
<file path=[Content_Types].xml><?xml version="1.0" encoding="utf-8"?>
<Types xmlns="http://schemas.openxmlformats.org/package/2006/content-types">
  <Override PartName="/ppt/slides/slide29.xml" ContentType="application/vnd.openxmlformats-officedocument.presentationml.slide+xml"/>
  <Override PartName="/ppt/slides/slide47.xml" ContentType="application/vnd.openxmlformats-officedocument.presentationml.slide+xml"/>
  <Override PartName="/ppt/notesSlides/notesSlide2.xml" ContentType="application/vnd.openxmlformats-officedocument.presentationml.notesSlide+xml"/>
  <Override PartName="/ppt/slides/slide4.xml" ContentType="application/vnd.openxmlformats-officedocument.presentationml.slide+xml"/>
  <Override PartName="/ppt/slides/slide18.xml" ContentType="application/vnd.openxmlformats-officedocument.presentationml.slide+xml"/>
  <Override PartName="/ppt/slides/slide36.xml" ContentType="application/vnd.openxmlformats-officedocument.presentationml.slide+xml"/>
  <Override PartName="/ppt/slideLayouts/slideLayout6.xml" ContentType="application/vnd.openxmlformats-officedocument.presentationml.slideLayout+xml"/>
  <Override PartName="/ppt/slideLayouts/slideLayout17.xml" ContentType="application/vnd.openxmlformats-officedocument.presentationml.slideLayout+xml"/>
  <Override PartName="/ppt/notesSlides/notesSlide38.xml" ContentType="application/vnd.openxmlformats-officedocument.presentationml.notesSlide+xml"/>
  <Override PartName="/ppt/notesSlides/notesSlide49.xml" ContentType="application/vnd.openxmlformats-officedocument.presentationml.notesSlide+xml"/>
  <Override PartName="/ppt/slides/slide25.xml" ContentType="application/vnd.openxmlformats-officedocument.presentationml.slide+xml"/>
  <Override PartName="/ppt/slides/slide43.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Override PartName="/ppt/notesSlides/notesSlide27.xml" ContentType="application/vnd.openxmlformats-officedocument.presentationml.notesSlide+xml"/>
  <Override PartName="/ppt/notesSlides/notesSlide45.xml" ContentType="application/vnd.openxmlformats-officedocument.presentationml.notesSlide+xml"/>
  <Default Extension="xml" ContentType="application/xml"/>
  <Override PartName="/ppt/slides/slide14.xml" ContentType="application/vnd.openxmlformats-officedocument.presentationml.slide+xml"/>
  <Override PartName="/ppt/slides/slide32.xml" ContentType="application/vnd.openxmlformats-officedocument.presentationml.slide+xml"/>
  <Override PartName="/ppt/slides/slide50.xml" ContentType="application/vnd.openxmlformats-officedocument.presentationml.slide+xml"/>
  <Override PartName="/ppt/notesMasters/notesMaster1.xml" ContentType="application/vnd.openxmlformats-officedocument.presentationml.notesMaster+xml"/>
  <Default Extension="fntdata" ContentType="application/x-fontdata"/>
  <Override PartName="/ppt/slideLayouts/slideLayout13.xml" ContentType="application/vnd.openxmlformats-officedocument.presentationml.slideLayout+xml"/>
  <Override PartName="/ppt/notesSlides/notesSlide16.xml" ContentType="application/vnd.openxmlformats-officedocument.presentationml.notesSlide+xml"/>
  <Override PartName="/ppt/notesSlides/notesSlide34.xml" ContentType="application/vnd.openxmlformats-officedocument.presentationml.notesSlide+xml"/>
  <Override PartName="/ppt/slides/slide10.xml" ContentType="application/vnd.openxmlformats-officedocument.presentationml.slide+xml"/>
  <Override PartName="/ppt/slides/slide21.xml" ContentType="application/vnd.openxmlformats-officedocument.presentationml.slide+xml"/>
  <Override PartName="/ppt/tableStyles.xml" ContentType="application/vnd.openxmlformats-officedocument.presentationml.tableStyles+xml"/>
  <Override PartName="/ppt/slideLayouts/slideLayout20.xml" ContentType="application/vnd.openxmlformats-officedocument.presentationml.slideLayout+xml"/>
  <Override PartName="/ppt/notesSlides/notesSlide23.xml" ContentType="application/vnd.openxmlformats-officedocument.presentationml.notesSlide+xml"/>
  <Override PartName="/ppt/notesSlides/notesSlide41.xml" ContentType="application/vnd.openxmlformats-officedocument.presentationml.notesSlide+xml"/>
  <Override PartName="/ppt/notesSlides/notesSlide12.xml" ContentType="application/vnd.openxmlformats-officedocument.presentationml.notesSlide+xml"/>
  <Override PartName="/ppt/notesSlides/notesSlide30.xml" ContentType="application/vnd.openxmlformats-officedocument.presentationml.notesSlide+xml"/>
  <Override PartName="/ppt/notesSlides/notesSlide7.xml" ContentType="application/vnd.openxmlformats-officedocument.presentationml.notesSlide+xml"/>
  <Override PartName="/ppt/slides/slide9.xml" ContentType="application/vnd.openxmlformats-officedocument.presentationml.slide+xml"/>
  <Override PartName="/ppt/viewProps.xml" ContentType="application/vnd.openxmlformats-officedocument.presentationml.viewProps+xml"/>
  <Override PartName="/ppt/slideMasters/slideMaster2.xml" ContentType="application/vnd.openxmlformats-officedocument.presentationml.slideMaster+xml"/>
  <Override PartName="/ppt/slides/slide5.xml" ContentType="application/vnd.openxmlformats-officedocument.presentationml.slide+xml"/>
  <Override PartName="/ppt/slides/slide19.xml" ContentType="application/vnd.openxmlformats-officedocument.presentationml.slide+xml"/>
  <Override PartName="/ppt/slides/slide28.xml" ContentType="application/vnd.openxmlformats-officedocument.presentationml.slide+xml"/>
  <Override PartName="/ppt/slides/slide39.xml" ContentType="application/vnd.openxmlformats-officedocument.presentationml.slide+xml"/>
  <Override PartName="/ppt/slides/slide48.xml" ContentType="application/vnd.openxmlformats-officedocument.presentationml.slide+xml"/>
  <Override PartName="/ppt/slideLayouts/slideLayout7.xml" ContentType="application/vnd.openxmlformats-officedocument.presentationml.slideLayout+xml"/>
  <Override PartName="/ppt/notesSlides/notesSlide1.xml" ContentType="application/vnd.openxmlformats-officedocument.presentationml.notesSlide+xml"/>
  <Override PartName="/ppt/notesSlides/notesSlide3.xml" ContentType="application/vnd.openxmlformats-officedocument.presentationml.notesSlide+xml"/>
  <Default Extension="png" ContentType="image/png"/>
  <Override PartName="/ppt/slides/slide3.xml" ContentType="application/vnd.openxmlformats-officedocument.presentationml.slide+xml"/>
  <Override PartName="/ppt/slides/slide17.xml" ContentType="application/vnd.openxmlformats-officedocument.presentationml.slide+xml"/>
  <Override PartName="/ppt/slides/slide26.xml" ContentType="application/vnd.openxmlformats-officedocument.presentationml.slide+xml"/>
  <Override PartName="/ppt/slides/slide37.xml" ContentType="application/vnd.openxmlformats-officedocument.presentationml.slide+xml"/>
  <Override PartName="/ppt/slides/slide46.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slideLayouts/slideLayout18.xml" ContentType="application/vnd.openxmlformats-officedocument.presentationml.slideLayout+xml"/>
  <Override PartName="/ppt/theme/theme2.xml" ContentType="application/vnd.openxmlformats-officedocument.theme+xml"/>
  <Override PartName="/ppt/notesSlides/notesSlide19.xml" ContentType="application/vnd.openxmlformats-officedocument.presentationml.notesSlide+xml"/>
  <Override PartName="/ppt/notesSlides/notesSlide39.xml" ContentType="application/vnd.openxmlformats-officedocument.presentationml.notesSlide+xml"/>
  <Override PartName="/ppt/notesSlides/notesSlide48.xml" ContentType="application/vnd.openxmlformats-officedocument.presentationml.notesSlide+xml"/>
  <Override PartName="/ppt/slides/slide1.xml" ContentType="application/vnd.openxmlformats-officedocument.presentationml.slide+xml"/>
  <Override PartName="/ppt/slides/slide15.xml" ContentType="application/vnd.openxmlformats-officedocument.presentationml.slide+xml"/>
  <Override PartName="/ppt/slides/slide24.xml" ContentType="application/vnd.openxmlformats-officedocument.presentationml.slide+xml"/>
  <Override PartName="/ppt/slides/slide33.xml" ContentType="application/vnd.openxmlformats-officedocument.presentationml.slide+xml"/>
  <Override PartName="/ppt/slides/slide35.xml" ContentType="application/vnd.openxmlformats-officedocument.presentationml.slide+xml"/>
  <Override PartName="/ppt/slides/slide44.xml" ContentType="application/vnd.openxmlformats-officedocument.presentationml.slide+xml"/>
  <Override PartName="/ppt/slideLayouts/slideLayout3.xml" ContentType="application/vnd.openxmlformats-officedocument.presentationml.slideLayout+xml"/>
  <Override PartName="/ppt/slideLayouts/slideLayout16.xml" ContentType="application/vnd.openxmlformats-officedocument.presentationml.slideLayout+xml"/>
  <Default Extension="jpeg" ContentType="image/jpeg"/>
  <Override PartName="/ppt/notesSlides/notesSlide17.xml" ContentType="application/vnd.openxmlformats-officedocument.presentationml.notesSlide+xml"/>
  <Override PartName="/ppt/notesSlides/notesSlide28.xml" ContentType="application/vnd.openxmlformats-officedocument.presentationml.notesSlide+xml"/>
  <Override PartName="/ppt/notesSlides/notesSlide37.xml" ContentType="application/vnd.openxmlformats-officedocument.presentationml.notesSlide+xml"/>
  <Override PartName="/ppt/notesSlides/notesSlide46.xml" ContentType="application/vnd.openxmlformats-officedocument.presentationml.notesSlide+xml"/>
  <Override PartName="/ppt/presentation.xml" ContentType="application/vnd.openxmlformats-officedocument.presentationml.slideshow.main+xml"/>
  <Override PartName="/ppt/slides/slide13.xml" ContentType="application/vnd.openxmlformats-officedocument.presentationml.slide+xml"/>
  <Override PartName="/ppt/slides/slide22.xml" ContentType="application/vnd.openxmlformats-officedocument.presentationml.slide+xml"/>
  <Override PartName="/ppt/slides/slide31.xml" ContentType="application/vnd.openxmlformats-officedocument.presentationml.slide+xml"/>
  <Override PartName="/ppt/slides/slide42.xml" ContentType="application/vnd.openxmlformats-officedocument.presentationml.slide+xml"/>
  <Override PartName="/ppt/slides/slide51.xml" ContentType="application/vnd.openxmlformats-officedocument.presentationml.slide+xml"/>
  <Override PartName="/ppt/slideLayouts/slideLayout1.xml" ContentType="application/vnd.openxmlformats-officedocument.presentationml.slideLayout+xml"/>
  <Override PartName="/ppt/slideLayouts/slideLayout14.xml" ContentType="application/vnd.openxmlformats-officedocument.presentationml.slideLayout+xml"/>
  <Default Extension="wav" ContentType="audio/wav"/>
  <Override PartName="/ppt/notesSlides/notesSlide15.xml" ContentType="application/vnd.openxmlformats-officedocument.presentationml.notesSlide+xml"/>
  <Override PartName="/ppt/notesSlides/notesSlide24.xml" ContentType="application/vnd.openxmlformats-officedocument.presentationml.notesSlide+xml"/>
  <Override PartName="/ppt/notesSlides/notesSlide26.xml" ContentType="application/vnd.openxmlformats-officedocument.presentationml.notesSlide+xml"/>
  <Override PartName="/ppt/notesSlides/notesSlide35.xml" ContentType="application/vnd.openxmlformats-officedocument.presentationml.notesSlide+xml"/>
  <Override PartName="/ppt/notesSlides/notesSlide44.xml" ContentType="application/vnd.openxmlformats-officedocument.presentationml.notesSlide+xml"/>
  <Override PartName="/docProps/app.xml" ContentType="application/vnd.openxmlformats-officedocument.extended-properties+xml"/>
  <Override PartName="/ppt/slides/slide11.xml" ContentType="application/vnd.openxmlformats-officedocument.presentationml.slide+xml"/>
  <Override PartName="/ppt/slides/slide20.xml" ContentType="application/vnd.openxmlformats-officedocument.presentationml.slide+xml"/>
  <Override PartName="/ppt/slides/slide40.xml" ContentType="application/vnd.openxmlformats-officedocument.presentationml.slide+xml"/>
  <Override PartName="/ppt/slideLayouts/slideLayout12.xml" ContentType="application/vnd.openxmlformats-officedocument.presentationml.slideLayout+xml"/>
  <Override PartName="/ppt/slideLayouts/slideLayout21.xml" ContentType="application/vnd.openxmlformats-officedocument.presentationml.slideLayout+xml"/>
  <Override PartName="/ppt/notesSlides/notesSlide13.xml" ContentType="application/vnd.openxmlformats-officedocument.presentationml.notesSlide+xml"/>
  <Override PartName="/ppt/notesSlides/notesSlide22.xml" ContentType="application/vnd.openxmlformats-officedocument.presentationml.notesSlide+xml"/>
  <Override PartName="/ppt/notesSlides/notesSlide33.xml" ContentType="application/vnd.openxmlformats-officedocument.presentationml.notesSlide+xml"/>
  <Override PartName="/ppt/notesSlides/notesSlide42.xml" ContentType="application/vnd.openxmlformats-officedocument.presentationml.notesSlide+xml"/>
  <Override PartName="/ppt/slideLayouts/slideLayout10.xml" ContentType="application/vnd.openxmlformats-officedocument.presentationml.slideLayout+xml"/>
  <Default Extension="gif" ContentType="image/gif"/>
  <Override PartName="/ppt/notesSlides/notesSlide8.xml" ContentType="application/vnd.openxmlformats-officedocument.presentationml.notesSlide+xml"/>
  <Override PartName="/ppt/notesSlides/notesSlide11.xml" ContentType="application/vnd.openxmlformats-officedocument.presentationml.notesSlide+xml"/>
  <Override PartName="/ppt/notesSlides/notesSlide20.xml" ContentType="application/vnd.openxmlformats-officedocument.presentationml.notesSlide+xml"/>
  <Override PartName="/ppt/notesSlides/notesSlide31.xml" ContentType="application/vnd.openxmlformats-officedocument.presentationml.notesSlide+xml"/>
  <Override PartName="/ppt/notesSlides/notesSlide40.xml" ContentType="application/vnd.openxmlformats-officedocument.presentationml.notesSlide+xml"/>
  <Override PartName="/ppt/notesSlides/notesSlide6.xml" ContentType="application/vnd.openxmlformats-officedocument.presentationml.notesSlide+xml"/>
  <Override PartName="/ppt/slides/slide8.xml" ContentType="application/vnd.openxmlformats-officedocument.presentationml.slide+xml"/>
  <Override PartName="/ppt/slides/slide49.xml" ContentType="application/vnd.openxmlformats-officedocument.presentationml.slide+xml"/>
  <Override PartName="/ppt/notesSlides/notesSlide4.xml" ContentType="application/vnd.openxmlformats-officedocument.presentationml.notesSlide+xml"/>
  <Override PartName="/docProps/core.xml" ContentType="application/vnd.openxmlformats-package.core-properties+xml"/>
  <Override PartName="/ppt/slides/slide6.xml" ContentType="application/vnd.openxmlformats-officedocument.presentationml.slide+xml"/>
  <Override PartName="/ppt/slides/slide38.xml" ContentType="application/vnd.openxmlformats-officedocument.presentationml.slide+xml"/>
  <Override PartName="/ppt/slideLayouts/slideLayout8.xml" ContentType="application/vnd.openxmlformats-officedocument.presentationml.slideLayout+xml"/>
  <Override PartName="/ppt/slideLayouts/slideLayout19.xml" ContentType="application/vnd.openxmlformats-officedocument.presentationml.slideLayout+xml"/>
  <Override PartName="/ppt/slideMasters/slideMaster1.xml" ContentType="application/vnd.openxmlformats-officedocument.presentationml.slideMaster+xml"/>
  <Override PartName="/ppt/slides/slide27.xml" ContentType="application/vnd.openxmlformats-officedocument.presentationml.slide+xml"/>
  <Override PartName="/ppt/slides/slide45.xml" ContentType="application/vnd.openxmlformats-officedocument.presentationml.slide+xml"/>
  <Override PartName="/ppt/slideLayouts/slideLayout4.xml" ContentType="application/vnd.openxmlformats-officedocument.presentationml.slideLayout+xml"/>
  <Override PartName="/ppt/theme/theme3.xml" ContentType="application/vnd.openxmlformats-officedocument.theme+xml"/>
  <Override PartName="/ppt/notesSlides/notesSlide29.xml" ContentType="application/vnd.openxmlformats-officedocument.presentationml.notesSlide+xml"/>
  <Override PartName="/ppt/notesSlides/notesSlide47.xml" ContentType="application/vnd.openxmlformats-officedocument.presentationml.notesSlide+xml"/>
  <Override PartName="/ppt/slides/slide2.xml" ContentType="application/vnd.openxmlformats-officedocument.presentationml.slide+xml"/>
  <Override PartName="/ppt/slides/slide16.xml" ContentType="application/vnd.openxmlformats-officedocument.presentationml.slide+xml"/>
  <Override PartName="/ppt/slides/slide34.xml" ContentType="application/vnd.openxmlformats-officedocument.presentationml.slide+xml"/>
  <Override PartName="/ppt/slideLayouts/slideLayout15.xml" ContentType="application/vnd.openxmlformats-officedocument.presentationml.slideLayout+xml"/>
  <Override PartName="/ppt/notesSlides/notesSlide18.xml" ContentType="application/vnd.openxmlformats-officedocument.presentationml.notesSlide+xml"/>
  <Override PartName="/ppt/notesSlides/notesSlide36.xml" ContentType="application/vnd.openxmlformats-officedocument.presentationml.notesSlide+xml"/>
  <Default Extension="rels" ContentType="application/vnd.openxmlformats-package.relationships+xml"/>
  <Override PartName="/ppt/slides/slide23.xml" ContentType="application/vnd.openxmlformats-officedocument.presentationml.slide+xml"/>
  <Override PartName="/ppt/slides/slide41.xml" ContentType="application/vnd.openxmlformats-officedocument.presentationml.slide+xml"/>
  <Override PartName="/ppt/slideLayouts/slideLayout22.xml" ContentType="application/vnd.openxmlformats-officedocument.presentationml.slideLayout+xml"/>
  <Override PartName="/ppt/notesSlides/notesSlide25.xml" ContentType="application/vnd.openxmlformats-officedocument.presentationml.notesSlide+xml"/>
  <Override PartName="/ppt/notesSlides/notesSlide43.xml" ContentType="application/vnd.openxmlformats-officedocument.presentationml.notesSlide+xml"/>
  <Override PartName="/ppt/slides/slide12.xml" ContentType="application/vnd.openxmlformats-officedocument.presentationml.slide+xml"/>
  <Override PartName="/ppt/slides/slide30.xml" ContentType="application/vnd.openxmlformats-officedocument.presentationml.slide+xml"/>
  <Override PartName="/ppt/slideLayouts/slideLayout11.xml" ContentType="application/vnd.openxmlformats-officedocument.presentationml.slideLayout+xml"/>
  <Override PartName="/ppt/notesSlides/notesSlide14.xml" ContentType="application/vnd.openxmlformats-officedocument.presentationml.notesSlide+xml"/>
  <Override PartName="/ppt/notesSlides/notesSlide32.xml" ContentType="application/vnd.openxmlformats-officedocument.presentationml.notesSlide+xml"/>
  <Override PartName="/ppt/notesSlides/notesSlide9.xml" ContentType="application/vnd.openxmlformats-officedocument.presentationml.notesSlide+xml"/>
  <Override PartName="/ppt/notesSlides/notesSlide21.xml" ContentType="application/vnd.openxmlformats-officedocument.presentationml.notesSlide+xml"/>
  <Override PartName="/ppt/notesSlides/notesSlide10.xml" ContentType="application/vnd.openxmlformats-officedocument.presentationml.notesSlide+xml"/>
  <Override PartName="/ppt/slides/slide7.xml" ContentType="application/vnd.openxmlformats-officedocument.presentationml.slide+xml"/>
  <Override PartName="/ppt/slideLayouts/slideLayout9.xml" ContentType="application/vnd.openxmlformats-officedocument.presentationml.slideLayout+xml"/>
  <Override PartName="/ppt/notesSlides/notesSlide5.xml" ContentType="application/vnd.openxmlformats-officedocument.presentationml.notesSlide+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embedTrueTypeFonts="1" saveSubsetFonts="1">
  <p:sldMasterIdLst>
    <p:sldMasterId id="2147483648" r:id="rId1"/>
    <p:sldMasterId id="2147483649" r:id="rId2"/>
  </p:sldMasterIdLst>
  <p:notesMasterIdLst>
    <p:notesMasterId r:id="rId54"/>
  </p:notesMasterIdLst>
  <p:sldIdLst>
    <p:sldId id="342" r:id="rId3"/>
    <p:sldId id="260" r:id="rId4"/>
    <p:sldId id="262" r:id="rId5"/>
    <p:sldId id="261" r:id="rId6"/>
    <p:sldId id="264" r:id="rId7"/>
    <p:sldId id="265" r:id="rId8"/>
    <p:sldId id="266" r:id="rId9"/>
    <p:sldId id="268" r:id="rId10"/>
    <p:sldId id="270" r:id="rId11"/>
    <p:sldId id="271" r:id="rId12"/>
    <p:sldId id="272" r:id="rId13"/>
    <p:sldId id="313" r:id="rId14"/>
    <p:sldId id="273" r:id="rId15"/>
    <p:sldId id="274" r:id="rId16"/>
    <p:sldId id="275" r:id="rId17"/>
    <p:sldId id="321" r:id="rId18"/>
    <p:sldId id="322" r:id="rId19"/>
    <p:sldId id="341" r:id="rId20"/>
    <p:sldId id="323" r:id="rId21"/>
    <p:sldId id="340" r:id="rId22"/>
    <p:sldId id="338" r:id="rId23"/>
    <p:sldId id="339" r:id="rId24"/>
    <p:sldId id="298" r:id="rId25"/>
    <p:sldId id="299" r:id="rId26"/>
    <p:sldId id="300" r:id="rId27"/>
    <p:sldId id="301" r:id="rId28"/>
    <p:sldId id="302" r:id="rId29"/>
    <p:sldId id="304" r:id="rId30"/>
    <p:sldId id="305" r:id="rId31"/>
    <p:sldId id="345" r:id="rId32"/>
    <p:sldId id="346" r:id="rId33"/>
    <p:sldId id="308" r:id="rId34"/>
    <p:sldId id="309" r:id="rId35"/>
    <p:sldId id="310" r:id="rId36"/>
    <p:sldId id="311" r:id="rId37"/>
    <p:sldId id="312" r:id="rId38"/>
    <p:sldId id="350" r:id="rId39"/>
    <p:sldId id="351" r:id="rId40"/>
    <p:sldId id="347" r:id="rId41"/>
    <p:sldId id="352" r:id="rId42"/>
    <p:sldId id="353" r:id="rId43"/>
    <p:sldId id="354" r:id="rId44"/>
    <p:sldId id="355" r:id="rId45"/>
    <p:sldId id="357" r:id="rId46"/>
    <p:sldId id="358" r:id="rId47"/>
    <p:sldId id="359" r:id="rId48"/>
    <p:sldId id="360" r:id="rId49"/>
    <p:sldId id="361" r:id="rId50"/>
    <p:sldId id="362" r:id="rId51"/>
    <p:sldId id="344" r:id="rId52"/>
    <p:sldId id="343" r:id="rId53"/>
  </p:sldIdLst>
  <p:sldSz cx="9144000" cy="6858000" type="screen4x3"/>
  <p:notesSz cx="6858000" cy="9144000"/>
  <p:embeddedFontLst>
    <p:embeddedFont>
      <p:font typeface="always  forever" pitchFamily="2" charset="0"/>
      <p:regular r:id="rId55"/>
    </p:embeddedFont>
    <p:embeddedFont>
      <p:font typeface="Georgia" pitchFamily="18" charset="0"/>
      <p:regular r:id="rId56"/>
      <p:bold r:id="rId57"/>
      <p:italic r:id="rId58"/>
      <p:boldItalic r:id="rId59"/>
    </p:embeddedFont>
    <p:embeddedFont>
      <p:font typeface="Calibri" pitchFamily="34" charset="0"/>
      <p:regular r:id="rId60"/>
      <p:bold r:id="rId61"/>
      <p:italic r:id="rId62"/>
      <p:boldItalic r:id="rId63"/>
    </p:embeddedFont>
    <p:embeddedFont>
      <p:font typeface="Berlin Sans FB Demi" pitchFamily="34" charset="0"/>
      <p:bold r:id="rId64"/>
    </p:embeddedFont>
  </p:embeddedFontLst>
  <p:defaultTextStyle>
    <a:defPPr>
      <a:defRPr lang="es-AR"/>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p:defaultTextStyle>
  <p:modifyVerifier cryptProviderType="rsaFull" cryptAlgorithmClass="hash" cryptAlgorithmType="typeAny" cryptAlgorithmSid="4" spinCount="50000" saltData="Mpg00ZKbM92OTQKbrMD8Bg" hashData="tVqAs1ramhXk4JGhKkyvih/yiFQ" cryptProvider="" algIdExt="0" algIdExtSource="" cryptProviderTypeExt="0" cryptProviderTypeExtSourc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000000"/>
    <a:srgbClr val="F8F800"/>
  </p:clrMru>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showOutlineIcons="0">
    <p:restoredLeft sz="15620"/>
    <p:restoredTop sz="94660"/>
  </p:normalViewPr>
  <p:slideViewPr>
    <p:cSldViewPr>
      <p:cViewPr>
        <p:scale>
          <a:sx n="80" d="100"/>
          <a:sy n="80" d="100"/>
        </p:scale>
        <p:origin x="-1002" y="138"/>
      </p:cViewPr>
      <p:guideLst>
        <p:guide orient="horz" pos="2160"/>
        <p:guide pos="2880"/>
      </p:guideLst>
    </p:cSldViewPr>
  </p:slideViewPr>
  <p:notesTextViewPr>
    <p:cViewPr>
      <p:scale>
        <a:sx n="100" d="100"/>
        <a:sy n="100" d="100"/>
      </p:scale>
      <p:origin x="0" y="0"/>
    </p:cViewPr>
  </p:notesTextViewPr>
  <p:sorterViewPr>
    <p:cViewPr>
      <p:scale>
        <a:sx n="66" d="100"/>
        <a:sy n="66" d="100"/>
      </p:scale>
      <p:origin x="0" y="0"/>
    </p:cViewPr>
  </p:sorterViewPr>
  <p:gridSpacing cx="73736200" cy="73736200"/>
</p:viewPr>
</file>

<file path=ppt/_rels/presentation.xml.rels><?xml version="1.0" encoding="UTF-8" standalone="yes"?>
<Relationships xmlns="http://schemas.openxmlformats.org/package/2006/relationships"><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slide" Target="slides/slide37.xml"/><Relationship Id="rId21" Type="http://schemas.openxmlformats.org/officeDocument/2006/relationships/slide" Target="slides/slide19.xml"/><Relationship Id="rId34" Type="http://schemas.openxmlformats.org/officeDocument/2006/relationships/slide" Target="slides/slide32.xml"/><Relationship Id="rId42" Type="http://schemas.openxmlformats.org/officeDocument/2006/relationships/slide" Target="slides/slide40.xml"/><Relationship Id="rId47" Type="http://schemas.openxmlformats.org/officeDocument/2006/relationships/slide" Target="slides/slide45.xml"/><Relationship Id="rId50" Type="http://schemas.openxmlformats.org/officeDocument/2006/relationships/slide" Target="slides/slide48.xml"/><Relationship Id="rId55" Type="http://schemas.openxmlformats.org/officeDocument/2006/relationships/font" Target="fonts/font1.fntdata"/><Relationship Id="rId63" Type="http://schemas.openxmlformats.org/officeDocument/2006/relationships/font" Target="fonts/font9.fntdata"/><Relationship Id="rId68" Type="http://schemas.openxmlformats.org/officeDocument/2006/relationships/tableStyles" Target="tableStyles.xml"/><Relationship Id="rId7" Type="http://schemas.openxmlformats.org/officeDocument/2006/relationships/slide" Target="slides/slide5.xml"/><Relationship Id="rId2" Type="http://schemas.openxmlformats.org/officeDocument/2006/relationships/slideMaster" Target="slideMasters/slideMaster2.xml"/><Relationship Id="rId16" Type="http://schemas.openxmlformats.org/officeDocument/2006/relationships/slide" Target="slides/slide14.xml"/><Relationship Id="rId29" Type="http://schemas.openxmlformats.org/officeDocument/2006/relationships/slide" Target="slides/slide27.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slide" Target="slides/slide35.xml"/><Relationship Id="rId40" Type="http://schemas.openxmlformats.org/officeDocument/2006/relationships/slide" Target="slides/slide38.xml"/><Relationship Id="rId45" Type="http://schemas.openxmlformats.org/officeDocument/2006/relationships/slide" Target="slides/slide43.xml"/><Relationship Id="rId53" Type="http://schemas.openxmlformats.org/officeDocument/2006/relationships/slide" Target="slides/slide51.xml"/><Relationship Id="rId58" Type="http://schemas.openxmlformats.org/officeDocument/2006/relationships/font" Target="fonts/font4.fntdata"/><Relationship Id="rId66" Type="http://schemas.openxmlformats.org/officeDocument/2006/relationships/viewProps" Target="viewProps.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49" Type="http://schemas.openxmlformats.org/officeDocument/2006/relationships/slide" Target="slides/slide47.xml"/><Relationship Id="rId57" Type="http://schemas.openxmlformats.org/officeDocument/2006/relationships/font" Target="fonts/font3.fntdata"/><Relationship Id="rId61" Type="http://schemas.openxmlformats.org/officeDocument/2006/relationships/font" Target="fonts/font7.fntdata"/><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slide" Target="slides/slide29.xml"/><Relationship Id="rId44" Type="http://schemas.openxmlformats.org/officeDocument/2006/relationships/slide" Target="slides/slide42.xml"/><Relationship Id="rId52" Type="http://schemas.openxmlformats.org/officeDocument/2006/relationships/slide" Target="slides/slide50.xml"/><Relationship Id="rId60" Type="http://schemas.openxmlformats.org/officeDocument/2006/relationships/font" Target="fonts/font6.fntdata"/><Relationship Id="rId65" Type="http://schemas.openxmlformats.org/officeDocument/2006/relationships/presProps" Target="presProps.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43" Type="http://schemas.openxmlformats.org/officeDocument/2006/relationships/slide" Target="slides/slide41.xml"/><Relationship Id="rId48" Type="http://schemas.openxmlformats.org/officeDocument/2006/relationships/slide" Target="slides/slide46.xml"/><Relationship Id="rId56" Type="http://schemas.openxmlformats.org/officeDocument/2006/relationships/font" Target="fonts/font2.fntdata"/><Relationship Id="rId64" Type="http://schemas.openxmlformats.org/officeDocument/2006/relationships/font" Target="fonts/font10.fntdata"/><Relationship Id="rId8" Type="http://schemas.openxmlformats.org/officeDocument/2006/relationships/slide" Target="slides/slide6.xml"/><Relationship Id="rId51" Type="http://schemas.openxmlformats.org/officeDocument/2006/relationships/slide" Target="slides/slide49.xml"/><Relationship Id="rId3" Type="http://schemas.openxmlformats.org/officeDocument/2006/relationships/slide" Target="slides/slide1.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slide" Target="slides/slide36.xml"/><Relationship Id="rId46" Type="http://schemas.openxmlformats.org/officeDocument/2006/relationships/slide" Target="slides/slide44.xml"/><Relationship Id="rId59" Type="http://schemas.openxmlformats.org/officeDocument/2006/relationships/font" Target="fonts/font5.fntdata"/><Relationship Id="rId67" Type="http://schemas.openxmlformats.org/officeDocument/2006/relationships/theme" Target="theme/theme1.xml"/><Relationship Id="rId20" Type="http://schemas.openxmlformats.org/officeDocument/2006/relationships/slide" Target="slides/slide18.xml"/><Relationship Id="rId41" Type="http://schemas.openxmlformats.org/officeDocument/2006/relationships/slide" Target="slides/slide39.xml"/><Relationship Id="rId54" Type="http://schemas.openxmlformats.org/officeDocument/2006/relationships/notesMaster" Target="notesMasters/notesMaster1.xml"/><Relationship Id="rId62" Type="http://schemas.openxmlformats.org/officeDocument/2006/relationships/font" Target="fonts/font8.fntdata"/></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1 Marcador de encabezado"/>
          <p:cNvSpPr>
            <a:spLocks noGrp="1"/>
          </p:cNvSpPr>
          <p:nvPr>
            <p:ph type="hdr" sz="quarter"/>
          </p:nvPr>
        </p:nvSpPr>
        <p:spPr>
          <a:xfrm>
            <a:off x="0" y="0"/>
            <a:ext cx="2971800" cy="457200"/>
          </a:xfrm>
          <a:prstGeom prst="rect">
            <a:avLst/>
          </a:prstGeom>
        </p:spPr>
        <p:txBody>
          <a:bodyPr vert="horz" lIns="91440" tIns="45720" rIns="91440" bIns="45720" rtlCol="0"/>
          <a:lstStyle>
            <a:lvl1pPr algn="l" fontAlgn="auto">
              <a:spcBef>
                <a:spcPts val="0"/>
              </a:spcBef>
              <a:spcAft>
                <a:spcPts val="0"/>
              </a:spcAft>
              <a:defRPr sz="1200">
                <a:latin typeface="+mn-lt"/>
                <a:cs typeface="+mn-cs"/>
              </a:defRPr>
            </a:lvl1pPr>
          </a:lstStyle>
          <a:p>
            <a:pPr>
              <a:defRPr/>
            </a:pPr>
            <a:endParaRPr lang="es-AR"/>
          </a:p>
        </p:txBody>
      </p:sp>
      <p:sp>
        <p:nvSpPr>
          <p:cNvPr id="3" name="2 Marcador de fecha"/>
          <p:cNvSpPr>
            <a:spLocks noGrp="1"/>
          </p:cNvSpPr>
          <p:nvPr>
            <p:ph type="dt" idx="1"/>
          </p:nvPr>
        </p:nvSpPr>
        <p:spPr>
          <a:xfrm>
            <a:off x="3884613" y="0"/>
            <a:ext cx="2971800" cy="457200"/>
          </a:xfrm>
          <a:prstGeom prst="rect">
            <a:avLst/>
          </a:prstGeom>
        </p:spPr>
        <p:txBody>
          <a:bodyPr vert="horz" lIns="91440" tIns="45720" rIns="91440" bIns="45720" rtlCol="0"/>
          <a:lstStyle>
            <a:lvl1pPr algn="r" fontAlgn="auto">
              <a:spcBef>
                <a:spcPts val="0"/>
              </a:spcBef>
              <a:spcAft>
                <a:spcPts val="0"/>
              </a:spcAft>
              <a:defRPr sz="1200">
                <a:latin typeface="+mn-lt"/>
                <a:cs typeface="+mn-cs"/>
              </a:defRPr>
            </a:lvl1pPr>
          </a:lstStyle>
          <a:p>
            <a:pPr>
              <a:defRPr/>
            </a:pPr>
            <a:fld id="{7B60D1C8-7E6C-45B8-910F-9D430E065396}" type="datetimeFigureOut">
              <a:rPr lang="es-AR"/>
              <a:pPr>
                <a:defRPr/>
              </a:pPr>
              <a:t>13/05/2014</a:t>
            </a:fld>
            <a:endParaRPr lang="es-AR"/>
          </a:p>
        </p:txBody>
      </p:sp>
      <p:sp>
        <p:nvSpPr>
          <p:cNvPr id="4" name="3 Marcador de imagen de diapositiva"/>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pPr lvl="0"/>
            <a:endParaRPr lang="es-AR" noProof="0" smtClean="0"/>
          </a:p>
        </p:txBody>
      </p:sp>
      <p:sp>
        <p:nvSpPr>
          <p:cNvPr id="5" name="4 Marcador de notas"/>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s-ES" noProof="0" smtClean="0"/>
              <a:t>Haga clic para modificar el estilo de texto del patrón</a:t>
            </a:r>
          </a:p>
          <a:p>
            <a:pPr lvl="1"/>
            <a:r>
              <a:rPr lang="es-ES" noProof="0" smtClean="0"/>
              <a:t>Segundo nivel</a:t>
            </a:r>
          </a:p>
          <a:p>
            <a:pPr lvl="2"/>
            <a:r>
              <a:rPr lang="es-ES" noProof="0" smtClean="0"/>
              <a:t>Tercer nivel</a:t>
            </a:r>
          </a:p>
          <a:p>
            <a:pPr lvl="3"/>
            <a:r>
              <a:rPr lang="es-ES" noProof="0" smtClean="0"/>
              <a:t>Cuarto nivel</a:t>
            </a:r>
          </a:p>
          <a:p>
            <a:pPr lvl="4"/>
            <a:r>
              <a:rPr lang="es-ES" noProof="0" smtClean="0"/>
              <a:t>Quinto nivel</a:t>
            </a:r>
            <a:endParaRPr lang="es-AR" noProof="0" smtClean="0"/>
          </a:p>
        </p:txBody>
      </p:sp>
      <p:sp>
        <p:nvSpPr>
          <p:cNvPr id="6" name="5 Marcador de pie de página"/>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fontAlgn="auto">
              <a:spcBef>
                <a:spcPts val="0"/>
              </a:spcBef>
              <a:spcAft>
                <a:spcPts val="0"/>
              </a:spcAft>
              <a:defRPr sz="1200">
                <a:latin typeface="+mn-lt"/>
                <a:cs typeface="+mn-cs"/>
              </a:defRPr>
            </a:lvl1pPr>
          </a:lstStyle>
          <a:p>
            <a:pPr>
              <a:defRPr/>
            </a:pPr>
            <a:endParaRPr lang="es-AR"/>
          </a:p>
        </p:txBody>
      </p:sp>
      <p:sp>
        <p:nvSpPr>
          <p:cNvPr id="7" name="6 Marcador de número de diapositiva"/>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fontAlgn="auto">
              <a:spcBef>
                <a:spcPts val="0"/>
              </a:spcBef>
              <a:spcAft>
                <a:spcPts val="0"/>
              </a:spcAft>
              <a:defRPr sz="1200">
                <a:latin typeface="+mn-lt"/>
                <a:cs typeface="+mn-cs"/>
              </a:defRPr>
            </a:lvl1pPr>
          </a:lstStyle>
          <a:p>
            <a:pPr>
              <a:defRPr/>
            </a:pPr>
            <a:fld id="{606121F3-7005-42F7-9E98-6565D8C471F1}" type="slidenum">
              <a:rPr lang="es-AR"/>
              <a:pPr>
                <a:defRPr/>
              </a:pPr>
              <a:t>‹Nº›</a:t>
            </a:fld>
            <a:endParaRPr lang="es-AR"/>
          </a:p>
        </p:txBody>
      </p:sp>
    </p:spTree>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mn-lt"/>
        <a:ea typeface="+mn-ea"/>
        <a:cs typeface="+mn-cs"/>
      </a:defRPr>
    </a:lvl1pPr>
    <a:lvl2pPr marL="457200" algn="l" rtl="0" eaLnBrk="0" fontAlgn="base" hangingPunct="0">
      <a:spcBef>
        <a:spcPct val="30000"/>
      </a:spcBef>
      <a:spcAft>
        <a:spcPct val="0"/>
      </a:spcAft>
      <a:defRPr sz="1200" kern="1200">
        <a:solidFill>
          <a:schemeClr val="tx1"/>
        </a:solidFill>
        <a:latin typeface="+mn-lt"/>
        <a:ea typeface="+mn-ea"/>
        <a:cs typeface="+mn-cs"/>
      </a:defRPr>
    </a:lvl2pPr>
    <a:lvl3pPr marL="914400" algn="l" rtl="0" eaLnBrk="0" fontAlgn="base" hangingPunct="0">
      <a:spcBef>
        <a:spcPct val="30000"/>
      </a:spcBef>
      <a:spcAft>
        <a:spcPct val="0"/>
      </a:spcAft>
      <a:defRPr sz="1200" kern="1200">
        <a:solidFill>
          <a:schemeClr val="tx1"/>
        </a:solidFill>
        <a:latin typeface="+mn-lt"/>
        <a:ea typeface="+mn-ea"/>
        <a:cs typeface="+mn-cs"/>
      </a:defRPr>
    </a:lvl3pPr>
    <a:lvl4pPr marL="1371600" algn="l" rtl="0" eaLnBrk="0" fontAlgn="base" hangingPunct="0">
      <a:spcBef>
        <a:spcPct val="30000"/>
      </a:spcBef>
      <a:spcAft>
        <a:spcPct val="0"/>
      </a:spcAft>
      <a:defRPr sz="1200" kern="1200">
        <a:solidFill>
          <a:schemeClr val="tx1"/>
        </a:solidFill>
        <a:latin typeface="+mn-lt"/>
        <a:ea typeface="+mn-ea"/>
        <a:cs typeface="+mn-cs"/>
      </a:defRPr>
    </a:lvl4pPr>
    <a:lvl5pPr marL="1828800" algn="l" rtl="0" eaLnBrk="0" fontAlgn="base" hangingPunct="0">
      <a:spcBef>
        <a:spcPct val="30000"/>
      </a:spcBef>
      <a:spcAft>
        <a:spcPct val="0"/>
      </a:spcAft>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41.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_rels/notesSlide42.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_rels/notesSlide43.xml.rels><?xml version="1.0" encoding="UTF-8" standalone="yes"?>
<Relationships xmlns="http://schemas.openxmlformats.org/package/2006/relationships"><Relationship Id="rId2" Type="http://schemas.openxmlformats.org/officeDocument/2006/relationships/slide" Target="../slides/slide43.xml"/><Relationship Id="rId1" Type="http://schemas.openxmlformats.org/officeDocument/2006/relationships/notesMaster" Target="../notesMasters/notesMaster1.xml"/></Relationships>
</file>

<file path=ppt/notesSlides/_rels/notesSlide44.xml.rels><?xml version="1.0" encoding="UTF-8" standalone="yes"?>
<Relationships xmlns="http://schemas.openxmlformats.org/package/2006/relationships"><Relationship Id="rId2" Type="http://schemas.openxmlformats.org/officeDocument/2006/relationships/slide" Target="../slides/slide44.xml"/><Relationship Id="rId1" Type="http://schemas.openxmlformats.org/officeDocument/2006/relationships/notesMaster" Target="../notesMasters/notesMaster1.xml"/></Relationships>
</file>

<file path=ppt/notesSlides/_rels/notesSlide45.xml.rels><?xml version="1.0" encoding="UTF-8" standalone="yes"?>
<Relationships xmlns="http://schemas.openxmlformats.org/package/2006/relationships"><Relationship Id="rId2" Type="http://schemas.openxmlformats.org/officeDocument/2006/relationships/slide" Target="../slides/slide45.xml"/><Relationship Id="rId1" Type="http://schemas.openxmlformats.org/officeDocument/2006/relationships/notesMaster" Target="../notesMasters/notesMaster1.xml"/></Relationships>
</file>

<file path=ppt/notesSlides/_rels/notesSlide46.xml.rels><?xml version="1.0" encoding="UTF-8" standalone="yes"?>
<Relationships xmlns="http://schemas.openxmlformats.org/package/2006/relationships"><Relationship Id="rId2" Type="http://schemas.openxmlformats.org/officeDocument/2006/relationships/slide" Target="../slides/slide46.xml"/><Relationship Id="rId1" Type="http://schemas.openxmlformats.org/officeDocument/2006/relationships/notesMaster" Target="../notesMasters/notesMaster1.xml"/></Relationships>
</file>

<file path=ppt/notesSlides/_rels/notesSlide47.xml.rels><?xml version="1.0" encoding="UTF-8" standalone="yes"?>
<Relationships xmlns="http://schemas.openxmlformats.org/package/2006/relationships"><Relationship Id="rId2" Type="http://schemas.openxmlformats.org/officeDocument/2006/relationships/slide" Target="../slides/slide47.xml"/><Relationship Id="rId1" Type="http://schemas.openxmlformats.org/officeDocument/2006/relationships/notesMaster" Target="../notesMasters/notesMaster1.xml"/></Relationships>
</file>

<file path=ppt/notesSlides/_rels/notesSlide48.xml.rels><?xml version="1.0" encoding="UTF-8" standalone="yes"?>
<Relationships xmlns="http://schemas.openxmlformats.org/package/2006/relationships"><Relationship Id="rId2" Type="http://schemas.openxmlformats.org/officeDocument/2006/relationships/slide" Target="../slides/slide48.xml"/><Relationship Id="rId1" Type="http://schemas.openxmlformats.org/officeDocument/2006/relationships/notesMaster" Target="../notesMasters/notesMaster1.xml"/></Relationships>
</file>

<file path=ppt/notesSlides/_rels/notesSlide49.xml.rels><?xml version="1.0" encoding="UTF-8" standalone="yes"?>
<Relationships xmlns="http://schemas.openxmlformats.org/package/2006/relationships"><Relationship Id="rId2" Type="http://schemas.openxmlformats.org/officeDocument/2006/relationships/slide" Target="../slides/slide49.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p:sp>
      <p:sp>
        <p:nvSpPr>
          <p:cNvPr id="3" name="2 Marcador de notas"/>
          <p:cNvSpPr>
            <a:spLocks noGrp="1"/>
          </p:cNvSpPr>
          <p:nvPr>
            <p:ph type="body" idx="1"/>
          </p:nvPr>
        </p:nvSpPr>
        <p:spPr/>
        <p:txBody>
          <a:bodyPr>
            <a:normAutofit/>
          </a:bodyPr>
          <a:lstStyle/>
          <a:p>
            <a:endParaRPr lang="es-AR"/>
          </a:p>
        </p:txBody>
      </p:sp>
      <p:sp>
        <p:nvSpPr>
          <p:cNvPr id="4" name="3 Marcador de número de diapositiva"/>
          <p:cNvSpPr>
            <a:spLocks noGrp="1"/>
          </p:cNvSpPr>
          <p:nvPr>
            <p:ph type="sldNum" sz="quarter" idx="10"/>
          </p:nvPr>
        </p:nvSpPr>
        <p:spPr/>
        <p:txBody>
          <a:bodyPr/>
          <a:lstStyle/>
          <a:p>
            <a:pPr>
              <a:defRPr/>
            </a:pPr>
            <a:fld id="{606121F3-7005-42F7-9E98-6565D8C471F1}" type="slidenum">
              <a:rPr lang="es-AR" smtClean="0"/>
              <a:pPr>
                <a:defRPr/>
              </a:pPr>
              <a:t>1</a:t>
            </a:fld>
            <a:endParaRPr lang="es-A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Notes Placeholder 2"/>
          <p:cNvSpPr>
            <a:spLocks noGrp="1"/>
          </p:cNvSpPr>
          <p:nvPr>
            <p:ph type="body" idx="1"/>
          </p:nvPr>
        </p:nvSpPr>
        <p:spPr/>
        <p:txBody>
          <a:bodyPr numCol="2"/>
          <a:lstStyle/>
          <a:p>
            <a:pPr eaLnBrk="1" fontAlgn="auto" hangingPunct="1">
              <a:spcBef>
                <a:spcPts val="0"/>
              </a:spcBef>
              <a:spcAft>
                <a:spcPts val="0"/>
              </a:spcAft>
              <a:defRPr/>
            </a:pPr>
            <a:r>
              <a:rPr lang="en-US" sz="1400" b="1" dirty="0" smtClean="0"/>
              <a:t>Custom animation effects: duplicate picture with varied brightness to full color</a:t>
            </a:r>
          </a:p>
          <a:p>
            <a:pPr eaLnBrk="1" fontAlgn="auto" hangingPunct="1">
              <a:spcBef>
                <a:spcPts val="0"/>
              </a:spcBef>
              <a:spcAft>
                <a:spcPts val="0"/>
              </a:spcAft>
              <a:defRPr/>
            </a:pPr>
            <a:r>
              <a:rPr lang="en-US" sz="1400" dirty="0" smtClean="0"/>
              <a:t>(Advanced)</a:t>
            </a:r>
          </a:p>
          <a:p>
            <a:pPr eaLnBrk="1" fontAlgn="auto" hangingPunct="1">
              <a:spcBef>
                <a:spcPts val="0"/>
              </a:spcBef>
              <a:spcAft>
                <a:spcPts val="0"/>
              </a:spcAft>
              <a:defRPr/>
            </a:pPr>
            <a:endParaRPr lang="en-US" dirty="0" smtClean="0"/>
          </a:p>
          <a:p>
            <a:pPr eaLnBrk="1" fontAlgn="auto" hangingPunct="1">
              <a:spcBef>
                <a:spcPts val="0"/>
              </a:spcBef>
              <a:spcAft>
                <a:spcPts val="0"/>
              </a:spcAft>
              <a:defRPr/>
            </a:pPr>
            <a:endParaRPr lang="en-US" dirty="0" smtClean="0"/>
          </a:p>
          <a:p>
            <a:pPr eaLnBrk="1" fontAlgn="auto" hangingPunct="1">
              <a:spcBef>
                <a:spcPts val="0"/>
              </a:spcBef>
              <a:spcAft>
                <a:spcPts val="0"/>
              </a:spcAft>
              <a:defRPr/>
            </a:pPr>
            <a:r>
              <a:rPr lang="en-US" b="1" dirty="0" smtClean="0"/>
              <a:t>Tip</a:t>
            </a:r>
            <a:r>
              <a:rPr lang="en-US" dirty="0" smtClean="0"/>
              <a:t>: For the effects on this slide, use a picture with a “portrait” (vertical) orientation. </a:t>
            </a:r>
          </a:p>
          <a:p>
            <a:pPr eaLnBrk="1" fontAlgn="auto" hangingPunct="1">
              <a:spcBef>
                <a:spcPts val="0"/>
              </a:spcBef>
              <a:spcAft>
                <a:spcPts val="0"/>
              </a:spcAft>
              <a:defRPr/>
            </a:pPr>
            <a:endParaRPr lang="en-US" dirty="0" smtClean="0"/>
          </a:p>
          <a:p>
            <a:pPr eaLnBrk="1" fontAlgn="auto" hangingPunct="1">
              <a:spcBef>
                <a:spcPts val="0"/>
              </a:spcBef>
              <a:spcAft>
                <a:spcPts val="0"/>
              </a:spcAft>
              <a:defRPr/>
            </a:pPr>
            <a:endParaRPr lang="en-US" dirty="0" smtClean="0"/>
          </a:p>
          <a:p>
            <a:pPr eaLnBrk="1" fontAlgn="auto" hangingPunct="1">
              <a:spcBef>
                <a:spcPts val="0"/>
              </a:spcBef>
              <a:spcAft>
                <a:spcPts val="0"/>
              </a:spcAft>
              <a:defRPr/>
            </a:pPr>
            <a:r>
              <a:rPr lang="en-US" dirty="0" smtClean="0"/>
              <a:t>To reproduce the text effects on this slide, do the following:</a:t>
            </a:r>
          </a:p>
          <a:p>
            <a:pPr marL="228600" indent="-228600" eaLnBrk="1" fontAlgn="auto" hangingPunct="1">
              <a:spcBef>
                <a:spcPts val="0"/>
              </a:spcBef>
              <a:spcAft>
                <a:spcPts val="0"/>
              </a:spcAft>
              <a:buFont typeface="+mj-lt"/>
              <a:buAutoNum type="arabicPeriod"/>
              <a:defRPr/>
            </a:pPr>
            <a:r>
              <a:rPr lang="en-US" dirty="0" smtClean="0"/>
              <a:t>On the </a:t>
            </a:r>
            <a:r>
              <a:rPr lang="en-US" b="1" dirty="0" smtClean="0"/>
              <a:t>Home</a:t>
            </a:r>
            <a:r>
              <a:rPr lang="en-US" dirty="0" smtClean="0"/>
              <a:t> tab, in the </a:t>
            </a:r>
            <a:r>
              <a:rPr lang="en-US" b="1" dirty="0" smtClean="0"/>
              <a:t>Slides</a:t>
            </a:r>
            <a:r>
              <a:rPr lang="en-US" dirty="0" smtClean="0"/>
              <a:t> group, click </a:t>
            </a:r>
            <a:r>
              <a:rPr lang="en-US" b="1" dirty="0" smtClean="0"/>
              <a:t>Layout</a:t>
            </a:r>
            <a:r>
              <a:rPr lang="en-US" dirty="0" smtClean="0"/>
              <a:t>, and then click </a:t>
            </a:r>
            <a:r>
              <a:rPr lang="en-US" b="1" dirty="0" smtClean="0"/>
              <a:t>Blank</a:t>
            </a:r>
            <a:r>
              <a:rPr lang="en-US" dirty="0" smtClean="0"/>
              <a:t>. </a:t>
            </a:r>
          </a:p>
          <a:p>
            <a:pPr marL="228600" indent="-228600" eaLnBrk="1" fontAlgn="auto" hangingPunct="1">
              <a:spcBef>
                <a:spcPts val="0"/>
              </a:spcBef>
              <a:spcAft>
                <a:spcPts val="0"/>
              </a:spcAft>
              <a:buFont typeface="+mj-lt"/>
              <a:buAutoNum type="arabicPeriod"/>
              <a:defRPr/>
            </a:pPr>
            <a:r>
              <a:rPr lang="en-US" dirty="0" smtClean="0"/>
              <a:t>On the </a:t>
            </a:r>
            <a:r>
              <a:rPr lang="en-US" b="1" dirty="0" smtClean="0"/>
              <a:t>Insert</a:t>
            </a:r>
            <a:r>
              <a:rPr lang="en-US" dirty="0" smtClean="0"/>
              <a:t> tab, in the </a:t>
            </a:r>
            <a:r>
              <a:rPr lang="en-US" b="1" dirty="0" smtClean="0"/>
              <a:t>Text</a:t>
            </a:r>
            <a:r>
              <a:rPr lang="en-US" dirty="0" smtClean="0"/>
              <a:t> group, click </a:t>
            </a:r>
            <a:r>
              <a:rPr lang="en-US" b="1" dirty="0" smtClean="0"/>
              <a:t>Text Box</a:t>
            </a:r>
            <a:r>
              <a:rPr lang="en-US" dirty="0" smtClean="0"/>
              <a:t>, and then on the slide, drag to draw the text box.</a:t>
            </a:r>
          </a:p>
          <a:p>
            <a:pPr marL="228600" indent="-228600" eaLnBrk="1" fontAlgn="auto" hangingPunct="1">
              <a:spcBef>
                <a:spcPts val="0"/>
              </a:spcBef>
              <a:spcAft>
                <a:spcPts val="0"/>
              </a:spcAft>
              <a:buFont typeface="+mj-lt"/>
              <a:buAutoNum type="arabicPeriod"/>
              <a:defRPr/>
            </a:pPr>
            <a:r>
              <a:rPr lang="en-US" dirty="0" smtClean="0"/>
              <a:t>Enter text in the text box, and then select the text. On the </a:t>
            </a:r>
            <a:r>
              <a:rPr lang="en-US" b="1" dirty="0" smtClean="0"/>
              <a:t>Home</a:t>
            </a:r>
            <a:r>
              <a:rPr lang="en-US" dirty="0" smtClean="0"/>
              <a:t> tab, in the </a:t>
            </a:r>
            <a:r>
              <a:rPr lang="en-US" b="1" dirty="0" smtClean="0"/>
              <a:t>Font</a:t>
            </a:r>
            <a:r>
              <a:rPr lang="en-US" dirty="0" smtClean="0"/>
              <a:t> group, select </a:t>
            </a:r>
            <a:r>
              <a:rPr lang="en-US" b="1" dirty="0" smtClean="0"/>
              <a:t>Georgia </a:t>
            </a:r>
            <a:r>
              <a:rPr lang="en-US" dirty="0" smtClean="0"/>
              <a:t>from the </a:t>
            </a:r>
            <a:r>
              <a:rPr lang="en-US" b="1" dirty="0" smtClean="0"/>
              <a:t>Font</a:t>
            </a:r>
            <a:r>
              <a:rPr lang="en-US" dirty="0" smtClean="0"/>
              <a:t> list, enter </a:t>
            </a:r>
            <a:r>
              <a:rPr lang="en-US" b="1" dirty="0" smtClean="0"/>
              <a:t>34</a:t>
            </a:r>
            <a:r>
              <a:rPr lang="en-US" dirty="0" smtClean="0"/>
              <a:t> in the </a:t>
            </a:r>
            <a:r>
              <a:rPr lang="en-US" b="1" dirty="0" smtClean="0"/>
              <a:t>Font Size </a:t>
            </a:r>
            <a:r>
              <a:rPr lang="en-US" dirty="0" smtClean="0"/>
              <a:t>box, click </a:t>
            </a:r>
            <a:r>
              <a:rPr lang="en-US" b="1" dirty="0" smtClean="0"/>
              <a:t>Italic</a:t>
            </a:r>
            <a:r>
              <a:rPr lang="en-US" dirty="0" smtClean="0"/>
              <a:t>, click the arrow next to </a:t>
            </a:r>
            <a:r>
              <a:rPr lang="en-US" b="1" dirty="0" smtClean="0"/>
              <a:t>Font Color</a:t>
            </a:r>
            <a:r>
              <a:rPr lang="en-US" dirty="0" smtClean="0"/>
              <a:t>, and then under </a:t>
            </a:r>
            <a:r>
              <a:rPr lang="en-US" b="1" dirty="0" smtClean="0"/>
              <a:t>Theme Colors </a:t>
            </a:r>
            <a:r>
              <a:rPr lang="en-US" dirty="0" smtClean="0"/>
              <a:t>click </a:t>
            </a:r>
            <a:r>
              <a:rPr lang="en-US" b="1" dirty="0" smtClean="0"/>
              <a:t>Aqua, Accent 5, Darker 25% </a:t>
            </a:r>
            <a:r>
              <a:rPr lang="en-US" dirty="0" smtClean="0"/>
              <a:t>(fifth row, ninth option from the left).</a:t>
            </a:r>
          </a:p>
          <a:p>
            <a:pPr marL="228600" indent="-228600" eaLnBrk="1" fontAlgn="auto" hangingPunct="1">
              <a:spcBef>
                <a:spcPts val="0"/>
              </a:spcBef>
              <a:spcAft>
                <a:spcPts val="0"/>
              </a:spcAft>
              <a:buFont typeface="+mj-lt"/>
              <a:buAutoNum type="arabicPeriod"/>
              <a:defRPr/>
            </a:pPr>
            <a:r>
              <a:rPr lang="en-US" dirty="0" smtClean="0"/>
              <a:t>Drag the text box into the upper half of the slide, slightly left of the center.</a:t>
            </a:r>
          </a:p>
          <a:p>
            <a:pPr marL="228600" indent="-228600" eaLnBrk="1" fontAlgn="auto" hangingPunct="1">
              <a:spcBef>
                <a:spcPts val="0"/>
              </a:spcBef>
              <a:spcAft>
                <a:spcPts val="0"/>
              </a:spcAft>
              <a:buFont typeface="+mj-lt"/>
              <a:buAutoNum type="arabicPeriod"/>
              <a:defRPr/>
            </a:pPr>
            <a:endParaRPr lang="en-US" dirty="0" smtClean="0"/>
          </a:p>
          <a:p>
            <a:pPr marL="228600" indent="-228600" eaLnBrk="1" fontAlgn="auto" hangingPunct="1">
              <a:spcBef>
                <a:spcPts val="0"/>
              </a:spcBef>
              <a:spcAft>
                <a:spcPts val="0"/>
              </a:spcAft>
              <a:buFont typeface="+mj-lt"/>
              <a:buAutoNum type="arabicPeriod"/>
              <a:defRPr/>
            </a:pPr>
            <a:endParaRPr lang="en-US" dirty="0" smtClean="0"/>
          </a:p>
          <a:p>
            <a:pPr marL="228600" indent="-228600" eaLnBrk="1" fontAlgn="auto" hangingPunct="1">
              <a:spcBef>
                <a:spcPts val="0"/>
              </a:spcBef>
              <a:spcAft>
                <a:spcPts val="0"/>
              </a:spcAft>
              <a:buFont typeface="+mj-lt"/>
              <a:buNone/>
              <a:defRPr/>
            </a:pPr>
            <a:r>
              <a:rPr lang="en-US" dirty="0" smtClean="0"/>
              <a:t>To reproduce the first picture with animation effects on this slide, do the following:</a:t>
            </a:r>
          </a:p>
          <a:p>
            <a:pPr marL="228600" indent="-228600" eaLnBrk="1" fontAlgn="auto" hangingPunct="1">
              <a:spcBef>
                <a:spcPts val="0"/>
              </a:spcBef>
              <a:spcAft>
                <a:spcPts val="0"/>
              </a:spcAft>
              <a:buFont typeface="+mj-lt"/>
              <a:buAutoNum type="arabicPeriod"/>
              <a:defRPr/>
            </a:pPr>
            <a:r>
              <a:rPr lang="en-US" dirty="0" smtClean="0"/>
              <a:t>On the </a:t>
            </a:r>
            <a:r>
              <a:rPr lang="en-US" b="1" dirty="0" smtClean="0"/>
              <a:t>Insert tab</a:t>
            </a:r>
            <a:r>
              <a:rPr lang="en-US" dirty="0" smtClean="0"/>
              <a:t>, in the </a:t>
            </a:r>
            <a:r>
              <a:rPr lang="en-US" b="1" dirty="0" smtClean="0"/>
              <a:t>Illustrations</a:t>
            </a:r>
            <a:r>
              <a:rPr lang="en-US" dirty="0" smtClean="0"/>
              <a:t> group, click </a:t>
            </a:r>
            <a:r>
              <a:rPr lang="en-US" b="1" dirty="0" smtClean="0"/>
              <a:t>Picture</a:t>
            </a:r>
            <a:r>
              <a:rPr lang="en-US" dirty="0" smtClean="0"/>
              <a:t>. In the </a:t>
            </a:r>
            <a:r>
              <a:rPr lang="en-US" b="1" dirty="0" smtClean="0"/>
              <a:t>Insert Picture</a:t>
            </a:r>
            <a:r>
              <a:rPr lang="en-US" dirty="0" smtClean="0"/>
              <a:t> dialog box, select a picture and then click </a:t>
            </a:r>
            <a:r>
              <a:rPr lang="en-US" b="1" dirty="0" smtClean="0"/>
              <a:t>Insert</a:t>
            </a:r>
            <a:r>
              <a:rPr lang="en-US" dirty="0" smtClean="0"/>
              <a:t>. </a:t>
            </a:r>
          </a:p>
          <a:p>
            <a:pPr marL="228600" indent="-228600" eaLnBrk="1" fontAlgn="auto" hangingPunct="1">
              <a:spcBef>
                <a:spcPts val="0"/>
              </a:spcBef>
              <a:spcAft>
                <a:spcPts val="0"/>
              </a:spcAft>
              <a:buFont typeface="+mj-lt"/>
              <a:buAutoNum type="arabicPeriod"/>
              <a:defRPr/>
            </a:pPr>
            <a:r>
              <a:rPr lang="en-US" dirty="0" smtClean="0"/>
              <a:t>On the slide, select the picture. Under </a:t>
            </a:r>
            <a:r>
              <a:rPr lang="en-US" b="1" dirty="0" smtClean="0"/>
              <a:t>Picture Tools</a:t>
            </a:r>
            <a:r>
              <a:rPr lang="en-US" dirty="0" smtClean="0"/>
              <a:t>, on the </a:t>
            </a:r>
            <a:r>
              <a:rPr lang="en-US" b="1" dirty="0" smtClean="0"/>
              <a:t>Format</a:t>
            </a:r>
            <a:r>
              <a:rPr lang="en-US" dirty="0" smtClean="0"/>
              <a:t> tab, in the bottom right corner of the </a:t>
            </a:r>
            <a:r>
              <a:rPr lang="en-US" b="1" dirty="0" smtClean="0"/>
              <a:t>Size</a:t>
            </a:r>
            <a:r>
              <a:rPr lang="en-US" dirty="0" smtClean="0"/>
              <a:t> group, click the </a:t>
            </a:r>
            <a:r>
              <a:rPr lang="en-US" b="1" dirty="0" smtClean="0"/>
              <a:t>Size and Position</a:t>
            </a:r>
            <a:r>
              <a:rPr lang="en-US" dirty="0" smtClean="0"/>
              <a:t> dialog box launcher. In the </a:t>
            </a:r>
            <a:r>
              <a:rPr lang="en-US" b="1" dirty="0" smtClean="0"/>
              <a:t>Size and Position </a:t>
            </a:r>
            <a:r>
              <a:rPr lang="en-US" dirty="0" smtClean="0"/>
              <a:t> dialog box, on the </a:t>
            </a:r>
            <a:r>
              <a:rPr lang="en-US" b="1" dirty="0" smtClean="0"/>
              <a:t>Size</a:t>
            </a:r>
            <a:r>
              <a:rPr lang="en-US" dirty="0" smtClean="0"/>
              <a:t> tab, resize or crop the picture as needed so that under </a:t>
            </a:r>
            <a:r>
              <a:rPr lang="en-US" b="1" dirty="0" smtClean="0"/>
              <a:t>Size and rotate</a:t>
            </a:r>
            <a:r>
              <a:rPr lang="en-US" dirty="0" smtClean="0"/>
              <a:t>, the </a:t>
            </a:r>
            <a:r>
              <a:rPr lang="en-US" b="1" dirty="0" smtClean="0"/>
              <a:t>Height</a:t>
            </a:r>
            <a:r>
              <a:rPr lang="en-US" dirty="0" smtClean="0"/>
              <a:t> box is set to </a:t>
            </a:r>
            <a:r>
              <a:rPr lang="en-US" b="1" dirty="0" smtClean="0"/>
              <a:t>3.81”</a:t>
            </a:r>
            <a:r>
              <a:rPr lang="en-US" dirty="0" smtClean="0"/>
              <a:t> and the </a:t>
            </a:r>
            <a:r>
              <a:rPr lang="en-US" b="1" dirty="0" smtClean="0"/>
              <a:t>Width</a:t>
            </a:r>
            <a:r>
              <a:rPr lang="en-US" dirty="0" smtClean="0"/>
              <a:t> box is set to </a:t>
            </a:r>
            <a:r>
              <a:rPr lang="en-US" b="1" dirty="0" smtClean="0"/>
              <a:t>2.54”</a:t>
            </a:r>
            <a:r>
              <a:rPr lang="en-US" dirty="0" smtClean="0"/>
              <a:t>. Resize the picture under </a:t>
            </a:r>
            <a:r>
              <a:rPr lang="en-US" b="1" dirty="0" smtClean="0"/>
              <a:t>Size and rotate </a:t>
            </a:r>
            <a:r>
              <a:rPr lang="en-US" dirty="0" smtClean="0"/>
              <a:t>by entering values into the </a:t>
            </a:r>
            <a:r>
              <a:rPr lang="en-US" b="1" dirty="0" smtClean="0"/>
              <a:t>Height</a:t>
            </a:r>
            <a:r>
              <a:rPr lang="en-US" dirty="0" smtClean="0"/>
              <a:t> and </a:t>
            </a:r>
            <a:r>
              <a:rPr lang="en-US" b="1" dirty="0" smtClean="0"/>
              <a:t>Width</a:t>
            </a:r>
            <a:r>
              <a:rPr lang="en-US" dirty="0" smtClean="0"/>
              <a:t> boxes. Crop the picture under </a:t>
            </a:r>
            <a:r>
              <a:rPr lang="en-US" b="1" dirty="0" smtClean="0"/>
              <a:t>Crop from </a:t>
            </a:r>
            <a:r>
              <a:rPr lang="en-US" dirty="0" smtClean="0"/>
              <a:t>by entering values into the </a:t>
            </a:r>
            <a:r>
              <a:rPr lang="en-US" b="1" dirty="0" smtClean="0"/>
              <a:t>Left</a:t>
            </a:r>
            <a:r>
              <a:rPr lang="en-US" dirty="0" smtClean="0"/>
              <a:t>, </a:t>
            </a:r>
            <a:r>
              <a:rPr lang="en-US" b="1" dirty="0" smtClean="0"/>
              <a:t>Right</a:t>
            </a:r>
            <a:r>
              <a:rPr lang="en-US" dirty="0" smtClean="0"/>
              <a:t>, </a:t>
            </a:r>
            <a:r>
              <a:rPr lang="en-US" b="1" dirty="0" smtClean="0"/>
              <a:t>Top</a:t>
            </a:r>
            <a:r>
              <a:rPr lang="en-US" dirty="0" smtClean="0"/>
              <a:t>, and </a:t>
            </a:r>
            <a:r>
              <a:rPr lang="en-US" b="1" dirty="0" smtClean="0"/>
              <a:t>Bottom</a:t>
            </a:r>
            <a:r>
              <a:rPr lang="en-US" dirty="0" smtClean="0"/>
              <a:t> boxes. </a:t>
            </a:r>
          </a:p>
          <a:p>
            <a:pPr marL="228600" indent="-228600" eaLnBrk="1" fontAlgn="auto" hangingPunct="1">
              <a:spcBef>
                <a:spcPts val="0"/>
              </a:spcBef>
              <a:spcAft>
                <a:spcPts val="0"/>
              </a:spcAft>
              <a:buFont typeface="+mj-lt"/>
              <a:buAutoNum type="arabicPeriod"/>
              <a:defRPr/>
            </a:pPr>
            <a:r>
              <a:rPr lang="en-US" dirty="0" smtClean="0"/>
              <a:t>Drag the picture into the into the top left corner of the slide. (</a:t>
            </a:r>
            <a:r>
              <a:rPr lang="en-US" b="1" dirty="0" smtClean="0"/>
              <a:t>Note: </a:t>
            </a:r>
            <a:r>
              <a:rPr lang="en-US" dirty="0" smtClean="0"/>
              <a:t>Align the left edge of the picture with the left edge of the slide, and leave a small margin between the top edge of the picture and the top edge of the slide.)</a:t>
            </a:r>
          </a:p>
          <a:p>
            <a:pPr marL="228600" indent="-228600" eaLnBrk="1" fontAlgn="auto" hangingPunct="1">
              <a:spcBef>
                <a:spcPts val="0"/>
              </a:spcBef>
              <a:spcAft>
                <a:spcPts val="0"/>
              </a:spcAft>
              <a:buFont typeface="+mj-lt"/>
              <a:buAutoNum type="arabicPeriod"/>
              <a:defRPr/>
            </a:pPr>
            <a:r>
              <a:rPr lang="en-US" dirty="0" smtClean="0"/>
              <a:t>Select the picture. Under </a:t>
            </a:r>
            <a:r>
              <a:rPr lang="en-US" b="1" dirty="0" smtClean="0"/>
              <a:t>Picture</a:t>
            </a:r>
            <a:r>
              <a:rPr lang="en-US" dirty="0" smtClean="0"/>
              <a:t> </a:t>
            </a:r>
            <a:r>
              <a:rPr lang="en-US" b="1" dirty="0" smtClean="0"/>
              <a:t>Tools</a:t>
            </a:r>
            <a:r>
              <a:rPr lang="en-US" dirty="0" smtClean="0"/>
              <a:t>, on the </a:t>
            </a:r>
            <a:r>
              <a:rPr lang="en-US" b="1" dirty="0" smtClean="0"/>
              <a:t>Format</a:t>
            </a:r>
            <a:r>
              <a:rPr lang="en-US" dirty="0" smtClean="0"/>
              <a:t> tab, in the bottom right corner of the </a:t>
            </a:r>
            <a:r>
              <a:rPr lang="en-US" b="1" dirty="0" smtClean="0"/>
              <a:t>Picture Styles </a:t>
            </a:r>
            <a:r>
              <a:rPr lang="en-US" dirty="0" smtClean="0"/>
              <a:t>group, click the </a:t>
            </a:r>
            <a:r>
              <a:rPr lang="en-US" b="1" dirty="0" smtClean="0"/>
              <a:t>Format Shape </a:t>
            </a:r>
            <a:r>
              <a:rPr lang="en-US" dirty="0" smtClean="0"/>
              <a:t>dialog box launcher.</a:t>
            </a:r>
          </a:p>
          <a:p>
            <a:pPr marL="228600" indent="-228600" eaLnBrk="1" fontAlgn="auto" hangingPunct="1">
              <a:spcBef>
                <a:spcPts val="0"/>
              </a:spcBef>
              <a:spcAft>
                <a:spcPts val="0"/>
              </a:spcAft>
              <a:buFont typeface="+mj-lt"/>
              <a:buAutoNum type="arabicPeriod"/>
              <a:defRPr/>
            </a:pPr>
            <a:r>
              <a:rPr lang="en-US" dirty="0" smtClean="0"/>
              <a:t>In the </a:t>
            </a:r>
            <a:r>
              <a:rPr lang="en-US" b="1" dirty="0" smtClean="0"/>
              <a:t>Format Picture </a:t>
            </a:r>
            <a:r>
              <a:rPr lang="en-US" dirty="0" smtClean="0"/>
              <a:t>dialog box, in the left pane, click </a:t>
            </a:r>
            <a:r>
              <a:rPr lang="en-US" b="1" dirty="0" smtClean="0"/>
              <a:t>Picture</a:t>
            </a:r>
            <a:r>
              <a:rPr lang="en-US" dirty="0" smtClean="0"/>
              <a:t>, and then do the following in the </a:t>
            </a:r>
            <a:r>
              <a:rPr lang="en-US" b="1" dirty="0" smtClean="0"/>
              <a:t>Picture</a:t>
            </a:r>
            <a:r>
              <a:rPr lang="en-US" dirty="0" smtClean="0"/>
              <a:t> pane: </a:t>
            </a:r>
          </a:p>
          <a:p>
            <a:pPr marL="685800" lvl="1" indent="-228600" eaLnBrk="1" fontAlgn="auto" hangingPunct="1">
              <a:spcBef>
                <a:spcPts val="0"/>
              </a:spcBef>
              <a:spcAft>
                <a:spcPts val="0"/>
              </a:spcAft>
              <a:buFont typeface="Arial" pitchFamily="34" charset="0"/>
              <a:buChar char="•"/>
              <a:defRPr/>
            </a:pPr>
            <a:r>
              <a:rPr lang="en-US" dirty="0" smtClean="0"/>
              <a:t>Click the button next to </a:t>
            </a:r>
            <a:r>
              <a:rPr lang="en-US" b="1" dirty="0" smtClean="0"/>
              <a:t>Recolor</a:t>
            </a:r>
            <a:r>
              <a:rPr lang="en-US" dirty="0" smtClean="0"/>
              <a:t>, and then select the recolor option that works best with the picture. (</a:t>
            </a:r>
            <a:r>
              <a:rPr lang="en-US" b="1" dirty="0" smtClean="0"/>
              <a:t>Note: </a:t>
            </a:r>
            <a:r>
              <a:rPr lang="en-US" dirty="0" smtClean="0"/>
              <a:t>The first picture in the example above is set to </a:t>
            </a:r>
            <a:r>
              <a:rPr lang="en-US" b="1" dirty="0" smtClean="0"/>
              <a:t>No Recolor</a:t>
            </a:r>
            <a:r>
              <a:rPr lang="en-US" dirty="0" smtClean="0"/>
              <a:t>.)</a:t>
            </a:r>
            <a:endParaRPr lang="en-US" i="1" dirty="0" smtClean="0"/>
          </a:p>
          <a:p>
            <a:pPr marL="685800" lvl="1" indent="-228600" eaLnBrk="1" fontAlgn="auto" hangingPunct="1">
              <a:spcBef>
                <a:spcPts val="0"/>
              </a:spcBef>
              <a:spcAft>
                <a:spcPts val="0"/>
              </a:spcAft>
              <a:buFont typeface="Arial" pitchFamily="34" charset="0"/>
              <a:buChar char="•"/>
              <a:defRPr/>
            </a:pPr>
            <a:r>
              <a:rPr lang="en-US" dirty="0" smtClean="0"/>
              <a:t>In the </a:t>
            </a:r>
            <a:r>
              <a:rPr lang="en-US" b="1" dirty="0" smtClean="0"/>
              <a:t>Brightness</a:t>
            </a:r>
            <a:r>
              <a:rPr lang="en-US" dirty="0" smtClean="0"/>
              <a:t> box, enter </a:t>
            </a:r>
            <a:r>
              <a:rPr lang="en-US" b="1" dirty="0" smtClean="0"/>
              <a:t>50%</a:t>
            </a:r>
            <a:r>
              <a:rPr lang="en-US" dirty="0" smtClean="0"/>
              <a:t>. (</a:t>
            </a:r>
            <a:r>
              <a:rPr lang="en-US" b="1" dirty="0" smtClean="0"/>
              <a:t>Note: </a:t>
            </a:r>
            <a:r>
              <a:rPr lang="en-US" dirty="0" smtClean="0"/>
              <a:t>You may want to adjust the brightness settings for the picture you have chosen.)</a:t>
            </a:r>
          </a:p>
          <a:p>
            <a:pPr marL="228600" indent="-228600" eaLnBrk="1" fontAlgn="auto" hangingPunct="1">
              <a:spcBef>
                <a:spcPts val="0"/>
              </a:spcBef>
              <a:spcAft>
                <a:spcPts val="0"/>
              </a:spcAft>
              <a:buFont typeface="+mj-lt"/>
              <a:buAutoNum type="arabicPeriod"/>
              <a:defRPr/>
            </a:pPr>
            <a:r>
              <a:rPr lang="en-US" dirty="0" smtClean="0"/>
              <a:t>On the </a:t>
            </a:r>
            <a:r>
              <a:rPr lang="en-US" b="1" dirty="0" smtClean="0"/>
              <a:t>Animations</a:t>
            </a:r>
            <a:r>
              <a:rPr lang="en-US" dirty="0" smtClean="0"/>
              <a:t> tab, in the </a:t>
            </a:r>
            <a:r>
              <a:rPr lang="en-US" b="1" dirty="0" smtClean="0"/>
              <a:t>Animations</a:t>
            </a:r>
            <a:r>
              <a:rPr lang="en-US" dirty="0" smtClean="0"/>
              <a:t> group, click </a:t>
            </a:r>
            <a:r>
              <a:rPr lang="en-US" b="1" dirty="0" smtClean="0"/>
              <a:t>Custom</a:t>
            </a:r>
            <a:r>
              <a:rPr lang="en-US" dirty="0" smtClean="0"/>
              <a:t> </a:t>
            </a:r>
            <a:r>
              <a:rPr lang="en-US" b="1" dirty="0" smtClean="0"/>
              <a:t>Animation</a:t>
            </a:r>
            <a:r>
              <a:rPr lang="en-US" dirty="0" smtClean="0"/>
              <a:t>.</a:t>
            </a:r>
          </a:p>
          <a:p>
            <a:pPr marL="228600" indent="-228600" eaLnBrk="1" fontAlgn="auto" hangingPunct="1">
              <a:spcBef>
                <a:spcPts val="0"/>
              </a:spcBef>
              <a:spcAft>
                <a:spcPts val="0"/>
              </a:spcAft>
              <a:buFont typeface="+mj-lt"/>
              <a:buAutoNum type="arabicPeriod"/>
              <a:defRPr/>
            </a:pPr>
            <a:r>
              <a:rPr lang="en-US" dirty="0" smtClean="0"/>
              <a:t>On the slide, select the picture, and then do the following in the </a:t>
            </a:r>
            <a:r>
              <a:rPr lang="en-US" b="1" dirty="0" smtClean="0"/>
              <a:t>Custom Animation </a:t>
            </a:r>
            <a:r>
              <a:rPr lang="en-US" dirty="0" smtClean="0"/>
              <a:t>task pane:</a:t>
            </a:r>
          </a:p>
          <a:p>
            <a:pPr marL="685800" lvl="1" indent="-228600" eaLnBrk="1" fontAlgn="auto" hangingPunct="1">
              <a:spcBef>
                <a:spcPts val="0"/>
              </a:spcBef>
              <a:spcAft>
                <a:spcPts val="0"/>
              </a:spcAft>
              <a:buFont typeface="+mj-lt"/>
              <a:buAutoNum type="arabicPeriod"/>
              <a:defRPr/>
            </a:pPr>
            <a:r>
              <a:rPr lang="en-US" dirty="0" smtClean="0"/>
              <a:t>Click </a:t>
            </a:r>
            <a:r>
              <a:rPr lang="en-US" b="1" dirty="0" smtClean="0"/>
              <a:t>Add Effect</a:t>
            </a:r>
            <a:r>
              <a:rPr lang="en-US" dirty="0" smtClean="0"/>
              <a:t>, point to </a:t>
            </a:r>
            <a:r>
              <a:rPr lang="en-US" b="1" dirty="0" smtClean="0"/>
              <a:t>Entrance</a:t>
            </a:r>
            <a:r>
              <a:rPr lang="en-US" dirty="0" smtClean="0"/>
              <a:t>, and then click </a:t>
            </a:r>
            <a:r>
              <a:rPr lang="en-US" b="1" dirty="0" smtClean="0"/>
              <a:t>More</a:t>
            </a:r>
            <a:r>
              <a:rPr lang="en-US" dirty="0" smtClean="0"/>
              <a:t> </a:t>
            </a:r>
            <a:r>
              <a:rPr lang="en-US" b="1" dirty="0" smtClean="0"/>
              <a:t>Effects</a:t>
            </a:r>
            <a:r>
              <a:rPr lang="en-US" dirty="0" smtClean="0"/>
              <a:t>. In the </a:t>
            </a:r>
            <a:r>
              <a:rPr lang="en-US" b="1" dirty="0" smtClean="0"/>
              <a:t>Add Entrance Effect </a:t>
            </a:r>
            <a:r>
              <a:rPr lang="en-US" dirty="0" smtClean="0"/>
              <a:t>dialog box,</a:t>
            </a:r>
            <a:r>
              <a:rPr lang="en-US" b="1" dirty="0" smtClean="0"/>
              <a:t> </a:t>
            </a:r>
            <a:r>
              <a:rPr lang="en-US" dirty="0" smtClean="0"/>
              <a:t>under </a:t>
            </a:r>
            <a:r>
              <a:rPr lang="en-US" b="1" dirty="0" smtClean="0"/>
              <a:t>Basic</a:t>
            </a:r>
            <a:r>
              <a:rPr lang="en-US" dirty="0" smtClean="0"/>
              <a:t>, click </a:t>
            </a:r>
            <a:r>
              <a:rPr lang="en-US" b="1" dirty="0" smtClean="0"/>
              <a:t>Fly In</a:t>
            </a:r>
            <a:r>
              <a:rPr lang="en-US" dirty="0" smtClean="0"/>
              <a:t>, and then click </a:t>
            </a:r>
            <a:r>
              <a:rPr lang="en-US" b="1" dirty="0" smtClean="0"/>
              <a:t>OK</a:t>
            </a:r>
            <a:r>
              <a:rPr lang="en-US" dirty="0" smtClean="0"/>
              <a:t>.</a:t>
            </a:r>
          </a:p>
          <a:p>
            <a:pPr marL="1143000" lvl="2" indent="-228600" eaLnBrk="1" fontAlgn="auto" hangingPunct="1">
              <a:spcBef>
                <a:spcPts val="0"/>
              </a:spcBef>
              <a:spcAft>
                <a:spcPts val="0"/>
              </a:spcAft>
              <a:buFont typeface="Arial" pitchFamily="34" charset="0"/>
              <a:buChar char="•"/>
              <a:defRPr/>
            </a:pPr>
            <a:r>
              <a:rPr lang="en-US" dirty="0" smtClean="0"/>
              <a:t>Under </a:t>
            </a:r>
            <a:r>
              <a:rPr lang="en-US" b="1" dirty="0" smtClean="0"/>
              <a:t>Modify: Fly In</a:t>
            </a:r>
            <a:r>
              <a:rPr lang="en-US" dirty="0" smtClean="0"/>
              <a:t>, in the </a:t>
            </a:r>
            <a:r>
              <a:rPr lang="en-US" b="1" dirty="0" smtClean="0"/>
              <a:t>Start </a:t>
            </a:r>
            <a:r>
              <a:rPr lang="en-US" dirty="0" smtClean="0"/>
              <a:t>list, select </a:t>
            </a:r>
            <a:r>
              <a:rPr lang="en-US" b="1" dirty="0" smtClean="0"/>
              <a:t>With Previous</a:t>
            </a:r>
            <a:r>
              <a:rPr lang="en-US" dirty="0" smtClean="0"/>
              <a:t>. </a:t>
            </a:r>
          </a:p>
          <a:p>
            <a:pPr marL="1143000" lvl="2" indent="-228600" eaLnBrk="1" fontAlgn="auto" hangingPunct="1">
              <a:spcBef>
                <a:spcPts val="0"/>
              </a:spcBef>
              <a:spcAft>
                <a:spcPts val="0"/>
              </a:spcAft>
              <a:buFont typeface="Arial" pitchFamily="34" charset="0"/>
              <a:buChar char="•"/>
              <a:defRPr/>
            </a:pPr>
            <a:r>
              <a:rPr lang="en-US" dirty="0" smtClean="0"/>
              <a:t>Under </a:t>
            </a:r>
            <a:r>
              <a:rPr lang="en-US" b="1" dirty="0" smtClean="0"/>
              <a:t>Modify: Fly In</a:t>
            </a:r>
            <a:r>
              <a:rPr lang="en-US" dirty="0" smtClean="0"/>
              <a:t>,</a:t>
            </a:r>
            <a:r>
              <a:rPr lang="en-US" b="1" dirty="0" smtClean="0"/>
              <a:t> </a:t>
            </a:r>
            <a:r>
              <a:rPr lang="en-US" dirty="0" smtClean="0"/>
              <a:t>in the </a:t>
            </a:r>
            <a:r>
              <a:rPr lang="en-US" b="1" dirty="0" smtClean="0"/>
              <a:t>Direction</a:t>
            </a:r>
            <a:r>
              <a:rPr lang="en-US" dirty="0" smtClean="0"/>
              <a:t> list, select </a:t>
            </a:r>
            <a:r>
              <a:rPr lang="en-US" b="1" dirty="0" smtClean="0"/>
              <a:t>From Left</a:t>
            </a:r>
            <a:r>
              <a:rPr lang="en-US" dirty="0" smtClean="0"/>
              <a:t>.</a:t>
            </a:r>
          </a:p>
          <a:p>
            <a:pPr marL="1143000" lvl="2" indent="-228600" eaLnBrk="1" fontAlgn="auto" hangingPunct="1">
              <a:spcBef>
                <a:spcPts val="0"/>
              </a:spcBef>
              <a:spcAft>
                <a:spcPts val="0"/>
              </a:spcAft>
              <a:buFont typeface="Arial" pitchFamily="34" charset="0"/>
              <a:buChar char="•"/>
              <a:defRPr/>
            </a:pPr>
            <a:r>
              <a:rPr lang="en-US" dirty="0" smtClean="0"/>
              <a:t>Under </a:t>
            </a:r>
            <a:r>
              <a:rPr lang="en-US" b="1" dirty="0" smtClean="0"/>
              <a:t>Modify: Fly In</a:t>
            </a:r>
            <a:r>
              <a:rPr lang="en-US" dirty="0" smtClean="0"/>
              <a:t>,</a:t>
            </a:r>
            <a:r>
              <a:rPr lang="en-US" b="1" dirty="0" smtClean="0"/>
              <a:t> </a:t>
            </a:r>
            <a:r>
              <a:rPr lang="en-US" dirty="0" smtClean="0"/>
              <a:t>in the </a:t>
            </a:r>
            <a:r>
              <a:rPr lang="en-US" b="1" dirty="0" smtClean="0"/>
              <a:t>Speed </a:t>
            </a:r>
            <a:r>
              <a:rPr lang="en-US" dirty="0" smtClean="0"/>
              <a:t>list, select </a:t>
            </a:r>
            <a:r>
              <a:rPr lang="en-US" b="1" dirty="0" smtClean="0"/>
              <a:t>Fast</a:t>
            </a:r>
            <a:r>
              <a:rPr lang="en-US" dirty="0" smtClean="0"/>
              <a:t>.</a:t>
            </a:r>
          </a:p>
          <a:p>
            <a:pPr marL="685800" lvl="1" indent="-228600" eaLnBrk="1" fontAlgn="auto" hangingPunct="1">
              <a:spcBef>
                <a:spcPts val="0"/>
              </a:spcBef>
              <a:spcAft>
                <a:spcPts val="0"/>
              </a:spcAft>
              <a:buFont typeface="+mj-lt"/>
              <a:buAutoNum type="arabicPeriod"/>
              <a:defRPr/>
            </a:pPr>
            <a:r>
              <a:rPr lang="en-US" dirty="0" smtClean="0"/>
              <a:t>Click </a:t>
            </a:r>
            <a:r>
              <a:rPr lang="en-US" b="1" dirty="0" smtClean="0"/>
              <a:t>Add Effect</a:t>
            </a:r>
            <a:r>
              <a:rPr lang="en-US" dirty="0" smtClean="0"/>
              <a:t>, point to </a:t>
            </a:r>
            <a:r>
              <a:rPr lang="en-US" b="1" dirty="0" smtClean="0"/>
              <a:t>Entrance</a:t>
            </a:r>
            <a:r>
              <a:rPr lang="en-US" dirty="0" smtClean="0"/>
              <a:t>, and then click </a:t>
            </a:r>
            <a:r>
              <a:rPr lang="en-US" b="1" dirty="0" smtClean="0"/>
              <a:t>More</a:t>
            </a:r>
            <a:r>
              <a:rPr lang="en-US" dirty="0" smtClean="0"/>
              <a:t> </a:t>
            </a:r>
            <a:r>
              <a:rPr lang="en-US" b="1" dirty="0" smtClean="0"/>
              <a:t>Effects</a:t>
            </a:r>
            <a:r>
              <a:rPr lang="en-US" dirty="0" smtClean="0"/>
              <a:t>. In the </a:t>
            </a:r>
            <a:r>
              <a:rPr lang="en-US" b="1" dirty="0" smtClean="0"/>
              <a:t>Add Entrance Effect </a:t>
            </a:r>
            <a:r>
              <a:rPr lang="en-US" dirty="0" smtClean="0"/>
              <a:t>dialog box,</a:t>
            </a:r>
            <a:r>
              <a:rPr lang="en-US" b="1" dirty="0" smtClean="0"/>
              <a:t> </a:t>
            </a:r>
            <a:r>
              <a:rPr lang="en-US" dirty="0" smtClean="0"/>
              <a:t>under </a:t>
            </a:r>
            <a:r>
              <a:rPr lang="en-US" b="1" dirty="0" smtClean="0"/>
              <a:t>Subtle</a:t>
            </a:r>
            <a:r>
              <a:rPr lang="en-US" dirty="0" smtClean="0"/>
              <a:t>, click </a:t>
            </a:r>
            <a:r>
              <a:rPr lang="en-US" b="1" dirty="0" smtClean="0"/>
              <a:t>Expand</a:t>
            </a:r>
            <a:r>
              <a:rPr lang="en-US" dirty="0" smtClean="0"/>
              <a:t>, and then click </a:t>
            </a:r>
            <a:r>
              <a:rPr lang="en-US" b="1" dirty="0" smtClean="0"/>
              <a:t>OK</a:t>
            </a:r>
            <a:r>
              <a:rPr lang="en-US" dirty="0" smtClean="0"/>
              <a:t>.</a:t>
            </a:r>
          </a:p>
          <a:p>
            <a:pPr marL="1143000" lvl="2" indent="-228600" eaLnBrk="1" fontAlgn="auto" hangingPunct="1">
              <a:spcBef>
                <a:spcPts val="0"/>
              </a:spcBef>
              <a:spcAft>
                <a:spcPts val="0"/>
              </a:spcAft>
              <a:buFont typeface="Arial" pitchFamily="34" charset="0"/>
              <a:buChar char="•"/>
              <a:defRPr/>
            </a:pPr>
            <a:r>
              <a:rPr lang="en-US" dirty="0" smtClean="0"/>
              <a:t>Under </a:t>
            </a:r>
            <a:r>
              <a:rPr lang="en-US" b="1" dirty="0" smtClean="0"/>
              <a:t>Modify: Expand</a:t>
            </a:r>
            <a:r>
              <a:rPr lang="en-US" dirty="0" smtClean="0"/>
              <a:t>, in the </a:t>
            </a:r>
            <a:r>
              <a:rPr lang="en-US" b="1" dirty="0" smtClean="0"/>
              <a:t>Start </a:t>
            </a:r>
            <a:r>
              <a:rPr lang="en-US" dirty="0" smtClean="0"/>
              <a:t>list, select </a:t>
            </a:r>
            <a:r>
              <a:rPr lang="en-US" b="1" dirty="0" smtClean="0"/>
              <a:t>With Previous</a:t>
            </a:r>
            <a:r>
              <a:rPr lang="en-US" dirty="0" smtClean="0"/>
              <a:t>.</a:t>
            </a:r>
          </a:p>
          <a:p>
            <a:pPr marL="1143000" lvl="2" indent="-228600" eaLnBrk="1" fontAlgn="auto" hangingPunct="1">
              <a:spcBef>
                <a:spcPts val="0"/>
              </a:spcBef>
              <a:spcAft>
                <a:spcPts val="0"/>
              </a:spcAft>
              <a:buFont typeface="Arial" pitchFamily="34" charset="0"/>
              <a:buChar char="•"/>
              <a:defRPr/>
            </a:pPr>
            <a:r>
              <a:rPr lang="en-US" dirty="0" smtClean="0"/>
              <a:t>Under </a:t>
            </a:r>
            <a:r>
              <a:rPr lang="en-US" b="1" dirty="0" smtClean="0"/>
              <a:t>Modify: Expand</a:t>
            </a:r>
            <a:r>
              <a:rPr lang="en-US" dirty="0" smtClean="0"/>
              <a:t>, in the </a:t>
            </a:r>
            <a:r>
              <a:rPr lang="en-US" b="1" dirty="0" smtClean="0"/>
              <a:t>Speed </a:t>
            </a:r>
            <a:r>
              <a:rPr lang="en-US" dirty="0" smtClean="0"/>
              <a:t>list, select </a:t>
            </a:r>
            <a:r>
              <a:rPr lang="en-US" b="1" dirty="0" smtClean="0"/>
              <a:t>Fast</a:t>
            </a:r>
            <a:r>
              <a:rPr lang="en-US" dirty="0" smtClean="0"/>
              <a:t>.</a:t>
            </a:r>
          </a:p>
          <a:p>
            <a:pPr marL="228600" indent="-228600" eaLnBrk="1" fontAlgn="auto" hangingPunct="1">
              <a:spcBef>
                <a:spcPts val="0"/>
              </a:spcBef>
              <a:spcAft>
                <a:spcPts val="0"/>
              </a:spcAft>
              <a:buFont typeface="+mj-lt"/>
              <a:buAutoNum type="arabicPeriod"/>
              <a:defRPr/>
            </a:pPr>
            <a:endParaRPr lang="en-US" dirty="0" smtClean="0"/>
          </a:p>
          <a:p>
            <a:pPr marL="228600" indent="-228600" eaLnBrk="1" fontAlgn="auto" hangingPunct="1">
              <a:spcBef>
                <a:spcPts val="0"/>
              </a:spcBef>
              <a:spcAft>
                <a:spcPts val="0"/>
              </a:spcAft>
              <a:buFont typeface="+mj-lt"/>
              <a:buAutoNum type="arabicPeriod"/>
              <a:defRPr/>
            </a:pPr>
            <a:endParaRPr lang="en-US" dirty="0" smtClean="0"/>
          </a:p>
          <a:p>
            <a:pPr eaLnBrk="1" fontAlgn="auto" hangingPunct="1">
              <a:spcBef>
                <a:spcPts val="0"/>
              </a:spcBef>
              <a:spcAft>
                <a:spcPts val="0"/>
              </a:spcAft>
              <a:buFont typeface="+mj-lt"/>
              <a:buNone/>
              <a:defRPr/>
            </a:pPr>
            <a:r>
              <a:rPr lang="en-US" dirty="0" smtClean="0"/>
              <a:t>To reproduce the second picture with animation effects on this slide, do the following:</a:t>
            </a:r>
          </a:p>
          <a:p>
            <a:pPr marL="228600" indent="-228600" eaLnBrk="1" fontAlgn="auto" hangingPunct="1">
              <a:spcBef>
                <a:spcPts val="0"/>
              </a:spcBef>
              <a:spcAft>
                <a:spcPts val="0"/>
              </a:spcAft>
              <a:buFont typeface="+mj-lt"/>
              <a:buAutoNum type="arabicPeriod"/>
              <a:defRPr/>
            </a:pPr>
            <a:r>
              <a:rPr lang="en-US" dirty="0" smtClean="0"/>
              <a:t>On the slide, select the picture. On th</a:t>
            </a:r>
            <a:r>
              <a:rPr lang="en-US" b="1" dirty="0" smtClean="0"/>
              <a:t>e Home </a:t>
            </a:r>
            <a:r>
              <a:rPr lang="en-US" dirty="0" smtClean="0"/>
              <a:t>tab, in the </a:t>
            </a:r>
            <a:r>
              <a:rPr lang="en-US" b="1" dirty="0" smtClean="0"/>
              <a:t>Clipboard </a:t>
            </a:r>
            <a:r>
              <a:rPr lang="en-US" dirty="0" smtClean="0"/>
              <a:t>group, click the arrow under </a:t>
            </a:r>
            <a:r>
              <a:rPr lang="en-US" b="1" dirty="0" smtClean="0"/>
              <a:t>Paste</a:t>
            </a:r>
            <a:r>
              <a:rPr lang="en-US" dirty="0" smtClean="0"/>
              <a:t>, and then click </a:t>
            </a:r>
            <a:r>
              <a:rPr lang="en-US" b="1" dirty="0" smtClean="0"/>
              <a:t>Duplicate</a:t>
            </a:r>
            <a:r>
              <a:rPr lang="en-US" dirty="0" smtClean="0"/>
              <a:t>.</a:t>
            </a:r>
          </a:p>
          <a:p>
            <a:pPr marL="228600" indent="-228600" eaLnBrk="1" fontAlgn="auto" hangingPunct="1">
              <a:spcBef>
                <a:spcPts val="0"/>
              </a:spcBef>
              <a:spcAft>
                <a:spcPts val="0"/>
              </a:spcAft>
              <a:buFont typeface="+mj-lt"/>
              <a:buAutoNum type="arabicPeriod"/>
              <a:defRPr/>
            </a:pPr>
            <a:r>
              <a:rPr lang="en-US" dirty="0" smtClean="0"/>
              <a:t>Drag the second picture until the left side slightly overlaps the right side of the first picture.</a:t>
            </a:r>
          </a:p>
          <a:p>
            <a:pPr marL="228600" indent="-228600" eaLnBrk="1" fontAlgn="auto" hangingPunct="1">
              <a:spcBef>
                <a:spcPts val="0"/>
              </a:spcBef>
              <a:spcAft>
                <a:spcPts val="0"/>
              </a:spcAft>
              <a:buFont typeface="+mj-lt"/>
              <a:buAutoNum type="arabicPeriod"/>
              <a:defRPr/>
            </a:pPr>
            <a:r>
              <a:rPr lang="en-US" dirty="0" smtClean="0"/>
              <a:t>Select the second picture. Under </a:t>
            </a:r>
            <a:r>
              <a:rPr lang="en-US" b="1" dirty="0" smtClean="0"/>
              <a:t>Picture</a:t>
            </a:r>
            <a:r>
              <a:rPr lang="en-US" dirty="0" smtClean="0"/>
              <a:t> </a:t>
            </a:r>
            <a:r>
              <a:rPr lang="en-US" b="1" dirty="0" smtClean="0"/>
              <a:t>Tools</a:t>
            </a:r>
            <a:r>
              <a:rPr lang="en-US" dirty="0" smtClean="0"/>
              <a:t>, on the </a:t>
            </a:r>
            <a:r>
              <a:rPr lang="en-US" b="1" dirty="0" smtClean="0"/>
              <a:t>Format</a:t>
            </a:r>
            <a:r>
              <a:rPr lang="en-US" dirty="0" smtClean="0"/>
              <a:t> tab, in the bottom right corner of the </a:t>
            </a:r>
            <a:r>
              <a:rPr lang="en-US" b="1" dirty="0" smtClean="0"/>
              <a:t>Picture Styles </a:t>
            </a:r>
            <a:r>
              <a:rPr lang="en-US" dirty="0" smtClean="0"/>
              <a:t>group, click the </a:t>
            </a:r>
            <a:r>
              <a:rPr lang="en-US" b="1" dirty="0" smtClean="0"/>
              <a:t>Format Shape </a:t>
            </a:r>
            <a:r>
              <a:rPr lang="en-US" dirty="0" smtClean="0"/>
              <a:t>dialog box launcher.</a:t>
            </a:r>
          </a:p>
          <a:p>
            <a:pPr marL="228600" indent="-228600" eaLnBrk="1" fontAlgn="auto" hangingPunct="1">
              <a:spcBef>
                <a:spcPts val="0"/>
              </a:spcBef>
              <a:spcAft>
                <a:spcPts val="0"/>
              </a:spcAft>
              <a:buFont typeface="+mj-lt"/>
              <a:buAutoNum type="arabicPeriod"/>
              <a:defRPr/>
            </a:pPr>
            <a:r>
              <a:rPr lang="en-US" dirty="0" smtClean="0"/>
              <a:t>In the </a:t>
            </a:r>
            <a:r>
              <a:rPr lang="en-US" b="1" dirty="0" smtClean="0"/>
              <a:t>Format Picture </a:t>
            </a:r>
            <a:r>
              <a:rPr lang="en-US" dirty="0" smtClean="0"/>
              <a:t>dialog box, in the left pane, click </a:t>
            </a:r>
            <a:r>
              <a:rPr lang="en-US" b="1" dirty="0" smtClean="0"/>
              <a:t>Picture</a:t>
            </a:r>
            <a:r>
              <a:rPr lang="en-US" dirty="0" smtClean="0"/>
              <a:t>. In the </a:t>
            </a:r>
            <a:r>
              <a:rPr lang="en-US" b="1" dirty="0" smtClean="0"/>
              <a:t>Picture</a:t>
            </a:r>
            <a:r>
              <a:rPr lang="en-US" dirty="0" smtClean="0"/>
              <a:t> pane, in the </a:t>
            </a:r>
            <a:r>
              <a:rPr lang="en-US" b="1" dirty="0" smtClean="0"/>
              <a:t>Brightness </a:t>
            </a:r>
            <a:r>
              <a:rPr lang="en-US" dirty="0" smtClean="0"/>
              <a:t>box, enter </a:t>
            </a:r>
            <a:r>
              <a:rPr lang="en-US" b="1" dirty="0" smtClean="0"/>
              <a:t>40%</a:t>
            </a:r>
            <a:r>
              <a:rPr lang="en-US" dirty="0" smtClean="0"/>
              <a:t>. (</a:t>
            </a:r>
            <a:r>
              <a:rPr lang="en-US" b="1" dirty="0" smtClean="0"/>
              <a:t>Note: </a:t>
            </a:r>
            <a:r>
              <a:rPr lang="en-US" dirty="0" smtClean="0"/>
              <a:t>You may want to adjust the brightness settings for the picture you have chosen.)</a:t>
            </a:r>
          </a:p>
          <a:p>
            <a:pPr marL="228600" indent="-228600" eaLnBrk="1" fontAlgn="auto" hangingPunct="1">
              <a:spcBef>
                <a:spcPts val="0"/>
              </a:spcBef>
              <a:spcAft>
                <a:spcPts val="0"/>
              </a:spcAft>
              <a:buFont typeface="+mj-lt"/>
              <a:buAutoNum type="arabicPeriod"/>
              <a:defRPr/>
            </a:pPr>
            <a:r>
              <a:rPr lang="en-US" dirty="0" smtClean="0"/>
              <a:t>Press and hold CTRL, and then select the third and fourth animation effects (fly-in and expand effects for the second picture) in the </a:t>
            </a:r>
            <a:r>
              <a:rPr lang="en-US" b="1" dirty="0" smtClean="0"/>
              <a:t>Custom</a:t>
            </a:r>
            <a:r>
              <a:rPr lang="en-US" dirty="0" smtClean="0"/>
              <a:t> </a:t>
            </a:r>
            <a:r>
              <a:rPr lang="en-US" b="1" dirty="0" smtClean="0"/>
              <a:t>Animation</a:t>
            </a:r>
            <a:r>
              <a:rPr lang="en-US" dirty="0" smtClean="0"/>
              <a:t> task pane. Click the arrow to the right of one of the animation effects, and then click </a:t>
            </a:r>
            <a:r>
              <a:rPr lang="en-US" b="1" dirty="0" smtClean="0"/>
              <a:t>Timing</a:t>
            </a:r>
            <a:r>
              <a:rPr lang="en-US" dirty="0" smtClean="0"/>
              <a:t>. In the </a:t>
            </a:r>
            <a:r>
              <a:rPr lang="en-US" b="1" dirty="0" smtClean="0"/>
              <a:t>Effect Options</a:t>
            </a:r>
            <a:r>
              <a:rPr lang="en-US" dirty="0" smtClean="0"/>
              <a:t> dialog box, on the </a:t>
            </a:r>
            <a:r>
              <a:rPr lang="en-US" b="1" dirty="0" smtClean="0"/>
              <a:t>Timing</a:t>
            </a:r>
            <a:r>
              <a:rPr lang="en-US" dirty="0" smtClean="0"/>
              <a:t> tab, in the </a:t>
            </a:r>
            <a:r>
              <a:rPr lang="en-US" b="1" dirty="0" smtClean="0"/>
              <a:t>Delay</a:t>
            </a:r>
            <a:r>
              <a:rPr lang="en-US" dirty="0" smtClean="0"/>
              <a:t> box, enter </a:t>
            </a:r>
            <a:r>
              <a:rPr lang="en-US" b="1" dirty="0" smtClean="0"/>
              <a:t>0.2</a:t>
            </a:r>
            <a:r>
              <a:rPr lang="en-US" dirty="0" smtClean="0"/>
              <a:t>, and then click </a:t>
            </a:r>
            <a:r>
              <a:rPr lang="en-US" b="1" dirty="0" smtClean="0"/>
              <a:t>OK</a:t>
            </a:r>
            <a:r>
              <a:rPr lang="en-US" dirty="0" smtClean="0"/>
              <a:t>.</a:t>
            </a:r>
          </a:p>
          <a:p>
            <a:pPr marL="228600" indent="-228600" eaLnBrk="1" fontAlgn="auto" hangingPunct="1">
              <a:spcBef>
                <a:spcPts val="0"/>
              </a:spcBef>
              <a:spcAft>
                <a:spcPts val="0"/>
              </a:spcAft>
              <a:buFont typeface="+mj-lt"/>
              <a:buAutoNum type="arabicPeriod"/>
              <a:defRPr/>
            </a:pPr>
            <a:endParaRPr lang="en-US" dirty="0" smtClean="0"/>
          </a:p>
          <a:p>
            <a:pPr marL="228600" indent="-228600" eaLnBrk="1" fontAlgn="auto" hangingPunct="1">
              <a:spcBef>
                <a:spcPts val="0"/>
              </a:spcBef>
              <a:spcAft>
                <a:spcPts val="0"/>
              </a:spcAft>
              <a:buFont typeface="+mj-lt"/>
              <a:buAutoNum type="arabicPeriod"/>
              <a:defRPr/>
            </a:pPr>
            <a:endParaRPr lang="en-US" dirty="0" smtClean="0"/>
          </a:p>
          <a:p>
            <a:pPr marL="228600" indent="-228600" eaLnBrk="1" fontAlgn="auto" hangingPunct="1">
              <a:spcBef>
                <a:spcPts val="0"/>
              </a:spcBef>
              <a:spcAft>
                <a:spcPts val="0"/>
              </a:spcAft>
              <a:buFont typeface="+mj-lt"/>
              <a:buNone/>
              <a:defRPr/>
            </a:pPr>
            <a:r>
              <a:rPr lang="en-US" dirty="0" smtClean="0"/>
              <a:t>To reproduce the third picture with animation effects on this slide, do the following:</a:t>
            </a:r>
          </a:p>
          <a:p>
            <a:pPr marL="228600" indent="-228600" eaLnBrk="1" fontAlgn="auto" hangingPunct="1">
              <a:spcBef>
                <a:spcPts val="0"/>
              </a:spcBef>
              <a:spcAft>
                <a:spcPts val="0"/>
              </a:spcAft>
              <a:buFont typeface="+mj-lt"/>
              <a:buAutoNum type="arabicPeriod"/>
              <a:defRPr/>
            </a:pPr>
            <a:r>
              <a:rPr lang="en-US" dirty="0" smtClean="0"/>
              <a:t>On the slide, select the second picture. On the </a:t>
            </a:r>
            <a:r>
              <a:rPr lang="en-US" b="1" dirty="0" smtClean="0"/>
              <a:t>Home</a:t>
            </a:r>
            <a:r>
              <a:rPr lang="en-US" dirty="0" smtClean="0"/>
              <a:t> tab, in the </a:t>
            </a:r>
            <a:r>
              <a:rPr lang="en-US" b="1" dirty="0" smtClean="0"/>
              <a:t>Clipboard</a:t>
            </a:r>
            <a:r>
              <a:rPr lang="en-US" dirty="0" smtClean="0"/>
              <a:t> group, click the arrow under </a:t>
            </a:r>
            <a:r>
              <a:rPr lang="en-US" b="1" dirty="0" smtClean="0"/>
              <a:t>Paste</a:t>
            </a:r>
            <a:r>
              <a:rPr lang="en-US" dirty="0" smtClean="0"/>
              <a:t>, and then click </a:t>
            </a:r>
            <a:r>
              <a:rPr lang="en-US" b="1" dirty="0" smtClean="0"/>
              <a:t>Duplicate</a:t>
            </a:r>
            <a:r>
              <a:rPr lang="en-US" dirty="0" smtClean="0"/>
              <a:t>.</a:t>
            </a:r>
          </a:p>
          <a:p>
            <a:pPr marL="228600" indent="-228600" eaLnBrk="1" fontAlgn="auto" hangingPunct="1">
              <a:spcBef>
                <a:spcPts val="0"/>
              </a:spcBef>
              <a:spcAft>
                <a:spcPts val="0"/>
              </a:spcAft>
              <a:buFont typeface="+mj-lt"/>
              <a:buAutoNum type="arabicPeriod"/>
              <a:defRPr/>
            </a:pPr>
            <a:r>
              <a:rPr lang="en-US" dirty="0" smtClean="0"/>
              <a:t>Drag the third picture until its left side slightly overlaps the right side of the second picture.</a:t>
            </a:r>
          </a:p>
          <a:p>
            <a:pPr marL="228600" indent="-228600" eaLnBrk="1" fontAlgn="auto" hangingPunct="1">
              <a:spcBef>
                <a:spcPts val="0"/>
              </a:spcBef>
              <a:spcAft>
                <a:spcPts val="0"/>
              </a:spcAft>
              <a:buFont typeface="+mj-lt"/>
              <a:buAutoNum type="arabicPeriod"/>
              <a:defRPr/>
            </a:pPr>
            <a:r>
              <a:rPr lang="en-US" dirty="0" smtClean="0"/>
              <a:t>Select the third picture. Under </a:t>
            </a:r>
            <a:r>
              <a:rPr lang="en-US" b="1" dirty="0" smtClean="0"/>
              <a:t>Picture</a:t>
            </a:r>
            <a:r>
              <a:rPr lang="en-US" dirty="0" smtClean="0"/>
              <a:t> </a:t>
            </a:r>
            <a:r>
              <a:rPr lang="en-US" b="1" dirty="0" smtClean="0"/>
              <a:t>Tools</a:t>
            </a:r>
            <a:r>
              <a:rPr lang="en-US" dirty="0" smtClean="0"/>
              <a:t>, on the </a:t>
            </a:r>
            <a:r>
              <a:rPr lang="en-US" b="1" dirty="0" smtClean="0"/>
              <a:t>Format</a:t>
            </a:r>
            <a:r>
              <a:rPr lang="en-US" dirty="0" smtClean="0"/>
              <a:t> tab, in the bottom right corner of the </a:t>
            </a:r>
            <a:r>
              <a:rPr lang="en-US" b="1" dirty="0" smtClean="0"/>
              <a:t>Picture Styles </a:t>
            </a:r>
            <a:r>
              <a:rPr lang="en-US" dirty="0" smtClean="0"/>
              <a:t>group, click the </a:t>
            </a:r>
            <a:r>
              <a:rPr lang="en-US" b="1" dirty="0" smtClean="0"/>
              <a:t>Format Shape </a:t>
            </a:r>
            <a:r>
              <a:rPr lang="en-US" dirty="0" smtClean="0"/>
              <a:t>dialog box launcher.</a:t>
            </a:r>
          </a:p>
          <a:p>
            <a:pPr marL="228600" indent="-228600" eaLnBrk="1" fontAlgn="auto" hangingPunct="1">
              <a:spcBef>
                <a:spcPts val="0"/>
              </a:spcBef>
              <a:spcAft>
                <a:spcPts val="0"/>
              </a:spcAft>
              <a:buFont typeface="+mj-lt"/>
              <a:buAutoNum type="arabicPeriod"/>
              <a:defRPr/>
            </a:pPr>
            <a:r>
              <a:rPr lang="en-US" dirty="0" smtClean="0"/>
              <a:t>In the </a:t>
            </a:r>
            <a:r>
              <a:rPr lang="en-US" b="1" dirty="0" smtClean="0"/>
              <a:t>Format Picture </a:t>
            </a:r>
            <a:r>
              <a:rPr lang="en-US" dirty="0" smtClean="0"/>
              <a:t>dialog box, in the left pane, click </a:t>
            </a:r>
            <a:r>
              <a:rPr lang="en-US" b="1" dirty="0" smtClean="0"/>
              <a:t>Picture</a:t>
            </a:r>
            <a:r>
              <a:rPr lang="en-US" dirty="0" smtClean="0"/>
              <a:t>. In the </a:t>
            </a:r>
            <a:r>
              <a:rPr lang="en-US" b="1" dirty="0" smtClean="0"/>
              <a:t>Picture</a:t>
            </a:r>
            <a:r>
              <a:rPr lang="en-US" dirty="0" smtClean="0"/>
              <a:t> pane, in the </a:t>
            </a:r>
            <a:r>
              <a:rPr lang="en-US" b="1" dirty="0" smtClean="0"/>
              <a:t>Brightness </a:t>
            </a:r>
            <a:r>
              <a:rPr lang="en-US" dirty="0" smtClean="0"/>
              <a:t>box, enter </a:t>
            </a:r>
            <a:r>
              <a:rPr lang="en-US" b="1" dirty="0" smtClean="0"/>
              <a:t>20%</a:t>
            </a:r>
            <a:r>
              <a:rPr lang="en-US" dirty="0" smtClean="0"/>
              <a:t>. (</a:t>
            </a:r>
            <a:r>
              <a:rPr lang="en-US" b="1" dirty="0" smtClean="0"/>
              <a:t>Note: </a:t>
            </a:r>
            <a:r>
              <a:rPr lang="en-US" dirty="0" smtClean="0"/>
              <a:t>You may want to adjust the brightness settings for the picture you have chosen.)</a:t>
            </a:r>
          </a:p>
          <a:p>
            <a:pPr marL="228600" indent="-228600" eaLnBrk="1" fontAlgn="auto" hangingPunct="1">
              <a:spcBef>
                <a:spcPts val="0"/>
              </a:spcBef>
              <a:spcAft>
                <a:spcPts val="0"/>
              </a:spcAft>
              <a:buFont typeface="+mj-lt"/>
              <a:buAutoNum type="arabicPeriod"/>
              <a:defRPr/>
            </a:pPr>
            <a:r>
              <a:rPr lang="en-US" dirty="0" smtClean="0"/>
              <a:t>Press and hold CTRL, and then select the fifth and sixth animation effects (fly-in and expand effects for the third picture) in the </a:t>
            </a:r>
            <a:r>
              <a:rPr lang="en-US" b="1" dirty="0" smtClean="0"/>
              <a:t>Custom</a:t>
            </a:r>
            <a:r>
              <a:rPr lang="en-US" dirty="0" smtClean="0"/>
              <a:t> </a:t>
            </a:r>
            <a:r>
              <a:rPr lang="en-US" b="1" dirty="0" smtClean="0"/>
              <a:t>Animation</a:t>
            </a:r>
            <a:r>
              <a:rPr lang="en-US" dirty="0" smtClean="0"/>
              <a:t> task pane. Click the arrow to the right of one of the animation effects, and then click </a:t>
            </a:r>
            <a:r>
              <a:rPr lang="en-US" b="1" dirty="0" smtClean="0"/>
              <a:t>Timing</a:t>
            </a:r>
            <a:r>
              <a:rPr lang="en-US" dirty="0" smtClean="0"/>
              <a:t>. In the </a:t>
            </a:r>
            <a:r>
              <a:rPr lang="en-US" b="1" dirty="0" smtClean="0"/>
              <a:t>Effect Options</a:t>
            </a:r>
            <a:r>
              <a:rPr lang="en-US" dirty="0" smtClean="0"/>
              <a:t> dialog box, on the </a:t>
            </a:r>
            <a:r>
              <a:rPr lang="en-US" b="1" dirty="0" smtClean="0"/>
              <a:t>Timing</a:t>
            </a:r>
            <a:r>
              <a:rPr lang="en-US" dirty="0" smtClean="0"/>
              <a:t> tab, in the </a:t>
            </a:r>
            <a:r>
              <a:rPr lang="en-US" b="1" dirty="0" smtClean="0"/>
              <a:t>Delay</a:t>
            </a:r>
            <a:r>
              <a:rPr lang="en-US" dirty="0" smtClean="0"/>
              <a:t> box, enter </a:t>
            </a:r>
            <a:r>
              <a:rPr lang="en-US" b="1" dirty="0" smtClean="0"/>
              <a:t>0.4</a:t>
            </a:r>
            <a:r>
              <a:rPr lang="en-US" dirty="0" smtClean="0"/>
              <a:t>, and then click </a:t>
            </a:r>
            <a:r>
              <a:rPr lang="en-US" b="1" dirty="0" smtClean="0"/>
              <a:t>OK</a:t>
            </a:r>
            <a:r>
              <a:rPr lang="en-US" dirty="0" smtClean="0"/>
              <a:t>.</a:t>
            </a:r>
          </a:p>
          <a:p>
            <a:pPr marL="228600" indent="-228600" eaLnBrk="1" fontAlgn="auto" hangingPunct="1">
              <a:spcBef>
                <a:spcPts val="0"/>
              </a:spcBef>
              <a:spcAft>
                <a:spcPts val="0"/>
              </a:spcAft>
              <a:buFont typeface="+mj-lt"/>
              <a:buAutoNum type="arabicPeriod"/>
              <a:defRPr/>
            </a:pPr>
            <a:endParaRPr lang="en-US" dirty="0" smtClean="0"/>
          </a:p>
          <a:p>
            <a:pPr marL="228600" indent="-228600" eaLnBrk="1" fontAlgn="auto" hangingPunct="1">
              <a:spcBef>
                <a:spcPts val="0"/>
              </a:spcBef>
              <a:spcAft>
                <a:spcPts val="0"/>
              </a:spcAft>
              <a:buFont typeface="+mj-lt"/>
              <a:buAutoNum type="arabicPeriod"/>
              <a:defRPr/>
            </a:pPr>
            <a:endParaRPr lang="en-US" dirty="0" smtClean="0"/>
          </a:p>
          <a:p>
            <a:pPr eaLnBrk="1" fontAlgn="auto" hangingPunct="1">
              <a:spcBef>
                <a:spcPts val="0"/>
              </a:spcBef>
              <a:spcAft>
                <a:spcPts val="0"/>
              </a:spcAft>
              <a:buFont typeface="+mj-lt"/>
              <a:buNone/>
              <a:defRPr/>
            </a:pPr>
            <a:r>
              <a:rPr lang="en-US" dirty="0" smtClean="0"/>
              <a:t>To reproduce the fourth picture with animation effects on this slide, do the following:</a:t>
            </a:r>
          </a:p>
          <a:p>
            <a:pPr marL="228600" indent="-228600" eaLnBrk="1" fontAlgn="auto" hangingPunct="1">
              <a:spcBef>
                <a:spcPts val="0"/>
              </a:spcBef>
              <a:spcAft>
                <a:spcPts val="0"/>
              </a:spcAft>
              <a:buFont typeface="+mj-lt"/>
              <a:buAutoNum type="arabicPeriod"/>
              <a:defRPr/>
            </a:pPr>
            <a:r>
              <a:rPr lang="en-US" dirty="0" smtClean="0"/>
              <a:t>On the slide, select the third picture. On the </a:t>
            </a:r>
            <a:r>
              <a:rPr lang="en-US" b="1" dirty="0" smtClean="0"/>
              <a:t>Home</a:t>
            </a:r>
            <a:r>
              <a:rPr lang="en-US" dirty="0" smtClean="0"/>
              <a:t> tab, in the </a:t>
            </a:r>
            <a:r>
              <a:rPr lang="en-US" b="1" dirty="0" smtClean="0"/>
              <a:t>Clipboard</a:t>
            </a:r>
            <a:r>
              <a:rPr lang="en-US" dirty="0" smtClean="0"/>
              <a:t> group, click the arrow under </a:t>
            </a:r>
            <a:r>
              <a:rPr lang="en-US" b="1" dirty="0" smtClean="0"/>
              <a:t>Paste</a:t>
            </a:r>
            <a:r>
              <a:rPr lang="en-US" dirty="0" smtClean="0"/>
              <a:t>, and then click </a:t>
            </a:r>
            <a:r>
              <a:rPr lang="en-US" b="1" dirty="0" smtClean="0"/>
              <a:t>Duplicate</a:t>
            </a:r>
            <a:r>
              <a:rPr lang="en-US" dirty="0" smtClean="0"/>
              <a:t>.</a:t>
            </a:r>
          </a:p>
          <a:p>
            <a:pPr marL="228600" indent="-228600" eaLnBrk="1" fontAlgn="auto" hangingPunct="1">
              <a:spcBef>
                <a:spcPts val="0"/>
              </a:spcBef>
              <a:spcAft>
                <a:spcPts val="0"/>
              </a:spcAft>
              <a:buFont typeface="+mj-lt"/>
              <a:buAutoNum type="arabicPeriod"/>
              <a:defRPr/>
            </a:pPr>
            <a:r>
              <a:rPr lang="en-US" dirty="0" smtClean="0"/>
              <a:t>Drag the fourth picture until its left side slightly overlaps the right side of the third picture.</a:t>
            </a:r>
          </a:p>
          <a:p>
            <a:pPr marL="228600" indent="-228600" eaLnBrk="1" fontAlgn="auto" hangingPunct="1">
              <a:spcBef>
                <a:spcPts val="0"/>
              </a:spcBef>
              <a:spcAft>
                <a:spcPts val="0"/>
              </a:spcAft>
              <a:buFont typeface="+mj-lt"/>
              <a:buAutoNum type="arabicPeriod"/>
              <a:defRPr/>
            </a:pPr>
            <a:r>
              <a:rPr lang="en-US" dirty="0" smtClean="0"/>
              <a:t>Select the fourth picture. Under </a:t>
            </a:r>
            <a:r>
              <a:rPr lang="en-US" b="1" dirty="0" smtClean="0"/>
              <a:t>Picture</a:t>
            </a:r>
            <a:r>
              <a:rPr lang="en-US" dirty="0" smtClean="0"/>
              <a:t> </a:t>
            </a:r>
            <a:r>
              <a:rPr lang="en-US" b="1" dirty="0" smtClean="0"/>
              <a:t>Tools</a:t>
            </a:r>
            <a:r>
              <a:rPr lang="en-US" dirty="0" smtClean="0"/>
              <a:t>, on the </a:t>
            </a:r>
            <a:r>
              <a:rPr lang="en-US" b="1" dirty="0" smtClean="0"/>
              <a:t>Format</a:t>
            </a:r>
            <a:r>
              <a:rPr lang="en-US" dirty="0" smtClean="0"/>
              <a:t> tab, in the bottom right corner of the </a:t>
            </a:r>
            <a:r>
              <a:rPr lang="en-US" b="1" dirty="0" smtClean="0"/>
              <a:t>Picture Styles </a:t>
            </a:r>
            <a:r>
              <a:rPr lang="en-US" dirty="0" smtClean="0"/>
              <a:t>group, click the </a:t>
            </a:r>
            <a:r>
              <a:rPr lang="en-US" b="1" dirty="0" smtClean="0"/>
              <a:t>Format Shape </a:t>
            </a:r>
            <a:r>
              <a:rPr lang="en-US" dirty="0" smtClean="0"/>
              <a:t>dialog box launcher.</a:t>
            </a:r>
          </a:p>
          <a:p>
            <a:pPr marL="228600" indent="-228600" eaLnBrk="1" fontAlgn="auto" hangingPunct="1">
              <a:spcBef>
                <a:spcPts val="0"/>
              </a:spcBef>
              <a:spcAft>
                <a:spcPts val="0"/>
              </a:spcAft>
              <a:buFont typeface="+mj-lt"/>
              <a:buAutoNum type="arabicPeriod"/>
              <a:defRPr/>
            </a:pPr>
            <a:r>
              <a:rPr lang="en-US" dirty="0" smtClean="0"/>
              <a:t>In the </a:t>
            </a:r>
            <a:r>
              <a:rPr lang="en-US" b="1" dirty="0" smtClean="0"/>
              <a:t>Format Picture </a:t>
            </a:r>
            <a:r>
              <a:rPr lang="en-US" dirty="0" smtClean="0"/>
              <a:t>dialog box, in the left pane, click </a:t>
            </a:r>
            <a:r>
              <a:rPr lang="en-US" b="1" dirty="0" smtClean="0"/>
              <a:t>Picture</a:t>
            </a:r>
            <a:r>
              <a:rPr lang="en-US" dirty="0" smtClean="0"/>
              <a:t>. In the </a:t>
            </a:r>
            <a:r>
              <a:rPr lang="en-US" b="1" dirty="0" smtClean="0"/>
              <a:t>Picture</a:t>
            </a:r>
            <a:r>
              <a:rPr lang="en-US" dirty="0" smtClean="0"/>
              <a:t> pane, in the </a:t>
            </a:r>
            <a:r>
              <a:rPr lang="en-US" b="1" dirty="0" smtClean="0"/>
              <a:t>Brightness </a:t>
            </a:r>
            <a:r>
              <a:rPr lang="en-US" dirty="0" smtClean="0"/>
              <a:t>box, enter </a:t>
            </a:r>
            <a:r>
              <a:rPr lang="en-US" b="1" dirty="0" smtClean="0"/>
              <a:t>0%</a:t>
            </a:r>
            <a:r>
              <a:rPr lang="en-US" dirty="0" smtClean="0"/>
              <a:t>. </a:t>
            </a:r>
          </a:p>
          <a:p>
            <a:pPr marL="228600" indent="-228600" eaLnBrk="1" fontAlgn="auto" hangingPunct="1">
              <a:spcBef>
                <a:spcPts val="0"/>
              </a:spcBef>
              <a:spcAft>
                <a:spcPts val="0"/>
              </a:spcAft>
              <a:buFont typeface="+mj-lt"/>
              <a:buAutoNum type="arabicPeriod"/>
              <a:defRPr/>
            </a:pPr>
            <a:r>
              <a:rPr lang="en-US" dirty="0" smtClean="0"/>
              <a:t>Press and hold CTRL, and then select the seventh and eighth animation effects (fly-in and expand effects for the fourth picture) in the </a:t>
            </a:r>
            <a:r>
              <a:rPr lang="en-US" b="1" dirty="0" smtClean="0"/>
              <a:t>Custom</a:t>
            </a:r>
            <a:r>
              <a:rPr lang="en-US" dirty="0" smtClean="0"/>
              <a:t> </a:t>
            </a:r>
            <a:r>
              <a:rPr lang="en-US" b="1" dirty="0" smtClean="0"/>
              <a:t>Animation</a:t>
            </a:r>
            <a:r>
              <a:rPr lang="en-US" dirty="0" smtClean="0"/>
              <a:t> pane. Click the arrow to the right of one of the animation effects, and then click </a:t>
            </a:r>
            <a:r>
              <a:rPr lang="en-US" b="1" dirty="0" smtClean="0"/>
              <a:t>Timing</a:t>
            </a:r>
            <a:r>
              <a:rPr lang="en-US" dirty="0" smtClean="0"/>
              <a:t>. In the </a:t>
            </a:r>
            <a:r>
              <a:rPr lang="en-US" b="1" dirty="0" smtClean="0"/>
              <a:t>Effect Options</a:t>
            </a:r>
            <a:r>
              <a:rPr lang="en-US" dirty="0" smtClean="0"/>
              <a:t> dialog box, on the </a:t>
            </a:r>
            <a:r>
              <a:rPr lang="en-US" b="1" dirty="0" smtClean="0"/>
              <a:t>Timing</a:t>
            </a:r>
            <a:r>
              <a:rPr lang="en-US" dirty="0" smtClean="0"/>
              <a:t> tab, in the </a:t>
            </a:r>
            <a:r>
              <a:rPr lang="en-US" b="1" dirty="0" smtClean="0"/>
              <a:t>Delay</a:t>
            </a:r>
            <a:r>
              <a:rPr lang="en-US" dirty="0" smtClean="0"/>
              <a:t> box, enter </a:t>
            </a:r>
            <a:r>
              <a:rPr lang="en-US" b="1" dirty="0" smtClean="0"/>
              <a:t>0.6</a:t>
            </a:r>
            <a:r>
              <a:rPr lang="en-US" dirty="0" smtClean="0"/>
              <a:t>, and then click </a:t>
            </a:r>
            <a:r>
              <a:rPr lang="en-US" b="1" dirty="0" smtClean="0"/>
              <a:t>OK</a:t>
            </a:r>
            <a:r>
              <a:rPr lang="en-US" dirty="0" smtClean="0"/>
              <a:t>.</a:t>
            </a:r>
          </a:p>
          <a:p>
            <a:pPr marL="228600" indent="-228600" eaLnBrk="1" fontAlgn="auto" hangingPunct="1">
              <a:spcBef>
                <a:spcPts val="0"/>
              </a:spcBef>
              <a:spcAft>
                <a:spcPts val="0"/>
              </a:spcAft>
              <a:buFont typeface="+mj-lt"/>
              <a:buNone/>
              <a:defRPr/>
            </a:pPr>
            <a:endParaRPr lang="en-US" dirty="0" smtClean="0"/>
          </a:p>
          <a:p>
            <a:pPr marL="228600" indent="-228600" eaLnBrk="1" fontAlgn="auto" hangingPunct="1">
              <a:spcBef>
                <a:spcPts val="0"/>
              </a:spcBef>
              <a:spcAft>
                <a:spcPts val="0"/>
              </a:spcAft>
              <a:buFont typeface="+mj-lt"/>
              <a:buNone/>
              <a:defRPr/>
            </a:pPr>
            <a:endParaRPr lang="en-US" dirty="0" smtClean="0"/>
          </a:p>
          <a:p>
            <a:pPr marL="228600" indent="-228600" eaLnBrk="1" fontAlgn="auto" hangingPunct="1">
              <a:spcBef>
                <a:spcPts val="0"/>
              </a:spcBef>
              <a:spcAft>
                <a:spcPts val="0"/>
              </a:spcAft>
              <a:buFont typeface="+mj-lt"/>
              <a:buNone/>
              <a:defRPr/>
            </a:pPr>
            <a:r>
              <a:rPr lang="en-US" dirty="0" smtClean="0"/>
              <a:t>To reproduce the fifth picture with animation effects on this slide, do the following:</a:t>
            </a:r>
          </a:p>
          <a:p>
            <a:pPr marL="228600" indent="-228600" eaLnBrk="1" fontAlgn="auto" hangingPunct="1">
              <a:spcBef>
                <a:spcPts val="0"/>
              </a:spcBef>
              <a:spcAft>
                <a:spcPts val="0"/>
              </a:spcAft>
              <a:buFont typeface="+mj-lt"/>
              <a:buAutoNum type="arabicPeriod"/>
              <a:defRPr/>
            </a:pPr>
            <a:r>
              <a:rPr lang="en-US" dirty="0" smtClean="0"/>
              <a:t>On the slide, select the fourth picture. On the </a:t>
            </a:r>
            <a:r>
              <a:rPr lang="en-US" b="1" dirty="0" smtClean="0"/>
              <a:t>Home</a:t>
            </a:r>
            <a:r>
              <a:rPr lang="en-US" dirty="0" smtClean="0"/>
              <a:t> tab, in the </a:t>
            </a:r>
            <a:r>
              <a:rPr lang="en-US" b="1" dirty="0" smtClean="0"/>
              <a:t>Clipboard</a:t>
            </a:r>
            <a:r>
              <a:rPr lang="en-US" dirty="0" smtClean="0"/>
              <a:t> group, click the arrow under </a:t>
            </a:r>
            <a:r>
              <a:rPr lang="en-US" b="1" dirty="0" smtClean="0"/>
              <a:t>Paste</a:t>
            </a:r>
            <a:r>
              <a:rPr lang="en-US" dirty="0" smtClean="0"/>
              <a:t>, and then click </a:t>
            </a:r>
            <a:r>
              <a:rPr lang="en-US" b="1" dirty="0" smtClean="0"/>
              <a:t>Duplicate</a:t>
            </a:r>
            <a:r>
              <a:rPr lang="en-US" dirty="0" smtClean="0"/>
              <a:t>.</a:t>
            </a:r>
          </a:p>
          <a:p>
            <a:pPr marL="228600" indent="-228600" eaLnBrk="1" fontAlgn="auto" hangingPunct="1">
              <a:spcBef>
                <a:spcPts val="0"/>
              </a:spcBef>
              <a:spcAft>
                <a:spcPts val="0"/>
              </a:spcAft>
              <a:buFont typeface="+mj-lt"/>
              <a:buAutoNum type="arabicPeriod"/>
              <a:defRPr/>
            </a:pPr>
            <a:r>
              <a:rPr lang="en-US" dirty="0" smtClean="0"/>
              <a:t>Drag the fifth picture until its left side slightly overlaps the right side of the fourth picture.</a:t>
            </a:r>
          </a:p>
          <a:p>
            <a:pPr marL="228600" indent="-228600" eaLnBrk="1" fontAlgn="auto" hangingPunct="1">
              <a:spcBef>
                <a:spcPts val="0"/>
              </a:spcBef>
              <a:spcAft>
                <a:spcPts val="0"/>
              </a:spcAft>
              <a:buFont typeface="+mj-lt"/>
              <a:buAutoNum type="arabicPeriod"/>
              <a:defRPr/>
            </a:pPr>
            <a:r>
              <a:rPr lang="en-US" dirty="0" smtClean="0"/>
              <a:t>Select the fifth picture. Under </a:t>
            </a:r>
            <a:r>
              <a:rPr lang="en-US" b="1" dirty="0" smtClean="0"/>
              <a:t>Picture</a:t>
            </a:r>
            <a:r>
              <a:rPr lang="en-US" dirty="0" smtClean="0"/>
              <a:t> </a:t>
            </a:r>
            <a:r>
              <a:rPr lang="en-US" b="1" dirty="0" smtClean="0"/>
              <a:t>Tools</a:t>
            </a:r>
            <a:r>
              <a:rPr lang="en-US" dirty="0" smtClean="0"/>
              <a:t>, on the </a:t>
            </a:r>
            <a:r>
              <a:rPr lang="en-US" b="1" dirty="0" smtClean="0"/>
              <a:t>Format</a:t>
            </a:r>
            <a:r>
              <a:rPr lang="en-US" dirty="0" smtClean="0"/>
              <a:t> tab, in the bottom right corner of the </a:t>
            </a:r>
            <a:r>
              <a:rPr lang="en-US" b="1" dirty="0" smtClean="0"/>
              <a:t>Picture Styles </a:t>
            </a:r>
            <a:r>
              <a:rPr lang="en-US" dirty="0" smtClean="0"/>
              <a:t>group, click the </a:t>
            </a:r>
            <a:r>
              <a:rPr lang="en-US" b="1" dirty="0" smtClean="0"/>
              <a:t>Format Shape </a:t>
            </a:r>
            <a:r>
              <a:rPr lang="en-US" dirty="0" smtClean="0"/>
              <a:t>dialog box launcher.</a:t>
            </a:r>
          </a:p>
          <a:p>
            <a:pPr marL="228600" indent="-228600" eaLnBrk="1" fontAlgn="auto" hangingPunct="1">
              <a:spcBef>
                <a:spcPts val="0"/>
              </a:spcBef>
              <a:spcAft>
                <a:spcPts val="0"/>
              </a:spcAft>
              <a:buFont typeface="+mj-lt"/>
              <a:buAutoNum type="arabicPeriod"/>
              <a:defRPr/>
            </a:pPr>
            <a:r>
              <a:rPr lang="en-US" dirty="0" smtClean="0"/>
              <a:t>In the </a:t>
            </a:r>
            <a:r>
              <a:rPr lang="en-US" b="1" dirty="0" smtClean="0"/>
              <a:t>Format Picture </a:t>
            </a:r>
            <a:r>
              <a:rPr lang="en-US" dirty="0" smtClean="0"/>
              <a:t>dialog box, in the left pane, click </a:t>
            </a:r>
            <a:r>
              <a:rPr lang="en-US" b="1" dirty="0" smtClean="0"/>
              <a:t>Picture</a:t>
            </a:r>
            <a:r>
              <a:rPr lang="en-US" dirty="0" smtClean="0"/>
              <a:t>. In the </a:t>
            </a:r>
            <a:r>
              <a:rPr lang="en-US" b="1" dirty="0" smtClean="0"/>
              <a:t>Picture</a:t>
            </a:r>
            <a:r>
              <a:rPr lang="en-US" dirty="0" smtClean="0"/>
              <a:t> pane, click the button next to </a:t>
            </a:r>
            <a:r>
              <a:rPr lang="en-US" b="1" dirty="0" smtClean="0"/>
              <a:t>Recolor</a:t>
            </a:r>
            <a:r>
              <a:rPr lang="en-US" dirty="0" smtClean="0"/>
              <a:t>, and then under </a:t>
            </a:r>
            <a:r>
              <a:rPr lang="en-US" b="1" dirty="0" smtClean="0"/>
              <a:t>No Recolor </a:t>
            </a:r>
            <a:r>
              <a:rPr lang="en-US" dirty="0" smtClean="0"/>
              <a:t>click </a:t>
            </a:r>
            <a:r>
              <a:rPr lang="en-US" b="1" dirty="0" smtClean="0"/>
              <a:t>No Recolor</a:t>
            </a:r>
            <a:r>
              <a:rPr lang="en-US" dirty="0" smtClean="0"/>
              <a:t>. </a:t>
            </a:r>
          </a:p>
          <a:p>
            <a:pPr marL="228600" indent="-228600" eaLnBrk="1" fontAlgn="auto" hangingPunct="1">
              <a:spcBef>
                <a:spcPts val="0"/>
              </a:spcBef>
              <a:spcAft>
                <a:spcPts val="0"/>
              </a:spcAft>
              <a:buFont typeface="+mj-lt"/>
              <a:buAutoNum type="arabicPeriod"/>
              <a:defRPr/>
            </a:pPr>
            <a:r>
              <a:rPr lang="en-US" dirty="0" smtClean="0"/>
              <a:t>Press and hold CTRL, and then select the ninth and 10th animation effects (fly-in and expand effects for the fifth picture) in the </a:t>
            </a:r>
            <a:r>
              <a:rPr lang="en-US" b="1" dirty="0" smtClean="0"/>
              <a:t>Custom</a:t>
            </a:r>
            <a:r>
              <a:rPr lang="en-US" dirty="0" smtClean="0"/>
              <a:t> </a:t>
            </a:r>
            <a:r>
              <a:rPr lang="en-US" b="1" dirty="0" smtClean="0"/>
              <a:t>Animation</a:t>
            </a:r>
            <a:r>
              <a:rPr lang="en-US" dirty="0" smtClean="0"/>
              <a:t> task pane. Click the arrow to the right of one of the selected animation effects, and then click </a:t>
            </a:r>
            <a:r>
              <a:rPr lang="en-US" b="1" dirty="0" smtClean="0"/>
              <a:t>Timing</a:t>
            </a:r>
            <a:r>
              <a:rPr lang="en-US" dirty="0" smtClean="0"/>
              <a:t>. In the </a:t>
            </a:r>
            <a:r>
              <a:rPr lang="en-US" b="1" dirty="0" smtClean="0"/>
              <a:t>Effect Options</a:t>
            </a:r>
            <a:r>
              <a:rPr lang="en-US" dirty="0" smtClean="0"/>
              <a:t> dialog box, on the </a:t>
            </a:r>
            <a:r>
              <a:rPr lang="en-US" b="1" dirty="0" smtClean="0"/>
              <a:t>Timing</a:t>
            </a:r>
            <a:r>
              <a:rPr lang="en-US" dirty="0" smtClean="0"/>
              <a:t> tab, in the </a:t>
            </a:r>
            <a:r>
              <a:rPr lang="en-US" b="1" dirty="0" smtClean="0"/>
              <a:t>Delay</a:t>
            </a:r>
            <a:r>
              <a:rPr lang="en-US" dirty="0" smtClean="0"/>
              <a:t> box, enter </a:t>
            </a:r>
            <a:r>
              <a:rPr lang="en-US" b="1" dirty="0" smtClean="0"/>
              <a:t>0.8</a:t>
            </a:r>
            <a:r>
              <a:rPr lang="en-US" dirty="0" smtClean="0"/>
              <a:t>, and then click </a:t>
            </a:r>
            <a:r>
              <a:rPr lang="en-US" b="1" dirty="0" smtClean="0"/>
              <a:t>OK</a:t>
            </a:r>
            <a:r>
              <a:rPr lang="en-US" dirty="0" smtClean="0"/>
              <a:t>.</a:t>
            </a:r>
          </a:p>
          <a:p>
            <a:pPr marL="228600" indent="-228600" eaLnBrk="1" fontAlgn="auto" hangingPunct="1">
              <a:spcBef>
                <a:spcPts val="0"/>
              </a:spcBef>
              <a:spcAft>
                <a:spcPts val="0"/>
              </a:spcAft>
              <a:buFont typeface="+mj-lt"/>
              <a:buAutoNum type="arabicPeriod" startAt="22"/>
              <a:defRPr/>
            </a:pPr>
            <a:endParaRPr lang="en-US" dirty="0" smtClean="0"/>
          </a:p>
          <a:p>
            <a:pPr marL="228600" indent="-228600" eaLnBrk="1" fontAlgn="auto" hangingPunct="1">
              <a:spcBef>
                <a:spcPts val="0"/>
              </a:spcBef>
              <a:spcAft>
                <a:spcPts val="0"/>
              </a:spcAft>
              <a:buFont typeface="+mj-lt"/>
              <a:buAutoNum type="arabicPeriod" startAt="22"/>
              <a:defRPr/>
            </a:pPr>
            <a:endParaRPr lang="en-US" dirty="0" smtClean="0"/>
          </a:p>
          <a:p>
            <a:pPr marL="228600" indent="-228600" eaLnBrk="1" fontAlgn="auto" hangingPunct="1">
              <a:spcBef>
                <a:spcPts val="0"/>
              </a:spcBef>
              <a:spcAft>
                <a:spcPts val="0"/>
              </a:spcAft>
              <a:buFont typeface="+mj-lt"/>
              <a:buNone/>
              <a:defRPr/>
            </a:pPr>
            <a:r>
              <a:rPr lang="en-US" dirty="0" smtClean="0"/>
              <a:t>To reproduce the animation effects for the text box on this slide, do the following:</a:t>
            </a:r>
          </a:p>
          <a:p>
            <a:pPr marL="228600" indent="-228600" eaLnBrk="1" fontAlgn="auto" hangingPunct="1">
              <a:spcBef>
                <a:spcPts val="0"/>
              </a:spcBef>
              <a:spcAft>
                <a:spcPts val="0"/>
              </a:spcAft>
              <a:buFont typeface="+mj-lt"/>
              <a:buAutoNum type="arabicPeriod"/>
              <a:defRPr/>
            </a:pPr>
            <a:r>
              <a:rPr lang="en-US" dirty="0" smtClean="0"/>
              <a:t>On the </a:t>
            </a:r>
            <a:r>
              <a:rPr lang="en-US" b="1" dirty="0" smtClean="0"/>
              <a:t>Home</a:t>
            </a:r>
            <a:r>
              <a:rPr lang="en-US" dirty="0" smtClean="0"/>
              <a:t> tab, in the </a:t>
            </a:r>
            <a:r>
              <a:rPr lang="en-US" b="1" dirty="0" smtClean="0"/>
              <a:t>Editing</a:t>
            </a:r>
            <a:r>
              <a:rPr lang="en-US" dirty="0" smtClean="0"/>
              <a:t> group, click </a:t>
            </a:r>
            <a:r>
              <a:rPr lang="en-US" b="1" dirty="0" smtClean="0"/>
              <a:t>Select</a:t>
            </a:r>
            <a:r>
              <a:rPr lang="en-US" dirty="0" smtClean="0"/>
              <a:t>, and then click </a:t>
            </a:r>
            <a:r>
              <a:rPr lang="en-US" b="1" dirty="0" smtClean="0"/>
              <a:t>Selection Pane</a:t>
            </a:r>
            <a:r>
              <a:rPr lang="en-US" dirty="0" smtClean="0"/>
              <a:t>.</a:t>
            </a:r>
          </a:p>
          <a:p>
            <a:pPr marL="228600" indent="-228600" eaLnBrk="1" fontAlgn="auto" hangingPunct="1">
              <a:spcBef>
                <a:spcPts val="0"/>
              </a:spcBef>
              <a:spcAft>
                <a:spcPts val="0"/>
              </a:spcAft>
              <a:buFont typeface="+mj-lt"/>
              <a:buAutoNum type="arabicPeriod"/>
              <a:defRPr/>
            </a:pPr>
            <a:r>
              <a:rPr lang="en-US" dirty="0" smtClean="0"/>
              <a:t>In the </a:t>
            </a:r>
            <a:r>
              <a:rPr lang="en-US" b="1" dirty="0" smtClean="0"/>
              <a:t>Selection and Visibility</a:t>
            </a:r>
            <a:r>
              <a:rPr lang="en-US" dirty="0" smtClean="0"/>
              <a:t> pane, select the text box, and then do the following in the </a:t>
            </a:r>
            <a:r>
              <a:rPr lang="en-US" b="1" dirty="0" smtClean="0"/>
              <a:t>Custom</a:t>
            </a:r>
            <a:r>
              <a:rPr lang="en-US" dirty="0" smtClean="0"/>
              <a:t> </a:t>
            </a:r>
            <a:r>
              <a:rPr lang="en-US" b="1" dirty="0" smtClean="0"/>
              <a:t>Animation</a:t>
            </a:r>
            <a:r>
              <a:rPr lang="en-US" dirty="0" smtClean="0"/>
              <a:t> task pane:</a:t>
            </a:r>
          </a:p>
          <a:p>
            <a:pPr marL="685800" lvl="1" indent="-228600" eaLnBrk="1" fontAlgn="auto" hangingPunct="1">
              <a:spcBef>
                <a:spcPts val="0"/>
              </a:spcBef>
              <a:spcAft>
                <a:spcPts val="0"/>
              </a:spcAft>
              <a:buFont typeface="+mj-lt"/>
              <a:buAutoNum type="arabicPeriod"/>
              <a:defRPr/>
            </a:pPr>
            <a:r>
              <a:rPr lang="en-US" dirty="0" smtClean="0"/>
              <a:t>Click </a:t>
            </a:r>
            <a:r>
              <a:rPr lang="en-US" b="1" dirty="0" smtClean="0"/>
              <a:t>Add Effect</a:t>
            </a:r>
            <a:r>
              <a:rPr lang="en-US" dirty="0" smtClean="0"/>
              <a:t>, point to </a:t>
            </a:r>
            <a:r>
              <a:rPr lang="en-US" b="1" dirty="0" smtClean="0"/>
              <a:t>Entrance</a:t>
            </a:r>
            <a:r>
              <a:rPr lang="en-US" dirty="0" smtClean="0"/>
              <a:t>,  and then click </a:t>
            </a:r>
            <a:r>
              <a:rPr lang="en-US" b="1" dirty="0" smtClean="0"/>
              <a:t>More</a:t>
            </a:r>
            <a:r>
              <a:rPr lang="en-US" dirty="0" smtClean="0"/>
              <a:t> </a:t>
            </a:r>
            <a:r>
              <a:rPr lang="en-US" b="1" dirty="0" smtClean="0"/>
              <a:t>Effects</a:t>
            </a:r>
            <a:r>
              <a:rPr lang="en-US" dirty="0" smtClean="0"/>
              <a:t>. In the </a:t>
            </a:r>
            <a:r>
              <a:rPr lang="en-US" b="1" dirty="0" smtClean="0"/>
              <a:t>Add Entrance Effect </a:t>
            </a:r>
            <a:r>
              <a:rPr lang="en-US" dirty="0" smtClean="0"/>
              <a:t>dialog box,</a:t>
            </a:r>
            <a:r>
              <a:rPr lang="en-US" b="1" dirty="0" smtClean="0"/>
              <a:t> </a:t>
            </a:r>
            <a:r>
              <a:rPr lang="en-US" dirty="0" smtClean="0"/>
              <a:t>under </a:t>
            </a:r>
            <a:r>
              <a:rPr lang="en-US" b="1" dirty="0" smtClean="0"/>
              <a:t>Subtle</a:t>
            </a:r>
            <a:r>
              <a:rPr lang="en-US" dirty="0" smtClean="0"/>
              <a:t>, click </a:t>
            </a:r>
            <a:r>
              <a:rPr lang="en-US" b="1" dirty="0" smtClean="0"/>
              <a:t>Fade</a:t>
            </a:r>
            <a:r>
              <a:rPr lang="en-US" dirty="0" smtClean="0"/>
              <a:t>, and then click </a:t>
            </a:r>
            <a:r>
              <a:rPr lang="en-US" b="1" dirty="0" smtClean="0"/>
              <a:t>OK</a:t>
            </a:r>
            <a:r>
              <a:rPr lang="en-US" dirty="0" smtClean="0"/>
              <a:t>.</a:t>
            </a:r>
          </a:p>
          <a:p>
            <a:pPr marL="685800" lvl="1" indent="-228600" eaLnBrk="1" fontAlgn="auto" hangingPunct="1">
              <a:spcBef>
                <a:spcPts val="0"/>
              </a:spcBef>
              <a:spcAft>
                <a:spcPts val="0"/>
              </a:spcAft>
              <a:buFont typeface="+mj-lt"/>
              <a:buAutoNum type="arabicPeriod"/>
              <a:defRPr/>
            </a:pPr>
            <a:r>
              <a:rPr lang="en-US" dirty="0" smtClean="0"/>
              <a:t>Under </a:t>
            </a:r>
            <a:r>
              <a:rPr lang="en-US" b="1" dirty="0" smtClean="0"/>
              <a:t>Modify: Fade</a:t>
            </a:r>
            <a:r>
              <a:rPr lang="en-US" dirty="0" smtClean="0"/>
              <a:t>, in the </a:t>
            </a:r>
            <a:r>
              <a:rPr lang="en-US" b="1" dirty="0" smtClean="0"/>
              <a:t>Start </a:t>
            </a:r>
            <a:r>
              <a:rPr lang="en-US" dirty="0" smtClean="0"/>
              <a:t>list, select </a:t>
            </a:r>
            <a:r>
              <a:rPr lang="en-US" b="1" dirty="0" smtClean="0"/>
              <a:t>With Previous</a:t>
            </a:r>
            <a:r>
              <a:rPr lang="en-US" dirty="0" smtClean="0"/>
              <a:t>. </a:t>
            </a:r>
          </a:p>
          <a:p>
            <a:pPr marL="685800" lvl="1" indent="-228600" eaLnBrk="1" fontAlgn="auto" hangingPunct="1">
              <a:spcBef>
                <a:spcPts val="0"/>
              </a:spcBef>
              <a:spcAft>
                <a:spcPts val="0"/>
              </a:spcAft>
              <a:buFont typeface="+mj-lt"/>
              <a:buAutoNum type="arabicPeriod"/>
              <a:defRPr/>
            </a:pPr>
            <a:r>
              <a:rPr lang="en-US" dirty="0" smtClean="0"/>
              <a:t>Under </a:t>
            </a:r>
            <a:r>
              <a:rPr lang="en-US" b="1" dirty="0" smtClean="0"/>
              <a:t>Modify: Fade</a:t>
            </a:r>
            <a:r>
              <a:rPr lang="en-US" dirty="0" smtClean="0"/>
              <a:t>, in the </a:t>
            </a:r>
            <a:r>
              <a:rPr lang="en-US" b="1" dirty="0" smtClean="0"/>
              <a:t>Speed </a:t>
            </a:r>
            <a:r>
              <a:rPr lang="en-US" dirty="0" smtClean="0"/>
              <a:t>list, select </a:t>
            </a:r>
            <a:r>
              <a:rPr lang="en-US" b="1" dirty="0" smtClean="0"/>
              <a:t>Very Fast</a:t>
            </a:r>
            <a:r>
              <a:rPr lang="en-US" dirty="0" smtClean="0"/>
              <a:t>.</a:t>
            </a:r>
          </a:p>
          <a:p>
            <a:pPr marL="228600" indent="-228600" eaLnBrk="1" fontAlgn="auto" hangingPunct="1">
              <a:spcBef>
                <a:spcPts val="0"/>
              </a:spcBef>
              <a:spcAft>
                <a:spcPts val="0"/>
              </a:spcAft>
              <a:buFont typeface="+mj-lt"/>
              <a:buAutoNum type="arabicPeriod" startAt="3"/>
              <a:defRPr/>
            </a:pPr>
            <a:r>
              <a:rPr lang="en-US" dirty="0" smtClean="0"/>
              <a:t>In the </a:t>
            </a:r>
            <a:r>
              <a:rPr lang="en-US" b="1" dirty="0" smtClean="0"/>
              <a:t>Selection and Visibility </a:t>
            </a:r>
            <a:r>
              <a:rPr lang="en-US" dirty="0" smtClean="0"/>
              <a:t>pane, press and hold CTRL, and then select the first, second, third, and fourth pictures. In the </a:t>
            </a:r>
            <a:r>
              <a:rPr lang="en-US" b="1" dirty="0" smtClean="0"/>
              <a:t>Custom</a:t>
            </a:r>
            <a:r>
              <a:rPr lang="en-US" dirty="0" smtClean="0"/>
              <a:t> </a:t>
            </a:r>
            <a:r>
              <a:rPr lang="en-US" b="1" dirty="0" smtClean="0"/>
              <a:t>Animation</a:t>
            </a:r>
            <a:r>
              <a:rPr lang="en-US" dirty="0" smtClean="0"/>
              <a:t> task pane do the following:</a:t>
            </a:r>
          </a:p>
          <a:p>
            <a:pPr marL="685800" lvl="1" indent="-228600" eaLnBrk="1" fontAlgn="auto" hangingPunct="1">
              <a:spcBef>
                <a:spcPts val="0"/>
              </a:spcBef>
              <a:spcAft>
                <a:spcPts val="0"/>
              </a:spcAft>
              <a:buFont typeface="+mj-lt"/>
              <a:buAutoNum type="arabicPeriod"/>
              <a:defRPr/>
            </a:pPr>
            <a:r>
              <a:rPr lang="en-US" dirty="0" smtClean="0"/>
              <a:t>Click </a:t>
            </a:r>
            <a:r>
              <a:rPr lang="en-US" b="1" dirty="0" smtClean="0"/>
              <a:t>Add Effect</a:t>
            </a:r>
            <a:r>
              <a:rPr lang="en-US" dirty="0" smtClean="0"/>
              <a:t>, point to </a:t>
            </a:r>
            <a:r>
              <a:rPr lang="en-US" b="1" dirty="0" smtClean="0"/>
              <a:t>Exit</a:t>
            </a:r>
            <a:r>
              <a:rPr lang="en-US" dirty="0" smtClean="0"/>
              <a:t>, and then click </a:t>
            </a:r>
            <a:r>
              <a:rPr lang="en-US" b="1" dirty="0" smtClean="0"/>
              <a:t>More</a:t>
            </a:r>
            <a:r>
              <a:rPr lang="en-US" dirty="0" smtClean="0"/>
              <a:t> </a:t>
            </a:r>
            <a:r>
              <a:rPr lang="en-US" b="1" dirty="0" smtClean="0"/>
              <a:t>Effects</a:t>
            </a:r>
            <a:r>
              <a:rPr lang="en-US" dirty="0" smtClean="0"/>
              <a:t>. In the </a:t>
            </a:r>
            <a:r>
              <a:rPr lang="en-US" b="1" dirty="0" smtClean="0"/>
              <a:t>Add Exit Effect </a:t>
            </a:r>
            <a:r>
              <a:rPr lang="en-US" dirty="0" smtClean="0"/>
              <a:t>dialog box,</a:t>
            </a:r>
            <a:r>
              <a:rPr lang="en-US" b="1" dirty="0" smtClean="0"/>
              <a:t> </a:t>
            </a:r>
            <a:r>
              <a:rPr lang="en-US" dirty="0" smtClean="0"/>
              <a:t>under </a:t>
            </a:r>
            <a:r>
              <a:rPr lang="en-US" b="1" dirty="0" smtClean="0"/>
              <a:t>Moderate</a:t>
            </a:r>
            <a:r>
              <a:rPr lang="en-US" dirty="0" smtClean="0"/>
              <a:t>, click </a:t>
            </a:r>
            <a:r>
              <a:rPr lang="en-US" b="1" dirty="0" smtClean="0"/>
              <a:t>Stretchy</a:t>
            </a:r>
            <a:r>
              <a:rPr lang="en-US" dirty="0" smtClean="0"/>
              <a:t>, and then click </a:t>
            </a:r>
            <a:r>
              <a:rPr lang="en-US" b="1" dirty="0" smtClean="0"/>
              <a:t>OK</a:t>
            </a:r>
            <a:r>
              <a:rPr lang="en-US" dirty="0" smtClean="0"/>
              <a:t>.</a:t>
            </a:r>
          </a:p>
          <a:p>
            <a:pPr marL="685800" lvl="1" indent="-228600" eaLnBrk="1" fontAlgn="auto" hangingPunct="1">
              <a:spcBef>
                <a:spcPts val="0"/>
              </a:spcBef>
              <a:spcAft>
                <a:spcPts val="0"/>
              </a:spcAft>
              <a:buFont typeface="+mj-lt"/>
              <a:buAutoNum type="arabicPeriod"/>
              <a:defRPr/>
            </a:pPr>
            <a:r>
              <a:rPr lang="en-US" dirty="0" smtClean="0"/>
              <a:t>Under </a:t>
            </a:r>
            <a:r>
              <a:rPr lang="en-US" b="1" dirty="0" smtClean="0"/>
              <a:t>Modify: Stretchy</a:t>
            </a:r>
            <a:r>
              <a:rPr lang="en-US" dirty="0" smtClean="0"/>
              <a:t>, in the </a:t>
            </a:r>
            <a:r>
              <a:rPr lang="en-US" b="1" dirty="0" smtClean="0"/>
              <a:t>Start </a:t>
            </a:r>
            <a:r>
              <a:rPr lang="en-US" dirty="0" smtClean="0"/>
              <a:t>list, select </a:t>
            </a:r>
            <a:r>
              <a:rPr lang="en-US" b="1" dirty="0" smtClean="0"/>
              <a:t>With Previous</a:t>
            </a:r>
            <a:r>
              <a:rPr lang="en-US" dirty="0" smtClean="0"/>
              <a:t>. </a:t>
            </a:r>
          </a:p>
          <a:p>
            <a:pPr marL="685800" lvl="1" indent="-228600" eaLnBrk="1" fontAlgn="auto" hangingPunct="1">
              <a:spcBef>
                <a:spcPts val="0"/>
              </a:spcBef>
              <a:spcAft>
                <a:spcPts val="0"/>
              </a:spcAft>
              <a:buFont typeface="+mj-lt"/>
              <a:buAutoNum type="arabicPeriod"/>
              <a:defRPr/>
            </a:pPr>
            <a:r>
              <a:rPr lang="en-US" dirty="0" smtClean="0"/>
              <a:t>Under </a:t>
            </a:r>
            <a:r>
              <a:rPr lang="en-US" b="1" dirty="0" smtClean="0"/>
              <a:t>Modify: Stretchy</a:t>
            </a:r>
            <a:r>
              <a:rPr lang="en-US" dirty="0" smtClean="0"/>
              <a:t>, in the </a:t>
            </a:r>
            <a:r>
              <a:rPr lang="en-US" b="1" dirty="0" smtClean="0"/>
              <a:t>Speed </a:t>
            </a:r>
            <a:r>
              <a:rPr lang="en-US" dirty="0" smtClean="0"/>
              <a:t>list, select </a:t>
            </a:r>
            <a:r>
              <a:rPr lang="en-US" b="1" dirty="0" smtClean="0"/>
              <a:t>Fast</a:t>
            </a:r>
            <a:r>
              <a:rPr lang="en-US" dirty="0" smtClean="0"/>
              <a:t>.</a:t>
            </a:r>
          </a:p>
          <a:p>
            <a:pPr marL="228600" indent="-228600" eaLnBrk="1" fontAlgn="auto" hangingPunct="1">
              <a:lnSpc>
                <a:spcPct val="90000"/>
              </a:lnSpc>
              <a:spcBef>
                <a:spcPts val="0"/>
              </a:spcBef>
              <a:spcAft>
                <a:spcPts val="600"/>
              </a:spcAft>
              <a:buFont typeface="+mj-lt"/>
              <a:buAutoNum type="arabicPeriod" startAt="4"/>
              <a:defRPr/>
            </a:pPr>
            <a:r>
              <a:rPr lang="en-US" dirty="0" smtClean="0"/>
              <a:t>Also in the </a:t>
            </a:r>
            <a:r>
              <a:rPr lang="en-US" b="1" dirty="0" smtClean="0"/>
              <a:t>Custom Animation </a:t>
            </a:r>
            <a:r>
              <a:rPr lang="en-US" dirty="0" smtClean="0"/>
              <a:t>task pane, select the 12</a:t>
            </a:r>
            <a:r>
              <a:rPr lang="en-US" baseline="30000" dirty="0" smtClean="0"/>
              <a:t>th</a:t>
            </a:r>
            <a:r>
              <a:rPr lang="en-US" dirty="0" smtClean="0"/>
              <a:t> animation effect (first stretchy effect for the text box). Click the arrow to the right of the animation effect, and then click </a:t>
            </a:r>
            <a:r>
              <a:rPr lang="en-US" b="1" dirty="0" smtClean="0"/>
              <a:t>Timing</a:t>
            </a:r>
            <a:r>
              <a:rPr lang="en-US" dirty="0" smtClean="0"/>
              <a:t>. In the </a:t>
            </a:r>
            <a:r>
              <a:rPr lang="en-US" b="1" dirty="0" smtClean="0"/>
              <a:t>Stretchy</a:t>
            </a:r>
            <a:r>
              <a:rPr lang="en-US" dirty="0" smtClean="0"/>
              <a:t> dialog box, on the </a:t>
            </a:r>
            <a:r>
              <a:rPr lang="en-US" b="1" dirty="0" smtClean="0"/>
              <a:t>Timing</a:t>
            </a:r>
            <a:r>
              <a:rPr lang="en-US" dirty="0" smtClean="0"/>
              <a:t> tab, in the </a:t>
            </a:r>
            <a:r>
              <a:rPr lang="en-US" b="1" dirty="0" smtClean="0"/>
              <a:t>Delay </a:t>
            </a:r>
            <a:r>
              <a:rPr lang="en-US" dirty="0" smtClean="0"/>
              <a:t>box, enter </a:t>
            </a:r>
            <a:r>
              <a:rPr lang="en-US" b="1" dirty="0" smtClean="0"/>
              <a:t>1.4</a:t>
            </a:r>
            <a:r>
              <a:rPr lang="en-US" dirty="0" smtClean="0"/>
              <a:t>, and then click </a:t>
            </a:r>
            <a:r>
              <a:rPr lang="en-US" b="1" dirty="0" smtClean="0"/>
              <a:t>OK</a:t>
            </a:r>
            <a:r>
              <a:rPr lang="en-US" dirty="0" smtClean="0"/>
              <a:t>.</a:t>
            </a:r>
          </a:p>
          <a:p>
            <a:pPr marL="228600" indent="-228600" eaLnBrk="1" fontAlgn="auto" hangingPunct="1">
              <a:lnSpc>
                <a:spcPct val="90000"/>
              </a:lnSpc>
              <a:spcBef>
                <a:spcPts val="0"/>
              </a:spcBef>
              <a:spcAft>
                <a:spcPts val="600"/>
              </a:spcAft>
              <a:buFont typeface="+mj-lt"/>
              <a:buAutoNum type="arabicPeriod" startAt="4"/>
              <a:defRPr/>
            </a:pPr>
            <a:r>
              <a:rPr lang="en-US" dirty="0" smtClean="0"/>
              <a:t>Also in the </a:t>
            </a:r>
            <a:r>
              <a:rPr lang="en-US" b="1" dirty="0" smtClean="0"/>
              <a:t>Custom Animation </a:t>
            </a:r>
            <a:r>
              <a:rPr lang="en-US" dirty="0" smtClean="0"/>
              <a:t>task pane, select the 13</a:t>
            </a:r>
            <a:r>
              <a:rPr lang="en-US" baseline="30000" dirty="0" smtClean="0"/>
              <a:t>th</a:t>
            </a:r>
            <a:r>
              <a:rPr lang="en-US" dirty="0" smtClean="0"/>
              <a:t> animation effect (second stretchy effect for the text box). Click the arrow to the right of the animation effect, and then click </a:t>
            </a:r>
            <a:r>
              <a:rPr lang="en-US" b="1" dirty="0" smtClean="0"/>
              <a:t>Timing</a:t>
            </a:r>
            <a:r>
              <a:rPr lang="en-US" dirty="0" smtClean="0"/>
              <a:t>. In the </a:t>
            </a:r>
            <a:r>
              <a:rPr lang="en-US" b="1" dirty="0" smtClean="0"/>
              <a:t>Stretchy</a:t>
            </a:r>
            <a:r>
              <a:rPr lang="en-US" dirty="0" smtClean="0"/>
              <a:t> dialog box, on the </a:t>
            </a:r>
            <a:r>
              <a:rPr lang="en-US" b="1" dirty="0" smtClean="0"/>
              <a:t>Timing</a:t>
            </a:r>
            <a:r>
              <a:rPr lang="en-US" dirty="0" smtClean="0"/>
              <a:t> tab, in the </a:t>
            </a:r>
            <a:r>
              <a:rPr lang="en-US" b="1" dirty="0" smtClean="0"/>
              <a:t>Delay </a:t>
            </a:r>
            <a:r>
              <a:rPr lang="en-US" dirty="0" smtClean="0"/>
              <a:t>box, enter </a:t>
            </a:r>
            <a:r>
              <a:rPr lang="en-US" b="1" dirty="0" smtClean="0"/>
              <a:t>1.6</a:t>
            </a:r>
            <a:r>
              <a:rPr lang="en-US" dirty="0" smtClean="0"/>
              <a:t>, and then click </a:t>
            </a:r>
            <a:r>
              <a:rPr lang="en-US" b="1" dirty="0" smtClean="0"/>
              <a:t>OK</a:t>
            </a:r>
            <a:r>
              <a:rPr lang="en-US" dirty="0" smtClean="0"/>
              <a:t>.</a:t>
            </a:r>
          </a:p>
          <a:p>
            <a:pPr marL="228600" indent="-228600" eaLnBrk="1" fontAlgn="auto" hangingPunct="1">
              <a:lnSpc>
                <a:spcPct val="90000"/>
              </a:lnSpc>
              <a:spcBef>
                <a:spcPts val="0"/>
              </a:spcBef>
              <a:spcAft>
                <a:spcPts val="600"/>
              </a:spcAft>
              <a:buFont typeface="+mj-lt"/>
              <a:buAutoNum type="arabicPeriod" startAt="4"/>
              <a:defRPr/>
            </a:pPr>
            <a:r>
              <a:rPr lang="en-US" dirty="0" smtClean="0"/>
              <a:t>Also in the </a:t>
            </a:r>
            <a:r>
              <a:rPr lang="en-US" b="1" dirty="0" smtClean="0"/>
              <a:t>Custom Animation </a:t>
            </a:r>
            <a:r>
              <a:rPr lang="en-US" dirty="0" smtClean="0"/>
              <a:t>task pane, select the 14</a:t>
            </a:r>
            <a:r>
              <a:rPr lang="en-US" baseline="30000" dirty="0" smtClean="0"/>
              <a:t>th</a:t>
            </a:r>
            <a:r>
              <a:rPr lang="en-US" dirty="0" smtClean="0"/>
              <a:t> animation effect (third stretchy effect for the text box). Click the arrow to the right of the animation effect, and then click </a:t>
            </a:r>
            <a:r>
              <a:rPr lang="en-US" b="1" dirty="0" smtClean="0"/>
              <a:t>Timing</a:t>
            </a:r>
            <a:r>
              <a:rPr lang="en-US" dirty="0" smtClean="0"/>
              <a:t>. In the </a:t>
            </a:r>
            <a:r>
              <a:rPr lang="en-US" b="1" dirty="0" smtClean="0"/>
              <a:t>Stretchy</a:t>
            </a:r>
            <a:r>
              <a:rPr lang="en-US" dirty="0" smtClean="0"/>
              <a:t> dialog box, on the </a:t>
            </a:r>
            <a:r>
              <a:rPr lang="en-US" b="1" dirty="0" smtClean="0"/>
              <a:t>Timing</a:t>
            </a:r>
            <a:r>
              <a:rPr lang="en-US" dirty="0" smtClean="0"/>
              <a:t> tab, in the </a:t>
            </a:r>
            <a:r>
              <a:rPr lang="en-US" b="1" dirty="0" smtClean="0"/>
              <a:t>Delay </a:t>
            </a:r>
            <a:r>
              <a:rPr lang="en-US" dirty="0" smtClean="0"/>
              <a:t>box, enter </a:t>
            </a:r>
            <a:r>
              <a:rPr lang="en-US" b="1" dirty="0" smtClean="0"/>
              <a:t>1.8</a:t>
            </a:r>
            <a:r>
              <a:rPr lang="en-US" dirty="0" smtClean="0"/>
              <a:t>, and then click </a:t>
            </a:r>
            <a:r>
              <a:rPr lang="en-US" b="1" dirty="0" smtClean="0"/>
              <a:t>OK</a:t>
            </a:r>
            <a:r>
              <a:rPr lang="en-US" dirty="0" smtClean="0"/>
              <a:t>.</a:t>
            </a:r>
          </a:p>
          <a:p>
            <a:pPr marL="228600" indent="-228600" eaLnBrk="1" fontAlgn="auto" hangingPunct="1">
              <a:lnSpc>
                <a:spcPct val="90000"/>
              </a:lnSpc>
              <a:spcBef>
                <a:spcPts val="0"/>
              </a:spcBef>
              <a:spcAft>
                <a:spcPts val="600"/>
              </a:spcAft>
              <a:buFont typeface="+mj-lt"/>
              <a:buAutoNum type="arabicPeriod" startAt="4"/>
              <a:defRPr/>
            </a:pPr>
            <a:r>
              <a:rPr lang="en-US" dirty="0" smtClean="0"/>
              <a:t>Also in the </a:t>
            </a:r>
            <a:r>
              <a:rPr lang="en-US" b="1" dirty="0" smtClean="0"/>
              <a:t>Custom Animation </a:t>
            </a:r>
            <a:r>
              <a:rPr lang="en-US" dirty="0" smtClean="0"/>
              <a:t>task pane, select the 15</a:t>
            </a:r>
            <a:r>
              <a:rPr lang="en-US" baseline="30000" dirty="0" smtClean="0"/>
              <a:t>th</a:t>
            </a:r>
            <a:r>
              <a:rPr lang="en-US" dirty="0" smtClean="0"/>
              <a:t> animation effect (fourth stretchy effect for the text box). Click the arrow to the right of the animation effect, and then click </a:t>
            </a:r>
            <a:r>
              <a:rPr lang="en-US" b="1" dirty="0" smtClean="0"/>
              <a:t>Timing</a:t>
            </a:r>
            <a:r>
              <a:rPr lang="en-US" dirty="0" smtClean="0"/>
              <a:t>. In the </a:t>
            </a:r>
            <a:r>
              <a:rPr lang="en-US" b="1" dirty="0" smtClean="0"/>
              <a:t>Stretchy</a:t>
            </a:r>
            <a:r>
              <a:rPr lang="en-US" dirty="0" smtClean="0"/>
              <a:t> dialog box, on the </a:t>
            </a:r>
            <a:r>
              <a:rPr lang="en-US" b="1" dirty="0" smtClean="0"/>
              <a:t>Timing</a:t>
            </a:r>
            <a:r>
              <a:rPr lang="en-US" dirty="0" smtClean="0"/>
              <a:t> tab, in the </a:t>
            </a:r>
            <a:r>
              <a:rPr lang="en-US" b="1" dirty="0" smtClean="0"/>
              <a:t>Delay </a:t>
            </a:r>
            <a:r>
              <a:rPr lang="en-US" dirty="0" smtClean="0"/>
              <a:t>box, enter </a:t>
            </a:r>
            <a:r>
              <a:rPr lang="en-US" b="1" dirty="0" smtClean="0"/>
              <a:t>2.0</a:t>
            </a:r>
            <a:r>
              <a:rPr lang="en-US" dirty="0" smtClean="0"/>
              <a:t>, and then click </a:t>
            </a:r>
            <a:r>
              <a:rPr lang="en-US" b="1" dirty="0" smtClean="0"/>
              <a:t>OK</a:t>
            </a:r>
            <a:r>
              <a:rPr lang="en-US" dirty="0" smtClean="0"/>
              <a:t>.</a:t>
            </a:r>
          </a:p>
          <a:p>
            <a:pPr marL="342900" indent="-342900" eaLnBrk="1" fontAlgn="auto" hangingPunct="1">
              <a:spcBef>
                <a:spcPts val="0"/>
              </a:spcBef>
              <a:spcAft>
                <a:spcPts val="0"/>
              </a:spcAft>
              <a:buFont typeface="+mj-lt"/>
              <a:buNone/>
              <a:defRPr/>
            </a:pPr>
            <a:endParaRPr lang="en-US" dirty="0" smtClean="0"/>
          </a:p>
          <a:p>
            <a:pPr eaLnBrk="1" fontAlgn="auto" hangingPunct="1">
              <a:lnSpc>
                <a:spcPct val="90000"/>
              </a:lnSpc>
              <a:spcBef>
                <a:spcPts val="0"/>
              </a:spcBef>
              <a:spcAft>
                <a:spcPts val="600"/>
              </a:spcAft>
              <a:defRPr/>
            </a:pPr>
            <a:endParaRPr lang="en-US" dirty="0" smtClean="0"/>
          </a:p>
          <a:p>
            <a:pPr eaLnBrk="1" fontAlgn="auto" hangingPunct="1">
              <a:spcBef>
                <a:spcPts val="0"/>
              </a:spcBef>
              <a:spcAft>
                <a:spcPts val="0"/>
              </a:spcAft>
              <a:defRPr/>
            </a:pPr>
            <a:r>
              <a:rPr lang="en-US" dirty="0" smtClean="0"/>
              <a:t>To reproduce the background effects on this slide, do the following:</a:t>
            </a:r>
          </a:p>
          <a:p>
            <a:pPr marL="228600" indent="-228600" eaLnBrk="1" fontAlgn="auto" hangingPunct="1">
              <a:spcBef>
                <a:spcPts val="0"/>
              </a:spcBef>
              <a:spcAft>
                <a:spcPts val="0"/>
              </a:spcAft>
              <a:buFont typeface="+mj-lt"/>
              <a:buAutoNum type="arabicPeriod"/>
              <a:defRPr/>
            </a:pPr>
            <a:r>
              <a:rPr lang="en-US" dirty="0" smtClean="0"/>
              <a:t>Right-click the slide background area, and then click </a:t>
            </a:r>
            <a:r>
              <a:rPr lang="en-US" b="1" dirty="0" smtClean="0"/>
              <a:t>Format Background</a:t>
            </a:r>
            <a:r>
              <a:rPr lang="en-US" dirty="0" smtClean="0"/>
              <a:t>. In the </a:t>
            </a:r>
            <a:r>
              <a:rPr lang="en-US" b="1" dirty="0" smtClean="0"/>
              <a:t>Format Background </a:t>
            </a:r>
            <a:r>
              <a:rPr lang="en-US" dirty="0" smtClean="0"/>
              <a:t>dialog box, click </a:t>
            </a:r>
            <a:r>
              <a:rPr lang="en-US" b="1" dirty="0" smtClean="0"/>
              <a:t>Fill</a:t>
            </a:r>
            <a:r>
              <a:rPr lang="en-US" dirty="0" smtClean="0"/>
              <a:t> in the left pane, select </a:t>
            </a:r>
            <a:r>
              <a:rPr lang="en-US" b="1" dirty="0" smtClean="0"/>
              <a:t>Gradient fill</a:t>
            </a:r>
            <a:r>
              <a:rPr lang="en-US" dirty="0" smtClean="0"/>
              <a:t> in the right pane, and then do the following:</a:t>
            </a:r>
          </a:p>
          <a:p>
            <a:pPr marL="685800" lvl="1" indent="-228600" eaLnBrk="1" fontAlgn="auto" hangingPunct="1">
              <a:spcBef>
                <a:spcPts val="0"/>
              </a:spcBef>
              <a:spcAft>
                <a:spcPts val="0"/>
              </a:spcAft>
              <a:buFont typeface="Arial" pitchFamily="34" charset="0"/>
              <a:buChar char="•"/>
              <a:defRPr/>
            </a:pPr>
            <a:r>
              <a:rPr lang="en-US" dirty="0" smtClean="0"/>
              <a:t>In the </a:t>
            </a:r>
            <a:r>
              <a:rPr lang="en-US" b="1" dirty="0" smtClean="0"/>
              <a:t>Type</a:t>
            </a:r>
            <a:r>
              <a:rPr lang="en-US" dirty="0" smtClean="0"/>
              <a:t> list, select </a:t>
            </a:r>
            <a:r>
              <a:rPr lang="en-US" b="1" dirty="0" smtClean="0"/>
              <a:t>Radial</a:t>
            </a:r>
            <a:r>
              <a:rPr lang="en-US" dirty="0" smtClean="0"/>
              <a:t>.</a:t>
            </a:r>
          </a:p>
          <a:p>
            <a:pPr marL="685800" lvl="1" indent="-228600" eaLnBrk="1" fontAlgn="auto" hangingPunct="1">
              <a:spcBef>
                <a:spcPts val="0"/>
              </a:spcBef>
              <a:spcAft>
                <a:spcPts val="0"/>
              </a:spcAft>
              <a:buFont typeface="Arial" pitchFamily="34" charset="0"/>
              <a:buChar char="•"/>
              <a:defRPr/>
            </a:pPr>
            <a:r>
              <a:rPr lang="en-US" dirty="0" smtClean="0"/>
              <a:t>Click the button next to </a:t>
            </a:r>
            <a:r>
              <a:rPr lang="en-US" b="1" dirty="0" smtClean="0"/>
              <a:t>Direction</a:t>
            </a:r>
            <a:r>
              <a:rPr lang="en-US" dirty="0" smtClean="0"/>
              <a:t>, and then click </a:t>
            </a:r>
            <a:r>
              <a:rPr lang="en-US" b="1" dirty="0" smtClean="0"/>
              <a:t>From Center </a:t>
            </a:r>
            <a:r>
              <a:rPr lang="en-US" dirty="0" smtClean="0"/>
              <a:t>(third option from the left).</a:t>
            </a:r>
            <a:endParaRPr lang="en-US" b="1" dirty="0" smtClean="0"/>
          </a:p>
          <a:p>
            <a:pPr marL="685800" lvl="1" indent="-228600" eaLnBrk="1" fontAlgn="auto" hangingPunct="1">
              <a:spcBef>
                <a:spcPts val="0"/>
              </a:spcBef>
              <a:spcAft>
                <a:spcPts val="0"/>
              </a:spcAft>
              <a:buFont typeface="Arial" pitchFamily="34" charset="0"/>
              <a:buChar char="•"/>
              <a:defRPr/>
            </a:pPr>
            <a:r>
              <a:rPr lang="en-US" dirty="0" smtClean="0"/>
              <a:t>Under </a:t>
            </a:r>
            <a:r>
              <a:rPr lang="en-US" b="1" dirty="0" smtClean="0"/>
              <a:t>Gradient stops</a:t>
            </a:r>
            <a:r>
              <a:rPr lang="en-US" dirty="0" smtClean="0"/>
              <a:t>, click </a:t>
            </a:r>
            <a:r>
              <a:rPr lang="en-US" b="1" dirty="0" smtClean="0"/>
              <a:t>Add</a:t>
            </a:r>
            <a:r>
              <a:rPr lang="en-US" dirty="0" smtClean="0"/>
              <a:t> or </a:t>
            </a:r>
            <a:r>
              <a:rPr lang="en-US" b="1" dirty="0" smtClean="0"/>
              <a:t>Remove</a:t>
            </a:r>
            <a:r>
              <a:rPr lang="en-US" dirty="0" smtClean="0"/>
              <a:t> until three stops appear in the drop-down list.</a:t>
            </a:r>
          </a:p>
          <a:p>
            <a:pPr marL="228600" indent="-228600" eaLnBrk="1" fontAlgn="auto" hangingPunct="1">
              <a:spcBef>
                <a:spcPts val="0"/>
              </a:spcBef>
              <a:spcAft>
                <a:spcPts val="0"/>
              </a:spcAft>
              <a:buFont typeface="+mj-lt"/>
              <a:buAutoNum type="arabicPeriod"/>
              <a:defRPr/>
            </a:pPr>
            <a:r>
              <a:rPr lang="en-US" dirty="0" smtClean="0"/>
              <a:t>Also under </a:t>
            </a:r>
            <a:r>
              <a:rPr lang="en-US" b="1" dirty="0" smtClean="0"/>
              <a:t>Gradient stops</a:t>
            </a:r>
            <a:r>
              <a:rPr lang="en-US" dirty="0" smtClean="0"/>
              <a:t>, customize the gradient stops as follows:</a:t>
            </a:r>
          </a:p>
          <a:p>
            <a:pPr marL="685800" lvl="1" indent="-228600" eaLnBrk="1" fontAlgn="auto" hangingPunct="1">
              <a:spcBef>
                <a:spcPts val="0"/>
              </a:spcBef>
              <a:spcAft>
                <a:spcPts val="0"/>
              </a:spcAft>
              <a:buFont typeface="Arial" pitchFamily="34" charset="0"/>
              <a:buChar char="•"/>
              <a:defRPr/>
            </a:pPr>
            <a:r>
              <a:rPr lang="en-US" dirty="0" smtClean="0"/>
              <a:t>Select </a:t>
            </a:r>
            <a:r>
              <a:rPr lang="en-US" b="1" dirty="0" smtClean="0"/>
              <a:t>Stop 1 </a:t>
            </a:r>
            <a:r>
              <a:rPr lang="en-US" dirty="0" smtClean="0"/>
              <a:t>from the list, and then do the following:</a:t>
            </a:r>
          </a:p>
          <a:p>
            <a:pPr marL="1143000" lvl="2" indent="-228600" eaLnBrk="1" fontAlgn="auto" hangingPunct="1">
              <a:spcBef>
                <a:spcPts val="0"/>
              </a:spcBef>
              <a:spcAft>
                <a:spcPts val="0"/>
              </a:spcAft>
              <a:buFont typeface="Arial" pitchFamily="34" charset="0"/>
              <a:buChar char="•"/>
              <a:defRPr/>
            </a:pPr>
            <a:r>
              <a:rPr lang="en-US" dirty="0" smtClean="0"/>
              <a:t>In the </a:t>
            </a:r>
            <a:r>
              <a:rPr lang="en-US" b="1" dirty="0" smtClean="0"/>
              <a:t>Stop position </a:t>
            </a:r>
            <a:r>
              <a:rPr lang="en-US" dirty="0" smtClean="0"/>
              <a:t>box, enter </a:t>
            </a:r>
            <a:r>
              <a:rPr lang="en-US" b="1" dirty="0" smtClean="0"/>
              <a:t>0%</a:t>
            </a:r>
            <a:r>
              <a:rPr lang="en-US" dirty="0" smtClean="0"/>
              <a:t>.</a:t>
            </a:r>
          </a:p>
          <a:p>
            <a:pPr marL="1143000" lvl="2" indent="-228600" eaLnBrk="1" fontAlgn="auto" hangingPunct="1">
              <a:spcBef>
                <a:spcPts val="0"/>
              </a:spcBef>
              <a:spcAft>
                <a:spcPts val="0"/>
              </a:spcAft>
              <a:buFont typeface="Arial" pitchFamily="34" charset="0"/>
              <a:buChar char="•"/>
              <a:defRPr/>
            </a:pPr>
            <a:r>
              <a:rPr lang="en-US" dirty="0" smtClean="0"/>
              <a:t>Click the button next to </a:t>
            </a:r>
            <a:r>
              <a:rPr lang="en-US" b="1" dirty="0" smtClean="0"/>
              <a:t>Color</a:t>
            </a:r>
            <a:r>
              <a:rPr lang="en-US" dirty="0" smtClean="0"/>
              <a:t>, and then under </a:t>
            </a:r>
            <a:r>
              <a:rPr lang="en-US" b="1" dirty="0" smtClean="0"/>
              <a:t>Theme Colors </a:t>
            </a:r>
            <a:r>
              <a:rPr lang="en-US" dirty="0" smtClean="0"/>
              <a:t>click </a:t>
            </a:r>
            <a:r>
              <a:rPr lang="en-US" b="1" dirty="0" smtClean="0"/>
              <a:t>White, Background 1, Darker 5% </a:t>
            </a:r>
            <a:r>
              <a:rPr lang="en-US" dirty="0" smtClean="0"/>
              <a:t>(second row, first option from the left). </a:t>
            </a:r>
            <a:endParaRPr lang="en-US" b="1" dirty="0" smtClean="0"/>
          </a:p>
          <a:p>
            <a:pPr marL="685800" lvl="1" indent="-228600" eaLnBrk="1" fontAlgn="auto" hangingPunct="1">
              <a:spcBef>
                <a:spcPts val="0"/>
              </a:spcBef>
              <a:spcAft>
                <a:spcPts val="0"/>
              </a:spcAft>
              <a:buFont typeface="Arial" pitchFamily="34" charset="0"/>
              <a:buChar char="•"/>
              <a:defRPr/>
            </a:pPr>
            <a:r>
              <a:rPr lang="en-US" dirty="0" smtClean="0"/>
              <a:t>Select </a:t>
            </a:r>
            <a:r>
              <a:rPr lang="en-US" b="1" dirty="0" smtClean="0"/>
              <a:t>Stop 2 </a:t>
            </a:r>
            <a:r>
              <a:rPr lang="en-US" dirty="0" smtClean="0"/>
              <a:t>from the list, and then do the following: </a:t>
            </a:r>
          </a:p>
          <a:p>
            <a:pPr marL="1143000" lvl="2" indent="-228600" eaLnBrk="1" fontAlgn="auto" hangingPunct="1">
              <a:spcBef>
                <a:spcPts val="0"/>
              </a:spcBef>
              <a:spcAft>
                <a:spcPts val="0"/>
              </a:spcAft>
              <a:buFont typeface="Arial" pitchFamily="34" charset="0"/>
              <a:buChar char="•"/>
              <a:defRPr/>
            </a:pPr>
            <a:r>
              <a:rPr lang="en-US" dirty="0" smtClean="0"/>
              <a:t>In the </a:t>
            </a:r>
            <a:r>
              <a:rPr lang="en-US" b="1" dirty="0" smtClean="0"/>
              <a:t>Stop position </a:t>
            </a:r>
            <a:r>
              <a:rPr lang="en-US" dirty="0" smtClean="0"/>
              <a:t>box, enter </a:t>
            </a:r>
            <a:r>
              <a:rPr lang="en-US" b="1" dirty="0" smtClean="0"/>
              <a:t>34%</a:t>
            </a:r>
            <a:r>
              <a:rPr lang="en-US" dirty="0" smtClean="0"/>
              <a:t>.</a:t>
            </a:r>
          </a:p>
          <a:p>
            <a:pPr marL="1143000" lvl="2" indent="-228600" eaLnBrk="1" fontAlgn="auto" hangingPunct="1">
              <a:spcBef>
                <a:spcPts val="0"/>
              </a:spcBef>
              <a:spcAft>
                <a:spcPts val="0"/>
              </a:spcAft>
              <a:buFont typeface="Arial" pitchFamily="34" charset="0"/>
              <a:buChar char="•"/>
              <a:defRPr/>
            </a:pPr>
            <a:r>
              <a:rPr lang="en-US" dirty="0" smtClean="0"/>
              <a:t>Click the button next to </a:t>
            </a:r>
            <a:r>
              <a:rPr lang="en-US" b="1" dirty="0" smtClean="0"/>
              <a:t>Color</a:t>
            </a:r>
            <a:r>
              <a:rPr lang="en-US" dirty="0" smtClean="0"/>
              <a:t>, and then under </a:t>
            </a:r>
            <a:r>
              <a:rPr lang="en-US" b="1" dirty="0" smtClean="0"/>
              <a:t>Theme Colors </a:t>
            </a:r>
            <a:r>
              <a:rPr lang="en-US" dirty="0" smtClean="0"/>
              <a:t>click </a:t>
            </a:r>
            <a:r>
              <a:rPr lang="en-US" b="1" dirty="0" smtClean="0"/>
              <a:t>White, Background 1, Darker 15% </a:t>
            </a:r>
            <a:r>
              <a:rPr lang="en-US" dirty="0" smtClean="0"/>
              <a:t>(third row, first option from the left). </a:t>
            </a:r>
          </a:p>
          <a:p>
            <a:pPr marL="685800" lvl="1" indent="-228600" eaLnBrk="1" fontAlgn="auto" hangingPunct="1">
              <a:spcBef>
                <a:spcPts val="0"/>
              </a:spcBef>
              <a:spcAft>
                <a:spcPts val="0"/>
              </a:spcAft>
              <a:buFont typeface="Arial" pitchFamily="34" charset="0"/>
              <a:buChar char="•"/>
              <a:defRPr/>
            </a:pPr>
            <a:r>
              <a:rPr lang="en-US" dirty="0" smtClean="0"/>
              <a:t>Select </a:t>
            </a:r>
            <a:r>
              <a:rPr lang="en-US" b="1" dirty="0" smtClean="0"/>
              <a:t>Stop 3 </a:t>
            </a:r>
            <a:r>
              <a:rPr lang="en-US" dirty="0" smtClean="0"/>
              <a:t>from the list, and then do the following: </a:t>
            </a:r>
          </a:p>
          <a:p>
            <a:pPr marL="1143000" lvl="2" indent="-228600" eaLnBrk="1" fontAlgn="auto" hangingPunct="1">
              <a:spcBef>
                <a:spcPts val="0"/>
              </a:spcBef>
              <a:spcAft>
                <a:spcPts val="0"/>
              </a:spcAft>
              <a:buFont typeface="Arial" pitchFamily="34" charset="0"/>
              <a:buChar char="•"/>
              <a:defRPr/>
            </a:pPr>
            <a:r>
              <a:rPr lang="en-US" dirty="0" smtClean="0"/>
              <a:t>In the </a:t>
            </a:r>
            <a:r>
              <a:rPr lang="en-US" b="1" dirty="0" smtClean="0"/>
              <a:t>Stop position </a:t>
            </a:r>
            <a:r>
              <a:rPr lang="en-US" dirty="0" smtClean="0"/>
              <a:t>box, enter </a:t>
            </a:r>
            <a:r>
              <a:rPr lang="en-US" b="1" dirty="0" smtClean="0"/>
              <a:t>100%</a:t>
            </a:r>
            <a:r>
              <a:rPr lang="en-US" dirty="0" smtClean="0"/>
              <a:t>.</a:t>
            </a:r>
          </a:p>
          <a:p>
            <a:pPr marL="1143000" lvl="2" indent="-228600" eaLnBrk="1" fontAlgn="auto" hangingPunct="1">
              <a:spcBef>
                <a:spcPts val="0"/>
              </a:spcBef>
              <a:spcAft>
                <a:spcPts val="0"/>
              </a:spcAft>
              <a:buFont typeface="Arial" pitchFamily="34" charset="0"/>
              <a:buChar char="•"/>
              <a:defRPr/>
            </a:pPr>
            <a:r>
              <a:rPr lang="en-US" dirty="0" smtClean="0"/>
              <a:t>Click the button next to </a:t>
            </a:r>
            <a:r>
              <a:rPr lang="en-US" b="1" dirty="0" smtClean="0"/>
              <a:t>Color</a:t>
            </a:r>
            <a:r>
              <a:rPr lang="en-US" dirty="0" smtClean="0"/>
              <a:t>, and then under </a:t>
            </a:r>
            <a:r>
              <a:rPr lang="en-US" b="1" dirty="0" smtClean="0"/>
              <a:t>Theme Colors </a:t>
            </a:r>
            <a:r>
              <a:rPr lang="en-US" dirty="0" smtClean="0"/>
              <a:t>click </a:t>
            </a:r>
            <a:r>
              <a:rPr lang="en-US" b="1" dirty="0" smtClean="0"/>
              <a:t>White, Background 1, Darker 50%</a:t>
            </a:r>
            <a:r>
              <a:rPr lang="en-US" dirty="0" smtClean="0"/>
              <a:t> (sixth row, first option from the left). </a:t>
            </a:r>
          </a:p>
          <a:p>
            <a:pPr eaLnBrk="1" fontAlgn="auto" hangingPunct="1">
              <a:lnSpc>
                <a:spcPct val="90000"/>
              </a:lnSpc>
              <a:spcBef>
                <a:spcPts val="0"/>
              </a:spcBef>
              <a:spcAft>
                <a:spcPts val="600"/>
              </a:spcAft>
              <a:defRPr/>
            </a:pPr>
            <a:endParaRPr lang="en-US" dirty="0" smtClean="0"/>
          </a:p>
          <a:p>
            <a:pPr eaLnBrk="1" fontAlgn="auto" hangingPunct="1">
              <a:spcBef>
                <a:spcPts val="0"/>
              </a:spcBef>
              <a:spcAft>
                <a:spcPts val="0"/>
              </a:spcAft>
              <a:defRPr/>
            </a:pPr>
            <a:endParaRPr lang="en-US" sz="1400" dirty="0" smtClean="0"/>
          </a:p>
        </p:txBody>
      </p:sp>
      <p:sp>
        <p:nvSpPr>
          <p:cNvPr id="18434" name="Slide Image Placeholder 5"/>
          <p:cNvSpPr>
            <a:spLocks noGrp="1" noRot="1" noChangeAspect="1" noTextEdit="1"/>
          </p:cNvSpPr>
          <p:nvPr>
            <p:ph type="sldImg"/>
          </p:nvPr>
        </p:nvSpPr>
        <p:spPr bwMode="auto">
          <a:xfrm>
            <a:off x="533400" y="460375"/>
            <a:ext cx="3144838" cy="2359025"/>
          </a:xfrm>
          <a:noFill/>
          <a:ln>
            <a:solidFill>
              <a:srgbClr val="000000"/>
            </a:solidFill>
            <a:miter lim="800000"/>
            <a:headEnd/>
            <a:tailEnd/>
          </a:ln>
        </p:spPr>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Notes Placeholder 2"/>
          <p:cNvSpPr>
            <a:spLocks noGrp="1"/>
          </p:cNvSpPr>
          <p:nvPr>
            <p:ph type="body" idx="1"/>
          </p:nvPr>
        </p:nvSpPr>
        <p:spPr/>
        <p:txBody>
          <a:bodyPr numCol="2"/>
          <a:lstStyle/>
          <a:p>
            <a:pPr eaLnBrk="1" fontAlgn="auto" hangingPunct="1">
              <a:spcBef>
                <a:spcPts val="0"/>
              </a:spcBef>
              <a:spcAft>
                <a:spcPts val="0"/>
              </a:spcAft>
              <a:defRPr/>
            </a:pPr>
            <a:r>
              <a:rPr lang="en-US" sz="1400" b="1" dirty="0" smtClean="0"/>
              <a:t>Custom animation effects: duplicate picture with varied brightness to full color</a:t>
            </a:r>
          </a:p>
          <a:p>
            <a:pPr eaLnBrk="1" fontAlgn="auto" hangingPunct="1">
              <a:spcBef>
                <a:spcPts val="0"/>
              </a:spcBef>
              <a:spcAft>
                <a:spcPts val="0"/>
              </a:spcAft>
              <a:defRPr/>
            </a:pPr>
            <a:r>
              <a:rPr lang="en-US" sz="1400" dirty="0" smtClean="0"/>
              <a:t>(Advanced)</a:t>
            </a:r>
          </a:p>
          <a:p>
            <a:pPr eaLnBrk="1" fontAlgn="auto" hangingPunct="1">
              <a:spcBef>
                <a:spcPts val="0"/>
              </a:spcBef>
              <a:spcAft>
                <a:spcPts val="0"/>
              </a:spcAft>
              <a:defRPr/>
            </a:pPr>
            <a:endParaRPr lang="en-US" dirty="0" smtClean="0"/>
          </a:p>
          <a:p>
            <a:pPr eaLnBrk="1" fontAlgn="auto" hangingPunct="1">
              <a:spcBef>
                <a:spcPts val="0"/>
              </a:spcBef>
              <a:spcAft>
                <a:spcPts val="0"/>
              </a:spcAft>
              <a:defRPr/>
            </a:pPr>
            <a:endParaRPr lang="en-US" dirty="0" smtClean="0"/>
          </a:p>
          <a:p>
            <a:pPr eaLnBrk="1" fontAlgn="auto" hangingPunct="1">
              <a:spcBef>
                <a:spcPts val="0"/>
              </a:spcBef>
              <a:spcAft>
                <a:spcPts val="0"/>
              </a:spcAft>
              <a:defRPr/>
            </a:pPr>
            <a:r>
              <a:rPr lang="en-US" b="1" dirty="0" smtClean="0"/>
              <a:t>Tip</a:t>
            </a:r>
            <a:r>
              <a:rPr lang="en-US" dirty="0" smtClean="0"/>
              <a:t>: For the effects on this slide, use a picture with a “portrait” (vertical) orientation. </a:t>
            </a:r>
          </a:p>
          <a:p>
            <a:pPr eaLnBrk="1" fontAlgn="auto" hangingPunct="1">
              <a:spcBef>
                <a:spcPts val="0"/>
              </a:spcBef>
              <a:spcAft>
                <a:spcPts val="0"/>
              </a:spcAft>
              <a:defRPr/>
            </a:pPr>
            <a:endParaRPr lang="en-US" dirty="0" smtClean="0"/>
          </a:p>
          <a:p>
            <a:pPr eaLnBrk="1" fontAlgn="auto" hangingPunct="1">
              <a:spcBef>
                <a:spcPts val="0"/>
              </a:spcBef>
              <a:spcAft>
                <a:spcPts val="0"/>
              </a:spcAft>
              <a:defRPr/>
            </a:pPr>
            <a:endParaRPr lang="en-US" dirty="0" smtClean="0"/>
          </a:p>
          <a:p>
            <a:pPr eaLnBrk="1" fontAlgn="auto" hangingPunct="1">
              <a:spcBef>
                <a:spcPts val="0"/>
              </a:spcBef>
              <a:spcAft>
                <a:spcPts val="0"/>
              </a:spcAft>
              <a:defRPr/>
            </a:pPr>
            <a:r>
              <a:rPr lang="en-US" dirty="0" smtClean="0"/>
              <a:t>To reproduce the text effects on this slide, do the following:</a:t>
            </a:r>
          </a:p>
          <a:p>
            <a:pPr marL="228600" indent="-228600" eaLnBrk="1" fontAlgn="auto" hangingPunct="1">
              <a:spcBef>
                <a:spcPts val="0"/>
              </a:spcBef>
              <a:spcAft>
                <a:spcPts val="0"/>
              </a:spcAft>
              <a:buFont typeface="+mj-lt"/>
              <a:buAutoNum type="arabicPeriod"/>
              <a:defRPr/>
            </a:pPr>
            <a:r>
              <a:rPr lang="en-US" dirty="0" smtClean="0"/>
              <a:t>On the </a:t>
            </a:r>
            <a:r>
              <a:rPr lang="en-US" b="1" dirty="0" smtClean="0"/>
              <a:t>Home</a:t>
            </a:r>
            <a:r>
              <a:rPr lang="en-US" dirty="0" smtClean="0"/>
              <a:t> tab, in the </a:t>
            </a:r>
            <a:r>
              <a:rPr lang="en-US" b="1" dirty="0" smtClean="0"/>
              <a:t>Slides</a:t>
            </a:r>
            <a:r>
              <a:rPr lang="en-US" dirty="0" smtClean="0"/>
              <a:t> group, click </a:t>
            </a:r>
            <a:r>
              <a:rPr lang="en-US" b="1" dirty="0" smtClean="0"/>
              <a:t>Layout</a:t>
            </a:r>
            <a:r>
              <a:rPr lang="en-US" dirty="0" smtClean="0"/>
              <a:t>, and then click </a:t>
            </a:r>
            <a:r>
              <a:rPr lang="en-US" b="1" dirty="0" smtClean="0"/>
              <a:t>Blank</a:t>
            </a:r>
            <a:r>
              <a:rPr lang="en-US" dirty="0" smtClean="0"/>
              <a:t>. </a:t>
            </a:r>
          </a:p>
          <a:p>
            <a:pPr marL="228600" indent="-228600" eaLnBrk="1" fontAlgn="auto" hangingPunct="1">
              <a:spcBef>
                <a:spcPts val="0"/>
              </a:spcBef>
              <a:spcAft>
                <a:spcPts val="0"/>
              </a:spcAft>
              <a:buFont typeface="+mj-lt"/>
              <a:buAutoNum type="arabicPeriod"/>
              <a:defRPr/>
            </a:pPr>
            <a:r>
              <a:rPr lang="en-US" dirty="0" smtClean="0"/>
              <a:t>On the </a:t>
            </a:r>
            <a:r>
              <a:rPr lang="en-US" b="1" dirty="0" smtClean="0"/>
              <a:t>Insert</a:t>
            </a:r>
            <a:r>
              <a:rPr lang="en-US" dirty="0" smtClean="0"/>
              <a:t> tab, in the </a:t>
            </a:r>
            <a:r>
              <a:rPr lang="en-US" b="1" dirty="0" smtClean="0"/>
              <a:t>Text</a:t>
            </a:r>
            <a:r>
              <a:rPr lang="en-US" dirty="0" smtClean="0"/>
              <a:t> group, click </a:t>
            </a:r>
            <a:r>
              <a:rPr lang="en-US" b="1" dirty="0" smtClean="0"/>
              <a:t>Text Box</a:t>
            </a:r>
            <a:r>
              <a:rPr lang="en-US" dirty="0" smtClean="0"/>
              <a:t>, and then on the slide, drag to draw the text box.</a:t>
            </a:r>
          </a:p>
          <a:p>
            <a:pPr marL="228600" indent="-228600" eaLnBrk="1" fontAlgn="auto" hangingPunct="1">
              <a:spcBef>
                <a:spcPts val="0"/>
              </a:spcBef>
              <a:spcAft>
                <a:spcPts val="0"/>
              </a:spcAft>
              <a:buFont typeface="+mj-lt"/>
              <a:buAutoNum type="arabicPeriod"/>
              <a:defRPr/>
            </a:pPr>
            <a:r>
              <a:rPr lang="en-US" dirty="0" smtClean="0"/>
              <a:t>Enter text in the text box, and then select the text. On the </a:t>
            </a:r>
            <a:r>
              <a:rPr lang="en-US" b="1" dirty="0" smtClean="0"/>
              <a:t>Home</a:t>
            </a:r>
            <a:r>
              <a:rPr lang="en-US" dirty="0" smtClean="0"/>
              <a:t> tab, in the </a:t>
            </a:r>
            <a:r>
              <a:rPr lang="en-US" b="1" dirty="0" smtClean="0"/>
              <a:t>Font</a:t>
            </a:r>
            <a:r>
              <a:rPr lang="en-US" dirty="0" smtClean="0"/>
              <a:t> group, select </a:t>
            </a:r>
            <a:r>
              <a:rPr lang="en-US" b="1" dirty="0" smtClean="0"/>
              <a:t>Georgia </a:t>
            </a:r>
            <a:r>
              <a:rPr lang="en-US" dirty="0" smtClean="0"/>
              <a:t>from the </a:t>
            </a:r>
            <a:r>
              <a:rPr lang="en-US" b="1" dirty="0" smtClean="0"/>
              <a:t>Font</a:t>
            </a:r>
            <a:r>
              <a:rPr lang="en-US" dirty="0" smtClean="0"/>
              <a:t> list, enter </a:t>
            </a:r>
            <a:r>
              <a:rPr lang="en-US" b="1" dirty="0" smtClean="0"/>
              <a:t>34</a:t>
            </a:r>
            <a:r>
              <a:rPr lang="en-US" dirty="0" smtClean="0"/>
              <a:t> in the </a:t>
            </a:r>
            <a:r>
              <a:rPr lang="en-US" b="1" dirty="0" smtClean="0"/>
              <a:t>Font Size </a:t>
            </a:r>
            <a:r>
              <a:rPr lang="en-US" dirty="0" smtClean="0"/>
              <a:t>box, click </a:t>
            </a:r>
            <a:r>
              <a:rPr lang="en-US" b="1" dirty="0" smtClean="0"/>
              <a:t>Italic</a:t>
            </a:r>
            <a:r>
              <a:rPr lang="en-US" dirty="0" smtClean="0"/>
              <a:t>, click the arrow next to </a:t>
            </a:r>
            <a:r>
              <a:rPr lang="en-US" b="1" dirty="0" smtClean="0"/>
              <a:t>Font Color</a:t>
            </a:r>
            <a:r>
              <a:rPr lang="en-US" dirty="0" smtClean="0"/>
              <a:t>, and then under </a:t>
            </a:r>
            <a:r>
              <a:rPr lang="en-US" b="1" dirty="0" smtClean="0"/>
              <a:t>Theme Colors </a:t>
            </a:r>
            <a:r>
              <a:rPr lang="en-US" dirty="0" smtClean="0"/>
              <a:t>click </a:t>
            </a:r>
            <a:r>
              <a:rPr lang="en-US" b="1" dirty="0" smtClean="0"/>
              <a:t>Aqua, Accent 5, Darker 25% </a:t>
            </a:r>
            <a:r>
              <a:rPr lang="en-US" dirty="0" smtClean="0"/>
              <a:t>(fifth row, ninth option from the left).</a:t>
            </a:r>
          </a:p>
          <a:p>
            <a:pPr marL="228600" indent="-228600" eaLnBrk="1" fontAlgn="auto" hangingPunct="1">
              <a:spcBef>
                <a:spcPts val="0"/>
              </a:spcBef>
              <a:spcAft>
                <a:spcPts val="0"/>
              </a:spcAft>
              <a:buFont typeface="+mj-lt"/>
              <a:buAutoNum type="arabicPeriod"/>
              <a:defRPr/>
            </a:pPr>
            <a:r>
              <a:rPr lang="en-US" dirty="0" smtClean="0"/>
              <a:t>Drag the text box into the upper half of the slide, slightly left of the center.</a:t>
            </a:r>
          </a:p>
          <a:p>
            <a:pPr marL="228600" indent="-228600" eaLnBrk="1" fontAlgn="auto" hangingPunct="1">
              <a:spcBef>
                <a:spcPts val="0"/>
              </a:spcBef>
              <a:spcAft>
                <a:spcPts val="0"/>
              </a:spcAft>
              <a:buFont typeface="+mj-lt"/>
              <a:buAutoNum type="arabicPeriod"/>
              <a:defRPr/>
            </a:pPr>
            <a:endParaRPr lang="en-US" dirty="0" smtClean="0"/>
          </a:p>
          <a:p>
            <a:pPr marL="228600" indent="-228600" eaLnBrk="1" fontAlgn="auto" hangingPunct="1">
              <a:spcBef>
                <a:spcPts val="0"/>
              </a:spcBef>
              <a:spcAft>
                <a:spcPts val="0"/>
              </a:spcAft>
              <a:buFont typeface="+mj-lt"/>
              <a:buAutoNum type="arabicPeriod"/>
              <a:defRPr/>
            </a:pPr>
            <a:endParaRPr lang="en-US" dirty="0" smtClean="0"/>
          </a:p>
          <a:p>
            <a:pPr marL="228600" indent="-228600" eaLnBrk="1" fontAlgn="auto" hangingPunct="1">
              <a:spcBef>
                <a:spcPts val="0"/>
              </a:spcBef>
              <a:spcAft>
                <a:spcPts val="0"/>
              </a:spcAft>
              <a:buFont typeface="+mj-lt"/>
              <a:buNone/>
              <a:defRPr/>
            </a:pPr>
            <a:r>
              <a:rPr lang="en-US" dirty="0" smtClean="0"/>
              <a:t>To reproduce the first picture with animation effects on this slide, do the following:</a:t>
            </a:r>
          </a:p>
          <a:p>
            <a:pPr marL="228600" indent="-228600" eaLnBrk="1" fontAlgn="auto" hangingPunct="1">
              <a:spcBef>
                <a:spcPts val="0"/>
              </a:spcBef>
              <a:spcAft>
                <a:spcPts val="0"/>
              </a:spcAft>
              <a:buFont typeface="+mj-lt"/>
              <a:buAutoNum type="arabicPeriod"/>
              <a:defRPr/>
            </a:pPr>
            <a:r>
              <a:rPr lang="en-US" dirty="0" smtClean="0"/>
              <a:t>On the </a:t>
            </a:r>
            <a:r>
              <a:rPr lang="en-US" b="1" dirty="0" smtClean="0"/>
              <a:t>Insert tab</a:t>
            </a:r>
            <a:r>
              <a:rPr lang="en-US" dirty="0" smtClean="0"/>
              <a:t>, in the </a:t>
            </a:r>
            <a:r>
              <a:rPr lang="en-US" b="1" dirty="0" smtClean="0"/>
              <a:t>Illustrations</a:t>
            </a:r>
            <a:r>
              <a:rPr lang="en-US" dirty="0" smtClean="0"/>
              <a:t> group, click </a:t>
            </a:r>
            <a:r>
              <a:rPr lang="en-US" b="1" dirty="0" smtClean="0"/>
              <a:t>Picture</a:t>
            </a:r>
            <a:r>
              <a:rPr lang="en-US" dirty="0" smtClean="0"/>
              <a:t>. In the </a:t>
            </a:r>
            <a:r>
              <a:rPr lang="en-US" b="1" dirty="0" smtClean="0"/>
              <a:t>Insert Picture</a:t>
            </a:r>
            <a:r>
              <a:rPr lang="en-US" dirty="0" smtClean="0"/>
              <a:t> dialog box, select a picture and then click </a:t>
            </a:r>
            <a:r>
              <a:rPr lang="en-US" b="1" dirty="0" smtClean="0"/>
              <a:t>Insert</a:t>
            </a:r>
            <a:r>
              <a:rPr lang="en-US" dirty="0" smtClean="0"/>
              <a:t>. </a:t>
            </a:r>
          </a:p>
          <a:p>
            <a:pPr marL="228600" indent="-228600" eaLnBrk="1" fontAlgn="auto" hangingPunct="1">
              <a:spcBef>
                <a:spcPts val="0"/>
              </a:spcBef>
              <a:spcAft>
                <a:spcPts val="0"/>
              </a:spcAft>
              <a:buFont typeface="+mj-lt"/>
              <a:buAutoNum type="arabicPeriod"/>
              <a:defRPr/>
            </a:pPr>
            <a:r>
              <a:rPr lang="en-US" dirty="0" smtClean="0"/>
              <a:t>On the slide, select the picture. Under </a:t>
            </a:r>
            <a:r>
              <a:rPr lang="en-US" b="1" dirty="0" smtClean="0"/>
              <a:t>Picture Tools</a:t>
            </a:r>
            <a:r>
              <a:rPr lang="en-US" dirty="0" smtClean="0"/>
              <a:t>, on the </a:t>
            </a:r>
            <a:r>
              <a:rPr lang="en-US" b="1" dirty="0" smtClean="0"/>
              <a:t>Format</a:t>
            </a:r>
            <a:r>
              <a:rPr lang="en-US" dirty="0" smtClean="0"/>
              <a:t> tab, in the bottom right corner of the </a:t>
            </a:r>
            <a:r>
              <a:rPr lang="en-US" b="1" dirty="0" smtClean="0"/>
              <a:t>Size</a:t>
            </a:r>
            <a:r>
              <a:rPr lang="en-US" dirty="0" smtClean="0"/>
              <a:t> group, click the </a:t>
            </a:r>
            <a:r>
              <a:rPr lang="en-US" b="1" dirty="0" smtClean="0"/>
              <a:t>Size and Position</a:t>
            </a:r>
            <a:r>
              <a:rPr lang="en-US" dirty="0" smtClean="0"/>
              <a:t> dialog box launcher. In the </a:t>
            </a:r>
            <a:r>
              <a:rPr lang="en-US" b="1" dirty="0" smtClean="0"/>
              <a:t>Size and Position </a:t>
            </a:r>
            <a:r>
              <a:rPr lang="en-US" dirty="0" smtClean="0"/>
              <a:t> dialog box, on the </a:t>
            </a:r>
            <a:r>
              <a:rPr lang="en-US" b="1" dirty="0" smtClean="0"/>
              <a:t>Size</a:t>
            </a:r>
            <a:r>
              <a:rPr lang="en-US" dirty="0" smtClean="0"/>
              <a:t> tab, resize or crop the picture as needed so that under </a:t>
            </a:r>
            <a:r>
              <a:rPr lang="en-US" b="1" dirty="0" smtClean="0"/>
              <a:t>Size and rotate</a:t>
            </a:r>
            <a:r>
              <a:rPr lang="en-US" dirty="0" smtClean="0"/>
              <a:t>, the </a:t>
            </a:r>
            <a:r>
              <a:rPr lang="en-US" b="1" dirty="0" smtClean="0"/>
              <a:t>Height</a:t>
            </a:r>
            <a:r>
              <a:rPr lang="en-US" dirty="0" smtClean="0"/>
              <a:t> box is set to </a:t>
            </a:r>
            <a:r>
              <a:rPr lang="en-US" b="1" dirty="0" smtClean="0"/>
              <a:t>3.81”</a:t>
            </a:r>
            <a:r>
              <a:rPr lang="en-US" dirty="0" smtClean="0"/>
              <a:t> and the </a:t>
            </a:r>
            <a:r>
              <a:rPr lang="en-US" b="1" dirty="0" smtClean="0"/>
              <a:t>Width</a:t>
            </a:r>
            <a:r>
              <a:rPr lang="en-US" dirty="0" smtClean="0"/>
              <a:t> box is set to </a:t>
            </a:r>
            <a:r>
              <a:rPr lang="en-US" b="1" dirty="0" smtClean="0"/>
              <a:t>2.54”</a:t>
            </a:r>
            <a:r>
              <a:rPr lang="en-US" dirty="0" smtClean="0"/>
              <a:t>. Resize the picture under </a:t>
            </a:r>
            <a:r>
              <a:rPr lang="en-US" b="1" dirty="0" smtClean="0"/>
              <a:t>Size and rotate </a:t>
            </a:r>
            <a:r>
              <a:rPr lang="en-US" dirty="0" smtClean="0"/>
              <a:t>by entering values into the </a:t>
            </a:r>
            <a:r>
              <a:rPr lang="en-US" b="1" dirty="0" smtClean="0"/>
              <a:t>Height</a:t>
            </a:r>
            <a:r>
              <a:rPr lang="en-US" dirty="0" smtClean="0"/>
              <a:t> and </a:t>
            </a:r>
            <a:r>
              <a:rPr lang="en-US" b="1" dirty="0" smtClean="0"/>
              <a:t>Width</a:t>
            </a:r>
            <a:r>
              <a:rPr lang="en-US" dirty="0" smtClean="0"/>
              <a:t> boxes. Crop the picture under </a:t>
            </a:r>
            <a:r>
              <a:rPr lang="en-US" b="1" dirty="0" smtClean="0"/>
              <a:t>Crop from </a:t>
            </a:r>
            <a:r>
              <a:rPr lang="en-US" dirty="0" smtClean="0"/>
              <a:t>by entering values into the </a:t>
            </a:r>
            <a:r>
              <a:rPr lang="en-US" b="1" dirty="0" smtClean="0"/>
              <a:t>Left</a:t>
            </a:r>
            <a:r>
              <a:rPr lang="en-US" dirty="0" smtClean="0"/>
              <a:t>, </a:t>
            </a:r>
            <a:r>
              <a:rPr lang="en-US" b="1" dirty="0" smtClean="0"/>
              <a:t>Right</a:t>
            </a:r>
            <a:r>
              <a:rPr lang="en-US" dirty="0" smtClean="0"/>
              <a:t>, </a:t>
            </a:r>
            <a:r>
              <a:rPr lang="en-US" b="1" dirty="0" smtClean="0"/>
              <a:t>Top</a:t>
            </a:r>
            <a:r>
              <a:rPr lang="en-US" dirty="0" smtClean="0"/>
              <a:t>, and </a:t>
            </a:r>
            <a:r>
              <a:rPr lang="en-US" b="1" dirty="0" smtClean="0"/>
              <a:t>Bottom</a:t>
            </a:r>
            <a:r>
              <a:rPr lang="en-US" dirty="0" smtClean="0"/>
              <a:t> boxes. </a:t>
            </a:r>
          </a:p>
          <a:p>
            <a:pPr marL="228600" indent="-228600" eaLnBrk="1" fontAlgn="auto" hangingPunct="1">
              <a:spcBef>
                <a:spcPts val="0"/>
              </a:spcBef>
              <a:spcAft>
                <a:spcPts val="0"/>
              </a:spcAft>
              <a:buFont typeface="+mj-lt"/>
              <a:buAutoNum type="arabicPeriod"/>
              <a:defRPr/>
            </a:pPr>
            <a:r>
              <a:rPr lang="en-US" dirty="0" smtClean="0"/>
              <a:t>Drag the picture into the into the top left corner of the slide. (</a:t>
            </a:r>
            <a:r>
              <a:rPr lang="en-US" b="1" dirty="0" smtClean="0"/>
              <a:t>Note: </a:t>
            </a:r>
            <a:r>
              <a:rPr lang="en-US" dirty="0" smtClean="0"/>
              <a:t>Align the left edge of the picture with the left edge of the slide, and leave a small margin between the top edge of the picture and the top edge of the slide.)</a:t>
            </a:r>
          </a:p>
          <a:p>
            <a:pPr marL="228600" indent="-228600" eaLnBrk="1" fontAlgn="auto" hangingPunct="1">
              <a:spcBef>
                <a:spcPts val="0"/>
              </a:spcBef>
              <a:spcAft>
                <a:spcPts val="0"/>
              </a:spcAft>
              <a:buFont typeface="+mj-lt"/>
              <a:buAutoNum type="arabicPeriod"/>
              <a:defRPr/>
            </a:pPr>
            <a:r>
              <a:rPr lang="en-US" dirty="0" smtClean="0"/>
              <a:t>Select the picture. Under </a:t>
            </a:r>
            <a:r>
              <a:rPr lang="en-US" b="1" dirty="0" smtClean="0"/>
              <a:t>Picture</a:t>
            </a:r>
            <a:r>
              <a:rPr lang="en-US" dirty="0" smtClean="0"/>
              <a:t> </a:t>
            </a:r>
            <a:r>
              <a:rPr lang="en-US" b="1" dirty="0" smtClean="0"/>
              <a:t>Tools</a:t>
            </a:r>
            <a:r>
              <a:rPr lang="en-US" dirty="0" smtClean="0"/>
              <a:t>, on the </a:t>
            </a:r>
            <a:r>
              <a:rPr lang="en-US" b="1" dirty="0" smtClean="0"/>
              <a:t>Format</a:t>
            </a:r>
            <a:r>
              <a:rPr lang="en-US" dirty="0" smtClean="0"/>
              <a:t> tab, in the bottom right corner of the </a:t>
            </a:r>
            <a:r>
              <a:rPr lang="en-US" b="1" dirty="0" smtClean="0"/>
              <a:t>Picture Styles </a:t>
            </a:r>
            <a:r>
              <a:rPr lang="en-US" dirty="0" smtClean="0"/>
              <a:t>group, click the </a:t>
            </a:r>
            <a:r>
              <a:rPr lang="en-US" b="1" dirty="0" smtClean="0"/>
              <a:t>Format Shape </a:t>
            </a:r>
            <a:r>
              <a:rPr lang="en-US" dirty="0" smtClean="0"/>
              <a:t>dialog box launcher.</a:t>
            </a:r>
          </a:p>
          <a:p>
            <a:pPr marL="228600" indent="-228600" eaLnBrk="1" fontAlgn="auto" hangingPunct="1">
              <a:spcBef>
                <a:spcPts val="0"/>
              </a:spcBef>
              <a:spcAft>
                <a:spcPts val="0"/>
              </a:spcAft>
              <a:buFont typeface="+mj-lt"/>
              <a:buAutoNum type="arabicPeriod"/>
              <a:defRPr/>
            </a:pPr>
            <a:r>
              <a:rPr lang="en-US" dirty="0" smtClean="0"/>
              <a:t>In the </a:t>
            </a:r>
            <a:r>
              <a:rPr lang="en-US" b="1" dirty="0" smtClean="0"/>
              <a:t>Format Picture </a:t>
            </a:r>
            <a:r>
              <a:rPr lang="en-US" dirty="0" smtClean="0"/>
              <a:t>dialog box, in the left pane, click </a:t>
            </a:r>
            <a:r>
              <a:rPr lang="en-US" b="1" dirty="0" smtClean="0"/>
              <a:t>Picture</a:t>
            </a:r>
            <a:r>
              <a:rPr lang="en-US" dirty="0" smtClean="0"/>
              <a:t>, and then do the following in the </a:t>
            </a:r>
            <a:r>
              <a:rPr lang="en-US" b="1" dirty="0" smtClean="0"/>
              <a:t>Picture</a:t>
            </a:r>
            <a:r>
              <a:rPr lang="en-US" dirty="0" smtClean="0"/>
              <a:t> pane: </a:t>
            </a:r>
          </a:p>
          <a:p>
            <a:pPr marL="685800" lvl="1" indent="-228600" eaLnBrk="1" fontAlgn="auto" hangingPunct="1">
              <a:spcBef>
                <a:spcPts val="0"/>
              </a:spcBef>
              <a:spcAft>
                <a:spcPts val="0"/>
              </a:spcAft>
              <a:buFont typeface="Arial" pitchFamily="34" charset="0"/>
              <a:buChar char="•"/>
              <a:defRPr/>
            </a:pPr>
            <a:r>
              <a:rPr lang="en-US" dirty="0" smtClean="0"/>
              <a:t>Click the button next to </a:t>
            </a:r>
            <a:r>
              <a:rPr lang="en-US" b="1" dirty="0" smtClean="0"/>
              <a:t>Recolor</a:t>
            </a:r>
            <a:r>
              <a:rPr lang="en-US" dirty="0" smtClean="0"/>
              <a:t>, and then select the recolor option that works best with the picture. (</a:t>
            </a:r>
            <a:r>
              <a:rPr lang="en-US" b="1" dirty="0" smtClean="0"/>
              <a:t>Note: </a:t>
            </a:r>
            <a:r>
              <a:rPr lang="en-US" dirty="0" smtClean="0"/>
              <a:t>The first picture in the example above is set to </a:t>
            </a:r>
            <a:r>
              <a:rPr lang="en-US" b="1" dirty="0" smtClean="0"/>
              <a:t>No Recolor</a:t>
            </a:r>
            <a:r>
              <a:rPr lang="en-US" dirty="0" smtClean="0"/>
              <a:t>.)</a:t>
            </a:r>
            <a:endParaRPr lang="en-US" i="1" dirty="0" smtClean="0"/>
          </a:p>
          <a:p>
            <a:pPr marL="685800" lvl="1" indent="-228600" eaLnBrk="1" fontAlgn="auto" hangingPunct="1">
              <a:spcBef>
                <a:spcPts val="0"/>
              </a:spcBef>
              <a:spcAft>
                <a:spcPts val="0"/>
              </a:spcAft>
              <a:buFont typeface="Arial" pitchFamily="34" charset="0"/>
              <a:buChar char="•"/>
              <a:defRPr/>
            </a:pPr>
            <a:r>
              <a:rPr lang="en-US" dirty="0" smtClean="0"/>
              <a:t>In the </a:t>
            </a:r>
            <a:r>
              <a:rPr lang="en-US" b="1" dirty="0" smtClean="0"/>
              <a:t>Brightness</a:t>
            </a:r>
            <a:r>
              <a:rPr lang="en-US" dirty="0" smtClean="0"/>
              <a:t> box, enter </a:t>
            </a:r>
            <a:r>
              <a:rPr lang="en-US" b="1" dirty="0" smtClean="0"/>
              <a:t>50%</a:t>
            </a:r>
            <a:r>
              <a:rPr lang="en-US" dirty="0" smtClean="0"/>
              <a:t>. (</a:t>
            </a:r>
            <a:r>
              <a:rPr lang="en-US" b="1" dirty="0" smtClean="0"/>
              <a:t>Note: </a:t>
            </a:r>
            <a:r>
              <a:rPr lang="en-US" dirty="0" smtClean="0"/>
              <a:t>You may want to adjust the brightness settings for the picture you have chosen.)</a:t>
            </a:r>
          </a:p>
          <a:p>
            <a:pPr marL="228600" indent="-228600" eaLnBrk="1" fontAlgn="auto" hangingPunct="1">
              <a:spcBef>
                <a:spcPts val="0"/>
              </a:spcBef>
              <a:spcAft>
                <a:spcPts val="0"/>
              </a:spcAft>
              <a:buFont typeface="+mj-lt"/>
              <a:buAutoNum type="arabicPeriod"/>
              <a:defRPr/>
            </a:pPr>
            <a:r>
              <a:rPr lang="en-US" dirty="0" smtClean="0"/>
              <a:t>On the </a:t>
            </a:r>
            <a:r>
              <a:rPr lang="en-US" b="1" dirty="0" smtClean="0"/>
              <a:t>Animations</a:t>
            </a:r>
            <a:r>
              <a:rPr lang="en-US" dirty="0" smtClean="0"/>
              <a:t> tab, in the </a:t>
            </a:r>
            <a:r>
              <a:rPr lang="en-US" b="1" dirty="0" smtClean="0"/>
              <a:t>Animations</a:t>
            </a:r>
            <a:r>
              <a:rPr lang="en-US" dirty="0" smtClean="0"/>
              <a:t> group, click </a:t>
            </a:r>
            <a:r>
              <a:rPr lang="en-US" b="1" dirty="0" smtClean="0"/>
              <a:t>Custom</a:t>
            </a:r>
            <a:r>
              <a:rPr lang="en-US" dirty="0" smtClean="0"/>
              <a:t> </a:t>
            </a:r>
            <a:r>
              <a:rPr lang="en-US" b="1" dirty="0" smtClean="0"/>
              <a:t>Animation</a:t>
            </a:r>
            <a:r>
              <a:rPr lang="en-US" dirty="0" smtClean="0"/>
              <a:t>.</a:t>
            </a:r>
          </a:p>
          <a:p>
            <a:pPr marL="228600" indent="-228600" eaLnBrk="1" fontAlgn="auto" hangingPunct="1">
              <a:spcBef>
                <a:spcPts val="0"/>
              </a:spcBef>
              <a:spcAft>
                <a:spcPts val="0"/>
              </a:spcAft>
              <a:buFont typeface="+mj-lt"/>
              <a:buAutoNum type="arabicPeriod"/>
              <a:defRPr/>
            </a:pPr>
            <a:r>
              <a:rPr lang="en-US" dirty="0" smtClean="0"/>
              <a:t>On the slide, select the picture, and then do the following in the </a:t>
            </a:r>
            <a:r>
              <a:rPr lang="en-US" b="1" dirty="0" smtClean="0"/>
              <a:t>Custom Animation </a:t>
            </a:r>
            <a:r>
              <a:rPr lang="en-US" dirty="0" smtClean="0"/>
              <a:t>task pane:</a:t>
            </a:r>
          </a:p>
          <a:p>
            <a:pPr marL="685800" lvl="1" indent="-228600" eaLnBrk="1" fontAlgn="auto" hangingPunct="1">
              <a:spcBef>
                <a:spcPts val="0"/>
              </a:spcBef>
              <a:spcAft>
                <a:spcPts val="0"/>
              </a:spcAft>
              <a:buFont typeface="+mj-lt"/>
              <a:buAutoNum type="arabicPeriod"/>
              <a:defRPr/>
            </a:pPr>
            <a:r>
              <a:rPr lang="en-US" dirty="0" smtClean="0"/>
              <a:t>Click </a:t>
            </a:r>
            <a:r>
              <a:rPr lang="en-US" b="1" dirty="0" smtClean="0"/>
              <a:t>Add Effect</a:t>
            </a:r>
            <a:r>
              <a:rPr lang="en-US" dirty="0" smtClean="0"/>
              <a:t>, point to </a:t>
            </a:r>
            <a:r>
              <a:rPr lang="en-US" b="1" dirty="0" smtClean="0"/>
              <a:t>Entrance</a:t>
            </a:r>
            <a:r>
              <a:rPr lang="en-US" dirty="0" smtClean="0"/>
              <a:t>, and then click </a:t>
            </a:r>
            <a:r>
              <a:rPr lang="en-US" b="1" dirty="0" smtClean="0"/>
              <a:t>More</a:t>
            </a:r>
            <a:r>
              <a:rPr lang="en-US" dirty="0" smtClean="0"/>
              <a:t> </a:t>
            </a:r>
            <a:r>
              <a:rPr lang="en-US" b="1" dirty="0" smtClean="0"/>
              <a:t>Effects</a:t>
            </a:r>
            <a:r>
              <a:rPr lang="en-US" dirty="0" smtClean="0"/>
              <a:t>. In the </a:t>
            </a:r>
            <a:r>
              <a:rPr lang="en-US" b="1" dirty="0" smtClean="0"/>
              <a:t>Add Entrance Effect </a:t>
            </a:r>
            <a:r>
              <a:rPr lang="en-US" dirty="0" smtClean="0"/>
              <a:t>dialog box,</a:t>
            </a:r>
            <a:r>
              <a:rPr lang="en-US" b="1" dirty="0" smtClean="0"/>
              <a:t> </a:t>
            </a:r>
            <a:r>
              <a:rPr lang="en-US" dirty="0" smtClean="0"/>
              <a:t>under </a:t>
            </a:r>
            <a:r>
              <a:rPr lang="en-US" b="1" dirty="0" smtClean="0"/>
              <a:t>Basic</a:t>
            </a:r>
            <a:r>
              <a:rPr lang="en-US" dirty="0" smtClean="0"/>
              <a:t>, click </a:t>
            </a:r>
            <a:r>
              <a:rPr lang="en-US" b="1" dirty="0" smtClean="0"/>
              <a:t>Fly In</a:t>
            </a:r>
            <a:r>
              <a:rPr lang="en-US" dirty="0" smtClean="0"/>
              <a:t>, and then click </a:t>
            </a:r>
            <a:r>
              <a:rPr lang="en-US" b="1" dirty="0" smtClean="0"/>
              <a:t>OK</a:t>
            </a:r>
            <a:r>
              <a:rPr lang="en-US" dirty="0" smtClean="0"/>
              <a:t>.</a:t>
            </a:r>
          </a:p>
          <a:p>
            <a:pPr marL="1143000" lvl="2" indent="-228600" eaLnBrk="1" fontAlgn="auto" hangingPunct="1">
              <a:spcBef>
                <a:spcPts val="0"/>
              </a:spcBef>
              <a:spcAft>
                <a:spcPts val="0"/>
              </a:spcAft>
              <a:buFont typeface="Arial" pitchFamily="34" charset="0"/>
              <a:buChar char="•"/>
              <a:defRPr/>
            </a:pPr>
            <a:r>
              <a:rPr lang="en-US" dirty="0" smtClean="0"/>
              <a:t>Under </a:t>
            </a:r>
            <a:r>
              <a:rPr lang="en-US" b="1" dirty="0" smtClean="0"/>
              <a:t>Modify: Fly In</a:t>
            </a:r>
            <a:r>
              <a:rPr lang="en-US" dirty="0" smtClean="0"/>
              <a:t>, in the </a:t>
            </a:r>
            <a:r>
              <a:rPr lang="en-US" b="1" dirty="0" smtClean="0"/>
              <a:t>Start </a:t>
            </a:r>
            <a:r>
              <a:rPr lang="en-US" dirty="0" smtClean="0"/>
              <a:t>list, select </a:t>
            </a:r>
            <a:r>
              <a:rPr lang="en-US" b="1" dirty="0" smtClean="0"/>
              <a:t>With Previous</a:t>
            </a:r>
            <a:r>
              <a:rPr lang="en-US" dirty="0" smtClean="0"/>
              <a:t>. </a:t>
            </a:r>
          </a:p>
          <a:p>
            <a:pPr marL="1143000" lvl="2" indent="-228600" eaLnBrk="1" fontAlgn="auto" hangingPunct="1">
              <a:spcBef>
                <a:spcPts val="0"/>
              </a:spcBef>
              <a:spcAft>
                <a:spcPts val="0"/>
              </a:spcAft>
              <a:buFont typeface="Arial" pitchFamily="34" charset="0"/>
              <a:buChar char="•"/>
              <a:defRPr/>
            </a:pPr>
            <a:r>
              <a:rPr lang="en-US" dirty="0" smtClean="0"/>
              <a:t>Under </a:t>
            </a:r>
            <a:r>
              <a:rPr lang="en-US" b="1" dirty="0" smtClean="0"/>
              <a:t>Modify: Fly In</a:t>
            </a:r>
            <a:r>
              <a:rPr lang="en-US" dirty="0" smtClean="0"/>
              <a:t>,</a:t>
            </a:r>
            <a:r>
              <a:rPr lang="en-US" b="1" dirty="0" smtClean="0"/>
              <a:t> </a:t>
            </a:r>
            <a:r>
              <a:rPr lang="en-US" dirty="0" smtClean="0"/>
              <a:t>in the </a:t>
            </a:r>
            <a:r>
              <a:rPr lang="en-US" b="1" dirty="0" smtClean="0"/>
              <a:t>Direction</a:t>
            </a:r>
            <a:r>
              <a:rPr lang="en-US" dirty="0" smtClean="0"/>
              <a:t> list, select </a:t>
            </a:r>
            <a:r>
              <a:rPr lang="en-US" b="1" dirty="0" smtClean="0"/>
              <a:t>From Left</a:t>
            </a:r>
            <a:r>
              <a:rPr lang="en-US" dirty="0" smtClean="0"/>
              <a:t>.</a:t>
            </a:r>
          </a:p>
          <a:p>
            <a:pPr marL="1143000" lvl="2" indent="-228600" eaLnBrk="1" fontAlgn="auto" hangingPunct="1">
              <a:spcBef>
                <a:spcPts val="0"/>
              </a:spcBef>
              <a:spcAft>
                <a:spcPts val="0"/>
              </a:spcAft>
              <a:buFont typeface="Arial" pitchFamily="34" charset="0"/>
              <a:buChar char="•"/>
              <a:defRPr/>
            </a:pPr>
            <a:r>
              <a:rPr lang="en-US" dirty="0" smtClean="0"/>
              <a:t>Under </a:t>
            </a:r>
            <a:r>
              <a:rPr lang="en-US" b="1" dirty="0" smtClean="0"/>
              <a:t>Modify: Fly In</a:t>
            </a:r>
            <a:r>
              <a:rPr lang="en-US" dirty="0" smtClean="0"/>
              <a:t>,</a:t>
            </a:r>
            <a:r>
              <a:rPr lang="en-US" b="1" dirty="0" smtClean="0"/>
              <a:t> </a:t>
            </a:r>
            <a:r>
              <a:rPr lang="en-US" dirty="0" smtClean="0"/>
              <a:t>in the </a:t>
            </a:r>
            <a:r>
              <a:rPr lang="en-US" b="1" dirty="0" smtClean="0"/>
              <a:t>Speed </a:t>
            </a:r>
            <a:r>
              <a:rPr lang="en-US" dirty="0" smtClean="0"/>
              <a:t>list, select </a:t>
            </a:r>
            <a:r>
              <a:rPr lang="en-US" b="1" dirty="0" smtClean="0"/>
              <a:t>Fast</a:t>
            </a:r>
            <a:r>
              <a:rPr lang="en-US" dirty="0" smtClean="0"/>
              <a:t>.</a:t>
            </a:r>
          </a:p>
          <a:p>
            <a:pPr marL="685800" lvl="1" indent="-228600" eaLnBrk="1" fontAlgn="auto" hangingPunct="1">
              <a:spcBef>
                <a:spcPts val="0"/>
              </a:spcBef>
              <a:spcAft>
                <a:spcPts val="0"/>
              </a:spcAft>
              <a:buFont typeface="+mj-lt"/>
              <a:buAutoNum type="arabicPeriod"/>
              <a:defRPr/>
            </a:pPr>
            <a:r>
              <a:rPr lang="en-US" dirty="0" smtClean="0"/>
              <a:t>Click </a:t>
            </a:r>
            <a:r>
              <a:rPr lang="en-US" b="1" dirty="0" smtClean="0"/>
              <a:t>Add Effect</a:t>
            </a:r>
            <a:r>
              <a:rPr lang="en-US" dirty="0" smtClean="0"/>
              <a:t>, point to </a:t>
            </a:r>
            <a:r>
              <a:rPr lang="en-US" b="1" dirty="0" smtClean="0"/>
              <a:t>Entrance</a:t>
            </a:r>
            <a:r>
              <a:rPr lang="en-US" dirty="0" smtClean="0"/>
              <a:t>, and then click </a:t>
            </a:r>
            <a:r>
              <a:rPr lang="en-US" b="1" dirty="0" smtClean="0"/>
              <a:t>More</a:t>
            </a:r>
            <a:r>
              <a:rPr lang="en-US" dirty="0" smtClean="0"/>
              <a:t> </a:t>
            </a:r>
            <a:r>
              <a:rPr lang="en-US" b="1" dirty="0" smtClean="0"/>
              <a:t>Effects</a:t>
            </a:r>
            <a:r>
              <a:rPr lang="en-US" dirty="0" smtClean="0"/>
              <a:t>. In the </a:t>
            </a:r>
            <a:r>
              <a:rPr lang="en-US" b="1" dirty="0" smtClean="0"/>
              <a:t>Add Entrance Effect </a:t>
            </a:r>
            <a:r>
              <a:rPr lang="en-US" dirty="0" smtClean="0"/>
              <a:t>dialog box,</a:t>
            </a:r>
            <a:r>
              <a:rPr lang="en-US" b="1" dirty="0" smtClean="0"/>
              <a:t> </a:t>
            </a:r>
            <a:r>
              <a:rPr lang="en-US" dirty="0" smtClean="0"/>
              <a:t>under </a:t>
            </a:r>
            <a:r>
              <a:rPr lang="en-US" b="1" dirty="0" smtClean="0"/>
              <a:t>Subtle</a:t>
            </a:r>
            <a:r>
              <a:rPr lang="en-US" dirty="0" smtClean="0"/>
              <a:t>, click </a:t>
            </a:r>
            <a:r>
              <a:rPr lang="en-US" b="1" dirty="0" smtClean="0"/>
              <a:t>Expand</a:t>
            </a:r>
            <a:r>
              <a:rPr lang="en-US" dirty="0" smtClean="0"/>
              <a:t>, and then click </a:t>
            </a:r>
            <a:r>
              <a:rPr lang="en-US" b="1" dirty="0" smtClean="0"/>
              <a:t>OK</a:t>
            </a:r>
            <a:r>
              <a:rPr lang="en-US" dirty="0" smtClean="0"/>
              <a:t>.</a:t>
            </a:r>
          </a:p>
          <a:p>
            <a:pPr marL="1143000" lvl="2" indent="-228600" eaLnBrk="1" fontAlgn="auto" hangingPunct="1">
              <a:spcBef>
                <a:spcPts val="0"/>
              </a:spcBef>
              <a:spcAft>
                <a:spcPts val="0"/>
              </a:spcAft>
              <a:buFont typeface="Arial" pitchFamily="34" charset="0"/>
              <a:buChar char="•"/>
              <a:defRPr/>
            </a:pPr>
            <a:r>
              <a:rPr lang="en-US" dirty="0" smtClean="0"/>
              <a:t>Under </a:t>
            </a:r>
            <a:r>
              <a:rPr lang="en-US" b="1" dirty="0" smtClean="0"/>
              <a:t>Modify: Expand</a:t>
            </a:r>
            <a:r>
              <a:rPr lang="en-US" dirty="0" smtClean="0"/>
              <a:t>, in the </a:t>
            </a:r>
            <a:r>
              <a:rPr lang="en-US" b="1" dirty="0" smtClean="0"/>
              <a:t>Start </a:t>
            </a:r>
            <a:r>
              <a:rPr lang="en-US" dirty="0" smtClean="0"/>
              <a:t>list, select </a:t>
            </a:r>
            <a:r>
              <a:rPr lang="en-US" b="1" dirty="0" smtClean="0"/>
              <a:t>With Previous</a:t>
            </a:r>
            <a:r>
              <a:rPr lang="en-US" dirty="0" smtClean="0"/>
              <a:t>.</a:t>
            </a:r>
          </a:p>
          <a:p>
            <a:pPr marL="1143000" lvl="2" indent="-228600" eaLnBrk="1" fontAlgn="auto" hangingPunct="1">
              <a:spcBef>
                <a:spcPts val="0"/>
              </a:spcBef>
              <a:spcAft>
                <a:spcPts val="0"/>
              </a:spcAft>
              <a:buFont typeface="Arial" pitchFamily="34" charset="0"/>
              <a:buChar char="•"/>
              <a:defRPr/>
            </a:pPr>
            <a:r>
              <a:rPr lang="en-US" dirty="0" smtClean="0"/>
              <a:t>Under </a:t>
            </a:r>
            <a:r>
              <a:rPr lang="en-US" b="1" dirty="0" smtClean="0"/>
              <a:t>Modify: Expand</a:t>
            </a:r>
            <a:r>
              <a:rPr lang="en-US" dirty="0" smtClean="0"/>
              <a:t>, in the </a:t>
            </a:r>
            <a:r>
              <a:rPr lang="en-US" b="1" dirty="0" smtClean="0"/>
              <a:t>Speed </a:t>
            </a:r>
            <a:r>
              <a:rPr lang="en-US" dirty="0" smtClean="0"/>
              <a:t>list, select </a:t>
            </a:r>
            <a:r>
              <a:rPr lang="en-US" b="1" dirty="0" smtClean="0"/>
              <a:t>Fast</a:t>
            </a:r>
            <a:r>
              <a:rPr lang="en-US" dirty="0" smtClean="0"/>
              <a:t>.</a:t>
            </a:r>
          </a:p>
          <a:p>
            <a:pPr marL="228600" indent="-228600" eaLnBrk="1" fontAlgn="auto" hangingPunct="1">
              <a:spcBef>
                <a:spcPts val="0"/>
              </a:spcBef>
              <a:spcAft>
                <a:spcPts val="0"/>
              </a:spcAft>
              <a:buFont typeface="+mj-lt"/>
              <a:buAutoNum type="arabicPeriod"/>
              <a:defRPr/>
            </a:pPr>
            <a:endParaRPr lang="en-US" dirty="0" smtClean="0"/>
          </a:p>
          <a:p>
            <a:pPr marL="228600" indent="-228600" eaLnBrk="1" fontAlgn="auto" hangingPunct="1">
              <a:spcBef>
                <a:spcPts val="0"/>
              </a:spcBef>
              <a:spcAft>
                <a:spcPts val="0"/>
              </a:spcAft>
              <a:buFont typeface="+mj-lt"/>
              <a:buAutoNum type="arabicPeriod"/>
              <a:defRPr/>
            </a:pPr>
            <a:endParaRPr lang="en-US" dirty="0" smtClean="0"/>
          </a:p>
          <a:p>
            <a:pPr eaLnBrk="1" fontAlgn="auto" hangingPunct="1">
              <a:spcBef>
                <a:spcPts val="0"/>
              </a:spcBef>
              <a:spcAft>
                <a:spcPts val="0"/>
              </a:spcAft>
              <a:buFont typeface="+mj-lt"/>
              <a:buNone/>
              <a:defRPr/>
            </a:pPr>
            <a:r>
              <a:rPr lang="en-US" dirty="0" smtClean="0"/>
              <a:t>To reproduce the second picture with animation effects on this slide, do the following:</a:t>
            </a:r>
          </a:p>
          <a:p>
            <a:pPr marL="228600" indent="-228600" eaLnBrk="1" fontAlgn="auto" hangingPunct="1">
              <a:spcBef>
                <a:spcPts val="0"/>
              </a:spcBef>
              <a:spcAft>
                <a:spcPts val="0"/>
              </a:spcAft>
              <a:buFont typeface="+mj-lt"/>
              <a:buAutoNum type="arabicPeriod"/>
              <a:defRPr/>
            </a:pPr>
            <a:r>
              <a:rPr lang="en-US" dirty="0" smtClean="0"/>
              <a:t>On the slide, select the picture. On th</a:t>
            </a:r>
            <a:r>
              <a:rPr lang="en-US" b="1" dirty="0" smtClean="0"/>
              <a:t>e Home </a:t>
            </a:r>
            <a:r>
              <a:rPr lang="en-US" dirty="0" smtClean="0"/>
              <a:t>tab, in the </a:t>
            </a:r>
            <a:r>
              <a:rPr lang="en-US" b="1" dirty="0" smtClean="0"/>
              <a:t>Clipboard </a:t>
            </a:r>
            <a:r>
              <a:rPr lang="en-US" dirty="0" smtClean="0"/>
              <a:t>group, click the arrow under </a:t>
            </a:r>
            <a:r>
              <a:rPr lang="en-US" b="1" dirty="0" smtClean="0"/>
              <a:t>Paste</a:t>
            </a:r>
            <a:r>
              <a:rPr lang="en-US" dirty="0" smtClean="0"/>
              <a:t>, and then click </a:t>
            </a:r>
            <a:r>
              <a:rPr lang="en-US" b="1" dirty="0" smtClean="0"/>
              <a:t>Duplicate</a:t>
            </a:r>
            <a:r>
              <a:rPr lang="en-US" dirty="0" smtClean="0"/>
              <a:t>.</a:t>
            </a:r>
          </a:p>
          <a:p>
            <a:pPr marL="228600" indent="-228600" eaLnBrk="1" fontAlgn="auto" hangingPunct="1">
              <a:spcBef>
                <a:spcPts val="0"/>
              </a:spcBef>
              <a:spcAft>
                <a:spcPts val="0"/>
              </a:spcAft>
              <a:buFont typeface="+mj-lt"/>
              <a:buAutoNum type="arabicPeriod"/>
              <a:defRPr/>
            </a:pPr>
            <a:r>
              <a:rPr lang="en-US" dirty="0" smtClean="0"/>
              <a:t>Drag the second picture until the left side slightly overlaps the right side of the first picture.</a:t>
            </a:r>
          </a:p>
          <a:p>
            <a:pPr marL="228600" indent="-228600" eaLnBrk="1" fontAlgn="auto" hangingPunct="1">
              <a:spcBef>
                <a:spcPts val="0"/>
              </a:spcBef>
              <a:spcAft>
                <a:spcPts val="0"/>
              </a:spcAft>
              <a:buFont typeface="+mj-lt"/>
              <a:buAutoNum type="arabicPeriod"/>
              <a:defRPr/>
            </a:pPr>
            <a:r>
              <a:rPr lang="en-US" dirty="0" smtClean="0"/>
              <a:t>Select the second picture. Under </a:t>
            </a:r>
            <a:r>
              <a:rPr lang="en-US" b="1" dirty="0" smtClean="0"/>
              <a:t>Picture</a:t>
            </a:r>
            <a:r>
              <a:rPr lang="en-US" dirty="0" smtClean="0"/>
              <a:t> </a:t>
            </a:r>
            <a:r>
              <a:rPr lang="en-US" b="1" dirty="0" smtClean="0"/>
              <a:t>Tools</a:t>
            </a:r>
            <a:r>
              <a:rPr lang="en-US" dirty="0" smtClean="0"/>
              <a:t>, on the </a:t>
            </a:r>
            <a:r>
              <a:rPr lang="en-US" b="1" dirty="0" smtClean="0"/>
              <a:t>Format</a:t>
            </a:r>
            <a:r>
              <a:rPr lang="en-US" dirty="0" smtClean="0"/>
              <a:t> tab, in the bottom right corner of the </a:t>
            </a:r>
            <a:r>
              <a:rPr lang="en-US" b="1" dirty="0" smtClean="0"/>
              <a:t>Picture Styles </a:t>
            </a:r>
            <a:r>
              <a:rPr lang="en-US" dirty="0" smtClean="0"/>
              <a:t>group, click the </a:t>
            </a:r>
            <a:r>
              <a:rPr lang="en-US" b="1" dirty="0" smtClean="0"/>
              <a:t>Format Shape </a:t>
            </a:r>
            <a:r>
              <a:rPr lang="en-US" dirty="0" smtClean="0"/>
              <a:t>dialog box launcher.</a:t>
            </a:r>
          </a:p>
          <a:p>
            <a:pPr marL="228600" indent="-228600" eaLnBrk="1" fontAlgn="auto" hangingPunct="1">
              <a:spcBef>
                <a:spcPts val="0"/>
              </a:spcBef>
              <a:spcAft>
                <a:spcPts val="0"/>
              </a:spcAft>
              <a:buFont typeface="+mj-lt"/>
              <a:buAutoNum type="arabicPeriod"/>
              <a:defRPr/>
            </a:pPr>
            <a:r>
              <a:rPr lang="en-US" dirty="0" smtClean="0"/>
              <a:t>In the </a:t>
            </a:r>
            <a:r>
              <a:rPr lang="en-US" b="1" dirty="0" smtClean="0"/>
              <a:t>Format Picture </a:t>
            </a:r>
            <a:r>
              <a:rPr lang="en-US" dirty="0" smtClean="0"/>
              <a:t>dialog box, in the left pane, click </a:t>
            </a:r>
            <a:r>
              <a:rPr lang="en-US" b="1" dirty="0" smtClean="0"/>
              <a:t>Picture</a:t>
            </a:r>
            <a:r>
              <a:rPr lang="en-US" dirty="0" smtClean="0"/>
              <a:t>. In the </a:t>
            </a:r>
            <a:r>
              <a:rPr lang="en-US" b="1" dirty="0" smtClean="0"/>
              <a:t>Picture</a:t>
            </a:r>
            <a:r>
              <a:rPr lang="en-US" dirty="0" smtClean="0"/>
              <a:t> pane, in the </a:t>
            </a:r>
            <a:r>
              <a:rPr lang="en-US" b="1" dirty="0" smtClean="0"/>
              <a:t>Brightness </a:t>
            </a:r>
            <a:r>
              <a:rPr lang="en-US" dirty="0" smtClean="0"/>
              <a:t>box, enter </a:t>
            </a:r>
            <a:r>
              <a:rPr lang="en-US" b="1" dirty="0" smtClean="0"/>
              <a:t>40%</a:t>
            </a:r>
            <a:r>
              <a:rPr lang="en-US" dirty="0" smtClean="0"/>
              <a:t>. (</a:t>
            </a:r>
            <a:r>
              <a:rPr lang="en-US" b="1" dirty="0" smtClean="0"/>
              <a:t>Note: </a:t>
            </a:r>
            <a:r>
              <a:rPr lang="en-US" dirty="0" smtClean="0"/>
              <a:t>You may want to adjust the brightness settings for the picture you have chosen.)</a:t>
            </a:r>
          </a:p>
          <a:p>
            <a:pPr marL="228600" indent="-228600" eaLnBrk="1" fontAlgn="auto" hangingPunct="1">
              <a:spcBef>
                <a:spcPts val="0"/>
              </a:spcBef>
              <a:spcAft>
                <a:spcPts val="0"/>
              </a:spcAft>
              <a:buFont typeface="+mj-lt"/>
              <a:buAutoNum type="arabicPeriod"/>
              <a:defRPr/>
            </a:pPr>
            <a:r>
              <a:rPr lang="en-US" dirty="0" smtClean="0"/>
              <a:t>Press and hold CTRL, and then select the third and fourth animation effects (fly-in and expand effects for the second picture) in the </a:t>
            </a:r>
            <a:r>
              <a:rPr lang="en-US" b="1" dirty="0" smtClean="0"/>
              <a:t>Custom</a:t>
            </a:r>
            <a:r>
              <a:rPr lang="en-US" dirty="0" smtClean="0"/>
              <a:t> </a:t>
            </a:r>
            <a:r>
              <a:rPr lang="en-US" b="1" dirty="0" smtClean="0"/>
              <a:t>Animation</a:t>
            </a:r>
            <a:r>
              <a:rPr lang="en-US" dirty="0" smtClean="0"/>
              <a:t> task pane. Click the arrow to the right of one of the animation effects, and then click </a:t>
            </a:r>
            <a:r>
              <a:rPr lang="en-US" b="1" dirty="0" smtClean="0"/>
              <a:t>Timing</a:t>
            </a:r>
            <a:r>
              <a:rPr lang="en-US" dirty="0" smtClean="0"/>
              <a:t>. In the </a:t>
            </a:r>
            <a:r>
              <a:rPr lang="en-US" b="1" dirty="0" smtClean="0"/>
              <a:t>Effect Options</a:t>
            </a:r>
            <a:r>
              <a:rPr lang="en-US" dirty="0" smtClean="0"/>
              <a:t> dialog box, on the </a:t>
            </a:r>
            <a:r>
              <a:rPr lang="en-US" b="1" dirty="0" smtClean="0"/>
              <a:t>Timing</a:t>
            </a:r>
            <a:r>
              <a:rPr lang="en-US" dirty="0" smtClean="0"/>
              <a:t> tab, in the </a:t>
            </a:r>
            <a:r>
              <a:rPr lang="en-US" b="1" dirty="0" smtClean="0"/>
              <a:t>Delay</a:t>
            </a:r>
            <a:r>
              <a:rPr lang="en-US" dirty="0" smtClean="0"/>
              <a:t> box, enter </a:t>
            </a:r>
            <a:r>
              <a:rPr lang="en-US" b="1" dirty="0" smtClean="0"/>
              <a:t>0.2</a:t>
            </a:r>
            <a:r>
              <a:rPr lang="en-US" dirty="0" smtClean="0"/>
              <a:t>, and then click </a:t>
            </a:r>
            <a:r>
              <a:rPr lang="en-US" b="1" dirty="0" smtClean="0"/>
              <a:t>OK</a:t>
            </a:r>
            <a:r>
              <a:rPr lang="en-US" dirty="0" smtClean="0"/>
              <a:t>.</a:t>
            </a:r>
          </a:p>
          <a:p>
            <a:pPr marL="228600" indent="-228600" eaLnBrk="1" fontAlgn="auto" hangingPunct="1">
              <a:spcBef>
                <a:spcPts val="0"/>
              </a:spcBef>
              <a:spcAft>
                <a:spcPts val="0"/>
              </a:spcAft>
              <a:buFont typeface="+mj-lt"/>
              <a:buAutoNum type="arabicPeriod"/>
              <a:defRPr/>
            </a:pPr>
            <a:endParaRPr lang="en-US" dirty="0" smtClean="0"/>
          </a:p>
          <a:p>
            <a:pPr marL="228600" indent="-228600" eaLnBrk="1" fontAlgn="auto" hangingPunct="1">
              <a:spcBef>
                <a:spcPts val="0"/>
              </a:spcBef>
              <a:spcAft>
                <a:spcPts val="0"/>
              </a:spcAft>
              <a:buFont typeface="+mj-lt"/>
              <a:buAutoNum type="arabicPeriod"/>
              <a:defRPr/>
            </a:pPr>
            <a:endParaRPr lang="en-US" dirty="0" smtClean="0"/>
          </a:p>
          <a:p>
            <a:pPr marL="228600" indent="-228600" eaLnBrk="1" fontAlgn="auto" hangingPunct="1">
              <a:spcBef>
                <a:spcPts val="0"/>
              </a:spcBef>
              <a:spcAft>
                <a:spcPts val="0"/>
              </a:spcAft>
              <a:buFont typeface="+mj-lt"/>
              <a:buNone/>
              <a:defRPr/>
            </a:pPr>
            <a:r>
              <a:rPr lang="en-US" dirty="0" smtClean="0"/>
              <a:t>To reproduce the third picture with animation effects on this slide, do the following:</a:t>
            </a:r>
          </a:p>
          <a:p>
            <a:pPr marL="228600" indent="-228600" eaLnBrk="1" fontAlgn="auto" hangingPunct="1">
              <a:spcBef>
                <a:spcPts val="0"/>
              </a:spcBef>
              <a:spcAft>
                <a:spcPts val="0"/>
              </a:spcAft>
              <a:buFont typeface="+mj-lt"/>
              <a:buAutoNum type="arabicPeriod"/>
              <a:defRPr/>
            </a:pPr>
            <a:r>
              <a:rPr lang="en-US" dirty="0" smtClean="0"/>
              <a:t>On the slide, select the second picture. On the </a:t>
            </a:r>
            <a:r>
              <a:rPr lang="en-US" b="1" dirty="0" smtClean="0"/>
              <a:t>Home</a:t>
            </a:r>
            <a:r>
              <a:rPr lang="en-US" dirty="0" smtClean="0"/>
              <a:t> tab, in the </a:t>
            </a:r>
            <a:r>
              <a:rPr lang="en-US" b="1" dirty="0" smtClean="0"/>
              <a:t>Clipboard</a:t>
            </a:r>
            <a:r>
              <a:rPr lang="en-US" dirty="0" smtClean="0"/>
              <a:t> group, click the arrow under </a:t>
            </a:r>
            <a:r>
              <a:rPr lang="en-US" b="1" dirty="0" smtClean="0"/>
              <a:t>Paste</a:t>
            </a:r>
            <a:r>
              <a:rPr lang="en-US" dirty="0" smtClean="0"/>
              <a:t>, and then click </a:t>
            </a:r>
            <a:r>
              <a:rPr lang="en-US" b="1" dirty="0" smtClean="0"/>
              <a:t>Duplicate</a:t>
            </a:r>
            <a:r>
              <a:rPr lang="en-US" dirty="0" smtClean="0"/>
              <a:t>.</a:t>
            </a:r>
          </a:p>
          <a:p>
            <a:pPr marL="228600" indent="-228600" eaLnBrk="1" fontAlgn="auto" hangingPunct="1">
              <a:spcBef>
                <a:spcPts val="0"/>
              </a:spcBef>
              <a:spcAft>
                <a:spcPts val="0"/>
              </a:spcAft>
              <a:buFont typeface="+mj-lt"/>
              <a:buAutoNum type="arabicPeriod"/>
              <a:defRPr/>
            </a:pPr>
            <a:r>
              <a:rPr lang="en-US" dirty="0" smtClean="0"/>
              <a:t>Drag the third picture until its left side slightly overlaps the right side of the second picture.</a:t>
            </a:r>
          </a:p>
          <a:p>
            <a:pPr marL="228600" indent="-228600" eaLnBrk="1" fontAlgn="auto" hangingPunct="1">
              <a:spcBef>
                <a:spcPts val="0"/>
              </a:spcBef>
              <a:spcAft>
                <a:spcPts val="0"/>
              </a:spcAft>
              <a:buFont typeface="+mj-lt"/>
              <a:buAutoNum type="arabicPeriod"/>
              <a:defRPr/>
            </a:pPr>
            <a:r>
              <a:rPr lang="en-US" dirty="0" smtClean="0"/>
              <a:t>Select the third picture. Under </a:t>
            </a:r>
            <a:r>
              <a:rPr lang="en-US" b="1" dirty="0" smtClean="0"/>
              <a:t>Picture</a:t>
            </a:r>
            <a:r>
              <a:rPr lang="en-US" dirty="0" smtClean="0"/>
              <a:t> </a:t>
            </a:r>
            <a:r>
              <a:rPr lang="en-US" b="1" dirty="0" smtClean="0"/>
              <a:t>Tools</a:t>
            </a:r>
            <a:r>
              <a:rPr lang="en-US" dirty="0" smtClean="0"/>
              <a:t>, on the </a:t>
            </a:r>
            <a:r>
              <a:rPr lang="en-US" b="1" dirty="0" smtClean="0"/>
              <a:t>Format</a:t>
            </a:r>
            <a:r>
              <a:rPr lang="en-US" dirty="0" smtClean="0"/>
              <a:t> tab, in the bottom right corner of the </a:t>
            </a:r>
            <a:r>
              <a:rPr lang="en-US" b="1" dirty="0" smtClean="0"/>
              <a:t>Picture Styles </a:t>
            </a:r>
            <a:r>
              <a:rPr lang="en-US" dirty="0" smtClean="0"/>
              <a:t>group, click the </a:t>
            </a:r>
            <a:r>
              <a:rPr lang="en-US" b="1" dirty="0" smtClean="0"/>
              <a:t>Format Shape </a:t>
            </a:r>
            <a:r>
              <a:rPr lang="en-US" dirty="0" smtClean="0"/>
              <a:t>dialog box launcher.</a:t>
            </a:r>
          </a:p>
          <a:p>
            <a:pPr marL="228600" indent="-228600" eaLnBrk="1" fontAlgn="auto" hangingPunct="1">
              <a:spcBef>
                <a:spcPts val="0"/>
              </a:spcBef>
              <a:spcAft>
                <a:spcPts val="0"/>
              </a:spcAft>
              <a:buFont typeface="+mj-lt"/>
              <a:buAutoNum type="arabicPeriod"/>
              <a:defRPr/>
            </a:pPr>
            <a:r>
              <a:rPr lang="en-US" dirty="0" smtClean="0"/>
              <a:t>In the </a:t>
            </a:r>
            <a:r>
              <a:rPr lang="en-US" b="1" dirty="0" smtClean="0"/>
              <a:t>Format Picture </a:t>
            </a:r>
            <a:r>
              <a:rPr lang="en-US" dirty="0" smtClean="0"/>
              <a:t>dialog box, in the left pane, click </a:t>
            </a:r>
            <a:r>
              <a:rPr lang="en-US" b="1" dirty="0" smtClean="0"/>
              <a:t>Picture</a:t>
            </a:r>
            <a:r>
              <a:rPr lang="en-US" dirty="0" smtClean="0"/>
              <a:t>. In the </a:t>
            </a:r>
            <a:r>
              <a:rPr lang="en-US" b="1" dirty="0" smtClean="0"/>
              <a:t>Picture</a:t>
            </a:r>
            <a:r>
              <a:rPr lang="en-US" dirty="0" smtClean="0"/>
              <a:t> pane, in the </a:t>
            </a:r>
            <a:r>
              <a:rPr lang="en-US" b="1" dirty="0" smtClean="0"/>
              <a:t>Brightness </a:t>
            </a:r>
            <a:r>
              <a:rPr lang="en-US" dirty="0" smtClean="0"/>
              <a:t>box, enter </a:t>
            </a:r>
            <a:r>
              <a:rPr lang="en-US" b="1" dirty="0" smtClean="0"/>
              <a:t>20%</a:t>
            </a:r>
            <a:r>
              <a:rPr lang="en-US" dirty="0" smtClean="0"/>
              <a:t>. (</a:t>
            </a:r>
            <a:r>
              <a:rPr lang="en-US" b="1" dirty="0" smtClean="0"/>
              <a:t>Note: </a:t>
            </a:r>
            <a:r>
              <a:rPr lang="en-US" dirty="0" smtClean="0"/>
              <a:t>You may want to adjust the brightness settings for the picture you have chosen.)</a:t>
            </a:r>
          </a:p>
          <a:p>
            <a:pPr marL="228600" indent="-228600" eaLnBrk="1" fontAlgn="auto" hangingPunct="1">
              <a:spcBef>
                <a:spcPts val="0"/>
              </a:spcBef>
              <a:spcAft>
                <a:spcPts val="0"/>
              </a:spcAft>
              <a:buFont typeface="+mj-lt"/>
              <a:buAutoNum type="arabicPeriod"/>
              <a:defRPr/>
            </a:pPr>
            <a:r>
              <a:rPr lang="en-US" dirty="0" smtClean="0"/>
              <a:t>Press and hold CTRL, and then select the fifth and sixth animation effects (fly-in and expand effects for the third picture) in the </a:t>
            </a:r>
            <a:r>
              <a:rPr lang="en-US" b="1" dirty="0" smtClean="0"/>
              <a:t>Custom</a:t>
            </a:r>
            <a:r>
              <a:rPr lang="en-US" dirty="0" smtClean="0"/>
              <a:t> </a:t>
            </a:r>
            <a:r>
              <a:rPr lang="en-US" b="1" dirty="0" smtClean="0"/>
              <a:t>Animation</a:t>
            </a:r>
            <a:r>
              <a:rPr lang="en-US" dirty="0" smtClean="0"/>
              <a:t> task pane. Click the arrow to the right of one of the animation effects, and then click </a:t>
            </a:r>
            <a:r>
              <a:rPr lang="en-US" b="1" dirty="0" smtClean="0"/>
              <a:t>Timing</a:t>
            </a:r>
            <a:r>
              <a:rPr lang="en-US" dirty="0" smtClean="0"/>
              <a:t>. In the </a:t>
            </a:r>
            <a:r>
              <a:rPr lang="en-US" b="1" dirty="0" smtClean="0"/>
              <a:t>Effect Options</a:t>
            </a:r>
            <a:r>
              <a:rPr lang="en-US" dirty="0" smtClean="0"/>
              <a:t> dialog box, on the </a:t>
            </a:r>
            <a:r>
              <a:rPr lang="en-US" b="1" dirty="0" smtClean="0"/>
              <a:t>Timing</a:t>
            </a:r>
            <a:r>
              <a:rPr lang="en-US" dirty="0" smtClean="0"/>
              <a:t> tab, in the </a:t>
            </a:r>
            <a:r>
              <a:rPr lang="en-US" b="1" dirty="0" smtClean="0"/>
              <a:t>Delay</a:t>
            </a:r>
            <a:r>
              <a:rPr lang="en-US" dirty="0" smtClean="0"/>
              <a:t> box, enter </a:t>
            </a:r>
            <a:r>
              <a:rPr lang="en-US" b="1" dirty="0" smtClean="0"/>
              <a:t>0.4</a:t>
            </a:r>
            <a:r>
              <a:rPr lang="en-US" dirty="0" smtClean="0"/>
              <a:t>, and then click </a:t>
            </a:r>
            <a:r>
              <a:rPr lang="en-US" b="1" dirty="0" smtClean="0"/>
              <a:t>OK</a:t>
            </a:r>
            <a:r>
              <a:rPr lang="en-US" dirty="0" smtClean="0"/>
              <a:t>.</a:t>
            </a:r>
          </a:p>
          <a:p>
            <a:pPr marL="228600" indent="-228600" eaLnBrk="1" fontAlgn="auto" hangingPunct="1">
              <a:spcBef>
                <a:spcPts val="0"/>
              </a:spcBef>
              <a:spcAft>
                <a:spcPts val="0"/>
              </a:spcAft>
              <a:buFont typeface="+mj-lt"/>
              <a:buAutoNum type="arabicPeriod"/>
              <a:defRPr/>
            </a:pPr>
            <a:endParaRPr lang="en-US" dirty="0" smtClean="0"/>
          </a:p>
          <a:p>
            <a:pPr marL="228600" indent="-228600" eaLnBrk="1" fontAlgn="auto" hangingPunct="1">
              <a:spcBef>
                <a:spcPts val="0"/>
              </a:spcBef>
              <a:spcAft>
                <a:spcPts val="0"/>
              </a:spcAft>
              <a:buFont typeface="+mj-lt"/>
              <a:buAutoNum type="arabicPeriod"/>
              <a:defRPr/>
            </a:pPr>
            <a:endParaRPr lang="en-US" dirty="0" smtClean="0"/>
          </a:p>
          <a:p>
            <a:pPr eaLnBrk="1" fontAlgn="auto" hangingPunct="1">
              <a:spcBef>
                <a:spcPts val="0"/>
              </a:spcBef>
              <a:spcAft>
                <a:spcPts val="0"/>
              </a:spcAft>
              <a:buFont typeface="+mj-lt"/>
              <a:buNone/>
              <a:defRPr/>
            </a:pPr>
            <a:r>
              <a:rPr lang="en-US" dirty="0" smtClean="0"/>
              <a:t>To reproduce the fourth picture with animation effects on this slide, do the following:</a:t>
            </a:r>
          </a:p>
          <a:p>
            <a:pPr marL="228600" indent="-228600" eaLnBrk="1" fontAlgn="auto" hangingPunct="1">
              <a:spcBef>
                <a:spcPts val="0"/>
              </a:spcBef>
              <a:spcAft>
                <a:spcPts val="0"/>
              </a:spcAft>
              <a:buFont typeface="+mj-lt"/>
              <a:buAutoNum type="arabicPeriod"/>
              <a:defRPr/>
            </a:pPr>
            <a:r>
              <a:rPr lang="en-US" dirty="0" smtClean="0"/>
              <a:t>On the slide, select the third picture. On the </a:t>
            </a:r>
            <a:r>
              <a:rPr lang="en-US" b="1" dirty="0" smtClean="0"/>
              <a:t>Home</a:t>
            </a:r>
            <a:r>
              <a:rPr lang="en-US" dirty="0" smtClean="0"/>
              <a:t> tab, in the </a:t>
            </a:r>
            <a:r>
              <a:rPr lang="en-US" b="1" dirty="0" smtClean="0"/>
              <a:t>Clipboard</a:t>
            </a:r>
            <a:r>
              <a:rPr lang="en-US" dirty="0" smtClean="0"/>
              <a:t> group, click the arrow under </a:t>
            </a:r>
            <a:r>
              <a:rPr lang="en-US" b="1" dirty="0" smtClean="0"/>
              <a:t>Paste</a:t>
            </a:r>
            <a:r>
              <a:rPr lang="en-US" dirty="0" smtClean="0"/>
              <a:t>, and then click </a:t>
            </a:r>
            <a:r>
              <a:rPr lang="en-US" b="1" dirty="0" smtClean="0"/>
              <a:t>Duplicate</a:t>
            </a:r>
            <a:r>
              <a:rPr lang="en-US" dirty="0" smtClean="0"/>
              <a:t>.</a:t>
            </a:r>
          </a:p>
          <a:p>
            <a:pPr marL="228600" indent="-228600" eaLnBrk="1" fontAlgn="auto" hangingPunct="1">
              <a:spcBef>
                <a:spcPts val="0"/>
              </a:spcBef>
              <a:spcAft>
                <a:spcPts val="0"/>
              </a:spcAft>
              <a:buFont typeface="+mj-lt"/>
              <a:buAutoNum type="arabicPeriod"/>
              <a:defRPr/>
            </a:pPr>
            <a:r>
              <a:rPr lang="en-US" dirty="0" smtClean="0"/>
              <a:t>Drag the fourth picture until its left side slightly overlaps the right side of the third picture.</a:t>
            </a:r>
          </a:p>
          <a:p>
            <a:pPr marL="228600" indent="-228600" eaLnBrk="1" fontAlgn="auto" hangingPunct="1">
              <a:spcBef>
                <a:spcPts val="0"/>
              </a:spcBef>
              <a:spcAft>
                <a:spcPts val="0"/>
              </a:spcAft>
              <a:buFont typeface="+mj-lt"/>
              <a:buAutoNum type="arabicPeriod"/>
              <a:defRPr/>
            </a:pPr>
            <a:r>
              <a:rPr lang="en-US" dirty="0" smtClean="0"/>
              <a:t>Select the fourth picture. Under </a:t>
            </a:r>
            <a:r>
              <a:rPr lang="en-US" b="1" dirty="0" smtClean="0"/>
              <a:t>Picture</a:t>
            </a:r>
            <a:r>
              <a:rPr lang="en-US" dirty="0" smtClean="0"/>
              <a:t> </a:t>
            </a:r>
            <a:r>
              <a:rPr lang="en-US" b="1" dirty="0" smtClean="0"/>
              <a:t>Tools</a:t>
            </a:r>
            <a:r>
              <a:rPr lang="en-US" dirty="0" smtClean="0"/>
              <a:t>, on the </a:t>
            </a:r>
            <a:r>
              <a:rPr lang="en-US" b="1" dirty="0" smtClean="0"/>
              <a:t>Format</a:t>
            </a:r>
            <a:r>
              <a:rPr lang="en-US" dirty="0" smtClean="0"/>
              <a:t> tab, in the bottom right corner of the </a:t>
            </a:r>
            <a:r>
              <a:rPr lang="en-US" b="1" dirty="0" smtClean="0"/>
              <a:t>Picture Styles </a:t>
            </a:r>
            <a:r>
              <a:rPr lang="en-US" dirty="0" smtClean="0"/>
              <a:t>group, click the </a:t>
            </a:r>
            <a:r>
              <a:rPr lang="en-US" b="1" dirty="0" smtClean="0"/>
              <a:t>Format Shape </a:t>
            </a:r>
            <a:r>
              <a:rPr lang="en-US" dirty="0" smtClean="0"/>
              <a:t>dialog box launcher.</a:t>
            </a:r>
          </a:p>
          <a:p>
            <a:pPr marL="228600" indent="-228600" eaLnBrk="1" fontAlgn="auto" hangingPunct="1">
              <a:spcBef>
                <a:spcPts val="0"/>
              </a:spcBef>
              <a:spcAft>
                <a:spcPts val="0"/>
              </a:spcAft>
              <a:buFont typeface="+mj-lt"/>
              <a:buAutoNum type="arabicPeriod"/>
              <a:defRPr/>
            </a:pPr>
            <a:r>
              <a:rPr lang="en-US" dirty="0" smtClean="0"/>
              <a:t>In the </a:t>
            </a:r>
            <a:r>
              <a:rPr lang="en-US" b="1" dirty="0" smtClean="0"/>
              <a:t>Format Picture </a:t>
            </a:r>
            <a:r>
              <a:rPr lang="en-US" dirty="0" smtClean="0"/>
              <a:t>dialog box, in the left pane, click </a:t>
            </a:r>
            <a:r>
              <a:rPr lang="en-US" b="1" dirty="0" smtClean="0"/>
              <a:t>Picture</a:t>
            </a:r>
            <a:r>
              <a:rPr lang="en-US" dirty="0" smtClean="0"/>
              <a:t>. In the </a:t>
            </a:r>
            <a:r>
              <a:rPr lang="en-US" b="1" dirty="0" smtClean="0"/>
              <a:t>Picture</a:t>
            </a:r>
            <a:r>
              <a:rPr lang="en-US" dirty="0" smtClean="0"/>
              <a:t> pane, in the </a:t>
            </a:r>
            <a:r>
              <a:rPr lang="en-US" b="1" dirty="0" smtClean="0"/>
              <a:t>Brightness </a:t>
            </a:r>
            <a:r>
              <a:rPr lang="en-US" dirty="0" smtClean="0"/>
              <a:t>box, enter </a:t>
            </a:r>
            <a:r>
              <a:rPr lang="en-US" b="1" dirty="0" smtClean="0"/>
              <a:t>0%</a:t>
            </a:r>
            <a:r>
              <a:rPr lang="en-US" dirty="0" smtClean="0"/>
              <a:t>. </a:t>
            </a:r>
          </a:p>
          <a:p>
            <a:pPr marL="228600" indent="-228600" eaLnBrk="1" fontAlgn="auto" hangingPunct="1">
              <a:spcBef>
                <a:spcPts val="0"/>
              </a:spcBef>
              <a:spcAft>
                <a:spcPts val="0"/>
              </a:spcAft>
              <a:buFont typeface="+mj-lt"/>
              <a:buAutoNum type="arabicPeriod"/>
              <a:defRPr/>
            </a:pPr>
            <a:r>
              <a:rPr lang="en-US" dirty="0" smtClean="0"/>
              <a:t>Press and hold CTRL, and then select the seventh and eighth animation effects (fly-in and expand effects for the fourth picture) in the </a:t>
            </a:r>
            <a:r>
              <a:rPr lang="en-US" b="1" dirty="0" smtClean="0"/>
              <a:t>Custom</a:t>
            </a:r>
            <a:r>
              <a:rPr lang="en-US" dirty="0" smtClean="0"/>
              <a:t> </a:t>
            </a:r>
            <a:r>
              <a:rPr lang="en-US" b="1" dirty="0" smtClean="0"/>
              <a:t>Animation</a:t>
            </a:r>
            <a:r>
              <a:rPr lang="en-US" dirty="0" smtClean="0"/>
              <a:t> pane. Click the arrow to the right of one of the animation effects, and then click </a:t>
            </a:r>
            <a:r>
              <a:rPr lang="en-US" b="1" dirty="0" smtClean="0"/>
              <a:t>Timing</a:t>
            </a:r>
            <a:r>
              <a:rPr lang="en-US" dirty="0" smtClean="0"/>
              <a:t>. In the </a:t>
            </a:r>
            <a:r>
              <a:rPr lang="en-US" b="1" dirty="0" smtClean="0"/>
              <a:t>Effect Options</a:t>
            </a:r>
            <a:r>
              <a:rPr lang="en-US" dirty="0" smtClean="0"/>
              <a:t> dialog box, on the </a:t>
            </a:r>
            <a:r>
              <a:rPr lang="en-US" b="1" dirty="0" smtClean="0"/>
              <a:t>Timing</a:t>
            </a:r>
            <a:r>
              <a:rPr lang="en-US" dirty="0" smtClean="0"/>
              <a:t> tab, in the </a:t>
            </a:r>
            <a:r>
              <a:rPr lang="en-US" b="1" dirty="0" smtClean="0"/>
              <a:t>Delay</a:t>
            </a:r>
            <a:r>
              <a:rPr lang="en-US" dirty="0" smtClean="0"/>
              <a:t> box, enter </a:t>
            </a:r>
            <a:r>
              <a:rPr lang="en-US" b="1" dirty="0" smtClean="0"/>
              <a:t>0.6</a:t>
            </a:r>
            <a:r>
              <a:rPr lang="en-US" dirty="0" smtClean="0"/>
              <a:t>, and then click </a:t>
            </a:r>
            <a:r>
              <a:rPr lang="en-US" b="1" dirty="0" smtClean="0"/>
              <a:t>OK</a:t>
            </a:r>
            <a:r>
              <a:rPr lang="en-US" dirty="0" smtClean="0"/>
              <a:t>.</a:t>
            </a:r>
          </a:p>
          <a:p>
            <a:pPr marL="228600" indent="-228600" eaLnBrk="1" fontAlgn="auto" hangingPunct="1">
              <a:spcBef>
                <a:spcPts val="0"/>
              </a:spcBef>
              <a:spcAft>
                <a:spcPts val="0"/>
              </a:spcAft>
              <a:buFont typeface="+mj-lt"/>
              <a:buNone/>
              <a:defRPr/>
            </a:pPr>
            <a:endParaRPr lang="en-US" dirty="0" smtClean="0"/>
          </a:p>
          <a:p>
            <a:pPr marL="228600" indent="-228600" eaLnBrk="1" fontAlgn="auto" hangingPunct="1">
              <a:spcBef>
                <a:spcPts val="0"/>
              </a:spcBef>
              <a:spcAft>
                <a:spcPts val="0"/>
              </a:spcAft>
              <a:buFont typeface="+mj-lt"/>
              <a:buNone/>
              <a:defRPr/>
            </a:pPr>
            <a:endParaRPr lang="en-US" dirty="0" smtClean="0"/>
          </a:p>
          <a:p>
            <a:pPr marL="228600" indent="-228600" eaLnBrk="1" fontAlgn="auto" hangingPunct="1">
              <a:spcBef>
                <a:spcPts val="0"/>
              </a:spcBef>
              <a:spcAft>
                <a:spcPts val="0"/>
              </a:spcAft>
              <a:buFont typeface="+mj-lt"/>
              <a:buNone/>
              <a:defRPr/>
            </a:pPr>
            <a:r>
              <a:rPr lang="en-US" dirty="0" smtClean="0"/>
              <a:t>To reproduce the fifth picture with animation effects on this slide, do the following:</a:t>
            </a:r>
          </a:p>
          <a:p>
            <a:pPr marL="228600" indent="-228600" eaLnBrk="1" fontAlgn="auto" hangingPunct="1">
              <a:spcBef>
                <a:spcPts val="0"/>
              </a:spcBef>
              <a:spcAft>
                <a:spcPts val="0"/>
              </a:spcAft>
              <a:buFont typeface="+mj-lt"/>
              <a:buAutoNum type="arabicPeriod"/>
              <a:defRPr/>
            </a:pPr>
            <a:r>
              <a:rPr lang="en-US" dirty="0" smtClean="0"/>
              <a:t>On the slide, select the fourth picture. On the </a:t>
            </a:r>
            <a:r>
              <a:rPr lang="en-US" b="1" dirty="0" smtClean="0"/>
              <a:t>Home</a:t>
            </a:r>
            <a:r>
              <a:rPr lang="en-US" dirty="0" smtClean="0"/>
              <a:t> tab, in the </a:t>
            </a:r>
            <a:r>
              <a:rPr lang="en-US" b="1" dirty="0" smtClean="0"/>
              <a:t>Clipboard</a:t>
            </a:r>
            <a:r>
              <a:rPr lang="en-US" dirty="0" smtClean="0"/>
              <a:t> group, click the arrow under </a:t>
            </a:r>
            <a:r>
              <a:rPr lang="en-US" b="1" dirty="0" smtClean="0"/>
              <a:t>Paste</a:t>
            </a:r>
            <a:r>
              <a:rPr lang="en-US" dirty="0" smtClean="0"/>
              <a:t>, and then click </a:t>
            </a:r>
            <a:r>
              <a:rPr lang="en-US" b="1" dirty="0" smtClean="0"/>
              <a:t>Duplicate</a:t>
            </a:r>
            <a:r>
              <a:rPr lang="en-US" dirty="0" smtClean="0"/>
              <a:t>.</a:t>
            </a:r>
          </a:p>
          <a:p>
            <a:pPr marL="228600" indent="-228600" eaLnBrk="1" fontAlgn="auto" hangingPunct="1">
              <a:spcBef>
                <a:spcPts val="0"/>
              </a:spcBef>
              <a:spcAft>
                <a:spcPts val="0"/>
              </a:spcAft>
              <a:buFont typeface="+mj-lt"/>
              <a:buAutoNum type="arabicPeriod"/>
              <a:defRPr/>
            </a:pPr>
            <a:r>
              <a:rPr lang="en-US" dirty="0" smtClean="0"/>
              <a:t>Drag the fifth picture until its left side slightly overlaps the right side of the fourth picture.</a:t>
            </a:r>
          </a:p>
          <a:p>
            <a:pPr marL="228600" indent="-228600" eaLnBrk="1" fontAlgn="auto" hangingPunct="1">
              <a:spcBef>
                <a:spcPts val="0"/>
              </a:spcBef>
              <a:spcAft>
                <a:spcPts val="0"/>
              </a:spcAft>
              <a:buFont typeface="+mj-lt"/>
              <a:buAutoNum type="arabicPeriod"/>
              <a:defRPr/>
            </a:pPr>
            <a:r>
              <a:rPr lang="en-US" dirty="0" smtClean="0"/>
              <a:t>Select the fifth picture. Under </a:t>
            </a:r>
            <a:r>
              <a:rPr lang="en-US" b="1" dirty="0" smtClean="0"/>
              <a:t>Picture</a:t>
            </a:r>
            <a:r>
              <a:rPr lang="en-US" dirty="0" smtClean="0"/>
              <a:t> </a:t>
            </a:r>
            <a:r>
              <a:rPr lang="en-US" b="1" dirty="0" smtClean="0"/>
              <a:t>Tools</a:t>
            </a:r>
            <a:r>
              <a:rPr lang="en-US" dirty="0" smtClean="0"/>
              <a:t>, on the </a:t>
            </a:r>
            <a:r>
              <a:rPr lang="en-US" b="1" dirty="0" smtClean="0"/>
              <a:t>Format</a:t>
            </a:r>
            <a:r>
              <a:rPr lang="en-US" dirty="0" smtClean="0"/>
              <a:t> tab, in the bottom right corner of the </a:t>
            </a:r>
            <a:r>
              <a:rPr lang="en-US" b="1" dirty="0" smtClean="0"/>
              <a:t>Picture Styles </a:t>
            </a:r>
            <a:r>
              <a:rPr lang="en-US" dirty="0" smtClean="0"/>
              <a:t>group, click the </a:t>
            </a:r>
            <a:r>
              <a:rPr lang="en-US" b="1" dirty="0" smtClean="0"/>
              <a:t>Format Shape </a:t>
            </a:r>
            <a:r>
              <a:rPr lang="en-US" dirty="0" smtClean="0"/>
              <a:t>dialog box launcher.</a:t>
            </a:r>
          </a:p>
          <a:p>
            <a:pPr marL="228600" indent="-228600" eaLnBrk="1" fontAlgn="auto" hangingPunct="1">
              <a:spcBef>
                <a:spcPts val="0"/>
              </a:spcBef>
              <a:spcAft>
                <a:spcPts val="0"/>
              </a:spcAft>
              <a:buFont typeface="+mj-lt"/>
              <a:buAutoNum type="arabicPeriod"/>
              <a:defRPr/>
            </a:pPr>
            <a:r>
              <a:rPr lang="en-US" dirty="0" smtClean="0"/>
              <a:t>In the </a:t>
            </a:r>
            <a:r>
              <a:rPr lang="en-US" b="1" dirty="0" smtClean="0"/>
              <a:t>Format Picture </a:t>
            </a:r>
            <a:r>
              <a:rPr lang="en-US" dirty="0" smtClean="0"/>
              <a:t>dialog box, in the left pane, click </a:t>
            </a:r>
            <a:r>
              <a:rPr lang="en-US" b="1" dirty="0" smtClean="0"/>
              <a:t>Picture</a:t>
            </a:r>
            <a:r>
              <a:rPr lang="en-US" dirty="0" smtClean="0"/>
              <a:t>. In the </a:t>
            </a:r>
            <a:r>
              <a:rPr lang="en-US" b="1" dirty="0" smtClean="0"/>
              <a:t>Picture</a:t>
            </a:r>
            <a:r>
              <a:rPr lang="en-US" dirty="0" smtClean="0"/>
              <a:t> pane, click the button next to </a:t>
            </a:r>
            <a:r>
              <a:rPr lang="en-US" b="1" dirty="0" smtClean="0"/>
              <a:t>Recolor</a:t>
            </a:r>
            <a:r>
              <a:rPr lang="en-US" dirty="0" smtClean="0"/>
              <a:t>, and then under </a:t>
            </a:r>
            <a:r>
              <a:rPr lang="en-US" b="1" dirty="0" smtClean="0"/>
              <a:t>No Recolor </a:t>
            </a:r>
            <a:r>
              <a:rPr lang="en-US" dirty="0" smtClean="0"/>
              <a:t>click </a:t>
            </a:r>
            <a:r>
              <a:rPr lang="en-US" b="1" dirty="0" smtClean="0"/>
              <a:t>No Recolor</a:t>
            </a:r>
            <a:r>
              <a:rPr lang="en-US" dirty="0" smtClean="0"/>
              <a:t>. </a:t>
            </a:r>
          </a:p>
          <a:p>
            <a:pPr marL="228600" indent="-228600" eaLnBrk="1" fontAlgn="auto" hangingPunct="1">
              <a:spcBef>
                <a:spcPts val="0"/>
              </a:spcBef>
              <a:spcAft>
                <a:spcPts val="0"/>
              </a:spcAft>
              <a:buFont typeface="+mj-lt"/>
              <a:buAutoNum type="arabicPeriod"/>
              <a:defRPr/>
            </a:pPr>
            <a:r>
              <a:rPr lang="en-US" dirty="0" smtClean="0"/>
              <a:t>Press and hold CTRL, and then select the ninth and 10th animation effects (fly-in and expand effects for the fifth picture) in the </a:t>
            </a:r>
            <a:r>
              <a:rPr lang="en-US" b="1" dirty="0" smtClean="0"/>
              <a:t>Custom</a:t>
            </a:r>
            <a:r>
              <a:rPr lang="en-US" dirty="0" smtClean="0"/>
              <a:t> </a:t>
            </a:r>
            <a:r>
              <a:rPr lang="en-US" b="1" dirty="0" smtClean="0"/>
              <a:t>Animation</a:t>
            </a:r>
            <a:r>
              <a:rPr lang="en-US" dirty="0" smtClean="0"/>
              <a:t> task pane. Click the arrow to the right of one of the selected animation effects, and then click </a:t>
            </a:r>
            <a:r>
              <a:rPr lang="en-US" b="1" dirty="0" smtClean="0"/>
              <a:t>Timing</a:t>
            </a:r>
            <a:r>
              <a:rPr lang="en-US" dirty="0" smtClean="0"/>
              <a:t>. In the </a:t>
            </a:r>
            <a:r>
              <a:rPr lang="en-US" b="1" dirty="0" smtClean="0"/>
              <a:t>Effect Options</a:t>
            </a:r>
            <a:r>
              <a:rPr lang="en-US" dirty="0" smtClean="0"/>
              <a:t> dialog box, on the </a:t>
            </a:r>
            <a:r>
              <a:rPr lang="en-US" b="1" dirty="0" smtClean="0"/>
              <a:t>Timing</a:t>
            </a:r>
            <a:r>
              <a:rPr lang="en-US" dirty="0" smtClean="0"/>
              <a:t> tab, in the </a:t>
            </a:r>
            <a:r>
              <a:rPr lang="en-US" b="1" dirty="0" smtClean="0"/>
              <a:t>Delay</a:t>
            </a:r>
            <a:r>
              <a:rPr lang="en-US" dirty="0" smtClean="0"/>
              <a:t> box, enter </a:t>
            </a:r>
            <a:r>
              <a:rPr lang="en-US" b="1" dirty="0" smtClean="0"/>
              <a:t>0.8</a:t>
            </a:r>
            <a:r>
              <a:rPr lang="en-US" dirty="0" smtClean="0"/>
              <a:t>, and then click </a:t>
            </a:r>
            <a:r>
              <a:rPr lang="en-US" b="1" dirty="0" smtClean="0"/>
              <a:t>OK</a:t>
            </a:r>
            <a:r>
              <a:rPr lang="en-US" dirty="0" smtClean="0"/>
              <a:t>.</a:t>
            </a:r>
          </a:p>
          <a:p>
            <a:pPr marL="228600" indent="-228600" eaLnBrk="1" fontAlgn="auto" hangingPunct="1">
              <a:spcBef>
                <a:spcPts val="0"/>
              </a:spcBef>
              <a:spcAft>
                <a:spcPts val="0"/>
              </a:spcAft>
              <a:buFont typeface="+mj-lt"/>
              <a:buAutoNum type="arabicPeriod" startAt="22"/>
              <a:defRPr/>
            </a:pPr>
            <a:endParaRPr lang="en-US" dirty="0" smtClean="0"/>
          </a:p>
          <a:p>
            <a:pPr marL="228600" indent="-228600" eaLnBrk="1" fontAlgn="auto" hangingPunct="1">
              <a:spcBef>
                <a:spcPts val="0"/>
              </a:spcBef>
              <a:spcAft>
                <a:spcPts val="0"/>
              </a:spcAft>
              <a:buFont typeface="+mj-lt"/>
              <a:buAutoNum type="arabicPeriod" startAt="22"/>
              <a:defRPr/>
            </a:pPr>
            <a:endParaRPr lang="en-US" dirty="0" smtClean="0"/>
          </a:p>
          <a:p>
            <a:pPr marL="228600" indent="-228600" eaLnBrk="1" fontAlgn="auto" hangingPunct="1">
              <a:spcBef>
                <a:spcPts val="0"/>
              </a:spcBef>
              <a:spcAft>
                <a:spcPts val="0"/>
              </a:spcAft>
              <a:buFont typeface="+mj-lt"/>
              <a:buNone/>
              <a:defRPr/>
            </a:pPr>
            <a:r>
              <a:rPr lang="en-US" dirty="0" smtClean="0"/>
              <a:t>To reproduce the animation effects for the text box on this slide, do the following:</a:t>
            </a:r>
          </a:p>
          <a:p>
            <a:pPr marL="228600" indent="-228600" eaLnBrk="1" fontAlgn="auto" hangingPunct="1">
              <a:spcBef>
                <a:spcPts val="0"/>
              </a:spcBef>
              <a:spcAft>
                <a:spcPts val="0"/>
              </a:spcAft>
              <a:buFont typeface="+mj-lt"/>
              <a:buAutoNum type="arabicPeriod"/>
              <a:defRPr/>
            </a:pPr>
            <a:r>
              <a:rPr lang="en-US" dirty="0" smtClean="0"/>
              <a:t>On the </a:t>
            </a:r>
            <a:r>
              <a:rPr lang="en-US" b="1" dirty="0" smtClean="0"/>
              <a:t>Home</a:t>
            </a:r>
            <a:r>
              <a:rPr lang="en-US" dirty="0" smtClean="0"/>
              <a:t> tab, in the </a:t>
            </a:r>
            <a:r>
              <a:rPr lang="en-US" b="1" dirty="0" smtClean="0"/>
              <a:t>Editing</a:t>
            </a:r>
            <a:r>
              <a:rPr lang="en-US" dirty="0" smtClean="0"/>
              <a:t> group, click </a:t>
            </a:r>
            <a:r>
              <a:rPr lang="en-US" b="1" dirty="0" smtClean="0"/>
              <a:t>Select</a:t>
            </a:r>
            <a:r>
              <a:rPr lang="en-US" dirty="0" smtClean="0"/>
              <a:t>, and then click </a:t>
            </a:r>
            <a:r>
              <a:rPr lang="en-US" b="1" dirty="0" smtClean="0"/>
              <a:t>Selection Pane</a:t>
            </a:r>
            <a:r>
              <a:rPr lang="en-US" dirty="0" smtClean="0"/>
              <a:t>.</a:t>
            </a:r>
          </a:p>
          <a:p>
            <a:pPr marL="228600" indent="-228600" eaLnBrk="1" fontAlgn="auto" hangingPunct="1">
              <a:spcBef>
                <a:spcPts val="0"/>
              </a:spcBef>
              <a:spcAft>
                <a:spcPts val="0"/>
              </a:spcAft>
              <a:buFont typeface="+mj-lt"/>
              <a:buAutoNum type="arabicPeriod"/>
              <a:defRPr/>
            </a:pPr>
            <a:r>
              <a:rPr lang="en-US" dirty="0" smtClean="0"/>
              <a:t>In the </a:t>
            </a:r>
            <a:r>
              <a:rPr lang="en-US" b="1" dirty="0" smtClean="0"/>
              <a:t>Selection and Visibility</a:t>
            </a:r>
            <a:r>
              <a:rPr lang="en-US" dirty="0" smtClean="0"/>
              <a:t> pane, select the text box, and then do the following in the </a:t>
            </a:r>
            <a:r>
              <a:rPr lang="en-US" b="1" dirty="0" smtClean="0"/>
              <a:t>Custom</a:t>
            </a:r>
            <a:r>
              <a:rPr lang="en-US" dirty="0" smtClean="0"/>
              <a:t> </a:t>
            </a:r>
            <a:r>
              <a:rPr lang="en-US" b="1" dirty="0" smtClean="0"/>
              <a:t>Animation</a:t>
            </a:r>
            <a:r>
              <a:rPr lang="en-US" dirty="0" smtClean="0"/>
              <a:t> task pane:</a:t>
            </a:r>
          </a:p>
          <a:p>
            <a:pPr marL="685800" lvl="1" indent="-228600" eaLnBrk="1" fontAlgn="auto" hangingPunct="1">
              <a:spcBef>
                <a:spcPts val="0"/>
              </a:spcBef>
              <a:spcAft>
                <a:spcPts val="0"/>
              </a:spcAft>
              <a:buFont typeface="+mj-lt"/>
              <a:buAutoNum type="arabicPeriod"/>
              <a:defRPr/>
            </a:pPr>
            <a:r>
              <a:rPr lang="en-US" dirty="0" smtClean="0"/>
              <a:t>Click </a:t>
            </a:r>
            <a:r>
              <a:rPr lang="en-US" b="1" dirty="0" smtClean="0"/>
              <a:t>Add Effect</a:t>
            </a:r>
            <a:r>
              <a:rPr lang="en-US" dirty="0" smtClean="0"/>
              <a:t>, point to </a:t>
            </a:r>
            <a:r>
              <a:rPr lang="en-US" b="1" dirty="0" smtClean="0"/>
              <a:t>Entrance</a:t>
            </a:r>
            <a:r>
              <a:rPr lang="en-US" dirty="0" smtClean="0"/>
              <a:t>,  and then click </a:t>
            </a:r>
            <a:r>
              <a:rPr lang="en-US" b="1" dirty="0" smtClean="0"/>
              <a:t>More</a:t>
            </a:r>
            <a:r>
              <a:rPr lang="en-US" dirty="0" smtClean="0"/>
              <a:t> </a:t>
            </a:r>
            <a:r>
              <a:rPr lang="en-US" b="1" dirty="0" smtClean="0"/>
              <a:t>Effects</a:t>
            </a:r>
            <a:r>
              <a:rPr lang="en-US" dirty="0" smtClean="0"/>
              <a:t>. In the </a:t>
            </a:r>
            <a:r>
              <a:rPr lang="en-US" b="1" dirty="0" smtClean="0"/>
              <a:t>Add Entrance Effect </a:t>
            </a:r>
            <a:r>
              <a:rPr lang="en-US" dirty="0" smtClean="0"/>
              <a:t>dialog box,</a:t>
            </a:r>
            <a:r>
              <a:rPr lang="en-US" b="1" dirty="0" smtClean="0"/>
              <a:t> </a:t>
            </a:r>
            <a:r>
              <a:rPr lang="en-US" dirty="0" smtClean="0"/>
              <a:t>under </a:t>
            </a:r>
            <a:r>
              <a:rPr lang="en-US" b="1" dirty="0" smtClean="0"/>
              <a:t>Subtle</a:t>
            </a:r>
            <a:r>
              <a:rPr lang="en-US" dirty="0" smtClean="0"/>
              <a:t>, click </a:t>
            </a:r>
            <a:r>
              <a:rPr lang="en-US" b="1" dirty="0" smtClean="0"/>
              <a:t>Fade</a:t>
            </a:r>
            <a:r>
              <a:rPr lang="en-US" dirty="0" smtClean="0"/>
              <a:t>, and then click </a:t>
            </a:r>
            <a:r>
              <a:rPr lang="en-US" b="1" dirty="0" smtClean="0"/>
              <a:t>OK</a:t>
            </a:r>
            <a:r>
              <a:rPr lang="en-US" dirty="0" smtClean="0"/>
              <a:t>.</a:t>
            </a:r>
          </a:p>
          <a:p>
            <a:pPr marL="685800" lvl="1" indent="-228600" eaLnBrk="1" fontAlgn="auto" hangingPunct="1">
              <a:spcBef>
                <a:spcPts val="0"/>
              </a:spcBef>
              <a:spcAft>
                <a:spcPts val="0"/>
              </a:spcAft>
              <a:buFont typeface="+mj-lt"/>
              <a:buAutoNum type="arabicPeriod"/>
              <a:defRPr/>
            </a:pPr>
            <a:r>
              <a:rPr lang="en-US" dirty="0" smtClean="0"/>
              <a:t>Under </a:t>
            </a:r>
            <a:r>
              <a:rPr lang="en-US" b="1" dirty="0" smtClean="0"/>
              <a:t>Modify: Fade</a:t>
            </a:r>
            <a:r>
              <a:rPr lang="en-US" dirty="0" smtClean="0"/>
              <a:t>, in the </a:t>
            </a:r>
            <a:r>
              <a:rPr lang="en-US" b="1" dirty="0" smtClean="0"/>
              <a:t>Start </a:t>
            </a:r>
            <a:r>
              <a:rPr lang="en-US" dirty="0" smtClean="0"/>
              <a:t>list, select </a:t>
            </a:r>
            <a:r>
              <a:rPr lang="en-US" b="1" dirty="0" smtClean="0"/>
              <a:t>With Previous</a:t>
            </a:r>
            <a:r>
              <a:rPr lang="en-US" dirty="0" smtClean="0"/>
              <a:t>. </a:t>
            </a:r>
          </a:p>
          <a:p>
            <a:pPr marL="685800" lvl="1" indent="-228600" eaLnBrk="1" fontAlgn="auto" hangingPunct="1">
              <a:spcBef>
                <a:spcPts val="0"/>
              </a:spcBef>
              <a:spcAft>
                <a:spcPts val="0"/>
              </a:spcAft>
              <a:buFont typeface="+mj-lt"/>
              <a:buAutoNum type="arabicPeriod"/>
              <a:defRPr/>
            </a:pPr>
            <a:r>
              <a:rPr lang="en-US" dirty="0" smtClean="0"/>
              <a:t>Under </a:t>
            </a:r>
            <a:r>
              <a:rPr lang="en-US" b="1" dirty="0" smtClean="0"/>
              <a:t>Modify: Fade</a:t>
            </a:r>
            <a:r>
              <a:rPr lang="en-US" dirty="0" smtClean="0"/>
              <a:t>, in the </a:t>
            </a:r>
            <a:r>
              <a:rPr lang="en-US" b="1" dirty="0" smtClean="0"/>
              <a:t>Speed </a:t>
            </a:r>
            <a:r>
              <a:rPr lang="en-US" dirty="0" smtClean="0"/>
              <a:t>list, select </a:t>
            </a:r>
            <a:r>
              <a:rPr lang="en-US" b="1" dirty="0" smtClean="0"/>
              <a:t>Very Fast</a:t>
            </a:r>
            <a:r>
              <a:rPr lang="en-US" dirty="0" smtClean="0"/>
              <a:t>.</a:t>
            </a:r>
          </a:p>
          <a:p>
            <a:pPr marL="228600" indent="-228600" eaLnBrk="1" fontAlgn="auto" hangingPunct="1">
              <a:spcBef>
                <a:spcPts val="0"/>
              </a:spcBef>
              <a:spcAft>
                <a:spcPts val="0"/>
              </a:spcAft>
              <a:buFont typeface="+mj-lt"/>
              <a:buAutoNum type="arabicPeriod" startAt="3"/>
              <a:defRPr/>
            </a:pPr>
            <a:r>
              <a:rPr lang="en-US" dirty="0" smtClean="0"/>
              <a:t>In the </a:t>
            </a:r>
            <a:r>
              <a:rPr lang="en-US" b="1" dirty="0" smtClean="0"/>
              <a:t>Selection and Visibility </a:t>
            </a:r>
            <a:r>
              <a:rPr lang="en-US" dirty="0" smtClean="0"/>
              <a:t>pane, press and hold CTRL, and then select the first, second, third, and fourth pictures. In the </a:t>
            </a:r>
            <a:r>
              <a:rPr lang="en-US" b="1" dirty="0" smtClean="0"/>
              <a:t>Custom</a:t>
            </a:r>
            <a:r>
              <a:rPr lang="en-US" dirty="0" smtClean="0"/>
              <a:t> </a:t>
            </a:r>
            <a:r>
              <a:rPr lang="en-US" b="1" dirty="0" smtClean="0"/>
              <a:t>Animation</a:t>
            </a:r>
            <a:r>
              <a:rPr lang="en-US" dirty="0" smtClean="0"/>
              <a:t> task pane do the following:</a:t>
            </a:r>
          </a:p>
          <a:p>
            <a:pPr marL="685800" lvl="1" indent="-228600" eaLnBrk="1" fontAlgn="auto" hangingPunct="1">
              <a:spcBef>
                <a:spcPts val="0"/>
              </a:spcBef>
              <a:spcAft>
                <a:spcPts val="0"/>
              </a:spcAft>
              <a:buFont typeface="+mj-lt"/>
              <a:buAutoNum type="arabicPeriod"/>
              <a:defRPr/>
            </a:pPr>
            <a:r>
              <a:rPr lang="en-US" dirty="0" smtClean="0"/>
              <a:t>Click </a:t>
            </a:r>
            <a:r>
              <a:rPr lang="en-US" b="1" dirty="0" smtClean="0"/>
              <a:t>Add Effect</a:t>
            </a:r>
            <a:r>
              <a:rPr lang="en-US" dirty="0" smtClean="0"/>
              <a:t>, point to </a:t>
            </a:r>
            <a:r>
              <a:rPr lang="en-US" b="1" dirty="0" smtClean="0"/>
              <a:t>Exit</a:t>
            </a:r>
            <a:r>
              <a:rPr lang="en-US" dirty="0" smtClean="0"/>
              <a:t>, and then click </a:t>
            </a:r>
            <a:r>
              <a:rPr lang="en-US" b="1" dirty="0" smtClean="0"/>
              <a:t>More</a:t>
            </a:r>
            <a:r>
              <a:rPr lang="en-US" dirty="0" smtClean="0"/>
              <a:t> </a:t>
            </a:r>
            <a:r>
              <a:rPr lang="en-US" b="1" dirty="0" smtClean="0"/>
              <a:t>Effects</a:t>
            </a:r>
            <a:r>
              <a:rPr lang="en-US" dirty="0" smtClean="0"/>
              <a:t>. In the </a:t>
            </a:r>
            <a:r>
              <a:rPr lang="en-US" b="1" dirty="0" smtClean="0"/>
              <a:t>Add Exit Effect </a:t>
            </a:r>
            <a:r>
              <a:rPr lang="en-US" dirty="0" smtClean="0"/>
              <a:t>dialog box,</a:t>
            </a:r>
            <a:r>
              <a:rPr lang="en-US" b="1" dirty="0" smtClean="0"/>
              <a:t> </a:t>
            </a:r>
            <a:r>
              <a:rPr lang="en-US" dirty="0" smtClean="0"/>
              <a:t>under </a:t>
            </a:r>
            <a:r>
              <a:rPr lang="en-US" b="1" dirty="0" smtClean="0"/>
              <a:t>Moderate</a:t>
            </a:r>
            <a:r>
              <a:rPr lang="en-US" dirty="0" smtClean="0"/>
              <a:t>, click </a:t>
            </a:r>
            <a:r>
              <a:rPr lang="en-US" b="1" dirty="0" smtClean="0"/>
              <a:t>Stretchy</a:t>
            </a:r>
            <a:r>
              <a:rPr lang="en-US" dirty="0" smtClean="0"/>
              <a:t>, and then click </a:t>
            </a:r>
            <a:r>
              <a:rPr lang="en-US" b="1" dirty="0" smtClean="0"/>
              <a:t>OK</a:t>
            </a:r>
            <a:r>
              <a:rPr lang="en-US" dirty="0" smtClean="0"/>
              <a:t>.</a:t>
            </a:r>
          </a:p>
          <a:p>
            <a:pPr marL="685800" lvl="1" indent="-228600" eaLnBrk="1" fontAlgn="auto" hangingPunct="1">
              <a:spcBef>
                <a:spcPts val="0"/>
              </a:spcBef>
              <a:spcAft>
                <a:spcPts val="0"/>
              </a:spcAft>
              <a:buFont typeface="+mj-lt"/>
              <a:buAutoNum type="arabicPeriod"/>
              <a:defRPr/>
            </a:pPr>
            <a:r>
              <a:rPr lang="en-US" dirty="0" smtClean="0"/>
              <a:t>Under </a:t>
            </a:r>
            <a:r>
              <a:rPr lang="en-US" b="1" dirty="0" smtClean="0"/>
              <a:t>Modify: Stretchy</a:t>
            </a:r>
            <a:r>
              <a:rPr lang="en-US" dirty="0" smtClean="0"/>
              <a:t>, in the </a:t>
            </a:r>
            <a:r>
              <a:rPr lang="en-US" b="1" dirty="0" smtClean="0"/>
              <a:t>Start </a:t>
            </a:r>
            <a:r>
              <a:rPr lang="en-US" dirty="0" smtClean="0"/>
              <a:t>list, select </a:t>
            </a:r>
            <a:r>
              <a:rPr lang="en-US" b="1" dirty="0" smtClean="0"/>
              <a:t>With Previous</a:t>
            </a:r>
            <a:r>
              <a:rPr lang="en-US" dirty="0" smtClean="0"/>
              <a:t>. </a:t>
            </a:r>
          </a:p>
          <a:p>
            <a:pPr marL="685800" lvl="1" indent="-228600" eaLnBrk="1" fontAlgn="auto" hangingPunct="1">
              <a:spcBef>
                <a:spcPts val="0"/>
              </a:spcBef>
              <a:spcAft>
                <a:spcPts val="0"/>
              </a:spcAft>
              <a:buFont typeface="+mj-lt"/>
              <a:buAutoNum type="arabicPeriod"/>
              <a:defRPr/>
            </a:pPr>
            <a:r>
              <a:rPr lang="en-US" dirty="0" smtClean="0"/>
              <a:t>Under </a:t>
            </a:r>
            <a:r>
              <a:rPr lang="en-US" b="1" dirty="0" smtClean="0"/>
              <a:t>Modify: Stretchy</a:t>
            </a:r>
            <a:r>
              <a:rPr lang="en-US" dirty="0" smtClean="0"/>
              <a:t>, in the </a:t>
            </a:r>
            <a:r>
              <a:rPr lang="en-US" b="1" dirty="0" smtClean="0"/>
              <a:t>Speed </a:t>
            </a:r>
            <a:r>
              <a:rPr lang="en-US" dirty="0" smtClean="0"/>
              <a:t>list, select </a:t>
            </a:r>
            <a:r>
              <a:rPr lang="en-US" b="1" dirty="0" smtClean="0"/>
              <a:t>Fast</a:t>
            </a:r>
            <a:r>
              <a:rPr lang="en-US" dirty="0" smtClean="0"/>
              <a:t>.</a:t>
            </a:r>
          </a:p>
          <a:p>
            <a:pPr marL="228600" indent="-228600" eaLnBrk="1" fontAlgn="auto" hangingPunct="1">
              <a:lnSpc>
                <a:spcPct val="90000"/>
              </a:lnSpc>
              <a:spcBef>
                <a:spcPts val="0"/>
              </a:spcBef>
              <a:spcAft>
                <a:spcPts val="600"/>
              </a:spcAft>
              <a:buFont typeface="+mj-lt"/>
              <a:buAutoNum type="arabicPeriod" startAt="4"/>
              <a:defRPr/>
            </a:pPr>
            <a:r>
              <a:rPr lang="en-US" dirty="0" smtClean="0"/>
              <a:t>Also in the </a:t>
            </a:r>
            <a:r>
              <a:rPr lang="en-US" b="1" dirty="0" smtClean="0"/>
              <a:t>Custom Animation </a:t>
            </a:r>
            <a:r>
              <a:rPr lang="en-US" dirty="0" smtClean="0"/>
              <a:t>task pane, select the 12</a:t>
            </a:r>
            <a:r>
              <a:rPr lang="en-US" baseline="30000" dirty="0" smtClean="0"/>
              <a:t>th</a:t>
            </a:r>
            <a:r>
              <a:rPr lang="en-US" dirty="0" smtClean="0"/>
              <a:t> animation effect (first stretchy effect for the text box). Click the arrow to the right of the animation effect, and then click </a:t>
            </a:r>
            <a:r>
              <a:rPr lang="en-US" b="1" dirty="0" smtClean="0"/>
              <a:t>Timing</a:t>
            </a:r>
            <a:r>
              <a:rPr lang="en-US" dirty="0" smtClean="0"/>
              <a:t>. In the </a:t>
            </a:r>
            <a:r>
              <a:rPr lang="en-US" b="1" dirty="0" smtClean="0"/>
              <a:t>Stretchy</a:t>
            </a:r>
            <a:r>
              <a:rPr lang="en-US" dirty="0" smtClean="0"/>
              <a:t> dialog box, on the </a:t>
            </a:r>
            <a:r>
              <a:rPr lang="en-US" b="1" dirty="0" smtClean="0"/>
              <a:t>Timing</a:t>
            </a:r>
            <a:r>
              <a:rPr lang="en-US" dirty="0" smtClean="0"/>
              <a:t> tab, in the </a:t>
            </a:r>
            <a:r>
              <a:rPr lang="en-US" b="1" dirty="0" smtClean="0"/>
              <a:t>Delay </a:t>
            </a:r>
            <a:r>
              <a:rPr lang="en-US" dirty="0" smtClean="0"/>
              <a:t>box, enter </a:t>
            </a:r>
            <a:r>
              <a:rPr lang="en-US" b="1" dirty="0" smtClean="0"/>
              <a:t>1.4</a:t>
            </a:r>
            <a:r>
              <a:rPr lang="en-US" dirty="0" smtClean="0"/>
              <a:t>, and then click </a:t>
            </a:r>
            <a:r>
              <a:rPr lang="en-US" b="1" dirty="0" smtClean="0"/>
              <a:t>OK</a:t>
            </a:r>
            <a:r>
              <a:rPr lang="en-US" dirty="0" smtClean="0"/>
              <a:t>.</a:t>
            </a:r>
          </a:p>
          <a:p>
            <a:pPr marL="228600" indent="-228600" eaLnBrk="1" fontAlgn="auto" hangingPunct="1">
              <a:lnSpc>
                <a:spcPct val="90000"/>
              </a:lnSpc>
              <a:spcBef>
                <a:spcPts val="0"/>
              </a:spcBef>
              <a:spcAft>
                <a:spcPts val="600"/>
              </a:spcAft>
              <a:buFont typeface="+mj-lt"/>
              <a:buAutoNum type="arabicPeriod" startAt="4"/>
              <a:defRPr/>
            </a:pPr>
            <a:r>
              <a:rPr lang="en-US" dirty="0" smtClean="0"/>
              <a:t>Also in the </a:t>
            </a:r>
            <a:r>
              <a:rPr lang="en-US" b="1" dirty="0" smtClean="0"/>
              <a:t>Custom Animation </a:t>
            </a:r>
            <a:r>
              <a:rPr lang="en-US" dirty="0" smtClean="0"/>
              <a:t>task pane, select the 13</a:t>
            </a:r>
            <a:r>
              <a:rPr lang="en-US" baseline="30000" dirty="0" smtClean="0"/>
              <a:t>th</a:t>
            </a:r>
            <a:r>
              <a:rPr lang="en-US" dirty="0" smtClean="0"/>
              <a:t> animation effect (second stretchy effect for the text box). Click the arrow to the right of the animation effect, and then click </a:t>
            </a:r>
            <a:r>
              <a:rPr lang="en-US" b="1" dirty="0" smtClean="0"/>
              <a:t>Timing</a:t>
            </a:r>
            <a:r>
              <a:rPr lang="en-US" dirty="0" smtClean="0"/>
              <a:t>. In the </a:t>
            </a:r>
            <a:r>
              <a:rPr lang="en-US" b="1" dirty="0" smtClean="0"/>
              <a:t>Stretchy</a:t>
            </a:r>
            <a:r>
              <a:rPr lang="en-US" dirty="0" smtClean="0"/>
              <a:t> dialog box, on the </a:t>
            </a:r>
            <a:r>
              <a:rPr lang="en-US" b="1" dirty="0" smtClean="0"/>
              <a:t>Timing</a:t>
            </a:r>
            <a:r>
              <a:rPr lang="en-US" dirty="0" smtClean="0"/>
              <a:t> tab, in the </a:t>
            </a:r>
            <a:r>
              <a:rPr lang="en-US" b="1" dirty="0" smtClean="0"/>
              <a:t>Delay </a:t>
            </a:r>
            <a:r>
              <a:rPr lang="en-US" dirty="0" smtClean="0"/>
              <a:t>box, enter </a:t>
            </a:r>
            <a:r>
              <a:rPr lang="en-US" b="1" dirty="0" smtClean="0"/>
              <a:t>1.6</a:t>
            </a:r>
            <a:r>
              <a:rPr lang="en-US" dirty="0" smtClean="0"/>
              <a:t>, and then click </a:t>
            </a:r>
            <a:r>
              <a:rPr lang="en-US" b="1" dirty="0" smtClean="0"/>
              <a:t>OK</a:t>
            </a:r>
            <a:r>
              <a:rPr lang="en-US" dirty="0" smtClean="0"/>
              <a:t>.</a:t>
            </a:r>
          </a:p>
          <a:p>
            <a:pPr marL="228600" indent="-228600" eaLnBrk="1" fontAlgn="auto" hangingPunct="1">
              <a:lnSpc>
                <a:spcPct val="90000"/>
              </a:lnSpc>
              <a:spcBef>
                <a:spcPts val="0"/>
              </a:spcBef>
              <a:spcAft>
                <a:spcPts val="600"/>
              </a:spcAft>
              <a:buFont typeface="+mj-lt"/>
              <a:buAutoNum type="arabicPeriod" startAt="4"/>
              <a:defRPr/>
            </a:pPr>
            <a:r>
              <a:rPr lang="en-US" dirty="0" smtClean="0"/>
              <a:t>Also in the </a:t>
            </a:r>
            <a:r>
              <a:rPr lang="en-US" b="1" dirty="0" smtClean="0"/>
              <a:t>Custom Animation </a:t>
            </a:r>
            <a:r>
              <a:rPr lang="en-US" dirty="0" smtClean="0"/>
              <a:t>task pane, select the 14</a:t>
            </a:r>
            <a:r>
              <a:rPr lang="en-US" baseline="30000" dirty="0" smtClean="0"/>
              <a:t>th</a:t>
            </a:r>
            <a:r>
              <a:rPr lang="en-US" dirty="0" smtClean="0"/>
              <a:t> animation effect (third stretchy effect for the text box). Click the arrow to the right of the animation effect, and then click </a:t>
            </a:r>
            <a:r>
              <a:rPr lang="en-US" b="1" dirty="0" smtClean="0"/>
              <a:t>Timing</a:t>
            </a:r>
            <a:r>
              <a:rPr lang="en-US" dirty="0" smtClean="0"/>
              <a:t>. In the </a:t>
            </a:r>
            <a:r>
              <a:rPr lang="en-US" b="1" dirty="0" smtClean="0"/>
              <a:t>Stretchy</a:t>
            </a:r>
            <a:r>
              <a:rPr lang="en-US" dirty="0" smtClean="0"/>
              <a:t> dialog box, on the </a:t>
            </a:r>
            <a:r>
              <a:rPr lang="en-US" b="1" dirty="0" smtClean="0"/>
              <a:t>Timing</a:t>
            </a:r>
            <a:r>
              <a:rPr lang="en-US" dirty="0" smtClean="0"/>
              <a:t> tab, in the </a:t>
            </a:r>
            <a:r>
              <a:rPr lang="en-US" b="1" dirty="0" smtClean="0"/>
              <a:t>Delay </a:t>
            </a:r>
            <a:r>
              <a:rPr lang="en-US" dirty="0" smtClean="0"/>
              <a:t>box, enter </a:t>
            </a:r>
            <a:r>
              <a:rPr lang="en-US" b="1" dirty="0" smtClean="0"/>
              <a:t>1.8</a:t>
            </a:r>
            <a:r>
              <a:rPr lang="en-US" dirty="0" smtClean="0"/>
              <a:t>, and then click </a:t>
            </a:r>
            <a:r>
              <a:rPr lang="en-US" b="1" dirty="0" smtClean="0"/>
              <a:t>OK</a:t>
            </a:r>
            <a:r>
              <a:rPr lang="en-US" dirty="0" smtClean="0"/>
              <a:t>.</a:t>
            </a:r>
          </a:p>
          <a:p>
            <a:pPr marL="228600" indent="-228600" eaLnBrk="1" fontAlgn="auto" hangingPunct="1">
              <a:lnSpc>
                <a:spcPct val="90000"/>
              </a:lnSpc>
              <a:spcBef>
                <a:spcPts val="0"/>
              </a:spcBef>
              <a:spcAft>
                <a:spcPts val="600"/>
              </a:spcAft>
              <a:buFont typeface="+mj-lt"/>
              <a:buAutoNum type="arabicPeriod" startAt="4"/>
              <a:defRPr/>
            </a:pPr>
            <a:r>
              <a:rPr lang="en-US" dirty="0" smtClean="0"/>
              <a:t>Also in the </a:t>
            </a:r>
            <a:r>
              <a:rPr lang="en-US" b="1" dirty="0" smtClean="0"/>
              <a:t>Custom Animation </a:t>
            </a:r>
            <a:r>
              <a:rPr lang="en-US" dirty="0" smtClean="0"/>
              <a:t>task pane, select the 15</a:t>
            </a:r>
            <a:r>
              <a:rPr lang="en-US" baseline="30000" dirty="0" smtClean="0"/>
              <a:t>th</a:t>
            </a:r>
            <a:r>
              <a:rPr lang="en-US" dirty="0" smtClean="0"/>
              <a:t> animation effect (fourth stretchy effect for the text box). Click the arrow to the right of the animation effect, and then click </a:t>
            </a:r>
            <a:r>
              <a:rPr lang="en-US" b="1" dirty="0" smtClean="0"/>
              <a:t>Timing</a:t>
            </a:r>
            <a:r>
              <a:rPr lang="en-US" dirty="0" smtClean="0"/>
              <a:t>. In the </a:t>
            </a:r>
            <a:r>
              <a:rPr lang="en-US" b="1" dirty="0" smtClean="0"/>
              <a:t>Stretchy</a:t>
            </a:r>
            <a:r>
              <a:rPr lang="en-US" dirty="0" smtClean="0"/>
              <a:t> dialog box, on the </a:t>
            </a:r>
            <a:r>
              <a:rPr lang="en-US" b="1" dirty="0" smtClean="0"/>
              <a:t>Timing</a:t>
            </a:r>
            <a:r>
              <a:rPr lang="en-US" dirty="0" smtClean="0"/>
              <a:t> tab, in the </a:t>
            </a:r>
            <a:r>
              <a:rPr lang="en-US" b="1" dirty="0" smtClean="0"/>
              <a:t>Delay </a:t>
            </a:r>
            <a:r>
              <a:rPr lang="en-US" dirty="0" smtClean="0"/>
              <a:t>box, enter </a:t>
            </a:r>
            <a:r>
              <a:rPr lang="en-US" b="1" dirty="0" smtClean="0"/>
              <a:t>2.0</a:t>
            </a:r>
            <a:r>
              <a:rPr lang="en-US" dirty="0" smtClean="0"/>
              <a:t>, and then click </a:t>
            </a:r>
            <a:r>
              <a:rPr lang="en-US" b="1" dirty="0" smtClean="0"/>
              <a:t>OK</a:t>
            </a:r>
            <a:r>
              <a:rPr lang="en-US" dirty="0" smtClean="0"/>
              <a:t>.</a:t>
            </a:r>
          </a:p>
          <a:p>
            <a:pPr marL="342900" indent="-342900" eaLnBrk="1" fontAlgn="auto" hangingPunct="1">
              <a:spcBef>
                <a:spcPts val="0"/>
              </a:spcBef>
              <a:spcAft>
                <a:spcPts val="0"/>
              </a:spcAft>
              <a:buFont typeface="+mj-lt"/>
              <a:buNone/>
              <a:defRPr/>
            </a:pPr>
            <a:endParaRPr lang="en-US" dirty="0" smtClean="0"/>
          </a:p>
          <a:p>
            <a:pPr eaLnBrk="1" fontAlgn="auto" hangingPunct="1">
              <a:lnSpc>
                <a:spcPct val="90000"/>
              </a:lnSpc>
              <a:spcBef>
                <a:spcPts val="0"/>
              </a:spcBef>
              <a:spcAft>
                <a:spcPts val="600"/>
              </a:spcAft>
              <a:defRPr/>
            </a:pPr>
            <a:endParaRPr lang="en-US" dirty="0" smtClean="0"/>
          </a:p>
          <a:p>
            <a:pPr eaLnBrk="1" fontAlgn="auto" hangingPunct="1">
              <a:spcBef>
                <a:spcPts val="0"/>
              </a:spcBef>
              <a:spcAft>
                <a:spcPts val="0"/>
              </a:spcAft>
              <a:defRPr/>
            </a:pPr>
            <a:r>
              <a:rPr lang="en-US" dirty="0" smtClean="0"/>
              <a:t>To reproduce the background effects on this slide, do the following:</a:t>
            </a:r>
          </a:p>
          <a:p>
            <a:pPr marL="228600" indent="-228600" eaLnBrk="1" fontAlgn="auto" hangingPunct="1">
              <a:spcBef>
                <a:spcPts val="0"/>
              </a:spcBef>
              <a:spcAft>
                <a:spcPts val="0"/>
              </a:spcAft>
              <a:buFont typeface="+mj-lt"/>
              <a:buAutoNum type="arabicPeriod"/>
              <a:defRPr/>
            </a:pPr>
            <a:r>
              <a:rPr lang="en-US" dirty="0" smtClean="0"/>
              <a:t>Right-click the slide background area, and then click </a:t>
            </a:r>
            <a:r>
              <a:rPr lang="en-US" b="1" dirty="0" smtClean="0"/>
              <a:t>Format Background</a:t>
            </a:r>
            <a:r>
              <a:rPr lang="en-US" dirty="0" smtClean="0"/>
              <a:t>. In the </a:t>
            </a:r>
            <a:r>
              <a:rPr lang="en-US" b="1" dirty="0" smtClean="0"/>
              <a:t>Format Background </a:t>
            </a:r>
            <a:r>
              <a:rPr lang="en-US" dirty="0" smtClean="0"/>
              <a:t>dialog box, click </a:t>
            </a:r>
            <a:r>
              <a:rPr lang="en-US" b="1" dirty="0" smtClean="0"/>
              <a:t>Fill</a:t>
            </a:r>
            <a:r>
              <a:rPr lang="en-US" dirty="0" smtClean="0"/>
              <a:t> in the left pane, select </a:t>
            </a:r>
            <a:r>
              <a:rPr lang="en-US" b="1" dirty="0" smtClean="0"/>
              <a:t>Gradient fill</a:t>
            </a:r>
            <a:r>
              <a:rPr lang="en-US" dirty="0" smtClean="0"/>
              <a:t> in the right pane, and then do the following:</a:t>
            </a:r>
          </a:p>
          <a:p>
            <a:pPr marL="685800" lvl="1" indent="-228600" eaLnBrk="1" fontAlgn="auto" hangingPunct="1">
              <a:spcBef>
                <a:spcPts val="0"/>
              </a:spcBef>
              <a:spcAft>
                <a:spcPts val="0"/>
              </a:spcAft>
              <a:buFont typeface="Arial" pitchFamily="34" charset="0"/>
              <a:buChar char="•"/>
              <a:defRPr/>
            </a:pPr>
            <a:r>
              <a:rPr lang="en-US" dirty="0" smtClean="0"/>
              <a:t>In the </a:t>
            </a:r>
            <a:r>
              <a:rPr lang="en-US" b="1" dirty="0" smtClean="0"/>
              <a:t>Type</a:t>
            </a:r>
            <a:r>
              <a:rPr lang="en-US" dirty="0" smtClean="0"/>
              <a:t> list, select </a:t>
            </a:r>
            <a:r>
              <a:rPr lang="en-US" b="1" dirty="0" smtClean="0"/>
              <a:t>Radial</a:t>
            </a:r>
            <a:r>
              <a:rPr lang="en-US" dirty="0" smtClean="0"/>
              <a:t>.</a:t>
            </a:r>
          </a:p>
          <a:p>
            <a:pPr marL="685800" lvl="1" indent="-228600" eaLnBrk="1" fontAlgn="auto" hangingPunct="1">
              <a:spcBef>
                <a:spcPts val="0"/>
              </a:spcBef>
              <a:spcAft>
                <a:spcPts val="0"/>
              </a:spcAft>
              <a:buFont typeface="Arial" pitchFamily="34" charset="0"/>
              <a:buChar char="•"/>
              <a:defRPr/>
            </a:pPr>
            <a:r>
              <a:rPr lang="en-US" dirty="0" smtClean="0"/>
              <a:t>Click the button next to </a:t>
            </a:r>
            <a:r>
              <a:rPr lang="en-US" b="1" dirty="0" smtClean="0"/>
              <a:t>Direction</a:t>
            </a:r>
            <a:r>
              <a:rPr lang="en-US" dirty="0" smtClean="0"/>
              <a:t>, and then click </a:t>
            </a:r>
            <a:r>
              <a:rPr lang="en-US" b="1" dirty="0" smtClean="0"/>
              <a:t>From Center </a:t>
            </a:r>
            <a:r>
              <a:rPr lang="en-US" dirty="0" smtClean="0"/>
              <a:t>(third option from the left).</a:t>
            </a:r>
            <a:endParaRPr lang="en-US" b="1" dirty="0" smtClean="0"/>
          </a:p>
          <a:p>
            <a:pPr marL="685800" lvl="1" indent="-228600" eaLnBrk="1" fontAlgn="auto" hangingPunct="1">
              <a:spcBef>
                <a:spcPts val="0"/>
              </a:spcBef>
              <a:spcAft>
                <a:spcPts val="0"/>
              </a:spcAft>
              <a:buFont typeface="Arial" pitchFamily="34" charset="0"/>
              <a:buChar char="•"/>
              <a:defRPr/>
            </a:pPr>
            <a:r>
              <a:rPr lang="en-US" dirty="0" smtClean="0"/>
              <a:t>Under </a:t>
            </a:r>
            <a:r>
              <a:rPr lang="en-US" b="1" dirty="0" smtClean="0"/>
              <a:t>Gradient stops</a:t>
            </a:r>
            <a:r>
              <a:rPr lang="en-US" dirty="0" smtClean="0"/>
              <a:t>, click </a:t>
            </a:r>
            <a:r>
              <a:rPr lang="en-US" b="1" dirty="0" smtClean="0"/>
              <a:t>Add</a:t>
            </a:r>
            <a:r>
              <a:rPr lang="en-US" dirty="0" smtClean="0"/>
              <a:t> or </a:t>
            </a:r>
            <a:r>
              <a:rPr lang="en-US" b="1" dirty="0" smtClean="0"/>
              <a:t>Remove</a:t>
            </a:r>
            <a:r>
              <a:rPr lang="en-US" dirty="0" smtClean="0"/>
              <a:t> until three stops appear in the drop-down list.</a:t>
            </a:r>
          </a:p>
          <a:p>
            <a:pPr marL="228600" indent="-228600" eaLnBrk="1" fontAlgn="auto" hangingPunct="1">
              <a:spcBef>
                <a:spcPts val="0"/>
              </a:spcBef>
              <a:spcAft>
                <a:spcPts val="0"/>
              </a:spcAft>
              <a:buFont typeface="+mj-lt"/>
              <a:buAutoNum type="arabicPeriod"/>
              <a:defRPr/>
            </a:pPr>
            <a:r>
              <a:rPr lang="en-US" dirty="0" smtClean="0"/>
              <a:t>Also under </a:t>
            </a:r>
            <a:r>
              <a:rPr lang="en-US" b="1" dirty="0" smtClean="0"/>
              <a:t>Gradient stops</a:t>
            </a:r>
            <a:r>
              <a:rPr lang="en-US" dirty="0" smtClean="0"/>
              <a:t>, customize the gradient stops as follows:</a:t>
            </a:r>
          </a:p>
          <a:p>
            <a:pPr marL="685800" lvl="1" indent="-228600" eaLnBrk="1" fontAlgn="auto" hangingPunct="1">
              <a:spcBef>
                <a:spcPts val="0"/>
              </a:spcBef>
              <a:spcAft>
                <a:spcPts val="0"/>
              </a:spcAft>
              <a:buFont typeface="Arial" pitchFamily="34" charset="0"/>
              <a:buChar char="•"/>
              <a:defRPr/>
            </a:pPr>
            <a:r>
              <a:rPr lang="en-US" dirty="0" smtClean="0"/>
              <a:t>Select </a:t>
            </a:r>
            <a:r>
              <a:rPr lang="en-US" b="1" dirty="0" smtClean="0"/>
              <a:t>Stop 1 </a:t>
            </a:r>
            <a:r>
              <a:rPr lang="en-US" dirty="0" smtClean="0"/>
              <a:t>from the list, and then do the following:</a:t>
            </a:r>
          </a:p>
          <a:p>
            <a:pPr marL="1143000" lvl="2" indent="-228600" eaLnBrk="1" fontAlgn="auto" hangingPunct="1">
              <a:spcBef>
                <a:spcPts val="0"/>
              </a:spcBef>
              <a:spcAft>
                <a:spcPts val="0"/>
              </a:spcAft>
              <a:buFont typeface="Arial" pitchFamily="34" charset="0"/>
              <a:buChar char="•"/>
              <a:defRPr/>
            </a:pPr>
            <a:r>
              <a:rPr lang="en-US" dirty="0" smtClean="0"/>
              <a:t>In the </a:t>
            </a:r>
            <a:r>
              <a:rPr lang="en-US" b="1" dirty="0" smtClean="0"/>
              <a:t>Stop position </a:t>
            </a:r>
            <a:r>
              <a:rPr lang="en-US" dirty="0" smtClean="0"/>
              <a:t>box, enter </a:t>
            </a:r>
            <a:r>
              <a:rPr lang="en-US" b="1" dirty="0" smtClean="0"/>
              <a:t>0%</a:t>
            </a:r>
            <a:r>
              <a:rPr lang="en-US" dirty="0" smtClean="0"/>
              <a:t>.</a:t>
            </a:r>
          </a:p>
          <a:p>
            <a:pPr marL="1143000" lvl="2" indent="-228600" eaLnBrk="1" fontAlgn="auto" hangingPunct="1">
              <a:spcBef>
                <a:spcPts val="0"/>
              </a:spcBef>
              <a:spcAft>
                <a:spcPts val="0"/>
              </a:spcAft>
              <a:buFont typeface="Arial" pitchFamily="34" charset="0"/>
              <a:buChar char="•"/>
              <a:defRPr/>
            </a:pPr>
            <a:r>
              <a:rPr lang="en-US" dirty="0" smtClean="0"/>
              <a:t>Click the button next to </a:t>
            </a:r>
            <a:r>
              <a:rPr lang="en-US" b="1" dirty="0" smtClean="0"/>
              <a:t>Color</a:t>
            </a:r>
            <a:r>
              <a:rPr lang="en-US" dirty="0" smtClean="0"/>
              <a:t>, and then under </a:t>
            </a:r>
            <a:r>
              <a:rPr lang="en-US" b="1" dirty="0" smtClean="0"/>
              <a:t>Theme Colors </a:t>
            </a:r>
            <a:r>
              <a:rPr lang="en-US" dirty="0" smtClean="0"/>
              <a:t>click </a:t>
            </a:r>
            <a:r>
              <a:rPr lang="en-US" b="1" dirty="0" smtClean="0"/>
              <a:t>White, Background 1, Darker 5% </a:t>
            </a:r>
            <a:r>
              <a:rPr lang="en-US" dirty="0" smtClean="0"/>
              <a:t>(second row, first option from the left). </a:t>
            </a:r>
            <a:endParaRPr lang="en-US" b="1" dirty="0" smtClean="0"/>
          </a:p>
          <a:p>
            <a:pPr marL="685800" lvl="1" indent="-228600" eaLnBrk="1" fontAlgn="auto" hangingPunct="1">
              <a:spcBef>
                <a:spcPts val="0"/>
              </a:spcBef>
              <a:spcAft>
                <a:spcPts val="0"/>
              </a:spcAft>
              <a:buFont typeface="Arial" pitchFamily="34" charset="0"/>
              <a:buChar char="•"/>
              <a:defRPr/>
            </a:pPr>
            <a:r>
              <a:rPr lang="en-US" dirty="0" smtClean="0"/>
              <a:t>Select </a:t>
            </a:r>
            <a:r>
              <a:rPr lang="en-US" b="1" dirty="0" smtClean="0"/>
              <a:t>Stop 2 </a:t>
            </a:r>
            <a:r>
              <a:rPr lang="en-US" dirty="0" smtClean="0"/>
              <a:t>from the list, and then do the following: </a:t>
            </a:r>
          </a:p>
          <a:p>
            <a:pPr marL="1143000" lvl="2" indent="-228600" eaLnBrk="1" fontAlgn="auto" hangingPunct="1">
              <a:spcBef>
                <a:spcPts val="0"/>
              </a:spcBef>
              <a:spcAft>
                <a:spcPts val="0"/>
              </a:spcAft>
              <a:buFont typeface="Arial" pitchFamily="34" charset="0"/>
              <a:buChar char="•"/>
              <a:defRPr/>
            </a:pPr>
            <a:r>
              <a:rPr lang="en-US" dirty="0" smtClean="0"/>
              <a:t>In the </a:t>
            </a:r>
            <a:r>
              <a:rPr lang="en-US" b="1" dirty="0" smtClean="0"/>
              <a:t>Stop position </a:t>
            </a:r>
            <a:r>
              <a:rPr lang="en-US" dirty="0" smtClean="0"/>
              <a:t>box, enter </a:t>
            </a:r>
            <a:r>
              <a:rPr lang="en-US" b="1" dirty="0" smtClean="0"/>
              <a:t>34%</a:t>
            </a:r>
            <a:r>
              <a:rPr lang="en-US" dirty="0" smtClean="0"/>
              <a:t>.</a:t>
            </a:r>
          </a:p>
          <a:p>
            <a:pPr marL="1143000" lvl="2" indent="-228600" eaLnBrk="1" fontAlgn="auto" hangingPunct="1">
              <a:spcBef>
                <a:spcPts val="0"/>
              </a:spcBef>
              <a:spcAft>
                <a:spcPts val="0"/>
              </a:spcAft>
              <a:buFont typeface="Arial" pitchFamily="34" charset="0"/>
              <a:buChar char="•"/>
              <a:defRPr/>
            </a:pPr>
            <a:r>
              <a:rPr lang="en-US" dirty="0" smtClean="0"/>
              <a:t>Click the button next to </a:t>
            </a:r>
            <a:r>
              <a:rPr lang="en-US" b="1" dirty="0" smtClean="0"/>
              <a:t>Color</a:t>
            </a:r>
            <a:r>
              <a:rPr lang="en-US" dirty="0" smtClean="0"/>
              <a:t>, and then under </a:t>
            </a:r>
            <a:r>
              <a:rPr lang="en-US" b="1" dirty="0" smtClean="0"/>
              <a:t>Theme Colors </a:t>
            </a:r>
            <a:r>
              <a:rPr lang="en-US" dirty="0" smtClean="0"/>
              <a:t>click </a:t>
            </a:r>
            <a:r>
              <a:rPr lang="en-US" b="1" dirty="0" smtClean="0"/>
              <a:t>White, Background 1, Darker 15% </a:t>
            </a:r>
            <a:r>
              <a:rPr lang="en-US" dirty="0" smtClean="0"/>
              <a:t>(third row, first option from the left). </a:t>
            </a:r>
          </a:p>
          <a:p>
            <a:pPr marL="685800" lvl="1" indent="-228600" eaLnBrk="1" fontAlgn="auto" hangingPunct="1">
              <a:spcBef>
                <a:spcPts val="0"/>
              </a:spcBef>
              <a:spcAft>
                <a:spcPts val="0"/>
              </a:spcAft>
              <a:buFont typeface="Arial" pitchFamily="34" charset="0"/>
              <a:buChar char="•"/>
              <a:defRPr/>
            </a:pPr>
            <a:r>
              <a:rPr lang="en-US" dirty="0" smtClean="0"/>
              <a:t>Select </a:t>
            </a:r>
            <a:r>
              <a:rPr lang="en-US" b="1" dirty="0" smtClean="0"/>
              <a:t>Stop 3 </a:t>
            </a:r>
            <a:r>
              <a:rPr lang="en-US" dirty="0" smtClean="0"/>
              <a:t>from the list, and then do the following: </a:t>
            </a:r>
          </a:p>
          <a:p>
            <a:pPr marL="1143000" lvl="2" indent="-228600" eaLnBrk="1" fontAlgn="auto" hangingPunct="1">
              <a:spcBef>
                <a:spcPts val="0"/>
              </a:spcBef>
              <a:spcAft>
                <a:spcPts val="0"/>
              </a:spcAft>
              <a:buFont typeface="Arial" pitchFamily="34" charset="0"/>
              <a:buChar char="•"/>
              <a:defRPr/>
            </a:pPr>
            <a:r>
              <a:rPr lang="en-US" dirty="0" smtClean="0"/>
              <a:t>In the </a:t>
            </a:r>
            <a:r>
              <a:rPr lang="en-US" b="1" dirty="0" smtClean="0"/>
              <a:t>Stop position </a:t>
            </a:r>
            <a:r>
              <a:rPr lang="en-US" dirty="0" smtClean="0"/>
              <a:t>box, enter </a:t>
            </a:r>
            <a:r>
              <a:rPr lang="en-US" b="1" dirty="0" smtClean="0"/>
              <a:t>100%</a:t>
            </a:r>
            <a:r>
              <a:rPr lang="en-US" dirty="0" smtClean="0"/>
              <a:t>.</a:t>
            </a:r>
          </a:p>
          <a:p>
            <a:pPr marL="1143000" lvl="2" indent="-228600" eaLnBrk="1" fontAlgn="auto" hangingPunct="1">
              <a:spcBef>
                <a:spcPts val="0"/>
              </a:spcBef>
              <a:spcAft>
                <a:spcPts val="0"/>
              </a:spcAft>
              <a:buFont typeface="Arial" pitchFamily="34" charset="0"/>
              <a:buChar char="•"/>
              <a:defRPr/>
            </a:pPr>
            <a:r>
              <a:rPr lang="en-US" dirty="0" smtClean="0"/>
              <a:t>Click the button next to </a:t>
            </a:r>
            <a:r>
              <a:rPr lang="en-US" b="1" dirty="0" smtClean="0"/>
              <a:t>Color</a:t>
            </a:r>
            <a:r>
              <a:rPr lang="en-US" dirty="0" smtClean="0"/>
              <a:t>, and then under </a:t>
            </a:r>
            <a:r>
              <a:rPr lang="en-US" b="1" dirty="0" smtClean="0"/>
              <a:t>Theme Colors </a:t>
            </a:r>
            <a:r>
              <a:rPr lang="en-US" dirty="0" smtClean="0"/>
              <a:t>click </a:t>
            </a:r>
            <a:r>
              <a:rPr lang="en-US" b="1" dirty="0" smtClean="0"/>
              <a:t>White, Background 1, Darker 50%</a:t>
            </a:r>
            <a:r>
              <a:rPr lang="en-US" dirty="0" smtClean="0"/>
              <a:t> (sixth row, first option from the left). </a:t>
            </a:r>
          </a:p>
          <a:p>
            <a:pPr eaLnBrk="1" fontAlgn="auto" hangingPunct="1">
              <a:lnSpc>
                <a:spcPct val="90000"/>
              </a:lnSpc>
              <a:spcBef>
                <a:spcPts val="0"/>
              </a:spcBef>
              <a:spcAft>
                <a:spcPts val="600"/>
              </a:spcAft>
              <a:defRPr/>
            </a:pPr>
            <a:endParaRPr lang="en-US" dirty="0" smtClean="0"/>
          </a:p>
          <a:p>
            <a:pPr eaLnBrk="1" fontAlgn="auto" hangingPunct="1">
              <a:spcBef>
                <a:spcPts val="0"/>
              </a:spcBef>
              <a:spcAft>
                <a:spcPts val="0"/>
              </a:spcAft>
              <a:defRPr/>
            </a:pPr>
            <a:endParaRPr lang="en-US" sz="1400" dirty="0" smtClean="0"/>
          </a:p>
        </p:txBody>
      </p:sp>
      <p:sp>
        <p:nvSpPr>
          <p:cNvPr id="20482" name="Slide Image Placeholder 5"/>
          <p:cNvSpPr>
            <a:spLocks noGrp="1" noRot="1" noChangeAspect="1" noTextEdit="1"/>
          </p:cNvSpPr>
          <p:nvPr>
            <p:ph type="sldImg"/>
          </p:nvPr>
        </p:nvSpPr>
        <p:spPr bwMode="auto">
          <a:xfrm>
            <a:off x="533400" y="460375"/>
            <a:ext cx="3144838" cy="2359025"/>
          </a:xfrm>
          <a:noFill/>
          <a:ln>
            <a:solidFill>
              <a:srgbClr val="000000"/>
            </a:solidFill>
            <a:miter lim="800000"/>
            <a:headEnd/>
            <a:tailEnd/>
          </a:ln>
        </p:spPr>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29" name="Slide Image Placeholder 1"/>
          <p:cNvSpPr>
            <a:spLocks noGrp="1" noRot="1" noChangeAspect="1" noTextEdit="1"/>
          </p:cNvSpPr>
          <p:nvPr>
            <p:ph type="sldImg"/>
          </p:nvPr>
        </p:nvSpPr>
        <p:spPr bwMode="auto">
          <a:xfrm>
            <a:off x="536575" y="503238"/>
            <a:ext cx="3140075" cy="2354262"/>
          </a:xfrm>
          <a:noFill/>
          <a:ln>
            <a:solidFill>
              <a:srgbClr val="000000"/>
            </a:solidFill>
            <a:miter lim="800000"/>
            <a:headEnd/>
            <a:tailEnd/>
          </a:ln>
        </p:spPr>
      </p:sp>
      <p:sp>
        <p:nvSpPr>
          <p:cNvPr id="3" name="Notes Placeholder 2"/>
          <p:cNvSpPr>
            <a:spLocks noGrp="1"/>
          </p:cNvSpPr>
          <p:nvPr>
            <p:ph type="body" idx="1"/>
          </p:nvPr>
        </p:nvSpPr>
        <p:spPr/>
        <p:txBody>
          <a:bodyPr/>
          <a:lstStyle/>
          <a:p>
            <a:pPr eaLnBrk="1" fontAlgn="auto" hangingPunct="1">
              <a:spcBef>
                <a:spcPts val="0"/>
              </a:spcBef>
              <a:spcAft>
                <a:spcPts val="0"/>
              </a:spcAft>
              <a:defRPr/>
            </a:pPr>
            <a:r>
              <a:rPr lang="en-US" sz="1400" b="1" dirty="0" smtClean="0"/>
              <a:t>Custom animation effects: fly in and box out</a:t>
            </a:r>
          </a:p>
          <a:p>
            <a:pPr eaLnBrk="1" fontAlgn="auto" hangingPunct="1">
              <a:spcBef>
                <a:spcPts val="0"/>
              </a:spcBef>
              <a:spcAft>
                <a:spcPts val="0"/>
              </a:spcAft>
              <a:defRPr/>
            </a:pPr>
            <a:r>
              <a:rPr lang="en-US" sz="1400" dirty="0" smtClean="0"/>
              <a:t>(Intermediate)</a:t>
            </a:r>
          </a:p>
          <a:p>
            <a:pPr eaLnBrk="1" fontAlgn="auto" hangingPunct="1">
              <a:spcBef>
                <a:spcPts val="0"/>
              </a:spcBef>
              <a:spcAft>
                <a:spcPts val="0"/>
              </a:spcAft>
              <a:defRPr/>
            </a:pPr>
            <a:endParaRPr lang="en-US" dirty="0" smtClean="0"/>
          </a:p>
          <a:p>
            <a:pPr eaLnBrk="1" fontAlgn="auto" hangingPunct="1">
              <a:spcBef>
                <a:spcPts val="0"/>
              </a:spcBef>
              <a:spcAft>
                <a:spcPts val="0"/>
              </a:spcAft>
              <a:defRPr/>
            </a:pPr>
            <a:endParaRPr lang="en-US" dirty="0" smtClean="0"/>
          </a:p>
          <a:p>
            <a:pPr eaLnBrk="1" fontAlgn="auto" hangingPunct="1">
              <a:spcBef>
                <a:spcPts val="0"/>
              </a:spcBef>
              <a:spcAft>
                <a:spcPts val="0"/>
              </a:spcAft>
              <a:defRPr/>
            </a:pPr>
            <a:r>
              <a:rPr lang="en-US" b="1" dirty="0" smtClean="0"/>
              <a:t>Tip</a:t>
            </a:r>
            <a:r>
              <a:rPr lang="en-US" dirty="0" smtClean="0"/>
              <a:t>: For best results when reproducing the picture effect on this slide, you may want to use the </a:t>
            </a:r>
            <a:r>
              <a:rPr lang="en-US" b="1" dirty="0" smtClean="0"/>
              <a:t>Snap objects to other objects</a:t>
            </a:r>
            <a:r>
              <a:rPr lang="en-US" dirty="0" smtClean="0"/>
              <a:t> feature. To do so, right-click the slide background and then click </a:t>
            </a:r>
            <a:r>
              <a:rPr lang="en-US" b="1" dirty="0" smtClean="0"/>
              <a:t>Grid and Guides</a:t>
            </a:r>
            <a:r>
              <a:rPr lang="en-US" dirty="0" smtClean="0"/>
              <a:t>. Under </a:t>
            </a:r>
            <a:r>
              <a:rPr lang="en-US" b="1" dirty="0" smtClean="0"/>
              <a:t>Snap to</a:t>
            </a:r>
            <a:r>
              <a:rPr lang="en-US" dirty="0" smtClean="0"/>
              <a:t>, select </a:t>
            </a:r>
            <a:r>
              <a:rPr lang="en-US" b="1" dirty="0" smtClean="0"/>
              <a:t>Snap objects to other objects</a:t>
            </a:r>
            <a:r>
              <a:rPr lang="en-US" dirty="0" smtClean="0"/>
              <a:t>.</a:t>
            </a:r>
          </a:p>
          <a:p>
            <a:pPr eaLnBrk="1" fontAlgn="auto" hangingPunct="1">
              <a:spcBef>
                <a:spcPts val="0"/>
              </a:spcBef>
              <a:spcAft>
                <a:spcPts val="0"/>
              </a:spcAft>
              <a:defRPr/>
            </a:pPr>
            <a:endParaRPr lang="en-US" dirty="0" smtClean="0"/>
          </a:p>
          <a:p>
            <a:pPr eaLnBrk="1" fontAlgn="auto" hangingPunct="1">
              <a:spcBef>
                <a:spcPts val="0"/>
              </a:spcBef>
              <a:spcAft>
                <a:spcPts val="0"/>
              </a:spcAft>
              <a:defRPr/>
            </a:pPr>
            <a:endParaRPr lang="en-US" dirty="0" smtClean="0"/>
          </a:p>
          <a:p>
            <a:pPr eaLnBrk="1" fontAlgn="auto" hangingPunct="1">
              <a:spcBef>
                <a:spcPts val="0"/>
              </a:spcBef>
              <a:spcAft>
                <a:spcPts val="0"/>
              </a:spcAft>
              <a:defRPr/>
            </a:pPr>
            <a:r>
              <a:rPr lang="en-US" dirty="0" smtClean="0"/>
              <a:t>To reproduce the picture effects on this slide, do the following:</a:t>
            </a:r>
            <a:endParaRPr lang="en-US" b="1" dirty="0" smtClean="0"/>
          </a:p>
          <a:p>
            <a:pPr marL="228600" indent="-228600" eaLnBrk="1" fontAlgn="auto" hangingPunct="1">
              <a:spcBef>
                <a:spcPts val="0"/>
              </a:spcBef>
              <a:spcAft>
                <a:spcPts val="0"/>
              </a:spcAft>
              <a:buFont typeface="+mj-lt"/>
              <a:buAutoNum type="arabicPeriod"/>
              <a:defRPr/>
            </a:pPr>
            <a:r>
              <a:rPr lang="en-US" dirty="0" smtClean="0"/>
              <a:t>On the </a:t>
            </a:r>
            <a:r>
              <a:rPr lang="en-US" b="1" dirty="0" smtClean="0"/>
              <a:t>Home</a:t>
            </a:r>
            <a:r>
              <a:rPr lang="en-US" dirty="0" smtClean="0"/>
              <a:t> tab, in the </a:t>
            </a:r>
            <a:r>
              <a:rPr lang="en-US" b="1" dirty="0" smtClean="0"/>
              <a:t>Slides</a:t>
            </a:r>
            <a:r>
              <a:rPr lang="en-US" dirty="0" smtClean="0"/>
              <a:t> group, click </a:t>
            </a:r>
            <a:r>
              <a:rPr lang="en-US" b="1" dirty="0" smtClean="0"/>
              <a:t>Layout</a:t>
            </a:r>
            <a:r>
              <a:rPr lang="en-US" dirty="0" smtClean="0"/>
              <a:t> and then click </a:t>
            </a:r>
            <a:r>
              <a:rPr lang="en-US" b="1" dirty="0" smtClean="0"/>
              <a:t>Blank</a:t>
            </a:r>
            <a:r>
              <a:rPr lang="en-US" dirty="0" smtClean="0"/>
              <a:t>. </a:t>
            </a:r>
          </a:p>
          <a:p>
            <a:pPr marL="228600" indent="-228600" eaLnBrk="1" fontAlgn="auto" hangingPunct="1">
              <a:spcBef>
                <a:spcPts val="0"/>
              </a:spcBef>
              <a:spcAft>
                <a:spcPts val="0"/>
              </a:spcAft>
              <a:buFont typeface="+mj-lt"/>
              <a:buAutoNum type="arabicPeriod"/>
              <a:defRPr/>
            </a:pPr>
            <a:r>
              <a:rPr lang="en-US" dirty="0" smtClean="0"/>
              <a:t>On the </a:t>
            </a:r>
            <a:r>
              <a:rPr lang="en-US" b="1" dirty="0" smtClean="0"/>
              <a:t>Insert tab</a:t>
            </a:r>
            <a:r>
              <a:rPr lang="en-US" dirty="0" smtClean="0"/>
              <a:t>, in the </a:t>
            </a:r>
            <a:r>
              <a:rPr lang="en-US" b="1" dirty="0" smtClean="0"/>
              <a:t>Illustrations</a:t>
            </a:r>
            <a:r>
              <a:rPr lang="en-US" dirty="0" smtClean="0"/>
              <a:t> group, click </a:t>
            </a:r>
            <a:r>
              <a:rPr lang="en-US" b="1" dirty="0" smtClean="0"/>
              <a:t>Picture.</a:t>
            </a:r>
            <a:endParaRPr lang="en-US" dirty="0" smtClean="0"/>
          </a:p>
          <a:p>
            <a:pPr marL="228600" indent="-228600" eaLnBrk="1" fontAlgn="auto" hangingPunct="1">
              <a:spcBef>
                <a:spcPts val="0"/>
              </a:spcBef>
              <a:spcAft>
                <a:spcPts val="0"/>
              </a:spcAft>
              <a:buFont typeface="+mj-lt"/>
              <a:buAutoNum type="arabicPeriod"/>
              <a:defRPr/>
            </a:pPr>
            <a:r>
              <a:rPr lang="en-US" dirty="0" smtClean="0"/>
              <a:t>In the </a:t>
            </a:r>
            <a:r>
              <a:rPr lang="en-US" b="1" dirty="0" smtClean="0"/>
              <a:t>Insert Picture </a:t>
            </a:r>
            <a:r>
              <a:rPr lang="en-US" dirty="0" smtClean="0"/>
              <a:t>dialog box, select a picture and then click </a:t>
            </a:r>
            <a:r>
              <a:rPr lang="en-US" b="1" dirty="0" smtClean="0"/>
              <a:t>Insert</a:t>
            </a:r>
            <a:r>
              <a:rPr lang="en-US" dirty="0" smtClean="0"/>
              <a:t>.</a:t>
            </a:r>
          </a:p>
          <a:p>
            <a:pPr marL="228600" indent="-228600" eaLnBrk="1" fontAlgn="auto" hangingPunct="1">
              <a:spcBef>
                <a:spcPts val="0"/>
              </a:spcBef>
              <a:spcAft>
                <a:spcPts val="0"/>
              </a:spcAft>
              <a:buFont typeface="+mj-lt"/>
              <a:buAutoNum type="arabicPeriod"/>
              <a:defRPr/>
            </a:pPr>
            <a:r>
              <a:rPr lang="en-US" dirty="0" smtClean="0"/>
              <a:t>On the slide, select the picture. Under </a:t>
            </a:r>
            <a:r>
              <a:rPr lang="en-US" b="1" dirty="0" smtClean="0"/>
              <a:t>Picture Tools</a:t>
            </a:r>
            <a:r>
              <a:rPr lang="en-US" dirty="0" smtClean="0"/>
              <a:t>, on the </a:t>
            </a:r>
            <a:r>
              <a:rPr lang="en-US" b="1" dirty="0" smtClean="0"/>
              <a:t>Format</a:t>
            </a:r>
            <a:r>
              <a:rPr lang="en-US" dirty="0" smtClean="0"/>
              <a:t> tab, in the bottom right corner of the </a:t>
            </a:r>
            <a:r>
              <a:rPr lang="en-US" b="1" dirty="0" smtClean="0"/>
              <a:t>Size</a:t>
            </a:r>
            <a:r>
              <a:rPr lang="en-US" dirty="0" smtClean="0"/>
              <a:t> group, click the </a:t>
            </a:r>
            <a:r>
              <a:rPr lang="en-US" b="1" dirty="0" smtClean="0"/>
              <a:t>Size and Position</a:t>
            </a:r>
            <a:r>
              <a:rPr lang="en-US" dirty="0" smtClean="0"/>
              <a:t> dialog box launcher. In the </a:t>
            </a:r>
            <a:r>
              <a:rPr lang="en-US" b="1" dirty="0" smtClean="0"/>
              <a:t>Size and Position </a:t>
            </a:r>
            <a:r>
              <a:rPr lang="en-US" dirty="0" smtClean="0"/>
              <a:t> dialog box, on the </a:t>
            </a:r>
            <a:r>
              <a:rPr lang="en-US" b="1" dirty="0" smtClean="0"/>
              <a:t>Size</a:t>
            </a:r>
            <a:r>
              <a:rPr lang="en-US" dirty="0" smtClean="0"/>
              <a:t> tab, resize or crop the picture as needed so that under </a:t>
            </a:r>
            <a:r>
              <a:rPr lang="en-US" b="1" dirty="0" smtClean="0"/>
              <a:t>Size and rotate</a:t>
            </a:r>
            <a:r>
              <a:rPr lang="en-US" dirty="0" smtClean="0"/>
              <a:t>, the </a:t>
            </a:r>
            <a:r>
              <a:rPr lang="en-US" b="1" dirty="0" smtClean="0"/>
              <a:t>Height</a:t>
            </a:r>
            <a:r>
              <a:rPr lang="en-US" dirty="0" smtClean="0"/>
              <a:t> box is set to </a:t>
            </a:r>
            <a:r>
              <a:rPr lang="en-US" b="1" dirty="0" smtClean="0"/>
              <a:t>4”</a:t>
            </a:r>
            <a:r>
              <a:rPr lang="en-US" dirty="0" smtClean="0"/>
              <a:t> and the </a:t>
            </a:r>
            <a:r>
              <a:rPr lang="en-US" b="1" dirty="0" smtClean="0"/>
              <a:t>Width</a:t>
            </a:r>
            <a:r>
              <a:rPr lang="en-US" dirty="0" smtClean="0"/>
              <a:t> box is set to </a:t>
            </a:r>
            <a:r>
              <a:rPr lang="en-US" b="1" dirty="0" smtClean="0"/>
              <a:t>5.33”</a:t>
            </a:r>
            <a:r>
              <a:rPr lang="en-US" dirty="0" smtClean="0"/>
              <a:t>. Resize the picture under </a:t>
            </a:r>
            <a:r>
              <a:rPr lang="en-US" b="1" dirty="0" smtClean="0"/>
              <a:t>Size and rotate </a:t>
            </a:r>
            <a:r>
              <a:rPr lang="en-US" dirty="0" smtClean="0"/>
              <a:t>by entering values into the </a:t>
            </a:r>
            <a:r>
              <a:rPr lang="en-US" b="1" dirty="0" smtClean="0"/>
              <a:t>Height</a:t>
            </a:r>
            <a:r>
              <a:rPr lang="en-US" dirty="0" smtClean="0"/>
              <a:t> and </a:t>
            </a:r>
            <a:r>
              <a:rPr lang="en-US" b="1" dirty="0" smtClean="0"/>
              <a:t>Width</a:t>
            </a:r>
            <a:r>
              <a:rPr lang="en-US" dirty="0" smtClean="0"/>
              <a:t> boxes. Crop the picture under </a:t>
            </a:r>
            <a:r>
              <a:rPr lang="en-US" b="1" dirty="0" smtClean="0"/>
              <a:t>Crop from </a:t>
            </a:r>
            <a:r>
              <a:rPr lang="en-US" dirty="0" smtClean="0"/>
              <a:t>by entering values into the </a:t>
            </a:r>
            <a:r>
              <a:rPr lang="en-US" b="1" dirty="0" smtClean="0"/>
              <a:t>Left</a:t>
            </a:r>
            <a:r>
              <a:rPr lang="en-US" dirty="0" smtClean="0"/>
              <a:t>, </a:t>
            </a:r>
            <a:r>
              <a:rPr lang="en-US" b="1" dirty="0" smtClean="0"/>
              <a:t>Right</a:t>
            </a:r>
            <a:r>
              <a:rPr lang="en-US" dirty="0" smtClean="0"/>
              <a:t>, </a:t>
            </a:r>
            <a:r>
              <a:rPr lang="en-US" b="1" dirty="0" smtClean="0"/>
              <a:t>Top</a:t>
            </a:r>
            <a:r>
              <a:rPr lang="en-US" dirty="0" smtClean="0"/>
              <a:t>, and </a:t>
            </a:r>
            <a:r>
              <a:rPr lang="en-US" b="1" dirty="0" smtClean="0"/>
              <a:t>Bottom</a:t>
            </a:r>
            <a:r>
              <a:rPr lang="en-US" dirty="0" smtClean="0"/>
              <a:t> boxes. </a:t>
            </a:r>
          </a:p>
          <a:p>
            <a:pPr marL="228600" indent="-228600" eaLnBrk="1" fontAlgn="auto" hangingPunct="1">
              <a:spcBef>
                <a:spcPts val="0"/>
              </a:spcBef>
              <a:spcAft>
                <a:spcPts val="0"/>
              </a:spcAft>
              <a:buFont typeface="+mj-lt"/>
              <a:buAutoNum type="arabicPeriod"/>
              <a:defRPr/>
            </a:pPr>
            <a:r>
              <a:rPr lang="en-US" dirty="0" smtClean="0"/>
              <a:t>On the </a:t>
            </a:r>
            <a:r>
              <a:rPr lang="en-US" b="1" dirty="0" smtClean="0"/>
              <a:t>Home</a:t>
            </a:r>
            <a:r>
              <a:rPr lang="en-US" dirty="0" smtClean="0"/>
              <a:t> tab, in the </a:t>
            </a:r>
            <a:r>
              <a:rPr lang="en-US" b="1" dirty="0" smtClean="0"/>
              <a:t>Drawing</a:t>
            </a:r>
            <a:r>
              <a:rPr lang="en-US" dirty="0" smtClean="0"/>
              <a:t> group, click </a:t>
            </a:r>
            <a:r>
              <a:rPr lang="en-US" b="1" dirty="0" smtClean="0"/>
              <a:t>Arrange</a:t>
            </a:r>
            <a:r>
              <a:rPr lang="en-US" dirty="0" smtClean="0"/>
              <a:t>,</a:t>
            </a:r>
            <a:r>
              <a:rPr lang="en-US" b="1" dirty="0" smtClean="0"/>
              <a:t> </a:t>
            </a:r>
            <a:r>
              <a:rPr lang="en-US" dirty="0" smtClean="0"/>
              <a:t>point to </a:t>
            </a:r>
            <a:r>
              <a:rPr lang="en-US" b="1" dirty="0" smtClean="0"/>
              <a:t>Align</a:t>
            </a:r>
            <a:r>
              <a:rPr lang="en-US" dirty="0" smtClean="0"/>
              <a:t>, and then do the following: </a:t>
            </a:r>
          </a:p>
          <a:p>
            <a:pPr marL="685800" lvl="1" indent="-228600" eaLnBrk="1" fontAlgn="auto" hangingPunct="1">
              <a:spcBef>
                <a:spcPts val="0"/>
              </a:spcBef>
              <a:spcAft>
                <a:spcPts val="0"/>
              </a:spcAft>
              <a:buFont typeface="+mj-lt"/>
              <a:buAutoNum type="arabicPeriod"/>
              <a:defRPr/>
            </a:pPr>
            <a:r>
              <a:rPr lang="en-US" dirty="0" smtClean="0"/>
              <a:t>Click </a:t>
            </a:r>
            <a:r>
              <a:rPr lang="en-US" b="1" dirty="0" smtClean="0"/>
              <a:t>Align to Slide</a:t>
            </a:r>
            <a:r>
              <a:rPr lang="en-US" dirty="0" smtClean="0"/>
              <a:t>.</a:t>
            </a:r>
          </a:p>
          <a:p>
            <a:pPr marL="685800" lvl="1" indent="-228600" eaLnBrk="1" fontAlgn="auto" hangingPunct="1">
              <a:spcBef>
                <a:spcPts val="0"/>
              </a:spcBef>
              <a:spcAft>
                <a:spcPts val="0"/>
              </a:spcAft>
              <a:buFont typeface="+mj-lt"/>
              <a:buAutoNum type="arabicPeriod"/>
              <a:defRPr/>
            </a:pPr>
            <a:r>
              <a:rPr lang="en-US" dirty="0" smtClean="0"/>
              <a:t>Click </a:t>
            </a:r>
            <a:r>
              <a:rPr lang="en-US" b="1" dirty="0" smtClean="0"/>
              <a:t>Align Center</a:t>
            </a:r>
            <a:r>
              <a:rPr lang="en-US" dirty="0" smtClean="0"/>
              <a:t>.</a:t>
            </a:r>
          </a:p>
          <a:p>
            <a:pPr marL="685800" lvl="1" indent="-228600" eaLnBrk="1" fontAlgn="auto" hangingPunct="1">
              <a:spcBef>
                <a:spcPts val="0"/>
              </a:spcBef>
              <a:spcAft>
                <a:spcPts val="0"/>
              </a:spcAft>
              <a:buFont typeface="+mj-lt"/>
              <a:buAutoNum type="arabicPeriod"/>
              <a:defRPr/>
            </a:pPr>
            <a:r>
              <a:rPr lang="en-US" dirty="0" smtClean="0"/>
              <a:t>Click </a:t>
            </a:r>
            <a:r>
              <a:rPr lang="en-US" b="1" dirty="0" smtClean="0"/>
              <a:t>Align Middle</a:t>
            </a:r>
            <a:r>
              <a:rPr lang="en-US" dirty="0" smtClean="0"/>
              <a:t>.</a:t>
            </a:r>
            <a:r>
              <a:rPr lang="en-US" b="1" dirty="0" smtClean="0"/>
              <a:t> </a:t>
            </a:r>
          </a:p>
          <a:p>
            <a:pPr marL="228600" indent="-228600" eaLnBrk="1" fontAlgn="auto" hangingPunct="1">
              <a:spcBef>
                <a:spcPts val="0"/>
              </a:spcBef>
              <a:spcAft>
                <a:spcPts val="0"/>
              </a:spcAft>
              <a:buFont typeface="+mj-lt"/>
              <a:buAutoNum type="arabicPeriod" startAt="6"/>
              <a:defRPr/>
            </a:pPr>
            <a:r>
              <a:rPr lang="en-US" dirty="0" smtClean="0"/>
              <a:t>On the </a:t>
            </a:r>
            <a:r>
              <a:rPr lang="en-US" b="1" dirty="0" smtClean="0"/>
              <a:t>Home</a:t>
            </a:r>
            <a:r>
              <a:rPr lang="en-US" dirty="0" smtClean="0"/>
              <a:t> tab, in the </a:t>
            </a:r>
            <a:r>
              <a:rPr lang="en-US" b="1" dirty="0" smtClean="0"/>
              <a:t>Drawing</a:t>
            </a:r>
            <a:r>
              <a:rPr lang="en-US" dirty="0" smtClean="0"/>
              <a:t> group, click </a:t>
            </a:r>
            <a:r>
              <a:rPr lang="en-US" b="1" dirty="0" smtClean="0"/>
              <a:t>Shapes</a:t>
            </a:r>
            <a:r>
              <a:rPr lang="en-US" dirty="0" smtClean="0"/>
              <a:t>, and then under </a:t>
            </a:r>
            <a:r>
              <a:rPr lang="en-US" b="1" dirty="0" smtClean="0"/>
              <a:t>Rectangles</a:t>
            </a:r>
            <a:r>
              <a:rPr lang="en-US" dirty="0" smtClean="0"/>
              <a:t> click </a:t>
            </a:r>
            <a:r>
              <a:rPr lang="en-US" b="1" dirty="0" smtClean="0"/>
              <a:t>Rectangle</a:t>
            </a:r>
            <a:r>
              <a:rPr lang="en-US" dirty="0" smtClean="0"/>
              <a:t> (first option from the left).</a:t>
            </a:r>
          </a:p>
          <a:p>
            <a:pPr marL="228600" indent="-228600" eaLnBrk="1" fontAlgn="auto" hangingPunct="1">
              <a:spcBef>
                <a:spcPts val="0"/>
              </a:spcBef>
              <a:spcAft>
                <a:spcPts val="0"/>
              </a:spcAft>
              <a:buFont typeface="+mj-lt"/>
              <a:buAutoNum type="arabicPeriod" startAt="6"/>
              <a:defRPr/>
            </a:pPr>
            <a:r>
              <a:rPr lang="en-US" dirty="0" smtClean="0"/>
              <a:t>On the slide, drag to draw a rectangle.</a:t>
            </a:r>
          </a:p>
          <a:p>
            <a:pPr marL="228600" indent="-228600" eaLnBrk="1" fontAlgn="auto" hangingPunct="1">
              <a:spcBef>
                <a:spcPts val="0"/>
              </a:spcBef>
              <a:spcAft>
                <a:spcPts val="0"/>
              </a:spcAft>
              <a:buFont typeface="+mj-lt"/>
              <a:buAutoNum type="arabicPeriod" startAt="6"/>
              <a:defRPr/>
            </a:pPr>
            <a:r>
              <a:rPr lang="en-US" dirty="0" smtClean="0"/>
              <a:t>Select the rectangle. Under</a:t>
            </a:r>
            <a:r>
              <a:rPr lang="en-US" b="1" dirty="0" smtClean="0"/>
              <a:t> Drawing</a:t>
            </a:r>
            <a:r>
              <a:rPr lang="en-US" dirty="0" smtClean="0"/>
              <a:t> </a:t>
            </a:r>
            <a:r>
              <a:rPr lang="en-US" b="1" dirty="0" smtClean="0"/>
              <a:t>Tools</a:t>
            </a:r>
            <a:r>
              <a:rPr lang="en-US" dirty="0" smtClean="0"/>
              <a:t>, on the </a:t>
            </a:r>
            <a:r>
              <a:rPr lang="en-US" b="1" dirty="0" smtClean="0"/>
              <a:t>Format </a:t>
            </a:r>
            <a:r>
              <a:rPr lang="en-US" dirty="0" smtClean="0"/>
              <a:t>tab, in the </a:t>
            </a:r>
            <a:r>
              <a:rPr lang="en-US" b="1" dirty="0" smtClean="0"/>
              <a:t>Size</a:t>
            </a:r>
            <a:r>
              <a:rPr lang="en-US" dirty="0" smtClean="0"/>
              <a:t> group, do the following:</a:t>
            </a:r>
          </a:p>
          <a:p>
            <a:pPr marL="685800" lvl="1" indent="-228600" eaLnBrk="1" fontAlgn="auto" hangingPunct="1">
              <a:spcBef>
                <a:spcPts val="0"/>
              </a:spcBef>
              <a:spcAft>
                <a:spcPts val="0"/>
              </a:spcAft>
              <a:buFont typeface="Arial" pitchFamily="34" charset="0"/>
              <a:buChar char="•"/>
              <a:defRPr/>
            </a:pPr>
            <a:r>
              <a:rPr lang="en-US" dirty="0" smtClean="0"/>
              <a:t>In the in the </a:t>
            </a:r>
            <a:r>
              <a:rPr lang="en-US" b="1" dirty="0" smtClean="0"/>
              <a:t>Shape Height </a:t>
            </a:r>
            <a:r>
              <a:rPr lang="en-US" dirty="0" smtClean="0"/>
              <a:t>box, enter </a:t>
            </a:r>
            <a:r>
              <a:rPr lang="en-US" b="1" dirty="0" smtClean="0"/>
              <a:t>0.05”</a:t>
            </a:r>
            <a:r>
              <a:rPr lang="en-US" dirty="0" smtClean="0"/>
              <a:t>.</a:t>
            </a:r>
          </a:p>
          <a:p>
            <a:pPr marL="685800" lvl="1" indent="-228600" eaLnBrk="1" fontAlgn="auto" hangingPunct="1">
              <a:spcBef>
                <a:spcPts val="0"/>
              </a:spcBef>
              <a:spcAft>
                <a:spcPts val="0"/>
              </a:spcAft>
              <a:buFont typeface="Arial" pitchFamily="34" charset="0"/>
              <a:buChar char="•"/>
              <a:defRPr/>
            </a:pPr>
            <a:r>
              <a:rPr lang="en-US" dirty="0" smtClean="0"/>
              <a:t>In the </a:t>
            </a:r>
            <a:r>
              <a:rPr lang="en-US" b="1" dirty="0" smtClean="0"/>
              <a:t>Shape Width </a:t>
            </a:r>
            <a:r>
              <a:rPr lang="en-US" dirty="0" smtClean="0"/>
              <a:t>box, enter </a:t>
            </a:r>
            <a:r>
              <a:rPr lang="en-US" b="1" dirty="0" smtClean="0"/>
              <a:t>10.3”</a:t>
            </a:r>
            <a:r>
              <a:rPr lang="en-US" dirty="0" smtClean="0"/>
              <a:t>.</a:t>
            </a:r>
          </a:p>
          <a:p>
            <a:pPr marL="228600" indent="-228600" eaLnBrk="1" fontAlgn="auto" hangingPunct="1">
              <a:spcBef>
                <a:spcPts val="0"/>
              </a:spcBef>
              <a:spcAft>
                <a:spcPts val="0"/>
              </a:spcAft>
              <a:buFont typeface="+mj-lt"/>
              <a:buAutoNum type="arabicPeriod" startAt="6"/>
              <a:defRPr/>
            </a:pPr>
            <a:r>
              <a:rPr lang="en-US" dirty="0" smtClean="0"/>
              <a:t>Under</a:t>
            </a:r>
            <a:r>
              <a:rPr lang="en-US" b="1" dirty="0" smtClean="0"/>
              <a:t> Drawing</a:t>
            </a:r>
            <a:r>
              <a:rPr lang="en-US" dirty="0" smtClean="0"/>
              <a:t> </a:t>
            </a:r>
            <a:r>
              <a:rPr lang="en-US" b="1" dirty="0" smtClean="0"/>
              <a:t>Tools</a:t>
            </a:r>
            <a:r>
              <a:rPr lang="en-US" dirty="0" smtClean="0"/>
              <a:t>, on the </a:t>
            </a:r>
            <a:r>
              <a:rPr lang="en-US" b="1" dirty="0" smtClean="0"/>
              <a:t>Format </a:t>
            </a:r>
            <a:r>
              <a:rPr lang="en-US" dirty="0" smtClean="0"/>
              <a:t>tab, in the </a:t>
            </a:r>
            <a:r>
              <a:rPr lang="en-US" b="1" dirty="0" smtClean="0"/>
              <a:t>Shape Styles</a:t>
            </a:r>
            <a:r>
              <a:rPr lang="en-US" dirty="0" smtClean="0"/>
              <a:t> group, click the arrow next to </a:t>
            </a:r>
            <a:r>
              <a:rPr lang="en-US" b="1" dirty="0" smtClean="0"/>
              <a:t>Shape Fill</a:t>
            </a:r>
            <a:r>
              <a:rPr lang="en-US" dirty="0" smtClean="0"/>
              <a:t>, and then click </a:t>
            </a:r>
            <a:r>
              <a:rPr lang="en-US" b="1" dirty="0" smtClean="0"/>
              <a:t>Blue, Accent 1 </a:t>
            </a:r>
            <a:r>
              <a:rPr lang="en-US" dirty="0" smtClean="0"/>
              <a:t>(first row, fifth option from the left).</a:t>
            </a:r>
          </a:p>
          <a:p>
            <a:pPr marL="228600" indent="-228600" eaLnBrk="1" fontAlgn="auto" hangingPunct="1">
              <a:spcBef>
                <a:spcPts val="0"/>
              </a:spcBef>
              <a:spcAft>
                <a:spcPts val="0"/>
              </a:spcAft>
              <a:buFont typeface="+mj-lt"/>
              <a:buAutoNum type="arabicPeriod" startAt="6"/>
              <a:defRPr/>
            </a:pPr>
            <a:r>
              <a:rPr lang="en-US" dirty="0" smtClean="0"/>
              <a:t>Under</a:t>
            </a:r>
            <a:r>
              <a:rPr lang="en-US" b="1" dirty="0" smtClean="0"/>
              <a:t> Drawing</a:t>
            </a:r>
            <a:r>
              <a:rPr lang="en-US" dirty="0" smtClean="0"/>
              <a:t> </a:t>
            </a:r>
            <a:r>
              <a:rPr lang="en-US" b="1" dirty="0" smtClean="0"/>
              <a:t>Tools</a:t>
            </a:r>
            <a:r>
              <a:rPr lang="en-US" dirty="0" smtClean="0"/>
              <a:t>, on the </a:t>
            </a:r>
            <a:r>
              <a:rPr lang="en-US" b="1" dirty="0" smtClean="0"/>
              <a:t>Format </a:t>
            </a:r>
            <a:r>
              <a:rPr lang="en-US" dirty="0" smtClean="0"/>
              <a:t>tab, in the </a:t>
            </a:r>
            <a:r>
              <a:rPr lang="en-US" b="1" dirty="0" smtClean="0"/>
              <a:t>Shape Styles</a:t>
            </a:r>
            <a:r>
              <a:rPr lang="en-US" dirty="0" smtClean="0"/>
              <a:t> group, click </a:t>
            </a:r>
            <a:r>
              <a:rPr lang="en-US" b="1" dirty="0" smtClean="0"/>
              <a:t>Shape Effects</a:t>
            </a:r>
            <a:r>
              <a:rPr lang="en-US" dirty="0" smtClean="0"/>
              <a:t>, point to </a:t>
            </a:r>
            <a:r>
              <a:rPr lang="en-US" b="1" dirty="0" smtClean="0"/>
              <a:t>Preset, </a:t>
            </a:r>
            <a:r>
              <a:rPr lang="en-US" dirty="0" smtClean="0"/>
              <a:t>and then under </a:t>
            </a:r>
            <a:r>
              <a:rPr lang="en-US" b="1" dirty="0" smtClean="0"/>
              <a:t>Presets</a:t>
            </a:r>
            <a:r>
              <a:rPr lang="en-US" dirty="0" smtClean="0"/>
              <a:t>, click </a:t>
            </a:r>
            <a:r>
              <a:rPr lang="en-US" b="1" dirty="0" smtClean="0"/>
              <a:t>Preset 8 </a:t>
            </a:r>
            <a:r>
              <a:rPr lang="en-US" dirty="0" smtClean="0"/>
              <a:t>(second row, fourth option from the left).</a:t>
            </a:r>
          </a:p>
          <a:p>
            <a:pPr marL="228600" indent="-228600" eaLnBrk="1" fontAlgn="auto" hangingPunct="1">
              <a:spcBef>
                <a:spcPts val="0"/>
              </a:spcBef>
              <a:spcAft>
                <a:spcPts val="0"/>
              </a:spcAft>
              <a:buFont typeface="+mj-lt"/>
              <a:buAutoNum type="arabicPeriod" startAt="6"/>
              <a:defRPr/>
            </a:pPr>
            <a:r>
              <a:rPr lang="en-US" dirty="0" smtClean="0"/>
              <a:t>Select the rectangle. On the </a:t>
            </a:r>
            <a:r>
              <a:rPr lang="en-US" b="1" dirty="0" smtClean="0"/>
              <a:t>Home </a:t>
            </a:r>
            <a:r>
              <a:rPr lang="en-US" dirty="0" smtClean="0"/>
              <a:t>tab, in the </a:t>
            </a:r>
            <a:r>
              <a:rPr lang="en-US" b="1" dirty="0" smtClean="0"/>
              <a:t>Clipboard </a:t>
            </a:r>
            <a:r>
              <a:rPr lang="en-US" dirty="0" smtClean="0"/>
              <a:t>group, click the arrow under </a:t>
            </a:r>
            <a:r>
              <a:rPr lang="en-US" b="1" dirty="0" smtClean="0"/>
              <a:t>Paste</a:t>
            </a:r>
            <a:r>
              <a:rPr lang="en-US" dirty="0" smtClean="0"/>
              <a:t>,</a:t>
            </a:r>
            <a:r>
              <a:rPr lang="en-US" b="1" dirty="0" smtClean="0"/>
              <a:t> </a:t>
            </a:r>
            <a:r>
              <a:rPr lang="en-US" dirty="0" smtClean="0"/>
              <a:t>and then click </a:t>
            </a:r>
            <a:r>
              <a:rPr lang="en-US" b="1" dirty="0" smtClean="0"/>
              <a:t>Duplicate</a:t>
            </a:r>
            <a:r>
              <a:rPr lang="en-US" dirty="0" smtClean="0"/>
              <a:t>.</a:t>
            </a:r>
            <a:r>
              <a:rPr lang="en-US" b="1" dirty="0" smtClean="0"/>
              <a:t> </a:t>
            </a:r>
            <a:r>
              <a:rPr lang="en-US" dirty="0" smtClean="0"/>
              <a:t>Repeat this process two more times for a total of four rectangles.</a:t>
            </a:r>
          </a:p>
          <a:p>
            <a:pPr marL="228600" indent="-228600" eaLnBrk="1" fontAlgn="auto" hangingPunct="1">
              <a:spcBef>
                <a:spcPts val="0"/>
              </a:spcBef>
              <a:spcAft>
                <a:spcPts val="0"/>
              </a:spcAft>
              <a:buFont typeface="+mj-lt"/>
              <a:buAutoNum type="arabicPeriod" startAt="6"/>
              <a:defRPr/>
            </a:pPr>
            <a:r>
              <a:rPr lang="en-US" dirty="0" smtClean="0"/>
              <a:t>Drag one of the rectangles until the bottom edge of the rectangle meets the top edge of the picture.</a:t>
            </a:r>
          </a:p>
          <a:p>
            <a:pPr marL="228600" indent="-228600" eaLnBrk="1" fontAlgn="auto" hangingPunct="1">
              <a:spcBef>
                <a:spcPts val="0"/>
              </a:spcBef>
              <a:spcAft>
                <a:spcPts val="0"/>
              </a:spcAft>
              <a:buFont typeface="+mj-lt"/>
              <a:buAutoNum type="arabicPeriod" startAt="6"/>
              <a:defRPr/>
            </a:pPr>
            <a:r>
              <a:rPr lang="en-US" dirty="0" smtClean="0"/>
              <a:t>Drag another rectangle until the top edge of the rectangle meets the bottom edge of the picture.</a:t>
            </a:r>
          </a:p>
          <a:p>
            <a:pPr marL="228600" indent="-228600" eaLnBrk="1" fontAlgn="auto" hangingPunct="1">
              <a:spcBef>
                <a:spcPts val="0"/>
              </a:spcBef>
              <a:spcAft>
                <a:spcPts val="0"/>
              </a:spcAft>
              <a:buFont typeface="+mj-lt"/>
              <a:buAutoNum type="arabicPeriod" startAt="6"/>
              <a:defRPr/>
            </a:pPr>
            <a:r>
              <a:rPr lang="en-US" dirty="0" smtClean="0"/>
              <a:t>Press and hold CTRL, and then select the other two rectangles. Under</a:t>
            </a:r>
            <a:r>
              <a:rPr lang="en-US" b="1" dirty="0" smtClean="0"/>
              <a:t> Drawing</a:t>
            </a:r>
            <a:r>
              <a:rPr lang="en-US" dirty="0" smtClean="0"/>
              <a:t> </a:t>
            </a:r>
            <a:r>
              <a:rPr lang="en-US" b="1" dirty="0" smtClean="0"/>
              <a:t>Tools</a:t>
            </a:r>
            <a:r>
              <a:rPr lang="en-US" dirty="0" smtClean="0"/>
              <a:t>, on the </a:t>
            </a:r>
            <a:r>
              <a:rPr lang="en-US" b="1" dirty="0" smtClean="0"/>
              <a:t>Format </a:t>
            </a:r>
            <a:r>
              <a:rPr lang="en-US" dirty="0" smtClean="0"/>
              <a:t>tab, in the </a:t>
            </a:r>
            <a:r>
              <a:rPr lang="en-US" b="1" dirty="0" smtClean="0"/>
              <a:t>Size</a:t>
            </a:r>
            <a:r>
              <a:rPr lang="en-US" dirty="0" smtClean="0"/>
              <a:t> group, do the following: </a:t>
            </a:r>
          </a:p>
          <a:p>
            <a:pPr marL="685800" lvl="1" indent="-228600" eaLnBrk="1" fontAlgn="auto" hangingPunct="1">
              <a:spcBef>
                <a:spcPts val="0"/>
              </a:spcBef>
              <a:spcAft>
                <a:spcPts val="0"/>
              </a:spcAft>
              <a:buFont typeface="Arial" pitchFamily="34" charset="0"/>
              <a:buChar char="•"/>
              <a:defRPr/>
            </a:pPr>
            <a:r>
              <a:rPr lang="en-US" dirty="0" smtClean="0"/>
              <a:t>In the in the </a:t>
            </a:r>
            <a:r>
              <a:rPr lang="en-US" b="1" dirty="0" smtClean="0"/>
              <a:t>Shape Height </a:t>
            </a:r>
            <a:r>
              <a:rPr lang="en-US" dirty="0" smtClean="0"/>
              <a:t>box, enter </a:t>
            </a:r>
            <a:r>
              <a:rPr lang="en-US" b="1" dirty="0" smtClean="0"/>
              <a:t>7.8”</a:t>
            </a:r>
            <a:r>
              <a:rPr lang="en-US" dirty="0" smtClean="0"/>
              <a:t>.</a:t>
            </a:r>
          </a:p>
          <a:p>
            <a:pPr marL="685800" lvl="1" indent="-228600" eaLnBrk="1" fontAlgn="auto" hangingPunct="1">
              <a:spcBef>
                <a:spcPts val="0"/>
              </a:spcBef>
              <a:spcAft>
                <a:spcPts val="0"/>
              </a:spcAft>
              <a:buFont typeface="Arial" pitchFamily="34" charset="0"/>
              <a:buChar char="•"/>
              <a:defRPr/>
            </a:pPr>
            <a:r>
              <a:rPr lang="en-US" dirty="0" smtClean="0"/>
              <a:t>In the </a:t>
            </a:r>
            <a:r>
              <a:rPr lang="en-US" b="1" dirty="0" smtClean="0"/>
              <a:t>Shape Width </a:t>
            </a:r>
            <a:r>
              <a:rPr lang="en-US" dirty="0" smtClean="0"/>
              <a:t>box, enter </a:t>
            </a:r>
            <a:r>
              <a:rPr lang="en-US" b="1" dirty="0" smtClean="0"/>
              <a:t>0.05”</a:t>
            </a:r>
            <a:r>
              <a:rPr lang="en-US" dirty="0" smtClean="0"/>
              <a:t>.</a:t>
            </a:r>
          </a:p>
          <a:p>
            <a:pPr marL="228600" indent="-228600" eaLnBrk="1" fontAlgn="auto" hangingPunct="1">
              <a:spcBef>
                <a:spcPts val="0"/>
              </a:spcBef>
              <a:spcAft>
                <a:spcPts val="0"/>
              </a:spcAft>
              <a:buFont typeface="+mj-lt"/>
              <a:buAutoNum type="arabicPeriod" startAt="15"/>
              <a:defRPr/>
            </a:pPr>
            <a:r>
              <a:rPr lang="en-US" dirty="0" smtClean="0"/>
              <a:t>Drag one of the vertical rectangles until the right edge of the rectangle meets the left edge of the picture.</a:t>
            </a:r>
          </a:p>
          <a:p>
            <a:pPr marL="228600" indent="-228600" eaLnBrk="1" fontAlgn="auto" hangingPunct="1">
              <a:spcBef>
                <a:spcPts val="0"/>
              </a:spcBef>
              <a:spcAft>
                <a:spcPts val="0"/>
              </a:spcAft>
              <a:buFont typeface="+mj-lt"/>
              <a:buAutoNum type="arabicPeriod" startAt="15"/>
              <a:defRPr/>
            </a:pPr>
            <a:r>
              <a:rPr lang="en-US" dirty="0" smtClean="0"/>
              <a:t>Drag the other vertical rectangle until the left edge of the rectangle meets the right edge of the picture. </a:t>
            </a:r>
          </a:p>
          <a:p>
            <a:pPr marL="228600" indent="-228600" eaLnBrk="1" fontAlgn="auto" hangingPunct="1">
              <a:spcBef>
                <a:spcPts val="0"/>
              </a:spcBef>
              <a:spcAft>
                <a:spcPts val="0"/>
              </a:spcAft>
              <a:buFont typeface="+mj-lt"/>
              <a:buAutoNum type="arabicPeriod" startAt="15"/>
              <a:defRPr/>
            </a:pPr>
            <a:r>
              <a:rPr lang="en-US" dirty="0" smtClean="0"/>
              <a:t>Press and hold CTRL, and then select both of the horizontal (top and bottom) rectangles. On the </a:t>
            </a:r>
            <a:r>
              <a:rPr lang="en-US" b="1" dirty="0" smtClean="0"/>
              <a:t>Home</a:t>
            </a:r>
            <a:r>
              <a:rPr lang="en-US" dirty="0" smtClean="0"/>
              <a:t> tab, in the </a:t>
            </a:r>
            <a:r>
              <a:rPr lang="en-US" b="1" dirty="0" smtClean="0"/>
              <a:t>Drawing</a:t>
            </a:r>
            <a:r>
              <a:rPr lang="en-US" dirty="0" smtClean="0"/>
              <a:t> group, click </a:t>
            </a:r>
            <a:r>
              <a:rPr lang="en-US" b="1" dirty="0" smtClean="0"/>
              <a:t>Arrange</a:t>
            </a:r>
            <a:r>
              <a:rPr lang="en-US" dirty="0" smtClean="0"/>
              <a:t>, point to </a:t>
            </a:r>
            <a:r>
              <a:rPr lang="en-US" b="1" dirty="0" smtClean="0"/>
              <a:t>Align</a:t>
            </a:r>
            <a:r>
              <a:rPr lang="en-US" dirty="0" smtClean="0"/>
              <a:t>, and then do the following:</a:t>
            </a:r>
          </a:p>
          <a:p>
            <a:pPr marL="685800" lvl="1" indent="-228600" eaLnBrk="1" fontAlgn="auto" hangingPunct="1">
              <a:spcBef>
                <a:spcPts val="0"/>
              </a:spcBef>
              <a:spcAft>
                <a:spcPts val="0"/>
              </a:spcAft>
              <a:buFont typeface="+mj-lt"/>
              <a:buAutoNum type="arabicPeriod"/>
              <a:defRPr/>
            </a:pPr>
            <a:r>
              <a:rPr lang="en-US" dirty="0" smtClean="0"/>
              <a:t>Click </a:t>
            </a:r>
            <a:r>
              <a:rPr lang="en-US" b="1" dirty="0" smtClean="0"/>
              <a:t>Align to Slide</a:t>
            </a:r>
            <a:r>
              <a:rPr lang="en-US" dirty="0" smtClean="0"/>
              <a:t>.</a:t>
            </a:r>
          </a:p>
          <a:p>
            <a:pPr marL="685800" lvl="1" indent="-228600" eaLnBrk="1" fontAlgn="auto" hangingPunct="1">
              <a:spcBef>
                <a:spcPts val="0"/>
              </a:spcBef>
              <a:spcAft>
                <a:spcPts val="0"/>
              </a:spcAft>
              <a:buFont typeface="+mj-lt"/>
              <a:buAutoNum type="arabicPeriod"/>
              <a:defRPr/>
            </a:pPr>
            <a:r>
              <a:rPr lang="en-US" dirty="0" smtClean="0"/>
              <a:t>Click </a:t>
            </a:r>
            <a:r>
              <a:rPr lang="en-US" b="1" dirty="0" smtClean="0"/>
              <a:t>Align</a:t>
            </a:r>
            <a:r>
              <a:rPr lang="en-US" dirty="0" smtClean="0"/>
              <a:t> </a:t>
            </a:r>
            <a:r>
              <a:rPr lang="en-US" b="1" dirty="0" smtClean="0"/>
              <a:t>Center</a:t>
            </a:r>
            <a:r>
              <a:rPr lang="en-US" dirty="0" smtClean="0"/>
              <a:t>.</a:t>
            </a:r>
          </a:p>
          <a:p>
            <a:pPr marL="228600" indent="-228600" eaLnBrk="1" fontAlgn="auto" hangingPunct="1">
              <a:spcBef>
                <a:spcPts val="0"/>
              </a:spcBef>
              <a:spcAft>
                <a:spcPts val="0"/>
              </a:spcAft>
              <a:buFont typeface="+mj-lt"/>
              <a:buAutoNum type="arabicPeriod" startAt="15"/>
              <a:defRPr/>
            </a:pPr>
            <a:r>
              <a:rPr lang="en-US" dirty="0" smtClean="0"/>
              <a:t>Press and hold CTRL, and then select both of the vertical (left and right) rectangles. On the </a:t>
            </a:r>
            <a:r>
              <a:rPr lang="en-US" b="1" dirty="0" smtClean="0"/>
              <a:t>Home</a:t>
            </a:r>
            <a:r>
              <a:rPr lang="en-US" dirty="0" smtClean="0"/>
              <a:t> tab, in the </a:t>
            </a:r>
            <a:r>
              <a:rPr lang="en-US" b="1" dirty="0" smtClean="0"/>
              <a:t>Drawing</a:t>
            </a:r>
            <a:r>
              <a:rPr lang="en-US" dirty="0" smtClean="0"/>
              <a:t> group, click </a:t>
            </a:r>
            <a:r>
              <a:rPr lang="en-US" b="1" dirty="0" smtClean="0"/>
              <a:t>Arrange</a:t>
            </a:r>
            <a:r>
              <a:rPr lang="en-US" dirty="0" smtClean="0"/>
              <a:t>, point to </a:t>
            </a:r>
            <a:r>
              <a:rPr lang="en-US" b="1" dirty="0" smtClean="0"/>
              <a:t>Align</a:t>
            </a:r>
            <a:r>
              <a:rPr lang="en-US" dirty="0" smtClean="0"/>
              <a:t>, and then do the following:</a:t>
            </a:r>
          </a:p>
          <a:p>
            <a:pPr marL="685800" lvl="1" indent="-228600" eaLnBrk="1" fontAlgn="auto" hangingPunct="1">
              <a:spcBef>
                <a:spcPts val="0"/>
              </a:spcBef>
              <a:spcAft>
                <a:spcPts val="0"/>
              </a:spcAft>
              <a:buFont typeface="+mj-lt"/>
              <a:buAutoNum type="arabicPeriod"/>
              <a:defRPr/>
            </a:pPr>
            <a:r>
              <a:rPr lang="en-US" dirty="0" smtClean="0"/>
              <a:t>Click </a:t>
            </a:r>
            <a:r>
              <a:rPr lang="en-US" b="1" dirty="0" smtClean="0"/>
              <a:t>Align to Slide</a:t>
            </a:r>
            <a:r>
              <a:rPr lang="en-US" dirty="0" smtClean="0"/>
              <a:t>.</a:t>
            </a:r>
          </a:p>
          <a:p>
            <a:pPr marL="685800" lvl="1" indent="-228600" eaLnBrk="1" fontAlgn="auto" hangingPunct="1">
              <a:spcBef>
                <a:spcPts val="0"/>
              </a:spcBef>
              <a:spcAft>
                <a:spcPts val="0"/>
              </a:spcAft>
              <a:buFont typeface="+mj-lt"/>
              <a:buAutoNum type="arabicPeriod"/>
              <a:defRPr/>
            </a:pPr>
            <a:r>
              <a:rPr lang="en-US" dirty="0" smtClean="0"/>
              <a:t>Click </a:t>
            </a:r>
            <a:r>
              <a:rPr lang="en-US" b="1" dirty="0" smtClean="0"/>
              <a:t>Align</a:t>
            </a:r>
            <a:r>
              <a:rPr lang="en-US" dirty="0" smtClean="0"/>
              <a:t> </a:t>
            </a:r>
            <a:r>
              <a:rPr lang="en-US" b="1" dirty="0" smtClean="0"/>
              <a:t>Middle</a:t>
            </a:r>
            <a:r>
              <a:rPr lang="en-US" dirty="0" smtClean="0"/>
              <a:t>.</a:t>
            </a:r>
          </a:p>
          <a:p>
            <a:pPr eaLnBrk="1" fontAlgn="auto" hangingPunct="1">
              <a:spcBef>
                <a:spcPts val="0"/>
              </a:spcBef>
              <a:spcAft>
                <a:spcPts val="0"/>
              </a:spcAft>
              <a:defRPr/>
            </a:pPr>
            <a:endParaRPr lang="en-US" dirty="0" smtClean="0"/>
          </a:p>
          <a:p>
            <a:pPr eaLnBrk="1" fontAlgn="auto" hangingPunct="1">
              <a:spcBef>
                <a:spcPts val="0"/>
              </a:spcBef>
              <a:spcAft>
                <a:spcPts val="0"/>
              </a:spcAft>
              <a:defRPr/>
            </a:pPr>
            <a:endParaRPr lang="en-US" dirty="0" smtClean="0"/>
          </a:p>
          <a:p>
            <a:pPr eaLnBrk="1" fontAlgn="auto" hangingPunct="1">
              <a:spcBef>
                <a:spcPts val="0"/>
              </a:spcBef>
              <a:spcAft>
                <a:spcPts val="0"/>
              </a:spcAft>
              <a:defRPr/>
            </a:pPr>
            <a:r>
              <a:rPr lang="en-US" dirty="0" smtClean="0"/>
              <a:t>To reproduce the animation effects on this slide, do the following:</a:t>
            </a:r>
          </a:p>
          <a:p>
            <a:pPr marL="228600" indent="-228600" eaLnBrk="1" fontAlgn="auto" hangingPunct="1">
              <a:spcBef>
                <a:spcPts val="0"/>
              </a:spcBef>
              <a:spcAft>
                <a:spcPts val="0"/>
              </a:spcAft>
              <a:buFont typeface="+mj-lt"/>
              <a:buAutoNum type="arabicPeriod"/>
              <a:defRPr/>
            </a:pPr>
            <a:r>
              <a:rPr lang="en-US" dirty="0" smtClean="0"/>
              <a:t>On the </a:t>
            </a:r>
            <a:r>
              <a:rPr lang="en-US" b="1" dirty="0" smtClean="0"/>
              <a:t>Animations</a:t>
            </a:r>
            <a:r>
              <a:rPr lang="en-US" dirty="0" smtClean="0"/>
              <a:t> tab, in the </a:t>
            </a:r>
            <a:r>
              <a:rPr lang="en-US" b="1" dirty="0" smtClean="0"/>
              <a:t>Animations</a:t>
            </a:r>
            <a:r>
              <a:rPr lang="en-US" dirty="0" smtClean="0"/>
              <a:t> group, click </a:t>
            </a:r>
            <a:r>
              <a:rPr lang="en-US" b="1" dirty="0" smtClean="0"/>
              <a:t>Custom</a:t>
            </a:r>
            <a:r>
              <a:rPr lang="en-US" dirty="0" smtClean="0"/>
              <a:t> </a:t>
            </a:r>
            <a:r>
              <a:rPr lang="en-US" b="1" dirty="0" smtClean="0"/>
              <a:t>Animation</a:t>
            </a:r>
            <a:r>
              <a:rPr lang="en-US" dirty="0" smtClean="0"/>
              <a:t>.</a:t>
            </a:r>
          </a:p>
          <a:p>
            <a:pPr marL="228600" indent="-228600" eaLnBrk="1" fontAlgn="auto" hangingPunct="1">
              <a:spcBef>
                <a:spcPts val="0"/>
              </a:spcBef>
              <a:spcAft>
                <a:spcPts val="0"/>
              </a:spcAft>
              <a:buFont typeface="+mj-lt"/>
              <a:buAutoNum type="arabicPeriod"/>
              <a:defRPr/>
            </a:pPr>
            <a:r>
              <a:rPr lang="en-US" dirty="0" smtClean="0"/>
              <a:t>Press and hold CTRL, and then select the four rectangles on the slide. In the </a:t>
            </a:r>
            <a:r>
              <a:rPr lang="en-US" b="1" dirty="0" smtClean="0"/>
              <a:t>Custom</a:t>
            </a:r>
            <a:r>
              <a:rPr lang="en-US" dirty="0" smtClean="0"/>
              <a:t> </a:t>
            </a:r>
            <a:r>
              <a:rPr lang="en-US" b="1" dirty="0" smtClean="0"/>
              <a:t>Animation</a:t>
            </a:r>
            <a:r>
              <a:rPr lang="en-US" dirty="0" smtClean="0"/>
              <a:t> task pane, do the following:</a:t>
            </a:r>
          </a:p>
          <a:p>
            <a:pPr marL="685800" lvl="1" indent="-228600" eaLnBrk="1" fontAlgn="auto" hangingPunct="1">
              <a:spcBef>
                <a:spcPts val="0"/>
              </a:spcBef>
              <a:spcAft>
                <a:spcPts val="0"/>
              </a:spcAft>
              <a:buFont typeface="+mj-lt"/>
              <a:buAutoNum type="arabicPeriod"/>
              <a:defRPr/>
            </a:pPr>
            <a:r>
              <a:rPr lang="en-US" dirty="0" smtClean="0"/>
              <a:t>Click </a:t>
            </a:r>
            <a:r>
              <a:rPr lang="en-US" b="1" dirty="0" smtClean="0"/>
              <a:t>Add Effect</a:t>
            </a:r>
            <a:r>
              <a:rPr lang="en-US" dirty="0" smtClean="0"/>
              <a:t>, point to </a:t>
            </a:r>
            <a:r>
              <a:rPr lang="en-US" b="1" dirty="0" smtClean="0"/>
              <a:t>Entrance</a:t>
            </a:r>
            <a:r>
              <a:rPr lang="en-US" dirty="0" smtClean="0"/>
              <a:t>, and then click </a:t>
            </a:r>
            <a:r>
              <a:rPr lang="en-US" b="1" dirty="0" smtClean="0"/>
              <a:t>More</a:t>
            </a:r>
            <a:r>
              <a:rPr lang="en-US" dirty="0" smtClean="0"/>
              <a:t> </a:t>
            </a:r>
            <a:r>
              <a:rPr lang="en-US" b="1" dirty="0" smtClean="0"/>
              <a:t>Effects</a:t>
            </a:r>
            <a:r>
              <a:rPr lang="en-US" dirty="0" smtClean="0"/>
              <a:t>. In the </a:t>
            </a:r>
            <a:r>
              <a:rPr lang="en-US" b="1" dirty="0" smtClean="0"/>
              <a:t>Add Entrance Effect </a:t>
            </a:r>
            <a:r>
              <a:rPr lang="en-US" dirty="0" smtClean="0"/>
              <a:t>dialog box,</a:t>
            </a:r>
            <a:r>
              <a:rPr lang="en-US" b="1" dirty="0" smtClean="0"/>
              <a:t> </a:t>
            </a:r>
            <a:r>
              <a:rPr lang="en-US" dirty="0" smtClean="0"/>
              <a:t>under </a:t>
            </a:r>
            <a:r>
              <a:rPr lang="en-US" b="1" dirty="0" smtClean="0"/>
              <a:t>Basic</a:t>
            </a:r>
            <a:r>
              <a:rPr lang="en-US" dirty="0" smtClean="0"/>
              <a:t>, click </a:t>
            </a:r>
            <a:r>
              <a:rPr lang="en-US" b="1" dirty="0" smtClean="0"/>
              <a:t>Fly In</a:t>
            </a:r>
            <a:r>
              <a:rPr lang="en-US" dirty="0" smtClean="0"/>
              <a:t>, and then click </a:t>
            </a:r>
            <a:r>
              <a:rPr lang="en-US" b="1" dirty="0" smtClean="0"/>
              <a:t>OK</a:t>
            </a:r>
            <a:r>
              <a:rPr lang="en-US" dirty="0" smtClean="0"/>
              <a:t>.</a:t>
            </a:r>
          </a:p>
          <a:p>
            <a:pPr marL="685800" lvl="1" indent="-228600" eaLnBrk="1" fontAlgn="auto" hangingPunct="1">
              <a:spcBef>
                <a:spcPts val="0"/>
              </a:spcBef>
              <a:spcAft>
                <a:spcPts val="0"/>
              </a:spcAft>
              <a:buFont typeface="+mj-lt"/>
              <a:buAutoNum type="arabicPeriod"/>
              <a:defRPr/>
            </a:pPr>
            <a:r>
              <a:rPr lang="en-US" dirty="0" smtClean="0"/>
              <a:t>Under </a:t>
            </a:r>
            <a:r>
              <a:rPr lang="en-US" b="1" dirty="0" smtClean="0"/>
              <a:t>Modify: Fly In</a:t>
            </a:r>
            <a:r>
              <a:rPr lang="en-US" dirty="0" smtClean="0"/>
              <a:t>, in the </a:t>
            </a:r>
            <a:r>
              <a:rPr lang="en-US" b="1" dirty="0" smtClean="0"/>
              <a:t>Start </a:t>
            </a:r>
            <a:r>
              <a:rPr lang="en-US" dirty="0" smtClean="0"/>
              <a:t>list, select </a:t>
            </a:r>
            <a:r>
              <a:rPr lang="en-US" b="1" dirty="0" smtClean="0"/>
              <a:t>With Previous</a:t>
            </a:r>
            <a:r>
              <a:rPr lang="en-US" dirty="0" smtClean="0"/>
              <a:t>.</a:t>
            </a:r>
          </a:p>
          <a:p>
            <a:pPr marL="685800" lvl="1" indent="-228600" eaLnBrk="1" fontAlgn="auto" hangingPunct="1">
              <a:spcBef>
                <a:spcPts val="0"/>
              </a:spcBef>
              <a:spcAft>
                <a:spcPts val="0"/>
              </a:spcAft>
              <a:buFont typeface="+mj-lt"/>
              <a:buAutoNum type="arabicPeriod"/>
              <a:defRPr/>
            </a:pPr>
            <a:r>
              <a:rPr lang="en-US" dirty="0" smtClean="0"/>
              <a:t>Under </a:t>
            </a:r>
            <a:r>
              <a:rPr lang="en-US" b="1" dirty="0" smtClean="0"/>
              <a:t>Modify: Fly In</a:t>
            </a:r>
            <a:r>
              <a:rPr lang="en-US" dirty="0" smtClean="0"/>
              <a:t>, in the </a:t>
            </a:r>
            <a:r>
              <a:rPr lang="en-US" b="1" dirty="0" smtClean="0"/>
              <a:t>Speed </a:t>
            </a:r>
            <a:r>
              <a:rPr lang="en-US" dirty="0" smtClean="0"/>
              <a:t>list, select </a:t>
            </a:r>
            <a:r>
              <a:rPr lang="en-US" b="1" dirty="0" smtClean="0"/>
              <a:t>Medium</a:t>
            </a:r>
            <a:r>
              <a:rPr lang="en-US" dirty="0" smtClean="0"/>
              <a:t>.</a:t>
            </a:r>
          </a:p>
          <a:p>
            <a:pPr marL="228600" indent="-228600" eaLnBrk="1" fontAlgn="auto" hangingPunct="1">
              <a:spcBef>
                <a:spcPts val="0"/>
              </a:spcBef>
              <a:spcAft>
                <a:spcPts val="0"/>
              </a:spcAft>
              <a:buFont typeface="+mj-lt"/>
              <a:buAutoNum type="arabicPeriod"/>
              <a:defRPr/>
            </a:pPr>
            <a:r>
              <a:rPr lang="en-US" dirty="0" smtClean="0"/>
              <a:t>On the slide, select the top horizontal rectangle. In the </a:t>
            </a:r>
            <a:r>
              <a:rPr lang="en-US" b="1" dirty="0" smtClean="0"/>
              <a:t>Custom</a:t>
            </a:r>
            <a:r>
              <a:rPr lang="en-US" dirty="0" smtClean="0"/>
              <a:t> </a:t>
            </a:r>
            <a:r>
              <a:rPr lang="en-US" b="1" dirty="0" smtClean="0"/>
              <a:t>Animation</a:t>
            </a:r>
            <a:r>
              <a:rPr lang="en-US" dirty="0" smtClean="0"/>
              <a:t> task pane, under </a:t>
            </a:r>
            <a:r>
              <a:rPr lang="en-US" b="1" dirty="0" smtClean="0"/>
              <a:t>Modify: Fly-In</a:t>
            </a:r>
            <a:r>
              <a:rPr lang="en-US" dirty="0" smtClean="0"/>
              <a:t>, in the </a:t>
            </a:r>
            <a:r>
              <a:rPr lang="en-US" b="1" dirty="0" smtClean="0"/>
              <a:t>Direction </a:t>
            </a:r>
            <a:r>
              <a:rPr lang="en-US" dirty="0" smtClean="0"/>
              <a:t>list, select </a:t>
            </a:r>
            <a:r>
              <a:rPr lang="en-US" b="1" dirty="0" smtClean="0"/>
              <a:t>From Bottom</a:t>
            </a:r>
            <a:r>
              <a:rPr lang="en-US" dirty="0" smtClean="0"/>
              <a:t>.</a:t>
            </a:r>
          </a:p>
          <a:p>
            <a:pPr marL="228600" indent="-228600" eaLnBrk="1" fontAlgn="auto" hangingPunct="1">
              <a:spcBef>
                <a:spcPts val="0"/>
              </a:spcBef>
              <a:spcAft>
                <a:spcPts val="0"/>
              </a:spcAft>
              <a:buFont typeface="+mj-lt"/>
              <a:buAutoNum type="arabicPeriod"/>
              <a:defRPr/>
            </a:pPr>
            <a:r>
              <a:rPr lang="en-US" dirty="0" smtClean="0"/>
              <a:t>On the slide, select the bottom horizontal rectangle. In the </a:t>
            </a:r>
            <a:r>
              <a:rPr lang="en-US" b="1" dirty="0" smtClean="0"/>
              <a:t>Custom</a:t>
            </a:r>
            <a:r>
              <a:rPr lang="en-US" dirty="0" smtClean="0"/>
              <a:t> </a:t>
            </a:r>
            <a:r>
              <a:rPr lang="en-US" b="1" dirty="0" smtClean="0"/>
              <a:t>Animation</a:t>
            </a:r>
            <a:r>
              <a:rPr lang="en-US" dirty="0" smtClean="0"/>
              <a:t> task pane, under </a:t>
            </a:r>
            <a:r>
              <a:rPr lang="en-US" b="1" dirty="0" smtClean="0"/>
              <a:t>Modify: Fly-In</a:t>
            </a:r>
            <a:r>
              <a:rPr lang="en-US" dirty="0" smtClean="0"/>
              <a:t>, in the </a:t>
            </a:r>
            <a:r>
              <a:rPr lang="en-US" b="1" dirty="0" smtClean="0"/>
              <a:t>Direction </a:t>
            </a:r>
            <a:r>
              <a:rPr lang="en-US" dirty="0" smtClean="0"/>
              <a:t>list, select </a:t>
            </a:r>
            <a:r>
              <a:rPr lang="en-US" b="1" dirty="0" smtClean="0"/>
              <a:t>From Top</a:t>
            </a:r>
            <a:r>
              <a:rPr lang="en-US" dirty="0" smtClean="0"/>
              <a:t>.</a:t>
            </a:r>
          </a:p>
          <a:p>
            <a:pPr marL="228600" indent="-228600" eaLnBrk="1" fontAlgn="auto" hangingPunct="1">
              <a:spcBef>
                <a:spcPts val="0"/>
              </a:spcBef>
              <a:spcAft>
                <a:spcPts val="0"/>
              </a:spcAft>
              <a:buFont typeface="+mj-lt"/>
              <a:buAutoNum type="arabicPeriod"/>
              <a:defRPr/>
            </a:pPr>
            <a:r>
              <a:rPr lang="en-US" dirty="0" smtClean="0"/>
              <a:t>On the slide, select the left vertical rectangle. In the </a:t>
            </a:r>
            <a:r>
              <a:rPr lang="en-US" b="1" dirty="0" smtClean="0"/>
              <a:t>Custom</a:t>
            </a:r>
            <a:r>
              <a:rPr lang="en-US" dirty="0" smtClean="0"/>
              <a:t> </a:t>
            </a:r>
            <a:r>
              <a:rPr lang="en-US" b="1" dirty="0" smtClean="0"/>
              <a:t>Animation</a:t>
            </a:r>
            <a:r>
              <a:rPr lang="en-US" dirty="0" smtClean="0"/>
              <a:t> task pane, under </a:t>
            </a:r>
            <a:r>
              <a:rPr lang="en-US" b="1" dirty="0" smtClean="0"/>
              <a:t>Modify: Fly-In</a:t>
            </a:r>
            <a:r>
              <a:rPr lang="en-US" dirty="0" smtClean="0"/>
              <a:t>, in the </a:t>
            </a:r>
            <a:r>
              <a:rPr lang="en-US" b="1" dirty="0" smtClean="0"/>
              <a:t>Direction </a:t>
            </a:r>
            <a:r>
              <a:rPr lang="en-US" dirty="0" smtClean="0"/>
              <a:t>list, select </a:t>
            </a:r>
            <a:r>
              <a:rPr lang="en-US" b="1" dirty="0" smtClean="0"/>
              <a:t>From Right</a:t>
            </a:r>
            <a:r>
              <a:rPr lang="en-US" dirty="0" smtClean="0"/>
              <a:t>.</a:t>
            </a:r>
          </a:p>
          <a:p>
            <a:pPr marL="228600" indent="-228600" eaLnBrk="1" fontAlgn="auto" hangingPunct="1">
              <a:spcBef>
                <a:spcPts val="0"/>
              </a:spcBef>
              <a:spcAft>
                <a:spcPts val="0"/>
              </a:spcAft>
              <a:buFont typeface="+mj-lt"/>
              <a:buAutoNum type="arabicPeriod"/>
              <a:defRPr/>
            </a:pPr>
            <a:r>
              <a:rPr lang="en-US" dirty="0" smtClean="0"/>
              <a:t>On the slide, select the right vertical rectangle. In the </a:t>
            </a:r>
            <a:r>
              <a:rPr lang="en-US" b="1" dirty="0" smtClean="0"/>
              <a:t>Custom</a:t>
            </a:r>
            <a:r>
              <a:rPr lang="en-US" dirty="0" smtClean="0"/>
              <a:t> </a:t>
            </a:r>
            <a:r>
              <a:rPr lang="en-US" b="1" dirty="0" smtClean="0"/>
              <a:t>Animation</a:t>
            </a:r>
            <a:r>
              <a:rPr lang="en-US" dirty="0" smtClean="0"/>
              <a:t> task pane, under </a:t>
            </a:r>
            <a:r>
              <a:rPr lang="en-US" b="1" dirty="0" smtClean="0"/>
              <a:t>Modify: Fly-In</a:t>
            </a:r>
            <a:r>
              <a:rPr lang="en-US" dirty="0" smtClean="0"/>
              <a:t>, in the </a:t>
            </a:r>
            <a:r>
              <a:rPr lang="en-US" b="1" dirty="0" smtClean="0"/>
              <a:t>Direction </a:t>
            </a:r>
            <a:r>
              <a:rPr lang="en-US" dirty="0" smtClean="0"/>
              <a:t>list, select </a:t>
            </a:r>
            <a:r>
              <a:rPr lang="en-US" b="1" dirty="0" smtClean="0"/>
              <a:t>From Left</a:t>
            </a:r>
            <a:r>
              <a:rPr lang="en-US" dirty="0" smtClean="0"/>
              <a:t>.</a:t>
            </a:r>
          </a:p>
          <a:p>
            <a:pPr marL="228600" indent="-228600" eaLnBrk="1" fontAlgn="auto" hangingPunct="1">
              <a:spcBef>
                <a:spcPts val="0"/>
              </a:spcBef>
              <a:spcAft>
                <a:spcPts val="0"/>
              </a:spcAft>
              <a:buFont typeface="+mj-lt"/>
              <a:buAutoNum type="arabicPeriod"/>
              <a:defRPr/>
            </a:pPr>
            <a:r>
              <a:rPr lang="en-US" dirty="0" smtClean="0"/>
              <a:t>On the slide, select the picture. In the </a:t>
            </a:r>
            <a:r>
              <a:rPr lang="en-US" b="1" dirty="0" smtClean="0"/>
              <a:t>Custom</a:t>
            </a:r>
            <a:r>
              <a:rPr lang="en-US" dirty="0" smtClean="0"/>
              <a:t> </a:t>
            </a:r>
            <a:r>
              <a:rPr lang="en-US" b="1" dirty="0" smtClean="0"/>
              <a:t>Animation</a:t>
            </a:r>
            <a:r>
              <a:rPr lang="en-US" dirty="0" smtClean="0"/>
              <a:t> task pane, do the following: </a:t>
            </a:r>
          </a:p>
          <a:p>
            <a:pPr marL="685800" lvl="1" indent="-228600" eaLnBrk="1" fontAlgn="auto" hangingPunct="1">
              <a:spcBef>
                <a:spcPts val="0"/>
              </a:spcBef>
              <a:spcAft>
                <a:spcPts val="0"/>
              </a:spcAft>
              <a:buFont typeface="+mj-lt"/>
              <a:buAutoNum type="arabicPeriod"/>
              <a:defRPr/>
            </a:pPr>
            <a:r>
              <a:rPr lang="en-US" dirty="0" smtClean="0"/>
              <a:t>Click </a:t>
            </a:r>
            <a:r>
              <a:rPr lang="en-US" b="1" dirty="0" smtClean="0"/>
              <a:t>Add Effect</a:t>
            </a:r>
            <a:r>
              <a:rPr lang="en-US" dirty="0" smtClean="0"/>
              <a:t>, point to </a:t>
            </a:r>
            <a:r>
              <a:rPr lang="en-US" b="1" dirty="0" smtClean="0"/>
              <a:t>Entrance</a:t>
            </a:r>
            <a:r>
              <a:rPr lang="en-US" dirty="0" smtClean="0"/>
              <a:t>, and then click </a:t>
            </a:r>
            <a:r>
              <a:rPr lang="en-US" b="1" dirty="0" smtClean="0"/>
              <a:t>More</a:t>
            </a:r>
            <a:r>
              <a:rPr lang="en-US" dirty="0" smtClean="0"/>
              <a:t> </a:t>
            </a:r>
            <a:r>
              <a:rPr lang="en-US" b="1" dirty="0" smtClean="0"/>
              <a:t>Effects</a:t>
            </a:r>
            <a:r>
              <a:rPr lang="en-US" dirty="0" smtClean="0"/>
              <a:t>. In the </a:t>
            </a:r>
            <a:r>
              <a:rPr lang="en-US" b="1" dirty="0" smtClean="0"/>
              <a:t>Add Entrance Effect</a:t>
            </a:r>
            <a:r>
              <a:rPr lang="en-US" dirty="0" smtClean="0"/>
              <a:t> dialog box, under </a:t>
            </a:r>
            <a:r>
              <a:rPr lang="en-US" b="1" dirty="0" smtClean="0"/>
              <a:t>Basic</a:t>
            </a:r>
            <a:r>
              <a:rPr lang="en-US" dirty="0" smtClean="0"/>
              <a:t>, click </a:t>
            </a:r>
            <a:r>
              <a:rPr lang="en-US" b="1" dirty="0" smtClean="0"/>
              <a:t>Box</a:t>
            </a:r>
            <a:r>
              <a:rPr lang="en-US" dirty="0" smtClean="0"/>
              <a:t>, and then click </a:t>
            </a:r>
            <a:r>
              <a:rPr lang="en-US" b="1" dirty="0" smtClean="0"/>
              <a:t>OK.</a:t>
            </a:r>
          </a:p>
          <a:p>
            <a:pPr marL="685800" lvl="1" indent="-228600" eaLnBrk="1" fontAlgn="auto" hangingPunct="1">
              <a:spcBef>
                <a:spcPts val="0"/>
              </a:spcBef>
              <a:spcAft>
                <a:spcPts val="0"/>
              </a:spcAft>
              <a:buFont typeface="+mj-lt"/>
              <a:buAutoNum type="arabicPeriod"/>
              <a:defRPr/>
            </a:pPr>
            <a:r>
              <a:rPr lang="en-US" dirty="0" smtClean="0"/>
              <a:t>Under </a:t>
            </a:r>
            <a:r>
              <a:rPr lang="en-US" b="1" dirty="0" smtClean="0"/>
              <a:t>Modify: Box</a:t>
            </a:r>
            <a:r>
              <a:rPr lang="en-US" dirty="0" smtClean="0"/>
              <a:t>, in the </a:t>
            </a:r>
            <a:r>
              <a:rPr lang="en-US" b="1" dirty="0" smtClean="0"/>
              <a:t>Start</a:t>
            </a:r>
            <a:r>
              <a:rPr lang="en-US" dirty="0" smtClean="0"/>
              <a:t> list, select </a:t>
            </a:r>
            <a:r>
              <a:rPr lang="en-US" b="1" dirty="0" smtClean="0"/>
              <a:t>With Previous</a:t>
            </a:r>
            <a:r>
              <a:rPr lang="en-US" dirty="0" smtClean="0"/>
              <a:t>.</a:t>
            </a:r>
          </a:p>
          <a:p>
            <a:pPr marL="685800" lvl="1" indent="-228600" eaLnBrk="1" fontAlgn="auto" hangingPunct="1">
              <a:spcBef>
                <a:spcPts val="0"/>
              </a:spcBef>
              <a:spcAft>
                <a:spcPts val="0"/>
              </a:spcAft>
              <a:buFont typeface="+mj-lt"/>
              <a:buAutoNum type="arabicPeriod"/>
              <a:defRPr/>
            </a:pPr>
            <a:r>
              <a:rPr lang="en-US" dirty="0" smtClean="0"/>
              <a:t>Under </a:t>
            </a:r>
            <a:r>
              <a:rPr lang="en-US" b="1" dirty="0" smtClean="0"/>
              <a:t>Modify: Box</a:t>
            </a:r>
            <a:r>
              <a:rPr lang="en-US" dirty="0" smtClean="0"/>
              <a:t>, in the </a:t>
            </a:r>
            <a:r>
              <a:rPr lang="en-US" b="1" dirty="0" smtClean="0"/>
              <a:t>Direction</a:t>
            </a:r>
            <a:r>
              <a:rPr lang="en-US" dirty="0" smtClean="0"/>
              <a:t> list, select </a:t>
            </a:r>
            <a:r>
              <a:rPr lang="en-US" b="1" dirty="0" smtClean="0"/>
              <a:t>Out</a:t>
            </a:r>
            <a:r>
              <a:rPr lang="en-US" dirty="0" smtClean="0"/>
              <a:t>.</a:t>
            </a:r>
          </a:p>
          <a:p>
            <a:pPr marL="228600" indent="-228600" eaLnBrk="1" fontAlgn="auto" hangingPunct="1">
              <a:spcBef>
                <a:spcPts val="0"/>
              </a:spcBef>
              <a:spcAft>
                <a:spcPts val="0"/>
              </a:spcAft>
              <a:buFont typeface="+mj-lt"/>
              <a:buAutoNum type="arabicPeriod"/>
              <a:defRPr/>
            </a:pPr>
            <a:r>
              <a:rPr lang="en-US" dirty="0" smtClean="0"/>
              <a:t>Also in the </a:t>
            </a:r>
            <a:r>
              <a:rPr lang="en-US" b="1" dirty="0" smtClean="0"/>
              <a:t>Custom Animation </a:t>
            </a:r>
            <a:r>
              <a:rPr lang="en-US" dirty="0" smtClean="0"/>
              <a:t>task pane, select the fifth animation effect (box effect for the picture). Click the arrow to the right of the selected effect, and then click </a:t>
            </a:r>
            <a:r>
              <a:rPr lang="en-US" b="1" dirty="0" smtClean="0"/>
              <a:t>Timing</a:t>
            </a:r>
            <a:r>
              <a:rPr lang="en-US" dirty="0" smtClean="0"/>
              <a:t>. In the </a:t>
            </a:r>
            <a:r>
              <a:rPr lang="en-US" b="1" dirty="0" smtClean="0"/>
              <a:t>Fade </a:t>
            </a:r>
            <a:r>
              <a:rPr lang="en-US" dirty="0" smtClean="0"/>
              <a:t>dialog box, on the </a:t>
            </a:r>
            <a:r>
              <a:rPr lang="en-US" b="1" dirty="0" smtClean="0"/>
              <a:t>Timing</a:t>
            </a:r>
            <a:r>
              <a:rPr lang="en-US" dirty="0" smtClean="0"/>
              <a:t> tab, do the following:</a:t>
            </a:r>
          </a:p>
          <a:p>
            <a:pPr marL="685800" lvl="1" indent="-228600" eaLnBrk="1" fontAlgn="auto" hangingPunct="1">
              <a:spcBef>
                <a:spcPts val="0"/>
              </a:spcBef>
              <a:spcAft>
                <a:spcPts val="0"/>
              </a:spcAft>
              <a:buFont typeface="Arial" pitchFamily="34" charset="0"/>
              <a:buChar char="•"/>
              <a:defRPr/>
            </a:pPr>
            <a:r>
              <a:rPr lang="en-US" dirty="0" smtClean="0"/>
              <a:t>In the </a:t>
            </a:r>
            <a:r>
              <a:rPr lang="en-US" b="1" dirty="0" smtClean="0"/>
              <a:t>Delay</a:t>
            </a:r>
            <a:r>
              <a:rPr lang="en-US" dirty="0" smtClean="0"/>
              <a:t> box, enter </a:t>
            </a:r>
            <a:r>
              <a:rPr lang="en-US" b="1" dirty="0" smtClean="0"/>
              <a:t>1.3</a:t>
            </a:r>
            <a:r>
              <a:rPr lang="en-US" dirty="0" smtClean="0"/>
              <a:t>.</a:t>
            </a:r>
          </a:p>
          <a:p>
            <a:pPr marL="685800" lvl="1" indent="-228600" eaLnBrk="1" fontAlgn="auto" hangingPunct="1">
              <a:spcBef>
                <a:spcPts val="0"/>
              </a:spcBef>
              <a:spcAft>
                <a:spcPts val="0"/>
              </a:spcAft>
              <a:buFont typeface="Arial" pitchFamily="34" charset="0"/>
              <a:buChar char="•"/>
              <a:defRPr/>
            </a:pPr>
            <a:r>
              <a:rPr lang="en-US" dirty="0" smtClean="0"/>
              <a:t>In the </a:t>
            </a:r>
            <a:r>
              <a:rPr lang="en-US" b="1" dirty="0" smtClean="0"/>
              <a:t>Speed</a:t>
            </a:r>
            <a:r>
              <a:rPr lang="en-US" dirty="0" smtClean="0"/>
              <a:t> box, enter </a:t>
            </a:r>
            <a:r>
              <a:rPr lang="en-US" b="1" dirty="0" smtClean="0"/>
              <a:t>0.7 seconds</a:t>
            </a:r>
            <a:r>
              <a:rPr lang="en-US" dirty="0" smtClean="0"/>
              <a:t>, and then click </a:t>
            </a:r>
            <a:r>
              <a:rPr lang="en-US" b="1" dirty="0" smtClean="0"/>
              <a:t>OK</a:t>
            </a:r>
            <a:r>
              <a:rPr lang="en-US" dirty="0" smtClean="0"/>
              <a:t>.</a:t>
            </a:r>
          </a:p>
          <a:p>
            <a:pPr marL="228600" indent="-228600" eaLnBrk="1" fontAlgn="auto" hangingPunct="1">
              <a:spcBef>
                <a:spcPts val="0"/>
              </a:spcBef>
              <a:spcAft>
                <a:spcPts val="0"/>
              </a:spcAft>
              <a:buFont typeface="+mj-lt"/>
              <a:buAutoNum type="arabicPeriod"/>
              <a:defRPr/>
            </a:pPr>
            <a:r>
              <a:rPr lang="en-US" dirty="0" smtClean="0"/>
              <a:t>Press and hold CTRL, and then select the four rectangles on the slide. In the </a:t>
            </a:r>
            <a:r>
              <a:rPr lang="en-US" b="1" dirty="0" smtClean="0"/>
              <a:t>Custom</a:t>
            </a:r>
            <a:r>
              <a:rPr lang="en-US" dirty="0" smtClean="0"/>
              <a:t> </a:t>
            </a:r>
            <a:r>
              <a:rPr lang="en-US" b="1" dirty="0" smtClean="0"/>
              <a:t>Animation</a:t>
            </a:r>
            <a:r>
              <a:rPr lang="en-US" dirty="0" smtClean="0"/>
              <a:t> task pane, do the following:</a:t>
            </a:r>
          </a:p>
          <a:p>
            <a:pPr marL="685800" lvl="1" indent="-228600" eaLnBrk="1" fontAlgn="auto" hangingPunct="1">
              <a:spcBef>
                <a:spcPts val="0"/>
              </a:spcBef>
              <a:spcAft>
                <a:spcPts val="0"/>
              </a:spcAft>
              <a:buFont typeface="+mj-lt"/>
              <a:buAutoNum type="arabicPeriod"/>
              <a:defRPr/>
            </a:pPr>
            <a:r>
              <a:rPr lang="en-US" dirty="0" smtClean="0"/>
              <a:t>Click </a:t>
            </a:r>
            <a:r>
              <a:rPr lang="en-US" b="1" dirty="0" smtClean="0"/>
              <a:t>Add Effect</a:t>
            </a:r>
            <a:r>
              <a:rPr lang="en-US" dirty="0" smtClean="0"/>
              <a:t>, point to </a:t>
            </a:r>
            <a:r>
              <a:rPr lang="en-US" b="1" dirty="0" smtClean="0"/>
              <a:t>Exit</a:t>
            </a:r>
            <a:r>
              <a:rPr lang="en-US" dirty="0" smtClean="0"/>
              <a:t>, and then click </a:t>
            </a:r>
            <a:r>
              <a:rPr lang="en-US" b="1" dirty="0" smtClean="0"/>
              <a:t>More</a:t>
            </a:r>
            <a:r>
              <a:rPr lang="en-US" dirty="0" smtClean="0"/>
              <a:t> </a:t>
            </a:r>
            <a:r>
              <a:rPr lang="en-US" b="1" dirty="0" smtClean="0"/>
              <a:t>Effects</a:t>
            </a:r>
            <a:r>
              <a:rPr lang="en-US" dirty="0" smtClean="0"/>
              <a:t>. In the </a:t>
            </a:r>
            <a:r>
              <a:rPr lang="en-US" b="1" dirty="0" smtClean="0"/>
              <a:t>Add Exit Effect </a:t>
            </a:r>
            <a:r>
              <a:rPr lang="en-US" dirty="0" smtClean="0"/>
              <a:t>dialog box,</a:t>
            </a:r>
            <a:r>
              <a:rPr lang="en-US" b="1" dirty="0" smtClean="0"/>
              <a:t> </a:t>
            </a:r>
            <a:r>
              <a:rPr lang="en-US" dirty="0" smtClean="0"/>
              <a:t>under </a:t>
            </a:r>
            <a:r>
              <a:rPr lang="en-US" b="1" dirty="0" smtClean="0"/>
              <a:t>Basic</a:t>
            </a:r>
            <a:r>
              <a:rPr lang="en-US" dirty="0" smtClean="0"/>
              <a:t>, click </a:t>
            </a:r>
            <a:r>
              <a:rPr lang="en-US" b="1" dirty="0" smtClean="0"/>
              <a:t>Fly Out</a:t>
            </a:r>
            <a:r>
              <a:rPr lang="en-US" dirty="0" smtClean="0"/>
              <a:t>, and then click </a:t>
            </a:r>
            <a:r>
              <a:rPr lang="en-US" b="1" dirty="0" smtClean="0"/>
              <a:t>OK</a:t>
            </a:r>
            <a:r>
              <a:rPr lang="en-US" dirty="0" smtClean="0"/>
              <a:t>.</a:t>
            </a:r>
          </a:p>
          <a:p>
            <a:pPr marL="685800" lvl="1" indent="-228600" eaLnBrk="1" fontAlgn="auto" hangingPunct="1">
              <a:spcBef>
                <a:spcPts val="0"/>
              </a:spcBef>
              <a:spcAft>
                <a:spcPts val="0"/>
              </a:spcAft>
              <a:buFont typeface="+mj-lt"/>
              <a:buAutoNum type="arabicPeriod"/>
              <a:defRPr/>
            </a:pPr>
            <a:r>
              <a:rPr lang="en-US" dirty="0" smtClean="0"/>
              <a:t>Under </a:t>
            </a:r>
            <a:r>
              <a:rPr lang="en-US" b="1" dirty="0" smtClean="0"/>
              <a:t>Modify: Fly Out</a:t>
            </a:r>
            <a:r>
              <a:rPr lang="en-US" dirty="0" smtClean="0"/>
              <a:t>, in the </a:t>
            </a:r>
            <a:r>
              <a:rPr lang="en-US" b="1" dirty="0" smtClean="0"/>
              <a:t>Start </a:t>
            </a:r>
            <a:r>
              <a:rPr lang="en-US" dirty="0" smtClean="0"/>
              <a:t>list, select </a:t>
            </a:r>
            <a:r>
              <a:rPr lang="en-US" b="1" dirty="0" smtClean="0"/>
              <a:t>With Previous</a:t>
            </a:r>
            <a:r>
              <a:rPr lang="en-US" dirty="0" smtClean="0"/>
              <a:t>.</a:t>
            </a:r>
          </a:p>
          <a:p>
            <a:pPr marL="685800" lvl="1" indent="-228600" eaLnBrk="1" fontAlgn="auto" hangingPunct="1">
              <a:spcBef>
                <a:spcPts val="0"/>
              </a:spcBef>
              <a:spcAft>
                <a:spcPts val="0"/>
              </a:spcAft>
              <a:buFont typeface="+mj-lt"/>
              <a:buAutoNum type="arabicPeriod"/>
              <a:defRPr/>
            </a:pPr>
            <a:r>
              <a:rPr lang="en-US" dirty="0" smtClean="0"/>
              <a:t>Under </a:t>
            </a:r>
            <a:r>
              <a:rPr lang="en-US" b="1" dirty="0" smtClean="0"/>
              <a:t>Modify: Fly Out</a:t>
            </a:r>
            <a:r>
              <a:rPr lang="en-US" dirty="0" smtClean="0"/>
              <a:t>, in the </a:t>
            </a:r>
            <a:r>
              <a:rPr lang="en-US" b="1" dirty="0" smtClean="0"/>
              <a:t>Speed </a:t>
            </a:r>
            <a:r>
              <a:rPr lang="en-US" dirty="0" smtClean="0"/>
              <a:t>box, select </a:t>
            </a:r>
            <a:r>
              <a:rPr lang="en-US" b="1" dirty="0" smtClean="0"/>
              <a:t>Medium</a:t>
            </a:r>
            <a:r>
              <a:rPr lang="en-US" dirty="0" smtClean="0"/>
              <a:t>. </a:t>
            </a:r>
            <a:endParaRPr lang="en-US" i="1" dirty="0" smtClean="0"/>
          </a:p>
          <a:p>
            <a:pPr marL="228600" indent="-228600" eaLnBrk="1" fontAlgn="auto" hangingPunct="1">
              <a:spcBef>
                <a:spcPts val="0"/>
              </a:spcBef>
              <a:spcAft>
                <a:spcPts val="0"/>
              </a:spcAft>
              <a:buFont typeface="+mj-lt"/>
              <a:buAutoNum type="arabicPeriod"/>
              <a:defRPr/>
            </a:pPr>
            <a:r>
              <a:rPr lang="en-US" dirty="0" smtClean="0"/>
              <a:t>Also in the </a:t>
            </a:r>
            <a:r>
              <a:rPr lang="en-US" b="1" dirty="0" smtClean="0"/>
              <a:t>Custom Animation </a:t>
            </a:r>
            <a:r>
              <a:rPr lang="en-US" dirty="0" smtClean="0"/>
              <a:t>task pane, with all four fly-out effects still selected, click the arrow to the right of the last fly-out effect, and then click </a:t>
            </a:r>
            <a:r>
              <a:rPr lang="en-US" b="1" dirty="0" smtClean="0"/>
              <a:t>Timing</a:t>
            </a:r>
            <a:r>
              <a:rPr lang="en-US" dirty="0" smtClean="0"/>
              <a:t>. In the </a:t>
            </a:r>
            <a:r>
              <a:rPr lang="en-US" b="1" dirty="0" smtClean="0"/>
              <a:t>Fly Out </a:t>
            </a:r>
            <a:r>
              <a:rPr lang="en-US" dirty="0" smtClean="0"/>
              <a:t>dialog box, on the </a:t>
            </a:r>
            <a:r>
              <a:rPr lang="en-US" b="1" dirty="0" smtClean="0"/>
              <a:t>Timing</a:t>
            </a:r>
            <a:r>
              <a:rPr lang="en-US" dirty="0" smtClean="0"/>
              <a:t> tab, in the </a:t>
            </a:r>
            <a:r>
              <a:rPr lang="en-US" b="1" dirty="0" smtClean="0"/>
              <a:t>Delay</a:t>
            </a:r>
            <a:r>
              <a:rPr lang="en-US" dirty="0" smtClean="0"/>
              <a:t> box, enter </a:t>
            </a:r>
            <a:r>
              <a:rPr lang="en-US" b="1" dirty="0" smtClean="0"/>
              <a:t>0</a:t>
            </a:r>
            <a:r>
              <a:rPr lang="en-US" dirty="0" smtClean="0"/>
              <a:t>, and then click </a:t>
            </a:r>
            <a:r>
              <a:rPr lang="en-US" b="1" dirty="0" smtClean="0"/>
              <a:t>OK</a:t>
            </a:r>
            <a:r>
              <a:rPr lang="en-US" dirty="0" smtClean="0"/>
              <a:t>.</a:t>
            </a:r>
          </a:p>
          <a:p>
            <a:pPr marL="228600" indent="-228600" eaLnBrk="1" fontAlgn="auto" hangingPunct="1">
              <a:spcBef>
                <a:spcPts val="0"/>
              </a:spcBef>
              <a:spcAft>
                <a:spcPts val="0"/>
              </a:spcAft>
              <a:buFont typeface="+mj-lt"/>
              <a:buAutoNum type="arabicPeriod"/>
              <a:defRPr/>
            </a:pPr>
            <a:r>
              <a:rPr lang="en-US" dirty="0" smtClean="0"/>
              <a:t>Also in the Custom Animation task pane, select the sixth animation effect (first fly-out effect). Under </a:t>
            </a:r>
            <a:r>
              <a:rPr lang="en-US" b="1" dirty="0" smtClean="0"/>
              <a:t>Modify: Fly Out</a:t>
            </a:r>
            <a:r>
              <a:rPr lang="en-US" dirty="0" smtClean="0"/>
              <a:t>, in the </a:t>
            </a:r>
            <a:r>
              <a:rPr lang="en-US" b="1" dirty="0" smtClean="0"/>
              <a:t>Start </a:t>
            </a:r>
            <a:r>
              <a:rPr lang="en-US" dirty="0" smtClean="0"/>
              <a:t>list, select </a:t>
            </a:r>
            <a:r>
              <a:rPr lang="en-US" b="1" dirty="0" smtClean="0"/>
              <a:t>On Click</a:t>
            </a:r>
            <a:r>
              <a:rPr lang="en-US" dirty="0" smtClean="0"/>
              <a:t>.</a:t>
            </a:r>
          </a:p>
          <a:p>
            <a:pPr marL="228600" indent="-228600" eaLnBrk="1" fontAlgn="auto" hangingPunct="1">
              <a:spcBef>
                <a:spcPts val="0"/>
              </a:spcBef>
              <a:spcAft>
                <a:spcPts val="0"/>
              </a:spcAft>
              <a:buFont typeface="+mj-lt"/>
              <a:buAutoNum type="arabicPeriod"/>
              <a:defRPr/>
            </a:pPr>
            <a:r>
              <a:rPr lang="en-US" dirty="0" smtClean="0"/>
              <a:t>On the slide, select the top horizontal rectangle. In the </a:t>
            </a:r>
            <a:r>
              <a:rPr lang="en-US" b="1" dirty="0" smtClean="0"/>
              <a:t>Custom</a:t>
            </a:r>
            <a:r>
              <a:rPr lang="en-US" dirty="0" smtClean="0"/>
              <a:t> </a:t>
            </a:r>
            <a:r>
              <a:rPr lang="en-US" b="1" dirty="0" smtClean="0"/>
              <a:t>Animation</a:t>
            </a:r>
            <a:r>
              <a:rPr lang="en-US" dirty="0" smtClean="0"/>
              <a:t> task pane, select the highlighted fly-out effect. Under </a:t>
            </a:r>
            <a:r>
              <a:rPr lang="en-US" b="1" dirty="0" smtClean="0"/>
              <a:t>Modify: Fly Out</a:t>
            </a:r>
            <a:r>
              <a:rPr lang="en-US" dirty="0" smtClean="0"/>
              <a:t>, in the </a:t>
            </a:r>
            <a:r>
              <a:rPr lang="en-US" b="1" dirty="0" smtClean="0"/>
              <a:t>Direction </a:t>
            </a:r>
            <a:r>
              <a:rPr lang="en-US" dirty="0" smtClean="0"/>
              <a:t>list, select </a:t>
            </a:r>
            <a:r>
              <a:rPr lang="en-US" b="1" dirty="0" smtClean="0"/>
              <a:t>To Bottom</a:t>
            </a:r>
            <a:r>
              <a:rPr lang="en-US" dirty="0" smtClean="0"/>
              <a:t>.</a:t>
            </a:r>
          </a:p>
          <a:p>
            <a:pPr marL="228600" indent="-228600" eaLnBrk="1" fontAlgn="auto" hangingPunct="1">
              <a:spcBef>
                <a:spcPts val="0"/>
              </a:spcBef>
              <a:spcAft>
                <a:spcPts val="0"/>
              </a:spcAft>
              <a:buFont typeface="+mj-lt"/>
              <a:buAutoNum type="arabicPeriod"/>
              <a:defRPr/>
            </a:pPr>
            <a:r>
              <a:rPr lang="en-US" dirty="0" smtClean="0"/>
              <a:t>On the slide, select the bottom horizontal rectangle. In the </a:t>
            </a:r>
            <a:r>
              <a:rPr lang="en-US" b="1" dirty="0" smtClean="0"/>
              <a:t>Custom</a:t>
            </a:r>
            <a:r>
              <a:rPr lang="en-US" dirty="0" smtClean="0"/>
              <a:t> </a:t>
            </a:r>
            <a:r>
              <a:rPr lang="en-US" b="1" dirty="0" smtClean="0"/>
              <a:t>Animation</a:t>
            </a:r>
            <a:r>
              <a:rPr lang="en-US" dirty="0" smtClean="0"/>
              <a:t> task pane, select the highlighted fly-out effect. Under </a:t>
            </a:r>
            <a:r>
              <a:rPr lang="en-US" b="1" dirty="0" smtClean="0"/>
              <a:t>Modify: Fly Out</a:t>
            </a:r>
            <a:r>
              <a:rPr lang="en-US" dirty="0" smtClean="0"/>
              <a:t>, in the </a:t>
            </a:r>
            <a:r>
              <a:rPr lang="en-US" b="1" dirty="0" smtClean="0"/>
              <a:t>Direction </a:t>
            </a:r>
            <a:r>
              <a:rPr lang="en-US" dirty="0" smtClean="0"/>
              <a:t>list, select </a:t>
            </a:r>
            <a:r>
              <a:rPr lang="en-US" b="1" dirty="0" smtClean="0"/>
              <a:t>To Top</a:t>
            </a:r>
            <a:r>
              <a:rPr lang="en-US" dirty="0" smtClean="0"/>
              <a:t>.</a:t>
            </a:r>
          </a:p>
          <a:p>
            <a:pPr marL="228600" indent="-228600" eaLnBrk="1" fontAlgn="auto" hangingPunct="1">
              <a:spcBef>
                <a:spcPts val="0"/>
              </a:spcBef>
              <a:spcAft>
                <a:spcPts val="0"/>
              </a:spcAft>
              <a:buFont typeface="+mj-lt"/>
              <a:buAutoNum type="arabicPeriod"/>
              <a:defRPr/>
            </a:pPr>
            <a:r>
              <a:rPr lang="en-US" dirty="0" smtClean="0"/>
              <a:t>On the slide, select the left vertical rectangle. In the </a:t>
            </a:r>
            <a:r>
              <a:rPr lang="en-US" b="1" dirty="0" smtClean="0"/>
              <a:t>Custom</a:t>
            </a:r>
            <a:r>
              <a:rPr lang="en-US" dirty="0" smtClean="0"/>
              <a:t> </a:t>
            </a:r>
            <a:r>
              <a:rPr lang="en-US" b="1" dirty="0" smtClean="0"/>
              <a:t>Animation</a:t>
            </a:r>
            <a:r>
              <a:rPr lang="en-US" dirty="0" smtClean="0"/>
              <a:t> task pane, select the highlighted fly-out effect. Under </a:t>
            </a:r>
            <a:r>
              <a:rPr lang="en-US" b="1" dirty="0" smtClean="0"/>
              <a:t>Modify: Fly Out</a:t>
            </a:r>
            <a:r>
              <a:rPr lang="en-US" dirty="0" smtClean="0"/>
              <a:t>, in the </a:t>
            </a:r>
            <a:r>
              <a:rPr lang="en-US" b="1" dirty="0" smtClean="0"/>
              <a:t>Direction </a:t>
            </a:r>
            <a:r>
              <a:rPr lang="en-US" dirty="0" smtClean="0"/>
              <a:t>list, select </a:t>
            </a:r>
            <a:r>
              <a:rPr lang="en-US" b="1" dirty="0" smtClean="0"/>
              <a:t>To Right</a:t>
            </a:r>
            <a:r>
              <a:rPr lang="en-US" dirty="0" smtClean="0"/>
              <a:t>.</a:t>
            </a:r>
          </a:p>
          <a:p>
            <a:pPr marL="228600" indent="-228600" eaLnBrk="1" fontAlgn="auto" hangingPunct="1">
              <a:spcBef>
                <a:spcPts val="0"/>
              </a:spcBef>
              <a:spcAft>
                <a:spcPts val="0"/>
              </a:spcAft>
              <a:buFont typeface="+mj-lt"/>
              <a:buAutoNum type="arabicPeriod"/>
              <a:defRPr/>
            </a:pPr>
            <a:r>
              <a:rPr lang="en-US" dirty="0" smtClean="0"/>
              <a:t>On the slide, select the right vertical rectangle. In the </a:t>
            </a:r>
            <a:r>
              <a:rPr lang="en-US" b="1" dirty="0" smtClean="0"/>
              <a:t>Custom</a:t>
            </a:r>
            <a:r>
              <a:rPr lang="en-US" dirty="0" smtClean="0"/>
              <a:t> </a:t>
            </a:r>
            <a:r>
              <a:rPr lang="en-US" b="1" dirty="0" smtClean="0"/>
              <a:t>Animation</a:t>
            </a:r>
            <a:r>
              <a:rPr lang="en-US" dirty="0" smtClean="0"/>
              <a:t> task pane, select the highlighted fly-out effect. Under </a:t>
            </a:r>
            <a:r>
              <a:rPr lang="en-US" b="1" dirty="0" smtClean="0"/>
              <a:t>Modify: Fly Out</a:t>
            </a:r>
            <a:r>
              <a:rPr lang="en-US" dirty="0" smtClean="0"/>
              <a:t>, in the </a:t>
            </a:r>
            <a:r>
              <a:rPr lang="en-US" b="1" dirty="0" smtClean="0"/>
              <a:t>Direction </a:t>
            </a:r>
            <a:r>
              <a:rPr lang="en-US" dirty="0" smtClean="0"/>
              <a:t>list, select </a:t>
            </a:r>
            <a:r>
              <a:rPr lang="en-US" b="1" dirty="0" smtClean="0"/>
              <a:t>To Left</a:t>
            </a:r>
            <a:r>
              <a:rPr lang="en-US" dirty="0" smtClean="0"/>
              <a:t>.</a:t>
            </a:r>
          </a:p>
          <a:p>
            <a:pPr marL="228600" indent="-228600" eaLnBrk="1" fontAlgn="auto" hangingPunct="1">
              <a:spcBef>
                <a:spcPts val="0"/>
              </a:spcBef>
              <a:spcAft>
                <a:spcPts val="0"/>
              </a:spcAft>
              <a:buFont typeface="+mj-lt"/>
              <a:buAutoNum type="arabicPeriod"/>
              <a:defRPr/>
            </a:pPr>
            <a:r>
              <a:rPr lang="en-US" dirty="0" smtClean="0"/>
              <a:t>On the slide, select the picture. In the </a:t>
            </a:r>
            <a:r>
              <a:rPr lang="en-US" b="1" dirty="0" smtClean="0"/>
              <a:t>Custom</a:t>
            </a:r>
            <a:r>
              <a:rPr lang="en-US" dirty="0" smtClean="0"/>
              <a:t> </a:t>
            </a:r>
            <a:r>
              <a:rPr lang="en-US" b="1" dirty="0" smtClean="0"/>
              <a:t>Animation</a:t>
            </a:r>
            <a:r>
              <a:rPr lang="en-US" dirty="0" smtClean="0"/>
              <a:t> task pane, do the following:</a:t>
            </a:r>
          </a:p>
          <a:p>
            <a:pPr marL="685800" lvl="1" indent="-228600" eaLnBrk="1" fontAlgn="auto" hangingPunct="1">
              <a:spcBef>
                <a:spcPts val="0"/>
              </a:spcBef>
              <a:spcAft>
                <a:spcPts val="0"/>
              </a:spcAft>
              <a:buFont typeface="+mj-lt"/>
              <a:buAutoNum type="arabicPeriod"/>
              <a:defRPr/>
            </a:pPr>
            <a:r>
              <a:rPr lang="en-US" dirty="0" smtClean="0"/>
              <a:t>Click </a:t>
            </a:r>
            <a:r>
              <a:rPr lang="en-US" b="1" dirty="0" smtClean="0"/>
              <a:t>Add Effect</a:t>
            </a:r>
            <a:r>
              <a:rPr lang="en-US" dirty="0" smtClean="0"/>
              <a:t>, point to </a:t>
            </a:r>
            <a:r>
              <a:rPr lang="en-US" b="1" dirty="0" smtClean="0"/>
              <a:t>Exit</a:t>
            </a:r>
            <a:r>
              <a:rPr lang="en-US" dirty="0" smtClean="0"/>
              <a:t>, and then click </a:t>
            </a:r>
            <a:r>
              <a:rPr lang="en-US" b="1" dirty="0" smtClean="0"/>
              <a:t>More</a:t>
            </a:r>
            <a:r>
              <a:rPr lang="en-US" dirty="0" smtClean="0"/>
              <a:t> </a:t>
            </a:r>
            <a:r>
              <a:rPr lang="en-US" b="1" dirty="0" smtClean="0"/>
              <a:t>Effects</a:t>
            </a:r>
            <a:r>
              <a:rPr lang="en-US" dirty="0" smtClean="0"/>
              <a:t>. In the </a:t>
            </a:r>
            <a:r>
              <a:rPr lang="en-US" b="1" dirty="0" smtClean="0"/>
              <a:t>Add Exit Effect</a:t>
            </a:r>
            <a:r>
              <a:rPr lang="en-US" dirty="0" smtClean="0"/>
              <a:t> dialog box, under </a:t>
            </a:r>
            <a:r>
              <a:rPr lang="en-US" b="1" dirty="0" smtClean="0"/>
              <a:t>Basic</a:t>
            </a:r>
            <a:r>
              <a:rPr lang="en-US" dirty="0" smtClean="0"/>
              <a:t>, click </a:t>
            </a:r>
            <a:r>
              <a:rPr lang="en-US" b="1" dirty="0" smtClean="0"/>
              <a:t>Box</a:t>
            </a:r>
            <a:r>
              <a:rPr lang="en-US" dirty="0" smtClean="0"/>
              <a:t>, and then click </a:t>
            </a:r>
            <a:r>
              <a:rPr lang="en-US" b="1" dirty="0" smtClean="0"/>
              <a:t>OK</a:t>
            </a:r>
            <a:r>
              <a:rPr lang="en-US" dirty="0" smtClean="0"/>
              <a:t>.</a:t>
            </a:r>
          </a:p>
          <a:p>
            <a:pPr marL="685800" lvl="1" indent="-228600" eaLnBrk="1" fontAlgn="auto" hangingPunct="1">
              <a:spcBef>
                <a:spcPts val="0"/>
              </a:spcBef>
              <a:spcAft>
                <a:spcPts val="0"/>
              </a:spcAft>
              <a:buFont typeface="+mj-lt"/>
              <a:buAutoNum type="arabicPeriod"/>
              <a:defRPr/>
            </a:pPr>
            <a:r>
              <a:rPr lang="en-US" dirty="0" smtClean="0"/>
              <a:t>Under </a:t>
            </a:r>
            <a:r>
              <a:rPr lang="en-US" b="1" dirty="0" smtClean="0"/>
              <a:t>Modify: Box</a:t>
            </a:r>
            <a:r>
              <a:rPr lang="en-US" dirty="0" smtClean="0"/>
              <a:t>, in the </a:t>
            </a:r>
            <a:r>
              <a:rPr lang="en-US" b="1" dirty="0" smtClean="0"/>
              <a:t>Start </a:t>
            </a:r>
            <a:r>
              <a:rPr lang="en-US" dirty="0" smtClean="0"/>
              <a:t>list, select </a:t>
            </a:r>
            <a:r>
              <a:rPr lang="en-US" b="1" dirty="0" smtClean="0"/>
              <a:t>With Previous</a:t>
            </a:r>
            <a:r>
              <a:rPr lang="en-US" dirty="0" smtClean="0"/>
              <a:t>.</a:t>
            </a:r>
            <a:endParaRPr lang="en-US" b="1" dirty="0" smtClean="0"/>
          </a:p>
          <a:p>
            <a:pPr marL="685800" lvl="1" indent="-228600" eaLnBrk="1" fontAlgn="auto" hangingPunct="1">
              <a:spcBef>
                <a:spcPts val="0"/>
              </a:spcBef>
              <a:spcAft>
                <a:spcPts val="0"/>
              </a:spcAft>
              <a:buFont typeface="+mj-lt"/>
              <a:buAutoNum type="arabicPeriod"/>
              <a:defRPr/>
            </a:pPr>
            <a:r>
              <a:rPr lang="en-US" dirty="0" smtClean="0"/>
              <a:t>Under </a:t>
            </a:r>
            <a:r>
              <a:rPr lang="en-US" b="1" dirty="0" smtClean="0"/>
              <a:t>Modify: Box</a:t>
            </a:r>
            <a:r>
              <a:rPr lang="en-US" dirty="0" smtClean="0"/>
              <a:t>, in the </a:t>
            </a:r>
            <a:r>
              <a:rPr lang="en-US" b="1" dirty="0" smtClean="0"/>
              <a:t>Direction </a:t>
            </a:r>
            <a:r>
              <a:rPr lang="en-US" dirty="0" smtClean="0"/>
              <a:t>list, select </a:t>
            </a:r>
            <a:r>
              <a:rPr lang="en-US" b="1" dirty="0" smtClean="0"/>
              <a:t>In</a:t>
            </a:r>
            <a:r>
              <a:rPr lang="en-US" dirty="0" smtClean="0"/>
              <a:t>.</a:t>
            </a:r>
            <a:endParaRPr lang="en-US" i="1" dirty="0" smtClean="0"/>
          </a:p>
          <a:p>
            <a:pPr marL="228600" indent="-228600" eaLnBrk="1" fontAlgn="auto" hangingPunct="1">
              <a:spcBef>
                <a:spcPts val="0"/>
              </a:spcBef>
              <a:spcAft>
                <a:spcPts val="0"/>
              </a:spcAft>
              <a:buFont typeface="+mj-lt"/>
              <a:buAutoNum type="arabicPeriod"/>
              <a:defRPr/>
            </a:pPr>
            <a:r>
              <a:rPr lang="en-US" dirty="0" smtClean="0"/>
              <a:t>Click the arrow to the right of the ninth animation effect (box effect for the picture), and then click </a:t>
            </a:r>
            <a:r>
              <a:rPr lang="en-US" b="1" dirty="0" smtClean="0"/>
              <a:t>Timing</a:t>
            </a:r>
            <a:r>
              <a:rPr lang="en-US" dirty="0" smtClean="0"/>
              <a:t>. In the </a:t>
            </a:r>
            <a:r>
              <a:rPr lang="en-US" b="1" dirty="0" smtClean="0"/>
              <a:t>Box</a:t>
            </a:r>
            <a:r>
              <a:rPr lang="en-US" dirty="0" smtClean="0"/>
              <a:t> dialog box, on the </a:t>
            </a:r>
            <a:r>
              <a:rPr lang="en-US" b="1" dirty="0" smtClean="0"/>
              <a:t>Timing</a:t>
            </a:r>
            <a:r>
              <a:rPr lang="en-US" dirty="0" smtClean="0"/>
              <a:t> tab, do the following:</a:t>
            </a:r>
          </a:p>
          <a:p>
            <a:pPr marL="685800" lvl="1" indent="-228600" eaLnBrk="1" fontAlgn="auto" hangingPunct="1">
              <a:spcBef>
                <a:spcPts val="0"/>
              </a:spcBef>
              <a:spcAft>
                <a:spcPts val="0"/>
              </a:spcAft>
              <a:buFont typeface="Arial" pitchFamily="34" charset="0"/>
              <a:buChar char="•"/>
              <a:defRPr/>
            </a:pPr>
            <a:r>
              <a:rPr lang="en-US" dirty="0" smtClean="0"/>
              <a:t>In the </a:t>
            </a:r>
            <a:r>
              <a:rPr lang="en-US" b="1" dirty="0" smtClean="0"/>
              <a:t>Delay</a:t>
            </a:r>
            <a:r>
              <a:rPr lang="en-US" dirty="0" smtClean="0"/>
              <a:t> box, enter </a:t>
            </a:r>
            <a:r>
              <a:rPr lang="en-US" b="1" dirty="0" smtClean="0"/>
              <a:t>0</a:t>
            </a:r>
            <a:r>
              <a:rPr lang="en-US" dirty="0" smtClean="0"/>
              <a:t>.</a:t>
            </a:r>
          </a:p>
          <a:p>
            <a:pPr marL="685800" lvl="1" indent="-228600" eaLnBrk="1" fontAlgn="auto" hangingPunct="1">
              <a:spcBef>
                <a:spcPts val="0"/>
              </a:spcBef>
              <a:spcAft>
                <a:spcPts val="0"/>
              </a:spcAft>
              <a:buFont typeface="Arial" pitchFamily="34" charset="0"/>
              <a:buChar char="•"/>
              <a:defRPr/>
            </a:pPr>
            <a:r>
              <a:rPr lang="en-US" dirty="0" smtClean="0"/>
              <a:t>In the </a:t>
            </a:r>
            <a:r>
              <a:rPr lang="en-US" b="1" dirty="0" smtClean="0"/>
              <a:t>Speed</a:t>
            </a:r>
            <a:r>
              <a:rPr lang="en-US" dirty="0" smtClean="0"/>
              <a:t> box, enter </a:t>
            </a:r>
            <a:r>
              <a:rPr lang="en-US" b="1" dirty="0" smtClean="0"/>
              <a:t>0.7 seconds</a:t>
            </a:r>
            <a:r>
              <a:rPr lang="en-US" dirty="0" smtClean="0"/>
              <a:t>, and then click </a:t>
            </a:r>
            <a:r>
              <a:rPr lang="en-US" b="1" dirty="0" smtClean="0"/>
              <a:t>OK</a:t>
            </a:r>
            <a:r>
              <a:rPr lang="en-US" dirty="0" smtClean="0"/>
              <a:t>.</a:t>
            </a:r>
            <a:endParaRPr lang="en-US" i="1" dirty="0" smtClean="0"/>
          </a:p>
          <a:p>
            <a:pPr eaLnBrk="1" fontAlgn="auto" hangingPunct="1">
              <a:spcBef>
                <a:spcPts val="0"/>
              </a:spcBef>
              <a:spcAft>
                <a:spcPts val="0"/>
              </a:spcAft>
              <a:defRPr/>
            </a:pPr>
            <a:endParaRPr lang="en-US" dirty="0" smtClean="0"/>
          </a:p>
          <a:p>
            <a:pPr eaLnBrk="1" fontAlgn="auto" hangingPunct="1">
              <a:spcBef>
                <a:spcPts val="0"/>
              </a:spcBef>
              <a:spcAft>
                <a:spcPts val="0"/>
              </a:spcAft>
              <a:defRPr/>
            </a:pPr>
            <a:endParaRPr lang="en-US" dirty="0" smtClean="0"/>
          </a:p>
          <a:p>
            <a:pPr eaLnBrk="1" fontAlgn="auto" hangingPunct="1">
              <a:spcBef>
                <a:spcPts val="0"/>
              </a:spcBef>
              <a:spcAft>
                <a:spcPts val="0"/>
              </a:spcAft>
              <a:defRPr/>
            </a:pPr>
            <a:r>
              <a:rPr lang="en-US" dirty="0" smtClean="0"/>
              <a:t>To reproduce the background effects on this slide, do the following:</a:t>
            </a:r>
          </a:p>
          <a:p>
            <a:pPr marL="228600" indent="-228600" eaLnBrk="1" fontAlgn="auto" hangingPunct="1">
              <a:spcBef>
                <a:spcPts val="0"/>
              </a:spcBef>
              <a:spcAft>
                <a:spcPts val="0"/>
              </a:spcAft>
              <a:buFont typeface="+mj-lt"/>
              <a:buAutoNum type="arabicPeriod"/>
              <a:defRPr/>
            </a:pPr>
            <a:r>
              <a:rPr lang="en-US" dirty="0" smtClean="0"/>
              <a:t>Right-click the slide background area, and then click </a:t>
            </a:r>
            <a:r>
              <a:rPr lang="en-US" b="1" dirty="0" smtClean="0"/>
              <a:t>Format Background</a:t>
            </a:r>
            <a:r>
              <a:rPr lang="en-US" dirty="0" smtClean="0"/>
              <a:t>. In the </a:t>
            </a:r>
            <a:r>
              <a:rPr lang="en-US" b="1" dirty="0" smtClean="0"/>
              <a:t>Format Background </a:t>
            </a:r>
            <a:r>
              <a:rPr lang="en-US" dirty="0" smtClean="0"/>
              <a:t>dialog box, click </a:t>
            </a:r>
            <a:r>
              <a:rPr lang="en-US" b="1" dirty="0" smtClean="0"/>
              <a:t>Fill</a:t>
            </a:r>
            <a:r>
              <a:rPr lang="en-US" dirty="0" smtClean="0"/>
              <a:t> in the left pane, select </a:t>
            </a:r>
            <a:r>
              <a:rPr lang="en-US" b="1" dirty="0" smtClean="0"/>
              <a:t>Gradient fill</a:t>
            </a:r>
            <a:r>
              <a:rPr lang="en-US" dirty="0" smtClean="0"/>
              <a:t> in the </a:t>
            </a:r>
            <a:r>
              <a:rPr lang="en-US" b="1" dirty="0" smtClean="0"/>
              <a:t>Fill</a:t>
            </a:r>
            <a:r>
              <a:rPr lang="en-US" dirty="0" smtClean="0"/>
              <a:t> pane, and then do the following:</a:t>
            </a:r>
          </a:p>
          <a:p>
            <a:pPr marL="685800" lvl="1" indent="-228600" eaLnBrk="1" fontAlgn="auto" hangingPunct="1">
              <a:spcBef>
                <a:spcPts val="0"/>
              </a:spcBef>
              <a:spcAft>
                <a:spcPts val="0"/>
              </a:spcAft>
              <a:buFont typeface="Arial" pitchFamily="34" charset="0"/>
              <a:buChar char="•"/>
              <a:defRPr/>
            </a:pPr>
            <a:r>
              <a:rPr lang="en-US" dirty="0" smtClean="0"/>
              <a:t>In the </a:t>
            </a:r>
            <a:r>
              <a:rPr lang="en-US" b="1" dirty="0" smtClean="0"/>
              <a:t>Type</a:t>
            </a:r>
            <a:r>
              <a:rPr lang="en-US" dirty="0" smtClean="0"/>
              <a:t> list, select </a:t>
            </a:r>
            <a:r>
              <a:rPr lang="en-US" b="1" dirty="0" smtClean="0"/>
              <a:t>Linear</a:t>
            </a:r>
            <a:r>
              <a:rPr lang="en-US" dirty="0" smtClean="0"/>
              <a:t>.</a:t>
            </a:r>
          </a:p>
          <a:p>
            <a:pPr marL="685800" lvl="1" indent="-228600" eaLnBrk="1" fontAlgn="auto" hangingPunct="1">
              <a:spcBef>
                <a:spcPts val="0"/>
              </a:spcBef>
              <a:spcAft>
                <a:spcPts val="0"/>
              </a:spcAft>
              <a:buFont typeface="Arial" pitchFamily="34" charset="0"/>
              <a:buChar char="•"/>
              <a:defRPr/>
            </a:pPr>
            <a:r>
              <a:rPr lang="en-US" dirty="0" smtClean="0"/>
              <a:t>Click the button next to </a:t>
            </a:r>
            <a:r>
              <a:rPr lang="en-US" b="1" dirty="0" smtClean="0"/>
              <a:t>Direction</a:t>
            </a:r>
            <a:r>
              <a:rPr lang="en-US" dirty="0" smtClean="0"/>
              <a:t>, and then click </a:t>
            </a:r>
            <a:r>
              <a:rPr lang="en-US" b="1" dirty="0" smtClean="0"/>
              <a:t>Linear Down </a:t>
            </a:r>
            <a:r>
              <a:rPr lang="en-US" dirty="0" smtClean="0"/>
              <a:t>(first row, second option from the left).</a:t>
            </a:r>
            <a:endParaRPr lang="en-US" b="1" dirty="0" smtClean="0"/>
          </a:p>
          <a:p>
            <a:pPr marL="685800" lvl="1" indent="-228600" eaLnBrk="1" fontAlgn="auto" hangingPunct="1">
              <a:spcBef>
                <a:spcPts val="0"/>
              </a:spcBef>
              <a:spcAft>
                <a:spcPts val="0"/>
              </a:spcAft>
              <a:buFont typeface="Arial" pitchFamily="34" charset="0"/>
              <a:buChar char="•"/>
              <a:defRPr/>
            </a:pPr>
            <a:r>
              <a:rPr lang="en-US" dirty="0" smtClean="0"/>
              <a:t>Under </a:t>
            </a:r>
            <a:r>
              <a:rPr lang="en-US" b="1" dirty="0" smtClean="0"/>
              <a:t>Gradient stops</a:t>
            </a:r>
            <a:r>
              <a:rPr lang="en-US" dirty="0" smtClean="0"/>
              <a:t>, click </a:t>
            </a:r>
            <a:r>
              <a:rPr lang="en-US" b="1" dirty="0" smtClean="0"/>
              <a:t>Add</a:t>
            </a:r>
            <a:r>
              <a:rPr lang="en-US" dirty="0" smtClean="0"/>
              <a:t> or </a:t>
            </a:r>
            <a:r>
              <a:rPr lang="en-US" b="1" dirty="0" smtClean="0"/>
              <a:t>Remove</a:t>
            </a:r>
            <a:r>
              <a:rPr lang="en-US" dirty="0" smtClean="0"/>
              <a:t> until two stops appear in the drop-down list.</a:t>
            </a:r>
          </a:p>
          <a:p>
            <a:pPr marL="228600" indent="-228600" eaLnBrk="1" fontAlgn="auto" hangingPunct="1">
              <a:spcBef>
                <a:spcPts val="0"/>
              </a:spcBef>
              <a:spcAft>
                <a:spcPts val="0"/>
              </a:spcAft>
              <a:buFont typeface="+mj-lt"/>
              <a:buAutoNum type="arabicPeriod"/>
              <a:defRPr/>
            </a:pPr>
            <a:r>
              <a:rPr lang="en-US" dirty="0" smtClean="0"/>
              <a:t>Also under </a:t>
            </a:r>
            <a:r>
              <a:rPr lang="en-US" b="1" dirty="0" smtClean="0"/>
              <a:t>Gradient stops</a:t>
            </a:r>
            <a:r>
              <a:rPr lang="en-US" dirty="0" smtClean="0"/>
              <a:t>, customize the gradient stops as follows:</a:t>
            </a:r>
          </a:p>
          <a:p>
            <a:pPr marL="685800" lvl="1" indent="-228600" eaLnBrk="1" fontAlgn="auto" hangingPunct="1">
              <a:spcBef>
                <a:spcPts val="0"/>
              </a:spcBef>
              <a:spcAft>
                <a:spcPts val="0"/>
              </a:spcAft>
              <a:buFont typeface="Arial" pitchFamily="34" charset="0"/>
              <a:buChar char="•"/>
              <a:defRPr/>
            </a:pPr>
            <a:r>
              <a:rPr lang="en-US" dirty="0" smtClean="0"/>
              <a:t>Select </a:t>
            </a:r>
            <a:r>
              <a:rPr lang="en-US" b="1" dirty="0" smtClean="0"/>
              <a:t>Stop 1 </a:t>
            </a:r>
            <a:r>
              <a:rPr lang="en-US" dirty="0" smtClean="0"/>
              <a:t>from the list, and then do the following:</a:t>
            </a:r>
          </a:p>
          <a:p>
            <a:pPr marL="1143000" lvl="2" indent="-228600" eaLnBrk="1" fontAlgn="auto" hangingPunct="1">
              <a:spcBef>
                <a:spcPts val="0"/>
              </a:spcBef>
              <a:spcAft>
                <a:spcPts val="0"/>
              </a:spcAft>
              <a:buFont typeface="Arial" pitchFamily="34" charset="0"/>
              <a:buChar char="•"/>
              <a:defRPr/>
            </a:pPr>
            <a:r>
              <a:rPr lang="en-US" dirty="0" smtClean="0"/>
              <a:t>In the </a:t>
            </a:r>
            <a:r>
              <a:rPr lang="en-US" b="1" dirty="0" smtClean="0"/>
              <a:t>Stop position </a:t>
            </a:r>
            <a:r>
              <a:rPr lang="en-US" dirty="0" smtClean="0"/>
              <a:t>box, enter </a:t>
            </a:r>
            <a:r>
              <a:rPr lang="en-US" b="1" dirty="0" smtClean="0"/>
              <a:t>46%</a:t>
            </a:r>
            <a:r>
              <a:rPr lang="en-US" dirty="0" smtClean="0"/>
              <a:t>.</a:t>
            </a:r>
          </a:p>
          <a:p>
            <a:pPr marL="1143000" lvl="2" indent="-228600" eaLnBrk="1" fontAlgn="auto" hangingPunct="1">
              <a:spcBef>
                <a:spcPts val="0"/>
              </a:spcBef>
              <a:spcAft>
                <a:spcPts val="0"/>
              </a:spcAft>
              <a:buFont typeface="Arial" pitchFamily="34" charset="0"/>
              <a:buChar char="•"/>
              <a:defRPr/>
            </a:pPr>
            <a:r>
              <a:rPr lang="en-US" dirty="0" smtClean="0"/>
              <a:t>Click the button next to </a:t>
            </a:r>
            <a:r>
              <a:rPr lang="en-US" b="1" dirty="0" smtClean="0"/>
              <a:t>Color</a:t>
            </a:r>
            <a:r>
              <a:rPr lang="en-US" dirty="0" smtClean="0"/>
              <a:t>, and then under </a:t>
            </a:r>
            <a:r>
              <a:rPr lang="en-US" b="1" dirty="0" smtClean="0"/>
              <a:t>Theme Colors</a:t>
            </a:r>
            <a:r>
              <a:rPr lang="en-US" dirty="0" smtClean="0"/>
              <a:t> click </a:t>
            </a:r>
            <a:r>
              <a:rPr lang="en-US" b="1" dirty="0" smtClean="0"/>
              <a:t>White, Background 1 </a:t>
            </a:r>
            <a:r>
              <a:rPr lang="en-US" dirty="0" smtClean="0"/>
              <a:t>(first row, first option from the left).</a:t>
            </a:r>
          </a:p>
          <a:p>
            <a:pPr marL="685800" lvl="1" indent="-228600" eaLnBrk="1" fontAlgn="auto" hangingPunct="1">
              <a:spcBef>
                <a:spcPts val="0"/>
              </a:spcBef>
              <a:spcAft>
                <a:spcPts val="0"/>
              </a:spcAft>
              <a:buFont typeface="Arial" pitchFamily="34" charset="0"/>
              <a:buChar char="•"/>
              <a:defRPr/>
            </a:pPr>
            <a:r>
              <a:rPr lang="en-US" dirty="0" smtClean="0"/>
              <a:t>Select </a:t>
            </a:r>
            <a:r>
              <a:rPr lang="en-US" b="1" dirty="0" smtClean="0"/>
              <a:t>Stop 2 </a:t>
            </a:r>
            <a:r>
              <a:rPr lang="en-US" dirty="0" smtClean="0"/>
              <a:t>from the list, and then do the following: </a:t>
            </a:r>
          </a:p>
          <a:p>
            <a:pPr marL="1143000" lvl="2" indent="-228600" eaLnBrk="1" fontAlgn="auto" hangingPunct="1">
              <a:spcBef>
                <a:spcPts val="0"/>
              </a:spcBef>
              <a:spcAft>
                <a:spcPts val="0"/>
              </a:spcAft>
              <a:buFont typeface="Arial" pitchFamily="34" charset="0"/>
              <a:buChar char="•"/>
              <a:defRPr/>
            </a:pPr>
            <a:r>
              <a:rPr lang="en-US" dirty="0" smtClean="0"/>
              <a:t>In the </a:t>
            </a:r>
            <a:r>
              <a:rPr lang="en-US" b="1" dirty="0" smtClean="0"/>
              <a:t>Stop position </a:t>
            </a:r>
            <a:r>
              <a:rPr lang="en-US" dirty="0" smtClean="0"/>
              <a:t>box, enter </a:t>
            </a:r>
            <a:r>
              <a:rPr lang="en-US" b="1" dirty="0" smtClean="0"/>
              <a:t>100%</a:t>
            </a:r>
            <a:r>
              <a:rPr lang="en-US" dirty="0" smtClean="0"/>
              <a:t>.</a:t>
            </a:r>
          </a:p>
          <a:p>
            <a:pPr marL="1143000" lvl="2" indent="-228600" eaLnBrk="1" fontAlgn="auto" hangingPunct="1">
              <a:spcBef>
                <a:spcPts val="0"/>
              </a:spcBef>
              <a:spcAft>
                <a:spcPts val="0"/>
              </a:spcAft>
              <a:buFont typeface="Arial" pitchFamily="34" charset="0"/>
              <a:buChar char="•"/>
              <a:defRPr/>
            </a:pPr>
            <a:r>
              <a:rPr lang="en-US" dirty="0" smtClean="0"/>
              <a:t>Click the button next to </a:t>
            </a:r>
            <a:r>
              <a:rPr lang="en-US" b="1" dirty="0" smtClean="0"/>
              <a:t>Color</a:t>
            </a:r>
            <a:r>
              <a:rPr lang="en-US" dirty="0" smtClean="0"/>
              <a:t>, and then under </a:t>
            </a:r>
            <a:r>
              <a:rPr lang="en-US" b="1" dirty="0" smtClean="0"/>
              <a:t>Theme Colors</a:t>
            </a:r>
            <a:r>
              <a:rPr lang="en-US" dirty="0" smtClean="0"/>
              <a:t> click </a:t>
            </a:r>
            <a:r>
              <a:rPr lang="en-US" b="1" dirty="0" smtClean="0"/>
              <a:t>Blue, Accent 1, Lighter 60% </a:t>
            </a:r>
            <a:r>
              <a:rPr lang="en-US" dirty="0" smtClean="0"/>
              <a:t>(third row, fifth option from the left).</a:t>
            </a:r>
          </a:p>
          <a:p>
            <a:pPr eaLnBrk="1" fontAlgn="auto" hangingPunct="1">
              <a:lnSpc>
                <a:spcPct val="90000"/>
              </a:lnSpc>
              <a:spcBef>
                <a:spcPts val="0"/>
              </a:spcBef>
              <a:spcAft>
                <a:spcPts val="600"/>
              </a:spcAft>
              <a:defRPr/>
            </a:pPr>
            <a:endParaRPr lang="en-US" sz="1400" dirty="0" smtClean="0"/>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577" name="Slide Image Placeholder 1"/>
          <p:cNvSpPr>
            <a:spLocks noGrp="1" noRot="1" noChangeAspect="1" noTextEdit="1"/>
          </p:cNvSpPr>
          <p:nvPr>
            <p:ph type="sldImg"/>
          </p:nvPr>
        </p:nvSpPr>
        <p:spPr bwMode="auto">
          <a:xfrm>
            <a:off x="536575" y="503238"/>
            <a:ext cx="3140075" cy="2354262"/>
          </a:xfrm>
          <a:noFill/>
          <a:ln>
            <a:solidFill>
              <a:srgbClr val="000000"/>
            </a:solidFill>
            <a:miter lim="800000"/>
            <a:headEnd/>
            <a:tailEnd/>
          </a:ln>
        </p:spPr>
      </p:sp>
      <p:sp>
        <p:nvSpPr>
          <p:cNvPr id="3" name="Notes Placeholder 2"/>
          <p:cNvSpPr>
            <a:spLocks noGrp="1"/>
          </p:cNvSpPr>
          <p:nvPr>
            <p:ph type="body" idx="1"/>
          </p:nvPr>
        </p:nvSpPr>
        <p:spPr/>
        <p:txBody>
          <a:bodyPr/>
          <a:lstStyle/>
          <a:p>
            <a:pPr eaLnBrk="1" fontAlgn="auto" hangingPunct="1">
              <a:spcBef>
                <a:spcPts val="0"/>
              </a:spcBef>
              <a:spcAft>
                <a:spcPts val="0"/>
              </a:spcAft>
              <a:defRPr/>
            </a:pPr>
            <a:r>
              <a:rPr lang="en-US" sz="1400" b="1" dirty="0" smtClean="0"/>
              <a:t>Custom animation effects: fly in and box out</a:t>
            </a:r>
          </a:p>
          <a:p>
            <a:pPr eaLnBrk="1" fontAlgn="auto" hangingPunct="1">
              <a:spcBef>
                <a:spcPts val="0"/>
              </a:spcBef>
              <a:spcAft>
                <a:spcPts val="0"/>
              </a:spcAft>
              <a:defRPr/>
            </a:pPr>
            <a:r>
              <a:rPr lang="en-US" sz="1400" dirty="0" smtClean="0"/>
              <a:t>(Intermediate)</a:t>
            </a:r>
          </a:p>
          <a:p>
            <a:pPr eaLnBrk="1" fontAlgn="auto" hangingPunct="1">
              <a:spcBef>
                <a:spcPts val="0"/>
              </a:spcBef>
              <a:spcAft>
                <a:spcPts val="0"/>
              </a:spcAft>
              <a:defRPr/>
            </a:pPr>
            <a:endParaRPr lang="en-US" dirty="0" smtClean="0"/>
          </a:p>
          <a:p>
            <a:pPr eaLnBrk="1" fontAlgn="auto" hangingPunct="1">
              <a:spcBef>
                <a:spcPts val="0"/>
              </a:spcBef>
              <a:spcAft>
                <a:spcPts val="0"/>
              </a:spcAft>
              <a:defRPr/>
            </a:pPr>
            <a:endParaRPr lang="en-US" dirty="0" smtClean="0"/>
          </a:p>
          <a:p>
            <a:pPr eaLnBrk="1" fontAlgn="auto" hangingPunct="1">
              <a:spcBef>
                <a:spcPts val="0"/>
              </a:spcBef>
              <a:spcAft>
                <a:spcPts val="0"/>
              </a:spcAft>
              <a:defRPr/>
            </a:pPr>
            <a:r>
              <a:rPr lang="en-US" b="1" dirty="0" smtClean="0"/>
              <a:t>Tip</a:t>
            </a:r>
            <a:r>
              <a:rPr lang="en-US" dirty="0" smtClean="0"/>
              <a:t>: For best results when reproducing the picture effect on this slide, you may want to use the </a:t>
            </a:r>
            <a:r>
              <a:rPr lang="en-US" b="1" dirty="0" smtClean="0"/>
              <a:t>Snap objects to other objects</a:t>
            </a:r>
            <a:r>
              <a:rPr lang="en-US" dirty="0" smtClean="0"/>
              <a:t> feature. To do so, right-click the slide background and then click </a:t>
            </a:r>
            <a:r>
              <a:rPr lang="en-US" b="1" dirty="0" smtClean="0"/>
              <a:t>Grid and Guides</a:t>
            </a:r>
            <a:r>
              <a:rPr lang="en-US" dirty="0" smtClean="0"/>
              <a:t>. Under </a:t>
            </a:r>
            <a:r>
              <a:rPr lang="en-US" b="1" dirty="0" smtClean="0"/>
              <a:t>Snap to</a:t>
            </a:r>
            <a:r>
              <a:rPr lang="en-US" dirty="0" smtClean="0"/>
              <a:t>, select </a:t>
            </a:r>
            <a:r>
              <a:rPr lang="en-US" b="1" dirty="0" smtClean="0"/>
              <a:t>Snap objects to other objects</a:t>
            </a:r>
            <a:r>
              <a:rPr lang="en-US" dirty="0" smtClean="0"/>
              <a:t>.</a:t>
            </a:r>
          </a:p>
          <a:p>
            <a:pPr eaLnBrk="1" fontAlgn="auto" hangingPunct="1">
              <a:spcBef>
                <a:spcPts val="0"/>
              </a:spcBef>
              <a:spcAft>
                <a:spcPts val="0"/>
              </a:spcAft>
              <a:defRPr/>
            </a:pPr>
            <a:endParaRPr lang="en-US" dirty="0" smtClean="0"/>
          </a:p>
          <a:p>
            <a:pPr eaLnBrk="1" fontAlgn="auto" hangingPunct="1">
              <a:spcBef>
                <a:spcPts val="0"/>
              </a:spcBef>
              <a:spcAft>
                <a:spcPts val="0"/>
              </a:spcAft>
              <a:defRPr/>
            </a:pPr>
            <a:endParaRPr lang="en-US" dirty="0" smtClean="0"/>
          </a:p>
          <a:p>
            <a:pPr eaLnBrk="1" fontAlgn="auto" hangingPunct="1">
              <a:spcBef>
                <a:spcPts val="0"/>
              </a:spcBef>
              <a:spcAft>
                <a:spcPts val="0"/>
              </a:spcAft>
              <a:defRPr/>
            </a:pPr>
            <a:r>
              <a:rPr lang="en-US" dirty="0" smtClean="0"/>
              <a:t>To reproduce the picture effects on this slide, do the following:</a:t>
            </a:r>
            <a:endParaRPr lang="en-US" b="1" dirty="0" smtClean="0"/>
          </a:p>
          <a:p>
            <a:pPr marL="228600" indent="-228600" eaLnBrk="1" fontAlgn="auto" hangingPunct="1">
              <a:spcBef>
                <a:spcPts val="0"/>
              </a:spcBef>
              <a:spcAft>
                <a:spcPts val="0"/>
              </a:spcAft>
              <a:buFont typeface="+mj-lt"/>
              <a:buAutoNum type="arabicPeriod"/>
              <a:defRPr/>
            </a:pPr>
            <a:r>
              <a:rPr lang="en-US" dirty="0" smtClean="0"/>
              <a:t>On the </a:t>
            </a:r>
            <a:r>
              <a:rPr lang="en-US" b="1" dirty="0" smtClean="0"/>
              <a:t>Home</a:t>
            </a:r>
            <a:r>
              <a:rPr lang="en-US" dirty="0" smtClean="0"/>
              <a:t> tab, in the </a:t>
            </a:r>
            <a:r>
              <a:rPr lang="en-US" b="1" dirty="0" smtClean="0"/>
              <a:t>Slides</a:t>
            </a:r>
            <a:r>
              <a:rPr lang="en-US" dirty="0" smtClean="0"/>
              <a:t> group, click </a:t>
            </a:r>
            <a:r>
              <a:rPr lang="en-US" b="1" dirty="0" smtClean="0"/>
              <a:t>Layout</a:t>
            </a:r>
            <a:r>
              <a:rPr lang="en-US" dirty="0" smtClean="0"/>
              <a:t> and then click </a:t>
            </a:r>
            <a:r>
              <a:rPr lang="en-US" b="1" dirty="0" smtClean="0"/>
              <a:t>Blank</a:t>
            </a:r>
            <a:r>
              <a:rPr lang="en-US" dirty="0" smtClean="0"/>
              <a:t>. </a:t>
            </a:r>
          </a:p>
          <a:p>
            <a:pPr marL="228600" indent="-228600" eaLnBrk="1" fontAlgn="auto" hangingPunct="1">
              <a:spcBef>
                <a:spcPts val="0"/>
              </a:spcBef>
              <a:spcAft>
                <a:spcPts val="0"/>
              </a:spcAft>
              <a:buFont typeface="+mj-lt"/>
              <a:buAutoNum type="arabicPeriod"/>
              <a:defRPr/>
            </a:pPr>
            <a:r>
              <a:rPr lang="en-US" dirty="0" smtClean="0"/>
              <a:t>On the </a:t>
            </a:r>
            <a:r>
              <a:rPr lang="en-US" b="1" dirty="0" smtClean="0"/>
              <a:t>Insert tab</a:t>
            </a:r>
            <a:r>
              <a:rPr lang="en-US" dirty="0" smtClean="0"/>
              <a:t>, in the </a:t>
            </a:r>
            <a:r>
              <a:rPr lang="en-US" b="1" dirty="0" smtClean="0"/>
              <a:t>Illustrations</a:t>
            </a:r>
            <a:r>
              <a:rPr lang="en-US" dirty="0" smtClean="0"/>
              <a:t> group, click </a:t>
            </a:r>
            <a:r>
              <a:rPr lang="en-US" b="1" dirty="0" smtClean="0"/>
              <a:t>Picture.</a:t>
            </a:r>
            <a:endParaRPr lang="en-US" dirty="0" smtClean="0"/>
          </a:p>
          <a:p>
            <a:pPr marL="228600" indent="-228600" eaLnBrk="1" fontAlgn="auto" hangingPunct="1">
              <a:spcBef>
                <a:spcPts val="0"/>
              </a:spcBef>
              <a:spcAft>
                <a:spcPts val="0"/>
              </a:spcAft>
              <a:buFont typeface="+mj-lt"/>
              <a:buAutoNum type="arabicPeriod"/>
              <a:defRPr/>
            </a:pPr>
            <a:r>
              <a:rPr lang="en-US" dirty="0" smtClean="0"/>
              <a:t>In the </a:t>
            </a:r>
            <a:r>
              <a:rPr lang="en-US" b="1" dirty="0" smtClean="0"/>
              <a:t>Insert Picture </a:t>
            </a:r>
            <a:r>
              <a:rPr lang="en-US" dirty="0" smtClean="0"/>
              <a:t>dialog box, select a picture and then click </a:t>
            </a:r>
            <a:r>
              <a:rPr lang="en-US" b="1" dirty="0" smtClean="0"/>
              <a:t>Insert</a:t>
            </a:r>
            <a:r>
              <a:rPr lang="en-US" dirty="0" smtClean="0"/>
              <a:t>.</a:t>
            </a:r>
          </a:p>
          <a:p>
            <a:pPr marL="228600" indent="-228600" eaLnBrk="1" fontAlgn="auto" hangingPunct="1">
              <a:spcBef>
                <a:spcPts val="0"/>
              </a:spcBef>
              <a:spcAft>
                <a:spcPts val="0"/>
              </a:spcAft>
              <a:buFont typeface="+mj-lt"/>
              <a:buAutoNum type="arabicPeriod"/>
              <a:defRPr/>
            </a:pPr>
            <a:r>
              <a:rPr lang="en-US" dirty="0" smtClean="0"/>
              <a:t>On the slide, select the picture. Under </a:t>
            </a:r>
            <a:r>
              <a:rPr lang="en-US" b="1" dirty="0" smtClean="0"/>
              <a:t>Picture Tools</a:t>
            </a:r>
            <a:r>
              <a:rPr lang="en-US" dirty="0" smtClean="0"/>
              <a:t>, on the </a:t>
            </a:r>
            <a:r>
              <a:rPr lang="en-US" b="1" dirty="0" smtClean="0"/>
              <a:t>Format</a:t>
            </a:r>
            <a:r>
              <a:rPr lang="en-US" dirty="0" smtClean="0"/>
              <a:t> tab, in the bottom right corner of the </a:t>
            </a:r>
            <a:r>
              <a:rPr lang="en-US" b="1" dirty="0" smtClean="0"/>
              <a:t>Size</a:t>
            </a:r>
            <a:r>
              <a:rPr lang="en-US" dirty="0" smtClean="0"/>
              <a:t> group, click the </a:t>
            </a:r>
            <a:r>
              <a:rPr lang="en-US" b="1" dirty="0" smtClean="0"/>
              <a:t>Size and Position</a:t>
            </a:r>
            <a:r>
              <a:rPr lang="en-US" dirty="0" smtClean="0"/>
              <a:t> dialog box launcher. In the </a:t>
            </a:r>
            <a:r>
              <a:rPr lang="en-US" b="1" dirty="0" smtClean="0"/>
              <a:t>Size and Position </a:t>
            </a:r>
            <a:r>
              <a:rPr lang="en-US" dirty="0" smtClean="0"/>
              <a:t> dialog box, on the </a:t>
            </a:r>
            <a:r>
              <a:rPr lang="en-US" b="1" dirty="0" smtClean="0"/>
              <a:t>Size</a:t>
            </a:r>
            <a:r>
              <a:rPr lang="en-US" dirty="0" smtClean="0"/>
              <a:t> tab, resize or crop the picture as needed so that under </a:t>
            </a:r>
            <a:r>
              <a:rPr lang="en-US" b="1" dirty="0" smtClean="0"/>
              <a:t>Size and rotate</a:t>
            </a:r>
            <a:r>
              <a:rPr lang="en-US" dirty="0" smtClean="0"/>
              <a:t>, the </a:t>
            </a:r>
            <a:r>
              <a:rPr lang="en-US" b="1" dirty="0" smtClean="0"/>
              <a:t>Height</a:t>
            </a:r>
            <a:r>
              <a:rPr lang="en-US" dirty="0" smtClean="0"/>
              <a:t> box is set to </a:t>
            </a:r>
            <a:r>
              <a:rPr lang="en-US" b="1" dirty="0" smtClean="0"/>
              <a:t>4”</a:t>
            </a:r>
            <a:r>
              <a:rPr lang="en-US" dirty="0" smtClean="0"/>
              <a:t> and the </a:t>
            </a:r>
            <a:r>
              <a:rPr lang="en-US" b="1" dirty="0" smtClean="0"/>
              <a:t>Width</a:t>
            </a:r>
            <a:r>
              <a:rPr lang="en-US" dirty="0" smtClean="0"/>
              <a:t> box is set to </a:t>
            </a:r>
            <a:r>
              <a:rPr lang="en-US" b="1" dirty="0" smtClean="0"/>
              <a:t>5.33”</a:t>
            </a:r>
            <a:r>
              <a:rPr lang="en-US" dirty="0" smtClean="0"/>
              <a:t>. Resize the picture under </a:t>
            </a:r>
            <a:r>
              <a:rPr lang="en-US" b="1" dirty="0" smtClean="0"/>
              <a:t>Size and rotate </a:t>
            </a:r>
            <a:r>
              <a:rPr lang="en-US" dirty="0" smtClean="0"/>
              <a:t>by entering values into the </a:t>
            </a:r>
            <a:r>
              <a:rPr lang="en-US" b="1" dirty="0" smtClean="0"/>
              <a:t>Height</a:t>
            </a:r>
            <a:r>
              <a:rPr lang="en-US" dirty="0" smtClean="0"/>
              <a:t> and </a:t>
            </a:r>
            <a:r>
              <a:rPr lang="en-US" b="1" dirty="0" smtClean="0"/>
              <a:t>Width</a:t>
            </a:r>
            <a:r>
              <a:rPr lang="en-US" dirty="0" smtClean="0"/>
              <a:t> boxes. Crop the picture under </a:t>
            </a:r>
            <a:r>
              <a:rPr lang="en-US" b="1" dirty="0" smtClean="0"/>
              <a:t>Crop from </a:t>
            </a:r>
            <a:r>
              <a:rPr lang="en-US" dirty="0" smtClean="0"/>
              <a:t>by entering values into the </a:t>
            </a:r>
            <a:r>
              <a:rPr lang="en-US" b="1" dirty="0" smtClean="0"/>
              <a:t>Left</a:t>
            </a:r>
            <a:r>
              <a:rPr lang="en-US" dirty="0" smtClean="0"/>
              <a:t>, </a:t>
            </a:r>
            <a:r>
              <a:rPr lang="en-US" b="1" dirty="0" smtClean="0"/>
              <a:t>Right</a:t>
            </a:r>
            <a:r>
              <a:rPr lang="en-US" dirty="0" smtClean="0"/>
              <a:t>, </a:t>
            </a:r>
            <a:r>
              <a:rPr lang="en-US" b="1" dirty="0" smtClean="0"/>
              <a:t>Top</a:t>
            </a:r>
            <a:r>
              <a:rPr lang="en-US" dirty="0" smtClean="0"/>
              <a:t>, and </a:t>
            </a:r>
            <a:r>
              <a:rPr lang="en-US" b="1" dirty="0" smtClean="0"/>
              <a:t>Bottom</a:t>
            </a:r>
            <a:r>
              <a:rPr lang="en-US" dirty="0" smtClean="0"/>
              <a:t> boxes. </a:t>
            </a:r>
          </a:p>
          <a:p>
            <a:pPr marL="228600" indent="-228600" eaLnBrk="1" fontAlgn="auto" hangingPunct="1">
              <a:spcBef>
                <a:spcPts val="0"/>
              </a:spcBef>
              <a:spcAft>
                <a:spcPts val="0"/>
              </a:spcAft>
              <a:buFont typeface="+mj-lt"/>
              <a:buAutoNum type="arabicPeriod"/>
              <a:defRPr/>
            </a:pPr>
            <a:r>
              <a:rPr lang="en-US" dirty="0" smtClean="0"/>
              <a:t>On the </a:t>
            </a:r>
            <a:r>
              <a:rPr lang="en-US" b="1" dirty="0" smtClean="0"/>
              <a:t>Home</a:t>
            </a:r>
            <a:r>
              <a:rPr lang="en-US" dirty="0" smtClean="0"/>
              <a:t> tab, in the </a:t>
            </a:r>
            <a:r>
              <a:rPr lang="en-US" b="1" dirty="0" smtClean="0"/>
              <a:t>Drawing</a:t>
            </a:r>
            <a:r>
              <a:rPr lang="en-US" dirty="0" smtClean="0"/>
              <a:t> group, click </a:t>
            </a:r>
            <a:r>
              <a:rPr lang="en-US" b="1" dirty="0" smtClean="0"/>
              <a:t>Arrange</a:t>
            </a:r>
            <a:r>
              <a:rPr lang="en-US" dirty="0" smtClean="0"/>
              <a:t>,</a:t>
            </a:r>
            <a:r>
              <a:rPr lang="en-US" b="1" dirty="0" smtClean="0"/>
              <a:t> </a:t>
            </a:r>
            <a:r>
              <a:rPr lang="en-US" dirty="0" smtClean="0"/>
              <a:t>point to </a:t>
            </a:r>
            <a:r>
              <a:rPr lang="en-US" b="1" dirty="0" smtClean="0"/>
              <a:t>Align</a:t>
            </a:r>
            <a:r>
              <a:rPr lang="en-US" dirty="0" smtClean="0"/>
              <a:t>, and then do the following: </a:t>
            </a:r>
          </a:p>
          <a:p>
            <a:pPr marL="685800" lvl="1" indent="-228600" eaLnBrk="1" fontAlgn="auto" hangingPunct="1">
              <a:spcBef>
                <a:spcPts val="0"/>
              </a:spcBef>
              <a:spcAft>
                <a:spcPts val="0"/>
              </a:spcAft>
              <a:buFont typeface="+mj-lt"/>
              <a:buAutoNum type="arabicPeriod"/>
              <a:defRPr/>
            </a:pPr>
            <a:r>
              <a:rPr lang="en-US" dirty="0" smtClean="0"/>
              <a:t>Click </a:t>
            </a:r>
            <a:r>
              <a:rPr lang="en-US" b="1" dirty="0" smtClean="0"/>
              <a:t>Align to Slide</a:t>
            </a:r>
            <a:r>
              <a:rPr lang="en-US" dirty="0" smtClean="0"/>
              <a:t>.</a:t>
            </a:r>
          </a:p>
          <a:p>
            <a:pPr marL="685800" lvl="1" indent="-228600" eaLnBrk="1" fontAlgn="auto" hangingPunct="1">
              <a:spcBef>
                <a:spcPts val="0"/>
              </a:spcBef>
              <a:spcAft>
                <a:spcPts val="0"/>
              </a:spcAft>
              <a:buFont typeface="+mj-lt"/>
              <a:buAutoNum type="arabicPeriod"/>
              <a:defRPr/>
            </a:pPr>
            <a:r>
              <a:rPr lang="en-US" dirty="0" smtClean="0"/>
              <a:t>Click </a:t>
            </a:r>
            <a:r>
              <a:rPr lang="en-US" b="1" dirty="0" smtClean="0"/>
              <a:t>Align Center</a:t>
            </a:r>
            <a:r>
              <a:rPr lang="en-US" dirty="0" smtClean="0"/>
              <a:t>.</a:t>
            </a:r>
          </a:p>
          <a:p>
            <a:pPr marL="685800" lvl="1" indent="-228600" eaLnBrk="1" fontAlgn="auto" hangingPunct="1">
              <a:spcBef>
                <a:spcPts val="0"/>
              </a:spcBef>
              <a:spcAft>
                <a:spcPts val="0"/>
              </a:spcAft>
              <a:buFont typeface="+mj-lt"/>
              <a:buAutoNum type="arabicPeriod"/>
              <a:defRPr/>
            </a:pPr>
            <a:r>
              <a:rPr lang="en-US" dirty="0" smtClean="0"/>
              <a:t>Click </a:t>
            </a:r>
            <a:r>
              <a:rPr lang="en-US" b="1" dirty="0" smtClean="0"/>
              <a:t>Align Middle</a:t>
            </a:r>
            <a:r>
              <a:rPr lang="en-US" dirty="0" smtClean="0"/>
              <a:t>.</a:t>
            </a:r>
            <a:r>
              <a:rPr lang="en-US" b="1" dirty="0" smtClean="0"/>
              <a:t> </a:t>
            </a:r>
          </a:p>
          <a:p>
            <a:pPr marL="228600" indent="-228600" eaLnBrk="1" fontAlgn="auto" hangingPunct="1">
              <a:spcBef>
                <a:spcPts val="0"/>
              </a:spcBef>
              <a:spcAft>
                <a:spcPts val="0"/>
              </a:spcAft>
              <a:buFont typeface="+mj-lt"/>
              <a:buAutoNum type="arabicPeriod" startAt="6"/>
              <a:defRPr/>
            </a:pPr>
            <a:r>
              <a:rPr lang="en-US" dirty="0" smtClean="0"/>
              <a:t>On the </a:t>
            </a:r>
            <a:r>
              <a:rPr lang="en-US" b="1" dirty="0" smtClean="0"/>
              <a:t>Home</a:t>
            </a:r>
            <a:r>
              <a:rPr lang="en-US" dirty="0" smtClean="0"/>
              <a:t> tab, in the </a:t>
            </a:r>
            <a:r>
              <a:rPr lang="en-US" b="1" dirty="0" smtClean="0"/>
              <a:t>Drawing</a:t>
            </a:r>
            <a:r>
              <a:rPr lang="en-US" dirty="0" smtClean="0"/>
              <a:t> group, click </a:t>
            </a:r>
            <a:r>
              <a:rPr lang="en-US" b="1" dirty="0" smtClean="0"/>
              <a:t>Shapes</a:t>
            </a:r>
            <a:r>
              <a:rPr lang="en-US" dirty="0" smtClean="0"/>
              <a:t>, and then under </a:t>
            </a:r>
            <a:r>
              <a:rPr lang="en-US" b="1" dirty="0" smtClean="0"/>
              <a:t>Rectangles</a:t>
            </a:r>
            <a:r>
              <a:rPr lang="en-US" dirty="0" smtClean="0"/>
              <a:t> click </a:t>
            </a:r>
            <a:r>
              <a:rPr lang="en-US" b="1" dirty="0" smtClean="0"/>
              <a:t>Rectangle</a:t>
            </a:r>
            <a:r>
              <a:rPr lang="en-US" dirty="0" smtClean="0"/>
              <a:t> (first option from the left).</a:t>
            </a:r>
          </a:p>
          <a:p>
            <a:pPr marL="228600" indent="-228600" eaLnBrk="1" fontAlgn="auto" hangingPunct="1">
              <a:spcBef>
                <a:spcPts val="0"/>
              </a:spcBef>
              <a:spcAft>
                <a:spcPts val="0"/>
              </a:spcAft>
              <a:buFont typeface="+mj-lt"/>
              <a:buAutoNum type="arabicPeriod" startAt="6"/>
              <a:defRPr/>
            </a:pPr>
            <a:r>
              <a:rPr lang="en-US" dirty="0" smtClean="0"/>
              <a:t>On the slide, drag to draw a rectangle.</a:t>
            </a:r>
          </a:p>
          <a:p>
            <a:pPr marL="228600" indent="-228600" eaLnBrk="1" fontAlgn="auto" hangingPunct="1">
              <a:spcBef>
                <a:spcPts val="0"/>
              </a:spcBef>
              <a:spcAft>
                <a:spcPts val="0"/>
              </a:spcAft>
              <a:buFont typeface="+mj-lt"/>
              <a:buAutoNum type="arabicPeriod" startAt="6"/>
              <a:defRPr/>
            </a:pPr>
            <a:r>
              <a:rPr lang="en-US" dirty="0" smtClean="0"/>
              <a:t>Select the rectangle. Under</a:t>
            </a:r>
            <a:r>
              <a:rPr lang="en-US" b="1" dirty="0" smtClean="0"/>
              <a:t> Drawing</a:t>
            </a:r>
            <a:r>
              <a:rPr lang="en-US" dirty="0" smtClean="0"/>
              <a:t> </a:t>
            </a:r>
            <a:r>
              <a:rPr lang="en-US" b="1" dirty="0" smtClean="0"/>
              <a:t>Tools</a:t>
            </a:r>
            <a:r>
              <a:rPr lang="en-US" dirty="0" smtClean="0"/>
              <a:t>, on the </a:t>
            </a:r>
            <a:r>
              <a:rPr lang="en-US" b="1" dirty="0" smtClean="0"/>
              <a:t>Format </a:t>
            </a:r>
            <a:r>
              <a:rPr lang="en-US" dirty="0" smtClean="0"/>
              <a:t>tab, in the </a:t>
            </a:r>
            <a:r>
              <a:rPr lang="en-US" b="1" dirty="0" smtClean="0"/>
              <a:t>Size</a:t>
            </a:r>
            <a:r>
              <a:rPr lang="en-US" dirty="0" smtClean="0"/>
              <a:t> group, do the following:</a:t>
            </a:r>
          </a:p>
          <a:p>
            <a:pPr marL="685800" lvl="1" indent="-228600" eaLnBrk="1" fontAlgn="auto" hangingPunct="1">
              <a:spcBef>
                <a:spcPts val="0"/>
              </a:spcBef>
              <a:spcAft>
                <a:spcPts val="0"/>
              </a:spcAft>
              <a:buFont typeface="Arial" pitchFamily="34" charset="0"/>
              <a:buChar char="•"/>
              <a:defRPr/>
            </a:pPr>
            <a:r>
              <a:rPr lang="en-US" dirty="0" smtClean="0"/>
              <a:t>In the in the </a:t>
            </a:r>
            <a:r>
              <a:rPr lang="en-US" b="1" dirty="0" smtClean="0"/>
              <a:t>Shape Height </a:t>
            </a:r>
            <a:r>
              <a:rPr lang="en-US" dirty="0" smtClean="0"/>
              <a:t>box, enter </a:t>
            </a:r>
            <a:r>
              <a:rPr lang="en-US" b="1" dirty="0" smtClean="0"/>
              <a:t>0.05”</a:t>
            </a:r>
            <a:r>
              <a:rPr lang="en-US" dirty="0" smtClean="0"/>
              <a:t>.</a:t>
            </a:r>
          </a:p>
          <a:p>
            <a:pPr marL="685800" lvl="1" indent="-228600" eaLnBrk="1" fontAlgn="auto" hangingPunct="1">
              <a:spcBef>
                <a:spcPts val="0"/>
              </a:spcBef>
              <a:spcAft>
                <a:spcPts val="0"/>
              </a:spcAft>
              <a:buFont typeface="Arial" pitchFamily="34" charset="0"/>
              <a:buChar char="•"/>
              <a:defRPr/>
            </a:pPr>
            <a:r>
              <a:rPr lang="en-US" dirty="0" smtClean="0"/>
              <a:t>In the </a:t>
            </a:r>
            <a:r>
              <a:rPr lang="en-US" b="1" dirty="0" smtClean="0"/>
              <a:t>Shape Width </a:t>
            </a:r>
            <a:r>
              <a:rPr lang="en-US" dirty="0" smtClean="0"/>
              <a:t>box, enter </a:t>
            </a:r>
            <a:r>
              <a:rPr lang="en-US" b="1" dirty="0" smtClean="0"/>
              <a:t>10.3”</a:t>
            </a:r>
            <a:r>
              <a:rPr lang="en-US" dirty="0" smtClean="0"/>
              <a:t>.</a:t>
            </a:r>
          </a:p>
          <a:p>
            <a:pPr marL="228600" indent="-228600" eaLnBrk="1" fontAlgn="auto" hangingPunct="1">
              <a:spcBef>
                <a:spcPts val="0"/>
              </a:spcBef>
              <a:spcAft>
                <a:spcPts val="0"/>
              </a:spcAft>
              <a:buFont typeface="+mj-lt"/>
              <a:buAutoNum type="arabicPeriod" startAt="6"/>
              <a:defRPr/>
            </a:pPr>
            <a:r>
              <a:rPr lang="en-US" dirty="0" smtClean="0"/>
              <a:t>Under</a:t>
            </a:r>
            <a:r>
              <a:rPr lang="en-US" b="1" dirty="0" smtClean="0"/>
              <a:t> Drawing</a:t>
            </a:r>
            <a:r>
              <a:rPr lang="en-US" dirty="0" smtClean="0"/>
              <a:t> </a:t>
            </a:r>
            <a:r>
              <a:rPr lang="en-US" b="1" dirty="0" smtClean="0"/>
              <a:t>Tools</a:t>
            </a:r>
            <a:r>
              <a:rPr lang="en-US" dirty="0" smtClean="0"/>
              <a:t>, on the </a:t>
            </a:r>
            <a:r>
              <a:rPr lang="en-US" b="1" dirty="0" smtClean="0"/>
              <a:t>Format </a:t>
            </a:r>
            <a:r>
              <a:rPr lang="en-US" dirty="0" smtClean="0"/>
              <a:t>tab, in the </a:t>
            </a:r>
            <a:r>
              <a:rPr lang="en-US" b="1" dirty="0" smtClean="0"/>
              <a:t>Shape Styles</a:t>
            </a:r>
            <a:r>
              <a:rPr lang="en-US" dirty="0" smtClean="0"/>
              <a:t> group, click the arrow next to </a:t>
            </a:r>
            <a:r>
              <a:rPr lang="en-US" b="1" dirty="0" smtClean="0"/>
              <a:t>Shape Fill</a:t>
            </a:r>
            <a:r>
              <a:rPr lang="en-US" dirty="0" smtClean="0"/>
              <a:t>, and then click </a:t>
            </a:r>
            <a:r>
              <a:rPr lang="en-US" b="1" dirty="0" smtClean="0"/>
              <a:t>Blue, Accent 1 </a:t>
            </a:r>
            <a:r>
              <a:rPr lang="en-US" dirty="0" smtClean="0"/>
              <a:t>(first row, fifth option from the left).</a:t>
            </a:r>
          </a:p>
          <a:p>
            <a:pPr marL="228600" indent="-228600" eaLnBrk="1" fontAlgn="auto" hangingPunct="1">
              <a:spcBef>
                <a:spcPts val="0"/>
              </a:spcBef>
              <a:spcAft>
                <a:spcPts val="0"/>
              </a:spcAft>
              <a:buFont typeface="+mj-lt"/>
              <a:buAutoNum type="arabicPeriod" startAt="6"/>
              <a:defRPr/>
            </a:pPr>
            <a:r>
              <a:rPr lang="en-US" dirty="0" smtClean="0"/>
              <a:t>Under</a:t>
            </a:r>
            <a:r>
              <a:rPr lang="en-US" b="1" dirty="0" smtClean="0"/>
              <a:t> Drawing</a:t>
            </a:r>
            <a:r>
              <a:rPr lang="en-US" dirty="0" smtClean="0"/>
              <a:t> </a:t>
            </a:r>
            <a:r>
              <a:rPr lang="en-US" b="1" dirty="0" smtClean="0"/>
              <a:t>Tools</a:t>
            </a:r>
            <a:r>
              <a:rPr lang="en-US" dirty="0" smtClean="0"/>
              <a:t>, on the </a:t>
            </a:r>
            <a:r>
              <a:rPr lang="en-US" b="1" dirty="0" smtClean="0"/>
              <a:t>Format </a:t>
            </a:r>
            <a:r>
              <a:rPr lang="en-US" dirty="0" smtClean="0"/>
              <a:t>tab, in the </a:t>
            </a:r>
            <a:r>
              <a:rPr lang="en-US" b="1" dirty="0" smtClean="0"/>
              <a:t>Shape Styles</a:t>
            </a:r>
            <a:r>
              <a:rPr lang="en-US" dirty="0" smtClean="0"/>
              <a:t> group, click </a:t>
            </a:r>
            <a:r>
              <a:rPr lang="en-US" b="1" dirty="0" smtClean="0"/>
              <a:t>Shape Effects</a:t>
            </a:r>
            <a:r>
              <a:rPr lang="en-US" dirty="0" smtClean="0"/>
              <a:t>, point to </a:t>
            </a:r>
            <a:r>
              <a:rPr lang="en-US" b="1" dirty="0" smtClean="0"/>
              <a:t>Preset, </a:t>
            </a:r>
            <a:r>
              <a:rPr lang="en-US" dirty="0" smtClean="0"/>
              <a:t>and then under </a:t>
            </a:r>
            <a:r>
              <a:rPr lang="en-US" b="1" dirty="0" smtClean="0"/>
              <a:t>Presets</a:t>
            </a:r>
            <a:r>
              <a:rPr lang="en-US" dirty="0" smtClean="0"/>
              <a:t>, click </a:t>
            </a:r>
            <a:r>
              <a:rPr lang="en-US" b="1" dirty="0" smtClean="0"/>
              <a:t>Preset 8 </a:t>
            </a:r>
            <a:r>
              <a:rPr lang="en-US" dirty="0" smtClean="0"/>
              <a:t>(second row, fourth option from the left).</a:t>
            </a:r>
          </a:p>
          <a:p>
            <a:pPr marL="228600" indent="-228600" eaLnBrk="1" fontAlgn="auto" hangingPunct="1">
              <a:spcBef>
                <a:spcPts val="0"/>
              </a:spcBef>
              <a:spcAft>
                <a:spcPts val="0"/>
              </a:spcAft>
              <a:buFont typeface="+mj-lt"/>
              <a:buAutoNum type="arabicPeriod" startAt="6"/>
              <a:defRPr/>
            </a:pPr>
            <a:r>
              <a:rPr lang="en-US" dirty="0" smtClean="0"/>
              <a:t>Select the rectangle. On the </a:t>
            </a:r>
            <a:r>
              <a:rPr lang="en-US" b="1" dirty="0" smtClean="0"/>
              <a:t>Home </a:t>
            </a:r>
            <a:r>
              <a:rPr lang="en-US" dirty="0" smtClean="0"/>
              <a:t>tab, in the </a:t>
            </a:r>
            <a:r>
              <a:rPr lang="en-US" b="1" dirty="0" smtClean="0"/>
              <a:t>Clipboard </a:t>
            </a:r>
            <a:r>
              <a:rPr lang="en-US" dirty="0" smtClean="0"/>
              <a:t>group, click the arrow under </a:t>
            </a:r>
            <a:r>
              <a:rPr lang="en-US" b="1" dirty="0" smtClean="0"/>
              <a:t>Paste</a:t>
            </a:r>
            <a:r>
              <a:rPr lang="en-US" dirty="0" smtClean="0"/>
              <a:t>,</a:t>
            </a:r>
            <a:r>
              <a:rPr lang="en-US" b="1" dirty="0" smtClean="0"/>
              <a:t> </a:t>
            </a:r>
            <a:r>
              <a:rPr lang="en-US" dirty="0" smtClean="0"/>
              <a:t>and then click </a:t>
            </a:r>
            <a:r>
              <a:rPr lang="en-US" b="1" dirty="0" smtClean="0"/>
              <a:t>Duplicate</a:t>
            </a:r>
            <a:r>
              <a:rPr lang="en-US" dirty="0" smtClean="0"/>
              <a:t>.</a:t>
            </a:r>
            <a:r>
              <a:rPr lang="en-US" b="1" dirty="0" smtClean="0"/>
              <a:t> </a:t>
            </a:r>
            <a:r>
              <a:rPr lang="en-US" dirty="0" smtClean="0"/>
              <a:t>Repeat this process two more times for a total of four rectangles.</a:t>
            </a:r>
          </a:p>
          <a:p>
            <a:pPr marL="228600" indent="-228600" eaLnBrk="1" fontAlgn="auto" hangingPunct="1">
              <a:spcBef>
                <a:spcPts val="0"/>
              </a:spcBef>
              <a:spcAft>
                <a:spcPts val="0"/>
              </a:spcAft>
              <a:buFont typeface="+mj-lt"/>
              <a:buAutoNum type="arabicPeriod" startAt="6"/>
              <a:defRPr/>
            </a:pPr>
            <a:r>
              <a:rPr lang="en-US" dirty="0" smtClean="0"/>
              <a:t>Drag one of the rectangles until the bottom edge of the rectangle meets the top edge of the picture.</a:t>
            </a:r>
          </a:p>
          <a:p>
            <a:pPr marL="228600" indent="-228600" eaLnBrk="1" fontAlgn="auto" hangingPunct="1">
              <a:spcBef>
                <a:spcPts val="0"/>
              </a:spcBef>
              <a:spcAft>
                <a:spcPts val="0"/>
              </a:spcAft>
              <a:buFont typeface="+mj-lt"/>
              <a:buAutoNum type="arabicPeriod" startAt="6"/>
              <a:defRPr/>
            </a:pPr>
            <a:r>
              <a:rPr lang="en-US" dirty="0" smtClean="0"/>
              <a:t>Drag another rectangle until the top edge of the rectangle meets the bottom edge of the picture.</a:t>
            </a:r>
          </a:p>
          <a:p>
            <a:pPr marL="228600" indent="-228600" eaLnBrk="1" fontAlgn="auto" hangingPunct="1">
              <a:spcBef>
                <a:spcPts val="0"/>
              </a:spcBef>
              <a:spcAft>
                <a:spcPts val="0"/>
              </a:spcAft>
              <a:buFont typeface="+mj-lt"/>
              <a:buAutoNum type="arabicPeriod" startAt="6"/>
              <a:defRPr/>
            </a:pPr>
            <a:r>
              <a:rPr lang="en-US" dirty="0" smtClean="0"/>
              <a:t>Press and hold CTRL, and then select the other two rectangles. Under</a:t>
            </a:r>
            <a:r>
              <a:rPr lang="en-US" b="1" dirty="0" smtClean="0"/>
              <a:t> Drawing</a:t>
            </a:r>
            <a:r>
              <a:rPr lang="en-US" dirty="0" smtClean="0"/>
              <a:t> </a:t>
            </a:r>
            <a:r>
              <a:rPr lang="en-US" b="1" dirty="0" smtClean="0"/>
              <a:t>Tools</a:t>
            </a:r>
            <a:r>
              <a:rPr lang="en-US" dirty="0" smtClean="0"/>
              <a:t>, on the </a:t>
            </a:r>
            <a:r>
              <a:rPr lang="en-US" b="1" dirty="0" smtClean="0"/>
              <a:t>Format </a:t>
            </a:r>
            <a:r>
              <a:rPr lang="en-US" dirty="0" smtClean="0"/>
              <a:t>tab, in the </a:t>
            </a:r>
            <a:r>
              <a:rPr lang="en-US" b="1" dirty="0" smtClean="0"/>
              <a:t>Size</a:t>
            </a:r>
            <a:r>
              <a:rPr lang="en-US" dirty="0" smtClean="0"/>
              <a:t> group, do the following: </a:t>
            </a:r>
          </a:p>
          <a:p>
            <a:pPr marL="685800" lvl="1" indent="-228600" eaLnBrk="1" fontAlgn="auto" hangingPunct="1">
              <a:spcBef>
                <a:spcPts val="0"/>
              </a:spcBef>
              <a:spcAft>
                <a:spcPts val="0"/>
              </a:spcAft>
              <a:buFont typeface="Arial" pitchFamily="34" charset="0"/>
              <a:buChar char="•"/>
              <a:defRPr/>
            </a:pPr>
            <a:r>
              <a:rPr lang="en-US" dirty="0" smtClean="0"/>
              <a:t>In the in the </a:t>
            </a:r>
            <a:r>
              <a:rPr lang="en-US" b="1" dirty="0" smtClean="0"/>
              <a:t>Shape Height </a:t>
            </a:r>
            <a:r>
              <a:rPr lang="en-US" dirty="0" smtClean="0"/>
              <a:t>box, enter </a:t>
            </a:r>
            <a:r>
              <a:rPr lang="en-US" b="1" dirty="0" smtClean="0"/>
              <a:t>7.8”</a:t>
            </a:r>
            <a:r>
              <a:rPr lang="en-US" dirty="0" smtClean="0"/>
              <a:t>.</a:t>
            </a:r>
          </a:p>
          <a:p>
            <a:pPr marL="685800" lvl="1" indent="-228600" eaLnBrk="1" fontAlgn="auto" hangingPunct="1">
              <a:spcBef>
                <a:spcPts val="0"/>
              </a:spcBef>
              <a:spcAft>
                <a:spcPts val="0"/>
              </a:spcAft>
              <a:buFont typeface="Arial" pitchFamily="34" charset="0"/>
              <a:buChar char="•"/>
              <a:defRPr/>
            </a:pPr>
            <a:r>
              <a:rPr lang="en-US" dirty="0" smtClean="0"/>
              <a:t>In the </a:t>
            </a:r>
            <a:r>
              <a:rPr lang="en-US" b="1" dirty="0" smtClean="0"/>
              <a:t>Shape Width </a:t>
            </a:r>
            <a:r>
              <a:rPr lang="en-US" dirty="0" smtClean="0"/>
              <a:t>box, enter </a:t>
            </a:r>
            <a:r>
              <a:rPr lang="en-US" b="1" dirty="0" smtClean="0"/>
              <a:t>0.05”</a:t>
            </a:r>
            <a:r>
              <a:rPr lang="en-US" dirty="0" smtClean="0"/>
              <a:t>.</a:t>
            </a:r>
          </a:p>
          <a:p>
            <a:pPr marL="228600" indent="-228600" eaLnBrk="1" fontAlgn="auto" hangingPunct="1">
              <a:spcBef>
                <a:spcPts val="0"/>
              </a:spcBef>
              <a:spcAft>
                <a:spcPts val="0"/>
              </a:spcAft>
              <a:buFont typeface="+mj-lt"/>
              <a:buAutoNum type="arabicPeriod" startAt="15"/>
              <a:defRPr/>
            </a:pPr>
            <a:r>
              <a:rPr lang="en-US" dirty="0" smtClean="0"/>
              <a:t>Drag one of the vertical rectangles until the right edge of the rectangle meets the left edge of the picture.</a:t>
            </a:r>
          </a:p>
          <a:p>
            <a:pPr marL="228600" indent="-228600" eaLnBrk="1" fontAlgn="auto" hangingPunct="1">
              <a:spcBef>
                <a:spcPts val="0"/>
              </a:spcBef>
              <a:spcAft>
                <a:spcPts val="0"/>
              </a:spcAft>
              <a:buFont typeface="+mj-lt"/>
              <a:buAutoNum type="arabicPeriod" startAt="15"/>
              <a:defRPr/>
            </a:pPr>
            <a:r>
              <a:rPr lang="en-US" dirty="0" smtClean="0"/>
              <a:t>Drag the other vertical rectangle until the left edge of the rectangle meets the right edge of the picture. </a:t>
            </a:r>
          </a:p>
          <a:p>
            <a:pPr marL="228600" indent="-228600" eaLnBrk="1" fontAlgn="auto" hangingPunct="1">
              <a:spcBef>
                <a:spcPts val="0"/>
              </a:spcBef>
              <a:spcAft>
                <a:spcPts val="0"/>
              </a:spcAft>
              <a:buFont typeface="+mj-lt"/>
              <a:buAutoNum type="arabicPeriod" startAt="15"/>
              <a:defRPr/>
            </a:pPr>
            <a:r>
              <a:rPr lang="en-US" dirty="0" smtClean="0"/>
              <a:t>Press and hold CTRL, and then select both of the horizontal (top and bottom) rectangles. On the </a:t>
            </a:r>
            <a:r>
              <a:rPr lang="en-US" b="1" dirty="0" smtClean="0"/>
              <a:t>Home</a:t>
            </a:r>
            <a:r>
              <a:rPr lang="en-US" dirty="0" smtClean="0"/>
              <a:t> tab, in the </a:t>
            </a:r>
            <a:r>
              <a:rPr lang="en-US" b="1" dirty="0" smtClean="0"/>
              <a:t>Drawing</a:t>
            </a:r>
            <a:r>
              <a:rPr lang="en-US" dirty="0" smtClean="0"/>
              <a:t> group, click </a:t>
            </a:r>
            <a:r>
              <a:rPr lang="en-US" b="1" dirty="0" smtClean="0"/>
              <a:t>Arrange</a:t>
            </a:r>
            <a:r>
              <a:rPr lang="en-US" dirty="0" smtClean="0"/>
              <a:t>, point to </a:t>
            </a:r>
            <a:r>
              <a:rPr lang="en-US" b="1" dirty="0" smtClean="0"/>
              <a:t>Align</a:t>
            </a:r>
            <a:r>
              <a:rPr lang="en-US" dirty="0" smtClean="0"/>
              <a:t>, and then do the following:</a:t>
            </a:r>
          </a:p>
          <a:p>
            <a:pPr marL="685800" lvl="1" indent="-228600" eaLnBrk="1" fontAlgn="auto" hangingPunct="1">
              <a:spcBef>
                <a:spcPts val="0"/>
              </a:spcBef>
              <a:spcAft>
                <a:spcPts val="0"/>
              </a:spcAft>
              <a:buFont typeface="+mj-lt"/>
              <a:buAutoNum type="arabicPeriod"/>
              <a:defRPr/>
            </a:pPr>
            <a:r>
              <a:rPr lang="en-US" dirty="0" smtClean="0"/>
              <a:t>Click </a:t>
            </a:r>
            <a:r>
              <a:rPr lang="en-US" b="1" dirty="0" smtClean="0"/>
              <a:t>Align to Slide</a:t>
            </a:r>
            <a:r>
              <a:rPr lang="en-US" dirty="0" smtClean="0"/>
              <a:t>.</a:t>
            </a:r>
          </a:p>
          <a:p>
            <a:pPr marL="685800" lvl="1" indent="-228600" eaLnBrk="1" fontAlgn="auto" hangingPunct="1">
              <a:spcBef>
                <a:spcPts val="0"/>
              </a:spcBef>
              <a:spcAft>
                <a:spcPts val="0"/>
              </a:spcAft>
              <a:buFont typeface="+mj-lt"/>
              <a:buAutoNum type="arabicPeriod"/>
              <a:defRPr/>
            </a:pPr>
            <a:r>
              <a:rPr lang="en-US" dirty="0" smtClean="0"/>
              <a:t>Click </a:t>
            </a:r>
            <a:r>
              <a:rPr lang="en-US" b="1" dirty="0" smtClean="0"/>
              <a:t>Align</a:t>
            </a:r>
            <a:r>
              <a:rPr lang="en-US" dirty="0" smtClean="0"/>
              <a:t> </a:t>
            </a:r>
            <a:r>
              <a:rPr lang="en-US" b="1" dirty="0" smtClean="0"/>
              <a:t>Center</a:t>
            </a:r>
            <a:r>
              <a:rPr lang="en-US" dirty="0" smtClean="0"/>
              <a:t>.</a:t>
            </a:r>
          </a:p>
          <a:p>
            <a:pPr marL="228600" indent="-228600" eaLnBrk="1" fontAlgn="auto" hangingPunct="1">
              <a:spcBef>
                <a:spcPts val="0"/>
              </a:spcBef>
              <a:spcAft>
                <a:spcPts val="0"/>
              </a:spcAft>
              <a:buFont typeface="+mj-lt"/>
              <a:buAutoNum type="arabicPeriod" startAt="15"/>
              <a:defRPr/>
            </a:pPr>
            <a:r>
              <a:rPr lang="en-US" dirty="0" smtClean="0"/>
              <a:t>Press and hold CTRL, and then select both of the vertical (left and right) rectangles. On the </a:t>
            </a:r>
            <a:r>
              <a:rPr lang="en-US" b="1" dirty="0" smtClean="0"/>
              <a:t>Home</a:t>
            </a:r>
            <a:r>
              <a:rPr lang="en-US" dirty="0" smtClean="0"/>
              <a:t> tab, in the </a:t>
            </a:r>
            <a:r>
              <a:rPr lang="en-US" b="1" dirty="0" smtClean="0"/>
              <a:t>Drawing</a:t>
            </a:r>
            <a:r>
              <a:rPr lang="en-US" dirty="0" smtClean="0"/>
              <a:t> group, click </a:t>
            </a:r>
            <a:r>
              <a:rPr lang="en-US" b="1" dirty="0" smtClean="0"/>
              <a:t>Arrange</a:t>
            </a:r>
            <a:r>
              <a:rPr lang="en-US" dirty="0" smtClean="0"/>
              <a:t>, point to </a:t>
            </a:r>
            <a:r>
              <a:rPr lang="en-US" b="1" dirty="0" smtClean="0"/>
              <a:t>Align</a:t>
            </a:r>
            <a:r>
              <a:rPr lang="en-US" dirty="0" smtClean="0"/>
              <a:t>, and then do the following:</a:t>
            </a:r>
          </a:p>
          <a:p>
            <a:pPr marL="685800" lvl="1" indent="-228600" eaLnBrk="1" fontAlgn="auto" hangingPunct="1">
              <a:spcBef>
                <a:spcPts val="0"/>
              </a:spcBef>
              <a:spcAft>
                <a:spcPts val="0"/>
              </a:spcAft>
              <a:buFont typeface="+mj-lt"/>
              <a:buAutoNum type="arabicPeriod"/>
              <a:defRPr/>
            </a:pPr>
            <a:r>
              <a:rPr lang="en-US" dirty="0" smtClean="0"/>
              <a:t>Click </a:t>
            </a:r>
            <a:r>
              <a:rPr lang="en-US" b="1" dirty="0" smtClean="0"/>
              <a:t>Align to Slide</a:t>
            </a:r>
            <a:r>
              <a:rPr lang="en-US" dirty="0" smtClean="0"/>
              <a:t>.</a:t>
            </a:r>
          </a:p>
          <a:p>
            <a:pPr marL="685800" lvl="1" indent="-228600" eaLnBrk="1" fontAlgn="auto" hangingPunct="1">
              <a:spcBef>
                <a:spcPts val="0"/>
              </a:spcBef>
              <a:spcAft>
                <a:spcPts val="0"/>
              </a:spcAft>
              <a:buFont typeface="+mj-lt"/>
              <a:buAutoNum type="arabicPeriod"/>
              <a:defRPr/>
            </a:pPr>
            <a:r>
              <a:rPr lang="en-US" dirty="0" smtClean="0"/>
              <a:t>Click </a:t>
            </a:r>
            <a:r>
              <a:rPr lang="en-US" b="1" dirty="0" smtClean="0"/>
              <a:t>Align</a:t>
            </a:r>
            <a:r>
              <a:rPr lang="en-US" dirty="0" smtClean="0"/>
              <a:t> </a:t>
            </a:r>
            <a:r>
              <a:rPr lang="en-US" b="1" dirty="0" smtClean="0"/>
              <a:t>Middle</a:t>
            </a:r>
            <a:r>
              <a:rPr lang="en-US" dirty="0" smtClean="0"/>
              <a:t>.</a:t>
            </a:r>
          </a:p>
          <a:p>
            <a:pPr eaLnBrk="1" fontAlgn="auto" hangingPunct="1">
              <a:spcBef>
                <a:spcPts val="0"/>
              </a:spcBef>
              <a:spcAft>
                <a:spcPts val="0"/>
              </a:spcAft>
              <a:defRPr/>
            </a:pPr>
            <a:endParaRPr lang="en-US" dirty="0" smtClean="0"/>
          </a:p>
          <a:p>
            <a:pPr eaLnBrk="1" fontAlgn="auto" hangingPunct="1">
              <a:spcBef>
                <a:spcPts val="0"/>
              </a:spcBef>
              <a:spcAft>
                <a:spcPts val="0"/>
              </a:spcAft>
              <a:defRPr/>
            </a:pPr>
            <a:endParaRPr lang="en-US" dirty="0" smtClean="0"/>
          </a:p>
          <a:p>
            <a:pPr eaLnBrk="1" fontAlgn="auto" hangingPunct="1">
              <a:spcBef>
                <a:spcPts val="0"/>
              </a:spcBef>
              <a:spcAft>
                <a:spcPts val="0"/>
              </a:spcAft>
              <a:defRPr/>
            </a:pPr>
            <a:r>
              <a:rPr lang="en-US" dirty="0" smtClean="0"/>
              <a:t>To reproduce the animation effects on this slide, do the following:</a:t>
            </a:r>
          </a:p>
          <a:p>
            <a:pPr marL="228600" indent="-228600" eaLnBrk="1" fontAlgn="auto" hangingPunct="1">
              <a:spcBef>
                <a:spcPts val="0"/>
              </a:spcBef>
              <a:spcAft>
                <a:spcPts val="0"/>
              </a:spcAft>
              <a:buFont typeface="+mj-lt"/>
              <a:buAutoNum type="arabicPeriod"/>
              <a:defRPr/>
            </a:pPr>
            <a:r>
              <a:rPr lang="en-US" dirty="0" smtClean="0"/>
              <a:t>On the </a:t>
            </a:r>
            <a:r>
              <a:rPr lang="en-US" b="1" dirty="0" smtClean="0"/>
              <a:t>Animations</a:t>
            </a:r>
            <a:r>
              <a:rPr lang="en-US" dirty="0" smtClean="0"/>
              <a:t> tab, in the </a:t>
            </a:r>
            <a:r>
              <a:rPr lang="en-US" b="1" dirty="0" smtClean="0"/>
              <a:t>Animations</a:t>
            </a:r>
            <a:r>
              <a:rPr lang="en-US" dirty="0" smtClean="0"/>
              <a:t> group, click </a:t>
            </a:r>
            <a:r>
              <a:rPr lang="en-US" b="1" dirty="0" smtClean="0"/>
              <a:t>Custom</a:t>
            </a:r>
            <a:r>
              <a:rPr lang="en-US" dirty="0" smtClean="0"/>
              <a:t> </a:t>
            </a:r>
            <a:r>
              <a:rPr lang="en-US" b="1" dirty="0" smtClean="0"/>
              <a:t>Animation</a:t>
            </a:r>
            <a:r>
              <a:rPr lang="en-US" dirty="0" smtClean="0"/>
              <a:t>.</a:t>
            </a:r>
          </a:p>
          <a:p>
            <a:pPr marL="228600" indent="-228600" eaLnBrk="1" fontAlgn="auto" hangingPunct="1">
              <a:spcBef>
                <a:spcPts val="0"/>
              </a:spcBef>
              <a:spcAft>
                <a:spcPts val="0"/>
              </a:spcAft>
              <a:buFont typeface="+mj-lt"/>
              <a:buAutoNum type="arabicPeriod"/>
              <a:defRPr/>
            </a:pPr>
            <a:r>
              <a:rPr lang="en-US" dirty="0" smtClean="0"/>
              <a:t>Press and hold CTRL, and then select the four rectangles on the slide. In the </a:t>
            </a:r>
            <a:r>
              <a:rPr lang="en-US" b="1" dirty="0" smtClean="0"/>
              <a:t>Custom</a:t>
            </a:r>
            <a:r>
              <a:rPr lang="en-US" dirty="0" smtClean="0"/>
              <a:t> </a:t>
            </a:r>
            <a:r>
              <a:rPr lang="en-US" b="1" dirty="0" smtClean="0"/>
              <a:t>Animation</a:t>
            </a:r>
            <a:r>
              <a:rPr lang="en-US" dirty="0" smtClean="0"/>
              <a:t> task pane, do the following:</a:t>
            </a:r>
          </a:p>
          <a:p>
            <a:pPr marL="685800" lvl="1" indent="-228600" eaLnBrk="1" fontAlgn="auto" hangingPunct="1">
              <a:spcBef>
                <a:spcPts val="0"/>
              </a:spcBef>
              <a:spcAft>
                <a:spcPts val="0"/>
              </a:spcAft>
              <a:buFont typeface="+mj-lt"/>
              <a:buAutoNum type="arabicPeriod"/>
              <a:defRPr/>
            </a:pPr>
            <a:r>
              <a:rPr lang="en-US" dirty="0" smtClean="0"/>
              <a:t>Click </a:t>
            </a:r>
            <a:r>
              <a:rPr lang="en-US" b="1" dirty="0" smtClean="0"/>
              <a:t>Add Effect</a:t>
            </a:r>
            <a:r>
              <a:rPr lang="en-US" dirty="0" smtClean="0"/>
              <a:t>, point to </a:t>
            </a:r>
            <a:r>
              <a:rPr lang="en-US" b="1" dirty="0" smtClean="0"/>
              <a:t>Entrance</a:t>
            </a:r>
            <a:r>
              <a:rPr lang="en-US" dirty="0" smtClean="0"/>
              <a:t>, and then click </a:t>
            </a:r>
            <a:r>
              <a:rPr lang="en-US" b="1" dirty="0" smtClean="0"/>
              <a:t>More</a:t>
            </a:r>
            <a:r>
              <a:rPr lang="en-US" dirty="0" smtClean="0"/>
              <a:t> </a:t>
            </a:r>
            <a:r>
              <a:rPr lang="en-US" b="1" dirty="0" smtClean="0"/>
              <a:t>Effects</a:t>
            </a:r>
            <a:r>
              <a:rPr lang="en-US" dirty="0" smtClean="0"/>
              <a:t>. In the </a:t>
            </a:r>
            <a:r>
              <a:rPr lang="en-US" b="1" dirty="0" smtClean="0"/>
              <a:t>Add Entrance Effect </a:t>
            </a:r>
            <a:r>
              <a:rPr lang="en-US" dirty="0" smtClean="0"/>
              <a:t>dialog box,</a:t>
            </a:r>
            <a:r>
              <a:rPr lang="en-US" b="1" dirty="0" smtClean="0"/>
              <a:t> </a:t>
            </a:r>
            <a:r>
              <a:rPr lang="en-US" dirty="0" smtClean="0"/>
              <a:t>under </a:t>
            </a:r>
            <a:r>
              <a:rPr lang="en-US" b="1" dirty="0" smtClean="0"/>
              <a:t>Basic</a:t>
            </a:r>
            <a:r>
              <a:rPr lang="en-US" dirty="0" smtClean="0"/>
              <a:t>, click </a:t>
            </a:r>
            <a:r>
              <a:rPr lang="en-US" b="1" dirty="0" smtClean="0"/>
              <a:t>Fly In</a:t>
            </a:r>
            <a:r>
              <a:rPr lang="en-US" dirty="0" smtClean="0"/>
              <a:t>, and then click </a:t>
            </a:r>
            <a:r>
              <a:rPr lang="en-US" b="1" dirty="0" smtClean="0"/>
              <a:t>OK</a:t>
            </a:r>
            <a:r>
              <a:rPr lang="en-US" dirty="0" smtClean="0"/>
              <a:t>.</a:t>
            </a:r>
          </a:p>
          <a:p>
            <a:pPr marL="685800" lvl="1" indent="-228600" eaLnBrk="1" fontAlgn="auto" hangingPunct="1">
              <a:spcBef>
                <a:spcPts val="0"/>
              </a:spcBef>
              <a:spcAft>
                <a:spcPts val="0"/>
              </a:spcAft>
              <a:buFont typeface="+mj-lt"/>
              <a:buAutoNum type="arabicPeriod"/>
              <a:defRPr/>
            </a:pPr>
            <a:r>
              <a:rPr lang="en-US" dirty="0" smtClean="0"/>
              <a:t>Under </a:t>
            </a:r>
            <a:r>
              <a:rPr lang="en-US" b="1" dirty="0" smtClean="0"/>
              <a:t>Modify: Fly In</a:t>
            </a:r>
            <a:r>
              <a:rPr lang="en-US" dirty="0" smtClean="0"/>
              <a:t>, in the </a:t>
            </a:r>
            <a:r>
              <a:rPr lang="en-US" b="1" dirty="0" smtClean="0"/>
              <a:t>Start </a:t>
            </a:r>
            <a:r>
              <a:rPr lang="en-US" dirty="0" smtClean="0"/>
              <a:t>list, select </a:t>
            </a:r>
            <a:r>
              <a:rPr lang="en-US" b="1" dirty="0" smtClean="0"/>
              <a:t>With Previous</a:t>
            </a:r>
            <a:r>
              <a:rPr lang="en-US" dirty="0" smtClean="0"/>
              <a:t>.</a:t>
            </a:r>
          </a:p>
          <a:p>
            <a:pPr marL="685800" lvl="1" indent="-228600" eaLnBrk="1" fontAlgn="auto" hangingPunct="1">
              <a:spcBef>
                <a:spcPts val="0"/>
              </a:spcBef>
              <a:spcAft>
                <a:spcPts val="0"/>
              </a:spcAft>
              <a:buFont typeface="+mj-lt"/>
              <a:buAutoNum type="arabicPeriod"/>
              <a:defRPr/>
            </a:pPr>
            <a:r>
              <a:rPr lang="en-US" dirty="0" smtClean="0"/>
              <a:t>Under </a:t>
            </a:r>
            <a:r>
              <a:rPr lang="en-US" b="1" dirty="0" smtClean="0"/>
              <a:t>Modify: Fly In</a:t>
            </a:r>
            <a:r>
              <a:rPr lang="en-US" dirty="0" smtClean="0"/>
              <a:t>, in the </a:t>
            </a:r>
            <a:r>
              <a:rPr lang="en-US" b="1" dirty="0" smtClean="0"/>
              <a:t>Speed </a:t>
            </a:r>
            <a:r>
              <a:rPr lang="en-US" dirty="0" smtClean="0"/>
              <a:t>list, select </a:t>
            </a:r>
            <a:r>
              <a:rPr lang="en-US" b="1" dirty="0" smtClean="0"/>
              <a:t>Medium</a:t>
            </a:r>
            <a:r>
              <a:rPr lang="en-US" dirty="0" smtClean="0"/>
              <a:t>.</a:t>
            </a:r>
          </a:p>
          <a:p>
            <a:pPr marL="228600" indent="-228600" eaLnBrk="1" fontAlgn="auto" hangingPunct="1">
              <a:spcBef>
                <a:spcPts val="0"/>
              </a:spcBef>
              <a:spcAft>
                <a:spcPts val="0"/>
              </a:spcAft>
              <a:buFont typeface="+mj-lt"/>
              <a:buAutoNum type="arabicPeriod"/>
              <a:defRPr/>
            </a:pPr>
            <a:r>
              <a:rPr lang="en-US" dirty="0" smtClean="0"/>
              <a:t>On the slide, select the top horizontal rectangle. In the </a:t>
            </a:r>
            <a:r>
              <a:rPr lang="en-US" b="1" dirty="0" smtClean="0"/>
              <a:t>Custom</a:t>
            </a:r>
            <a:r>
              <a:rPr lang="en-US" dirty="0" smtClean="0"/>
              <a:t> </a:t>
            </a:r>
            <a:r>
              <a:rPr lang="en-US" b="1" dirty="0" smtClean="0"/>
              <a:t>Animation</a:t>
            </a:r>
            <a:r>
              <a:rPr lang="en-US" dirty="0" smtClean="0"/>
              <a:t> task pane, under </a:t>
            </a:r>
            <a:r>
              <a:rPr lang="en-US" b="1" dirty="0" smtClean="0"/>
              <a:t>Modify: Fly-In</a:t>
            </a:r>
            <a:r>
              <a:rPr lang="en-US" dirty="0" smtClean="0"/>
              <a:t>, in the </a:t>
            </a:r>
            <a:r>
              <a:rPr lang="en-US" b="1" dirty="0" smtClean="0"/>
              <a:t>Direction </a:t>
            </a:r>
            <a:r>
              <a:rPr lang="en-US" dirty="0" smtClean="0"/>
              <a:t>list, select </a:t>
            </a:r>
            <a:r>
              <a:rPr lang="en-US" b="1" dirty="0" smtClean="0"/>
              <a:t>From Bottom</a:t>
            </a:r>
            <a:r>
              <a:rPr lang="en-US" dirty="0" smtClean="0"/>
              <a:t>.</a:t>
            </a:r>
          </a:p>
          <a:p>
            <a:pPr marL="228600" indent="-228600" eaLnBrk="1" fontAlgn="auto" hangingPunct="1">
              <a:spcBef>
                <a:spcPts val="0"/>
              </a:spcBef>
              <a:spcAft>
                <a:spcPts val="0"/>
              </a:spcAft>
              <a:buFont typeface="+mj-lt"/>
              <a:buAutoNum type="arabicPeriod"/>
              <a:defRPr/>
            </a:pPr>
            <a:r>
              <a:rPr lang="en-US" dirty="0" smtClean="0"/>
              <a:t>On the slide, select the bottom horizontal rectangle. In the </a:t>
            </a:r>
            <a:r>
              <a:rPr lang="en-US" b="1" dirty="0" smtClean="0"/>
              <a:t>Custom</a:t>
            </a:r>
            <a:r>
              <a:rPr lang="en-US" dirty="0" smtClean="0"/>
              <a:t> </a:t>
            </a:r>
            <a:r>
              <a:rPr lang="en-US" b="1" dirty="0" smtClean="0"/>
              <a:t>Animation</a:t>
            </a:r>
            <a:r>
              <a:rPr lang="en-US" dirty="0" smtClean="0"/>
              <a:t> task pane, under </a:t>
            </a:r>
            <a:r>
              <a:rPr lang="en-US" b="1" dirty="0" smtClean="0"/>
              <a:t>Modify: Fly-In</a:t>
            </a:r>
            <a:r>
              <a:rPr lang="en-US" dirty="0" smtClean="0"/>
              <a:t>, in the </a:t>
            </a:r>
            <a:r>
              <a:rPr lang="en-US" b="1" dirty="0" smtClean="0"/>
              <a:t>Direction </a:t>
            </a:r>
            <a:r>
              <a:rPr lang="en-US" dirty="0" smtClean="0"/>
              <a:t>list, select </a:t>
            </a:r>
            <a:r>
              <a:rPr lang="en-US" b="1" dirty="0" smtClean="0"/>
              <a:t>From Top</a:t>
            </a:r>
            <a:r>
              <a:rPr lang="en-US" dirty="0" smtClean="0"/>
              <a:t>.</a:t>
            </a:r>
          </a:p>
          <a:p>
            <a:pPr marL="228600" indent="-228600" eaLnBrk="1" fontAlgn="auto" hangingPunct="1">
              <a:spcBef>
                <a:spcPts val="0"/>
              </a:spcBef>
              <a:spcAft>
                <a:spcPts val="0"/>
              </a:spcAft>
              <a:buFont typeface="+mj-lt"/>
              <a:buAutoNum type="arabicPeriod"/>
              <a:defRPr/>
            </a:pPr>
            <a:r>
              <a:rPr lang="en-US" dirty="0" smtClean="0"/>
              <a:t>On the slide, select the left vertical rectangle. In the </a:t>
            </a:r>
            <a:r>
              <a:rPr lang="en-US" b="1" dirty="0" smtClean="0"/>
              <a:t>Custom</a:t>
            </a:r>
            <a:r>
              <a:rPr lang="en-US" dirty="0" smtClean="0"/>
              <a:t> </a:t>
            </a:r>
            <a:r>
              <a:rPr lang="en-US" b="1" dirty="0" smtClean="0"/>
              <a:t>Animation</a:t>
            </a:r>
            <a:r>
              <a:rPr lang="en-US" dirty="0" smtClean="0"/>
              <a:t> task pane, under </a:t>
            </a:r>
            <a:r>
              <a:rPr lang="en-US" b="1" dirty="0" smtClean="0"/>
              <a:t>Modify: Fly-In</a:t>
            </a:r>
            <a:r>
              <a:rPr lang="en-US" dirty="0" smtClean="0"/>
              <a:t>, in the </a:t>
            </a:r>
            <a:r>
              <a:rPr lang="en-US" b="1" dirty="0" smtClean="0"/>
              <a:t>Direction </a:t>
            </a:r>
            <a:r>
              <a:rPr lang="en-US" dirty="0" smtClean="0"/>
              <a:t>list, select </a:t>
            </a:r>
            <a:r>
              <a:rPr lang="en-US" b="1" dirty="0" smtClean="0"/>
              <a:t>From Right</a:t>
            </a:r>
            <a:r>
              <a:rPr lang="en-US" dirty="0" smtClean="0"/>
              <a:t>.</a:t>
            </a:r>
          </a:p>
          <a:p>
            <a:pPr marL="228600" indent="-228600" eaLnBrk="1" fontAlgn="auto" hangingPunct="1">
              <a:spcBef>
                <a:spcPts val="0"/>
              </a:spcBef>
              <a:spcAft>
                <a:spcPts val="0"/>
              </a:spcAft>
              <a:buFont typeface="+mj-lt"/>
              <a:buAutoNum type="arabicPeriod"/>
              <a:defRPr/>
            </a:pPr>
            <a:r>
              <a:rPr lang="en-US" dirty="0" smtClean="0"/>
              <a:t>On the slide, select the right vertical rectangle. In the </a:t>
            </a:r>
            <a:r>
              <a:rPr lang="en-US" b="1" dirty="0" smtClean="0"/>
              <a:t>Custom</a:t>
            </a:r>
            <a:r>
              <a:rPr lang="en-US" dirty="0" smtClean="0"/>
              <a:t> </a:t>
            </a:r>
            <a:r>
              <a:rPr lang="en-US" b="1" dirty="0" smtClean="0"/>
              <a:t>Animation</a:t>
            </a:r>
            <a:r>
              <a:rPr lang="en-US" dirty="0" smtClean="0"/>
              <a:t> task pane, under </a:t>
            </a:r>
            <a:r>
              <a:rPr lang="en-US" b="1" dirty="0" smtClean="0"/>
              <a:t>Modify: Fly-In</a:t>
            </a:r>
            <a:r>
              <a:rPr lang="en-US" dirty="0" smtClean="0"/>
              <a:t>, in the </a:t>
            </a:r>
            <a:r>
              <a:rPr lang="en-US" b="1" dirty="0" smtClean="0"/>
              <a:t>Direction </a:t>
            </a:r>
            <a:r>
              <a:rPr lang="en-US" dirty="0" smtClean="0"/>
              <a:t>list, select </a:t>
            </a:r>
            <a:r>
              <a:rPr lang="en-US" b="1" dirty="0" smtClean="0"/>
              <a:t>From Left</a:t>
            </a:r>
            <a:r>
              <a:rPr lang="en-US" dirty="0" smtClean="0"/>
              <a:t>.</a:t>
            </a:r>
          </a:p>
          <a:p>
            <a:pPr marL="228600" indent="-228600" eaLnBrk="1" fontAlgn="auto" hangingPunct="1">
              <a:spcBef>
                <a:spcPts val="0"/>
              </a:spcBef>
              <a:spcAft>
                <a:spcPts val="0"/>
              </a:spcAft>
              <a:buFont typeface="+mj-lt"/>
              <a:buAutoNum type="arabicPeriod"/>
              <a:defRPr/>
            </a:pPr>
            <a:r>
              <a:rPr lang="en-US" dirty="0" smtClean="0"/>
              <a:t>On the slide, select the picture. In the </a:t>
            </a:r>
            <a:r>
              <a:rPr lang="en-US" b="1" dirty="0" smtClean="0"/>
              <a:t>Custom</a:t>
            </a:r>
            <a:r>
              <a:rPr lang="en-US" dirty="0" smtClean="0"/>
              <a:t> </a:t>
            </a:r>
            <a:r>
              <a:rPr lang="en-US" b="1" dirty="0" smtClean="0"/>
              <a:t>Animation</a:t>
            </a:r>
            <a:r>
              <a:rPr lang="en-US" dirty="0" smtClean="0"/>
              <a:t> task pane, do the following: </a:t>
            </a:r>
          </a:p>
          <a:p>
            <a:pPr marL="685800" lvl="1" indent="-228600" eaLnBrk="1" fontAlgn="auto" hangingPunct="1">
              <a:spcBef>
                <a:spcPts val="0"/>
              </a:spcBef>
              <a:spcAft>
                <a:spcPts val="0"/>
              </a:spcAft>
              <a:buFont typeface="+mj-lt"/>
              <a:buAutoNum type="arabicPeriod"/>
              <a:defRPr/>
            </a:pPr>
            <a:r>
              <a:rPr lang="en-US" dirty="0" smtClean="0"/>
              <a:t>Click </a:t>
            </a:r>
            <a:r>
              <a:rPr lang="en-US" b="1" dirty="0" smtClean="0"/>
              <a:t>Add Effect</a:t>
            </a:r>
            <a:r>
              <a:rPr lang="en-US" dirty="0" smtClean="0"/>
              <a:t>, point to </a:t>
            </a:r>
            <a:r>
              <a:rPr lang="en-US" b="1" dirty="0" smtClean="0"/>
              <a:t>Entrance</a:t>
            </a:r>
            <a:r>
              <a:rPr lang="en-US" dirty="0" smtClean="0"/>
              <a:t>, and then click </a:t>
            </a:r>
            <a:r>
              <a:rPr lang="en-US" b="1" dirty="0" smtClean="0"/>
              <a:t>More</a:t>
            </a:r>
            <a:r>
              <a:rPr lang="en-US" dirty="0" smtClean="0"/>
              <a:t> </a:t>
            </a:r>
            <a:r>
              <a:rPr lang="en-US" b="1" dirty="0" smtClean="0"/>
              <a:t>Effects</a:t>
            </a:r>
            <a:r>
              <a:rPr lang="en-US" dirty="0" smtClean="0"/>
              <a:t>. In the </a:t>
            </a:r>
            <a:r>
              <a:rPr lang="en-US" b="1" dirty="0" smtClean="0"/>
              <a:t>Add Entrance Effect</a:t>
            </a:r>
            <a:r>
              <a:rPr lang="en-US" dirty="0" smtClean="0"/>
              <a:t> dialog box, under </a:t>
            </a:r>
            <a:r>
              <a:rPr lang="en-US" b="1" dirty="0" smtClean="0"/>
              <a:t>Basic</a:t>
            </a:r>
            <a:r>
              <a:rPr lang="en-US" dirty="0" smtClean="0"/>
              <a:t>, click </a:t>
            </a:r>
            <a:r>
              <a:rPr lang="en-US" b="1" dirty="0" smtClean="0"/>
              <a:t>Box</a:t>
            </a:r>
            <a:r>
              <a:rPr lang="en-US" dirty="0" smtClean="0"/>
              <a:t>, and then click </a:t>
            </a:r>
            <a:r>
              <a:rPr lang="en-US" b="1" dirty="0" smtClean="0"/>
              <a:t>OK.</a:t>
            </a:r>
          </a:p>
          <a:p>
            <a:pPr marL="685800" lvl="1" indent="-228600" eaLnBrk="1" fontAlgn="auto" hangingPunct="1">
              <a:spcBef>
                <a:spcPts val="0"/>
              </a:spcBef>
              <a:spcAft>
                <a:spcPts val="0"/>
              </a:spcAft>
              <a:buFont typeface="+mj-lt"/>
              <a:buAutoNum type="arabicPeriod"/>
              <a:defRPr/>
            </a:pPr>
            <a:r>
              <a:rPr lang="en-US" dirty="0" smtClean="0"/>
              <a:t>Under </a:t>
            </a:r>
            <a:r>
              <a:rPr lang="en-US" b="1" dirty="0" smtClean="0"/>
              <a:t>Modify: Box</a:t>
            </a:r>
            <a:r>
              <a:rPr lang="en-US" dirty="0" smtClean="0"/>
              <a:t>, in the </a:t>
            </a:r>
            <a:r>
              <a:rPr lang="en-US" b="1" dirty="0" smtClean="0"/>
              <a:t>Start</a:t>
            </a:r>
            <a:r>
              <a:rPr lang="en-US" dirty="0" smtClean="0"/>
              <a:t> list, select </a:t>
            </a:r>
            <a:r>
              <a:rPr lang="en-US" b="1" dirty="0" smtClean="0"/>
              <a:t>With Previous</a:t>
            </a:r>
            <a:r>
              <a:rPr lang="en-US" dirty="0" smtClean="0"/>
              <a:t>.</a:t>
            </a:r>
          </a:p>
          <a:p>
            <a:pPr marL="685800" lvl="1" indent="-228600" eaLnBrk="1" fontAlgn="auto" hangingPunct="1">
              <a:spcBef>
                <a:spcPts val="0"/>
              </a:spcBef>
              <a:spcAft>
                <a:spcPts val="0"/>
              </a:spcAft>
              <a:buFont typeface="+mj-lt"/>
              <a:buAutoNum type="arabicPeriod"/>
              <a:defRPr/>
            </a:pPr>
            <a:r>
              <a:rPr lang="en-US" dirty="0" smtClean="0"/>
              <a:t>Under </a:t>
            </a:r>
            <a:r>
              <a:rPr lang="en-US" b="1" dirty="0" smtClean="0"/>
              <a:t>Modify: Box</a:t>
            </a:r>
            <a:r>
              <a:rPr lang="en-US" dirty="0" smtClean="0"/>
              <a:t>, in the </a:t>
            </a:r>
            <a:r>
              <a:rPr lang="en-US" b="1" dirty="0" smtClean="0"/>
              <a:t>Direction</a:t>
            </a:r>
            <a:r>
              <a:rPr lang="en-US" dirty="0" smtClean="0"/>
              <a:t> list, select </a:t>
            </a:r>
            <a:r>
              <a:rPr lang="en-US" b="1" dirty="0" smtClean="0"/>
              <a:t>Out</a:t>
            </a:r>
            <a:r>
              <a:rPr lang="en-US" dirty="0" smtClean="0"/>
              <a:t>.</a:t>
            </a:r>
          </a:p>
          <a:p>
            <a:pPr marL="228600" indent="-228600" eaLnBrk="1" fontAlgn="auto" hangingPunct="1">
              <a:spcBef>
                <a:spcPts val="0"/>
              </a:spcBef>
              <a:spcAft>
                <a:spcPts val="0"/>
              </a:spcAft>
              <a:buFont typeface="+mj-lt"/>
              <a:buAutoNum type="arabicPeriod"/>
              <a:defRPr/>
            </a:pPr>
            <a:r>
              <a:rPr lang="en-US" dirty="0" smtClean="0"/>
              <a:t>Also in the </a:t>
            </a:r>
            <a:r>
              <a:rPr lang="en-US" b="1" dirty="0" smtClean="0"/>
              <a:t>Custom Animation </a:t>
            </a:r>
            <a:r>
              <a:rPr lang="en-US" dirty="0" smtClean="0"/>
              <a:t>task pane, select the fifth animation effect (box effect for the picture). Click the arrow to the right of the selected effect, and then click </a:t>
            </a:r>
            <a:r>
              <a:rPr lang="en-US" b="1" dirty="0" smtClean="0"/>
              <a:t>Timing</a:t>
            </a:r>
            <a:r>
              <a:rPr lang="en-US" dirty="0" smtClean="0"/>
              <a:t>. In the </a:t>
            </a:r>
            <a:r>
              <a:rPr lang="en-US" b="1" dirty="0" smtClean="0"/>
              <a:t>Fade </a:t>
            </a:r>
            <a:r>
              <a:rPr lang="en-US" dirty="0" smtClean="0"/>
              <a:t>dialog box, on the </a:t>
            </a:r>
            <a:r>
              <a:rPr lang="en-US" b="1" dirty="0" smtClean="0"/>
              <a:t>Timing</a:t>
            </a:r>
            <a:r>
              <a:rPr lang="en-US" dirty="0" smtClean="0"/>
              <a:t> tab, do the following:</a:t>
            </a:r>
          </a:p>
          <a:p>
            <a:pPr marL="685800" lvl="1" indent="-228600" eaLnBrk="1" fontAlgn="auto" hangingPunct="1">
              <a:spcBef>
                <a:spcPts val="0"/>
              </a:spcBef>
              <a:spcAft>
                <a:spcPts val="0"/>
              </a:spcAft>
              <a:buFont typeface="Arial" pitchFamily="34" charset="0"/>
              <a:buChar char="•"/>
              <a:defRPr/>
            </a:pPr>
            <a:r>
              <a:rPr lang="en-US" dirty="0" smtClean="0"/>
              <a:t>In the </a:t>
            </a:r>
            <a:r>
              <a:rPr lang="en-US" b="1" dirty="0" smtClean="0"/>
              <a:t>Delay</a:t>
            </a:r>
            <a:r>
              <a:rPr lang="en-US" dirty="0" smtClean="0"/>
              <a:t> box, enter </a:t>
            </a:r>
            <a:r>
              <a:rPr lang="en-US" b="1" dirty="0" smtClean="0"/>
              <a:t>1.3</a:t>
            </a:r>
            <a:r>
              <a:rPr lang="en-US" dirty="0" smtClean="0"/>
              <a:t>.</a:t>
            </a:r>
          </a:p>
          <a:p>
            <a:pPr marL="685800" lvl="1" indent="-228600" eaLnBrk="1" fontAlgn="auto" hangingPunct="1">
              <a:spcBef>
                <a:spcPts val="0"/>
              </a:spcBef>
              <a:spcAft>
                <a:spcPts val="0"/>
              </a:spcAft>
              <a:buFont typeface="Arial" pitchFamily="34" charset="0"/>
              <a:buChar char="•"/>
              <a:defRPr/>
            </a:pPr>
            <a:r>
              <a:rPr lang="en-US" dirty="0" smtClean="0"/>
              <a:t>In the </a:t>
            </a:r>
            <a:r>
              <a:rPr lang="en-US" b="1" dirty="0" smtClean="0"/>
              <a:t>Speed</a:t>
            </a:r>
            <a:r>
              <a:rPr lang="en-US" dirty="0" smtClean="0"/>
              <a:t> box, enter </a:t>
            </a:r>
            <a:r>
              <a:rPr lang="en-US" b="1" dirty="0" smtClean="0"/>
              <a:t>0.7 seconds</a:t>
            </a:r>
            <a:r>
              <a:rPr lang="en-US" dirty="0" smtClean="0"/>
              <a:t>, and then click </a:t>
            </a:r>
            <a:r>
              <a:rPr lang="en-US" b="1" dirty="0" smtClean="0"/>
              <a:t>OK</a:t>
            </a:r>
            <a:r>
              <a:rPr lang="en-US" dirty="0" smtClean="0"/>
              <a:t>.</a:t>
            </a:r>
          </a:p>
          <a:p>
            <a:pPr marL="228600" indent="-228600" eaLnBrk="1" fontAlgn="auto" hangingPunct="1">
              <a:spcBef>
                <a:spcPts val="0"/>
              </a:spcBef>
              <a:spcAft>
                <a:spcPts val="0"/>
              </a:spcAft>
              <a:buFont typeface="+mj-lt"/>
              <a:buAutoNum type="arabicPeriod"/>
              <a:defRPr/>
            </a:pPr>
            <a:r>
              <a:rPr lang="en-US" dirty="0" smtClean="0"/>
              <a:t>Press and hold CTRL, and then select the four rectangles on the slide. In the </a:t>
            </a:r>
            <a:r>
              <a:rPr lang="en-US" b="1" dirty="0" smtClean="0"/>
              <a:t>Custom</a:t>
            </a:r>
            <a:r>
              <a:rPr lang="en-US" dirty="0" smtClean="0"/>
              <a:t> </a:t>
            </a:r>
            <a:r>
              <a:rPr lang="en-US" b="1" dirty="0" smtClean="0"/>
              <a:t>Animation</a:t>
            </a:r>
            <a:r>
              <a:rPr lang="en-US" dirty="0" smtClean="0"/>
              <a:t> task pane, do the following:</a:t>
            </a:r>
          </a:p>
          <a:p>
            <a:pPr marL="685800" lvl="1" indent="-228600" eaLnBrk="1" fontAlgn="auto" hangingPunct="1">
              <a:spcBef>
                <a:spcPts val="0"/>
              </a:spcBef>
              <a:spcAft>
                <a:spcPts val="0"/>
              </a:spcAft>
              <a:buFont typeface="+mj-lt"/>
              <a:buAutoNum type="arabicPeriod"/>
              <a:defRPr/>
            </a:pPr>
            <a:r>
              <a:rPr lang="en-US" dirty="0" smtClean="0"/>
              <a:t>Click </a:t>
            </a:r>
            <a:r>
              <a:rPr lang="en-US" b="1" dirty="0" smtClean="0"/>
              <a:t>Add Effect</a:t>
            </a:r>
            <a:r>
              <a:rPr lang="en-US" dirty="0" smtClean="0"/>
              <a:t>, point to </a:t>
            </a:r>
            <a:r>
              <a:rPr lang="en-US" b="1" dirty="0" smtClean="0"/>
              <a:t>Exit</a:t>
            </a:r>
            <a:r>
              <a:rPr lang="en-US" dirty="0" smtClean="0"/>
              <a:t>, and then click </a:t>
            </a:r>
            <a:r>
              <a:rPr lang="en-US" b="1" dirty="0" smtClean="0"/>
              <a:t>More</a:t>
            </a:r>
            <a:r>
              <a:rPr lang="en-US" dirty="0" smtClean="0"/>
              <a:t> </a:t>
            </a:r>
            <a:r>
              <a:rPr lang="en-US" b="1" dirty="0" smtClean="0"/>
              <a:t>Effects</a:t>
            </a:r>
            <a:r>
              <a:rPr lang="en-US" dirty="0" smtClean="0"/>
              <a:t>. In the </a:t>
            </a:r>
            <a:r>
              <a:rPr lang="en-US" b="1" dirty="0" smtClean="0"/>
              <a:t>Add Exit Effect </a:t>
            </a:r>
            <a:r>
              <a:rPr lang="en-US" dirty="0" smtClean="0"/>
              <a:t>dialog box,</a:t>
            </a:r>
            <a:r>
              <a:rPr lang="en-US" b="1" dirty="0" smtClean="0"/>
              <a:t> </a:t>
            </a:r>
            <a:r>
              <a:rPr lang="en-US" dirty="0" smtClean="0"/>
              <a:t>under </a:t>
            </a:r>
            <a:r>
              <a:rPr lang="en-US" b="1" dirty="0" smtClean="0"/>
              <a:t>Basic</a:t>
            </a:r>
            <a:r>
              <a:rPr lang="en-US" dirty="0" smtClean="0"/>
              <a:t>, click </a:t>
            </a:r>
            <a:r>
              <a:rPr lang="en-US" b="1" dirty="0" smtClean="0"/>
              <a:t>Fly Out</a:t>
            </a:r>
            <a:r>
              <a:rPr lang="en-US" dirty="0" smtClean="0"/>
              <a:t>, and then click </a:t>
            </a:r>
            <a:r>
              <a:rPr lang="en-US" b="1" dirty="0" smtClean="0"/>
              <a:t>OK</a:t>
            </a:r>
            <a:r>
              <a:rPr lang="en-US" dirty="0" smtClean="0"/>
              <a:t>.</a:t>
            </a:r>
          </a:p>
          <a:p>
            <a:pPr marL="685800" lvl="1" indent="-228600" eaLnBrk="1" fontAlgn="auto" hangingPunct="1">
              <a:spcBef>
                <a:spcPts val="0"/>
              </a:spcBef>
              <a:spcAft>
                <a:spcPts val="0"/>
              </a:spcAft>
              <a:buFont typeface="+mj-lt"/>
              <a:buAutoNum type="arabicPeriod"/>
              <a:defRPr/>
            </a:pPr>
            <a:r>
              <a:rPr lang="en-US" dirty="0" smtClean="0"/>
              <a:t>Under </a:t>
            </a:r>
            <a:r>
              <a:rPr lang="en-US" b="1" dirty="0" smtClean="0"/>
              <a:t>Modify: Fly Out</a:t>
            </a:r>
            <a:r>
              <a:rPr lang="en-US" dirty="0" smtClean="0"/>
              <a:t>, in the </a:t>
            </a:r>
            <a:r>
              <a:rPr lang="en-US" b="1" dirty="0" smtClean="0"/>
              <a:t>Start </a:t>
            </a:r>
            <a:r>
              <a:rPr lang="en-US" dirty="0" smtClean="0"/>
              <a:t>list, select </a:t>
            </a:r>
            <a:r>
              <a:rPr lang="en-US" b="1" dirty="0" smtClean="0"/>
              <a:t>With Previous</a:t>
            </a:r>
            <a:r>
              <a:rPr lang="en-US" dirty="0" smtClean="0"/>
              <a:t>.</a:t>
            </a:r>
          </a:p>
          <a:p>
            <a:pPr marL="685800" lvl="1" indent="-228600" eaLnBrk="1" fontAlgn="auto" hangingPunct="1">
              <a:spcBef>
                <a:spcPts val="0"/>
              </a:spcBef>
              <a:spcAft>
                <a:spcPts val="0"/>
              </a:spcAft>
              <a:buFont typeface="+mj-lt"/>
              <a:buAutoNum type="arabicPeriod"/>
              <a:defRPr/>
            </a:pPr>
            <a:r>
              <a:rPr lang="en-US" dirty="0" smtClean="0"/>
              <a:t>Under </a:t>
            </a:r>
            <a:r>
              <a:rPr lang="en-US" b="1" dirty="0" smtClean="0"/>
              <a:t>Modify: Fly Out</a:t>
            </a:r>
            <a:r>
              <a:rPr lang="en-US" dirty="0" smtClean="0"/>
              <a:t>, in the </a:t>
            </a:r>
            <a:r>
              <a:rPr lang="en-US" b="1" dirty="0" smtClean="0"/>
              <a:t>Speed </a:t>
            </a:r>
            <a:r>
              <a:rPr lang="en-US" dirty="0" smtClean="0"/>
              <a:t>box, select </a:t>
            </a:r>
            <a:r>
              <a:rPr lang="en-US" b="1" dirty="0" smtClean="0"/>
              <a:t>Medium</a:t>
            </a:r>
            <a:r>
              <a:rPr lang="en-US" dirty="0" smtClean="0"/>
              <a:t>. </a:t>
            </a:r>
            <a:endParaRPr lang="en-US" i="1" dirty="0" smtClean="0"/>
          </a:p>
          <a:p>
            <a:pPr marL="228600" indent="-228600" eaLnBrk="1" fontAlgn="auto" hangingPunct="1">
              <a:spcBef>
                <a:spcPts val="0"/>
              </a:spcBef>
              <a:spcAft>
                <a:spcPts val="0"/>
              </a:spcAft>
              <a:buFont typeface="+mj-lt"/>
              <a:buAutoNum type="arabicPeriod"/>
              <a:defRPr/>
            </a:pPr>
            <a:r>
              <a:rPr lang="en-US" dirty="0" smtClean="0"/>
              <a:t>Also in the </a:t>
            </a:r>
            <a:r>
              <a:rPr lang="en-US" b="1" dirty="0" smtClean="0"/>
              <a:t>Custom Animation </a:t>
            </a:r>
            <a:r>
              <a:rPr lang="en-US" dirty="0" smtClean="0"/>
              <a:t>task pane, with all four fly-out effects still selected, click the arrow to the right of the last fly-out effect, and then click </a:t>
            </a:r>
            <a:r>
              <a:rPr lang="en-US" b="1" dirty="0" smtClean="0"/>
              <a:t>Timing</a:t>
            </a:r>
            <a:r>
              <a:rPr lang="en-US" dirty="0" smtClean="0"/>
              <a:t>. In the </a:t>
            </a:r>
            <a:r>
              <a:rPr lang="en-US" b="1" dirty="0" smtClean="0"/>
              <a:t>Fly Out </a:t>
            </a:r>
            <a:r>
              <a:rPr lang="en-US" dirty="0" smtClean="0"/>
              <a:t>dialog box, on the </a:t>
            </a:r>
            <a:r>
              <a:rPr lang="en-US" b="1" dirty="0" smtClean="0"/>
              <a:t>Timing</a:t>
            </a:r>
            <a:r>
              <a:rPr lang="en-US" dirty="0" smtClean="0"/>
              <a:t> tab, in the </a:t>
            </a:r>
            <a:r>
              <a:rPr lang="en-US" b="1" dirty="0" smtClean="0"/>
              <a:t>Delay</a:t>
            </a:r>
            <a:r>
              <a:rPr lang="en-US" dirty="0" smtClean="0"/>
              <a:t> box, enter </a:t>
            </a:r>
            <a:r>
              <a:rPr lang="en-US" b="1" dirty="0" smtClean="0"/>
              <a:t>0</a:t>
            </a:r>
            <a:r>
              <a:rPr lang="en-US" dirty="0" smtClean="0"/>
              <a:t>, and then click </a:t>
            </a:r>
            <a:r>
              <a:rPr lang="en-US" b="1" dirty="0" smtClean="0"/>
              <a:t>OK</a:t>
            </a:r>
            <a:r>
              <a:rPr lang="en-US" dirty="0" smtClean="0"/>
              <a:t>.</a:t>
            </a:r>
          </a:p>
          <a:p>
            <a:pPr marL="228600" indent="-228600" eaLnBrk="1" fontAlgn="auto" hangingPunct="1">
              <a:spcBef>
                <a:spcPts val="0"/>
              </a:spcBef>
              <a:spcAft>
                <a:spcPts val="0"/>
              </a:spcAft>
              <a:buFont typeface="+mj-lt"/>
              <a:buAutoNum type="arabicPeriod"/>
              <a:defRPr/>
            </a:pPr>
            <a:r>
              <a:rPr lang="en-US" dirty="0" smtClean="0"/>
              <a:t>Also in the Custom Animation task pane, select the sixth animation effect (first fly-out effect). Under </a:t>
            </a:r>
            <a:r>
              <a:rPr lang="en-US" b="1" dirty="0" smtClean="0"/>
              <a:t>Modify: Fly Out</a:t>
            </a:r>
            <a:r>
              <a:rPr lang="en-US" dirty="0" smtClean="0"/>
              <a:t>, in the </a:t>
            </a:r>
            <a:r>
              <a:rPr lang="en-US" b="1" dirty="0" smtClean="0"/>
              <a:t>Start </a:t>
            </a:r>
            <a:r>
              <a:rPr lang="en-US" dirty="0" smtClean="0"/>
              <a:t>list, select </a:t>
            </a:r>
            <a:r>
              <a:rPr lang="en-US" b="1" dirty="0" smtClean="0"/>
              <a:t>On Click</a:t>
            </a:r>
            <a:r>
              <a:rPr lang="en-US" dirty="0" smtClean="0"/>
              <a:t>.</a:t>
            </a:r>
          </a:p>
          <a:p>
            <a:pPr marL="228600" indent="-228600" eaLnBrk="1" fontAlgn="auto" hangingPunct="1">
              <a:spcBef>
                <a:spcPts val="0"/>
              </a:spcBef>
              <a:spcAft>
                <a:spcPts val="0"/>
              </a:spcAft>
              <a:buFont typeface="+mj-lt"/>
              <a:buAutoNum type="arabicPeriod"/>
              <a:defRPr/>
            </a:pPr>
            <a:r>
              <a:rPr lang="en-US" dirty="0" smtClean="0"/>
              <a:t>On the slide, select the top horizontal rectangle. In the </a:t>
            </a:r>
            <a:r>
              <a:rPr lang="en-US" b="1" dirty="0" smtClean="0"/>
              <a:t>Custom</a:t>
            </a:r>
            <a:r>
              <a:rPr lang="en-US" dirty="0" smtClean="0"/>
              <a:t> </a:t>
            </a:r>
            <a:r>
              <a:rPr lang="en-US" b="1" dirty="0" smtClean="0"/>
              <a:t>Animation</a:t>
            </a:r>
            <a:r>
              <a:rPr lang="en-US" dirty="0" smtClean="0"/>
              <a:t> task pane, select the highlighted fly-out effect. Under </a:t>
            </a:r>
            <a:r>
              <a:rPr lang="en-US" b="1" dirty="0" smtClean="0"/>
              <a:t>Modify: Fly Out</a:t>
            </a:r>
            <a:r>
              <a:rPr lang="en-US" dirty="0" smtClean="0"/>
              <a:t>, in the </a:t>
            </a:r>
            <a:r>
              <a:rPr lang="en-US" b="1" dirty="0" smtClean="0"/>
              <a:t>Direction </a:t>
            </a:r>
            <a:r>
              <a:rPr lang="en-US" dirty="0" smtClean="0"/>
              <a:t>list, select </a:t>
            </a:r>
            <a:r>
              <a:rPr lang="en-US" b="1" dirty="0" smtClean="0"/>
              <a:t>To Bottom</a:t>
            </a:r>
            <a:r>
              <a:rPr lang="en-US" dirty="0" smtClean="0"/>
              <a:t>.</a:t>
            </a:r>
          </a:p>
          <a:p>
            <a:pPr marL="228600" indent="-228600" eaLnBrk="1" fontAlgn="auto" hangingPunct="1">
              <a:spcBef>
                <a:spcPts val="0"/>
              </a:spcBef>
              <a:spcAft>
                <a:spcPts val="0"/>
              </a:spcAft>
              <a:buFont typeface="+mj-lt"/>
              <a:buAutoNum type="arabicPeriod"/>
              <a:defRPr/>
            </a:pPr>
            <a:r>
              <a:rPr lang="en-US" dirty="0" smtClean="0"/>
              <a:t>On the slide, select the bottom horizontal rectangle. In the </a:t>
            </a:r>
            <a:r>
              <a:rPr lang="en-US" b="1" dirty="0" smtClean="0"/>
              <a:t>Custom</a:t>
            </a:r>
            <a:r>
              <a:rPr lang="en-US" dirty="0" smtClean="0"/>
              <a:t> </a:t>
            </a:r>
            <a:r>
              <a:rPr lang="en-US" b="1" dirty="0" smtClean="0"/>
              <a:t>Animation</a:t>
            </a:r>
            <a:r>
              <a:rPr lang="en-US" dirty="0" smtClean="0"/>
              <a:t> task pane, select the highlighted fly-out effect. Under </a:t>
            </a:r>
            <a:r>
              <a:rPr lang="en-US" b="1" dirty="0" smtClean="0"/>
              <a:t>Modify: Fly Out</a:t>
            </a:r>
            <a:r>
              <a:rPr lang="en-US" dirty="0" smtClean="0"/>
              <a:t>, in the </a:t>
            </a:r>
            <a:r>
              <a:rPr lang="en-US" b="1" dirty="0" smtClean="0"/>
              <a:t>Direction </a:t>
            </a:r>
            <a:r>
              <a:rPr lang="en-US" dirty="0" smtClean="0"/>
              <a:t>list, select </a:t>
            </a:r>
            <a:r>
              <a:rPr lang="en-US" b="1" dirty="0" smtClean="0"/>
              <a:t>To Top</a:t>
            </a:r>
            <a:r>
              <a:rPr lang="en-US" dirty="0" smtClean="0"/>
              <a:t>.</a:t>
            </a:r>
          </a:p>
          <a:p>
            <a:pPr marL="228600" indent="-228600" eaLnBrk="1" fontAlgn="auto" hangingPunct="1">
              <a:spcBef>
                <a:spcPts val="0"/>
              </a:spcBef>
              <a:spcAft>
                <a:spcPts val="0"/>
              </a:spcAft>
              <a:buFont typeface="+mj-lt"/>
              <a:buAutoNum type="arabicPeriod"/>
              <a:defRPr/>
            </a:pPr>
            <a:r>
              <a:rPr lang="en-US" dirty="0" smtClean="0"/>
              <a:t>On the slide, select the left vertical rectangle. In the </a:t>
            </a:r>
            <a:r>
              <a:rPr lang="en-US" b="1" dirty="0" smtClean="0"/>
              <a:t>Custom</a:t>
            </a:r>
            <a:r>
              <a:rPr lang="en-US" dirty="0" smtClean="0"/>
              <a:t> </a:t>
            </a:r>
            <a:r>
              <a:rPr lang="en-US" b="1" dirty="0" smtClean="0"/>
              <a:t>Animation</a:t>
            </a:r>
            <a:r>
              <a:rPr lang="en-US" dirty="0" smtClean="0"/>
              <a:t> task pane, select the highlighted fly-out effect. Under </a:t>
            </a:r>
            <a:r>
              <a:rPr lang="en-US" b="1" dirty="0" smtClean="0"/>
              <a:t>Modify: Fly Out</a:t>
            </a:r>
            <a:r>
              <a:rPr lang="en-US" dirty="0" smtClean="0"/>
              <a:t>, in the </a:t>
            </a:r>
            <a:r>
              <a:rPr lang="en-US" b="1" dirty="0" smtClean="0"/>
              <a:t>Direction </a:t>
            </a:r>
            <a:r>
              <a:rPr lang="en-US" dirty="0" smtClean="0"/>
              <a:t>list, select </a:t>
            </a:r>
            <a:r>
              <a:rPr lang="en-US" b="1" dirty="0" smtClean="0"/>
              <a:t>To Right</a:t>
            </a:r>
            <a:r>
              <a:rPr lang="en-US" dirty="0" smtClean="0"/>
              <a:t>.</a:t>
            </a:r>
          </a:p>
          <a:p>
            <a:pPr marL="228600" indent="-228600" eaLnBrk="1" fontAlgn="auto" hangingPunct="1">
              <a:spcBef>
                <a:spcPts val="0"/>
              </a:spcBef>
              <a:spcAft>
                <a:spcPts val="0"/>
              </a:spcAft>
              <a:buFont typeface="+mj-lt"/>
              <a:buAutoNum type="arabicPeriod"/>
              <a:defRPr/>
            </a:pPr>
            <a:r>
              <a:rPr lang="en-US" dirty="0" smtClean="0"/>
              <a:t>On the slide, select the right vertical rectangle. In the </a:t>
            </a:r>
            <a:r>
              <a:rPr lang="en-US" b="1" dirty="0" smtClean="0"/>
              <a:t>Custom</a:t>
            </a:r>
            <a:r>
              <a:rPr lang="en-US" dirty="0" smtClean="0"/>
              <a:t> </a:t>
            </a:r>
            <a:r>
              <a:rPr lang="en-US" b="1" dirty="0" smtClean="0"/>
              <a:t>Animation</a:t>
            </a:r>
            <a:r>
              <a:rPr lang="en-US" dirty="0" smtClean="0"/>
              <a:t> task pane, select the highlighted fly-out effect. Under </a:t>
            </a:r>
            <a:r>
              <a:rPr lang="en-US" b="1" dirty="0" smtClean="0"/>
              <a:t>Modify: Fly Out</a:t>
            </a:r>
            <a:r>
              <a:rPr lang="en-US" dirty="0" smtClean="0"/>
              <a:t>, in the </a:t>
            </a:r>
            <a:r>
              <a:rPr lang="en-US" b="1" dirty="0" smtClean="0"/>
              <a:t>Direction </a:t>
            </a:r>
            <a:r>
              <a:rPr lang="en-US" dirty="0" smtClean="0"/>
              <a:t>list, select </a:t>
            </a:r>
            <a:r>
              <a:rPr lang="en-US" b="1" dirty="0" smtClean="0"/>
              <a:t>To Left</a:t>
            </a:r>
            <a:r>
              <a:rPr lang="en-US" dirty="0" smtClean="0"/>
              <a:t>.</a:t>
            </a:r>
          </a:p>
          <a:p>
            <a:pPr marL="228600" indent="-228600" eaLnBrk="1" fontAlgn="auto" hangingPunct="1">
              <a:spcBef>
                <a:spcPts val="0"/>
              </a:spcBef>
              <a:spcAft>
                <a:spcPts val="0"/>
              </a:spcAft>
              <a:buFont typeface="+mj-lt"/>
              <a:buAutoNum type="arabicPeriod"/>
              <a:defRPr/>
            </a:pPr>
            <a:r>
              <a:rPr lang="en-US" dirty="0" smtClean="0"/>
              <a:t>On the slide, select the picture. In the </a:t>
            </a:r>
            <a:r>
              <a:rPr lang="en-US" b="1" dirty="0" smtClean="0"/>
              <a:t>Custom</a:t>
            </a:r>
            <a:r>
              <a:rPr lang="en-US" dirty="0" smtClean="0"/>
              <a:t> </a:t>
            </a:r>
            <a:r>
              <a:rPr lang="en-US" b="1" dirty="0" smtClean="0"/>
              <a:t>Animation</a:t>
            </a:r>
            <a:r>
              <a:rPr lang="en-US" dirty="0" smtClean="0"/>
              <a:t> task pane, do the following:</a:t>
            </a:r>
          </a:p>
          <a:p>
            <a:pPr marL="685800" lvl="1" indent="-228600" eaLnBrk="1" fontAlgn="auto" hangingPunct="1">
              <a:spcBef>
                <a:spcPts val="0"/>
              </a:spcBef>
              <a:spcAft>
                <a:spcPts val="0"/>
              </a:spcAft>
              <a:buFont typeface="+mj-lt"/>
              <a:buAutoNum type="arabicPeriod"/>
              <a:defRPr/>
            </a:pPr>
            <a:r>
              <a:rPr lang="en-US" dirty="0" smtClean="0"/>
              <a:t>Click </a:t>
            </a:r>
            <a:r>
              <a:rPr lang="en-US" b="1" dirty="0" smtClean="0"/>
              <a:t>Add Effect</a:t>
            </a:r>
            <a:r>
              <a:rPr lang="en-US" dirty="0" smtClean="0"/>
              <a:t>, point to </a:t>
            </a:r>
            <a:r>
              <a:rPr lang="en-US" b="1" dirty="0" smtClean="0"/>
              <a:t>Exit</a:t>
            </a:r>
            <a:r>
              <a:rPr lang="en-US" dirty="0" smtClean="0"/>
              <a:t>, and then click </a:t>
            </a:r>
            <a:r>
              <a:rPr lang="en-US" b="1" dirty="0" smtClean="0"/>
              <a:t>More</a:t>
            </a:r>
            <a:r>
              <a:rPr lang="en-US" dirty="0" smtClean="0"/>
              <a:t> </a:t>
            </a:r>
            <a:r>
              <a:rPr lang="en-US" b="1" dirty="0" smtClean="0"/>
              <a:t>Effects</a:t>
            </a:r>
            <a:r>
              <a:rPr lang="en-US" dirty="0" smtClean="0"/>
              <a:t>. In the </a:t>
            </a:r>
            <a:r>
              <a:rPr lang="en-US" b="1" dirty="0" smtClean="0"/>
              <a:t>Add Exit Effect</a:t>
            </a:r>
            <a:r>
              <a:rPr lang="en-US" dirty="0" smtClean="0"/>
              <a:t> dialog box, under </a:t>
            </a:r>
            <a:r>
              <a:rPr lang="en-US" b="1" dirty="0" smtClean="0"/>
              <a:t>Basic</a:t>
            </a:r>
            <a:r>
              <a:rPr lang="en-US" dirty="0" smtClean="0"/>
              <a:t>, click </a:t>
            </a:r>
            <a:r>
              <a:rPr lang="en-US" b="1" dirty="0" smtClean="0"/>
              <a:t>Box</a:t>
            </a:r>
            <a:r>
              <a:rPr lang="en-US" dirty="0" smtClean="0"/>
              <a:t>, and then click </a:t>
            </a:r>
            <a:r>
              <a:rPr lang="en-US" b="1" dirty="0" smtClean="0"/>
              <a:t>OK</a:t>
            </a:r>
            <a:r>
              <a:rPr lang="en-US" dirty="0" smtClean="0"/>
              <a:t>.</a:t>
            </a:r>
          </a:p>
          <a:p>
            <a:pPr marL="685800" lvl="1" indent="-228600" eaLnBrk="1" fontAlgn="auto" hangingPunct="1">
              <a:spcBef>
                <a:spcPts val="0"/>
              </a:spcBef>
              <a:spcAft>
                <a:spcPts val="0"/>
              </a:spcAft>
              <a:buFont typeface="+mj-lt"/>
              <a:buAutoNum type="arabicPeriod"/>
              <a:defRPr/>
            </a:pPr>
            <a:r>
              <a:rPr lang="en-US" dirty="0" smtClean="0"/>
              <a:t>Under </a:t>
            </a:r>
            <a:r>
              <a:rPr lang="en-US" b="1" dirty="0" smtClean="0"/>
              <a:t>Modify: Box</a:t>
            </a:r>
            <a:r>
              <a:rPr lang="en-US" dirty="0" smtClean="0"/>
              <a:t>, in the </a:t>
            </a:r>
            <a:r>
              <a:rPr lang="en-US" b="1" dirty="0" smtClean="0"/>
              <a:t>Start </a:t>
            </a:r>
            <a:r>
              <a:rPr lang="en-US" dirty="0" smtClean="0"/>
              <a:t>list, select </a:t>
            </a:r>
            <a:r>
              <a:rPr lang="en-US" b="1" dirty="0" smtClean="0"/>
              <a:t>With Previous</a:t>
            </a:r>
            <a:r>
              <a:rPr lang="en-US" dirty="0" smtClean="0"/>
              <a:t>.</a:t>
            </a:r>
            <a:endParaRPr lang="en-US" b="1" dirty="0" smtClean="0"/>
          </a:p>
          <a:p>
            <a:pPr marL="685800" lvl="1" indent="-228600" eaLnBrk="1" fontAlgn="auto" hangingPunct="1">
              <a:spcBef>
                <a:spcPts val="0"/>
              </a:spcBef>
              <a:spcAft>
                <a:spcPts val="0"/>
              </a:spcAft>
              <a:buFont typeface="+mj-lt"/>
              <a:buAutoNum type="arabicPeriod"/>
              <a:defRPr/>
            </a:pPr>
            <a:r>
              <a:rPr lang="en-US" dirty="0" smtClean="0"/>
              <a:t>Under </a:t>
            </a:r>
            <a:r>
              <a:rPr lang="en-US" b="1" dirty="0" smtClean="0"/>
              <a:t>Modify: Box</a:t>
            </a:r>
            <a:r>
              <a:rPr lang="en-US" dirty="0" smtClean="0"/>
              <a:t>, in the </a:t>
            </a:r>
            <a:r>
              <a:rPr lang="en-US" b="1" dirty="0" smtClean="0"/>
              <a:t>Direction </a:t>
            </a:r>
            <a:r>
              <a:rPr lang="en-US" dirty="0" smtClean="0"/>
              <a:t>list, select </a:t>
            </a:r>
            <a:r>
              <a:rPr lang="en-US" b="1" dirty="0" smtClean="0"/>
              <a:t>In</a:t>
            </a:r>
            <a:r>
              <a:rPr lang="en-US" dirty="0" smtClean="0"/>
              <a:t>.</a:t>
            </a:r>
            <a:endParaRPr lang="en-US" i="1" dirty="0" smtClean="0"/>
          </a:p>
          <a:p>
            <a:pPr marL="228600" indent="-228600" eaLnBrk="1" fontAlgn="auto" hangingPunct="1">
              <a:spcBef>
                <a:spcPts val="0"/>
              </a:spcBef>
              <a:spcAft>
                <a:spcPts val="0"/>
              </a:spcAft>
              <a:buFont typeface="+mj-lt"/>
              <a:buAutoNum type="arabicPeriod"/>
              <a:defRPr/>
            </a:pPr>
            <a:r>
              <a:rPr lang="en-US" dirty="0" smtClean="0"/>
              <a:t>Click the arrow to the right of the ninth animation effect (box effect for the picture), and then click </a:t>
            </a:r>
            <a:r>
              <a:rPr lang="en-US" b="1" dirty="0" smtClean="0"/>
              <a:t>Timing</a:t>
            </a:r>
            <a:r>
              <a:rPr lang="en-US" dirty="0" smtClean="0"/>
              <a:t>. In the </a:t>
            </a:r>
            <a:r>
              <a:rPr lang="en-US" b="1" dirty="0" smtClean="0"/>
              <a:t>Box</a:t>
            </a:r>
            <a:r>
              <a:rPr lang="en-US" dirty="0" smtClean="0"/>
              <a:t> dialog box, on the </a:t>
            </a:r>
            <a:r>
              <a:rPr lang="en-US" b="1" dirty="0" smtClean="0"/>
              <a:t>Timing</a:t>
            </a:r>
            <a:r>
              <a:rPr lang="en-US" dirty="0" smtClean="0"/>
              <a:t> tab, do the following:</a:t>
            </a:r>
          </a:p>
          <a:p>
            <a:pPr marL="685800" lvl="1" indent="-228600" eaLnBrk="1" fontAlgn="auto" hangingPunct="1">
              <a:spcBef>
                <a:spcPts val="0"/>
              </a:spcBef>
              <a:spcAft>
                <a:spcPts val="0"/>
              </a:spcAft>
              <a:buFont typeface="Arial" pitchFamily="34" charset="0"/>
              <a:buChar char="•"/>
              <a:defRPr/>
            </a:pPr>
            <a:r>
              <a:rPr lang="en-US" dirty="0" smtClean="0"/>
              <a:t>In the </a:t>
            </a:r>
            <a:r>
              <a:rPr lang="en-US" b="1" dirty="0" smtClean="0"/>
              <a:t>Delay</a:t>
            </a:r>
            <a:r>
              <a:rPr lang="en-US" dirty="0" smtClean="0"/>
              <a:t> box, enter </a:t>
            </a:r>
            <a:r>
              <a:rPr lang="en-US" b="1" dirty="0" smtClean="0"/>
              <a:t>0</a:t>
            </a:r>
            <a:r>
              <a:rPr lang="en-US" dirty="0" smtClean="0"/>
              <a:t>.</a:t>
            </a:r>
          </a:p>
          <a:p>
            <a:pPr marL="685800" lvl="1" indent="-228600" eaLnBrk="1" fontAlgn="auto" hangingPunct="1">
              <a:spcBef>
                <a:spcPts val="0"/>
              </a:spcBef>
              <a:spcAft>
                <a:spcPts val="0"/>
              </a:spcAft>
              <a:buFont typeface="Arial" pitchFamily="34" charset="0"/>
              <a:buChar char="•"/>
              <a:defRPr/>
            </a:pPr>
            <a:r>
              <a:rPr lang="en-US" dirty="0" smtClean="0"/>
              <a:t>In the </a:t>
            </a:r>
            <a:r>
              <a:rPr lang="en-US" b="1" dirty="0" smtClean="0"/>
              <a:t>Speed</a:t>
            </a:r>
            <a:r>
              <a:rPr lang="en-US" dirty="0" smtClean="0"/>
              <a:t> box, enter </a:t>
            </a:r>
            <a:r>
              <a:rPr lang="en-US" b="1" dirty="0" smtClean="0"/>
              <a:t>0.7 seconds</a:t>
            </a:r>
            <a:r>
              <a:rPr lang="en-US" dirty="0" smtClean="0"/>
              <a:t>, and then click </a:t>
            </a:r>
            <a:r>
              <a:rPr lang="en-US" b="1" dirty="0" smtClean="0"/>
              <a:t>OK</a:t>
            </a:r>
            <a:r>
              <a:rPr lang="en-US" dirty="0" smtClean="0"/>
              <a:t>.</a:t>
            </a:r>
            <a:endParaRPr lang="en-US" i="1" dirty="0" smtClean="0"/>
          </a:p>
          <a:p>
            <a:pPr eaLnBrk="1" fontAlgn="auto" hangingPunct="1">
              <a:spcBef>
                <a:spcPts val="0"/>
              </a:spcBef>
              <a:spcAft>
                <a:spcPts val="0"/>
              </a:spcAft>
              <a:defRPr/>
            </a:pPr>
            <a:endParaRPr lang="en-US" dirty="0" smtClean="0"/>
          </a:p>
          <a:p>
            <a:pPr eaLnBrk="1" fontAlgn="auto" hangingPunct="1">
              <a:spcBef>
                <a:spcPts val="0"/>
              </a:spcBef>
              <a:spcAft>
                <a:spcPts val="0"/>
              </a:spcAft>
              <a:defRPr/>
            </a:pPr>
            <a:endParaRPr lang="en-US" dirty="0" smtClean="0"/>
          </a:p>
          <a:p>
            <a:pPr eaLnBrk="1" fontAlgn="auto" hangingPunct="1">
              <a:spcBef>
                <a:spcPts val="0"/>
              </a:spcBef>
              <a:spcAft>
                <a:spcPts val="0"/>
              </a:spcAft>
              <a:defRPr/>
            </a:pPr>
            <a:r>
              <a:rPr lang="en-US" dirty="0" smtClean="0"/>
              <a:t>To reproduce the background effects on this slide, do the following:</a:t>
            </a:r>
          </a:p>
          <a:p>
            <a:pPr marL="228600" indent="-228600" eaLnBrk="1" fontAlgn="auto" hangingPunct="1">
              <a:spcBef>
                <a:spcPts val="0"/>
              </a:spcBef>
              <a:spcAft>
                <a:spcPts val="0"/>
              </a:spcAft>
              <a:buFont typeface="+mj-lt"/>
              <a:buAutoNum type="arabicPeriod"/>
              <a:defRPr/>
            </a:pPr>
            <a:r>
              <a:rPr lang="en-US" dirty="0" smtClean="0"/>
              <a:t>Right-click the slide background area, and then click </a:t>
            </a:r>
            <a:r>
              <a:rPr lang="en-US" b="1" dirty="0" smtClean="0"/>
              <a:t>Format Background</a:t>
            </a:r>
            <a:r>
              <a:rPr lang="en-US" dirty="0" smtClean="0"/>
              <a:t>. In the </a:t>
            </a:r>
            <a:r>
              <a:rPr lang="en-US" b="1" dirty="0" smtClean="0"/>
              <a:t>Format Background </a:t>
            </a:r>
            <a:r>
              <a:rPr lang="en-US" dirty="0" smtClean="0"/>
              <a:t>dialog box, click </a:t>
            </a:r>
            <a:r>
              <a:rPr lang="en-US" b="1" dirty="0" smtClean="0"/>
              <a:t>Fill</a:t>
            </a:r>
            <a:r>
              <a:rPr lang="en-US" dirty="0" smtClean="0"/>
              <a:t> in the left pane, select </a:t>
            </a:r>
            <a:r>
              <a:rPr lang="en-US" b="1" dirty="0" smtClean="0"/>
              <a:t>Gradient fill</a:t>
            </a:r>
            <a:r>
              <a:rPr lang="en-US" dirty="0" smtClean="0"/>
              <a:t> in the </a:t>
            </a:r>
            <a:r>
              <a:rPr lang="en-US" b="1" dirty="0" smtClean="0"/>
              <a:t>Fill</a:t>
            </a:r>
            <a:r>
              <a:rPr lang="en-US" dirty="0" smtClean="0"/>
              <a:t> pane, and then do the following:</a:t>
            </a:r>
          </a:p>
          <a:p>
            <a:pPr marL="685800" lvl="1" indent="-228600" eaLnBrk="1" fontAlgn="auto" hangingPunct="1">
              <a:spcBef>
                <a:spcPts val="0"/>
              </a:spcBef>
              <a:spcAft>
                <a:spcPts val="0"/>
              </a:spcAft>
              <a:buFont typeface="Arial" pitchFamily="34" charset="0"/>
              <a:buChar char="•"/>
              <a:defRPr/>
            </a:pPr>
            <a:r>
              <a:rPr lang="en-US" dirty="0" smtClean="0"/>
              <a:t>In the </a:t>
            </a:r>
            <a:r>
              <a:rPr lang="en-US" b="1" dirty="0" smtClean="0"/>
              <a:t>Type</a:t>
            </a:r>
            <a:r>
              <a:rPr lang="en-US" dirty="0" smtClean="0"/>
              <a:t> list, select </a:t>
            </a:r>
            <a:r>
              <a:rPr lang="en-US" b="1" dirty="0" smtClean="0"/>
              <a:t>Linear</a:t>
            </a:r>
            <a:r>
              <a:rPr lang="en-US" dirty="0" smtClean="0"/>
              <a:t>.</a:t>
            </a:r>
          </a:p>
          <a:p>
            <a:pPr marL="685800" lvl="1" indent="-228600" eaLnBrk="1" fontAlgn="auto" hangingPunct="1">
              <a:spcBef>
                <a:spcPts val="0"/>
              </a:spcBef>
              <a:spcAft>
                <a:spcPts val="0"/>
              </a:spcAft>
              <a:buFont typeface="Arial" pitchFamily="34" charset="0"/>
              <a:buChar char="•"/>
              <a:defRPr/>
            </a:pPr>
            <a:r>
              <a:rPr lang="en-US" dirty="0" smtClean="0"/>
              <a:t>Click the button next to </a:t>
            </a:r>
            <a:r>
              <a:rPr lang="en-US" b="1" dirty="0" smtClean="0"/>
              <a:t>Direction</a:t>
            </a:r>
            <a:r>
              <a:rPr lang="en-US" dirty="0" smtClean="0"/>
              <a:t>, and then click </a:t>
            </a:r>
            <a:r>
              <a:rPr lang="en-US" b="1" dirty="0" smtClean="0"/>
              <a:t>Linear Down </a:t>
            </a:r>
            <a:r>
              <a:rPr lang="en-US" dirty="0" smtClean="0"/>
              <a:t>(first row, second option from the left).</a:t>
            </a:r>
            <a:endParaRPr lang="en-US" b="1" dirty="0" smtClean="0"/>
          </a:p>
          <a:p>
            <a:pPr marL="685800" lvl="1" indent="-228600" eaLnBrk="1" fontAlgn="auto" hangingPunct="1">
              <a:spcBef>
                <a:spcPts val="0"/>
              </a:spcBef>
              <a:spcAft>
                <a:spcPts val="0"/>
              </a:spcAft>
              <a:buFont typeface="Arial" pitchFamily="34" charset="0"/>
              <a:buChar char="•"/>
              <a:defRPr/>
            </a:pPr>
            <a:r>
              <a:rPr lang="en-US" dirty="0" smtClean="0"/>
              <a:t>Under </a:t>
            </a:r>
            <a:r>
              <a:rPr lang="en-US" b="1" dirty="0" smtClean="0"/>
              <a:t>Gradient stops</a:t>
            </a:r>
            <a:r>
              <a:rPr lang="en-US" dirty="0" smtClean="0"/>
              <a:t>, click </a:t>
            </a:r>
            <a:r>
              <a:rPr lang="en-US" b="1" dirty="0" smtClean="0"/>
              <a:t>Add</a:t>
            </a:r>
            <a:r>
              <a:rPr lang="en-US" dirty="0" smtClean="0"/>
              <a:t> or </a:t>
            </a:r>
            <a:r>
              <a:rPr lang="en-US" b="1" dirty="0" smtClean="0"/>
              <a:t>Remove</a:t>
            </a:r>
            <a:r>
              <a:rPr lang="en-US" dirty="0" smtClean="0"/>
              <a:t> until two stops appear in the drop-down list.</a:t>
            </a:r>
          </a:p>
          <a:p>
            <a:pPr marL="228600" indent="-228600" eaLnBrk="1" fontAlgn="auto" hangingPunct="1">
              <a:spcBef>
                <a:spcPts val="0"/>
              </a:spcBef>
              <a:spcAft>
                <a:spcPts val="0"/>
              </a:spcAft>
              <a:buFont typeface="+mj-lt"/>
              <a:buAutoNum type="arabicPeriod"/>
              <a:defRPr/>
            </a:pPr>
            <a:r>
              <a:rPr lang="en-US" dirty="0" smtClean="0"/>
              <a:t>Also under </a:t>
            </a:r>
            <a:r>
              <a:rPr lang="en-US" b="1" dirty="0" smtClean="0"/>
              <a:t>Gradient stops</a:t>
            </a:r>
            <a:r>
              <a:rPr lang="en-US" dirty="0" smtClean="0"/>
              <a:t>, customize the gradient stops as follows:</a:t>
            </a:r>
          </a:p>
          <a:p>
            <a:pPr marL="685800" lvl="1" indent="-228600" eaLnBrk="1" fontAlgn="auto" hangingPunct="1">
              <a:spcBef>
                <a:spcPts val="0"/>
              </a:spcBef>
              <a:spcAft>
                <a:spcPts val="0"/>
              </a:spcAft>
              <a:buFont typeface="Arial" pitchFamily="34" charset="0"/>
              <a:buChar char="•"/>
              <a:defRPr/>
            </a:pPr>
            <a:r>
              <a:rPr lang="en-US" dirty="0" smtClean="0"/>
              <a:t>Select </a:t>
            </a:r>
            <a:r>
              <a:rPr lang="en-US" b="1" dirty="0" smtClean="0"/>
              <a:t>Stop 1 </a:t>
            </a:r>
            <a:r>
              <a:rPr lang="en-US" dirty="0" smtClean="0"/>
              <a:t>from the list, and then do the following:</a:t>
            </a:r>
          </a:p>
          <a:p>
            <a:pPr marL="1143000" lvl="2" indent="-228600" eaLnBrk="1" fontAlgn="auto" hangingPunct="1">
              <a:spcBef>
                <a:spcPts val="0"/>
              </a:spcBef>
              <a:spcAft>
                <a:spcPts val="0"/>
              </a:spcAft>
              <a:buFont typeface="Arial" pitchFamily="34" charset="0"/>
              <a:buChar char="•"/>
              <a:defRPr/>
            </a:pPr>
            <a:r>
              <a:rPr lang="en-US" dirty="0" smtClean="0"/>
              <a:t>In the </a:t>
            </a:r>
            <a:r>
              <a:rPr lang="en-US" b="1" dirty="0" smtClean="0"/>
              <a:t>Stop position </a:t>
            </a:r>
            <a:r>
              <a:rPr lang="en-US" dirty="0" smtClean="0"/>
              <a:t>box, enter </a:t>
            </a:r>
            <a:r>
              <a:rPr lang="en-US" b="1" dirty="0" smtClean="0"/>
              <a:t>46%</a:t>
            </a:r>
            <a:r>
              <a:rPr lang="en-US" dirty="0" smtClean="0"/>
              <a:t>.</a:t>
            </a:r>
          </a:p>
          <a:p>
            <a:pPr marL="1143000" lvl="2" indent="-228600" eaLnBrk="1" fontAlgn="auto" hangingPunct="1">
              <a:spcBef>
                <a:spcPts val="0"/>
              </a:spcBef>
              <a:spcAft>
                <a:spcPts val="0"/>
              </a:spcAft>
              <a:buFont typeface="Arial" pitchFamily="34" charset="0"/>
              <a:buChar char="•"/>
              <a:defRPr/>
            </a:pPr>
            <a:r>
              <a:rPr lang="en-US" dirty="0" smtClean="0"/>
              <a:t>Click the button next to </a:t>
            </a:r>
            <a:r>
              <a:rPr lang="en-US" b="1" dirty="0" smtClean="0"/>
              <a:t>Color</a:t>
            </a:r>
            <a:r>
              <a:rPr lang="en-US" dirty="0" smtClean="0"/>
              <a:t>, and then under </a:t>
            </a:r>
            <a:r>
              <a:rPr lang="en-US" b="1" dirty="0" smtClean="0"/>
              <a:t>Theme Colors</a:t>
            </a:r>
            <a:r>
              <a:rPr lang="en-US" dirty="0" smtClean="0"/>
              <a:t> click </a:t>
            </a:r>
            <a:r>
              <a:rPr lang="en-US" b="1" dirty="0" smtClean="0"/>
              <a:t>White, Background 1 </a:t>
            </a:r>
            <a:r>
              <a:rPr lang="en-US" dirty="0" smtClean="0"/>
              <a:t>(first row, first option from the left).</a:t>
            </a:r>
          </a:p>
          <a:p>
            <a:pPr marL="685800" lvl="1" indent="-228600" eaLnBrk="1" fontAlgn="auto" hangingPunct="1">
              <a:spcBef>
                <a:spcPts val="0"/>
              </a:spcBef>
              <a:spcAft>
                <a:spcPts val="0"/>
              </a:spcAft>
              <a:buFont typeface="Arial" pitchFamily="34" charset="0"/>
              <a:buChar char="•"/>
              <a:defRPr/>
            </a:pPr>
            <a:r>
              <a:rPr lang="en-US" dirty="0" smtClean="0"/>
              <a:t>Select </a:t>
            </a:r>
            <a:r>
              <a:rPr lang="en-US" b="1" dirty="0" smtClean="0"/>
              <a:t>Stop 2 </a:t>
            </a:r>
            <a:r>
              <a:rPr lang="en-US" dirty="0" smtClean="0"/>
              <a:t>from the list, and then do the following: </a:t>
            </a:r>
          </a:p>
          <a:p>
            <a:pPr marL="1143000" lvl="2" indent="-228600" eaLnBrk="1" fontAlgn="auto" hangingPunct="1">
              <a:spcBef>
                <a:spcPts val="0"/>
              </a:spcBef>
              <a:spcAft>
                <a:spcPts val="0"/>
              </a:spcAft>
              <a:buFont typeface="Arial" pitchFamily="34" charset="0"/>
              <a:buChar char="•"/>
              <a:defRPr/>
            </a:pPr>
            <a:r>
              <a:rPr lang="en-US" dirty="0" smtClean="0"/>
              <a:t>In the </a:t>
            </a:r>
            <a:r>
              <a:rPr lang="en-US" b="1" dirty="0" smtClean="0"/>
              <a:t>Stop position </a:t>
            </a:r>
            <a:r>
              <a:rPr lang="en-US" dirty="0" smtClean="0"/>
              <a:t>box, enter </a:t>
            </a:r>
            <a:r>
              <a:rPr lang="en-US" b="1" dirty="0" smtClean="0"/>
              <a:t>100%</a:t>
            </a:r>
            <a:r>
              <a:rPr lang="en-US" dirty="0" smtClean="0"/>
              <a:t>.</a:t>
            </a:r>
          </a:p>
          <a:p>
            <a:pPr marL="1143000" lvl="2" indent="-228600" eaLnBrk="1" fontAlgn="auto" hangingPunct="1">
              <a:spcBef>
                <a:spcPts val="0"/>
              </a:spcBef>
              <a:spcAft>
                <a:spcPts val="0"/>
              </a:spcAft>
              <a:buFont typeface="Arial" pitchFamily="34" charset="0"/>
              <a:buChar char="•"/>
              <a:defRPr/>
            </a:pPr>
            <a:r>
              <a:rPr lang="en-US" dirty="0" smtClean="0"/>
              <a:t>Click the button next to </a:t>
            </a:r>
            <a:r>
              <a:rPr lang="en-US" b="1" dirty="0" smtClean="0"/>
              <a:t>Color</a:t>
            </a:r>
            <a:r>
              <a:rPr lang="en-US" dirty="0" smtClean="0"/>
              <a:t>, and then under </a:t>
            </a:r>
            <a:r>
              <a:rPr lang="en-US" b="1" dirty="0" smtClean="0"/>
              <a:t>Theme Colors</a:t>
            </a:r>
            <a:r>
              <a:rPr lang="en-US" dirty="0" smtClean="0"/>
              <a:t> click </a:t>
            </a:r>
            <a:r>
              <a:rPr lang="en-US" b="1" dirty="0" smtClean="0"/>
              <a:t>Blue, Accent 1, Lighter 60% </a:t>
            </a:r>
            <a:r>
              <a:rPr lang="en-US" dirty="0" smtClean="0"/>
              <a:t>(third row, fifth option from the left).</a:t>
            </a:r>
          </a:p>
          <a:p>
            <a:pPr eaLnBrk="1" fontAlgn="auto" hangingPunct="1">
              <a:lnSpc>
                <a:spcPct val="90000"/>
              </a:lnSpc>
              <a:spcBef>
                <a:spcPts val="0"/>
              </a:spcBef>
              <a:spcAft>
                <a:spcPts val="600"/>
              </a:spcAft>
              <a:defRPr/>
            </a:pPr>
            <a:endParaRPr lang="en-US" sz="1400" dirty="0" smtClean="0"/>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625" name="Slide Image Placeholder 1"/>
          <p:cNvSpPr>
            <a:spLocks noGrp="1" noRot="1" noChangeAspect="1" noTextEdit="1"/>
          </p:cNvSpPr>
          <p:nvPr>
            <p:ph type="sldImg"/>
          </p:nvPr>
        </p:nvSpPr>
        <p:spPr bwMode="auto">
          <a:xfrm>
            <a:off x="536575" y="503238"/>
            <a:ext cx="3140075" cy="2354262"/>
          </a:xfrm>
          <a:noFill/>
          <a:ln>
            <a:solidFill>
              <a:srgbClr val="000000"/>
            </a:solidFill>
            <a:miter lim="800000"/>
            <a:headEnd/>
            <a:tailEnd/>
          </a:ln>
        </p:spPr>
      </p:sp>
      <p:sp>
        <p:nvSpPr>
          <p:cNvPr id="3" name="Notes Placeholder 2"/>
          <p:cNvSpPr>
            <a:spLocks noGrp="1"/>
          </p:cNvSpPr>
          <p:nvPr>
            <p:ph type="body" idx="1"/>
          </p:nvPr>
        </p:nvSpPr>
        <p:spPr/>
        <p:txBody>
          <a:bodyPr/>
          <a:lstStyle/>
          <a:p>
            <a:pPr eaLnBrk="1" fontAlgn="auto" hangingPunct="1">
              <a:spcBef>
                <a:spcPts val="0"/>
              </a:spcBef>
              <a:spcAft>
                <a:spcPts val="0"/>
              </a:spcAft>
              <a:defRPr/>
            </a:pPr>
            <a:r>
              <a:rPr lang="en-US" sz="1400" b="1" dirty="0" smtClean="0"/>
              <a:t>Custom animation effects: fly in and box out</a:t>
            </a:r>
          </a:p>
          <a:p>
            <a:pPr eaLnBrk="1" fontAlgn="auto" hangingPunct="1">
              <a:spcBef>
                <a:spcPts val="0"/>
              </a:spcBef>
              <a:spcAft>
                <a:spcPts val="0"/>
              </a:spcAft>
              <a:defRPr/>
            </a:pPr>
            <a:r>
              <a:rPr lang="en-US" sz="1400" dirty="0" smtClean="0"/>
              <a:t>(Intermediate)</a:t>
            </a:r>
          </a:p>
          <a:p>
            <a:pPr eaLnBrk="1" fontAlgn="auto" hangingPunct="1">
              <a:spcBef>
                <a:spcPts val="0"/>
              </a:spcBef>
              <a:spcAft>
                <a:spcPts val="0"/>
              </a:spcAft>
              <a:defRPr/>
            </a:pPr>
            <a:endParaRPr lang="en-US" dirty="0" smtClean="0"/>
          </a:p>
          <a:p>
            <a:pPr eaLnBrk="1" fontAlgn="auto" hangingPunct="1">
              <a:spcBef>
                <a:spcPts val="0"/>
              </a:spcBef>
              <a:spcAft>
                <a:spcPts val="0"/>
              </a:spcAft>
              <a:defRPr/>
            </a:pPr>
            <a:endParaRPr lang="en-US" dirty="0" smtClean="0"/>
          </a:p>
          <a:p>
            <a:pPr eaLnBrk="1" fontAlgn="auto" hangingPunct="1">
              <a:spcBef>
                <a:spcPts val="0"/>
              </a:spcBef>
              <a:spcAft>
                <a:spcPts val="0"/>
              </a:spcAft>
              <a:defRPr/>
            </a:pPr>
            <a:r>
              <a:rPr lang="en-US" b="1" dirty="0" smtClean="0"/>
              <a:t>Tip</a:t>
            </a:r>
            <a:r>
              <a:rPr lang="en-US" dirty="0" smtClean="0"/>
              <a:t>: For best results when reproducing the picture effect on this slide, you may want to use the </a:t>
            </a:r>
            <a:r>
              <a:rPr lang="en-US" b="1" dirty="0" smtClean="0"/>
              <a:t>Snap objects to other objects</a:t>
            </a:r>
            <a:r>
              <a:rPr lang="en-US" dirty="0" smtClean="0"/>
              <a:t> feature. To do so, right-click the slide background and then click </a:t>
            </a:r>
            <a:r>
              <a:rPr lang="en-US" b="1" dirty="0" smtClean="0"/>
              <a:t>Grid and Guides</a:t>
            </a:r>
            <a:r>
              <a:rPr lang="en-US" dirty="0" smtClean="0"/>
              <a:t>. Under </a:t>
            </a:r>
            <a:r>
              <a:rPr lang="en-US" b="1" dirty="0" smtClean="0"/>
              <a:t>Snap to</a:t>
            </a:r>
            <a:r>
              <a:rPr lang="en-US" dirty="0" smtClean="0"/>
              <a:t>, select </a:t>
            </a:r>
            <a:r>
              <a:rPr lang="en-US" b="1" dirty="0" smtClean="0"/>
              <a:t>Snap objects to other objects</a:t>
            </a:r>
            <a:r>
              <a:rPr lang="en-US" dirty="0" smtClean="0"/>
              <a:t>.</a:t>
            </a:r>
          </a:p>
          <a:p>
            <a:pPr eaLnBrk="1" fontAlgn="auto" hangingPunct="1">
              <a:spcBef>
                <a:spcPts val="0"/>
              </a:spcBef>
              <a:spcAft>
                <a:spcPts val="0"/>
              </a:spcAft>
              <a:defRPr/>
            </a:pPr>
            <a:endParaRPr lang="en-US" dirty="0" smtClean="0"/>
          </a:p>
          <a:p>
            <a:pPr eaLnBrk="1" fontAlgn="auto" hangingPunct="1">
              <a:spcBef>
                <a:spcPts val="0"/>
              </a:spcBef>
              <a:spcAft>
                <a:spcPts val="0"/>
              </a:spcAft>
              <a:defRPr/>
            </a:pPr>
            <a:endParaRPr lang="en-US" dirty="0" smtClean="0"/>
          </a:p>
          <a:p>
            <a:pPr eaLnBrk="1" fontAlgn="auto" hangingPunct="1">
              <a:spcBef>
                <a:spcPts val="0"/>
              </a:spcBef>
              <a:spcAft>
                <a:spcPts val="0"/>
              </a:spcAft>
              <a:defRPr/>
            </a:pPr>
            <a:r>
              <a:rPr lang="en-US" dirty="0" smtClean="0"/>
              <a:t>To reproduce the picture effects on this slide, do the following:</a:t>
            </a:r>
            <a:endParaRPr lang="en-US" b="1" dirty="0" smtClean="0"/>
          </a:p>
          <a:p>
            <a:pPr marL="228600" indent="-228600" eaLnBrk="1" fontAlgn="auto" hangingPunct="1">
              <a:spcBef>
                <a:spcPts val="0"/>
              </a:spcBef>
              <a:spcAft>
                <a:spcPts val="0"/>
              </a:spcAft>
              <a:buFont typeface="+mj-lt"/>
              <a:buAutoNum type="arabicPeriod"/>
              <a:defRPr/>
            </a:pPr>
            <a:r>
              <a:rPr lang="en-US" dirty="0" smtClean="0"/>
              <a:t>On the </a:t>
            </a:r>
            <a:r>
              <a:rPr lang="en-US" b="1" dirty="0" smtClean="0"/>
              <a:t>Home</a:t>
            </a:r>
            <a:r>
              <a:rPr lang="en-US" dirty="0" smtClean="0"/>
              <a:t> tab, in the </a:t>
            </a:r>
            <a:r>
              <a:rPr lang="en-US" b="1" dirty="0" smtClean="0"/>
              <a:t>Slides</a:t>
            </a:r>
            <a:r>
              <a:rPr lang="en-US" dirty="0" smtClean="0"/>
              <a:t> group, click </a:t>
            </a:r>
            <a:r>
              <a:rPr lang="en-US" b="1" dirty="0" smtClean="0"/>
              <a:t>Layout</a:t>
            </a:r>
            <a:r>
              <a:rPr lang="en-US" dirty="0" smtClean="0"/>
              <a:t> and then click </a:t>
            </a:r>
            <a:r>
              <a:rPr lang="en-US" b="1" dirty="0" smtClean="0"/>
              <a:t>Blank</a:t>
            </a:r>
            <a:r>
              <a:rPr lang="en-US" dirty="0" smtClean="0"/>
              <a:t>. </a:t>
            </a:r>
          </a:p>
          <a:p>
            <a:pPr marL="228600" indent="-228600" eaLnBrk="1" fontAlgn="auto" hangingPunct="1">
              <a:spcBef>
                <a:spcPts val="0"/>
              </a:spcBef>
              <a:spcAft>
                <a:spcPts val="0"/>
              </a:spcAft>
              <a:buFont typeface="+mj-lt"/>
              <a:buAutoNum type="arabicPeriod"/>
              <a:defRPr/>
            </a:pPr>
            <a:r>
              <a:rPr lang="en-US" dirty="0" smtClean="0"/>
              <a:t>On the </a:t>
            </a:r>
            <a:r>
              <a:rPr lang="en-US" b="1" dirty="0" smtClean="0"/>
              <a:t>Insert tab</a:t>
            </a:r>
            <a:r>
              <a:rPr lang="en-US" dirty="0" smtClean="0"/>
              <a:t>, in the </a:t>
            </a:r>
            <a:r>
              <a:rPr lang="en-US" b="1" dirty="0" smtClean="0"/>
              <a:t>Illustrations</a:t>
            </a:r>
            <a:r>
              <a:rPr lang="en-US" dirty="0" smtClean="0"/>
              <a:t> group, click </a:t>
            </a:r>
            <a:r>
              <a:rPr lang="en-US" b="1" dirty="0" smtClean="0"/>
              <a:t>Picture.</a:t>
            </a:r>
            <a:endParaRPr lang="en-US" dirty="0" smtClean="0"/>
          </a:p>
          <a:p>
            <a:pPr marL="228600" indent="-228600" eaLnBrk="1" fontAlgn="auto" hangingPunct="1">
              <a:spcBef>
                <a:spcPts val="0"/>
              </a:spcBef>
              <a:spcAft>
                <a:spcPts val="0"/>
              </a:spcAft>
              <a:buFont typeface="+mj-lt"/>
              <a:buAutoNum type="arabicPeriod"/>
              <a:defRPr/>
            </a:pPr>
            <a:r>
              <a:rPr lang="en-US" dirty="0" smtClean="0"/>
              <a:t>In the </a:t>
            </a:r>
            <a:r>
              <a:rPr lang="en-US" b="1" dirty="0" smtClean="0"/>
              <a:t>Insert Picture </a:t>
            </a:r>
            <a:r>
              <a:rPr lang="en-US" dirty="0" smtClean="0"/>
              <a:t>dialog box, select a picture and then click </a:t>
            </a:r>
            <a:r>
              <a:rPr lang="en-US" b="1" dirty="0" smtClean="0"/>
              <a:t>Insert</a:t>
            </a:r>
            <a:r>
              <a:rPr lang="en-US" dirty="0" smtClean="0"/>
              <a:t>.</a:t>
            </a:r>
          </a:p>
          <a:p>
            <a:pPr marL="228600" indent="-228600" eaLnBrk="1" fontAlgn="auto" hangingPunct="1">
              <a:spcBef>
                <a:spcPts val="0"/>
              </a:spcBef>
              <a:spcAft>
                <a:spcPts val="0"/>
              </a:spcAft>
              <a:buFont typeface="+mj-lt"/>
              <a:buAutoNum type="arabicPeriod"/>
              <a:defRPr/>
            </a:pPr>
            <a:r>
              <a:rPr lang="en-US" dirty="0" smtClean="0"/>
              <a:t>On the slide, select the picture. Under </a:t>
            </a:r>
            <a:r>
              <a:rPr lang="en-US" b="1" dirty="0" smtClean="0"/>
              <a:t>Picture Tools</a:t>
            </a:r>
            <a:r>
              <a:rPr lang="en-US" dirty="0" smtClean="0"/>
              <a:t>, on the </a:t>
            </a:r>
            <a:r>
              <a:rPr lang="en-US" b="1" dirty="0" smtClean="0"/>
              <a:t>Format</a:t>
            </a:r>
            <a:r>
              <a:rPr lang="en-US" dirty="0" smtClean="0"/>
              <a:t> tab, in the bottom right corner of the </a:t>
            </a:r>
            <a:r>
              <a:rPr lang="en-US" b="1" dirty="0" smtClean="0"/>
              <a:t>Size</a:t>
            </a:r>
            <a:r>
              <a:rPr lang="en-US" dirty="0" smtClean="0"/>
              <a:t> group, click the </a:t>
            </a:r>
            <a:r>
              <a:rPr lang="en-US" b="1" dirty="0" smtClean="0"/>
              <a:t>Size and Position</a:t>
            </a:r>
            <a:r>
              <a:rPr lang="en-US" dirty="0" smtClean="0"/>
              <a:t> dialog box launcher. In the </a:t>
            </a:r>
            <a:r>
              <a:rPr lang="en-US" b="1" dirty="0" smtClean="0"/>
              <a:t>Size and Position </a:t>
            </a:r>
            <a:r>
              <a:rPr lang="en-US" dirty="0" smtClean="0"/>
              <a:t> dialog box, on the </a:t>
            </a:r>
            <a:r>
              <a:rPr lang="en-US" b="1" dirty="0" smtClean="0"/>
              <a:t>Size</a:t>
            </a:r>
            <a:r>
              <a:rPr lang="en-US" dirty="0" smtClean="0"/>
              <a:t> tab, resize or crop the picture as needed so that under </a:t>
            </a:r>
            <a:r>
              <a:rPr lang="en-US" b="1" dirty="0" smtClean="0"/>
              <a:t>Size and rotate</a:t>
            </a:r>
            <a:r>
              <a:rPr lang="en-US" dirty="0" smtClean="0"/>
              <a:t>, the </a:t>
            </a:r>
            <a:r>
              <a:rPr lang="en-US" b="1" dirty="0" smtClean="0"/>
              <a:t>Height</a:t>
            </a:r>
            <a:r>
              <a:rPr lang="en-US" dirty="0" smtClean="0"/>
              <a:t> box is set to </a:t>
            </a:r>
            <a:r>
              <a:rPr lang="en-US" b="1" dirty="0" smtClean="0"/>
              <a:t>4”</a:t>
            </a:r>
            <a:r>
              <a:rPr lang="en-US" dirty="0" smtClean="0"/>
              <a:t> and the </a:t>
            </a:r>
            <a:r>
              <a:rPr lang="en-US" b="1" dirty="0" smtClean="0"/>
              <a:t>Width</a:t>
            </a:r>
            <a:r>
              <a:rPr lang="en-US" dirty="0" smtClean="0"/>
              <a:t> box is set to </a:t>
            </a:r>
            <a:r>
              <a:rPr lang="en-US" b="1" dirty="0" smtClean="0"/>
              <a:t>5.33”</a:t>
            </a:r>
            <a:r>
              <a:rPr lang="en-US" dirty="0" smtClean="0"/>
              <a:t>. Resize the picture under </a:t>
            </a:r>
            <a:r>
              <a:rPr lang="en-US" b="1" dirty="0" smtClean="0"/>
              <a:t>Size and rotate </a:t>
            </a:r>
            <a:r>
              <a:rPr lang="en-US" dirty="0" smtClean="0"/>
              <a:t>by entering values into the </a:t>
            </a:r>
            <a:r>
              <a:rPr lang="en-US" b="1" dirty="0" smtClean="0"/>
              <a:t>Height</a:t>
            </a:r>
            <a:r>
              <a:rPr lang="en-US" dirty="0" smtClean="0"/>
              <a:t> and </a:t>
            </a:r>
            <a:r>
              <a:rPr lang="en-US" b="1" dirty="0" smtClean="0"/>
              <a:t>Width</a:t>
            </a:r>
            <a:r>
              <a:rPr lang="en-US" dirty="0" smtClean="0"/>
              <a:t> boxes. Crop the picture under </a:t>
            </a:r>
            <a:r>
              <a:rPr lang="en-US" b="1" dirty="0" smtClean="0"/>
              <a:t>Crop from </a:t>
            </a:r>
            <a:r>
              <a:rPr lang="en-US" dirty="0" smtClean="0"/>
              <a:t>by entering values into the </a:t>
            </a:r>
            <a:r>
              <a:rPr lang="en-US" b="1" dirty="0" smtClean="0"/>
              <a:t>Left</a:t>
            </a:r>
            <a:r>
              <a:rPr lang="en-US" dirty="0" smtClean="0"/>
              <a:t>, </a:t>
            </a:r>
            <a:r>
              <a:rPr lang="en-US" b="1" dirty="0" smtClean="0"/>
              <a:t>Right</a:t>
            </a:r>
            <a:r>
              <a:rPr lang="en-US" dirty="0" smtClean="0"/>
              <a:t>, </a:t>
            </a:r>
            <a:r>
              <a:rPr lang="en-US" b="1" dirty="0" smtClean="0"/>
              <a:t>Top</a:t>
            </a:r>
            <a:r>
              <a:rPr lang="en-US" dirty="0" smtClean="0"/>
              <a:t>, and </a:t>
            </a:r>
            <a:r>
              <a:rPr lang="en-US" b="1" dirty="0" smtClean="0"/>
              <a:t>Bottom</a:t>
            </a:r>
            <a:r>
              <a:rPr lang="en-US" dirty="0" smtClean="0"/>
              <a:t> boxes. </a:t>
            </a:r>
          </a:p>
          <a:p>
            <a:pPr marL="228600" indent="-228600" eaLnBrk="1" fontAlgn="auto" hangingPunct="1">
              <a:spcBef>
                <a:spcPts val="0"/>
              </a:spcBef>
              <a:spcAft>
                <a:spcPts val="0"/>
              </a:spcAft>
              <a:buFont typeface="+mj-lt"/>
              <a:buAutoNum type="arabicPeriod"/>
              <a:defRPr/>
            </a:pPr>
            <a:r>
              <a:rPr lang="en-US" dirty="0" smtClean="0"/>
              <a:t>On the </a:t>
            </a:r>
            <a:r>
              <a:rPr lang="en-US" b="1" dirty="0" smtClean="0"/>
              <a:t>Home</a:t>
            </a:r>
            <a:r>
              <a:rPr lang="en-US" dirty="0" smtClean="0"/>
              <a:t> tab, in the </a:t>
            </a:r>
            <a:r>
              <a:rPr lang="en-US" b="1" dirty="0" smtClean="0"/>
              <a:t>Drawing</a:t>
            </a:r>
            <a:r>
              <a:rPr lang="en-US" dirty="0" smtClean="0"/>
              <a:t> group, click </a:t>
            </a:r>
            <a:r>
              <a:rPr lang="en-US" b="1" dirty="0" smtClean="0"/>
              <a:t>Arrange</a:t>
            </a:r>
            <a:r>
              <a:rPr lang="en-US" dirty="0" smtClean="0"/>
              <a:t>,</a:t>
            </a:r>
            <a:r>
              <a:rPr lang="en-US" b="1" dirty="0" smtClean="0"/>
              <a:t> </a:t>
            </a:r>
            <a:r>
              <a:rPr lang="en-US" dirty="0" smtClean="0"/>
              <a:t>point to </a:t>
            </a:r>
            <a:r>
              <a:rPr lang="en-US" b="1" dirty="0" smtClean="0"/>
              <a:t>Align</a:t>
            </a:r>
            <a:r>
              <a:rPr lang="en-US" dirty="0" smtClean="0"/>
              <a:t>, and then do the following: </a:t>
            </a:r>
          </a:p>
          <a:p>
            <a:pPr marL="685800" lvl="1" indent="-228600" eaLnBrk="1" fontAlgn="auto" hangingPunct="1">
              <a:spcBef>
                <a:spcPts val="0"/>
              </a:spcBef>
              <a:spcAft>
                <a:spcPts val="0"/>
              </a:spcAft>
              <a:buFont typeface="+mj-lt"/>
              <a:buAutoNum type="arabicPeriod"/>
              <a:defRPr/>
            </a:pPr>
            <a:r>
              <a:rPr lang="en-US" dirty="0" smtClean="0"/>
              <a:t>Click </a:t>
            </a:r>
            <a:r>
              <a:rPr lang="en-US" b="1" dirty="0" smtClean="0"/>
              <a:t>Align to Slide</a:t>
            </a:r>
            <a:r>
              <a:rPr lang="en-US" dirty="0" smtClean="0"/>
              <a:t>.</a:t>
            </a:r>
          </a:p>
          <a:p>
            <a:pPr marL="685800" lvl="1" indent="-228600" eaLnBrk="1" fontAlgn="auto" hangingPunct="1">
              <a:spcBef>
                <a:spcPts val="0"/>
              </a:spcBef>
              <a:spcAft>
                <a:spcPts val="0"/>
              </a:spcAft>
              <a:buFont typeface="+mj-lt"/>
              <a:buAutoNum type="arabicPeriod"/>
              <a:defRPr/>
            </a:pPr>
            <a:r>
              <a:rPr lang="en-US" dirty="0" smtClean="0"/>
              <a:t>Click </a:t>
            </a:r>
            <a:r>
              <a:rPr lang="en-US" b="1" dirty="0" smtClean="0"/>
              <a:t>Align Center</a:t>
            </a:r>
            <a:r>
              <a:rPr lang="en-US" dirty="0" smtClean="0"/>
              <a:t>.</a:t>
            </a:r>
          </a:p>
          <a:p>
            <a:pPr marL="685800" lvl="1" indent="-228600" eaLnBrk="1" fontAlgn="auto" hangingPunct="1">
              <a:spcBef>
                <a:spcPts val="0"/>
              </a:spcBef>
              <a:spcAft>
                <a:spcPts val="0"/>
              </a:spcAft>
              <a:buFont typeface="+mj-lt"/>
              <a:buAutoNum type="arabicPeriod"/>
              <a:defRPr/>
            </a:pPr>
            <a:r>
              <a:rPr lang="en-US" dirty="0" smtClean="0"/>
              <a:t>Click </a:t>
            </a:r>
            <a:r>
              <a:rPr lang="en-US" b="1" dirty="0" smtClean="0"/>
              <a:t>Align Middle</a:t>
            </a:r>
            <a:r>
              <a:rPr lang="en-US" dirty="0" smtClean="0"/>
              <a:t>.</a:t>
            </a:r>
            <a:r>
              <a:rPr lang="en-US" b="1" dirty="0" smtClean="0"/>
              <a:t> </a:t>
            </a:r>
          </a:p>
          <a:p>
            <a:pPr marL="228600" indent="-228600" eaLnBrk="1" fontAlgn="auto" hangingPunct="1">
              <a:spcBef>
                <a:spcPts val="0"/>
              </a:spcBef>
              <a:spcAft>
                <a:spcPts val="0"/>
              </a:spcAft>
              <a:buFont typeface="+mj-lt"/>
              <a:buAutoNum type="arabicPeriod" startAt="6"/>
              <a:defRPr/>
            </a:pPr>
            <a:r>
              <a:rPr lang="en-US" dirty="0" smtClean="0"/>
              <a:t>On the </a:t>
            </a:r>
            <a:r>
              <a:rPr lang="en-US" b="1" dirty="0" smtClean="0"/>
              <a:t>Home</a:t>
            </a:r>
            <a:r>
              <a:rPr lang="en-US" dirty="0" smtClean="0"/>
              <a:t> tab, in the </a:t>
            </a:r>
            <a:r>
              <a:rPr lang="en-US" b="1" dirty="0" smtClean="0"/>
              <a:t>Drawing</a:t>
            </a:r>
            <a:r>
              <a:rPr lang="en-US" dirty="0" smtClean="0"/>
              <a:t> group, click </a:t>
            </a:r>
            <a:r>
              <a:rPr lang="en-US" b="1" dirty="0" smtClean="0"/>
              <a:t>Shapes</a:t>
            </a:r>
            <a:r>
              <a:rPr lang="en-US" dirty="0" smtClean="0"/>
              <a:t>, and then under </a:t>
            </a:r>
            <a:r>
              <a:rPr lang="en-US" b="1" dirty="0" smtClean="0"/>
              <a:t>Rectangles</a:t>
            </a:r>
            <a:r>
              <a:rPr lang="en-US" dirty="0" smtClean="0"/>
              <a:t> click </a:t>
            </a:r>
            <a:r>
              <a:rPr lang="en-US" b="1" dirty="0" smtClean="0"/>
              <a:t>Rectangle</a:t>
            </a:r>
            <a:r>
              <a:rPr lang="en-US" dirty="0" smtClean="0"/>
              <a:t> (first option from the left).</a:t>
            </a:r>
          </a:p>
          <a:p>
            <a:pPr marL="228600" indent="-228600" eaLnBrk="1" fontAlgn="auto" hangingPunct="1">
              <a:spcBef>
                <a:spcPts val="0"/>
              </a:spcBef>
              <a:spcAft>
                <a:spcPts val="0"/>
              </a:spcAft>
              <a:buFont typeface="+mj-lt"/>
              <a:buAutoNum type="arabicPeriod" startAt="6"/>
              <a:defRPr/>
            </a:pPr>
            <a:r>
              <a:rPr lang="en-US" dirty="0" smtClean="0"/>
              <a:t>On the slide, drag to draw a rectangle.</a:t>
            </a:r>
          </a:p>
          <a:p>
            <a:pPr marL="228600" indent="-228600" eaLnBrk="1" fontAlgn="auto" hangingPunct="1">
              <a:spcBef>
                <a:spcPts val="0"/>
              </a:spcBef>
              <a:spcAft>
                <a:spcPts val="0"/>
              </a:spcAft>
              <a:buFont typeface="+mj-lt"/>
              <a:buAutoNum type="arabicPeriod" startAt="6"/>
              <a:defRPr/>
            </a:pPr>
            <a:r>
              <a:rPr lang="en-US" dirty="0" smtClean="0"/>
              <a:t>Select the rectangle. Under</a:t>
            </a:r>
            <a:r>
              <a:rPr lang="en-US" b="1" dirty="0" smtClean="0"/>
              <a:t> Drawing</a:t>
            </a:r>
            <a:r>
              <a:rPr lang="en-US" dirty="0" smtClean="0"/>
              <a:t> </a:t>
            </a:r>
            <a:r>
              <a:rPr lang="en-US" b="1" dirty="0" smtClean="0"/>
              <a:t>Tools</a:t>
            </a:r>
            <a:r>
              <a:rPr lang="en-US" dirty="0" smtClean="0"/>
              <a:t>, on the </a:t>
            </a:r>
            <a:r>
              <a:rPr lang="en-US" b="1" dirty="0" smtClean="0"/>
              <a:t>Format </a:t>
            </a:r>
            <a:r>
              <a:rPr lang="en-US" dirty="0" smtClean="0"/>
              <a:t>tab, in the </a:t>
            </a:r>
            <a:r>
              <a:rPr lang="en-US" b="1" dirty="0" smtClean="0"/>
              <a:t>Size</a:t>
            </a:r>
            <a:r>
              <a:rPr lang="en-US" dirty="0" smtClean="0"/>
              <a:t> group, do the following:</a:t>
            </a:r>
          </a:p>
          <a:p>
            <a:pPr marL="685800" lvl="1" indent="-228600" eaLnBrk="1" fontAlgn="auto" hangingPunct="1">
              <a:spcBef>
                <a:spcPts val="0"/>
              </a:spcBef>
              <a:spcAft>
                <a:spcPts val="0"/>
              </a:spcAft>
              <a:buFont typeface="Arial" pitchFamily="34" charset="0"/>
              <a:buChar char="•"/>
              <a:defRPr/>
            </a:pPr>
            <a:r>
              <a:rPr lang="en-US" dirty="0" smtClean="0"/>
              <a:t>In the in the </a:t>
            </a:r>
            <a:r>
              <a:rPr lang="en-US" b="1" dirty="0" smtClean="0"/>
              <a:t>Shape Height </a:t>
            </a:r>
            <a:r>
              <a:rPr lang="en-US" dirty="0" smtClean="0"/>
              <a:t>box, enter </a:t>
            </a:r>
            <a:r>
              <a:rPr lang="en-US" b="1" dirty="0" smtClean="0"/>
              <a:t>0.05”</a:t>
            </a:r>
            <a:r>
              <a:rPr lang="en-US" dirty="0" smtClean="0"/>
              <a:t>.</a:t>
            </a:r>
          </a:p>
          <a:p>
            <a:pPr marL="685800" lvl="1" indent="-228600" eaLnBrk="1" fontAlgn="auto" hangingPunct="1">
              <a:spcBef>
                <a:spcPts val="0"/>
              </a:spcBef>
              <a:spcAft>
                <a:spcPts val="0"/>
              </a:spcAft>
              <a:buFont typeface="Arial" pitchFamily="34" charset="0"/>
              <a:buChar char="•"/>
              <a:defRPr/>
            </a:pPr>
            <a:r>
              <a:rPr lang="en-US" dirty="0" smtClean="0"/>
              <a:t>In the </a:t>
            </a:r>
            <a:r>
              <a:rPr lang="en-US" b="1" dirty="0" smtClean="0"/>
              <a:t>Shape Width </a:t>
            </a:r>
            <a:r>
              <a:rPr lang="en-US" dirty="0" smtClean="0"/>
              <a:t>box, enter </a:t>
            </a:r>
            <a:r>
              <a:rPr lang="en-US" b="1" dirty="0" smtClean="0"/>
              <a:t>10.3”</a:t>
            </a:r>
            <a:r>
              <a:rPr lang="en-US" dirty="0" smtClean="0"/>
              <a:t>.</a:t>
            </a:r>
          </a:p>
          <a:p>
            <a:pPr marL="228600" indent="-228600" eaLnBrk="1" fontAlgn="auto" hangingPunct="1">
              <a:spcBef>
                <a:spcPts val="0"/>
              </a:spcBef>
              <a:spcAft>
                <a:spcPts val="0"/>
              </a:spcAft>
              <a:buFont typeface="+mj-lt"/>
              <a:buAutoNum type="arabicPeriod" startAt="6"/>
              <a:defRPr/>
            </a:pPr>
            <a:r>
              <a:rPr lang="en-US" dirty="0" smtClean="0"/>
              <a:t>Under</a:t>
            </a:r>
            <a:r>
              <a:rPr lang="en-US" b="1" dirty="0" smtClean="0"/>
              <a:t> Drawing</a:t>
            </a:r>
            <a:r>
              <a:rPr lang="en-US" dirty="0" smtClean="0"/>
              <a:t> </a:t>
            </a:r>
            <a:r>
              <a:rPr lang="en-US" b="1" dirty="0" smtClean="0"/>
              <a:t>Tools</a:t>
            </a:r>
            <a:r>
              <a:rPr lang="en-US" dirty="0" smtClean="0"/>
              <a:t>, on the </a:t>
            </a:r>
            <a:r>
              <a:rPr lang="en-US" b="1" dirty="0" smtClean="0"/>
              <a:t>Format </a:t>
            </a:r>
            <a:r>
              <a:rPr lang="en-US" dirty="0" smtClean="0"/>
              <a:t>tab, in the </a:t>
            </a:r>
            <a:r>
              <a:rPr lang="en-US" b="1" dirty="0" smtClean="0"/>
              <a:t>Shape Styles</a:t>
            </a:r>
            <a:r>
              <a:rPr lang="en-US" dirty="0" smtClean="0"/>
              <a:t> group, click the arrow next to </a:t>
            </a:r>
            <a:r>
              <a:rPr lang="en-US" b="1" dirty="0" smtClean="0"/>
              <a:t>Shape Fill</a:t>
            </a:r>
            <a:r>
              <a:rPr lang="en-US" dirty="0" smtClean="0"/>
              <a:t>, and then click </a:t>
            </a:r>
            <a:r>
              <a:rPr lang="en-US" b="1" dirty="0" smtClean="0"/>
              <a:t>Blue, Accent 1 </a:t>
            </a:r>
            <a:r>
              <a:rPr lang="en-US" dirty="0" smtClean="0"/>
              <a:t>(first row, fifth option from the left).</a:t>
            </a:r>
          </a:p>
          <a:p>
            <a:pPr marL="228600" indent="-228600" eaLnBrk="1" fontAlgn="auto" hangingPunct="1">
              <a:spcBef>
                <a:spcPts val="0"/>
              </a:spcBef>
              <a:spcAft>
                <a:spcPts val="0"/>
              </a:spcAft>
              <a:buFont typeface="+mj-lt"/>
              <a:buAutoNum type="arabicPeriod" startAt="6"/>
              <a:defRPr/>
            </a:pPr>
            <a:r>
              <a:rPr lang="en-US" dirty="0" smtClean="0"/>
              <a:t>Under</a:t>
            </a:r>
            <a:r>
              <a:rPr lang="en-US" b="1" dirty="0" smtClean="0"/>
              <a:t> Drawing</a:t>
            </a:r>
            <a:r>
              <a:rPr lang="en-US" dirty="0" smtClean="0"/>
              <a:t> </a:t>
            </a:r>
            <a:r>
              <a:rPr lang="en-US" b="1" dirty="0" smtClean="0"/>
              <a:t>Tools</a:t>
            </a:r>
            <a:r>
              <a:rPr lang="en-US" dirty="0" smtClean="0"/>
              <a:t>, on the </a:t>
            </a:r>
            <a:r>
              <a:rPr lang="en-US" b="1" dirty="0" smtClean="0"/>
              <a:t>Format </a:t>
            </a:r>
            <a:r>
              <a:rPr lang="en-US" dirty="0" smtClean="0"/>
              <a:t>tab, in the </a:t>
            </a:r>
            <a:r>
              <a:rPr lang="en-US" b="1" dirty="0" smtClean="0"/>
              <a:t>Shape Styles</a:t>
            </a:r>
            <a:r>
              <a:rPr lang="en-US" dirty="0" smtClean="0"/>
              <a:t> group, click </a:t>
            </a:r>
            <a:r>
              <a:rPr lang="en-US" b="1" dirty="0" smtClean="0"/>
              <a:t>Shape Effects</a:t>
            </a:r>
            <a:r>
              <a:rPr lang="en-US" dirty="0" smtClean="0"/>
              <a:t>, point to </a:t>
            </a:r>
            <a:r>
              <a:rPr lang="en-US" b="1" dirty="0" smtClean="0"/>
              <a:t>Preset, </a:t>
            </a:r>
            <a:r>
              <a:rPr lang="en-US" dirty="0" smtClean="0"/>
              <a:t>and then under </a:t>
            </a:r>
            <a:r>
              <a:rPr lang="en-US" b="1" dirty="0" smtClean="0"/>
              <a:t>Presets</a:t>
            </a:r>
            <a:r>
              <a:rPr lang="en-US" dirty="0" smtClean="0"/>
              <a:t>, click </a:t>
            </a:r>
            <a:r>
              <a:rPr lang="en-US" b="1" dirty="0" smtClean="0"/>
              <a:t>Preset 8 </a:t>
            </a:r>
            <a:r>
              <a:rPr lang="en-US" dirty="0" smtClean="0"/>
              <a:t>(second row, fourth option from the left).</a:t>
            </a:r>
          </a:p>
          <a:p>
            <a:pPr marL="228600" indent="-228600" eaLnBrk="1" fontAlgn="auto" hangingPunct="1">
              <a:spcBef>
                <a:spcPts val="0"/>
              </a:spcBef>
              <a:spcAft>
                <a:spcPts val="0"/>
              </a:spcAft>
              <a:buFont typeface="+mj-lt"/>
              <a:buAutoNum type="arabicPeriod" startAt="6"/>
              <a:defRPr/>
            </a:pPr>
            <a:r>
              <a:rPr lang="en-US" dirty="0" smtClean="0"/>
              <a:t>Select the rectangle. On the </a:t>
            </a:r>
            <a:r>
              <a:rPr lang="en-US" b="1" dirty="0" smtClean="0"/>
              <a:t>Home </a:t>
            </a:r>
            <a:r>
              <a:rPr lang="en-US" dirty="0" smtClean="0"/>
              <a:t>tab, in the </a:t>
            </a:r>
            <a:r>
              <a:rPr lang="en-US" b="1" dirty="0" smtClean="0"/>
              <a:t>Clipboard </a:t>
            </a:r>
            <a:r>
              <a:rPr lang="en-US" dirty="0" smtClean="0"/>
              <a:t>group, click the arrow under </a:t>
            </a:r>
            <a:r>
              <a:rPr lang="en-US" b="1" dirty="0" smtClean="0"/>
              <a:t>Paste</a:t>
            </a:r>
            <a:r>
              <a:rPr lang="en-US" dirty="0" smtClean="0"/>
              <a:t>,</a:t>
            </a:r>
            <a:r>
              <a:rPr lang="en-US" b="1" dirty="0" smtClean="0"/>
              <a:t> </a:t>
            </a:r>
            <a:r>
              <a:rPr lang="en-US" dirty="0" smtClean="0"/>
              <a:t>and then click </a:t>
            </a:r>
            <a:r>
              <a:rPr lang="en-US" b="1" dirty="0" smtClean="0"/>
              <a:t>Duplicate</a:t>
            </a:r>
            <a:r>
              <a:rPr lang="en-US" dirty="0" smtClean="0"/>
              <a:t>.</a:t>
            </a:r>
            <a:r>
              <a:rPr lang="en-US" b="1" dirty="0" smtClean="0"/>
              <a:t> </a:t>
            </a:r>
            <a:r>
              <a:rPr lang="en-US" dirty="0" smtClean="0"/>
              <a:t>Repeat this process two more times for a total of four rectangles.</a:t>
            </a:r>
          </a:p>
          <a:p>
            <a:pPr marL="228600" indent="-228600" eaLnBrk="1" fontAlgn="auto" hangingPunct="1">
              <a:spcBef>
                <a:spcPts val="0"/>
              </a:spcBef>
              <a:spcAft>
                <a:spcPts val="0"/>
              </a:spcAft>
              <a:buFont typeface="+mj-lt"/>
              <a:buAutoNum type="arabicPeriod" startAt="6"/>
              <a:defRPr/>
            </a:pPr>
            <a:r>
              <a:rPr lang="en-US" dirty="0" smtClean="0"/>
              <a:t>Drag one of the rectangles until the bottom edge of the rectangle meets the top edge of the picture.</a:t>
            </a:r>
          </a:p>
          <a:p>
            <a:pPr marL="228600" indent="-228600" eaLnBrk="1" fontAlgn="auto" hangingPunct="1">
              <a:spcBef>
                <a:spcPts val="0"/>
              </a:spcBef>
              <a:spcAft>
                <a:spcPts val="0"/>
              </a:spcAft>
              <a:buFont typeface="+mj-lt"/>
              <a:buAutoNum type="arabicPeriod" startAt="6"/>
              <a:defRPr/>
            </a:pPr>
            <a:r>
              <a:rPr lang="en-US" dirty="0" smtClean="0"/>
              <a:t>Drag another rectangle until the top edge of the rectangle meets the bottom edge of the picture.</a:t>
            </a:r>
          </a:p>
          <a:p>
            <a:pPr marL="228600" indent="-228600" eaLnBrk="1" fontAlgn="auto" hangingPunct="1">
              <a:spcBef>
                <a:spcPts val="0"/>
              </a:spcBef>
              <a:spcAft>
                <a:spcPts val="0"/>
              </a:spcAft>
              <a:buFont typeface="+mj-lt"/>
              <a:buAutoNum type="arabicPeriod" startAt="6"/>
              <a:defRPr/>
            </a:pPr>
            <a:r>
              <a:rPr lang="en-US" dirty="0" smtClean="0"/>
              <a:t>Press and hold CTRL, and then select the other two rectangles. Under</a:t>
            </a:r>
            <a:r>
              <a:rPr lang="en-US" b="1" dirty="0" smtClean="0"/>
              <a:t> Drawing</a:t>
            </a:r>
            <a:r>
              <a:rPr lang="en-US" dirty="0" smtClean="0"/>
              <a:t> </a:t>
            </a:r>
            <a:r>
              <a:rPr lang="en-US" b="1" dirty="0" smtClean="0"/>
              <a:t>Tools</a:t>
            </a:r>
            <a:r>
              <a:rPr lang="en-US" dirty="0" smtClean="0"/>
              <a:t>, on the </a:t>
            </a:r>
            <a:r>
              <a:rPr lang="en-US" b="1" dirty="0" smtClean="0"/>
              <a:t>Format </a:t>
            </a:r>
            <a:r>
              <a:rPr lang="en-US" dirty="0" smtClean="0"/>
              <a:t>tab, in the </a:t>
            </a:r>
            <a:r>
              <a:rPr lang="en-US" b="1" dirty="0" smtClean="0"/>
              <a:t>Size</a:t>
            </a:r>
            <a:r>
              <a:rPr lang="en-US" dirty="0" smtClean="0"/>
              <a:t> group, do the following: </a:t>
            </a:r>
          </a:p>
          <a:p>
            <a:pPr marL="685800" lvl="1" indent="-228600" eaLnBrk="1" fontAlgn="auto" hangingPunct="1">
              <a:spcBef>
                <a:spcPts val="0"/>
              </a:spcBef>
              <a:spcAft>
                <a:spcPts val="0"/>
              </a:spcAft>
              <a:buFont typeface="Arial" pitchFamily="34" charset="0"/>
              <a:buChar char="•"/>
              <a:defRPr/>
            </a:pPr>
            <a:r>
              <a:rPr lang="en-US" dirty="0" smtClean="0"/>
              <a:t>In the in the </a:t>
            </a:r>
            <a:r>
              <a:rPr lang="en-US" b="1" dirty="0" smtClean="0"/>
              <a:t>Shape Height </a:t>
            </a:r>
            <a:r>
              <a:rPr lang="en-US" dirty="0" smtClean="0"/>
              <a:t>box, enter </a:t>
            </a:r>
            <a:r>
              <a:rPr lang="en-US" b="1" dirty="0" smtClean="0"/>
              <a:t>7.8”</a:t>
            </a:r>
            <a:r>
              <a:rPr lang="en-US" dirty="0" smtClean="0"/>
              <a:t>.</a:t>
            </a:r>
          </a:p>
          <a:p>
            <a:pPr marL="685800" lvl="1" indent="-228600" eaLnBrk="1" fontAlgn="auto" hangingPunct="1">
              <a:spcBef>
                <a:spcPts val="0"/>
              </a:spcBef>
              <a:spcAft>
                <a:spcPts val="0"/>
              </a:spcAft>
              <a:buFont typeface="Arial" pitchFamily="34" charset="0"/>
              <a:buChar char="•"/>
              <a:defRPr/>
            </a:pPr>
            <a:r>
              <a:rPr lang="en-US" dirty="0" smtClean="0"/>
              <a:t>In the </a:t>
            </a:r>
            <a:r>
              <a:rPr lang="en-US" b="1" dirty="0" smtClean="0"/>
              <a:t>Shape Width </a:t>
            </a:r>
            <a:r>
              <a:rPr lang="en-US" dirty="0" smtClean="0"/>
              <a:t>box, enter </a:t>
            </a:r>
            <a:r>
              <a:rPr lang="en-US" b="1" dirty="0" smtClean="0"/>
              <a:t>0.05”</a:t>
            </a:r>
            <a:r>
              <a:rPr lang="en-US" dirty="0" smtClean="0"/>
              <a:t>.</a:t>
            </a:r>
          </a:p>
          <a:p>
            <a:pPr marL="228600" indent="-228600" eaLnBrk="1" fontAlgn="auto" hangingPunct="1">
              <a:spcBef>
                <a:spcPts val="0"/>
              </a:spcBef>
              <a:spcAft>
                <a:spcPts val="0"/>
              </a:spcAft>
              <a:buFont typeface="+mj-lt"/>
              <a:buAutoNum type="arabicPeriod" startAt="15"/>
              <a:defRPr/>
            </a:pPr>
            <a:r>
              <a:rPr lang="en-US" dirty="0" smtClean="0"/>
              <a:t>Drag one of the vertical rectangles until the right edge of the rectangle meets the left edge of the picture.</a:t>
            </a:r>
          </a:p>
          <a:p>
            <a:pPr marL="228600" indent="-228600" eaLnBrk="1" fontAlgn="auto" hangingPunct="1">
              <a:spcBef>
                <a:spcPts val="0"/>
              </a:spcBef>
              <a:spcAft>
                <a:spcPts val="0"/>
              </a:spcAft>
              <a:buFont typeface="+mj-lt"/>
              <a:buAutoNum type="arabicPeriod" startAt="15"/>
              <a:defRPr/>
            </a:pPr>
            <a:r>
              <a:rPr lang="en-US" dirty="0" smtClean="0"/>
              <a:t>Drag the other vertical rectangle until the left edge of the rectangle meets the right edge of the picture. </a:t>
            </a:r>
          </a:p>
          <a:p>
            <a:pPr marL="228600" indent="-228600" eaLnBrk="1" fontAlgn="auto" hangingPunct="1">
              <a:spcBef>
                <a:spcPts val="0"/>
              </a:spcBef>
              <a:spcAft>
                <a:spcPts val="0"/>
              </a:spcAft>
              <a:buFont typeface="+mj-lt"/>
              <a:buAutoNum type="arabicPeriod" startAt="15"/>
              <a:defRPr/>
            </a:pPr>
            <a:r>
              <a:rPr lang="en-US" dirty="0" smtClean="0"/>
              <a:t>Press and hold CTRL, and then select both of the horizontal (top and bottom) rectangles. On the </a:t>
            </a:r>
            <a:r>
              <a:rPr lang="en-US" b="1" dirty="0" smtClean="0"/>
              <a:t>Home</a:t>
            </a:r>
            <a:r>
              <a:rPr lang="en-US" dirty="0" smtClean="0"/>
              <a:t> tab, in the </a:t>
            </a:r>
            <a:r>
              <a:rPr lang="en-US" b="1" dirty="0" smtClean="0"/>
              <a:t>Drawing</a:t>
            </a:r>
            <a:r>
              <a:rPr lang="en-US" dirty="0" smtClean="0"/>
              <a:t> group, click </a:t>
            </a:r>
            <a:r>
              <a:rPr lang="en-US" b="1" dirty="0" smtClean="0"/>
              <a:t>Arrange</a:t>
            </a:r>
            <a:r>
              <a:rPr lang="en-US" dirty="0" smtClean="0"/>
              <a:t>, point to </a:t>
            </a:r>
            <a:r>
              <a:rPr lang="en-US" b="1" dirty="0" smtClean="0"/>
              <a:t>Align</a:t>
            </a:r>
            <a:r>
              <a:rPr lang="en-US" dirty="0" smtClean="0"/>
              <a:t>, and then do the following:</a:t>
            </a:r>
          </a:p>
          <a:p>
            <a:pPr marL="685800" lvl="1" indent="-228600" eaLnBrk="1" fontAlgn="auto" hangingPunct="1">
              <a:spcBef>
                <a:spcPts val="0"/>
              </a:spcBef>
              <a:spcAft>
                <a:spcPts val="0"/>
              </a:spcAft>
              <a:buFont typeface="+mj-lt"/>
              <a:buAutoNum type="arabicPeriod"/>
              <a:defRPr/>
            </a:pPr>
            <a:r>
              <a:rPr lang="en-US" dirty="0" smtClean="0"/>
              <a:t>Click </a:t>
            </a:r>
            <a:r>
              <a:rPr lang="en-US" b="1" dirty="0" smtClean="0"/>
              <a:t>Align to Slide</a:t>
            </a:r>
            <a:r>
              <a:rPr lang="en-US" dirty="0" smtClean="0"/>
              <a:t>.</a:t>
            </a:r>
          </a:p>
          <a:p>
            <a:pPr marL="685800" lvl="1" indent="-228600" eaLnBrk="1" fontAlgn="auto" hangingPunct="1">
              <a:spcBef>
                <a:spcPts val="0"/>
              </a:spcBef>
              <a:spcAft>
                <a:spcPts val="0"/>
              </a:spcAft>
              <a:buFont typeface="+mj-lt"/>
              <a:buAutoNum type="arabicPeriod"/>
              <a:defRPr/>
            </a:pPr>
            <a:r>
              <a:rPr lang="en-US" dirty="0" smtClean="0"/>
              <a:t>Click </a:t>
            </a:r>
            <a:r>
              <a:rPr lang="en-US" b="1" dirty="0" smtClean="0"/>
              <a:t>Align</a:t>
            </a:r>
            <a:r>
              <a:rPr lang="en-US" dirty="0" smtClean="0"/>
              <a:t> </a:t>
            </a:r>
            <a:r>
              <a:rPr lang="en-US" b="1" dirty="0" smtClean="0"/>
              <a:t>Center</a:t>
            </a:r>
            <a:r>
              <a:rPr lang="en-US" dirty="0" smtClean="0"/>
              <a:t>.</a:t>
            </a:r>
          </a:p>
          <a:p>
            <a:pPr marL="228600" indent="-228600" eaLnBrk="1" fontAlgn="auto" hangingPunct="1">
              <a:spcBef>
                <a:spcPts val="0"/>
              </a:spcBef>
              <a:spcAft>
                <a:spcPts val="0"/>
              </a:spcAft>
              <a:buFont typeface="+mj-lt"/>
              <a:buAutoNum type="arabicPeriod" startAt="15"/>
              <a:defRPr/>
            </a:pPr>
            <a:r>
              <a:rPr lang="en-US" dirty="0" smtClean="0"/>
              <a:t>Press and hold CTRL, and then select both of the vertical (left and right) rectangles. On the </a:t>
            </a:r>
            <a:r>
              <a:rPr lang="en-US" b="1" dirty="0" smtClean="0"/>
              <a:t>Home</a:t>
            </a:r>
            <a:r>
              <a:rPr lang="en-US" dirty="0" smtClean="0"/>
              <a:t> tab, in the </a:t>
            </a:r>
            <a:r>
              <a:rPr lang="en-US" b="1" dirty="0" smtClean="0"/>
              <a:t>Drawing</a:t>
            </a:r>
            <a:r>
              <a:rPr lang="en-US" dirty="0" smtClean="0"/>
              <a:t> group, click </a:t>
            </a:r>
            <a:r>
              <a:rPr lang="en-US" b="1" dirty="0" smtClean="0"/>
              <a:t>Arrange</a:t>
            </a:r>
            <a:r>
              <a:rPr lang="en-US" dirty="0" smtClean="0"/>
              <a:t>, point to </a:t>
            </a:r>
            <a:r>
              <a:rPr lang="en-US" b="1" dirty="0" smtClean="0"/>
              <a:t>Align</a:t>
            </a:r>
            <a:r>
              <a:rPr lang="en-US" dirty="0" smtClean="0"/>
              <a:t>, and then do the following:</a:t>
            </a:r>
          </a:p>
          <a:p>
            <a:pPr marL="685800" lvl="1" indent="-228600" eaLnBrk="1" fontAlgn="auto" hangingPunct="1">
              <a:spcBef>
                <a:spcPts val="0"/>
              </a:spcBef>
              <a:spcAft>
                <a:spcPts val="0"/>
              </a:spcAft>
              <a:buFont typeface="+mj-lt"/>
              <a:buAutoNum type="arabicPeriod"/>
              <a:defRPr/>
            </a:pPr>
            <a:r>
              <a:rPr lang="en-US" dirty="0" smtClean="0"/>
              <a:t>Click </a:t>
            </a:r>
            <a:r>
              <a:rPr lang="en-US" b="1" dirty="0" smtClean="0"/>
              <a:t>Align to Slide</a:t>
            </a:r>
            <a:r>
              <a:rPr lang="en-US" dirty="0" smtClean="0"/>
              <a:t>.</a:t>
            </a:r>
          </a:p>
          <a:p>
            <a:pPr marL="685800" lvl="1" indent="-228600" eaLnBrk="1" fontAlgn="auto" hangingPunct="1">
              <a:spcBef>
                <a:spcPts val="0"/>
              </a:spcBef>
              <a:spcAft>
                <a:spcPts val="0"/>
              </a:spcAft>
              <a:buFont typeface="+mj-lt"/>
              <a:buAutoNum type="arabicPeriod"/>
              <a:defRPr/>
            </a:pPr>
            <a:r>
              <a:rPr lang="en-US" dirty="0" smtClean="0"/>
              <a:t>Click </a:t>
            </a:r>
            <a:r>
              <a:rPr lang="en-US" b="1" dirty="0" smtClean="0"/>
              <a:t>Align</a:t>
            </a:r>
            <a:r>
              <a:rPr lang="en-US" dirty="0" smtClean="0"/>
              <a:t> </a:t>
            </a:r>
            <a:r>
              <a:rPr lang="en-US" b="1" dirty="0" smtClean="0"/>
              <a:t>Middle</a:t>
            </a:r>
            <a:r>
              <a:rPr lang="en-US" dirty="0" smtClean="0"/>
              <a:t>.</a:t>
            </a:r>
          </a:p>
          <a:p>
            <a:pPr eaLnBrk="1" fontAlgn="auto" hangingPunct="1">
              <a:spcBef>
                <a:spcPts val="0"/>
              </a:spcBef>
              <a:spcAft>
                <a:spcPts val="0"/>
              </a:spcAft>
              <a:defRPr/>
            </a:pPr>
            <a:endParaRPr lang="en-US" dirty="0" smtClean="0"/>
          </a:p>
          <a:p>
            <a:pPr eaLnBrk="1" fontAlgn="auto" hangingPunct="1">
              <a:spcBef>
                <a:spcPts val="0"/>
              </a:spcBef>
              <a:spcAft>
                <a:spcPts val="0"/>
              </a:spcAft>
              <a:defRPr/>
            </a:pPr>
            <a:endParaRPr lang="en-US" dirty="0" smtClean="0"/>
          </a:p>
          <a:p>
            <a:pPr eaLnBrk="1" fontAlgn="auto" hangingPunct="1">
              <a:spcBef>
                <a:spcPts val="0"/>
              </a:spcBef>
              <a:spcAft>
                <a:spcPts val="0"/>
              </a:spcAft>
              <a:defRPr/>
            </a:pPr>
            <a:r>
              <a:rPr lang="en-US" dirty="0" smtClean="0"/>
              <a:t>To reproduce the animation effects on this slide, do the following:</a:t>
            </a:r>
          </a:p>
          <a:p>
            <a:pPr marL="228600" indent="-228600" eaLnBrk="1" fontAlgn="auto" hangingPunct="1">
              <a:spcBef>
                <a:spcPts val="0"/>
              </a:spcBef>
              <a:spcAft>
                <a:spcPts val="0"/>
              </a:spcAft>
              <a:buFont typeface="+mj-lt"/>
              <a:buAutoNum type="arabicPeriod"/>
              <a:defRPr/>
            </a:pPr>
            <a:r>
              <a:rPr lang="en-US" dirty="0" smtClean="0"/>
              <a:t>On the </a:t>
            </a:r>
            <a:r>
              <a:rPr lang="en-US" b="1" dirty="0" smtClean="0"/>
              <a:t>Animations</a:t>
            </a:r>
            <a:r>
              <a:rPr lang="en-US" dirty="0" smtClean="0"/>
              <a:t> tab, in the </a:t>
            </a:r>
            <a:r>
              <a:rPr lang="en-US" b="1" dirty="0" smtClean="0"/>
              <a:t>Animations</a:t>
            </a:r>
            <a:r>
              <a:rPr lang="en-US" dirty="0" smtClean="0"/>
              <a:t> group, click </a:t>
            </a:r>
            <a:r>
              <a:rPr lang="en-US" b="1" dirty="0" smtClean="0"/>
              <a:t>Custom</a:t>
            </a:r>
            <a:r>
              <a:rPr lang="en-US" dirty="0" smtClean="0"/>
              <a:t> </a:t>
            </a:r>
            <a:r>
              <a:rPr lang="en-US" b="1" dirty="0" smtClean="0"/>
              <a:t>Animation</a:t>
            </a:r>
            <a:r>
              <a:rPr lang="en-US" dirty="0" smtClean="0"/>
              <a:t>.</a:t>
            </a:r>
          </a:p>
          <a:p>
            <a:pPr marL="228600" indent="-228600" eaLnBrk="1" fontAlgn="auto" hangingPunct="1">
              <a:spcBef>
                <a:spcPts val="0"/>
              </a:spcBef>
              <a:spcAft>
                <a:spcPts val="0"/>
              </a:spcAft>
              <a:buFont typeface="+mj-lt"/>
              <a:buAutoNum type="arabicPeriod"/>
              <a:defRPr/>
            </a:pPr>
            <a:r>
              <a:rPr lang="en-US" dirty="0" smtClean="0"/>
              <a:t>Press and hold CTRL, and then select the four rectangles on the slide. In the </a:t>
            </a:r>
            <a:r>
              <a:rPr lang="en-US" b="1" dirty="0" smtClean="0"/>
              <a:t>Custom</a:t>
            </a:r>
            <a:r>
              <a:rPr lang="en-US" dirty="0" smtClean="0"/>
              <a:t> </a:t>
            </a:r>
            <a:r>
              <a:rPr lang="en-US" b="1" dirty="0" smtClean="0"/>
              <a:t>Animation</a:t>
            </a:r>
            <a:r>
              <a:rPr lang="en-US" dirty="0" smtClean="0"/>
              <a:t> task pane, do the following:</a:t>
            </a:r>
          </a:p>
          <a:p>
            <a:pPr marL="685800" lvl="1" indent="-228600" eaLnBrk="1" fontAlgn="auto" hangingPunct="1">
              <a:spcBef>
                <a:spcPts val="0"/>
              </a:spcBef>
              <a:spcAft>
                <a:spcPts val="0"/>
              </a:spcAft>
              <a:buFont typeface="+mj-lt"/>
              <a:buAutoNum type="arabicPeriod"/>
              <a:defRPr/>
            </a:pPr>
            <a:r>
              <a:rPr lang="en-US" dirty="0" smtClean="0"/>
              <a:t>Click </a:t>
            </a:r>
            <a:r>
              <a:rPr lang="en-US" b="1" dirty="0" smtClean="0"/>
              <a:t>Add Effect</a:t>
            </a:r>
            <a:r>
              <a:rPr lang="en-US" dirty="0" smtClean="0"/>
              <a:t>, point to </a:t>
            </a:r>
            <a:r>
              <a:rPr lang="en-US" b="1" dirty="0" smtClean="0"/>
              <a:t>Entrance</a:t>
            </a:r>
            <a:r>
              <a:rPr lang="en-US" dirty="0" smtClean="0"/>
              <a:t>, and then click </a:t>
            </a:r>
            <a:r>
              <a:rPr lang="en-US" b="1" dirty="0" smtClean="0"/>
              <a:t>More</a:t>
            </a:r>
            <a:r>
              <a:rPr lang="en-US" dirty="0" smtClean="0"/>
              <a:t> </a:t>
            </a:r>
            <a:r>
              <a:rPr lang="en-US" b="1" dirty="0" smtClean="0"/>
              <a:t>Effects</a:t>
            </a:r>
            <a:r>
              <a:rPr lang="en-US" dirty="0" smtClean="0"/>
              <a:t>. In the </a:t>
            </a:r>
            <a:r>
              <a:rPr lang="en-US" b="1" dirty="0" smtClean="0"/>
              <a:t>Add Entrance Effect </a:t>
            </a:r>
            <a:r>
              <a:rPr lang="en-US" dirty="0" smtClean="0"/>
              <a:t>dialog box,</a:t>
            </a:r>
            <a:r>
              <a:rPr lang="en-US" b="1" dirty="0" smtClean="0"/>
              <a:t> </a:t>
            </a:r>
            <a:r>
              <a:rPr lang="en-US" dirty="0" smtClean="0"/>
              <a:t>under </a:t>
            </a:r>
            <a:r>
              <a:rPr lang="en-US" b="1" dirty="0" smtClean="0"/>
              <a:t>Basic</a:t>
            </a:r>
            <a:r>
              <a:rPr lang="en-US" dirty="0" smtClean="0"/>
              <a:t>, click </a:t>
            </a:r>
            <a:r>
              <a:rPr lang="en-US" b="1" dirty="0" smtClean="0"/>
              <a:t>Fly In</a:t>
            </a:r>
            <a:r>
              <a:rPr lang="en-US" dirty="0" smtClean="0"/>
              <a:t>, and then click </a:t>
            </a:r>
            <a:r>
              <a:rPr lang="en-US" b="1" dirty="0" smtClean="0"/>
              <a:t>OK</a:t>
            </a:r>
            <a:r>
              <a:rPr lang="en-US" dirty="0" smtClean="0"/>
              <a:t>.</a:t>
            </a:r>
          </a:p>
          <a:p>
            <a:pPr marL="685800" lvl="1" indent="-228600" eaLnBrk="1" fontAlgn="auto" hangingPunct="1">
              <a:spcBef>
                <a:spcPts val="0"/>
              </a:spcBef>
              <a:spcAft>
                <a:spcPts val="0"/>
              </a:spcAft>
              <a:buFont typeface="+mj-lt"/>
              <a:buAutoNum type="arabicPeriod"/>
              <a:defRPr/>
            </a:pPr>
            <a:r>
              <a:rPr lang="en-US" dirty="0" smtClean="0"/>
              <a:t>Under </a:t>
            </a:r>
            <a:r>
              <a:rPr lang="en-US" b="1" dirty="0" smtClean="0"/>
              <a:t>Modify: Fly In</a:t>
            </a:r>
            <a:r>
              <a:rPr lang="en-US" dirty="0" smtClean="0"/>
              <a:t>, in the </a:t>
            </a:r>
            <a:r>
              <a:rPr lang="en-US" b="1" dirty="0" smtClean="0"/>
              <a:t>Start </a:t>
            </a:r>
            <a:r>
              <a:rPr lang="en-US" dirty="0" smtClean="0"/>
              <a:t>list, select </a:t>
            </a:r>
            <a:r>
              <a:rPr lang="en-US" b="1" dirty="0" smtClean="0"/>
              <a:t>With Previous</a:t>
            </a:r>
            <a:r>
              <a:rPr lang="en-US" dirty="0" smtClean="0"/>
              <a:t>.</a:t>
            </a:r>
          </a:p>
          <a:p>
            <a:pPr marL="685800" lvl="1" indent="-228600" eaLnBrk="1" fontAlgn="auto" hangingPunct="1">
              <a:spcBef>
                <a:spcPts val="0"/>
              </a:spcBef>
              <a:spcAft>
                <a:spcPts val="0"/>
              </a:spcAft>
              <a:buFont typeface="+mj-lt"/>
              <a:buAutoNum type="arabicPeriod"/>
              <a:defRPr/>
            </a:pPr>
            <a:r>
              <a:rPr lang="en-US" dirty="0" smtClean="0"/>
              <a:t>Under </a:t>
            </a:r>
            <a:r>
              <a:rPr lang="en-US" b="1" dirty="0" smtClean="0"/>
              <a:t>Modify: Fly In</a:t>
            </a:r>
            <a:r>
              <a:rPr lang="en-US" dirty="0" smtClean="0"/>
              <a:t>, in the </a:t>
            </a:r>
            <a:r>
              <a:rPr lang="en-US" b="1" dirty="0" smtClean="0"/>
              <a:t>Speed </a:t>
            </a:r>
            <a:r>
              <a:rPr lang="en-US" dirty="0" smtClean="0"/>
              <a:t>list, select </a:t>
            </a:r>
            <a:r>
              <a:rPr lang="en-US" b="1" dirty="0" smtClean="0"/>
              <a:t>Medium</a:t>
            </a:r>
            <a:r>
              <a:rPr lang="en-US" dirty="0" smtClean="0"/>
              <a:t>.</a:t>
            </a:r>
          </a:p>
          <a:p>
            <a:pPr marL="228600" indent="-228600" eaLnBrk="1" fontAlgn="auto" hangingPunct="1">
              <a:spcBef>
                <a:spcPts val="0"/>
              </a:spcBef>
              <a:spcAft>
                <a:spcPts val="0"/>
              </a:spcAft>
              <a:buFont typeface="+mj-lt"/>
              <a:buAutoNum type="arabicPeriod"/>
              <a:defRPr/>
            </a:pPr>
            <a:r>
              <a:rPr lang="en-US" dirty="0" smtClean="0"/>
              <a:t>On the slide, select the top horizontal rectangle. In the </a:t>
            </a:r>
            <a:r>
              <a:rPr lang="en-US" b="1" dirty="0" smtClean="0"/>
              <a:t>Custom</a:t>
            </a:r>
            <a:r>
              <a:rPr lang="en-US" dirty="0" smtClean="0"/>
              <a:t> </a:t>
            </a:r>
            <a:r>
              <a:rPr lang="en-US" b="1" dirty="0" smtClean="0"/>
              <a:t>Animation</a:t>
            </a:r>
            <a:r>
              <a:rPr lang="en-US" dirty="0" smtClean="0"/>
              <a:t> task pane, under </a:t>
            </a:r>
            <a:r>
              <a:rPr lang="en-US" b="1" dirty="0" smtClean="0"/>
              <a:t>Modify: Fly-In</a:t>
            </a:r>
            <a:r>
              <a:rPr lang="en-US" dirty="0" smtClean="0"/>
              <a:t>, in the </a:t>
            </a:r>
            <a:r>
              <a:rPr lang="en-US" b="1" dirty="0" smtClean="0"/>
              <a:t>Direction </a:t>
            </a:r>
            <a:r>
              <a:rPr lang="en-US" dirty="0" smtClean="0"/>
              <a:t>list, select </a:t>
            </a:r>
            <a:r>
              <a:rPr lang="en-US" b="1" dirty="0" smtClean="0"/>
              <a:t>From Bottom</a:t>
            </a:r>
            <a:r>
              <a:rPr lang="en-US" dirty="0" smtClean="0"/>
              <a:t>.</a:t>
            </a:r>
          </a:p>
          <a:p>
            <a:pPr marL="228600" indent="-228600" eaLnBrk="1" fontAlgn="auto" hangingPunct="1">
              <a:spcBef>
                <a:spcPts val="0"/>
              </a:spcBef>
              <a:spcAft>
                <a:spcPts val="0"/>
              </a:spcAft>
              <a:buFont typeface="+mj-lt"/>
              <a:buAutoNum type="arabicPeriod"/>
              <a:defRPr/>
            </a:pPr>
            <a:r>
              <a:rPr lang="en-US" dirty="0" smtClean="0"/>
              <a:t>On the slide, select the bottom horizontal rectangle. In the </a:t>
            </a:r>
            <a:r>
              <a:rPr lang="en-US" b="1" dirty="0" smtClean="0"/>
              <a:t>Custom</a:t>
            </a:r>
            <a:r>
              <a:rPr lang="en-US" dirty="0" smtClean="0"/>
              <a:t> </a:t>
            </a:r>
            <a:r>
              <a:rPr lang="en-US" b="1" dirty="0" smtClean="0"/>
              <a:t>Animation</a:t>
            </a:r>
            <a:r>
              <a:rPr lang="en-US" dirty="0" smtClean="0"/>
              <a:t> task pane, under </a:t>
            </a:r>
            <a:r>
              <a:rPr lang="en-US" b="1" dirty="0" smtClean="0"/>
              <a:t>Modify: Fly-In</a:t>
            </a:r>
            <a:r>
              <a:rPr lang="en-US" dirty="0" smtClean="0"/>
              <a:t>, in the </a:t>
            </a:r>
            <a:r>
              <a:rPr lang="en-US" b="1" dirty="0" smtClean="0"/>
              <a:t>Direction </a:t>
            </a:r>
            <a:r>
              <a:rPr lang="en-US" dirty="0" smtClean="0"/>
              <a:t>list, select </a:t>
            </a:r>
            <a:r>
              <a:rPr lang="en-US" b="1" dirty="0" smtClean="0"/>
              <a:t>From Top</a:t>
            </a:r>
            <a:r>
              <a:rPr lang="en-US" dirty="0" smtClean="0"/>
              <a:t>.</a:t>
            </a:r>
          </a:p>
          <a:p>
            <a:pPr marL="228600" indent="-228600" eaLnBrk="1" fontAlgn="auto" hangingPunct="1">
              <a:spcBef>
                <a:spcPts val="0"/>
              </a:spcBef>
              <a:spcAft>
                <a:spcPts val="0"/>
              </a:spcAft>
              <a:buFont typeface="+mj-lt"/>
              <a:buAutoNum type="arabicPeriod"/>
              <a:defRPr/>
            </a:pPr>
            <a:r>
              <a:rPr lang="en-US" dirty="0" smtClean="0"/>
              <a:t>On the slide, select the left vertical rectangle. In the </a:t>
            </a:r>
            <a:r>
              <a:rPr lang="en-US" b="1" dirty="0" smtClean="0"/>
              <a:t>Custom</a:t>
            </a:r>
            <a:r>
              <a:rPr lang="en-US" dirty="0" smtClean="0"/>
              <a:t> </a:t>
            </a:r>
            <a:r>
              <a:rPr lang="en-US" b="1" dirty="0" smtClean="0"/>
              <a:t>Animation</a:t>
            </a:r>
            <a:r>
              <a:rPr lang="en-US" dirty="0" smtClean="0"/>
              <a:t> task pane, under </a:t>
            </a:r>
            <a:r>
              <a:rPr lang="en-US" b="1" dirty="0" smtClean="0"/>
              <a:t>Modify: Fly-In</a:t>
            </a:r>
            <a:r>
              <a:rPr lang="en-US" dirty="0" smtClean="0"/>
              <a:t>, in the </a:t>
            </a:r>
            <a:r>
              <a:rPr lang="en-US" b="1" dirty="0" smtClean="0"/>
              <a:t>Direction </a:t>
            </a:r>
            <a:r>
              <a:rPr lang="en-US" dirty="0" smtClean="0"/>
              <a:t>list, select </a:t>
            </a:r>
            <a:r>
              <a:rPr lang="en-US" b="1" dirty="0" smtClean="0"/>
              <a:t>From Right</a:t>
            </a:r>
            <a:r>
              <a:rPr lang="en-US" dirty="0" smtClean="0"/>
              <a:t>.</a:t>
            </a:r>
          </a:p>
          <a:p>
            <a:pPr marL="228600" indent="-228600" eaLnBrk="1" fontAlgn="auto" hangingPunct="1">
              <a:spcBef>
                <a:spcPts val="0"/>
              </a:spcBef>
              <a:spcAft>
                <a:spcPts val="0"/>
              </a:spcAft>
              <a:buFont typeface="+mj-lt"/>
              <a:buAutoNum type="arabicPeriod"/>
              <a:defRPr/>
            </a:pPr>
            <a:r>
              <a:rPr lang="en-US" dirty="0" smtClean="0"/>
              <a:t>On the slide, select the right vertical rectangle. In the </a:t>
            </a:r>
            <a:r>
              <a:rPr lang="en-US" b="1" dirty="0" smtClean="0"/>
              <a:t>Custom</a:t>
            </a:r>
            <a:r>
              <a:rPr lang="en-US" dirty="0" smtClean="0"/>
              <a:t> </a:t>
            </a:r>
            <a:r>
              <a:rPr lang="en-US" b="1" dirty="0" smtClean="0"/>
              <a:t>Animation</a:t>
            </a:r>
            <a:r>
              <a:rPr lang="en-US" dirty="0" smtClean="0"/>
              <a:t> task pane, under </a:t>
            </a:r>
            <a:r>
              <a:rPr lang="en-US" b="1" dirty="0" smtClean="0"/>
              <a:t>Modify: Fly-In</a:t>
            </a:r>
            <a:r>
              <a:rPr lang="en-US" dirty="0" smtClean="0"/>
              <a:t>, in the </a:t>
            </a:r>
            <a:r>
              <a:rPr lang="en-US" b="1" dirty="0" smtClean="0"/>
              <a:t>Direction </a:t>
            </a:r>
            <a:r>
              <a:rPr lang="en-US" dirty="0" smtClean="0"/>
              <a:t>list, select </a:t>
            </a:r>
            <a:r>
              <a:rPr lang="en-US" b="1" dirty="0" smtClean="0"/>
              <a:t>From Left</a:t>
            </a:r>
            <a:r>
              <a:rPr lang="en-US" dirty="0" smtClean="0"/>
              <a:t>.</a:t>
            </a:r>
          </a:p>
          <a:p>
            <a:pPr marL="228600" indent="-228600" eaLnBrk="1" fontAlgn="auto" hangingPunct="1">
              <a:spcBef>
                <a:spcPts val="0"/>
              </a:spcBef>
              <a:spcAft>
                <a:spcPts val="0"/>
              </a:spcAft>
              <a:buFont typeface="+mj-lt"/>
              <a:buAutoNum type="arabicPeriod"/>
              <a:defRPr/>
            </a:pPr>
            <a:r>
              <a:rPr lang="en-US" dirty="0" smtClean="0"/>
              <a:t>On the slide, select the picture. In the </a:t>
            </a:r>
            <a:r>
              <a:rPr lang="en-US" b="1" dirty="0" smtClean="0"/>
              <a:t>Custom</a:t>
            </a:r>
            <a:r>
              <a:rPr lang="en-US" dirty="0" smtClean="0"/>
              <a:t> </a:t>
            </a:r>
            <a:r>
              <a:rPr lang="en-US" b="1" dirty="0" smtClean="0"/>
              <a:t>Animation</a:t>
            </a:r>
            <a:r>
              <a:rPr lang="en-US" dirty="0" smtClean="0"/>
              <a:t> task pane, do the following: </a:t>
            </a:r>
          </a:p>
          <a:p>
            <a:pPr marL="685800" lvl="1" indent="-228600" eaLnBrk="1" fontAlgn="auto" hangingPunct="1">
              <a:spcBef>
                <a:spcPts val="0"/>
              </a:spcBef>
              <a:spcAft>
                <a:spcPts val="0"/>
              </a:spcAft>
              <a:buFont typeface="+mj-lt"/>
              <a:buAutoNum type="arabicPeriod"/>
              <a:defRPr/>
            </a:pPr>
            <a:r>
              <a:rPr lang="en-US" dirty="0" smtClean="0"/>
              <a:t>Click </a:t>
            </a:r>
            <a:r>
              <a:rPr lang="en-US" b="1" dirty="0" smtClean="0"/>
              <a:t>Add Effect</a:t>
            </a:r>
            <a:r>
              <a:rPr lang="en-US" dirty="0" smtClean="0"/>
              <a:t>, point to </a:t>
            </a:r>
            <a:r>
              <a:rPr lang="en-US" b="1" dirty="0" smtClean="0"/>
              <a:t>Entrance</a:t>
            </a:r>
            <a:r>
              <a:rPr lang="en-US" dirty="0" smtClean="0"/>
              <a:t>, and then click </a:t>
            </a:r>
            <a:r>
              <a:rPr lang="en-US" b="1" dirty="0" smtClean="0"/>
              <a:t>More</a:t>
            </a:r>
            <a:r>
              <a:rPr lang="en-US" dirty="0" smtClean="0"/>
              <a:t> </a:t>
            </a:r>
            <a:r>
              <a:rPr lang="en-US" b="1" dirty="0" smtClean="0"/>
              <a:t>Effects</a:t>
            </a:r>
            <a:r>
              <a:rPr lang="en-US" dirty="0" smtClean="0"/>
              <a:t>. In the </a:t>
            </a:r>
            <a:r>
              <a:rPr lang="en-US" b="1" dirty="0" smtClean="0"/>
              <a:t>Add Entrance Effect</a:t>
            </a:r>
            <a:r>
              <a:rPr lang="en-US" dirty="0" smtClean="0"/>
              <a:t> dialog box, under </a:t>
            </a:r>
            <a:r>
              <a:rPr lang="en-US" b="1" dirty="0" smtClean="0"/>
              <a:t>Basic</a:t>
            </a:r>
            <a:r>
              <a:rPr lang="en-US" dirty="0" smtClean="0"/>
              <a:t>, click </a:t>
            </a:r>
            <a:r>
              <a:rPr lang="en-US" b="1" dirty="0" smtClean="0"/>
              <a:t>Box</a:t>
            </a:r>
            <a:r>
              <a:rPr lang="en-US" dirty="0" smtClean="0"/>
              <a:t>, and then click </a:t>
            </a:r>
            <a:r>
              <a:rPr lang="en-US" b="1" dirty="0" smtClean="0"/>
              <a:t>OK.</a:t>
            </a:r>
          </a:p>
          <a:p>
            <a:pPr marL="685800" lvl="1" indent="-228600" eaLnBrk="1" fontAlgn="auto" hangingPunct="1">
              <a:spcBef>
                <a:spcPts val="0"/>
              </a:spcBef>
              <a:spcAft>
                <a:spcPts val="0"/>
              </a:spcAft>
              <a:buFont typeface="+mj-lt"/>
              <a:buAutoNum type="arabicPeriod"/>
              <a:defRPr/>
            </a:pPr>
            <a:r>
              <a:rPr lang="en-US" dirty="0" smtClean="0"/>
              <a:t>Under </a:t>
            </a:r>
            <a:r>
              <a:rPr lang="en-US" b="1" dirty="0" smtClean="0"/>
              <a:t>Modify: Box</a:t>
            </a:r>
            <a:r>
              <a:rPr lang="en-US" dirty="0" smtClean="0"/>
              <a:t>, in the </a:t>
            </a:r>
            <a:r>
              <a:rPr lang="en-US" b="1" dirty="0" smtClean="0"/>
              <a:t>Start</a:t>
            </a:r>
            <a:r>
              <a:rPr lang="en-US" dirty="0" smtClean="0"/>
              <a:t> list, select </a:t>
            </a:r>
            <a:r>
              <a:rPr lang="en-US" b="1" dirty="0" smtClean="0"/>
              <a:t>With Previous</a:t>
            </a:r>
            <a:r>
              <a:rPr lang="en-US" dirty="0" smtClean="0"/>
              <a:t>.</a:t>
            </a:r>
          </a:p>
          <a:p>
            <a:pPr marL="685800" lvl="1" indent="-228600" eaLnBrk="1" fontAlgn="auto" hangingPunct="1">
              <a:spcBef>
                <a:spcPts val="0"/>
              </a:spcBef>
              <a:spcAft>
                <a:spcPts val="0"/>
              </a:spcAft>
              <a:buFont typeface="+mj-lt"/>
              <a:buAutoNum type="arabicPeriod"/>
              <a:defRPr/>
            </a:pPr>
            <a:r>
              <a:rPr lang="en-US" dirty="0" smtClean="0"/>
              <a:t>Under </a:t>
            </a:r>
            <a:r>
              <a:rPr lang="en-US" b="1" dirty="0" smtClean="0"/>
              <a:t>Modify: Box</a:t>
            </a:r>
            <a:r>
              <a:rPr lang="en-US" dirty="0" smtClean="0"/>
              <a:t>, in the </a:t>
            </a:r>
            <a:r>
              <a:rPr lang="en-US" b="1" dirty="0" smtClean="0"/>
              <a:t>Direction</a:t>
            </a:r>
            <a:r>
              <a:rPr lang="en-US" dirty="0" smtClean="0"/>
              <a:t> list, select </a:t>
            </a:r>
            <a:r>
              <a:rPr lang="en-US" b="1" dirty="0" smtClean="0"/>
              <a:t>Out</a:t>
            </a:r>
            <a:r>
              <a:rPr lang="en-US" dirty="0" smtClean="0"/>
              <a:t>.</a:t>
            </a:r>
          </a:p>
          <a:p>
            <a:pPr marL="228600" indent="-228600" eaLnBrk="1" fontAlgn="auto" hangingPunct="1">
              <a:spcBef>
                <a:spcPts val="0"/>
              </a:spcBef>
              <a:spcAft>
                <a:spcPts val="0"/>
              </a:spcAft>
              <a:buFont typeface="+mj-lt"/>
              <a:buAutoNum type="arabicPeriod"/>
              <a:defRPr/>
            </a:pPr>
            <a:r>
              <a:rPr lang="en-US" dirty="0" smtClean="0"/>
              <a:t>Also in the </a:t>
            </a:r>
            <a:r>
              <a:rPr lang="en-US" b="1" dirty="0" smtClean="0"/>
              <a:t>Custom Animation </a:t>
            </a:r>
            <a:r>
              <a:rPr lang="en-US" dirty="0" smtClean="0"/>
              <a:t>task pane, select the fifth animation effect (box effect for the picture). Click the arrow to the right of the selected effect, and then click </a:t>
            </a:r>
            <a:r>
              <a:rPr lang="en-US" b="1" dirty="0" smtClean="0"/>
              <a:t>Timing</a:t>
            </a:r>
            <a:r>
              <a:rPr lang="en-US" dirty="0" smtClean="0"/>
              <a:t>. In the </a:t>
            </a:r>
            <a:r>
              <a:rPr lang="en-US" b="1" dirty="0" smtClean="0"/>
              <a:t>Fade </a:t>
            </a:r>
            <a:r>
              <a:rPr lang="en-US" dirty="0" smtClean="0"/>
              <a:t>dialog box, on the </a:t>
            </a:r>
            <a:r>
              <a:rPr lang="en-US" b="1" dirty="0" smtClean="0"/>
              <a:t>Timing</a:t>
            </a:r>
            <a:r>
              <a:rPr lang="en-US" dirty="0" smtClean="0"/>
              <a:t> tab, do the following:</a:t>
            </a:r>
          </a:p>
          <a:p>
            <a:pPr marL="685800" lvl="1" indent="-228600" eaLnBrk="1" fontAlgn="auto" hangingPunct="1">
              <a:spcBef>
                <a:spcPts val="0"/>
              </a:spcBef>
              <a:spcAft>
                <a:spcPts val="0"/>
              </a:spcAft>
              <a:buFont typeface="Arial" pitchFamily="34" charset="0"/>
              <a:buChar char="•"/>
              <a:defRPr/>
            </a:pPr>
            <a:r>
              <a:rPr lang="en-US" dirty="0" smtClean="0"/>
              <a:t>In the </a:t>
            </a:r>
            <a:r>
              <a:rPr lang="en-US" b="1" dirty="0" smtClean="0"/>
              <a:t>Delay</a:t>
            </a:r>
            <a:r>
              <a:rPr lang="en-US" dirty="0" smtClean="0"/>
              <a:t> box, enter </a:t>
            </a:r>
            <a:r>
              <a:rPr lang="en-US" b="1" dirty="0" smtClean="0"/>
              <a:t>1.3</a:t>
            </a:r>
            <a:r>
              <a:rPr lang="en-US" dirty="0" smtClean="0"/>
              <a:t>.</a:t>
            </a:r>
          </a:p>
          <a:p>
            <a:pPr marL="685800" lvl="1" indent="-228600" eaLnBrk="1" fontAlgn="auto" hangingPunct="1">
              <a:spcBef>
                <a:spcPts val="0"/>
              </a:spcBef>
              <a:spcAft>
                <a:spcPts val="0"/>
              </a:spcAft>
              <a:buFont typeface="Arial" pitchFamily="34" charset="0"/>
              <a:buChar char="•"/>
              <a:defRPr/>
            </a:pPr>
            <a:r>
              <a:rPr lang="en-US" dirty="0" smtClean="0"/>
              <a:t>In the </a:t>
            </a:r>
            <a:r>
              <a:rPr lang="en-US" b="1" dirty="0" smtClean="0"/>
              <a:t>Speed</a:t>
            </a:r>
            <a:r>
              <a:rPr lang="en-US" dirty="0" smtClean="0"/>
              <a:t> box, enter </a:t>
            </a:r>
            <a:r>
              <a:rPr lang="en-US" b="1" dirty="0" smtClean="0"/>
              <a:t>0.7 seconds</a:t>
            </a:r>
            <a:r>
              <a:rPr lang="en-US" dirty="0" smtClean="0"/>
              <a:t>, and then click </a:t>
            </a:r>
            <a:r>
              <a:rPr lang="en-US" b="1" dirty="0" smtClean="0"/>
              <a:t>OK</a:t>
            </a:r>
            <a:r>
              <a:rPr lang="en-US" dirty="0" smtClean="0"/>
              <a:t>.</a:t>
            </a:r>
          </a:p>
          <a:p>
            <a:pPr marL="228600" indent="-228600" eaLnBrk="1" fontAlgn="auto" hangingPunct="1">
              <a:spcBef>
                <a:spcPts val="0"/>
              </a:spcBef>
              <a:spcAft>
                <a:spcPts val="0"/>
              </a:spcAft>
              <a:buFont typeface="+mj-lt"/>
              <a:buAutoNum type="arabicPeriod"/>
              <a:defRPr/>
            </a:pPr>
            <a:r>
              <a:rPr lang="en-US" dirty="0" smtClean="0"/>
              <a:t>Press and hold CTRL, and then select the four rectangles on the slide. In the </a:t>
            </a:r>
            <a:r>
              <a:rPr lang="en-US" b="1" dirty="0" smtClean="0"/>
              <a:t>Custom</a:t>
            </a:r>
            <a:r>
              <a:rPr lang="en-US" dirty="0" smtClean="0"/>
              <a:t> </a:t>
            </a:r>
            <a:r>
              <a:rPr lang="en-US" b="1" dirty="0" smtClean="0"/>
              <a:t>Animation</a:t>
            </a:r>
            <a:r>
              <a:rPr lang="en-US" dirty="0" smtClean="0"/>
              <a:t> task pane, do the following:</a:t>
            </a:r>
          </a:p>
          <a:p>
            <a:pPr marL="685800" lvl="1" indent="-228600" eaLnBrk="1" fontAlgn="auto" hangingPunct="1">
              <a:spcBef>
                <a:spcPts val="0"/>
              </a:spcBef>
              <a:spcAft>
                <a:spcPts val="0"/>
              </a:spcAft>
              <a:buFont typeface="+mj-lt"/>
              <a:buAutoNum type="arabicPeriod"/>
              <a:defRPr/>
            </a:pPr>
            <a:r>
              <a:rPr lang="en-US" dirty="0" smtClean="0"/>
              <a:t>Click </a:t>
            </a:r>
            <a:r>
              <a:rPr lang="en-US" b="1" dirty="0" smtClean="0"/>
              <a:t>Add Effect</a:t>
            </a:r>
            <a:r>
              <a:rPr lang="en-US" dirty="0" smtClean="0"/>
              <a:t>, point to </a:t>
            </a:r>
            <a:r>
              <a:rPr lang="en-US" b="1" dirty="0" smtClean="0"/>
              <a:t>Exit</a:t>
            </a:r>
            <a:r>
              <a:rPr lang="en-US" dirty="0" smtClean="0"/>
              <a:t>, and then click </a:t>
            </a:r>
            <a:r>
              <a:rPr lang="en-US" b="1" dirty="0" smtClean="0"/>
              <a:t>More</a:t>
            </a:r>
            <a:r>
              <a:rPr lang="en-US" dirty="0" smtClean="0"/>
              <a:t> </a:t>
            </a:r>
            <a:r>
              <a:rPr lang="en-US" b="1" dirty="0" smtClean="0"/>
              <a:t>Effects</a:t>
            </a:r>
            <a:r>
              <a:rPr lang="en-US" dirty="0" smtClean="0"/>
              <a:t>. In the </a:t>
            </a:r>
            <a:r>
              <a:rPr lang="en-US" b="1" dirty="0" smtClean="0"/>
              <a:t>Add Exit Effect </a:t>
            </a:r>
            <a:r>
              <a:rPr lang="en-US" dirty="0" smtClean="0"/>
              <a:t>dialog box,</a:t>
            </a:r>
            <a:r>
              <a:rPr lang="en-US" b="1" dirty="0" smtClean="0"/>
              <a:t> </a:t>
            </a:r>
            <a:r>
              <a:rPr lang="en-US" dirty="0" smtClean="0"/>
              <a:t>under </a:t>
            </a:r>
            <a:r>
              <a:rPr lang="en-US" b="1" dirty="0" smtClean="0"/>
              <a:t>Basic</a:t>
            </a:r>
            <a:r>
              <a:rPr lang="en-US" dirty="0" smtClean="0"/>
              <a:t>, click </a:t>
            </a:r>
            <a:r>
              <a:rPr lang="en-US" b="1" dirty="0" smtClean="0"/>
              <a:t>Fly Out</a:t>
            </a:r>
            <a:r>
              <a:rPr lang="en-US" dirty="0" smtClean="0"/>
              <a:t>, and then click </a:t>
            </a:r>
            <a:r>
              <a:rPr lang="en-US" b="1" dirty="0" smtClean="0"/>
              <a:t>OK</a:t>
            </a:r>
            <a:r>
              <a:rPr lang="en-US" dirty="0" smtClean="0"/>
              <a:t>.</a:t>
            </a:r>
          </a:p>
          <a:p>
            <a:pPr marL="685800" lvl="1" indent="-228600" eaLnBrk="1" fontAlgn="auto" hangingPunct="1">
              <a:spcBef>
                <a:spcPts val="0"/>
              </a:spcBef>
              <a:spcAft>
                <a:spcPts val="0"/>
              </a:spcAft>
              <a:buFont typeface="+mj-lt"/>
              <a:buAutoNum type="arabicPeriod"/>
              <a:defRPr/>
            </a:pPr>
            <a:r>
              <a:rPr lang="en-US" dirty="0" smtClean="0"/>
              <a:t>Under </a:t>
            </a:r>
            <a:r>
              <a:rPr lang="en-US" b="1" dirty="0" smtClean="0"/>
              <a:t>Modify: Fly Out</a:t>
            </a:r>
            <a:r>
              <a:rPr lang="en-US" dirty="0" smtClean="0"/>
              <a:t>, in the </a:t>
            </a:r>
            <a:r>
              <a:rPr lang="en-US" b="1" dirty="0" smtClean="0"/>
              <a:t>Start </a:t>
            </a:r>
            <a:r>
              <a:rPr lang="en-US" dirty="0" smtClean="0"/>
              <a:t>list, select </a:t>
            </a:r>
            <a:r>
              <a:rPr lang="en-US" b="1" dirty="0" smtClean="0"/>
              <a:t>With Previous</a:t>
            </a:r>
            <a:r>
              <a:rPr lang="en-US" dirty="0" smtClean="0"/>
              <a:t>.</a:t>
            </a:r>
          </a:p>
          <a:p>
            <a:pPr marL="685800" lvl="1" indent="-228600" eaLnBrk="1" fontAlgn="auto" hangingPunct="1">
              <a:spcBef>
                <a:spcPts val="0"/>
              </a:spcBef>
              <a:spcAft>
                <a:spcPts val="0"/>
              </a:spcAft>
              <a:buFont typeface="+mj-lt"/>
              <a:buAutoNum type="arabicPeriod"/>
              <a:defRPr/>
            </a:pPr>
            <a:r>
              <a:rPr lang="en-US" dirty="0" smtClean="0"/>
              <a:t>Under </a:t>
            </a:r>
            <a:r>
              <a:rPr lang="en-US" b="1" dirty="0" smtClean="0"/>
              <a:t>Modify: Fly Out</a:t>
            </a:r>
            <a:r>
              <a:rPr lang="en-US" dirty="0" smtClean="0"/>
              <a:t>, in the </a:t>
            </a:r>
            <a:r>
              <a:rPr lang="en-US" b="1" dirty="0" smtClean="0"/>
              <a:t>Speed </a:t>
            </a:r>
            <a:r>
              <a:rPr lang="en-US" dirty="0" smtClean="0"/>
              <a:t>box, select </a:t>
            </a:r>
            <a:r>
              <a:rPr lang="en-US" b="1" dirty="0" smtClean="0"/>
              <a:t>Medium</a:t>
            </a:r>
            <a:r>
              <a:rPr lang="en-US" dirty="0" smtClean="0"/>
              <a:t>. </a:t>
            </a:r>
            <a:endParaRPr lang="en-US" i="1" dirty="0" smtClean="0"/>
          </a:p>
          <a:p>
            <a:pPr marL="228600" indent="-228600" eaLnBrk="1" fontAlgn="auto" hangingPunct="1">
              <a:spcBef>
                <a:spcPts val="0"/>
              </a:spcBef>
              <a:spcAft>
                <a:spcPts val="0"/>
              </a:spcAft>
              <a:buFont typeface="+mj-lt"/>
              <a:buAutoNum type="arabicPeriod"/>
              <a:defRPr/>
            </a:pPr>
            <a:r>
              <a:rPr lang="en-US" dirty="0" smtClean="0"/>
              <a:t>Also in the </a:t>
            </a:r>
            <a:r>
              <a:rPr lang="en-US" b="1" dirty="0" smtClean="0"/>
              <a:t>Custom Animation </a:t>
            </a:r>
            <a:r>
              <a:rPr lang="en-US" dirty="0" smtClean="0"/>
              <a:t>task pane, with all four fly-out effects still selected, click the arrow to the right of the last fly-out effect, and then click </a:t>
            </a:r>
            <a:r>
              <a:rPr lang="en-US" b="1" dirty="0" smtClean="0"/>
              <a:t>Timing</a:t>
            </a:r>
            <a:r>
              <a:rPr lang="en-US" dirty="0" smtClean="0"/>
              <a:t>. In the </a:t>
            </a:r>
            <a:r>
              <a:rPr lang="en-US" b="1" dirty="0" smtClean="0"/>
              <a:t>Fly Out </a:t>
            </a:r>
            <a:r>
              <a:rPr lang="en-US" dirty="0" smtClean="0"/>
              <a:t>dialog box, on the </a:t>
            </a:r>
            <a:r>
              <a:rPr lang="en-US" b="1" dirty="0" smtClean="0"/>
              <a:t>Timing</a:t>
            </a:r>
            <a:r>
              <a:rPr lang="en-US" dirty="0" smtClean="0"/>
              <a:t> tab, in the </a:t>
            </a:r>
            <a:r>
              <a:rPr lang="en-US" b="1" dirty="0" smtClean="0"/>
              <a:t>Delay</a:t>
            </a:r>
            <a:r>
              <a:rPr lang="en-US" dirty="0" smtClean="0"/>
              <a:t> box, enter </a:t>
            </a:r>
            <a:r>
              <a:rPr lang="en-US" b="1" dirty="0" smtClean="0"/>
              <a:t>0</a:t>
            </a:r>
            <a:r>
              <a:rPr lang="en-US" dirty="0" smtClean="0"/>
              <a:t>, and then click </a:t>
            </a:r>
            <a:r>
              <a:rPr lang="en-US" b="1" dirty="0" smtClean="0"/>
              <a:t>OK</a:t>
            </a:r>
            <a:r>
              <a:rPr lang="en-US" dirty="0" smtClean="0"/>
              <a:t>.</a:t>
            </a:r>
          </a:p>
          <a:p>
            <a:pPr marL="228600" indent="-228600" eaLnBrk="1" fontAlgn="auto" hangingPunct="1">
              <a:spcBef>
                <a:spcPts val="0"/>
              </a:spcBef>
              <a:spcAft>
                <a:spcPts val="0"/>
              </a:spcAft>
              <a:buFont typeface="+mj-lt"/>
              <a:buAutoNum type="arabicPeriod"/>
              <a:defRPr/>
            </a:pPr>
            <a:r>
              <a:rPr lang="en-US" dirty="0" smtClean="0"/>
              <a:t>Also in the Custom Animation task pane, select the sixth animation effect (first fly-out effect). Under </a:t>
            </a:r>
            <a:r>
              <a:rPr lang="en-US" b="1" dirty="0" smtClean="0"/>
              <a:t>Modify: Fly Out</a:t>
            </a:r>
            <a:r>
              <a:rPr lang="en-US" dirty="0" smtClean="0"/>
              <a:t>, in the </a:t>
            </a:r>
            <a:r>
              <a:rPr lang="en-US" b="1" dirty="0" smtClean="0"/>
              <a:t>Start </a:t>
            </a:r>
            <a:r>
              <a:rPr lang="en-US" dirty="0" smtClean="0"/>
              <a:t>list, select </a:t>
            </a:r>
            <a:r>
              <a:rPr lang="en-US" b="1" dirty="0" smtClean="0"/>
              <a:t>On Click</a:t>
            </a:r>
            <a:r>
              <a:rPr lang="en-US" dirty="0" smtClean="0"/>
              <a:t>.</a:t>
            </a:r>
          </a:p>
          <a:p>
            <a:pPr marL="228600" indent="-228600" eaLnBrk="1" fontAlgn="auto" hangingPunct="1">
              <a:spcBef>
                <a:spcPts val="0"/>
              </a:spcBef>
              <a:spcAft>
                <a:spcPts val="0"/>
              </a:spcAft>
              <a:buFont typeface="+mj-lt"/>
              <a:buAutoNum type="arabicPeriod"/>
              <a:defRPr/>
            </a:pPr>
            <a:r>
              <a:rPr lang="en-US" dirty="0" smtClean="0"/>
              <a:t>On the slide, select the top horizontal rectangle. In the </a:t>
            </a:r>
            <a:r>
              <a:rPr lang="en-US" b="1" dirty="0" smtClean="0"/>
              <a:t>Custom</a:t>
            </a:r>
            <a:r>
              <a:rPr lang="en-US" dirty="0" smtClean="0"/>
              <a:t> </a:t>
            </a:r>
            <a:r>
              <a:rPr lang="en-US" b="1" dirty="0" smtClean="0"/>
              <a:t>Animation</a:t>
            </a:r>
            <a:r>
              <a:rPr lang="en-US" dirty="0" smtClean="0"/>
              <a:t> task pane, select the highlighted fly-out effect. Under </a:t>
            </a:r>
            <a:r>
              <a:rPr lang="en-US" b="1" dirty="0" smtClean="0"/>
              <a:t>Modify: Fly Out</a:t>
            </a:r>
            <a:r>
              <a:rPr lang="en-US" dirty="0" smtClean="0"/>
              <a:t>, in the </a:t>
            </a:r>
            <a:r>
              <a:rPr lang="en-US" b="1" dirty="0" smtClean="0"/>
              <a:t>Direction </a:t>
            </a:r>
            <a:r>
              <a:rPr lang="en-US" dirty="0" smtClean="0"/>
              <a:t>list, select </a:t>
            </a:r>
            <a:r>
              <a:rPr lang="en-US" b="1" dirty="0" smtClean="0"/>
              <a:t>To Bottom</a:t>
            </a:r>
            <a:r>
              <a:rPr lang="en-US" dirty="0" smtClean="0"/>
              <a:t>.</a:t>
            </a:r>
          </a:p>
          <a:p>
            <a:pPr marL="228600" indent="-228600" eaLnBrk="1" fontAlgn="auto" hangingPunct="1">
              <a:spcBef>
                <a:spcPts val="0"/>
              </a:spcBef>
              <a:spcAft>
                <a:spcPts val="0"/>
              </a:spcAft>
              <a:buFont typeface="+mj-lt"/>
              <a:buAutoNum type="arabicPeriod"/>
              <a:defRPr/>
            </a:pPr>
            <a:r>
              <a:rPr lang="en-US" dirty="0" smtClean="0"/>
              <a:t>On the slide, select the bottom horizontal rectangle. In the </a:t>
            </a:r>
            <a:r>
              <a:rPr lang="en-US" b="1" dirty="0" smtClean="0"/>
              <a:t>Custom</a:t>
            </a:r>
            <a:r>
              <a:rPr lang="en-US" dirty="0" smtClean="0"/>
              <a:t> </a:t>
            </a:r>
            <a:r>
              <a:rPr lang="en-US" b="1" dirty="0" smtClean="0"/>
              <a:t>Animation</a:t>
            </a:r>
            <a:r>
              <a:rPr lang="en-US" dirty="0" smtClean="0"/>
              <a:t> task pane, select the highlighted fly-out effect. Under </a:t>
            </a:r>
            <a:r>
              <a:rPr lang="en-US" b="1" dirty="0" smtClean="0"/>
              <a:t>Modify: Fly Out</a:t>
            </a:r>
            <a:r>
              <a:rPr lang="en-US" dirty="0" smtClean="0"/>
              <a:t>, in the </a:t>
            </a:r>
            <a:r>
              <a:rPr lang="en-US" b="1" dirty="0" smtClean="0"/>
              <a:t>Direction </a:t>
            </a:r>
            <a:r>
              <a:rPr lang="en-US" dirty="0" smtClean="0"/>
              <a:t>list, select </a:t>
            </a:r>
            <a:r>
              <a:rPr lang="en-US" b="1" dirty="0" smtClean="0"/>
              <a:t>To Top</a:t>
            </a:r>
            <a:r>
              <a:rPr lang="en-US" dirty="0" smtClean="0"/>
              <a:t>.</a:t>
            </a:r>
          </a:p>
          <a:p>
            <a:pPr marL="228600" indent="-228600" eaLnBrk="1" fontAlgn="auto" hangingPunct="1">
              <a:spcBef>
                <a:spcPts val="0"/>
              </a:spcBef>
              <a:spcAft>
                <a:spcPts val="0"/>
              </a:spcAft>
              <a:buFont typeface="+mj-lt"/>
              <a:buAutoNum type="arabicPeriod"/>
              <a:defRPr/>
            </a:pPr>
            <a:r>
              <a:rPr lang="en-US" dirty="0" smtClean="0"/>
              <a:t>On the slide, select the left vertical rectangle. In the </a:t>
            </a:r>
            <a:r>
              <a:rPr lang="en-US" b="1" dirty="0" smtClean="0"/>
              <a:t>Custom</a:t>
            </a:r>
            <a:r>
              <a:rPr lang="en-US" dirty="0" smtClean="0"/>
              <a:t> </a:t>
            </a:r>
            <a:r>
              <a:rPr lang="en-US" b="1" dirty="0" smtClean="0"/>
              <a:t>Animation</a:t>
            </a:r>
            <a:r>
              <a:rPr lang="en-US" dirty="0" smtClean="0"/>
              <a:t> task pane, select the highlighted fly-out effect. Under </a:t>
            </a:r>
            <a:r>
              <a:rPr lang="en-US" b="1" dirty="0" smtClean="0"/>
              <a:t>Modify: Fly Out</a:t>
            </a:r>
            <a:r>
              <a:rPr lang="en-US" dirty="0" smtClean="0"/>
              <a:t>, in the </a:t>
            </a:r>
            <a:r>
              <a:rPr lang="en-US" b="1" dirty="0" smtClean="0"/>
              <a:t>Direction </a:t>
            </a:r>
            <a:r>
              <a:rPr lang="en-US" dirty="0" smtClean="0"/>
              <a:t>list, select </a:t>
            </a:r>
            <a:r>
              <a:rPr lang="en-US" b="1" dirty="0" smtClean="0"/>
              <a:t>To Right</a:t>
            </a:r>
            <a:r>
              <a:rPr lang="en-US" dirty="0" smtClean="0"/>
              <a:t>.</a:t>
            </a:r>
          </a:p>
          <a:p>
            <a:pPr marL="228600" indent="-228600" eaLnBrk="1" fontAlgn="auto" hangingPunct="1">
              <a:spcBef>
                <a:spcPts val="0"/>
              </a:spcBef>
              <a:spcAft>
                <a:spcPts val="0"/>
              </a:spcAft>
              <a:buFont typeface="+mj-lt"/>
              <a:buAutoNum type="arabicPeriod"/>
              <a:defRPr/>
            </a:pPr>
            <a:r>
              <a:rPr lang="en-US" dirty="0" smtClean="0"/>
              <a:t>On the slide, select the right vertical rectangle. In the </a:t>
            </a:r>
            <a:r>
              <a:rPr lang="en-US" b="1" dirty="0" smtClean="0"/>
              <a:t>Custom</a:t>
            </a:r>
            <a:r>
              <a:rPr lang="en-US" dirty="0" smtClean="0"/>
              <a:t> </a:t>
            </a:r>
            <a:r>
              <a:rPr lang="en-US" b="1" dirty="0" smtClean="0"/>
              <a:t>Animation</a:t>
            </a:r>
            <a:r>
              <a:rPr lang="en-US" dirty="0" smtClean="0"/>
              <a:t> task pane, select the highlighted fly-out effect. Under </a:t>
            </a:r>
            <a:r>
              <a:rPr lang="en-US" b="1" dirty="0" smtClean="0"/>
              <a:t>Modify: Fly Out</a:t>
            </a:r>
            <a:r>
              <a:rPr lang="en-US" dirty="0" smtClean="0"/>
              <a:t>, in the </a:t>
            </a:r>
            <a:r>
              <a:rPr lang="en-US" b="1" dirty="0" smtClean="0"/>
              <a:t>Direction </a:t>
            </a:r>
            <a:r>
              <a:rPr lang="en-US" dirty="0" smtClean="0"/>
              <a:t>list, select </a:t>
            </a:r>
            <a:r>
              <a:rPr lang="en-US" b="1" dirty="0" smtClean="0"/>
              <a:t>To Left</a:t>
            </a:r>
            <a:r>
              <a:rPr lang="en-US" dirty="0" smtClean="0"/>
              <a:t>.</a:t>
            </a:r>
          </a:p>
          <a:p>
            <a:pPr marL="228600" indent="-228600" eaLnBrk="1" fontAlgn="auto" hangingPunct="1">
              <a:spcBef>
                <a:spcPts val="0"/>
              </a:spcBef>
              <a:spcAft>
                <a:spcPts val="0"/>
              </a:spcAft>
              <a:buFont typeface="+mj-lt"/>
              <a:buAutoNum type="arabicPeriod"/>
              <a:defRPr/>
            </a:pPr>
            <a:r>
              <a:rPr lang="en-US" dirty="0" smtClean="0"/>
              <a:t>On the slide, select the picture. In the </a:t>
            </a:r>
            <a:r>
              <a:rPr lang="en-US" b="1" dirty="0" smtClean="0"/>
              <a:t>Custom</a:t>
            </a:r>
            <a:r>
              <a:rPr lang="en-US" dirty="0" smtClean="0"/>
              <a:t> </a:t>
            </a:r>
            <a:r>
              <a:rPr lang="en-US" b="1" dirty="0" smtClean="0"/>
              <a:t>Animation</a:t>
            </a:r>
            <a:r>
              <a:rPr lang="en-US" dirty="0" smtClean="0"/>
              <a:t> task pane, do the following:</a:t>
            </a:r>
          </a:p>
          <a:p>
            <a:pPr marL="685800" lvl="1" indent="-228600" eaLnBrk="1" fontAlgn="auto" hangingPunct="1">
              <a:spcBef>
                <a:spcPts val="0"/>
              </a:spcBef>
              <a:spcAft>
                <a:spcPts val="0"/>
              </a:spcAft>
              <a:buFont typeface="+mj-lt"/>
              <a:buAutoNum type="arabicPeriod"/>
              <a:defRPr/>
            </a:pPr>
            <a:r>
              <a:rPr lang="en-US" dirty="0" smtClean="0"/>
              <a:t>Click </a:t>
            </a:r>
            <a:r>
              <a:rPr lang="en-US" b="1" dirty="0" smtClean="0"/>
              <a:t>Add Effect</a:t>
            </a:r>
            <a:r>
              <a:rPr lang="en-US" dirty="0" smtClean="0"/>
              <a:t>, point to </a:t>
            </a:r>
            <a:r>
              <a:rPr lang="en-US" b="1" dirty="0" smtClean="0"/>
              <a:t>Exit</a:t>
            </a:r>
            <a:r>
              <a:rPr lang="en-US" dirty="0" smtClean="0"/>
              <a:t>, and then click </a:t>
            </a:r>
            <a:r>
              <a:rPr lang="en-US" b="1" dirty="0" smtClean="0"/>
              <a:t>More</a:t>
            </a:r>
            <a:r>
              <a:rPr lang="en-US" dirty="0" smtClean="0"/>
              <a:t> </a:t>
            </a:r>
            <a:r>
              <a:rPr lang="en-US" b="1" dirty="0" smtClean="0"/>
              <a:t>Effects</a:t>
            </a:r>
            <a:r>
              <a:rPr lang="en-US" dirty="0" smtClean="0"/>
              <a:t>. In the </a:t>
            </a:r>
            <a:r>
              <a:rPr lang="en-US" b="1" dirty="0" smtClean="0"/>
              <a:t>Add Exit Effect</a:t>
            </a:r>
            <a:r>
              <a:rPr lang="en-US" dirty="0" smtClean="0"/>
              <a:t> dialog box, under </a:t>
            </a:r>
            <a:r>
              <a:rPr lang="en-US" b="1" dirty="0" smtClean="0"/>
              <a:t>Basic</a:t>
            </a:r>
            <a:r>
              <a:rPr lang="en-US" dirty="0" smtClean="0"/>
              <a:t>, click </a:t>
            </a:r>
            <a:r>
              <a:rPr lang="en-US" b="1" dirty="0" smtClean="0"/>
              <a:t>Box</a:t>
            </a:r>
            <a:r>
              <a:rPr lang="en-US" dirty="0" smtClean="0"/>
              <a:t>, and then click </a:t>
            </a:r>
            <a:r>
              <a:rPr lang="en-US" b="1" dirty="0" smtClean="0"/>
              <a:t>OK</a:t>
            </a:r>
            <a:r>
              <a:rPr lang="en-US" dirty="0" smtClean="0"/>
              <a:t>.</a:t>
            </a:r>
          </a:p>
          <a:p>
            <a:pPr marL="685800" lvl="1" indent="-228600" eaLnBrk="1" fontAlgn="auto" hangingPunct="1">
              <a:spcBef>
                <a:spcPts val="0"/>
              </a:spcBef>
              <a:spcAft>
                <a:spcPts val="0"/>
              </a:spcAft>
              <a:buFont typeface="+mj-lt"/>
              <a:buAutoNum type="arabicPeriod"/>
              <a:defRPr/>
            </a:pPr>
            <a:r>
              <a:rPr lang="en-US" dirty="0" smtClean="0"/>
              <a:t>Under </a:t>
            </a:r>
            <a:r>
              <a:rPr lang="en-US" b="1" dirty="0" smtClean="0"/>
              <a:t>Modify: Box</a:t>
            </a:r>
            <a:r>
              <a:rPr lang="en-US" dirty="0" smtClean="0"/>
              <a:t>, in the </a:t>
            </a:r>
            <a:r>
              <a:rPr lang="en-US" b="1" dirty="0" smtClean="0"/>
              <a:t>Start </a:t>
            </a:r>
            <a:r>
              <a:rPr lang="en-US" dirty="0" smtClean="0"/>
              <a:t>list, select </a:t>
            </a:r>
            <a:r>
              <a:rPr lang="en-US" b="1" dirty="0" smtClean="0"/>
              <a:t>With Previous</a:t>
            </a:r>
            <a:r>
              <a:rPr lang="en-US" dirty="0" smtClean="0"/>
              <a:t>.</a:t>
            </a:r>
            <a:endParaRPr lang="en-US" b="1" dirty="0" smtClean="0"/>
          </a:p>
          <a:p>
            <a:pPr marL="685800" lvl="1" indent="-228600" eaLnBrk="1" fontAlgn="auto" hangingPunct="1">
              <a:spcBef>
                <a:spcPts val="0"/>
              </a:spcBef>
              <a:spcAft>
                <a:spcPts val="0"/>
              </a:spcAft>
              <a:buFont typeface="+mj-lt"/>
              <a:buAutoNum type="arabicPeriod"/>
              <a:defRPr/>
            </a:pPr>
            <a:r>
              <a:rPr lang="en-US" dirty="0" smtClean="0"/>
              <a:t>Under </a:t>
            </a:r>
            <a:r>
              <a:rPr lang="en-US" b="1" dirty="0" smtClean="0"/>
              <a:t>Modify: Box</a:t>
            </a:r>
            <a:r>
              <a:rPr lang="en-US" dirty="0" smtClean="0"/>
              <a:t>, in the </a:t>
            </a:r>
            <a:r>
              <a:rPr lang="en-US" b="1" dirty="0" smtClean="0"/>
              <a:t>Direction </a:t>
            </a:r>
            <a:r>
              <a:rPr lang="en-US" dirty="0" smtClean="0"/>
              <a:t>list, select </a:t>
            </a:r>
            <a:r>
              <a:rPr lang="en-US" b="1" dirty="0" smtClean="0"/>
              <a:t>In</a:t>
            </a:r>
            <a:r>
              <a:rPr lang="en-US" dirty="0" smtClean="0"/>
              <a:t>.</a:t>
            </a:r>
            <a:endParaRPr lang="en-US" i="1" dirty="0" smtClean="0"/>
          </a:p>
          <a:p>
            <a:pPr marL="228600" indent="-228600" eaLnBrk="1" fontAlgn="auto" hangingPunct="1">
              <a:spcBef>
                <a:spcPts val="0"/>
              </a:spcBef>
              <a:spcAft>
                <a:spcPts val="0"/>
              </a:spcAft>
              <a:buFont typeface="+mj-lt"/>
              <a:buAutoNum type="arabicPeriod"/>
              <a:defRPr/>
            </a:pPr>
            <a:r>
              <a:rPr lang="en-US" dirty="0" smtClean="0"/>
              <a:t>Click the arrow to the right of the ninth animation effect (box effect for the picture), and then click </a:t>
            </a:r>
            <a:r>
              <a:rPr lang="en-US" b="1" dirty="0" smtClean="0"/>
              <a:t>Timing</a:t>
            </a:r>
            <a:r>
              <a:rPr lang="en-US" dirty="0" smtClean="0"/>
              <a:t>. In the </a:t>
            </a:r>
            <a:r>
              <a:rPr lang="en-US" b="1" dirty="0" smtClean="0"/>
              <a:t>Box</a:t>
            </a:r>
            <a:r>
              <a:rPr lang="en-US" dirty="0" smtClean="0"/>
              <a:t> dialog box, on the </a:t>
            </a:r>
            <a:r>
              <a:rPr lang="en-US" b="1" dirty="0" smtClean="0"/>
              <a:t>Timing</a:t>
            </a:r>
            <a:r>
              <a:rPr lang="en-US" dirty="0" smtClean="0"/>
              <a:t> tab, do the following:</a:t>
            </a:r>
          </a:p>
          <a:p>
            <a:pPr marL="685800" lvl="1" indent="-228600" eaLnBrk="1" fontAlgn="auto" hangingPunct="1">
              <a:spcBef>
                <a:spcPts val="0"/>
              </a:spcBef>
              <a:spcAft>
                <a:spcPts val="0"/>
              </a:spcAft>
              <a:buFont typeface="Arial" pitchFamily="34" charset="0"/>
              <a:buChar char="•"/>
              <a:defRPr/>
            </a:pPr>
            <a:r>
              <a:rPr lang="en-US" dirty="0" smtClean="0"/>
              <a:t>In the </a:t>
            </a:r>
            <a:r>
              <a:rPr lang="en-US" b="1" dirty="0" smtClean="0"/>
              <a:t>Delay</a:t>
            </a:r>
            <a:r>
              <a:rPr lang="en-US" dirty="0" smtClean="0"/>
              <a:t> box, enter </a:t>
            </a:r>
            <a:r>
              <a:rPr lang="en-US" b="1" dirty="0" smtClean="0"/>
              <a:t>0</a:t>
            </a:r>
            <a:r>
              <a:rPr lang="en-US" dirty="0" smtClean="0"/>
              <a:t>.</a:t>
            </a:r>
          </a:p>
          <a:p>
            <a:pPr marL="685800" lvl="1" indent="-228600" eaLnBrk="1" fontAlgn="auto" hangingPunct="1">
              <a:spcBef>
                <a:spcPts val="0"/>
              </a:spcBef>
              <a:spcAft>
                <a:spcPts val="0"/>
              </a:spcAft>
              <a:buFont typeface="Arial" pitchFamily="34" charset="0"/>
              <a:buChar char="•"/>
              <a:defRPr/>
            </a:pPr>
            <a:r>
              <a:rPr lang="en-US" dirty="0" smtClean="0"/>
              <a:t>In the </a:t>
            </a:r>
            <a:r>
              <a:rPr lang="en-US" b="1" dirty="0" smtClean="0"/>
              <a:t>Speed</a:t>
            </a:r>
            <a:r>
              <a:rPr lang="en-US" dirty="0" smtClean="0"/>
              <a:t> box, enter </a:t>
            </a:r>
            <a:r>
              <a:rPr lang="en-US" b="1" dirty="0" smtClean="0"/>
              <a:t>0.7 seconds</a:t>
            </a:r>
            <a:r>
              <a:rPr lang="en-US" dirty="0" smtClean="0"/>
              <a:t>, and then click </a:t>
            </a:r>
            <a:r>
              <a:rPr lang="en-US" b="1" dirty="0" smtClean="0"/>
              <a:t>OK</a:t>
            </a:r>
            <a:r>
              <a:rPr lang="en-US" dirty="0" smtClean="0"/>
              <a:t>.</a:t>
            </a:r>
            <a:endParaRPr lang="en-US" i="1" dirty="0" smtClean="0"/>
          </a:p>
          <a:p>
            <a:pPr eaLnBrk="1" fontAlgn="auto" hangingPunct="1">
              <a:spcBef>
                <a:spcPts val="0"/>
              </a:spcBef>
              <a:spcAft>
                <a:spcPts val="0"/>
              </a:spcAft>
              <a:defRPr/>
            </a:pPr>
            <a:endParaRPr lang="en-US" dirty="0" smtClean="0"/>
          </a:p>
          <a:p>
            <a:pPr eaLnBrk="1" fontAlgn="auto" hangingPunct="1">
              <a:spcBef>
                <a:spcPts val="0"/>
              </a:spcBef>
              <a:spcAft>
                <a:spcPts val="0"/>
              </a:spcAft>
              <a:defRPr/>
            </a:pPr>
            <a:endParaRPr lang="en-US" dirty="0" smtClean="0"/>
          </a:p>
          <a:p>
            <a:pPr eaLnBrk="1" fontAlgn="auto" hangingPunct="1">
              <a:spcBef>
                <a:spcPts val="0"/>
              </a:spcBef>
              <a:spcAft>
                <a:spcPts val="0"/>
              </a:spcAft>
              <a:defRPr/>
            </a:pPr>
            <a:r>
              <a:rPr lang="en-US" dirty="0" smtClean="0"/>
              <a:t>To reproduce the background effects on this slide, do the following:</a:t>
            </a:r>
          </a:p>
          <a:p>
            <a:pPr marL="228600" indent="-228600" eaLnBrk="1" fontAlgn="auto" hangingPunct="1">
              <a:spcBef>
                <a:spcPts val="0"/>
              </a:spcBef>
              <a:spcAft>
                <a:spcPts val="0"/>
              </a:spcAft>
              <a:buFont typeface="+mj-lt"/>
              <a:buAutoNum type="arabicPeriod"/>
              <a:defRPr/>
            </a:pPr>
            <a:r>
              <a:rPr lang="en-US" dirty="0" smtClean="0"/>
              <a:t>Right-click the slide background area, and then click </a:t>
            </a:r>
            <a:r>
              <a:rPr lang="en-US" b="1" dirty="0" smtClean="0"/>
              <a:t>Format Background</a:t>
            </a:r>
            <a:r>
              <a:rPr lang="en-US" dirty="0" smtClean="0"/>
              <a:t>. In the </a:t>
            </a:r>
            <a:r>
              <a:rPr lang="en-US" b="1" dirty="0" smtClean="0"/>
              <a:t>Format Background </a:t>
            </a:r>
            <a:r>
              <a:rPr lang="en-US" dirty="0" smtClean="0"/>
              <a:t>dialog box, click </a:t>
            </a:r>
            <a:r>
              <a:rPr lang="en-US" b="1" dirty="0" smtClean="0"/>
              <a:t>Fill</a:t>
            </a:r>
            <a:r>
              <a:rPr lang="en-US" dirty="0" smtClean="0"/>
              <a:t> in the left pane, select </a:t>
            </a:r>
            <a:r>
              <a:rPr lang="en-US" b="1" dirty="0" smtClean="0"/>
              <a:t>Gradient fill</a:t>
            </a:r>
            <a:r>
              <a:rPr lang="en-US" dirty="0" smtClean="0"/>
              <a:t> in the </a:t>
            </a:r>
            <a:r>
              <a:rPr lang="en-US" b="1" dirty="0" smtClean="0"/>
              <a:t>Fill</a:t>
            </a:r>
            <a:r>
              <a:rPr lang="en-US" dirty="0" smtClean="0"/>
              <a:t> pane, and then do the following:</a:t>
            </a:r>
          </a:p>
          <a:p>
            <a:pPr marL="685800" lvl="1" indent="-228600" eaLnBrk="1" fontAlgn="auto" hangingPunct="1">
              <a:spcBef>
                <a:spcPts val="0"/>
              </a:spcBef>
              <a:spcAft>
                <a:spcPts val="0"/>
              </a:spcAft>
              <a:buFont typeface="Arial" pitchFamily="34" charset="0"/>
              <a:buChar char="•"/>
              <a:defRPr/>
            </a:pPr>
            <a:r>
              <a:rPr lang="en-US" dirty="0" smtClean="0"/>
              <a:t>In the </a:t>
            </a:r>
            <a:r>
              <a:rPr lang="en-US" b="1" dirty="0" smtClean="0"/>
              <a:t>Type</a:t>
            </a:r>
            <a:r>
              <a:rPr lang="en-US" dirty="0" smtClean="0"/>
              <a:t> list, select </a:t>
            </a:r>
            <a:r>
              <a:rPr lang="en-US" b="1" dirty="0" smtClean="0"/>
              <a:t>Linear</a:t>
            </a:r>
            <a:r>
              <a:rPr lang="en-US" dirty="0" smtClean="0"/>
              <a:t>.</a:t>
            </a:r>
          </a:p>
          <a:p>
            <a:pPr marL="685800" lvl="1" indent="-228600" eaLnBrk="1" fontAlgn="auto" hangingPunct="1">
              <a:spcBef>
                <a:spcPts val="0"/>
              </a:spcBef>
              <a:spcAft>
                <a:spcPts val="0"/>
              </a:spcAft>
              <a:buFont typeface="Arial" pitchFamily="34" charset="0"/>
              <a:buChar char="•"/>
              <a:defRPr/>
            </a:pPr>
            <a:r>
              <a:rPr lang="en-US" dirty="0" smtClean="0"/>
              <a:t>Click the button next to </a:t>
            </a:r>
            <a:r>
              <a:rPr lang="en-US" b="1" dirty="0" smtClean="0"/>
              <a:t>Direction</a:t>
            </a:r>
            <a:r>
              <a:rPr lang="en-US" dirty="0" smtClean="0"/>
              <a:t>, and then click </a:t>
            </a:r>
            <a:r>
              <a:rPr lang="en-US" b="1" dirty="0" smtClean="0"/>
              <a:t>Linear Down </a:t>
            </a:r>
            <a:r>
              <a:rPr lang="en-US" dirty="0" smtClean="0"/>
              <a:t>(first row, second option from the left).</a:t>
            </a:r>
            <a:endParaRPr lang="en-US" b="1" dirty="0" smtClean="0"/>
          </a:p>
          <a:p>
            <a:pPr marL="685800" lvl="1" indent="-228600" eaLnBrk="1" fontAlgn="auto" hangingPunct="1">
              <a:spcBef>
                <a:spcPts val="0"/>
              </a:spcBef>
              <a:spcAft>
                <a:spcPts val="0"/>
              </a:spcAft>
              <a:buFont typeface="Arial" pitchFamily="34" charset="0"/>
              <a:buChar char="•"/>
              <a:defRPr/>
            </a:pPr>
            <a:r>
              <a:rPr lang="en-US" dirty="0" smtClean="0"/>
              <a:t>Under </a:t>
            </a:r>
            <a:r>
              <a:rPr lang="en-US" b="1" dirty="0" smtClean="0"/>
              <a:t>Gradient stops</a:t>
            </a:r>
            <a:r>
              <a:rPr lang="en-US" dirty="0" smtClean="0"/>
              <a:t>, click </a:t>
            </a:r>
            <a:r>
              <a:rPr lang="en-US" b="1" dirty="0" smtClean="0"/>
              <a:t>Add</a:t>
            </a:r>
            <a:r>
              <a:rPr lang="en-US" dirty="0" smtClean="0"/>
              <a:t> or </a:t>
            </a:r>
            <a:r>
              <a:rPr lang="en-US" b="1" dirty="0" smtClean="0"/>
              <a:t>Remove</a:t>
            </a:r>
            <a:r>
              <a:rPr lang="en-US" dirty="0" smtClean="0"/>
              <a:t> until two stops appear in the drop-down list.</a:t>
            </a:r>
          </a:p>
          <a:p>
            <a:pPr marL="228600" indent="-228600" eaLnBrk="1" fontAlgn="auto" hangingPunct="1">
              <a:spcBef>
                <a:spcPts val="0"/>
              </a:spcBef>
              <a:spcAft>
                <a:spcPts val="0"/>
              </a:spcAft>
              <a:buFont typeface="+mj-lt"/>
              <a:buAutoNum type="arabicPeriod"/>
              <a:defRPr/>
            </a:pPr>
            <a:r>
              <a:rPr lang="en-US" dirty="0" smtClean="0"/>
              <a:t>Also under </a:t>
            </a:r>
            <a:r>
              <a:rPr lang="en-US" b="1" dirty="0" smtClean="0"/>
              <a:t>Gradient stops</a:t>
            </a:r>
            <a:r>
              <a:rPr lang="en-US" dirty="0" smtClean="0"/>
              <a:t>, customize the gradient stops as follows:</a:t>
            </a:r>
          </a:p>
          <a:p>
            <a:pPr marL="685800" lvl="1" indent="-228600" eaLnBrk="1" fontAlgn="auto" hangingPunct="1">
              <a:spcBef>
                <a:spcPts val="0"/>
              </a:spcBef>
              <a:spcAft>
                <a:spcPts val="0"/>
              </a:spcAft>
              <a:buFont typeface="Arial" pitchFamily="34" charset="0"/>
              <a:buChar char="•"/>
              <a:defRPr/>
            </a:pPr>
            <a:r>
              <a:rPr lang="en-US" dirty="0" smtClean="0"/>
              <a:t>Select </a:t>
            </a:r>
            <a:r>
              <a:rPr lang="en-US" b="1" dirty="0" smtClean="0"/>
              <a:t>Stop 1 </a:t>
            </a:r>
            <a:r>
              <a:rPr lang="en-US" dirty="0" smtClean="0"/>
              <a:t>from the list, and then do the following:</a:t>
            </a:r>
          </a:p>
          <a:p>
            <a:pPr marL="1143000" lvl="2" indent="-228600" eaLnBrk="1" fontAlgn="auto" hangingPunct="1">
              <a:spcBef>
                <a:spcPts val="0"/>
              </a:spcBef>
              <a:spcAft>
                <a:spcPts val="0"/>
              </a:spcAft>
              <a:buFont typeface="Arial" pitchFamily="34" charset="0"/>
              <a:buChar char="•"/>
              <a:defRPr/>
            </a:pPr>
            <a:r>
              <a:rPr lang="en-US" dirty="0" smtClean="0"/>
              <a:t>In the </a:t>
            </a:r>
            <a:r>
              <a:rPr lang="en-US" b="1" dirty="0" smtClean="0"/>
              <a:t>Stop position </a:t>
            </a:r>
            <a:r>
              <a:rPr lang="en-US" dirty="0" smtClean="0"/>
              <a:t>box, enter </a:t>
            </a:r>
            <a:r>
              <a:rPr lang="en-US" b="1" dirty="0" smtClean="0"/>
              <a:t>46%</a:t>
            </a:r>
            <a:r>
              <a:rPr lang="en-US" dirty="0" smtClean="0"/>
              <a:t>.</a:t>
            </a:r>
          </a:p>
          <a:p>
            <a:pPr marL="1143000" lvl="2" indent="-228600" eaLnBrk="1" fontAlgn="auto" hangingPunct="1">
              <a:spcBef>
                <a:spcPts val="0"/>
              </a:spcBef>
              <a:spcAft>
                <a:spcPts val="0"/>
              </a:spcAft>
              <a:buFont typeface="Arial" pitchFamily="34" charset="0"/>
              <a:buChar char="•"/>
              <a:defRPr/>
            </a:pPr>
            <a:r>
              <a:rPr lang="en-US" dirty="0" smtClean="0"/>
              <a:t>Click the button next to </a:t>
            </a:r>
            <a:r>
              <a:rPr lang="en-US" b="1" dirty="0" smtClean="0"/>
              <a:t>Color</a:t>
            </a:r>
            <a:r>
              <a:rPr lang="en-US" dirty="0" smtClean="0"/>
              <a:t>, and then under </a:t>
            </a:r>
            <a:r>
              <a:rPr lang="en-US" b="1" dirty="0" smtClean="0"/>
              <a:t>Theme Colors</a:t>
            </a:r>
            <a:r>
              <a:rPr lang="en-US" dirty="0" smtClean="0"/>
              <a:t> click </a:t>
            </a:r>
            <a:r>
              <a:rPr lang="en-US" b="1" dirty="0" smtClean="0"/>
              <a:t>White, Background 1 </a:t>
            </a:r>
            <a:r>
              <a:rPr lang="en-US" dirty="0" smtClean="0"/>
              <a:t>(first row, first option from the left).</a:t>
            </a:r>
          </a:p>
          <a:p>
            <a:pPr marL="685800" lvl="1" indent="-228600" eaLnBrk="1" fontAlgn="auto" hangingPunct="1">
              <a:spcBef>
                <a:spcPts val="0"/>
              </a:spcBef>
              <a:spcAft>
                <a:spcPts val="0"/>
              </a:spcAft>
              <a:buFont typeface="Arial" pitchFamily="34" charset="0"/>
              <a:buChar char="•"/>
              <a:defRPr/>
            </a:pPr>
            <a:r>
              <a:rPr lang="en-US" dirty="0" smtClean="0"/>
              <a:t>Select </a:t>
            </a:r>
            <a:r>
              <a:rPr lang="en-US" b="1" dirty="0" smtClean="0"/>
              <a:t>Stop 2 </a:t>
            </a:r>
            <a:r>
              <a:rPr lang="en-US" dirty="0" smtClean="0"/>
              <a:t>from the list, and then do the following: </a:t>
            </a:r>
          </a:p>
          <a:p>
            <a:pPr marL="1143000" lvl="2" indent="-228600" eaLnBrk="1" fontAlgn="auto" hangingPunct="1">
              <a:spcBef>
                <a:spcPts val="0"/>
              </a:spcBef>
              <a:spcAft>
                <a:spcPts val="0"/>
              </a:spcAft>
              <a:buFont typeface="Arial" pitchFamily="34" charset="0"/>
              <a:buChar char="•"/>
              <a:defRPr/>
            </a:pPr>
            <a:r>
              <a:rPr lang="en-US" dirty="0" smtClean="0"/>
              <a:t>In the </a:t>
            </a:r>
            <a:r>
              <a:rPr lang="en-US" b="1" dirty="0" smtClean="0"/>
              <a:t>Stop position </a:t>
            </a:r>
            <a:r>
              <a:rPr lang="en-US" dirty="0" smtClean="0"/>
              <a:t>box, enter </a:t>
            </a:r>
            <a:r>
              <a:rPr lang="en-US" b="1" dirty="0" smtClean="0"/>
              <a:t>100%</a:t>
            </a:r>
            <a:r>
              <a:rPr lang="en-US" dirty="0" smtClean="0"/>
              <a:t>.</a:t>
            </a:r>
          </a:p>
          <a:p>
            <a:pPr marL="1143000" lvl="2" indent="-228600" eaLnBrk="1" fontAlgn="auto" hangingPunct="1">
              <a:spcBef>
                <a:spcPts val="0"/>
              </a:spcBef>
              <a:spcAft>
                <a:spcPts val="0"/>
              </a:spcAft>
              <a:buFont typeface="Arial" pitchFamily="34" charset="0"/>
              <a:buChar char="•"/>
              <a:defRPr/>
            </a:pPr>
            <a:r>
              <a:rPr lang="en-US" dirty="0" smtClean="0"/>
              <a:t>Click the button next to </a:t>
            </a:r>
            <a:r>
              <a:rPr lang="en-US" b="1" dirty="0" smtClean="0"/>
              <a:t>Color</a:t>
            </a:r>
            <a:r>
              <a:rPr lang="en-US" dirty="0" smtClean="0"/>
              <a:t>, and then under </a:t>
            </a:r>
            <a:r>
              <a:rPr lang="en-US" b="1" dirty="0" smtClean="0"/>
              <a:t>Theme Colors</a:t>
            </a:r>
            <a:r>
              <a:rPr lang="en-US" dirty="0" smtClean="0"/>
              <a:t> click </a:t>
            </a:r>
            <a:r>
              <a:rPr lang="en-US" b="1" dirty="0" smtClean="0"/>
              <a:t>Blue, Accent 1, Lighter 60% </a:t>
            </a:r>
            <a:r>
              <a:rPr lang="en-US" dirty="0" smtClean="0"/>
              <a:t>(third row, fifth option from the left).</a:t>
            </a:r>
          </a:p>
          <a:p>
            <a:pPr eaLnBrk="1" fontAlgn="auto" hangingPunct="1">
              <a:lnSpc>
                <a:spcPct val="90000"/>
              </a:lnSpc>
              <a:spcBef>
                <a:spcPts val="0"/>
              </a:spcBef>
              <a:spcAft>
                <a:spcPts val="600"/>
              </a:spcAft>
              <a:defRPr/>
            </a:pPr>
            <a:endParaRPr lang="en-US" sz="1400" dirty="0" smtClean="0"/>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673" name="Slide Image Placeholder 1"/>
          <p:cNvSpPr>
            <a:spLocks noGrp="1" noRot="1" noChangeAspect="1" noTextEdit="1"/>
          </p:cNvSpPr>
          <p:nvPr>
            <p:ph type="sldImg"/>
          </p:nvPr>
        </p:nvSpPr>
        <p:spPr bwMode="auto">
          <a:xfrm>
            <a:off x="536575" y="503238"/>
            <a:ext cx="3140075" cy="2354262"/>
          </a:xfrm>
          <a:noFill/>
          <a:ln>
            <a:solidFill>
              <a:srgbClr val="000000"/>
            </a:solidFill>
            <a:miter lim="800000"/>
            <a:headEnd/>
            <a:tailEnd/>
          </a:ln>
        </p:spPr>
      </p:sp>
      <p:sp>
        <p:nvSpPr>
          <p:cNvPr id="3" name="Notes Placeholder 2"/>
          <p:cNvSpPr>
            <a:spLocks noGrp="1"/>
          </p:cNvSpPr>
          <p:nvPr>
            <p:ph type="body" idx="1"/>
          </p:nvPr>
        </p:nvSpPr>
        <p:spPr/>
        <p:txBody>
          <a:bodyPr/>
          <a:lstStyle/>
          <a:p>
            <a:pPr eaLnBrk="1" fontAlgn="auto" hangingPunct="1">
              <a:spcBef>
                <a:spcPts val="0"/>
              </a:spcBef>
              <a:spcAft>
                <a:spcPts val="0"/>
              </a:spcAft>
              <a:defRPr/>
            </a:pPr>
            <a:r>
              <a:rPr lang="en-US" sz="1400" b="1" dirty="0" smtClean="0"/>
              <a:t>Custom animation effects: fly in and box out</a:t>
            </a:r>
          </a:p>
          <a:p>
            <a:pPr eaLnBrk="1" fontAlgn="auto" hangingPunct="1">
              <a:spcBef>
                <a:spcPts val="0"/>
              </a:spcBef>
              <a:spcAft>
                <a:spcPts val="0"/>
              </a:spcAft>
              <a:defRPr/>
            </a:pPr>
            <a:r>
              <a:rPr lang="en-US" sz="1400" dirty="0" smtClean="0"/>
              <a:t>(Intermediate)</a:t>
            </a:r>
          </a:p>
          <a:p>
            <a:pPr eaLnBrk="1" fontAlgn="auto" hangingPunct="1">
              <a:spcBef>
                <a:spcPts val="0"/>
              </a:spcBef>
              <a:spcAft>
                <a:spcPts val="0"/>
              </a:spcAft>
              <a:defRPr/>
            </a:pPr>
            <a:endParaRPr lang="en-US" dirty="0" smtClean="0"/>
          </a:p>
          <a:p>
            <a:pPr eaLnBrk="1" fontAlgn="auto" hangingPunct="1">
              <a:spcBef>
                <a:spcPts val="0"/>
              </a:spcBef>
              <a:spcAft>
                <a:spcPts val="0"/>
              </a:spcAft>
              <a:defRPr/>
            </a:pPr>
            <a:endParaRPr lang="en-US" dirty="0" smtClean="0"/>
          </a:p>
          <a:p>
            <a:pPr eaLnBrk="1" fontAlgn="auto" hangingPunct="1">
              <a:spcBef>
                <a:spcPts val="0"/>
              </a:spcBef>
              <a:spcAft>
                <a:spcPts val="0"/>
              </a:spcAft>
              <a:defRPr/>
            </a:pPr>
            <a:r>
              <a:rPr lang="en-US" b="1" dirty="0" smtClean="0"/>
              <a:t>Tip</a:t>
            </a:r>
            <a:r>
              <a:rPr lang="en-US" dirty="0" smtClean="0"/>
              <a:t>: For best results when reproducing the picture effect on this slide, you may want to use the </a:t>
            </a:r>
            <a:r>
              <a:rPr lang="en-US" b="1" dirty="0" smtClean="0"/>
              <a:t>Snap objects to other objects</a:t>
            </a:r>
            <a:r>
              <a:rPr lang="en-US" dirty="0" smtClean="0"/>
              <a:t> feature. To do so, right-click the slide background and then click </a:t>
            </a:r>
            <a:r>
              <a:rPr lang="en-US" b="1" dirty="0" smtClean="0"/>
              <a:t>Grid and Guides</a:t>
            </a:r>
            <a:r>
              <a:rPr lang="en-US" dirty="0" smtClean="0"/>
              <a:t>. Under </a:t>
            </a:r>
            <a:r>
              <a:rPr lang="en-US" b="1" dirty="0" smtClean="0"/>
              <a:t>Snap to</a:t>
            </a:r>
            <a:r>
              <a:rPr lang="en-US" dirty="0" smtClean="0"/>
              <a:t>, select </a:t>
            </a:r>
            <a:r>
              <a:rPr lang="en-US" b="1" dirty="0" smtClean="0"/>
              <a:t>Snap objects to other objects</a:t>
            </a:r>
            <a:r>
              <a:rPr lang="en-US" dirty="0" smtClean="0"/>
              <a:t>.</a:t>
            </a:r>
          </a:p>
          <a:p>
            <a:pPr eaLnBrk="1" fontAlgn="auto" hangingPunct="1">
              <a:spcBef>
                <a:spcPts val="0"/>
              </a:spcBef>
              <a:spcAft>
                <a:spcPts val="0"/>
              </a:spcAft>
              <a:defRPr/>
            </a:pPr>
            <a:endParaRPr lang="en-US" dirty="0" smtClean="0"/>
          </a:p>
          <a:p>
            <a:pPr eaLnBrk="1" fontAlgn="auto" hangingPunct="1">
              <a:spcBef>
                <a:spcPts val="0"/>
              </a:spcBef>
              <a:spcAft>
                <a:spcPts val="0"/>
              </a:spcAft>
              <a:defRPr/>
            </a:pPr>
            <a:endParaRPr lang="en-US" dirty="0" smtClean="0"/>
          </a:p>
          <a:p>
            <a:pPr eaLnBrk="1" fontAlgn="auto" hangingPunct="1">
              <a:spcBef>
                <a:spcPts val="0"/>
              </a:spcBef>
              <a:spcAft>
                <a:spcPts val="0"/>
              </a:spcAft>
              <a:defRPr/>
            </a:pPr>
            <a:r>
              <a:rPr lang="en-US" dirty="0" smtClean="0"/>
              <a:t>To reproduce the picture effects on this slide, do the following:</a:t>
            </a:r>
            <a:endParaRPr lang="en-US" b="1" dirty="0" smtClean="0"/>
          </a:p>
          <a:p>
            <a:pPr marL="228600" indent="-228600" eaLnBrk="1" fontAlgn="auto" hangingPunct="1">
              <a:spcBef>
                <a:spcPts val="0"/>
              </a:spcBef>
              <a:spcAft>
                <a:spcPts val="0"/>
              </a:spcAft>
              <a:buFont typeface="+mj-lt"/>
              <a:buAutoNum type="arabicPeriod"/>
              <a:defRPr/>
            </a:pPr>
            <a:r>
              <a:rPr lang="en-US" dirty="0" smtClean="0"/>
              <a:t>On the </a:t>
            </a:r>
            <a:r>
              <a:rPr lang="en-US" b="1" dirty="0" smtClean="0"/>
              <a:t>Home</a:t>
            </a:r>
            <a:r>
              <a:rPr lang="en-US" dirty="0" smtClean="0"/>
              <a:t> tab, in the </a:t>
            </a:r>
            <a:r>
              <a:rPr lang="en-US" b="1" dirty="0" smtClean="0"/>
              <a:t>Slides</a:t>
            </a:r>
            <a:r>
              <a:rPr lang="en-US" dirty="0" smtClean="0"/>
              <a:t> group, click </a:t>
            </a:r>
            <a:r>
              <a:rPr lang="en-US" b="1" dirty="0" smtClean="0"/>
              <a:t>Layout</a:t>
            </a:r>
            <a:r>
              <a:rPr lang="en-US" dirty="0" smtClean="0"/>
              <a:t> and then click </a:t>
            </a:r>
            <a:r>
              <a:rPr lang="en-US" b="1" dirty="0" smtClean="0"/>
              <a:t>Blank</a:t>
            </a:r>
            <a:r>
              <a:rPr lang="en-US" dirty="0" smtClean="0"/>
              <a:t>. </a:t>
            </a:r>
          </a:p>
          <a:p>
            <a:pPr marL="228600" indent="-228600" eaLnBrk="1" fontAlgn="auto" hangingPunct="1">
              <a:spcBef>
                <a:spcPts val="0"/>
              </a:spcBef>
              <a:spcAft>
                <a:spcPts val="0"/>
              </a:spcAft>
              <a:buFont typeface="+mj-lt"/>
              <a:buAutoNum type="arabicPeriod"/>
              <a:defRPr/>
            </a:pPr>
            <a:r>
              <a:rPr lang="en-US" dirty="0" smtClean="0"/>
              <a:t>On the </a:t>
            </a:r>
            <a:r>
              <a:rPr lang="en-US" b="1" dirty="0" smtClean="0"/>
              <a:t>Insert tab</a:t>
            </a:r>
            <a:r>
              <a:rPr lang="en-US" dirty="0" smtClean="0"/>
              <a:t>, in the </a:t>
            </a:r>
            <a:r>
              <a:rPr lang="en-US" b="1" dirty="0" smtClean="0"/>
              <a:t>Illustrations</a:t>
            </a:r>
            <a:r>
              <a:rPr lang="en-US" dirty="0" smtClean="0"/>
              <a:t> group, click </a:t>
            </a:r>
            <a:r>
              <a:rPr lang="en-US" b="1" dirty="0" smtClean="0"/>
              <a:t>Picture.</a:t>
            </a:r>
            <a:endParaRPr lang="en-US" dirty="0" smtClean="0"/>
          </a:p>
          <a:p>
            <a:pPr marL="228600" indent="-228600" eaLnBrk="1" fontAlgn="auto" hangingPunct="1">
              <a:spcBef>
                <a:spcPts val="0"/>
              </a:spcBef>
              <a:spcAft>
                <a:spcPts val="0"/>
              </a:spcAft>
              <a:buFont typeface="+mj-lt"/>
              <a:buAutoNum type="arabicPeriod"/>
              <a:defRPr/>
            </a:pPr>
            <a:r>
              <a:rPr lang="en-US" dirty="0" smtClean="0"/>
              <a:t>In the </a:t>
            </a:r>
            <a:r>
              <a:rPr lang="en-US" b="1" dirty="0" smtClean="0"/>
              <a:t>Insert Picture </a:t>
            </a:r>
            <a:r>
              <a:rPr lang="en-US" dirty="0" smtClean="0"/>
              <a:t>dialog box, select a picture and then click </a:t>
            </a:r>
            <a:r>
              <a:rPr lang="en-US" b="1" dirty="0" smtClean="0"/>
              <a:t>Insert</a:t>
            </a:r>
            <a:r>
              <a:rPr lang="en-US" dirty="0" smtClean="0"/>
              <a:t>.</a:t>
            </a:r>
          </a:p>
          <a:p>
            <a:pPr marL="228600" indent="-228600" eaLnBrk="1" fontAlgn="auto" hangingPunct="1">
              <a:spcBef>
                <a:spcPts val="0"/>
              </a:spcBef>
              <a:spcAft>
                <a:spcPts val="0"/>
              </a:spcAft>
              <a:buFont typeface="+mj-lt"/>
              <a:buAutoNum type="arabicPeriod"/>
              <a:defRPr/>
            </a:pPr>
            <a:r>
              <a:rPr lang="en-US" dirty="0" smtClean="0"/>
              <a:t>On the slide, select the picture. Under </a:t>
            </a:r>
            <a:r>
              <a:rPr lang="en-US" b="1" dirty="0" smtClean="0"/>
              <a:t>Picture Tools</a:t>
            </a:r>
            <a:r>
              <a:rPr lang="en-US" dirty="0" smtClean="0"/>
              <a:t>, on the </a:t>
            </a:r>
            <a:r>
              <a:rPr lang="en-US" b="1" dirty="0" smtClean="0"/>
              <a:t>Format</a:t>
            </a:r>
            <a:r>
              <a:rPr lang="en-US" dirty="0" smtClean="0"/>
              <a:t> tab, in the bottom right corner of the </a:t>
            </a:r>
            <a:r>
              <a:rPr lang="en-US" b="1" dirty="0" smtClean="0"/>
              <a:t>Size</a:t>
            </a:r>
            <a:r>
              <a:rPr lang="en-US" dirty="0" smtClean="0"/>
              <a:t> group, click the </a:t>
            </a:r>
            <a:r>
              <a:rPr lang="en-US" b="1" dirty="0" smtClean="0"/>
              <a:t>Size and Position</a:t>
            </a:r>
            <a:r>
              <a:rPr lang="en-US" dirty="0" smtClean="0"/>
              <a:t> dialog box launcher. In the </a:t>
            </a:r>
            <a:r>
              <a:rPr lang="en-US" b="1" dirty="0" smtClean="0"/>
              <a:t>Size and Position </a:t>
            </a:r>
            <a:r>
              <a:rPr lang="en-US" dirty="0" smtClean="0"/>
              <a:t> dialog box, on the </a:t>
            </a:r>
            <a:r>
              <a:rPr lang="en-US" b="1" dirty="0" smtClean="0"/>
              <a:t>Size</a:t>
            </a:r>
            <a:r>
              <a:rPr lang="en-US" dirty="0" smtClean="0"/>
              <a:t> tab, resize or crop the picture as needed so that under </a:t>
            </a:r>
            <a:r>
              <a:rPr lang="en-US" b="1" dirty="0" smtClean="0"/>
              <a:t>Size and rotate</a:t>
            </a:r>
            <a:r>
              <a:rPr lang="en-US" dirty="0" smtClean="0"/>
              <a:t>, the </a:t>
            </a:r>
            <a:r>
              <a:rPr lang="en-US" b="1" dirty="0" smtClean="0"/>
              <a:t>Height</a:t>
            </a:r>
            <a:r>
              <a:rPr lang="en-US" dirty="0" smtClean="0"/>
              <a:t> box is set to </a:t>
            </a:r>
            <a:r>
              <a:rPr lang="en-US" b="1" dirty="0" smtClean="0"/>
              <a:t>4”</a:t>
            </a:r>
            <a:r>
              <a:rPr lang="en-US" dirty="0" smtClean="0"/>
              <a:t> and the </a:t>
            </a:r>
            <a:r>
              <a:rPr lang="en-US" b="1" dirty="0" smtClean="0"/>
              <a:t>Width</a:t>
            </a:r>
            <a:r>
              <a:rPr lang="en-US" dirty="0" smtClean="0"/>
              <a:t> box is set to </a:t>
            </a:r>
            <a:r>
              <a:rPr lang="en-US" b="1" dirty="0" smtClean="0"/>
              <a:t>5.33”</a:t>
            </a:r>
            <a:r>
              <a:rPr lang="en-US" dirty="0" smtClean="0"/>
              <a:t>. Resize the picture under </a:t>
            </a:r>
            <a:r>
              <a:rPr lang="en-US" b="1" dirty="0" smtClean="0"/>
              <a:t>Size and rotate </a:t>
            </a:r>
            <a:r>
              <a:rPr lang="en-US" dirty="0" smtClean="0"/>
              <a:t>by entering values into the </a:t>
            </a:r>
            <a:r>
              <a:rPr lang="en-US" b="1" dirty="0" smtClean="0"/>
              <a:t>Height</a:t>
            </a:r>
            <a:r>
              <a:rPr lang="en-US" dirty="0" smtClean="0"/>
              <a:t> and </a:t>
            </a:r>
            <a:r>
              <a:rPr lang="en-US" b="1" dirty="0" smtClean="0"/>
              <a:t>Width</a:t>
            </a:r>
            <a:r>
              <a:rPr lang="en-US" dirty="0" smtClean="0"/>
              <a:t> boxes. Crop the picture under </a:t>
            </a:r>
            <a:r>
              <a:rPr lang="en-US" b="1" dirty="0" smtClean="0"/>
              <a:t>Crop from </a:t>
            </a:r>
            <a:r>
              <a:rPr lang="en-US" dirty="0" smtClean="0"/>
              <a:t>by entering values into the </a:t>
            </a:r>
            <a:r>
              <a:rPr lang="en-US" b="1" dirty="0" smtClean="0"/>
              <a:t>Left</a:t>
            </a:r>
            <a:r>
              <a:rPr lang="en-US" dirty="0" smtClean="0"/>
              <a:t>, </a:t>
            </a:r>
            <a:r>
              <a:rPr lang="en-US" b="1" dirty="0" smtClean="0"/>
              <a:t>Right</a:t>
            </a:r>
            <a:r>
              <a:rPr lang="en-US" dirty="0" smtClean="0"/>
              <a:t>, </a:t>
            </a:r>
            <a:r>
              <a:rPr lang="en-US" b="1" dirty="0" smtClean="0"/>
              <a:t>Top</a:t>
            </a:r>
            <a:r>
              <a:rPr lang="en-US" dirty="0" smtClean="0"/>
              <a:t>, and </a:t>
            </a:r>
            <a:r>
              <a:rPr lang="en-US" b="1" dirty="0" smtClean="0"/>
              <a:t>Bottom</a:t>
            </a:r>
            <a:r>
              <a:rPr lang="en-US" dirty="0" smtClean="0"/>
              <a:t> boxes. </a:t>
            </a:r>
          </a:p>
          <a:p>
            <a:pPr marL="228600" indent="-228600" eaLnBrk="1" fontAlgn="auto" hangingPunct="1">
              <a:spcBef>
                <a:spcPts val="0"/>
              </a:spcBef>
              <a:spcAft>
                <a:spcPts val="0"/>
              </a:spcAft>
              <a:buFont typeface="+mj-lt"/>
              <a:buAutoNum type="arabicPeriod"/>
              <a:defRPr/>
            </a:pPr>
            <a:r>
              <a:rPr lang="en-US" dirty="0" smtClean="0"/>
              <a:t>On the </a:t>
            </a:r>
            <a:r>
              <a:rPr lang="en-US" b="1" dirty="0" smtClean="0"/>
              <a:t>Home</a:t>
            </a:r>
            <a:r>
              <a:rPr lang="en-US" dirty="0" smtClean="0"/>
              <a:t> tab, in the </a:t>
            </a:r>
            <a:r>
              <a:rPr lang="en-US" b="1" dirty="0" smtClean="0"/>
              <a:t>Drawing</a:t>
            </a:r>
            <a:r>
              <a:rPr lang="en-US" dirty="0" smtClean="0"/>
              <a:t> group, click </a:t>
            </a:r>
            <a:r>
              <a:rPr lang="en-US" b="1" dirty="0" smtClean="0"/>
              <a:t>Arrange</a:t>
            </a:r>
            <a:r>
              <a:rPr lang="en-US" dirty="0" smtClean="0"/>
              <a:t>,</a:t>
            </a:r>
            <a:r>
              <a:rPr lang="en-US" b="1" dirty="0" smtClean="0"/>
              <a:t> </a:t>
            </a:r>
            <a:r>
              <a:rPr lang="en-US" dirty="0" smtClean="0"/>
              <a:t>point to </a:t>
            </a:r>
            <a:r>
              <a:rPr lang="en-US" b="1" dirty="0" smtClean="0"/>
              <a:t>Align</a:t>
            </a:r>
            <a:r>
              <a:rPr lang="en-US" dirty="0" smtClean="0"/>
              <a:t>, and then do the following: </a:t>
            </a:r>
          </a:p>
          <a:p>
            <a:pPr marL="685800" lvl="1" indent="-228600" eaLnBrk="1" fontAlgn="auto" hangingPunct="1">
              <a:spcBef>
                <a:spcPts val="0"/>
              </a:spcBef>
              <a:spcAft>
                <a:spcPts val="0"/>
              </a:spcAft>
              <a:buFont typeface="+mj-lt"/>
              <a:buAutoNum type="arabicPeriod"/>
              <a:defRPr/>
            </a:pPr>
            <a:r>
              <a:rPr lang="en-US" dirty="0" smtClean="0"/>
              <a:t>Click </a:t>
            </a:r>
            <a:r>
              <a:rPr lang="en-US" b="1" dirty="0" smtClean="0"/>
              <a:t>Align to Slide</a:t>
            </a:r>
            <a:r>
              <a:rPr lang="en-US" dirty="0" smtClean="0"/>
              <a:t>.</a:t>
            </a:r>
          </a:p>
          <a:p>
            <a:pPr marL="685800" lvl="1" indent="-228600" eaLnBrk="1" fontAlgn="auto" hangingPunct="1">
              <a:spcBef>
                <a:spcPts val="0"/>
              </a:spcBef>
              <a:spcAft>
                <a:spcPts val="0"/>
              </a:spcAft>
              <a:buFont typeface="+mj-lt"/>
              <a:buAutoNum type="arabicPeriod"/>
              <a:defRPr/>
            </a:pPr>
            <a:r>
              <a:rPr lang="en-US" dirty="0" smtClean="0"/>
              <a:t>Click </a:t>
            </a:r>
            <a:r>
              <a:rPr lang="en-US" b="1" dirty="0" smtClean="0"/>
              <a:t>Align Center</a:t>
            </a:r>
            <a:r>
              <a:rPr lang="en-US" dirty="0" smtClean="0"/>
              <a:t>.</a:t>
            </a:r>
          </a:p>
          <a:p>
            <a:pPr marL="685800" lvl="1" indent="-228600" eaLnBrk="1" fontAlgn="auto" hangingPunct="1">
              <a:spcBef>
                <a:spcPts val="0"/>
              </a:spcBef>
              <a:spcAft>
                <a:spcPts val="0"/>
              </a:spcAft>
              <a:buFont typeface="+mj-lt"/>
              <a:buAutoNum type="arabicPeriod"/>
              <a:defRPr/>
            </a:pPr>
            <a:r>
              <a:rPr lang="en-US" dirty="0" smtClean="0"/>
              <a:t>Click </a:t>
            </a:r>
            <a:r>
              <a:rPr lang="en-US" b="1" dirty="0" smtClean="0"/>
              <a:t>Align Middle</a:t>
            </a:r>
            <a:r>
              <a:rPr lang="en-US" dirty="0" smtClean="0"/>
              <a:t>.</a:t>
            </a:r>
            <a:r>
              <a:rPr lang="en-US" b="1" dirty="0" smtClean="0"/>
              <a:t> </a:t>
            </a:r>
          </a:p>
          <a:p>
            <a:pPr marL="228600" indent="-228600" eaLnBrk="1" fontAlgn="auto" hangingPunct="1">
              <a:spcBef>
                <a:spcPts val="0"/>
              </a:spcBef>
              <a:spcAft>
                <a:spcPts val="0"/>
              </a:spcAft>
              <a:buFont typeface="+mj-lt"/>
              <a:buAutoNum type="arabicPeriod" startAt="6"/>
              <a:defRPr/>
            </a:pPr>
            <a:r>
              <a:rPr lang="en-US" dirty="0" smtClean="0"/>
              <a:t>On the </a:t>
            </a:r>
            <a:r>
              <a:rPr lang="en-US" b="1" dirty="0" smtClean="0"/>
              <a:t>Home</a:t>
            </a:r>
            <a:r>
              <a:rPr lang="en-US" dirty="0" smtClean="0"/>
              <a:t> tab, in the </a:t>
            </a:r>
            <a:r>
              <a:rPr lang="en-US" b="1" dirty="0" smtClean="0"/>
              <a:t>Drawing</a:t>
            </a:r>
            <a:r>
              <a:rPr lang="en-US" dirty="0" smtClean="0"/>
              <a:t> group, click </a:t>
            </a:r>
            <a:r>
              <a:rPr lang="en-US" b="1" dirty="0" smtClean="0"/>
              <a:t>Shapes</a:t>
            </a:r>
            <a:r>
              <a:rPr lang="en-US" dirty="0" smtClean="0"/>
              <a:t>, and then under </a:t>
            </a:r>
            <a:r>
              <a:rPr lang="en-US" b="1" dirty="0" smtClean="0"/>
              <a:t>Rectangles</a:t>
            </a:r>
            <a:r>
              <a:rPr lang="en-US" dirty="0" smtClean="0"/>
              <a:t> click </a:t>
            </a:r>
            <a:r>
              <a:rPr lang="en-US" b="1" dirty="0" smtClean="0"/>
              <a:t>Rectangle</a:t>
            </a:r>
            <a:r>
              <a:rPr lang="en-US" dirty="0" smtClean="0"/>
              <a:t> (first option from the left).</a:t>
            </a:r>
          </a:p>
          <a:p>
            <a:pPr marL="228600" indent="-228600" eaLnBrk="1" fontAlgn="auto" hangingPunct="1">
              <a:spcBef>
                <a:spcPts val="0"/>
              </a:spcBef>
              <a:spcAft>
                <a:spcPts val="0"/>
              </a:spcAft>
              <a:buFont typeface="+mj-lt"/>
              <a:buAutoNum type="arabicPeriod" startAt="6"/>
              <a:defRPr/>
            </a:pPr>
            <a:r>
              <a:rPr lang="en-US" dirty="0" smtClean="0"/>
              <a:t>On the slide, drag to draw a rectangle.</a:t>
            </a:r>
          </a:p>
          <a:p>
            <a:pPr marL="228600" indent="-228600" eaLnBrk="1" fontAlgn="auto" hangingPunct="1">
              <a:spcBef>
                <a:spcPts val="0"/>
              </a:spcBef>
              <a:spcAft>
                <a:spcPts val="0"/>
              </a:spcAft>
              <a:buFont typeface="+mj-lt"/>
              <a:buAutoNum type="arabicPeriod" startAt="6"/>
              <a:defRPr/>
            </a:pPr>
            <a:r>
              <a:rPr lang="en-US" dirty="0" smtClean="0"/>
              <a:t>Select the rectangle. Under</a:t>
            </a:r>
            <a:r>
              <a:rPr lang="en-US" b="1" dirty="0" smtClean="0"/>
              <a:t> Drawing</a:t>
            </a:r>
            <a:r>
              <a:rPr lang="en-US" dirty="0" smtClean="0"/>
              <a:t> </a:t>
            </a:r>
            <a:r>
              <a:rPr lang="en-US" b="1" dirty="0" smtClean="0"/>
              <a:t>Tools</a:t>
            </a:r>
            <a:r>
              <a:rPr lang="en-US" dirty="0" smtClean="0"/>
              <a:t>, on the </a:t>
            </a:r>
            <a:r>
              <a:rPr lang="en-US" b="1" dirty="0" smtClean="0"/>
              <a:t>Format </a:t>
            </a:r>
            <a:r>
              <a:rPr lang="en-US" dirty="0" smtClean="0"/>
              <a:t>tab, in the </a:t>
            </a:r>
            <a:r>
              <a:rPr lang="en-US" b="1" dirty="0" smtClean="0"/>
              <a:t>Size</a:t>
            </a:r>
            <a:r>
              <a:rPr lang="en-US" dirty="0" smtClean="0"/>
              <a:t> group, do the following:</a:t>
            </a:r>
          </a:p>
          <a:p>
            <a:pPr marL="685800" lvl="1" indent="-228600" eaLnBrk="1" fontAlgn="auto" hangingPunct="1">
              <a:spcBef>
                <a:spcPts val="0"/>
              </a:spcBef>
              <a:spcAft>
                <a:spcPts val="0"/>
              </a:spcAft>
              <a:buFont typeface="Arial" pitchFamily="34" charset="0"/>
              <a:buChar char="•"/>
              <a:defRPr/>
            </a:pPr>
            <a:r>
              <a:rPr lang="en-US" dirty="0" smtClean="0"/>
              <a:t>In the in the </a:t>
            </a:r>
            <a:r>
              <a:rPr lang="en-US" b="1" dirty="0" smtClean="0"/>
              <a:t>Shape Height </a:t>
            </a:r>
            <a:r>
              <a:rPr lang="en-US" dirty="0" smtClean="0"/>
              <a:t>box, enter </a:t>
            </a:r>
            <a:r>
              <a:rPr lang="en-US" b="1" dirty="0" smtClean="0"/>
              <a:t>0.05”</a:t>
            </a:r>
            <a:r>
              <a:rPr lang="en-US" dirty="0" smtClean="0"/>
              <a:t>.</a:t>
            </a:r>
          </a:p>
          <a:p>
            <a:pPr marL="685800" lvl="1" indent="-228600" eaLnBrk="1" fontAlgn="auto" hangingPunct="1">
              <a:spcBef>
                <a:spcPts val="0"/>
              </a:spcBef>
              <a:spcAft>
                <a:spcPts val="0"/>
              </a:spcAft>
              <a:buFont typeface="Arial" pitchFamily="34" charset="0"/>
              <a:buChar char="•"/>
              <a:defRPr/>
            </a:pPr>
            <a:r>
              <a:rPr lang="en-US" dirty="0" smtClean="0"/>
              <a:t>In the </a:t>
            </a:r>
            <a:r>
              <a:rPr lang="en-US" b="1" dirty="0" smtClean="0"/>
              <a:t>Shape Width </a:t>
            </a:r>
            <a:r>
              <a:rPr lang="en-US" dirty="0" smtClean="0"/>
              <a:t>box, enter </a:t>
            </a:r>
            <a:r>
              <a:rPr lang="en-US" b="1" dirty="0" smtClean="0"/>
              <a:t>10.3”</a:t>
            </a:r>
            <a:r>
              <a:rPr lang="en-US" dirty="0" smtClean="0"/>
              <a:t>.</a:t>
            </a:r>
          </a:p>
          <a:p>
            <a:pPr marL="228600" indent="-228600" eaLnBrk="1" fontAlgn="auto" hangingPunct="1">
              <a:spcBef>
                <a:spcPts val="0"/>
              </a:spcBef>
              <a:spcAft>
                <a:spcPts val="0"/>
              </a:spcAft>
              <a:buFont typeface="+mj-lt"/>
              <a:buAutoNum type="arabicPeriod" startAt="6"/>
              <a:defRPr/>
            </a:pPr>
            <a:r>
              <a:rPr lang="en-US" dirty="0" smtClean="0"/>
              <a:t>Under</a:t>
            </a:r>
            <a:r>
              <a:rPr lang="en-US" b="1" dirty="0" smtClean="0"/>
              <a:t> Drawing</a:t>
            </a:r>
            <a:r>
              <a:rPr lang="en-US" dirty="0" smtClean="0"/>
              <a:t> </a:t>
            </a:r>
            <a:r>
              <a:rPr lang="en-US" b="1" dirty="0" smtClean="0"/>
              <a:t>Tools</a:t>
            </a:r>
            <a:r>
              <a:rPr lang="en-US" dirty="0" smtClean="0"/>
              <a:t>, on the </a:t>
            </a:r>
            <a:r>
              <a:rPr lang="en-US" b="1" dirty="0" smtClean="0"/>
              <a:t>Format </a:t>
            </a:r>
            <a:r>
              <a:rPr lang="en-US" dirty="0" smtClean="0"/>
              <a:t>tab, in the </a:t>
            </a:r>
            <a:r>
              <a:rPr lang="en-US" b="1" dirty="0" smtClean="0"/>
              <a:t>Shape Styles</a:t>
            </a:r>
            <a:r>
              <a:rPr lang="en-US" dirty="0" smtClean="0"/>
              <a:t> group, click the arrow next to </a:t>
            </a:r>
            <a:r>
              <a:rPr lang="en-US" b="1" dirty="0" smtClean="0"/>
              <a:t>Shape Fill</a:t>
            </a:r>
            <a:r>
              <a:rPr lang="en-US" dirty="0" smtClean="0"/>
              <a:t>, and then click </a:t>
            </a:r>
            <a:r>
              <a:rPr lang="en-US" b="1" dirty="0" smtClean="0"/>
              <a:t>Blue, Accent 1 </a:t>
            </a:r>
            <a:r>
              <a:rPr lang="en-US" dirty="0" smtClean="0"/>
              <a:t>(first row, fifth option from the left).</a:t>
            </a:r>
          </a:p>
          <a:p>
            <a:pPr marL="228600" indent="-228600" eaLnBrk="1" fontAlgn="auto" hangingPunct="1">
              <a:spcBef>
                <a:spcPts val="0"/>
              </a:spcBef>
              <a:spcAft>
                <a:spcPts val="0"/>
              </a:spcAft>
              <a:buFont typeface="+mj-lt"/>
              <a:buAutoNum type="arabicPeriod" startAt="6"/>
              <a:defRPr/>
            </a:pPr>
            <a:r>
              <a:rPr lang="en-US" dirty="0" smtClean="0"/>
              <a:t>Under</a:t>
            </a:r>
            <a:r>
              <a:rPr lang="en-US" b="1" dirty="0" smtClean="0"/>
              <a:t> Drawing</a:t>
            </a:r>
            <a:r>
              <a:rPr lang="en-US" dirty="0" smtClean="0"/>
              <a:t> </a:t>
            </a:r>
            <a:r>
              <a:rPr lang="en-US" b="1" dirty="0" smtClean="0"/>
              <a:t>Tools</a:t>
            </a:r>
            <a:r>
              <a:rPr lang="en-US" dirty="0" smtClean="0"/>
              <a:t>, on the </a:t>
            </a:r>
            <a:r>
              <a:rPr lang="en-US" b="1" dirty="0" smtClean="0"/>
              <a:t>Format </a:t>
            </a:r>
            <a:r>
              <a:rPr lang="en-US" dirty="0" smtClean="0"/>
              <a:t>tab, in the </a:t>
            </a:r>
            <a:r>
              <a:rPr lang="en-US" b="1" dirty="0" smtClean="0"/>
              <a:t>Shape Styles</a:t>
            </a:r>
            <a:r>
              <a:rPr lang="en-US" dirty="0" smtClean="0"/>
              <a:t> group, click </a:t>
            </a:r>
            <a:r>
              <a:rPr lang="en-US" b="1" dirty="0" smtClean="0"/>
              <a:t>Shape Effects</a:t>
            </a:r>
            <a:r>
              <a:rPr lang="en-US" dirty="0" smtClean="0"/>
              <a:t>, point to </a:t>
            </a:r>
            <a:r>
              <a:rPr lang="en-US" b="1" dirty="0" smtClean="0"/>
              <a:t>Preset, </a:t>
            </a:r>
            <a:r>
              <a:rPr lang="en-US" dirty="0" smtClean="0"/>
              <a:t>and then under </a:t>
            </a:r>
            <a:r>
              <a:rPr lang="en-US" b="1" dirty="0" smtClean="0"/>
              <a:t>Presets</a:t>
            </a:r>
            <a:r>
              <a:rPr lang="en-US" dirty="0" smtClean="0"/>
              <a:t>, click </a:t>
            </a:r>
            <a:r>
              <a:rPr lang="en-US" b="1" dirty="0" smtClean="0"/>
              <a:t>Preset 8 </a:t>
            </a:r>
            <a:r>
              <a:rPr lang="en-US" dirty="0" smtClean="0"/>
              <a:t>(second row, fourth option from the left).</a:t>
            </a:r>
          </a:p>
          <a:p>
            <a:pPr marL="228600" indent="-228600" eaLnBrk="1" fontAlgn="auto" hangingPunct="1">
              <a:spcBef>
                <a:spcPts val="0"/>
              </a:spcBef>
              <a:spcAft>
                <a:spcPts val="0"/>
              </a:spcAft>
              <a:buFont typeface="+mj-lt"/>
              <a:buAutoNum type="arabicPeriod" startAt="6"/>
              <a:defRPr/>
            </a:pPr>
            <a:r>
              <a:rPr lang="en-US" dirty="0" smtClean="0"/>
              <a:t>Select the rectangle. On the </a:t>
            </a:r>
            <a:r>
              <a:rPr lang="en-US" b="1" dirty="0" smtClean="0"/>
              <a:t>Home </a:t>
            </a:r>
            <a:r>
              <a:rPr lang="en-US" dirty="0" smtClean="0"/>
              <a:t>tab, in the </a:t>
            </a:r>
            <a:r>
              <a:rPr lang="en-US" b="1" dirty="0" smtClean="0"/>
              <a:t>Clipboard </a:t>
            </a:r>
            <a:r>
              <a:rPr lang="en-US" dirty="0" smtClean="0"/>
              <a:t>group, click the arrow under </a:t>
            </a:r>
            <a:r>
              <a:rPr lang="en-US" b="1" dirty="0" smtClean="0"/>
              <a:t>Paste</a:t>
            </a:r>
            <a:r>
              <a:rPr lang="en-US" dirty="0" smtClean="0"/>
              <a:t>,</a:t>
            </a:r>
            <a:r>
              <a:rPr lang="en-US" b="1" dirty="0" smtClean="0"/>
              <a:t> </a:t>
            </a:r>
            <a:r>
              <a:rPr lang="en-US" dirty="0" smtClean="0"/>
              <a:t>and then click </a:t>
            </a:r>
            <a:r>
              <a:rPr lang="en-US" b="1" dirty="0" smtClean="0"/>
              <a:t>Duplicate</a:t>
            </a:r>
            <a:r>
              <a:rPr lang="en-US" dirty="0" smtClean="0"/>
              <a:t>.</a:t>
            </a:r>
            <a:r>
              <a:rPr lang="en-US" b="1" dirty="0" smtClean="0"/>
              <a:t> </a:t>
            </a:r>
            <a:r>
              <a:rPr lang="en-US" dirty="0" smtClean="0"/>
              <a:t>Repeat this process two more times for a total of four rectangles.</a:t>
            </a:r>
          </a:p>
          <a:p>
            <a:pPr marL="228600" indent="-228600" eaLnBrk="1" fontAlgn="auto" hangingPunct="1">
              <a:spcBef>
                <a:spcPts val="0"/>
              </a:spcBef>
              <a:spcAft>
                <a:spcPts val="0"/>
              </a:spcAft>
              <a:buFont typeface="+mj-lt"/>
              <a:buAutoNum type="arabicPeriod" startAt="6"/>
              <a:defRPr/>
            </a:pPr>
            <a:r>
              <a:rPr lang="en-US" dirty="0" smtClean="0"/>
              <a:t>Drag one of the rectangles until the bottom edge of the rectangle meets the top edge of the picture.</a:t>
            </a:r>
          </a:p>
          <a:p>
            <a:pPr marL="228600" indent="-228600" eaLnBrk="1" fontAlgn="auto" hangingPunct="1">
              <a:spcBef>
                <a:spcPts val="0"/>
              </a:spcBef>
              <a:spcAft>
                <a:spcPts val="0"/>
              </a:spcAft>
              <a:buFont typeface="+mj-lt"/>
              <a:buAutoNum type="arabicPeriod" startAt="6"/>
              <a:defRPr/>
            </a:pPr>
            <a:r>
              <a:rPr lang="en-US" dirty="0" smtClean="0"/>
              <a:t>Drag another rectangle until the top edge of the rectangle meets the bottom edge of the picture.</a:t>
            </a:r>
          </a:p>
          <a:p>
            <a:pPr marL="228600" indent="-228600" eaLnBrk="1" fontAlgn="auto" hangingPunct="1">
              <a:spcBef>
                <a:spcPts val="0"/>
              </a:spcBef>
              <a:spcAft>
                <a:spcPts val="0"/>
              </a:spcAft>
              <a:buFont typeface="+mj-lt"/>
              <a:buAutoNum type="arabicPeriod" startAt="6"/>
              <a:defRPr/>
            </a:pPr>
            <a:r>
              <a:rPr lang="en-US" dirty="0" smtClean="0"/>
              <a:t>Press and hold CTRL, and then select the other two rectangles. Under</a:t>
            </a:r>
            <a:r>
              <a:rPr lang="en-US" b="1" dirty="0" smtClean="0"/>
              <a:t> Drawing</a:t>
            </a:r>
            <a:r>
              <a:rPr lang="en-US" dirty="0" smtClean="0"/>
              <a:t> </a:t>
            </a:r>
            <a:r>
              <a:rPr lang="en-US" b="1" dirty="0" smtClean="0"/>
              <a:t>Tools</a:t>
            </a:r>
            <a:r>
              <a:rPr lang="en-US" dirty="0" smtClean="0"/>
              <a:t>, on the </a:t>
            </a:r>
            <a:r>
              <a:rPr lang="en-US" b="1" dirty="0" smtClean="0"/>
              <a:t>Format </a:t>
            </a:r>
            <a:r>
              <a:rPr lang="en-US" dirty="0" smtClean="0"/>
              <a:t>tab, in the </a:t>
            </a:r>
            <a:r>
              <a:rPr lang="en-US" b="1" dirty="0" smtClean="0"/>
              <a:t>Size</a:t>
            </a:r>
            <a:r>
              <a:rPr lang="en-US" dirty="0" smtClean="0"/>
              <a:t> group, do the following: </a:t>
            </a:r>
          </a:p>
          <a:p>
            <a:pPr marL="685800" lvl="1" indent="-228600" eaLnBrk="1" fontAlgn="auto" hangingPunct="1">
              <a:spcBef>
                <a:spcPts val="0"/>
              </a:spcBef>
              <a:spcAft>
                <a:spcPts val="0"/>
              </a:spcAft>
              <a:buFont typeface="Arial" pitchFamily="34" charset="0"/>
              <a:buChar char="•"/>
              <a:defRPr/>
            </a:pPr>
            <a:r>
              <a:rPr lang="en-US" dirty="0" smtClean="0"/>
              <a:t>In the in the </a:t>
            </a:r>
            <a:r>
              <a:rPr lang="en-US" b="1" dirty="0" smtClean="0"/>
              <a:t>Shape Height </a:t>
            </a:r>
            <a:r>
              <a:rPr lang="en-US" dirty="0" smtClean="0"/>
              <a:t>box, enter </a:t>
            </a:r>
            <a:r>
              <a:rPr lang="en-US" b="1" dirty="0" smtClean="0"/>
              <a:t>7.8”</a:t>
            </a:r>
            <a:r>
              <a:rPr lang="en-US" dirty="0" smtClean="0"/>
              <a:t>.</a:t>
            </a:r>
          </a:p>
          <a:p>
            <a:pPr marL="685800" lvl="1" indent="-228600" eaLnBrk="1" fontAlgn="auto" hangingPunct="1">
              <a:spcBef>
                <a:spcPts val="0"/>
              </a:spcBef>
              <a:spcAft>
                <a:spcPts val="0"/>
              </a:spcAft>
              <a:buFont typeface="Arial" pitchFamily="34" charset="0"/>
              <a:buChar char="•"/>
              <a:defRPr/>
            </a:pPr>
            <a:r>
              <a:rPr lang="en-US" dirty="0" smtClean="0"/>
              <a:t>In the </a:t>
            </a:r>
            <a:r>
              <a:rPr lang="en-US" b="1" dirty="0" smtClean="0"/>
              <a:t>Shape Width </a:t>
            </a:r>
            <a:r>
              <a:rPr lang="en-US" dirty="0" smtClean="0"/>
              <a:t>box, enter </a:t>
            </a:r>
            <a:r>
              <a:rPr lang="en-US" b="1" dirty="0" smtClean="0"/>
              <a:t>0.05”</a:t>
            </a:r>
            <a:r>
              <a:rPr lang="en-US" dirty="0" smtClean="0"/>
              <a:t>.</a:t>
            </a:r>
          </a:p>
          <a:p>
            <a:pPr marL="228600" indent="-228600" eaLnBrk="1" fontAlgn="auto" hangingPunct="1">
              <a:spcBef>
                <a:spcPts val="0"/>
              </a:spcBef>
              <a:spcAft>
                <a:spcPts val="0"/>
              </a:spcAft>
              <a:buFont typeface="+mj-lt"/>
              <a:buAutoNum type="arabicPeriod" startAt="15"/>
              <a:defRPr/>
            </a:pPr>
            <a:r>
              <a:rPr lang="en-US" dirty="0" smtClean="0"/>
              <a:t>Drag one of the vertical rectangles until the right edge of the rectangle meets the left edge of the picture.</a:t>
            </a:r>
          </a:p>
          <a:p>
            <a:pPr marL="228600" indent="-228600" eaLnBrk="1" fontAlgn="auto" hangingPunct="1">
              <a:spcBef>
                <a:spcPts val="0"/>
              </a:spcBef>
              <a:spcAft>
                <a:spcPts val="0"/>
              </a:spcAft>
              <a:buFont typeface="+mj-lt"/>
              <a:buAutoNum type="arabicPeriod" startAt="15"/>
              <a:defRPr/>
            </a:pPr>
            <a:r>
              <a:rPr lang="en-US" dirty="0" smtClean="0"/>
              <a:t>Drag the other vertical rectangle until the left edge of the rectangle meets the right edge of the picture. </a:t>
            </a:r>
          </a:p>
          <a:p>
            <a:pPr marL="228600" indent="-228600" eaLnBrk="1" fontAlgn="auto" hangingPunct="1">
              <a:spcBef>
                <a:spcPts val="0"/>
              </a:spcBef>
              <a:spcAft>
                <a:spcPts val="0"/>
              </a:spcAft>
              <a:buFont typeface="+mj-lt"/>
              <a:buAutoNum type="arabicPeriod" startAt="15"/>
              <a:defRPr/>
            </a:pPr>
            <a:r>
              <a:rPr lang="en-US" dirty="0" smtClean="0"/>
              <a:t>Press and hold CTRL, and then select both of the horizontal (top and bottom) rectangles. On the </a:t>
            </a:r>
            <a:r>
              <a:rPr lang="en-US" b="1" dirty="0" smtClean="0"/>
              <a:t>Home</a:t>
            </a:r>
            <a:r>
              <a:rPr lang="en-US" dirty="0" smtClean="0"/>
              <a:t> tab, in the </a:t>
            </a:r>
            <a:r>
              <a:rPr lang="en-US" b="1" dirty="0" smtClean="0"/>
              <a:t>Drawing</a:t>
            </a:r>
            <a:r>
              <a:rPr lang="en-US" dirty="0" smtClean="0"/>
              <a:t> group, click </a:t>
            </a:r>
            <a:r>
              <a:rPr lang="en-US" b="1" dirty="0" smtClean="0"/>
              <a:t>Arrange</a:t>
            </a:r>
            <a:r>
              <a:rPr lang="en-US" dirty="0" smtClean="0"/>
              <a:t>, point to </a:t>
            </a:r>
            <a:r>
              <a:rPr lang="en-US" b="1" dirty="0" smtClean="0"/>
              <a:t>Align</a:t>
            </a:r>
            <a:r>
              <a:rPr lang="en-US" dirty="0" smtClean="0"/>
              <a:t>, and then do the following:</a:t>
            </a:r>
          </a:p>
          <a:p>
            <a:pPr marL="685800" lvl="1" indent="-228600" eaLnBrk="1" fontAlgn="auto" hangingPunct="1">
              <a:spcBef>
                <a:spcPts val="0"/>
              </a:spcBef>
              <a:spcAft>
                <a:spcPts val="0"/>
              </a:spcAft>
              <a:buFont typeface="+mj-lt"/>
              <a:buAutoNum type="arabicPeriod"/>
              <a:defRPr/>
            </a:pPr>
            <a:r>
              <a:rPr lang="en-US" dirty="0" smtClean="0"/>
              <a:t>Click </a:t>
            </a:r>
            <a:r>
              <a:rPr lang="en-US" b="1" dirty="0" smtClean="0"/>
              <a:t>Align to Slide</a:t>
            </a:r>
            <a:r>
              <a:rPr lang="en-US" dirty="0" smtClean="0"/>
              <a:t>.</a:t>
            </a:r>
          </a:p>
          <a:p>
            <a:pPr marL="685800" lvl="1" indent="-228600" eaLnBrk="1" fontAlgn="auto" hangingPunct="1">
              <a:spcBef>
                <a:spcPts val="0"/>
              </a:spcBef>
              <a:spcAft>
                <a:spcPts val="0"/>
              </a:spcAft>
              <a:buFont typeface="+mj-lt"/>
              <a:buAutoNum type="arabicPeriod"/>
              <a:defRPr/>
            </a:pPr>
            <a:r>
              <a:rPr lang="en-US" dirty="0" smtClean="0"/>
              <a:t>Click </a:t>
            </a:r>
            <a:r>
              <a:rPr lang="en-US" b="1" dirty="0" smtClean="0"/>
              <a:t>Align</a:t>
            </a:r>
            <a:r>
              <a:rPr lang="en-US" dirty="0" smtClean="0"/>
              <a:t> </a:t>
            </a:r>
            <a:r>
              <a:rPr lang="en-US" b="1" dirty="0" smtClean="0"/>
              <a:t>Center</a:t>
            </a:r>
            <a:r>
              <a:rPr lang="en-US" dirty="0" smtClean="0"/>
              <a:t>.</a:t>
            </a:r>
          </a:p>
          <a:p>
            <a:pPr marL="228600" indent="-228600" eaLnBrk="1" fontAlgn="auto" hangingPunct="1">
              <a:spcBef>
                <a:spcPts val="0"/>
              </a:spcBef>
              <a:spcAft>
                <a:spcPts val="0"/>
              </a:spcAft>
              <a:buFont typeface="+mj-lt"/>
              <a:buAutoNum type="arabicPeriod" startAt="15"/>
              <a:defRPr/>
            </a:pPr>
            <a:r>
              <a:rPr lang="en-US" dirty="0" smtClean="0"/>
              <a:t>Press and hold CTRL, and then select both of the vertical (left and right) rectangles. On the </a:t>
            </a:r>
            <a:r>
              <a:rPr lang="en-US" b="1" dirty="0" smtClean="0"/>
              <a:t>Home</a:t>
            </a:r>
            <a:r>
              <a:rPr lang="en-US" dirty="0" smtClean="0"/>
              <a:t> tab, in the </a:t>
            </a:r>
            <a:r>
              <a:rPr lang="en-US" b="1" dirty="0" smtClean="0"/>
              <a:t>Drawing</a:t>
            </a:r>
            <a:r>
              <a:rPr lang="en-US" dirty="0" smtClean="0"/>
              <a:t> group, click </a:t>
            </a:r>
            <a:r>
              <a:rPr lang="en-US" b="1" dirty="0" smtClean="0"/>
              <a:t>Arrange</a:t>
            </a:r>
            <a:r>
              <a:rPr lang="en-US" dirty="0" smtClean="0"/>
              <a:t>, point to </a:t>
            </a:r>
            <a:r>
              <a:rPr lang="en-US" b="1" dirty="0" smtClean="0"/>
              <a:t>Align</a:t>
            </a:r>
            <a:r>
              <a:rPr lang="en-US" dirty="0" smtClean="0"/>
              <a:t>, and then do the following:</a:t>
            </a:r>
          </a:p>
          <a:p>
            <a:pPr marL="685800" lvl="1" indent="-228600" eaLnBrk="1" fontAlgn="auto" hangingPunct="1">
              <a:spcBef>
                <a:spcPts val="0"/>
              </a:spcBef>
              <a:spcAft>
                <a:spcPts val="0"/>
              </a:spcAft>
              <a:buFont typeface="+mj-lt"/>
              <a:buAutoNum type="arabicPeriod"/>
              <a:defRPr/>
            </a:pPr>
            <a:r>
              <a:rPr lang="en-US" dirty="0" smtClean="0"/>
              <a:t>Click </a:t>
            </a:r>
            <a:r>
              <a:rPr lang="en-US" b="1" dirty="0" smtClean="0"/>
              <a:t>Align to Slide</a:t>
            </a:r>
            <a:r>
              <a:rPr lang="en-US" dirty="0" smtClean="0"/>
              <a:t>.</a:t>
            </a:r>
          </a:p>
          <a:p>
            <a:pPr marL="685800" lvl="1" indent="-228600" eaLnBrk="1" fontAlgn="auto" hangingPunct="1">
              <a:spcBef>
                <a:spcPts val="0"/>
              </a:spcBef>
              <a:spcAft>
                <a:spcPts val="0"/>
              </a:spcAft>
              <a:buFont typeface="+mj-lt"/>
              <a:buAutoNum type="arabicPeriod"/>
              <a:defRPr/>
            </a:pPr>
            <a:r>
              <a:rPr lang="en-US" dirty="0" smtClean="0"/>
              <a:t>Click </a:t>
            </a:r>
            <a:r>
              <a:rPr lang="en-US" b="1" dirty="0" smtClean="0"/>
              <a:t>Align</a:t>
            </a:r>
            <a:r>
              <a:rPr lang="en-US" dirty="0" smtClean="0"/>
              <a:t> </a:t>
            </a:r>
            <a:r>
              <a:rPr lang="en-US" b="1" dirty="0" smtClean="0"/>
              <a:t>Middle</a:t>
            </a:r>
            <a:r>
              <a:rPr lang="en-US" dirty="0" smtClean="0"/>
              <a:t>.</a:t>
            </a:r>
          </a:p>
          <a:p>
            <a:pPr eaLnBrk="1" fontAlgn="auto" hangingPunct="1">
              <a:spcBef>
                <a:spcPts val="0"/>
              </a:spcBef>
              <a:spcAft>
                <a:spcPts val="0"/>
              </a:spcAft>
              <a:defRPr/>
            </a:pPr>
            <a:endParaRPr lang="en-US" dirty="0" smtClean="0"/>
          </a:p>
          <a:p>
            <a:pPr eaLnBrk="1" fontAlgn="auto" hangingPunct="1">
              <a:spcBef>
                <a:spcPts val="0"/>
              </a:spcBef>
              <a:spcAft>
                <a:spcPts val="0"/>
              </a:spcAft>
              <a:defRPr/>
            </a:pPr>
            <a:endParaRPr lang="en-US" dirty="0" smtClean="0"/>
          </a:p>
          <a:p>
            <a:pPr eaLnBrk="1" fontAlgn="auto" hangingPunct="1">
              <a:spcBef>
                <a:spcPts val="0"/>
              </a:spcBef>
              <a:spcAft>
                <a:spcPts val="0"/>
              </a:spcAft>
              <a:defRPr/>
            </a:pPr>
            <a:r>
              <a:rPr lang="en-US" dirty="0" smtClean="0"/>
              <a:t>To reproduce the animation effects on this slide, do the following:</a:t>
            </a:r>
          </a:p>
          <a:p>
            <a:pPr marL="228600" indent="-228600" eaLnBrk="1" fontAlgn="auto" hangingPunct="1">
              <a:spcBef>
                <a:spcPts val="0"/>
              </a:spcBef>
              <a:spcAft>
                <a:spcPts val="0"/>
              </a:spcAft>
              <a:buFont typeface="+mj-lt"/>
              <a:buAutoNum type="arabicPeriod"/>
              <a:defRPr/>
            </a:pPr>
            <a:r>
              <a:rPr lang="en-US" dirty="0" smtClean="0"/>
              <a:t>On the </a:t>
            </a:r>
            <a:r>
              <a:rPr lang="en-US" b="1" dirty="0" smtClean="0"/>
              <a:t>Animations</a:t>
            </a:r>
            <a:r>
              <a:rPr lang="en-US" dirty="0" smtClean="0"/>
              <a:t> tab, in the </a:t>
            </a:r>
            <a:r>
              <a:rPr lang="en-US" b="1" dirty="0" smtClean="0"/>
              <a:t>Animations</a:t>
            </a:r>
            <a:r>
              <a:rPr lang="en-US" dirty="0" smtClean="0"/>
              <a:t> group, click </a:t>
            </a:r>
            <a:r>
              <a:rPr lang="en-US" b="1" dirty="0" smtClean="0"/>
              <a:t>Custom</a:t>
            </a:r>
            <a:r>
              <a:rPr lang="en-US" dirty="0" smtClean="0"/>
              <a:t> </a:t>
            </a:r>
            <a:r>
              <a:rPr lang="en-US" b="1" dirty="0" smtClean="0"/>
              <a:t>Animation</a:t>
            </a:r>
            <a:r>
              <a:rPr lang="en-US" dirty="0" smtClean="0"/>
              <a:t>.</a:t>
            </a:r>
          </a:p>
          <a:p>
            <a:pPr marL="228600" indent="-228600" eaLnBrk="1" fontAlgn="auto" hangingPunct="1">
              <a:spcBef>
                <a:spcPts val="0"/>
              </a:spcBef>
              <a:spcAft>
                <a:spcPts val="0"/>
              </a:spcAft>
              <a:buFont typeface="+mj-lt"/>
              <a:buAutoNum type="arabicPeriod"/>
              <a:defRPr/>
            </a:pPr>
            <a:r>
              <a:rPr lang="en-US" dirty="0" smtClean="0"/>
              <a:t>Press and hold CTRL, and then select the four rectangles on the slide. In the </a:t>
            </a:r>
            <a:r>
              <a:rPr lang="en-US" b="1" dirty="0" smtClean="0"/>
              <a:t>Custom</a:t>
            </a:r>
            <a:r>
              <a:rPr lang="en-US" dirty="0" smtClean="0"/>
              <a:t> </a:t>
            </a:r>
            <a:r>
              <a:rPr lang="en-US" b="1" dirty="0" smtClean="0"/>
              <a:t>Animation</a:t>
            </a:r>
            <a:r>
              <a:rPr lang="en-US" dirty="0" smtClean="0"/>
              <a:t> task pane, do the following:</a:t>
            </a:r>
          </a:p>
          <a:p>
            <a:pPr marL="685800" lvl="1" indent="-228600" eaLnBrk="1" fontAlgn="auto" hangingPunct="1">
              <a:spcBef>
                <a:spcPts val="0"/>
              </a:spcBef>
              <a:spcAft>
                <a:spcPts val="0"/>
              </a:spcAft>
              <a:buFont typeface="+mj-lt"/>
              <a:buAutoNum type="arabicPeriod"/>
              <a:defRPr/>
            </a:pPr>
            <a:r>
              <a:rPr lang="en-US" dirty="0" smtClean="0"/>
              <a:t>Click </a:t>
            </a:r>
            <a:r>
              <a:rPr lang="en-US" b="1" dirty="0" smtClean="0"/>
              <a:t>Add Effect</a:t>
            </a:r>
            <a:r>
              <a:rPr lang="en-US" dirty="0" smtClean="0"/>
              <a:t>, point to </a:t>
            </a:r>
            <a:r>
              <a:rPr lang="en-US" b="1" dirty="0" smtClean="0"/>
              <a:t>Entrance</a:t>
            </a:r>
            <a:r>
              <a:rPr lang="en-US" dirty="0" smtClean="0"/>
              <a:t>, and then click </a:t>
            </a:r>
            <a:r>
              <a:rPr lang="en-US" b="1" dirty="0" smtClean="0"/>
              <a:t>More</a:t>
            </a:r>
            <a:r>
              <a:rPr lang="en-US" dirty="0" smtClean="0"/>
              <a:t> </a:t>
            </a:r>
            <a:r>
              <a:rPr lang="en-US" b="1" dirty="0" smtClean="0"/>
              <a:t>Effects</a:t>
            </a:r>
            <a:r>
              <a:rPr lang="en-US" dirty="0" smtClean="0"/>
              <a:t>. In the </a:t>
            </a:r>
            <a:r>
              <a:rPr lang="en-US" b="1" dirty="0" smtClean="0"/>
              <a:t>Add Entrance Effect </a:t>
            </a:r>
            <a:r>
              <a:rPr lang="en-US" dirty="0" smtClean="0"/>
              <a:t>dialog box,</a:t>
            </a:r>
            <a:r>
              <a:rPr lang="en-US" b="1" dirty="0" smtClean="0"/>
              <a:t> </a:t>
            </a:r>
            <a:r>
              <a:rPr lang="en-US" dirty="0" smtClean="0"/>
              <a:t>under </a:t>
            </a:r>
            <a:r>
              <a:rPr lang="en-US" b="1" dirty="0" smtClean="0"/>
              <a:t>Basic</a:t>
            </a:r>
            <a:r>
              <a:rPr lang="en-US" dirty="0" smtClean="0"/>
              <a:t>, click </a:t>
            </a:r>
            <a:r>
              <a:rPr lang="en-US" b="1" dirty="0" smtClean="0"/>
              <a:t>Fly In</a:t>
            </a:r>
            <a:r>
              <a:rPr lang="en-US" dirty="0" smtClean="0"/>
              <a:t>, and then click </a:t>
            </a:r>
            <a:r>
              <a:rPr lang="en-US" b="1" dirty="0" smtClean="0"/>
              <a:t>OK</a:t>
            </a:r>
            <a:r>
              <a:rPr lang="en-US" dirty="0" smtClean="0"/>
              <a:t>.</a:t>
            </a:r>
          </a:p>
          <a:p>
            <a:pPr marL="685800" lvl="1" indent="-228600" eaLnBrk="1" fontAlgn="auto" hangingPunct="1">
              <a:spcBef>
                <a:spcPts val="0"/>
              </a:spcBef>
              <a:spcAft>
                <a:spcPts val="0"/>
              </a:spcAft>
              <a:buFont typeface="+mj-lt"/>
              <a:buAutoNum type="arabicPeriod"/>
              <a:defRPr/>
            </a:pPr>
            <a:r>
              <a:rPr lang="en-US" dirty="0" smtClean="0"/>
              <a:t>Under </a:t>
            </a:r>
            <a:r>
              <a:rPr lang="en-US" b="1" dirty="0" smtClean="0"/>
              <a:t>Modify: Fly In</a:t>
            </a:r>
            <a:r>
              <a:rPr lang="en-US" dirty="0" smtClean="0"/>
              <a:t>, in the </a:t>
            </a:r>
            <a:r>
              <a:rPr lang="en-US" b="1" dirty="0" smtClean="0"/>
              <a:t>Start </a:t>
            </a:r>
            <a:r>
              <a:rPr lang="en-US" dirty="0" smtClean="0"/>
              <a:t>list, select </a:t>
            </a:r>
            <a:r>
              <a:rPr lang="en-US" b="1" dirty="0" smtClean="0"/>
              <a:t>With Previous</a:t>
            </a:r>
            <a:r>
              <a:rPr lang="en-US" dirty="0" smtClean="0"/>
              <a:t>.</a:t>
            </a:r>
          </a:p>
          <a:p>
            <a:pPr marL="685800" lvl="1" indent="-228600" eaLnBrk="1" fontAlgn="auto" hangingPunct="1">
              <a:spcBef>
                <a:spcPts val="0"/>
              </a:spcBef>
              <a:spcAft>
                <a:spcPts val="0"/>
              </a:spcAft>
              <a:buFont typeface="+mj-lt"/>
              <a:buAutoNum type="arabicPeriod"/>
              <a:defRPr/>
            </a:pPr>
            <a:r>
              <a:rPr lang="en-US" dirty="0" smtClean="0"/>
              <a:t>Under </a:t>
            </a:r>
            <a:r>
              <a:rPr lang="en-US" b="1" dirty="0" smtClean="0"/>
              <a:t>Modify: Fly In</a:t>
            </a:r>
            <a:r>
              <a:rPr lang="en-US" dirty="0" smtClean="0"/>
              <a:t>, in the </a:t>
            </a:r>
            <a:r>
              <a:rPr lang="en-US" b="1" dirty="0" smtClean="0"/>
              <a:t>Speed </a:t>
            </a:r>
            <a:r>
              <a:rPr lang="en-US" dirty="0" smtClean="0"/>
              <a:t>list, select </a:t>
            </a:r>
            <a:r>
              <a:rPr lang="en-US" b="1" dirty="0" smtClean="0"/>
              <a:t>Medium</a:t>
            </a:r>
            <a:r>
              <a:rPr lang="en-US" dirty="0" smtClean="0"/>
              <a:t>.</a:t>
            </a:r>
          </a:p>
          <a:p>
            <a:pPr marL="228600" indent="-228600" eaLnBrk="1" fontAlgn="auto" hangingPunct="1">
              <a:spcBef>
                <a:spcPts val="0"/>
              </a:spcBef>
              <a:spcAft>
                <a:spcPts val="0"/>
              </a:spcAft>
              <a:buFont typeface="+mj-lt"/>
              <a:buAutoNum type="arabicPeriod"/>
              <a:defRPr/>
            </a:pPr>
            <a:r>
              <a:rPr lang="en-US" dirty="0" smtClean="0"/>
              <a:t>On the slide, select the top horizontal rectangle. In the </a:t>
            </a:r>
            <a:r>
              <a:rPr lang="en-US" b="1" dirty="0" smtClean="0"/>
              <a:t>Custom</a:t>
            </a:r>
            <a:r>
              <a:rPr lang="en-US" dirty="0" smtClean="0"/>
              <a:t> </a:t>
            </a:r>
            <a:r>
              <a:rPr lang="en-US" b="1" dirty="0" smtClean="0"/>
              <a:t>Animation</a:t>
            </a:r>
            <a:r>
              <a:rPr lang="en-US" dirty="0" smtClean="0"/>
              <a:t> task pane, under </a:t>
            </a:r>
            <a:r>
              <a:rPr lang="en-US" b="1" dirty="0" smtClean="0"/>
              <a:t>Modify: Fly-In</a:t>
            </a:r>
            <a:r>
              <a:rPr lang="en-US" dirty="0" smtClean="0"/>
              <a:t>, in the </a:t>
            </a:r>
            <a:r>
              <a:rPr lang="en-US" b="1" dirty="0" smtClean="0"/>
              <a:t>Direction </a:t>
            </a:r>
            <a:r>
              <a:rPr lang="en-US" dirty="0" smtClean="0"/>
              <a:t>list, select </a:t>
            </a:r>
            <a:r>
              <a:rPr lang="en-US" b="1" dirty="0" smtClean="0"/>
              <a:t>From Bottom</a:t>
            </a:r>
            <a:r>
              <a:rPr lang="en-US" dirty="0" smtClean="0"/>
              <a:t>.</a:t>
            </a:r>
          </a:p>
          <a:p>
            <a:pPr marL="228600" indent="-228600" eaLnBrk="1" fontAlgn="auto" hangingPunct="1">
              <a:spcBef>
                <a:spcPts val="0"/>
              </a:spcBef>
              <a:spcAft>
                <a:spcPts val="0"/>
              </a:spcAft>
              <a:buFont typeface="+mj-lt"/>
              <a:buAutoNum type="arabicPeriod"/>
              <a:defRPr/>
            </a:pPr>
            <a:r>
              <a:rPr lang="en-US" dirty="0" smtClean="0"/>
              <a:t>On the slide, select the bottom horizontal rectangle. In the </a:t>
            </a:r>
            <a:r>
              <a:rPr lang="en-US" b="1" dirty="0" smtClean="0"/>
              <a:t>Custom</a:t>
            </a:r>
            <a:r>
              <a:rPr lang="en-US" dirty="0" smtClean="0"/>
              <a:t> </a:t>
            </a:r>
            <a:r>
              <a:rPr lang="en-US" b="1" dirty="0" smtClean="0"/>
              <a:t>Animation</a:t>
            </a:r>
            <a:r>
              <a:rPr lang="en-US" dirty="0" smtClean="0"/>
              <a:t> task pane, under </a:t>
            </a:r>
            <a:r>
              <a:rPr lang="en-US" b="1" dirty="0" smtClean="0"/>
              <a:t>Modify: Fly-In</a:t>
            </a:r>
            <a:r>
              <a:rPr lang="en-US" dirty="0" smtClean="0"/>
              <a:t>, in the </a:t>
            </a:r>
            <a:r>
              <a:rPr lang="en-US" b="1" dirty="0" smtClean="0"/>
              <a:t>Direction </a:t>
            </a:r>
            <a:r>
              <a:rPr lang="en-US" dirty="0" smtClean="0"/>
              <a:t>list, select </a:t>
            </a:r>
            <a:r>
              <a:rPr lang="en-US" b="1" dirty="0" smtClean="0"/>
              <a:t>From Top</a:t>
            </a:r>
            <a:r>
              <a:rPr lang="en-US" dirty="0" smtClean="0"/>
              <a:t>.</a:t>
            </a:r>
          </a:p>
          <a:p>
            <a:pPr marL="228600" indent="-228600" eaLnBrk="1" fontAlgn="auto" hangingPunct="1">
              <a:spcBef>
                <a:spcPts val="0"/>
              </a:spcBef>
              <a:spcAft>
                <a:spcPts val="0"/>
              </a:spcAft>
              <a:buFont typeface="+mj-lt"/>
              <a:buAutoNum type="arabicPeriod"/>
              <a:defRPr/>
            </a:pPr>
            <a:r>
              <a:rPr lang="en-US" dirty="0" smtClean="0"/>
              <a:t>On the slide, select the left vertical rectangle. In the </a:t>
            </a:r>
            <a:r>
              <a:rPr lang="en-US" b="1" dirty="0" smtClean="0"/>
              <a:t>Custom</a:t>
            </a:r>
            <a:r>
              <a:rPr lang="en-US" dirty="0" smtClean="0"/>
              <a:t> </a:t>
            </a:r>
            <a:r>
              <a:rPr lang="en-US" b="1" dirty="0" smtClean="0"/>
              <a:t>Animation</a:t>
            </a:r>
            <a:r>
              <a:rPr lang="en-US" dirty="0" smtClean="0"/>
              <a:t> task pane, under </a:t>
            </a:r>
            <a:r>
              <a:rPr lang="en-US" b="1" dirty="0" smtClean="0"/>
              <a:t>Modify: Fly-In</a:t>
            </a:r>
            <a:r>
              <a:rPr lang="en-US" dirty="0" smtClean="0"/>
              <a:t>, in the </a:t>
            </a:r>
            <a:r>
              <a:rPr lang="en-US" b="1" dirty="0" smtClean="0"/>
              <a:t>Direction </a:t>
            </a:r>
            <a:r>
              <a:rPr lang="en-US" dirty="0" smtClean="0"/>
              <a:t>list, select </a:t>
            </a:r>
            <a:r>
              <a:rPr lang="en-US" b="1" dirty="0" smtClean="0"/>
              <a:t>From Right</a:t>
            </a:r>
            <a:r>
              <a:rPr lang="en-US" dirty="0" smtClean="0"/>
              <a:t>.</a:t>
            </a:r>
          </a:p>
          <a:p>
            <a:pPr marL="228600" indent="-228600" eaLnBrk="1" fontAlgn="auto" hangingPunct="1">
              <a:spcBef>
                <a:spcPts val="0"/>
              </a:spcBef>
              <a:spcAft>
                <a:spcPts val="0"/>
              </a:spcAft>
              <a:buFont typeface="+mj-lt"/>
              <a:buAutoNum type="arabicPeriod"/>
              <a:defRPr/>
            </a:pPr>
            <a:r>
              <a:rPr lang="en-US" dirty="0" smtClean="0"/>
              <a:t>On the slide, select the right vertical rectangle. In the </a:t>
            </a:r>
            <a:r>
              <a:rPr lang="en-US" b="1" dirty="0" smtClean="0"/>
              <a:t>Custom</a:t>
            </a:r>
            <a:r>
              <a:rPr lang="en-US" dirty="0" smtClean="0"/>
              <a:t> </a:t>
            </a:r>
            <a:r>
              <a:rPr lang="en-US" b="1" dirty="0" smtClean="0"/>
              <a:t>Animation</a:t>
            </a:r>
            <a:r>
              <a:rPr lang="en-US" dirty="0" smtClean="0"/>
              <a:t> task pane, under </a:t>
            </a:r>
            <a:r>
              <a:rPr lang="en-US" b="1" dirty="0" smtClean="0"/>
              <a:t>Modify: Fly-In</a:t>
            </a:r>
            <a:r>
              <a:rPr lang="en-US" dirty="0" smtClean="0"/>
              <a:t>, in the </a:t>
            </a:r>
            <a:r>
              <a:rPr lang="en-US" b="1" dirty="0" smtClean="0"/>
              <a:t>Direction </a:t>
            </a:r>
            <a:r>
              <a:rPr lang="en-US" dirty="0" smtClean="0"/>
              <a:t>list, select </a:t>
            </a:r>
            <a:r>
              <a:rPr lang="en-US" b="1" dirty="0" smtClean="0"/>
              <a:t>From Left</a:t>
            </a:r>
            <a:r>
              <a:rPr lang="en-US" dirty="0" smtClean="0"/>
              <a:t>.</a:t>
            </a:r>
          </a:p>
          <a:p>
            <a:pPr marL="228600" indent="-228600" eaLnBrk="1" fontAlgn="auto" hangingPunct="1">
              <a:spcBef>
                <a:spcPts val="0"/>
              </a:spcBef>
              <a:spcAft>
                <a:spcPts val="0"/>
              </a:spcAft>
              <a:buFont typeface="+mj-lt"/>
              <a:buAutoNum type="arabicPeriod"/>
              <a:defRPr/>
            </a:pPr>
            <a:r>
              <a:rPr lang="en-US" dirty="0" smtClean="0"/>
              <a:t>On the slide, select the picture. In the </a:t>
            </a:r>
            <a:r>
              <a:rPr lang="en-US" b="1" dirty="0" smtClean="0"/>
              <a:t>Custom</a:t>
            </a:r>
            <a:r>
              <a:rPr lang="en-US" dirty="0" smtClean="0"/>
              <a:t> </a:t>
            </a:r>
            <a:r>
              <a:rPr lang="en-US" b="1" dirty="0" smtClean="0"/>
              <a:t>Animation</a:t>
            </a:r>
            <a:r>
              <a:rPr lang="en-US" dirty="0" smtClean="0"/>
              <a:t> task pane, do the following: </a:t>
            </a:r>
          </a:p>
          <a:p>
            <a:pPr marL="685800" lvl="1" indent="-228600" eaLnBrk="1" fontAlgn="auto" hangingPunct="1">
              <a:spcBef>
                <a:spcPts val="0"/>
              </a:spcBef>
              <a:spcAft>
                <a:spcPts val="0"/>
              </a:spcAft>
              <a:buFont typeface="+mj-lt"/>
              <a:buAutoNum type="arabicPeriod"/>
              <a:defRPr/>
            </a:pPr>
            <a:r>
              <a:rPr lang="en-US" dirty="0" smtClean="0"/>
              <a:t>Click </a:t>
            </a:r>
            <a:r>
              <a:rPr lang="en-US" b="1" dirty="0" smtClean="0"/>
              <a:t>Add Effect</a:t>
            </a:r>
            <a:r>
              <a:rPr lang="en-US" dirty="0" smtClean="0"/>
              <a:t>, point to </a:t>
            </a:r>
            <a:r>
              <a:rPr lang="en-US" b="1" dirty="0" smtClean="0"/>
              <a:t>Entrance</a:t>
            </a:r>
            <a:r>
              <a:rPr lang="en-US" dirty="0" smtClean="0"/>
              <a:t>, and then click </a:t>
            </a:r>
            <a:r>
              <a:rPr lang="en-US" b="1" dirty="0" smtClean="0"/>
              <a:t>More</a:t>
            </a:r>
            <a:r>
              <a:rPr lang="en-US" dirty="0" smtClean="0"/>
              <a:t> </a:t>
            </a:r>
            <a:r>
              <a:rPr lang="en-US" b="1" dirty="0" smtClean="0"/>
              <a:t>Effects</a:t>
            </a:r>
            <a:r>
              <a:rPr lang="en-US" dirty="0" smtClean="0"/>
              <a:t>. In the </a:t>
            </a:r>
            <a:r>
              <a:rPr lang="en-US" b="1" dirty="0" smtClean="0"/>
              <a:t>Add Entrance Effect</a:t>
            </a:r>
            <a:r>
              <a:rPr lang="en-US" dirty="0" smtClean="0"/>
              <a:t> dialog box, under </a:t>
            </a:r>
            <a:r>
              <a:rPr lang="en-US" b="1" dirty="0" smtClean="0"/>
              <a:t>Basic</a:t>
            </a:r>
            <a:r>
              <a:rPr lang="en-US" dirty="0" smtClean="0"/>
              <a:t>, click </a:t>
            </a:r>
            <a:r>
              <a:rPr lang="en-US" b="1" dirty="0" smtClean="0"/>
              <a:t>Box</a:t>
            </a:r>
            <a:r>
              <a:rPr lang="en-US" dirty="0" smtClean="0"/>
              <a:t>, and then click </a:t>
            </a:r>
            <a:r>
              <a:rPr lang="en-US" b="1" dirty="0" smtClean="0"/>
              <a:t>OK.</a:t>
            </a:r>
          </a:p>
          <a:p>
            <a:pPr marL="685800" lvl="1" indent="-228600" eaLnBrk="1" fontAlgn="auto" hangingPunct="1">
              <a:spcBef>
                <a:spcPts val="0"/>
              </a:spcBef>
              <a:spcAft>
                <a:spcPts val="0"/>
              </a:spcAft>
              <a:buFont typeface="+mj-lt"/>
              <a:buAutoNum type="arabicPeriod"/>
              <a:defRPr/>
            </a:pPr>
            <a:r>
              <a:rPr lang="en-US" dirty="0" smtClean="0"/>
              <a:t>Under </a:t>
            </a:r>
            <a:r>
              <a:rPr lang="en-US" b="1" dirty="0" smtClean="0"/>
              <a:t>Modify: Box</a:t>
            </a:r>
            <a:r>
              <a:rPr lang="en-US" dirty="0" smtClean="0"/>
              <a:t>, in the </a:t>
            </a:r>
            <a:r>
              <a:rPr lang="en-US" b="1" dirty="0" smtClean="0"/>
              <a:t>Start</a:t>
            </a:r>
            <a:r>
              <a:rPr lang="en-US" dirty="0" smtClean="0"/>
              <a:t> list, select </a:t>
            </a:r>
            <a:r>
              <a:rPr lang="en-US" b="1" dirty="0" smtClean="0"/>
              <a:t>With Previous</a:t>
            </a:r>
            <a:r>
              <a:rPr lang="en-US" dirty="0" smtClean="0"/>
              <a:t>.</a:t>
            </a:r>
          </a:p>
          <a:p>
            <a:pPr marL="685800" lvl="1" indent="-228600" eaLnBrk="1" fontAlgn="auto" hangingPunct="1">
              <a:spcBef>
                <a:spcPts val="0"/>
              </a:spcBef>
              <a:spcAft>
                <a:spcPts val="0"/>
              </a:spcAft>
              <a:buFont typeface="+mj-lt"/>
              <a:buAutoNum type="arabicPeriod"/>
              <a:defRPr/>
            </a:pPr>
            <a:r>
              <a:rPr lang="en-US" dirty="0" smtClean="0"/>
              <a:t>Under </a:t>
            </a:r>
            <a:r>
              <a:rPr lang="en-US" b="1" dirty="0" smtClean="0"/>
              <a:t>Modify: Box</a:t>
            </a:r>
            <a:r>
              <a:rPr lang="en-US" dirty="0" smtClean="0"/>
              <a:t>, in the </a:t>
            </a:r>
            <a:r>
              <a:rPr lang="en-US" b="1" dirty="0" smtClean="0"/>
              <a:t>Direction</a:t>
            </a:r>
            <a:r>
              <a:rPr lang="en-US" dirty="0" smtClean="0"/>
              <a:t> list, select </a:t>
            </a:r>
            <a:r>
              <a:rPr lang="en-US" b="1" dirty="0" smtClean="0"/>
              <a:t>Out</a:t>
            </a:r>
            <a:r>
              <a:rPr lang="en-US" dirty="0" smtClean="0"/>
              <a:t>.</a:t>
            </a:r>
          </a:p>
          <a:p>
            <a:pPr marL="228600" indent="-228600" eaLnBrk="1" fontAlgn="auto" hangingPunct="1">
              <a:spcBef>
                <a:spcPts val="0"/>
              </a:spcBef>
              <a:spcAft>
                <a:spcPts val="0"/>
              </a:spcAft>
              <a:buFont typeface="+mj-lt"/>
              <a:buAutoNum type="arabicPeriod"/>
              <a:defRPr/>
            </a:pPr>
            <a:r>
              <a:rPr lang="en-US" dirty="0" smtClean="0"/>
              <a:t>Also in the </a:t>
            </a:r>
            <a:r>
              <a:rPr lang="en-US" b="1" dirty="0" smtClean="0"/>
              <a:t>Custom Animation </a:t>
            </a:r>
            <a:r>
              <a:rPr lang="en-US" dirty="0" smtClean="0"/>
              <a:t>task pane, select the fifth animation effect (box effect for the picture). Click the arrow to the right of the selected effect, and then click </a:t>
            </a:r>
            <a:r>
              <a:rPr lang="en-US" b="1" dirty="0" smtClean="0"/>
              <a:t>Timing</a:t>
            </a:r>
            <a:r>
              <a:rPr lang="en-US" dirty="0" smtClean="0"/>
              <a:t>. In the </a:t>
            </a:r>
            <a:r>
              <a:rPr lang="en-US" b="1" dirty="0" smtClean="0"/>
              <a:t>Fade </a:t>
            </a:r>
            <a:r>
              <a:rPr lang="en-US" dirty="0" smtClean="0"/>
              <a:t>dialog box, on the </a:t>
            </a:r>
            <a:r>
              <a:rPr lang="en-US" b="1" dirty="0" smtClean="0"/>
              <a:t>Timing</a:t>
            </a:r>
            <a:r>
              <a:rPr lang="en-US" dirty="0" smtClean="0"/>
              <a:t> tab, do the following:</a:t>
            </a:r>
          </a:p>
          <a:p>
            <a:pPr marL="685800" lvl="1" indent="-228600" eaLnBrk="1" fontAlgn="auto" hangingPunct="1">
              <a:spcBef>
                <a:spcPts val="0"/>
              </a:spcBef>
              <a:spcAft>
                <a:spcPts val="0"/>
              </a:spcAft>
              <a:buFont typeface="Arial" pitchFamily="34" charset="0"/>
              <a:buChar char="•"/>
              <a:defRPr/>
            </a:pPr>
            <a:r>
              <a:rPr lang="en-US" dirty="0" smtClean="0"/>
              <a:t>In the </a:t>
            </a:r>
            <a:r>
              <a:rPr lang="en-US" b="1" dirty="0" smtClean="0"/>
              <a:t>Delay</a:t>
            </a:r>
            <a:r>
              <a:rPr lang="en-US" dirty="0" smtClean="0"/>
              <a:t> box, enter </a:t>
            </a:r>
            <a:r>
              <a:rPr lang="en-US" b="1" dirty="0" smtClean="0"/>
              <a:t>1.3</a:t>
            </a:r>
            <a:r>
              <a:rPr lang="en-US" dirty="0" smtClean="0"/>
              <a:t>.</a:t>
            </a:r>
          </a:p>
          <a:p>
            <a:pPr marL="685800" lvl="1" indent="-228600" eaLnBrk="1" fontAlgn="auto" hangingPunct="1">
              <a:spcBef>
                <a:spcPts val="0"/>
              </a:spcBef>
              <a:spcAft>
                <a:spcPts val="0"/>
              </a:spcAft>
              <a:buFont typeface="Arial" pitchFamily="34" charset="0"/>
              <a:buChar char="•"/>
              <a:defRPr/>
            </a:pPr>
            <a:r>
              <a:rPr lang="en-US" dirty="0" smtClean="0"/>
              <a:t>In the </a:t>
            </a:r>
            <a:r>
              <a:rPr lang="en-US" b="1" dirty="0" smtClean="0"/>
              <a:t>Speed</a:t>
            </a:r>
            <a:r>
              <a:rPr lang="en-US" dirty="0" smtClean="0"/>
              <a:t> box, enter </a:t>
            </a:r>
            <a:r>
              <a:rPr lang="en-US" b="1" dirty="0" smtClean="0"/>
              <a:t>0.7 seconds</a:t>
            </a:r>
            <a:r>
              <a:rPr lang="en-US" dirty="0" smtClean="0"/>
              <a:t>, and then click </a:t>
            </a:r>
            <a:r>
              <a:rPr lang="en-US" b="1" dirty="0" smtClean="0"/>
              <a:t>OK</a:t>
            </a:r>
            <a:r>
              <a:rPr lang="en-US" dirty="0" smtClean="0"/>
              <a:t>.</a:t>
            </a:r>
          </a:p>
          <a:p>
            <a:pPr marL="228600" indent="-228600" eaLnBrk="1" fontAlgn="auto" hangingPunct="1">
              <a:spcBef>
                <a:spcPts val="0"/>
              </a:spcBef>
              <a:spcAft>
                <a:spcPts val="0"/>
              </a:spcAft>
              <a:buFont typeface="+mj-lt"/>
              <a:buAutoNum type="arabicPeriod"/>
              <a:defRPr/>
            </a:pPr>
            <a:r>
              <a:rPr lang="en-US" dirty="0" smtClean="0"/>
              <a:t>Press and hold CTRL, and then select the four rectangles on the slide. In the </a:t>
            </a:r>
            <a:r>
              <a:rPr lang="en-US" b="1" dirty="0" smtClean="0"/>
              <a:t>Custom</a:t>
            </a:r>
            <a:r>
              <a:rPr lang="en-US" dirty="0" smtClean="0"/>
              <a:t> </a:t>
            </a:r>
            <a:r>
              <a:rPr lang="en-US" b="1" dirty="0" smtClean="0"/>
              <a:t>Animation</a:t>
            </a:r>
            <a:r>
              <a:rPr lang="en-US" dirty="0" smtClean="0"/>
              <a:t> task pane, do the following:</a:t>
            </a:r>
          </a:p>
          <a:p>
            <a:pPr marL="685800" lvl="1" indent="-228600" eaLnBrk="1" fontAlgn="auto" hangingPunct="1">
              <a:spcBef>
                <a:spcPts val="0"/>
              </a:spcBef>
              <a:spcAft>
                <a:spcPts val="0"/>
              </a:spcAft>
              <a:buFont typeface="+mj-lt"/>
              <a:buAutoNum type="arabicPeriod"/>
              <a:defRPr/>
            </a:pPr>
            <a:r>
              <a:rPr lang="en-US" dirty="0" smtClean="0"/>
              <a:t>Click </a:t>
            </a:r>
            <a:r>
              <a:rPr lang="en-US" b="1" dirty="0" smtClean="0"/>
              <a:t>Add Effect</a:t>
            </a:r>
            <a:r>
              <a:rPr lang="en-US" dirty="0" smtClean="0"/>
              <a:t>, point to </a:t>
            </a:r>
            <a:r>
              <a:rPr lang="en-US" b="1" dirty="0" smtClean="0"/>
              <a:t>Exit</a:t>
            </a:r>
            <a:r>
              <a:rPr lang="en-US" dirty="0" smtClean="0"/>
              <a:t>, and then click </a:t>
            </a:r>
            <a:r>
              <a:rPr lang="en-US" b="1" dirty="0" smtClean="0"/>
              <a:t>More</a:t>
            </a:r>
            <a:r>
              <a:rPr lang="en-US" dirty="0" smtClean="0"/>
              <a:t> </a:t>
            </a:r>
            <a:r>
              <a:rPr lang="en-US" b="1" dirty="0" smtClean="0"/>
              <a:t>Effects</a:t>
            </a:r>
            <a:r>
              <a:rPr lang="en-US" dirty="0" smtClean="0"/>
              <a:t>. In the </a:t>
            </a:r>
            <a:r>
              <a:rPr lang="en-US" b="1" dirty="0" smtClean="0"/>
              <a:t>Add Exit Effect </a:t>
            </a:r>
            <a:r>
              <a:rPr lang="en-US" dirty="0" smtClean="0"/>
              <a:t>dialog box,</a:t>
            </a:r>
            <a:r>
              <a:rPr lang="en-US" b="1" dirty="0" smtClean="0"/>
              <a:t> </a:t>
            </a:r>
            <a:r>
              <a:rPr lang="en-US" dirty="0" smtClean="0"/>
              <a:t>under </a:t>
            </a:r>
            <a:r>
              <a:rPr lang="en-US" b="1" dirty="0" smtClean="0"/>
              <a:t>Basic</a:t>
            </a:r>
            <a:r>
              <a:rPr lang="en-US" dirty="0" smtClean="0"/>
              <a:t>, click </a:t>
            </a:r>
            <a:r>
              <a:rPr lang="en-US" b="1" dirty="0" smtClean="0"/>
              <a:t>Fly Out</a:t>
            </a:r>
            <a:r>
              <a:rPr lang="en-US" dirty="0" smtClean="0"/>
              <a:t>, and then click </a:t>
            </a:r>
            <a:r>
              <a:rPr lang="en-US" b="1" dirty="0" smtClean="0"/>
              <a:t>OK</a:t>
            </a:r>
            <a:r>
              <a:rPr lang="en-US" dirty="0" smtClean="0"/>
              <a:t>.</a:t>
            </a:r>
          </a:p>
          <a:p>
            <a:pPr marL="685800" lvl="1" indent="-228600" eaLnBrk="1" fontAlgn="auto" hangingPunct="1">
              <a:spcBef>
                <a:spcPts val="0"/>
              </a:spcBef>
              <a:spcAft>
                <a:spcPts val="0"/>
              </a:spcAft>
              <a:buFont typeface="+mj-lt"/>
              <a:buAutoNum type="arabicPeriod"/>
              <a:defRPr/>
            </a:pPr>
            <a:r>
              <a:rPr lang="en-US" dirty="0" smtClean="0"/>
              <a:t>Under </a:t>
            </a:r>
            <a:r>
              <a:rPr lang="en-US" b="1" dirty="0" smtClean="0"/>
              <a:t>Modify: Fly Out</a:t>
            </a:r>
            <a:r>
              <a:rPr lang="en-US" dirty="0" smtClean="0"/>
              <a:t>, in the </a:t>
            </a:r>
            <a:r>
              <a:rPr lang="en-US" b="1" dirty="0" smtClean="0"/>
              <a:t>Start </a:t>
            </a:r>
            <a:r>
              <a:rPr lang="en-US" dirty="0" smtClean="0"/>
              <a:t>list, select </a:t>
            </a:r>
            <a:r>
              <a:rPr lang="en-US" b="1" dirty="0" smtClean="0"/>
              <a:t>With Previous</a:t>
            </a:r>
            <a:r>
              <a:rPr lang="en-US" dirty="0" smtClean="0"/>
              <a:t>.</a:t>
            </a:r>
          </a:p>
          <a:p>
            <a:pPr marL="685800" lvl="1" indent="-228600" eaLnBrk="1" fontAlgn="auto" hangingPunct="1">
              <a:spcBef>
                <a:spcPts val="0"/>
              </a:spcBef>
              <a:spcAft>
                <a:spcPts val="0"/>
              </a:spcAft>
              <a:buFont typeface="+mj-lt"/>
              <a:buAutoNum type="arabicPeriod"/>
              <a:defRPr/>
            </a:pPr>
            <a:r>
              <a:rPr lang="en-US" dirty="0" smtClean="0"/>
              <a:t>Under </a:t>
            </a:r>
            <a:r>
              <a:rPr lang="en-US" b="1" dirty="0" smtClean="0"/>
              <a:t>Modify: Fly Out</a:t>
            </a:r>
            <a:r>
              <a:rPr lang="en-US" dirty="0" smtClean="0"/>
              <a:t>, in the </a:t>
            </a:r>
            <a:r>
              <a:rPr lang="en-US" b="1" dirty="0" smtClean="0"/>
              <a:t>Speed </a:t>
            </a:r>
            <a:r>
              <a:rPr lang="en-US" dirty="0" smtClean="0"/>
              <a:t>box, select </a:t>
            </a:r>
            <a:r>
              <a:rPr lang="en-US" b="1" dirty="0" smtClean="0"/>
              <a:t>Medium</a:t>
            </a:r>
            <a:r>
              <a:rPr lang="en-US" dirty="0" smtClean="0"/>
              <a:t>. </a:t>
            </a:r>
            <a:endParaRPr lang="en-US" i="1" dirty="0" smtClean="0"/>
          </a:p>
          <a:p>
            <a:pPr marL="228600" indent="-228600" eaLnBrk="1" fontAlgn="auto" hangingPunct="1">
              <a:spcBef>
                <a:spcPts val="0"/>
              </a:spcBef>
              <a:spcAft>
                <a:spcPts val="0"/>
              </a:spcAft>
              <a:buFont typeface="+mj-lt"/>
              <a:buAutoNum type="arabicPeriod"/>
              <a:defRPr/>
            </a:pPr>
            <a:r>
              <a:rPr lang="en-US" dirty="0" smtClean="0"/>
              <a:t>Also in the </a:t>
            </a:r>
            <a:r>
              <a:rPr lang="en-US" b="1" dirty="0" smtClean="0"/>
              <a:t>Custom Animation </a:t>
            </a:r>
            <a:r>
              <a:rPr lang="en-US" dirty="0" smtClean="0"/>
              <a:t>task pane, with all four fly-out effects still selected, click the arrow to the right of the last fly-out effect, and then click </a:t>
            </a:r>
            <a:r>
              <a:rPr lang="en-US" b="1" dirty="0" smtClean="0"/>
              <a:t>Timing</a:t>
            </a:r>
            <a:r>
              <a:rPr lang="en-US" dirty="0" smtClean="0"/>
              <a:t>. In the </a:t>
            </a:r>
            <a:r>
              <a:rPr lang="en-US" b="1" dirty="0" smtClean="0"/>
              <a:t>Fly Out </a:t>
            </a:r>
            <a:r>
              <a:rPr lang="en-US" dirty="0" smtClean="0"/>
              <a:t>dialog box, on the </a:t>
            </a:r>
            <a:r>
              <a:rPr lang="en-US" b="1" dirty="0" smtClean="0"/>
              <a:t>Timing</a:t>
            </a:r>
            <a:r>
              <a:rPr lang="en-US" dirty="0" smtClean="0"/>
              <a:t> tab, in the </a:t>
            </a:r>
            <a:r>
              <a:rPr lang="en-US" b="1" dirty="0" smtClean="0"/>
              <a:t>Delay</a:t>
            </a:r>
            <a:r>
              <a:rPr lang="en-US" dirty="0" smtClean="0"/>
              <a:t> box, enter </a:t>
            </a:r>
            <a:r>
              <a:rPr lang="en-US" b="1" dirty="0" smtClean="0"/>
              <a:t>0</a:t>
            </a:r>
            <a:r>
              <a:rPr lang="en-US" dirty="0" smtClean="0"/>
              <a:t>, and then click </a:t>
            </a:r>
            <a:r>
              <a:rPr lang="en-US" b="1" dirty="0" smtClean="0"/>
              <a:t>OK</a:t>
            </a:r>
            <a:r>
              <a:rPr lang="en-US" dirty="0" smtClean="0"/>
              <a:t>.</a:t>
            </a:r>
          </a:p>
          <a:p>
            <a:pPr marL="228600" indent="-228600" eaLnBrk="1" fontAlgn="auto" hangingPunct="1">
              <a:spcBef>
                <a:spcPts val="0"/>
              </a:spcBef>
              <a:spcAft>
                <a:spcPts val="0"/>
              </a:spcAft>
              <a:buFont typeface="+mj-lt"/>
              <a:buAutoNum type="arabicPeriod"/>
              <a:defRPr/>
            </a:pPr>
            <a:r>
              <a:rPr lang="en-US" dirty="0" smtClean="0"/>
              <a:t>Also in the Custom Animation task pane, select the sixth animation effect (first fly-out effect). Under </a:t>
            </a:r>
            <a:r>
              <a:rPr lang="en-US" b="1" dirty="0" smtClean="0"/>
              <a:t>Modify: Fly Out</a:t>
            </a:r>
            <a:r>
              <a:rPr lang="en-US" dirty="0" smtClean="0"/>
              <a:t>, in the </a:t>
            </a:r>
            <a:r>
              <a:rPr lang="en-US" b="1" dirty="0" smtClean="0"/>
              <a:t>Start </a:t>
            </a:r>
            <a:r>
              <a:rPr lang="en-US" dirty="0" smtClean="0"/>
              <a:t>list, select </a:t>
            </a:r>
            <a:r>
              <a:rPr lang="en-US" b="1" dirty="0" smtClean="0"/>
              <a:t>On Click</a:t>
            </a:r>
            <a:r>
              <a:rPr lang="en-US" dirty="0" smtClean="0"/>
              <a:t>.</a:t>
            </a:r>
          </a:p>
          <a:p>
            <a:pPr marL="228600" indent="-228600" eaLnBrk="1" fontAlgn="auto" hangingPunct="1">
              <a:spcBef>
                <a:spcPts val="0"/>
              </a:spcBef>
              <a:spcAft>
                <a:spcPts val="0"/>
              </a:spcAft>
              <a:buFont typeface="+mj-lt"/>
              <a:buAutoNum type="arabicPeriod"/>
              <a:defRPr/>
            </a:pPr>
            <a:r>
              <a:rPr lang="en-US" dirty="0" smtClean="0"/>
              <a:t>On the slide, select the top horizontal rectangle. In the </a:t>
            </a:r>
            <a:r>
              <a:rPr lang="en-US" b="1" dirty="0" smtClean="0"/>
              <a:t>Custom</a:t>
            </a:r>
            <a:r>
              <a:rPr lang="en-US" dirty="0" smtClean="0"/>
              <a:t> </a:t>
            </a:r>
            <a:r>
              <a:rPr lang="en-US" b="1" dirty="0" smtClean="0"/>
              <a:t>Animation</a:t>
            </a:r>
            <a:r>
              <a:rPr lang="en-US" dirty="0" smtClean="0"/>
              <a:t> task pane, select the highlighted fly-out effect. Under </a:t>
            </a:r>
            <a:r>
              <a:rPr lang="en-US" b="1" dirty="0" smtClean="0"/>
              <a:t>Modify: Fly Out</a:t>
            </a:r>
            <a:r>
              <a:rPr lang="en-US" dirty="0" smtClean="0"/>
              <a:t>, in the </a:t>
            </a:r>
            <a:r>
              <a:rPr lang="en-US" b="1" dirty="0" smtClean="0"/>
              <a:t>Direction </a:t>
            </a:r>
            <a:r>
              <a:rPr lang="en-US" dirty="0" smtClean="0"/>
              <a:t>list, select </a:t>
            </a:r>
            <a:r>
              <a:rPr lang="en-US" b="1" dirty="0" smtClean="0"/>
              <a:t>To Bottom</a:t>
            </a:r>
            <a:r>
              <a:rPr lang="en-US" dirty="0" smtClean="0"/>
              <a:t>.</a:t>
            </a:r>
          </a:p>
          <a:p>
            <a:pPr marL="228600" indent="-228600" eaLnBrk="1" fontAlgn="auto" hangingPunct="1">
              <a:spcBef>
                <a:spcPts val="0"/>
              </a:spcBef>
              <a:spcAft>
                <a:spcPts val="0"/>
              </a:spcAft>
              <a:buFont typeface="+mj-lt"/>
              <a:buAutoNum type="arabicPeriod"/>
              <a:defRPr/>
            </a:pPr>
            <a:r>
              <a:rPr lang="en-US" dirty="0" smtClean="0"/>
              <a:t>On the slide, select the bottom horizontal rectangle. In the </a:t>
            </a:r>
            <a:r>
              <a:rPr lang="en-US" b="1" dirty="0" smtClean="0"/>
              <a:t>Custom</a:t>
            </a:r>
            <a:r>
              <a:rPr lang="en-US" dirty="0" smtClean="0"/>
              <a:t> </a:t>
            </a:r>
            <a:r>
              <a:rPr lang="en-US" b="1" dirty="0" smtClean="0"/>
              <a:t>Animation</a:t>
            </a:r>
            <a:r>
              <a:rPr lang="en-US" dirty="0" smtClean="0"/>
              <a:t> task pane, select the highlighted fly-out effect. Under </a:t>
            </a:r>
            <a:r>
              <a:rPr lang="en-US" b="1" dirty="0" smtClean="0"/>
              <a:t>Modify: Fly Out</a:t>
            </a:r>
            <a:r>
              <a:rPr lang="en-US" dirty="0" smtClean="0"/>
              <a:t>, in the </a:t>
            </a:r>
            <a:r>
              <a:rPr lang="en-US" b="1" dirty="0" smtClean="0"/>
              <a:t>Direction </a:t>
            </a:r>
            <a:r>
              <a:rPr lang="en-US" dirty="0" smtClean="0"/>
              <a:t>list, select </a:t>
            </a:r>
            <a:r>
              <a:rPr lang="en-US" b="1" dirty="0" smtClean="0"/>
              <a:t>To Top</a:t>
            </a:r>
            <a:r>
              <a:rPr lang="en-US" dirty="0" smtClean="0"/>
              <a:t>.</a:t>
            </a:r>
          </a:p>
          <a:p>
            <a:pPr marL="228600" indent="-228600" eaLnBrk="1" fontAlgn="auto" hangingPunct="1">
              <a:spcBef>
                <a:spcPts val="0"/>
              </a:spcBef>
              <a:spcAft>
                <a:spcPts val="0"/>
              </a:spcAft>
              <a:buFont typeface="+mj-lt"/>
              <a:buAutoNum type="arabicPeriod"/>
              <a:defRPr/>
            </a:pPr>
            <a:r>
              <a:rPr lang="en-US" dirty="0" smtClean="0"/>
              <a:t>On the slide, select the left vertical rectangle. In the </a:t>
            </a:r>
            <a:r>
              <a:rPr lang="en-US" b="1" dirty="0" smtClean="0"/>
              <a:t>Custom</a:t>
            </a:r>
            <a:r>
              <a:rPr lang="en-US" dirty="0" smtClean="0"/>
              <a:t> </a:t>
            </a:r>
            <a:r>
              <a:rPr lang="en-US" b="1" dirty="0" smtClean="0"/>
              <a:t>Animation</a:t>
            </a:r>
            <a:r>
              <a:rPr lang="en-US" dirty="0" smtClean="0"/>
              <a:t> task pane, select the highlighted fly-out effect. Under </a:t>
            </a:r>
            <a:r>
              <a:rPr lang="en-US" b="1" dirty="0" smtClean="0"/>
              <a:t>Modify: Fly Out</a:t>
            </a:r>
            <a:r>
              <a:rPr lang="en-US" dirty="0" smtClean="0"/>
              <a:t>, in the </a:t>
            </a:r>
            <a:r>
              <a:rPr lang="en-US" b="1" dirty="0" smtClean="0"/>
              <a:t>Direction </a:t>
            </a:r>
            <a:r>
              <a:rPr lang="en-US" dirty="0" smtClean="0"/>
              <a:t>list, select </a:t>
            </a:r>
            <a:r>
              <a:rPr lang="en-US" b="1" dirty="0" smtClean="0"/>
              <a:t>To Right</a:t>
            </a:r>
            <a:r>
              <a:rPr lang="en-US" dirty="0" smtClean="0"/>
              <a:t>.</a:t>
            </a:r>
          </a:p>
          <a:p>
            <a:pPr marL="228600" indent="-228600" eaLnBrk="1" fontAlgn="auto" hangingPunct="1">
              <a:spcBef>
                <a:spcPts val="0"/>
              </a:spcBef>
              <a:spcAft>
                <a:spcPts val="0"/>
              </a:spcAft>
              <a:buFont typeface="+mj-lt"/>
              <a:buAutoNum type="arabicPeriod"/>
              <a:defRPr/>
            </a:pPr>
            <a:r>
              <a:rPr lang="en-US" dirty="0" smtClean="0"/>
              <a:t>On the slide, select the right vertical rectangle. In the </a:t>
            </a:r>
            <a:r>
              <a:rPr lang="en-US" b="1" dirty="0" smtClean="0"/>
              <a:t>Custom</a:t>
            </a:r>
            <a:r>
              <a:rPr lang="en-US" dirty="0" smtClean="0"/>
              <a:t> </a:t>
            </a:r>
            <a:r>
              <a:rPr lang="en-US" b="1" dirty="0" smtClean="0"/>
              <a:t>Animation</a:t>
            </a:r>
            <a:r>
              <a:rPr lang="en-US" dirty="0" smtClean="0"/>
              <a:t> task pane, select the highlighted fly-out effect. Under </a:t>
            </a:r>
            <a:r>
              <a:rPr lang="en-US" b="1" dirty="0" smtClean="0"/>
              <a:t>Modify: Fly Out</a:t>
            </a:r>
            <a:r>
              <a:rPr lang="en-US" dirty="0" smtClean="0"/>
              <a:t>, in the </a:t>
            </a:r>
            <a:r>
              <a:rPr lang="en-US" b="1" dirty="0" smtClean="0"/>
              <a:t>Direction </a:t>
            </a:r>
            <a:r>
              <a:rPr lang="en-US" dirty="0" smtClean="0"/>
              <a:t>list, select </a:t>
            </a:r>
            <a:r>
              <a:rPr lang="en-US" b="1" dirty="0" smtClean="0"/>
              <a:t>To Left</a:t>
            </a:r>
            <a:r>
              <a:rPr lang="en-US" dirty="0" smtClean="0"/>
              <a:t>.</a:t>
            </a:r>
          </a:p>
          <a:p>
            <a:pPr marL="228600" indent="-228600" eaLnBrk="1" fontAlgn="auto" hangingPunct="1">
              <a:spcBef>
                <a:spcPts val="0"/>
              </a:spcBef>
              <a:spcAft>
                <a:spcPts val="0"/>
              </a:spcAft>
              <a:buFont typeface="+mj-lt"/>
              <a:buAutoNum type="arabicPeriod"/>
              <a:defRPr/>
            </a:pPr>
            <a:r>
              <a:rPr lang="en-US" dirty="0" smtClean="0"/>
              <a:t>On the slide, select the picture. In the </a:t>
            </a:r>
            <a:r>
              <a:rPr lang="en-US" b="1" dirty="0" smtClean="0"/>
              <a:t>Custom</a:t>
            </a:r>
            <a:r>
              <a:rPr lang="en-US" dirty="0" smtClean="0"/>
              <a:t> </a:t>
            </a:r>
            <a:r>
              <a:rPr lang="en-US" b="1" dirty="0" smtClean="0"/>
              <a:t>Animation</a:t>
            </a:r>
            <a:r>
              <a:rPr lang="en-US" dirty="0" smtClean="0"/>
              <a:t> task pane, do the following:</a:t>
            </a:r>
          </a:p>
          <a:p>
            <a:pPr marL="685800" lvl="1" indent="-228600" eaLnBrk="1" fontAlgn="auto" hangingPunct="1">
              <a:spcBef>
                <a:spcPts val="0"/>
              </a:spcBef>
              <a:spcAft>
                <a:spcPts val="0"/>
              </a:spcAft>
              <a:buFont typeface="+mj-lt"/>
              <a:buAutoNum type="arabicPeriod"/>
              <a:defRPr/>
            </a:pPr>
            <a:r>
              <a:rPr lang="en-US" dirty="0" smtClean="0"/>
              <a:t>Click </a:t>
            </a:r>
            <a:r>
              <a:rPr lang="en-US" b="1" dirty="0" smtClean="0"/>
              <a:t>Add Effect</a:t>
            </a:r>
            <a:r>
              <a:rPr lang="en-US" dirty="0" smtClean="0"/>
              <a:t>, point to </a:t>
            </a:r>
            <a:r>
              <a:rPr lang="en-US" b="1" dirty="0" smtClean="0"/>
              <a:t>Exit</a:t>
            </a:r>
            <a:r>
              <a:rPr lang="en-US" dirty="0" smtClean="0"/>
              <a:t>, and then click </a:t>
            </a:r>
            <a:r>
              <a:rPr lang="en-US" b="1" dirty="0" smtClean="0"/>
              <a:t>More</a:t>
            </a:r>
            <a:r>
              <a:rPr lang="en-US" dirty="0" smtClean="0"/>
              <a:t> </a:t>
            </a:r>
            <a:r>
              <a:rPr lang="en-US" b="1" dirty="0" smtClean="0"/>
              <a:t>Effects</a:t>
            </a:r>
            <a:r>
              <a:rPr lang="en-US" dirty="0" smtClean="0"/>
              <a:t>. In the </a:t>
            </a:r>
            <a:r>
              <a:rPr lang="en-US" b="1" dirty="0" smtClean="0"/>
              <a:t>Add Exit Effect</a:t>
            </a:r>
            <a:r>
              <a:rPr lang="en-US" dirty="0" smtClean="0"/>
              <a:t> dialog box, under </a:t>
            </a:r>
            <a:r>
              <a:rPr lang="en-US" b="1" dirty="0" smtClean="0"/>
              <a:t>Basic</a:t>
            </a:r>
            <a:r>
              <a:rPr lang="en-US" dirty="0" smtClean="0"/>
              <a:t>, click </a:t>
            </a:r>
            <a:r>
              <a:rPr lang="en-US" b="1" dirty="0" smtClean="0"/>
              <a:t>Box</a:t>
            </a:r>
            <a:r>
              <a:rPr lang="en-US" dirty="0" smtClean="0"/>
              <a:t>, and then click </a:t>
            </a:r>
            <a:r>
              <a:rPr lang="en-US" b="1" dirty="0" smtClean="0"/>
              <a:t>OK</a:t>
            </a:r>
            <a:r>
              <a:rPr lang="en-US" dirty="0" smtClean="0"/>
              <a:t>.</a:t>
            </a:r>
          </a:p>
          <a:p>
            <a:pPr marL="685800" lvl="1" indent="-228600" eaLnBrk="1" fontAlgn="auto" hangingPunct="1">
              <a:spcBef>
                <a:spcPts val="0"/>
              </a:spcBef>
              <a:spcAft>
                <a:spcPts val="0"/>
              </a:spcAft>
              <a:buFont typeface="+mj-lt"/>
              <a:buAutoNum type="arabicPeriod"/>
              <a:defRPr/>
            </a:pPr>
            <a:r>
              <a:rPr lang="en-US" dirty="0" smtClean="0"/>
              <a:t>Under </a:t>
            </a:r>
            <a:r>
              <a:rPr lang="en-US" b="1" dirty="0" smtClean="0"/>
              <a:t>Modify: Box</a:t>
            </a:r>
            <a:r>
              <a:rPr lang="en-US" dirty="0" smtClean="0"/>
              <a:t>, in the </a:t>
            </a:r>
            <a:r>
              <a:rPr lang="en-US" b="1" dirty="0" smtClean="0"/>
              <a:t>Start </a:t>
            </a:r>
            <a:r>
              <a:rPr lang="en-US" dirty="0" smtClean="0"/>
              <a:t>list, select </a:t>
            </a:r>
            <a:r>
              <a:rPr lang="en-US" b="1" dirty="0" smtClean="0"/>
              <a:t>With Previous</a:t>
            </a:r>
            <a:r>
              <a:rPr lang="en-US" dirty="0" smtClean="0"/>
              <a:t>.</a:t>
            </a:r>
            <a:endParaRPr lang="en-US" b="1" dirty="0" smtClean="0"/>
          </a:p>
          <a:p>
            <a:pPr marL="685800" lvl="1" indent="-228600" eaLnBrk="1" fontAlgn="auto" hangingPunct="1">
              <a:spcBef>
                <a:spcPts val="0"/>
              </a:spcBef>
              <a:spcAft>
                <a:spcPts val="0"/>
              </a:spcAft>
              <a:buFont typeface="+mj-lt"/>
              <a:buAutoNum type="arabicPeriod"/>
              <a:defRPr/>
            </a:pPr>
            <a:r>
              <a:rPr lang="en-US" dirty="0" smtClean="0"/>
              <a:t>Under </a:t>
            </a:r>
            <a:r>
              <a:rPr lang="en-US" b="1" dirty="0" smtClean="0"/>
              <a:t>Modify: Box</a:t>
            </a:r>
            <a:r>
              <a:rPr lang="en-US" dirty="0" smtClean="0"/>
              <a:t>, in the </a:t>
            </a:r>
            <a:r>
              <a:rPr lang="en-US" b="1" dirty="0" smtClean="0"/>
              <a:t>Direction </a:t>
            </a:r>
            <a:r>
              <a:rPr lang="en-US" dirty="0" smtClean="0"/>
              <a:t>list, select </a:t>
            </a:r>
            <a:r>
              <a:rPr lang="en-US" b="1" dirty="0" smtClean="0"/>
              <a:t>In</a:t>
            </a:r>
            <a:r>
              <a:rPr lang="en-US" dirty="0" smtClean="0"/>
              <a:t>.</a:t>
            </a:r>
            <a:endParaRPr lang="en-US" i="1" dirty="0" smtClean="0"/>
          </a:p>
          <a:p>
            <a:pPr marL="228600" indent="-228600" eaLnBrk="1" fontAlgn="auto" hangingPunct="1">
              <a:spcBef>
                <a:spcPts val="0"/>
              </a:spcBef>
              <a:spcAft>
                <a:spcPts val="0"/>
              </a:spcAft>
              <a:buFont typeface="+mj-lt"/>
              <a:buAutoNum type="arabicPeriod"/>
              <a:defRPr/>
            </a:pPr>
            <a:r>
              <a:rPr lang="en-US" dirty="0" smtClean="0"/>
              <a:t>Click the arrow to the right of the ninth animation effect (box effect for the picture), and then click </a:t>
            </a:r>
            <a:r>
              <a:rPr lang="en-US" b="1" dirty="0" smtClean="0"/>
              <a:t>Timing</a:t>
            </a:r>
            <a:r>
              <a:rPr lang="en-US" dirty="0" smtClean="0"/>
              <a:t>. In the </a:t>
            </a:r>
            <a:r>
              <a:rPr lang="en-US" b="1" dirty="0" smtClean="0"/>
              <a:t>Box</a:t>
            </a:r>
            <a:r>
              <a:rPr lang="en-US" dirty="0" smtClean="0"/>
              <a:t> dialog box, on the </a:t>
            </a:r>
            <a:r>
              <a:rPr lang="en-US" b="1" dirty="0" smtClean="0"/>
              <a:t>Timing</a:t>
            </a:r>
            <a:r>
              <a:rPr lang="en-US" dirty="0" smtClean="0"/>
              <a:t> tab, do the following:</a:t>
            </a:r>
          </a:p>
          <a:p>
            <a:pPr marL="685800" lvl="1" indent="-228600" eaLnBrk="1" fontAlgn="auto" hangingPunct="1">
              <a:spcBef>
                <a:spcPts val="0"/>
              </a:spcBef>
              <a:spcAft>
                <a:spcPts val="0"/>
              </a:spcAft>
              <a:buFont typeface="Arial" pitchFamily="34" charset="0"/>
              <a:buChar char="•"/>
              <a:defRPr/>
            </a:pPr>
            <a:r>
              <a:rPr lang="en-US" dirty="0" smtClean="0"/>
              <a:t>In the </a:t>
            </a:r>
            <a:r>
              <a:rPr lang="en-US" b="1" dirty="0" smtClean="0"/>
              <a:t>Delay</a:t>
            </a:r>
            <a:r>
              <a:rPr lang="en-US" dirty="0" smtClean="0"/>
              <a:t> box, enter </a:t>
            </a:r>
            <a:r>
              <a:rPr lang="en-US" b="1" dirty="0" smtClean="0"/>
              <a:t>0</a:t>
            </a:r>
            <a:r>
              <a:rPr lang="en-US" dirty="0" smtClean="0"/>
              <a:t>.</a:t>
            </a:r>
          </a:p>
          <a:p>
            <a:pPr marL="685800" lvl="1" indent="-228600" eaLnBrk="1" fontAlgn="auto" hangingPunct="1">
              <a:spcBef>
                <a:spcPts val="0"/>
              </a:spcBef>
              <a:spcAft>
                <a:spcPts val="0"/>
              </a:spcAft>
              <a:buFont typeface="Arial" pitchFamily="34" charset="0"/>
              <a:buChar char="•"/>
              <a:defRPr/>
            </a:pPr>
            <a:r>
              <a:rPr lang="en-US" dirty="0" smtClean="0"/>
              <a:t>In the </a:t>
            </a:r>
            <a:r>
              <a:rPr lang="en-US" b="1" dirty="0" smtClean="0"/>
              <a:t>Speed</a:t>
            </a:r>
            <a:r>
              <a:rPr lang="en-US" dirty="0" smtClean="0"/>
              <a:t> box, enter </a:t>
            </a:r>
            <a:r>
              <a:rPr lang="en-US" b="1" dirty="0" smtClean="0"/>
              <a:t>0.7 seconds</a:t>
            </a:r>
            <a:r>
              <a:rPr lang="en-US" dirty="0" smtClean="0"/>
              <a:t>, and then click </a:t>
            </a:r>
            <a:r>
              <a:rPr lang="en-US" b="1" dirty="0" smtClean="0"/>
              <a:t>OK</a:t>
            </a:r>
            <a:r>
              <a:rPr lang="en-US" dirty="0" smtClean="0"/>
              <a:t>.</a:t>
            </a:r>
            <a:endParaRPr lang="en-US" i="1" dirty="0" smtClean="0"/>
          </a:p>
          <a:p>
            <a:pPr eaLnBrk="1" fontAlgn="auto" hangingPunct="1">
              <a:spcBef>
                <a:spcPts val="0"/>
              </a:spcBef>
              <a:spcAft>
                <a:spcPts val="0"/>
              </a:spcAft>
              <a:defRPr/>
            </a:pPr>
            <a:endParaRPr lang="en-US" dirty="0" smtClean="0"/>
          </a:p>
          <a:p>
            <a:pPr eaLnBrk="1" fontAlgn="auto" hangingPunct="1">
              <a:spcBef>
                <a:spcPts val="0"/>
              </a:spcBef>
              <a:spcAft>
                <a:spcPts val="0"/>
              </a:spcAft>
              <a:defRPr/>
            </a:pPr>
            <a:endParaRPr lang="en-US" dirty="0" smtClean="0"/>
          </a:p>
          <a:p>
            <a:pPr eaLnBrk="1" fontAlgn="auto" hangingPunct="1">
              <a:spcBef>
                <a:spcPts val="0"/>
              </a:spcBef>
              <a:spcAft>
                <a:spcPts val="0"/>
              </a:spcAft>
              <a:defRPr/>
            </a:pPr>
            <a:r>
              <a:rPr lang="en-US" dirty="0" smtClean="0"/>
              <a:t>To reproduce the background effects on this slide, do the following:</a:t>
            </a:r>
          </a:p>
          <a:p>
            <a:pPr marL="228600" indent="-228600" eaLnBrk="1" fontAlgn="auto" hangingPunct="1">
              <a:spcBef>
                <a:spcPts val="0"/>
              </a:spcBef>
              <a:spcAft>
                <a:spcPts val="0"/>
              </a:spcAft>
              <a:buFont typeface="+mj-lt"/>
              <a:buAutoNum type="arabicPeriod"/>
              <a:defRPr/>
            </a:pPr>
            <a:r>
              <a:rPr lang="en-US" dirty="0" smtClean="0"/>
              <a:t>Right-click the slide background area, and then click </a:t>
            </a:r>
            <a:r>
              <a:rPr lang="en-US" b="1" dirty="0" smtClean="0"/>
              <a:t>Format Background</a:t>
            </a:r>
            <a:r>
              <a:rPr lang="en-US" dirty="0" smtClean="0"/>
              <a:t>. In the </a:t>
            </a:r>
            <a:r>
              <a:rPr lang="en-US" b="1" dirty="0" smtClean="0"/>
              <a:t>Format Background </a:t>
            </a:r>
            <a:r>
              <a:rPr lang="en-US" dirty="0" smtClean="0"/>
              <a:t>dialog box, click </a:t>
            </a:r>
            <a:r>
              <a:rPr lang="en-US" b="1" dirty="0" smtClean="0"/>
              <a:t>Fill</a:t>
            </a:r>
            <a:r>
              <a:rPr lang="en-US" dirty="0" smtClean="0"/>
              <a:t> in the left pane, select </a:t>
            </a:r>
            <a:r>
              <a:rPr lang="en-US" b="1" dirty="0" smtClean="0"/>
              <a:t>Gradient fill</a:t>
            </a:r>
            <a:r>
              <a:rPr lang="en-US" dirty="0" smtClean="0"/>
              <a:t> in the </a:t>
            </a:r>
            <a:r>
              <a:rPr lang="en-US" b="1" dirty="0" smtClean="0"/>
              <a:t>Fill</a:t>
            </a:r>
            <a:r>
              <a:rPr lang="en-US" dirty="0" smtClean="0"/>
              <a:t> pane, and then do the following:</a:t>
            </a:r>
          </a:p>
          <a:p>
            <a:pPr marL="685800" lvl="1" indent="-228600" eaLnBrk="1" fontAlgn="auto" hangingPunct="1">
              <a:spcBef>
                <a:spcPts val="0"/>
              </a:spcBef>
              <a:spcAft>
                <a:spcPts val="0"/>
              </a:spcAft>
              <a:buFont typeface="Arial" pitchFamily="34" charset="0"/>
              <a:buChar char="•"/>
              <a:defRPr/>
            </a:pPr>
            <a:r>
              <a:rPr lang="en-US" dirty="0" smtClean="0"/>
              <a:t>In the </a:t>
            </a:r>
            <a:r>
              <a:rPr lang="en-US" b="1" dirty="0" smtClean="0"/>
              <a:t>Type</a:t>
            </a:r>
            <a:r>
              <a:rPr lang="en-US" dirty="0" smtClean="0"/>
              <a:t> list, select </a:t>
            </a:r>
            <a:r>
              <a:rPr lang="en-US" b="1" dirty="0" smtClean="0"/>
              <a:t>Linear</a:t>
            </a:r>
            <a:r>
              <a:rPr lang="en-US" dirty="0" smtClean="0"/>
              <a:t>.</a:t>
            </a:r>
          </a:p>
          <a:p>
            <a:pPr marL="685800" lvl="1" indent="-228600" eaLnBrk="1" fontAlgn="auto" hangingPunct="1">
              <a:spcBef>
                <a:spcPts val="0"/>
              </a:spcBef>
              <a:spcAft>
                <a:spcPts val="0"/>
              </a:spcAft>
              <a:buFont typeface="Arial" pitchFamily="34" charset="0"/>
              <a:buChar char="•"/>
              <a:defRPr/>
            </a:pPr>
            <a:r>
              <a:rPr lang="en-US" dirty="0" smtClean="0"/>
              <a:t>Click the button next to </a:t>
            </a:r>
            <a:r>
              <a:rPr lang="en-US" b="1" dirty="0" smtClean="0"/>
              <a:t>Direction</a:t>
            </a:r>
            <a:r>
              <a:rPr lang="en-US" dirty="0" smtClean="0"/>
              <a:t>, and then click </a:t>
            </a:r>
            <a:r>
              <a:rPr lang="en-US" b="1" dirty="0" smtClean="0"/>
              <a:t>Linear Down </a:t>
            </a:r>
            <a:r>
              <a:rPr lang="en-US" dirty="0" smtClean="0"/>
              <a:t>(first row, second option from the left).</a:t>
            </a:r>
            <a:endParaRPr lang="en-US" b="1" dirty="0" smtClean="0"/>
          </a:p>
          <a:p>
            <a:pPr marL="685800" lvl="1" indent="-228600" eaLnBrk="1" fontAlgn="auto" hangingPunct="1">
              <a:spcBef>
                <a:spcPts val="0"/>
              </a:spcBef>
              <a:spcAft>
                <a:spcPts val="0"/>
              </a:spcAft>
              <a:buFont typeface="Arial" pitchFamily="34" charset="0"/>
              <a:buChar char="•"/>
              <a:defRPr/>
            </a:pPr>
            <a:r>
              <a:rPr lang="en-US" dirty="0" smtClean="0"/>
              <a:t>Under </a:t>
            </a:r>
            <a:r>
              <a:rPr lang="en-US" b="1" dirty="0" smtClean="0"/>
              <a:t>Gradient stops</a:t>
            </a:r>
            <a:r>
              <a:rPr lang="en-US" dirty="0" smtClean="0"/>
              <a:t>, click </a:t>
            </a:r>
            <a:r>
              <a:rPr lang="en-US" b="1" dirty="0" smtClean="0"/>
              <a:t>Add</a:t>
            </a:r>
            <a:r>
              <a:rPr lang="en-US" dirty="0" smtClean="0"/>
              <a:t> or </a:t>
            </a:r>
            <a:r>
              <a:rPr lang="en-US" b="1" dirty="0" smtClean="0"/>
              <a:t>Remove</a:t>
            </a:r>
            <a:r>
              <a:rPr lang="en-US" dirty="0" smtClean="0"/>
              <a:t> until two stops appear in the drop-down list.</a:t>
            </a:r>
          </a:p>
          <a:p>
            <a:pPr marL="228600" indent="-228600" eaLnBrk="1" fontAlgn="auto" hangingPunct="1">
              <a:spcBef>
                <a:spcPts val="0"/>
              </a:spcBef>
              <a:spcAft>
                <a:spcPts val="0"/>
              </a:spcAft>
              <a:buFont typeface="+mj-lt"/>
              <a:buAutoNum type="arabicPeriod"/>
              <a:defRPr/>
            </a:pPr>
            <a:r>
              <a:rPr lang="en-US" dirty="0" smtClean="0"/>
              <a:t>Also under </a:t>
            </a:r>
            <a:r>
              <a:rPr lang="en-US" b="1" dirty="0" smtClean="0"/>
              <a:t>Gradient stops</a:t>
            </a:r>
            <a:r>
              <a:rPr lang="en-US" dirty="0" smtClean="0"/>
              <a:t>, customize the gradient stops as follows:</a:t>
            </a:r>
          </a:p>
          <a:p>
            <a:pPr marL="685800" lvl="1" indent="-228600" eaLnBrk="1" fontAlgn="auto" hangingPunct="1">
              <a:spcBef>
                <a:spcPts val="0"/>
              </a:spcBef>
              <a:spcAft>
                <a:spcPts val="0"/>
              </a:spcAft>
              <a:buFont typeface="Arial" pitchFamily="34" charset="0"/>
              <a:buChar char="•"/>
              <a:defRPr/>
            </a:pPr>
            <a:r>
              <a:rPr lang="en-US" dirty="0" smtClean="0"/>
              <a:t>Select </a:t>
            </a:r>
            <a:r>
              <a:rPr lang="en-US" b="1" dirty="0" smtClean="0"/>
              <a:t>Stop 1 </a:t>
            </a:r>
            <a:r>
              <a:rPr lang="en-US" dirty="0" smtClean="0"/>
              <a:t>from the list, and then do the following:</a:t>
            </a:r>
          </a:p>
          <a:p>
            <a:pPr marL="1143000" lvl="2" indent="-228600" eaLnBrk="1" fontAlgn="auto" hangingPunct="1">
              <a:spcBef>
                <a:spcPts val="0"/>
              </a:spcBef>
              <a:spcAft>
                <a:spcPts val="0"/>
              </a:spcAft>
              <a:buFont typeface="Arial" pitchFamily="34" charset="0"/>
              <a:buChar char="•"/>
              <a:defRPr/>
            </a:pPr>
            <a:r>
              <a:rPr lang="en-US" dirty="0" smtClean="0"/>
              <a:t>In the </a:t>
            </a:r>
            <a:r>
              <a:rPr lang="en-US" b="1" dirty="0" smtClean="0"/>
              <a:t>Stop position </a:t>
            </a:r>
            <a:r>
              <a:rPr lang="en-US" dirty="0" smtClean="0"/>
              <a:t>box, enter </a:t>
            </a:r>
            <a:r>
              <a:rPr lang="en-US" b="1" dirty="0" smtClean="0"/>
              <a:t>46%</a:t>
            </a:r>
            <a:r>
              <a:rPr lang="en-US" dirty="0" smtClean="0"/>
              <a:t>.</a:t>
            </a:r>
          </a:p>
          <a:p>
            <a:pPr marL="1143000" lvl="2" indent="-228600" eaLnBrk="1" fontAlgn="auto" hangingPunct="1">
              <a:spcBef>
                <a:spcPts val="0"/>
              </a:spcBef>
              <a:spcAft>
                <a:spcPts val="0"/>
              </a:spcAft>
              <a:buFont typeface="Arial" pitchFamily="34" charset="0"/>
              <a:buChar char="•"/>
              <a:defRPr/>
            </a:pPr>
            <a:r>
              <a:rPr lang="en-US" dirty="0" smtClean="0"/>
              <a:t>Click the button next to </a:t>
            </a:r>
            <a:r>
              <a:rPr lang="en-US" b="1" dirty="0" smtClean="0"/>
              <a:t>Color</a:t>
            </a:r>
            <a:r>
              <a:rPr lang="en-US" dirty="0" smtClean="0"/>
              <a:t>, and then under </a:t>
            </a:r>
            <a:r>
              <a:rPr lang="en-US" b="1" dirty="0" smtClean="0"/>
              <a:t>Theme Colors</a:t>
            </a:r>
            <a:r>
              <a:rPr lang="en-US" dirty="0" smtClean="0"/>
              <a:t> click </a:t>
            </a:r>
            <a:r>
              <a:rPr lang="en-US" b="1" dirty="0" smtClean="0"/>
              <a:t>White, Background 1 </a:t>
            </a:r>
            <a:r>
              <a:rPr lang="en-US" dirty="0" smtClean="0"/>
              <a:t>(first row, first option from the left).</a:t>
            </a:r>
          </a:p>
          <a:p>
            <a:pPr marL="685800" lvl="1" indent="-228600" eaLnBrk="1" fontAlgn="auto" hangingPunct="1">
              <a:spcBef>
                <a:spcPts val="0"/>
              </a:spcBef>
              <a:spcAft>
                <a:spcPts val="0"/>
              </a:spcAft>
              <a:buFont typeface="Arial" pitchFamily="34" charset="0"/>
              <a:buChar char="•"/>
              <a:defRPr/>
            </a:pPr>
            <a:r>
              <a:rPr lang="en-US" dirty="0" smtClean="0"/>
              <a:t>Select </a:t>
            </a:r>
            <a:r>
              <a:rPr lang="en-US" b="1" dirty="0" smtClean="0"/>
              <a:t>Stop 2 </a:t>
            </a:r>
            <a:r>
              <a:rPr lang="en-US" dirty="0" smtClean="0"/>
              <a:t>from the list, and then do the following: </a:t>
            </a:r>
          </a:p>
          <a:p>
            <a:pPr marL="1143000" lvl="2" indent="-228600" eaLnBrk="1" fontAlgn="auto" hangingPunct="1">
              <a:spcBef>
                <a:spcPts val="0"/>
              </a:spcBef>
              <a:spcAft>
                <a:spcPts val="0"/>
              </a:spcAft>
              <a:buFont typeface="Arial" pitchFamily="34" charset="0"/>
              <a:buChar char="•"/>
              <a:defRPr/>
            </a:pPr>
            <a:r>
              <a:rPr lang="en-US" dirty="0" smtClean="0"/>
              <a:t>In the </a:t>
            </a:r>
            <a:r>
              <a:rPr lang="en-US" b="1" dirty="0" smtClean="0"/>
              <a:t>Stop position </a:t>
            </a:r>
            <a:r>
              <a:rPr lang="en-US" dirty="0" smtClean="0"/>
              <a:t>box, enter </a:t>
            </a:r>
            <a:r>
              <a:rPr lang="en-US" b="1" dirty="0" smtClean="0"/>
              <a:t>100%</a:t>
            </a:r>
            <a:r>
              <a:rPr lang="en-US" dirty="0" smtClean="0"/>
              <a:t>.</a:t>
            </a:r>
          </a:p>
          <a:p>
            <a:pPr marL="1143000" lvl="2" indent="-228600" eaLnBrk="1" fontAlgn="auto" hangingPunct="1">
              <a:spcBef>
                <a:spcPts val="0"/>
              </a:spcBef>
              <a:spcAft>
                <a:spcPts val="0"/>
              </a:spcAft>
              <a:buFont typeface="Arial" pitchFamily="34" charset="0"/>
              <a:buChar char="•"/>
              <a:defRPr/>
            </a:pPr>
            <a:r>
              <a:rPr lang="en-US" dirty="0" smtClean="0"/>
              <a:t>Click the button next to </a:t>
            </a:r>
            <a:r>
              <a:rPr lang="en-US" b="1" dirty="0" smtClean="0"/>
              <a:t>Color</a:t>
            </a:r>
            <a:r>
              <a:rPr lang="en-US" dirty="0" smtClean="0"/>
              <a:t>, and then under </a:t>
            </a:r>
            <a:r>
              <a:rPr lang="en-US" b="1" dirty="0" smtClean="0"/>
              <a:t>Theme Colors</a:t>
            </a:r>
            <a:r>
              <a:rPr lang="en-US" dirty="0" smtClean="0"/>
              <a:t> click </a:t>
            </a:r>
            <a:r>
              <a:rPr lang="en-US" b="1" dirty="0" smtClean="0"/>
              <a:t>Blue, Accent 1, Lighter 60% </a:t>
            </a:r>
            <a:r>
              <a:rPr lang="en-US" dirty="0" smtClean="0"/>
              <a:t>(third row, fifth option from the left).</a:t>
            </a:r>
          </a:p>
          <a:p>
            <a:pPr eaLnBrk="1" fontAlgn="auto" hangingPunct="1">
              <a:lnSpc>
                <a:spcPct val="90000"/>
              </a:lnSpc>
              <a:spcBef>
                <a:spcPts val="0"/>
              </a:spcBef>
              <a:spcAft>
                <a:spcPts val="600"/>
              </a:spcAft>
              <a:defRPr/>
            </a:pPr>
            <a:endParaRPr lang="en-US" sz="1400" dirty="0" smtClean="0"/>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Notes Placeholder 2"/>
          <p:cNvSpPr>
            <a:spLocks noGrp="1"/>
          </p:cNvSpPr>
          <p:nvPr>
            <p:ph type="body" idx="1"/>
          </p:nvPr>
        </p:nvSpPr>
        <p:spPr/>
        <p:txBody>
          <a:bodyPr numCol="2"/>
          <a:lstStyle/>
          <a:p>
            <a:pPr eaLnBrk="1" fontAlgn="auto" hangingPunct="1">
              <a:spcBef>
                <a:spcPts val="0"/>
              </a:spcBef>
              <a:spcAft>
                <a:spcPts val="0"/>
              </a:spcAft>
              <a:defRPr/>
            </a:pPr>
            <a:r>
              <a:rPr lang="en-US" sz="1400" b="1" dirty="0" smtClean="0"/>
              <a:t>Custom animation effects: duplicate picture with varied brightness to full color</a:t>
            </a:r>
          </a:p>
          <a:p>
            <a:pPr eaLnBrk="1" fontAlgn="auto" hangingPunct="1">
              <a:spcBef>
                <a:spcPts val="0"/>
              </a:spcBef>
              <a:spcAft>
                <a:spcPts val="0"/>
              </a:spcAft>
              <a:defRPr/>
            </a:pPr>
            <a:r>
              <a:rPr lang="en-US" sz="1400" dirty="0" smtClean="0"/>
              <a:t>(Advanced)</a:t>
            </a:r>
          </a:p>
          <a:p>
            <a:pPr eaLnBrk="1" fontAlgn="auto" hangingPunct="1">
              <a:spcBef>
                <a:spcPts val="0"/>
              </a:spcBef>
              <a:spcAft>
                <a:spcPts val="0"/>
              </a:spcAft>
              <a:defRPr/>
            </a:pPr>
            <a:endParaRPr lang="en-US" dirty="0" smtClean="0"/>
          </a:p>
          <a:p>
            <a:pPr eaLnBrk="1" fontAlgn="auto" hangingPunct="1">
              <a:spcBef>
                <a:spcPts val="0"/>
              </a:spcBef>
              <a:spcAft>
                <a:spcPts val="0"/>
              </a:spcAft>
              <a:defRPr/>
            </a:pPr>
            <a:endParaRPr lang="en-US" dirty="0" smtClean="0"/>
          </a:p>
          <a:p>
            <a:pPr eaLnBrk="1" fontAlgn="auto" hangingPunct="1">
              <a:spcBef>
                <a:spcPts val="0"/>
              </a:spcBef>
              <a:spcAft>
                <a:spcPts val="0"/>
              </a:spcAft>
              <a:defRPr/>
            </a:pPr>
            <a:r>
              <a:rPr lang="en-US" b="1" dirty="0" smtClean="0"/>
              <a:t>Tip</a:t>
            </a:r>
            <a:r>
              <a:rPr lang="en-US" dirty="0" smtClean="0"/>
              <a:t>: For the effects on this slide, use a picture with a “portrait” (vertical) orientation. </a:t>
            </a:r>
          </a:p>
          <a:p>
            <a:pPr eaLnBrk="1" fontAlgn="auto" hangingPunct="1">
              <a:spcBef>
                <a:spcPts val="0"/>
              </a:spcBef>
              <a:spcAft>
                <a:spcPts val="0"/>
              </a:spcAft>
              <a:defRPr/>
            </a:pPr>
            <a:endParaRPr lang="en-US" dirty="0" smtClean="0"/>
          </a:p>
          <a:p>
            <a:pPr eaLnBrk="1" fontAlgn="auto" hangingPunct="1">
              <a:spcBef>
                <a:spcPts val="0"/>
              </a:spcBef>
              <a:spcAft>
                <a:spcPts val="0"/>
              </a:spcAft>
              <a:defRPr/>
            </a:pPr>
            <a:endParaRPr lang="en-US" dirty="0" smtClean="0"/>
          </a:p>
          <a:p>
            <a:pPr eaLnBrk="1" fontAlgn="auto" hangingPunct="1">
              <a:spcBef>
                <a:spcPts val="0"/>
              </a:spcBef>
              <a:spcAft>
                <a:spcPts val="0"/>
              </a:spcAft>
              <a:defRPr/>
            </a:pPr>
            <a:r>
              <a:rPr lang="en-US" dirty="0" smtClean="0"/>
              <a:t>To reproduce the text effects on this slide, do the following:</a:t>
            </a:r>
          </a:p>
          <a:p>
            <a:pPr marL="228600" indent="-228600" eaLnBrk="1" fontAlgn="auto" hangingPunct="1">
              <a:spcBef>
                <a:spcPts val="0"/>
              </a:spcBef>
              <a:spcAft>
                <a:spcPts val="0"/>
              </a:spcAft>
              <a:buFont typeface="+mj-lt"/>
              <a:buAutoNum type="arabicPeriod"/>
              <a:defRPr/>
            </a:pPr>
            <a:r>
              <a:rPr lang="en-US" dirty="0" smtClean="0"/>
              <a:t>On the </a:t>
            </a:r>
            <a:r>
              <a:rPr lang="en-US" b="1" dirty="0" smtClean="0"/>
              <a:t>Home</a:t>
            </a:r>
            <a:r>
              <a:rPr lang="en-US" dirty="0" smtClean="0"/>
              <a:t> tab, in the </a:t>
            </a:r>
            <a:r>
              <a:rPr lang="en-US" b="1" dirty="0" smtClean="0"/>
              <a:t>Slides</a:t>
            </a:r>
            <a:r>
              <a:rPr lang="en-US" dirty="0" smtClean="0"/>
              <a:t> group, click </a:t>
            </a:r>
            <a:r>
              <a:rPr lang="en-US" b="1" dirty="0" smtClean="0"/>
              <a:t>Layout</a:t>
            </a:r>
            <a:r>
              <a:rPr lang="en-US" dirty="0" smtClean="0"/>
              <a:t>, and then click </a:t>
            </a:r>
            <a:r>
              <a:rPr lang="en-US" b="1" dirty="0" smtClean="0"/>
              <a:t>Blank</a:t>
            </a:r>
            <a:r>
              <a:rPr lang="en-US" dirty="0" smtClean="0"/>
              <a:t>. </a:t>
            </a:r>
          </a:p>
          <a:p>
            <a:pPr marL="228600" indent="-228600" eaLnBrk="1" fontAlgn="auto" hangingPunct="1">
              <a:spcBef>
                <a:spcPts val="0"/>
              </a:spcBef>
              <a:spcAft>
                <a:spcPts val="0"/>
              </a:spcAft>
              <a:buFont typeface="+mj-lt"/>
              <a:buAutoNum type="arabicPeriod"/>
              <a:defRPr/>
            </a:pPr>
            <a:r>
              <a:rPr lang="en-US" dirty="0" smtClean="0"/>
              <a:t>On the </a:t>
            </a:r>
            <a:r>
              <a:rPr lang="en-US" b="1" dirty="0" smtClean="0"/>
              <a:t>Insert</a:t>
            </a:r>
            <a:r>
              <a:rPr lang="en-US" dirty="0" smtClean="0"/>
              <a:t> tab, in the </a:t>
            </a:r>
            <a:r>
              <a:rPr lang="en-US" b="1" dirty="0" smtClean="0"/>
              <a:t>Text</a:t>
            </a:r>
            <a:r>
              <a:rPr lang="en-US" dirty="0" smtClean="0"/>
              <a:t> group, click </a:t>
            </a:r>
            <a:r>
              <a:rPr lang="en-US" b="1" dirty="0" smtClean="0"/>
              <a:t>Text Box</a:t>
            </a:r>
            <a:r>
              <a:rPr lang="en-US" dirty="0" smtClean="0"/>
              <a:t>, and then on the slide, drag to draw the text box.</a:t>
            </a:r>
          </a:p>
          <a:p>
            <a:pPr marL="228600" indent="-228600" eaLnBrk="1" fontAlgn="auto" hangingPunct="1">
              <a:spcBef>
                <a:spcPts val="0"/>
              </a:spcBef>
              <a:spcAft>
                <a:spcPts val="0"/>
              </a:spcAft>
              <a:buFont typeface="+mj-lt"/>
              <a:buAutoNum type="arabicPeriod"/>
              <a:defRPr/>
            </a:pPr>
            <a:r>
              <a:rPr lang="en-US" dirty="0" smtClean="0"/>
              <a:t>Enter text in the text box, and then select the text. On the </a:t>
            </a:r>
            <a:r>
              <a:rPr lang="en-US" b="1" dirty="0" smtClean="0"/>
              <a:t>Home</a:t>
            </a:r>
            <a:r>
              <a:rPr lang="en-US" dirty="0" smtClean="0"/>
              <a:t> tab, in the </a:t>
            </a:r>
            <a:r>
              <a:rPr lang="en-US" b="1" dirty="0" smtClean="0"/>
              <a:t>Font</a:t>
            </a:r>
            <a:r>
              <a:rPr lang="en-US" dirty="0" smtClean="0"/>
              <a:t> group, select </a:t>
            </a:r>
            <a:r>
              <a:rPr lang="en-US" b="1" dirty="0" smtClean="0"/>
              <a:t>Georgia </a:t>
            </a:r>
            <a:r>
              <a:rPr lang="en-US" dirty="0" smtClean="0"/>
              <a:t>from the </a:t>
            </a:r>
            <a:r>
              <a:rPr lang="en-US" b="1" dirty="0" smtClean="0"/>
              <a:t>Font</a:t>
            </a:r>
            <a:r>
              <a:rPr lang="en-US" dirty="0" smtClean="0"/>
              <a:t> list, enter </a:t>
            </a:r>
            <a:r>
              <a:rPr lang="en-US" b="1" dirty="0" smtClean="0"/>
              <a:t>34</a:t>
            </a:r>
            <a:r>
              <a:rPr lang="en-US" dirty="0" smtClean="0"/>
              <a:t> in the </a:t>
            </a:r>
            <a:r>
              <a:rPr lang="en-US" b="1" dirty="0" smtClean="0"/>
              <a:t>Font Size </a:t>
            </a:r>
            <a:r>
              <a:rPr lang="en-US" dirty="0" smtClean="0"/>
              <a:t>box, click </a:t>
            </a:r>
            <a:r>
              <a:rPr lang="en-US" b="1" dirty="0" smtClean="0"/>
              <a:t>Italic</a:t>
            </a:r>
            <a:r>
              <a:rPr lang="en-US" dirty="0" smtClean="0"/>
              <a:t>, click the arrow next to </a:t>
            </a:r>
            <a:r>
              <a:rPr lang="en-US" b="1" dirty="0" smtClean="0"/>
              <a:t>Font Color</a:t>
            </a:r>
            <a:r>
              <a:rPr lang="en-US" dirty="0" smtClean="0"/>
              <a:t>, and then under </a:t>
            </a:r>
            <a:r>
              <a:rPr lang="en-US" b="1" dirty="0" smtClean="0"/>
              <a:t>Theme Colors </a:t>
            </a:r>
            <a:r>
              <a:rPr lang="en-US" dirty="0" smtClean="0"/>
              <a:t>click </a:t>
            </a:r>
            <a:r>
              <a:rPr lang="en-US" b="1" dirty="0" smtClean="0"/>
              <a:t>Aqua, Accent 5, Darker 25% </a:t>
            </a:r>
            <a:r>
              <a:rPr lang="en-US" dirty="0" smtClean="0"/>
              <a:t>(fifth row, ninth option from the left).</a:t>
            </a:r>
          </a:p>
          <a:p>
            <a:pPr marL="228600" indent="-228600" eaLnBrk="1" fontAlgn="auto" hangingPunct="1">
              <a:spcBef>
                <a:spcPts val="0"/>
              </a:spcBef>
              <a:spcAft>
                <a:spcPts val="0"/>
              </a:spcAft>
              <a:buFont typeface="+mj-lt"/>
              <a:buAutoNum type="arabicPeriod"/>
              <a:defRPr/>
            </a:pPr>
            <a:r>
              <a:rPr lang="en-US" dirty="0" smtClean="0"/>
              <a:t>Drag the text box into the upper half of the slide, slightly left of the center.</a:t>
            </a:r>
          </a:p>
          <a:p>
            <a:pPr marL="228600" indent="-228600" eaLnBrk="1" fontAlgn="auto" hangingPunct="1">
              <a:spcBef>
                <a:spcPts val="0"/>
              </a:spcBef>
              <a:spcAft>
                <a:spcPts val="0"/>
              </a:spcAft>
              <a:buFont typeface="+mj-lt"/>
              <a:buAutoNum type="arabicPeriod"/>
              <a:defRPr/>
            </a:pPr>
            <a:endParaRPr lang="en-US" dirty="0" smtClean="0"/>
          </a:p>
          <a:p>
            <a:pPr marL="228600" indent="-228600" eaLnBrk="1" fontAlgn="auto" hangingPunct="1">
              <a:spcBef>
                <a:spcPts val="0"/>
              </a:spcBef>
              <a:spcAft>
                <a:spcPts val="0"/>
              </a:spcAft>
              <a:buFont typeface="+mj-lt"/>
              <a:buAutoNum type="arabicPeriod"/>
              <a:defRPr/>
            </a:pPr>
            <a:endParaRPr lang="en-US" dirty="0" smtClean="0"/>
          </a:p>
          <a:p>
            <a:pPr marL="228600" indent="-228600" eaLnBrk="1" fontAlgn="auto" hangingPunct="1">
              <a:spcBef>
                <a:spcPts val="0"/>
              </a:spcBef>
              <a:spcAft>
                <a:spcPts val="0"/>
              </a:spcAft>
              <a:buFont typeface="+mj-lt"/>
              <a:buNone/>
              <a:defRPr/>
            </a:pPr>
            <a:r>
              <a:rPr lang="en-US" dirty="0" smtClean="0"/>
              <a:t>To reproduce the first picture with animation effects on this slide, do the following:</a:t>
            </a:r>
          </a:p>
          <a:p>
            <a:pPr marL="228600" indent="-228600" eaLnBrk="1" fontAlgn="auto" hangingPunct="1">
              <a:spcBef>
                <a:spcPts val="0"/>
              </a:spcBef>
              <a:spcAft>
                <a:spcPts val="0"/>
              </a:spcAft>
              <a:buFont typeface="+mj-lt"/>
              <a:buAutoNum type="arabicPeriod"/>
              <a:defRPr/>
            </a:pPr>
            <a:r>
              <a:rPr lang="en-US" dirty="0" smtClean="0"/>
              <a:t>On the </a:t>
            </a:r>
            <a:r>
              <a:rPr lang="en-US" b="1" dirty="0" smtClean="0"/>
              <a:t>Insert tab</a:t>
            </a:r>
            <a:r>
              <a:rPr lang="en-US" dirty="0" smtClean="0"/>
              <a:t>, in the </a:t>
            </a:r>
            <a:r>
              <a:rPr lang="en-US" b="1" dirty="0" smtClean="0"/>
              <a:t>Illustrations</a:t>
            </a:r>
            <a:r>
              <a:rPr lang="en-US" dirty="0" smtClean="0"/>
              <a:t> group, click </a:t>
            </a:r>
            <a:r>
              <a:rPr lang="en-US" b="1" dirty="0" smtClean="0"/>
              <a:t>Picture</a:t>
            </a:r>
            <a:r>
              <a:rPr lang="en-US" dirty="0" smtClean="0"/>
              <a:t>. In the </a:t>
            </a:r>
            <a:r>
              <a:rPr lang="en-US" b="1" dirty="0" smtClean="0"/>
              <a:t>Insert Picture</a:t>
            </a:r>
            <a:r>
              <a:rPr lang="en-US" dirty="0" smtClean="0"/>
              <a:t> dialog box, select a picture and then click </a:t>
            </a:r>
            <a:r>
              <a:rPr lang="en-US" b="1" dirty="0" smtClean="0"/>
              <a:t>Insert</a:t>
            </a:r>
            <a:r>
              <a:rPr lang="en-US" dirty="0" smtClean="0"/>
              <a:t>. </a:t>
            </a:r>
          </a:p>
          <a:p>
            <a:pPr marL="228600" indent="-228600" eaLnBrk="1" fontAlgn="auto" hangingPunct="1">
              <a:spcBef>
                <a:spcPts val="0"/>
              </a:spcBef>
              <a:spcAft>
                <a:spcPts val="0"/>
              </a:spcAft>
              <a:buFont typeface="+mj-lt"/>
              <a:buAutoNum type="arabicPeriod"/>
              <a:defRPr/>
            </a:pPr>
            <a:r>
              <a:rPr lang="en-US" dirty="0" smtClean="0"/>
              <a:t>On the slide, select the picture. Under </a:t>
            </a:r>
            <a:r>
              <a:rPr lang="en-US" b="1" dirty="0" smtClean="0"/>
              <a:t>Picture Tools</a:t>
            </a:r>
            <a:r>
              <a:rPr lang="en-US" dirty="0" smtClean="0"/>
              <a:t>, on the </a:t>
            </a:r>
            <a:r>
              <a:rPr lang="en-US" b="1" dirty="0" smtClean="0"/>
              <a:t>Format</a:t>
            </a:r>
            <a:r>
              <a:rPr lang="en-US" dirty="0" smtClean="0"/>
              <a:t> tab, in the bottom right corner of the </a:t>
            </a:r>
            <a:r>
              <a:rPr lang="en-US" b="1" dirty="0" smtClean="0"/>
              <a:t>Size</a:t>
            </a:r>
            <a:r>
              <a:rPr lang="en-US" dirty="0" smtClean="0"/>
              <a:t> group, click the </a:t>
            </a:r>
            <a:r>
              <a:rPr lang="en-US" b="1" dirty="0" smtClean="0"/>
              <a:t>Size and Position</a:t>
            </a:r>
            <a:r>
              <a:rPr lang="en-US" dirty="0" smtClean="0"/>
              <a:t> dialog box launcher. In the </a:t>
            </a:r>
            <a:r>
              <a:rPr lang="en-US" b="1" dirty="0" smtClean="0"/>
              <a:t>Size and Position </a:t>
            </a:r>
            <a:r>
              <a:rPr lang="en-US" dirty="0" smtClean="0"/>
              <a:t> dialog box, on the </a:t>
            </a:r>
            <a:r>
              <a:rPr lang="en-US" b="1" dirty="0" smtClean="0"/>
              <a:t>Size</a:t>
            </a:r>
            <a:r>
              <a:rPr lang="en-US" dirty="0" smtClean="0"/>
              <a:t> tab, resize or crop the picture as needed so that under </a:t>
            </a:r>
            <a:r>
              <a:rPr lang="en-US" b="1" dirty="0" smtClean="0"/>
              <a:t>Size and rotate</a:t>
            </a:r>
            <a:r>
              <a:rPr lang="en-US" dirty="0" smtClean="0"/>
              <a:t>, the </a:t>
            </a:r>
            <a:r>
              <a:rPr lang="en-US" b="1" dirty="0" smtClean="0"/>
              <a:t>Height</a:t>
            </a:r>
            <a:r>
              <a:rPr lang="en-US" dirty="0" smtClean="0"/>
              <a:t> box is set to </a:t>
            </a:r>
            <a:r>
              <a:rPr lang="en-US" b="1" dirty="0" smtClean="0"/>
              <a:t>3.81”</a:t>
            </a:r>
            <a:r>
              <a:rPr lang="en-US" dirty="0" smtClean="0"/>
              <a:t> and the </a:t>
            </a:r>
            <a:r>
              <a:rPr lang="en-US" b="1" dirty="0" smtClean="0"/>
              <a:t>Width</a:t>
            </a:r>
            <a:r>
              <a:rPr lang="en-US" dirty="0" smtClean="0"/>
              <a:t> box is set to </a:t>
            </a:r>
            <a:r>
              <a:rPr lang="en-US" b="1" dirty="0" smtClean="0"/>
              <a:t>2.54”</a:t>
            </a:r>
            <a:r>
              <a:rPr lang="en-US" dirty="0" smtClean="0"/>
              <a:t>. Resize the picture under </a:t>
            </a:r>
            <a:r>
              <a:rPr lang="en-US" b="1" dirty="0" smtClean="0"/>
              <a:t>Size and rotate </a:t>
            </a:r>
            <a:r>
              <a:rPr lang="en-US" dirty="0" smtClean="0"/>
              <a:t>by entering values into the </a:t>
            </a:r>
            <a:r>
              <a:rPr lang="en-US" b="1" dirty="0" smtClean="0"/>
              <a:t>Height</a:t>
            </a:r>
            <a:r>
              <a:rPr lang="en-US" dirty="0" smtClean="0"/>
              <a:t> and </a:t>
            </a:r>
            <a:r>
              <a:rPr lang="en-US" b="1" dirty="0" smtClean="0"/>
              <a:t>Width</a:t>
            </a:r>
            <a:r>
              <a:rPr lang="en-US" dirty="0" smtClean="0"/>
              <a:t> boxes. Crop the picture under </a:t>
            </a:r>
            <a:r>
              <a:rPr lang="en-US" b="1" dirty="0" smtClean="0"/>
              <a:t>Crop from </a:t>
            </a:r>
            <a:r>
              <a:rPr lang="en-US" dirty="0" smtClean="0"/>
              <a:t>by entering values into the </a:t>
            </a:r>
            <a:r>
              <a:rPr lang="en-US" b="1" dirty="0" smtClean="0"/>
              <a:t>Left</a:t>
            </a:r>
            <a:r>
              <a:rPr lang="en-US" dirty="0" smtClean="0"/>
              <a:t>, </a:t>
            </a:r>
            <a:r>
              <a:rPr lang="en-US" b="1" dirty="0" smtClean="0"/>
              <a:t>Right</a:t>
            </a:r>
            <a:r>
              <a:rPr lang="en-US" dirty="0" smtClean="0"/>
              <a:t>, </a:t>
            </a:r>
            <a:r>
              <a:rPr lang="en-US" b="1" dirty="0" smtClean="0"/>
              <a:t>Top</a:t>
            </a:r>
            <a:r>
              <a:rPr lang="en-US" dirty="0" smtClean="0"/>
              <a:t>, and </a:t>
            </a:r>
            <a:r>
              <a:rPr lang="en-US" b="1" dirty="0" smtClean="0"/>
              <a:t>Bottom</a:t>
            </a:r>
            <a:r>
              <a:rPr lang="en-US" dirty="0" smtClean="0"/>
              <a:t> boxes. </a:t>
            </a:r>
          </a:p>
          <a:p>
            <a:pPr marL="228600" indent="-228600" eaLnBrk="1" fontAlgn="auto" hangingPunct="1">
              <a:spcBef>
                <a:spcPts val="0"/>
              </a:spcBef>
              <a:spcAft>
                <a:spcPts val="0"/>
              </a:spcAft>
              <a:buFont typeface="+mj-lt"/>
              <a:buAutoNum type="arabicPeriod"/>
              <a:defRPr/>
            </a:pPr>
            <a:r>
              <a:rPr lang="en-US" dirty="0" smtClean="0"/>
              <a:t>Drag the picture into the into the top left corner of the slide. (</a:t>
            </a:r>
            <a:r>
              <a:rPr lang="en-US" b="1" dirty="0" smtClean="0"/>
              <a:t>Note: </a:t>
            </a:r>
            <a:r>
              <a:rPr lang="en-US" dirty="0" smtClean="0"/>
              <a:t>Align the left edge of the picture with the left edge of the slide, and leave a small margin between the top edge of the picture and the top edge of the slide.)</a:t>
            </a:r>
          </a:p>
          <a:p>
            <a:pPr marL="228600" indent="-228600" eaLnBrk="1" fontAlgn="auto" hangingPunct="1">
              <a:spcBef>
                <a:spcPts val="0"/>
              </a:spcBef>
              <a:spcAft>
                <a:spcPts val="0"/>
              </a:spcAft>
              <a:buFont typeface="+mj-lt"/>
              <a:buAutoNum type="arabicPeriod"/>
              <a:defRPr/>
            </a:pPr>
            <a:r>
              <a:rPr lang="en-US" dirty="0" smtClean="0"/>
              <a:t>Select the picture. Under </a:t>
            </a:r>
            <a:r>
              <a:rPr lang="en-US" b="1" dirty="0" smtClean="0"/>
              <a:t>Picture</a:t>
            </a:r>
            <a:r>
              <a:rPr lang="en-US" dirty="0" smtClean="0"/>
              <a:t> </a:t>
            </a:r>
            <a:r>
              <a:rPr lang="en-US" b="1" dirty="0" smtClean="0"/>
              <a:t>Tools</a:t>
            </a:r>
            <a:r>
              <a:rPr lang="en-US" dirty="0" smtClean="0"/>
              <a:t>, on the </a:t>
            </a:r>
            <a:r>
              <a:rPr lang="en-US" b="1" dirty="0" smtClean="0"/>
              <a:t>Format</a:t>
            </a:r>
            <a:r>
              <a:rPr lang="en-US" dirty="0" smtClean="0"/>
              <a:t> tab, in the bottom right corner of the </a:t>
            </a:r>
            <a:r>
              <a:rPr lang="en-US" b="1" dirty="0" smtClean="0"/>
              <a:t>Picture Styles </a:t>
            </a:r>
            <a:r>
              <a:rPr lang="en-US" dirty="0" smtClean="0"/>
              <a:t>group, click the </a:t>
            </a:r>
            <a:r>
              <a:rPr lang="en-US" b="1" dirty="0" smtClean="0"/>
              <a:t>Format Shape </a:t>
            </a:r>
            <a:r>
              <a:rPr lang="en-US" dirty="0" smtClean="0"/>
              <a:t>dialog box launcher.</a:t>
            </a:r>
          </a:p>
          <a:p>
            <a:pPr marL="228600" indent="-228600" eaLnBrk="1" fontAlgn="auto" hangingPunct="1">
              <a:spcBef>
                <a:spcPts val="0"/>
              </a:spcBef>
              <a:spcAft>
                <a:spcPts val="0"/>
              </a:spcAft>
              <a:buFont typeface="+mj-lt"/>
              <a:buAutoNum type="arabicPeriod"/>
              <a:defRPr/>
            </a:pPr>
            <a:r>
              <a:rPr lang="en-US" dirty="0" smtClean="0"/>
              <a:t>In the </a:t>
            </a:r>
            <a:r>
              <a:rPr lang="en-US" b="1" dirty="0" smtClean="0"/>
              <a:t>Format Picture </a:t>
            </a:r>
            <a:r>
              <a:rPr lang="en-US" dirty="0" smtClean="0"/>
              <a:t>dialog box, in the left pane, click </a:t>
            </a:r>
            <a:r>
              <a:rPr lang="en-US" b="1" dirty="0" smtClean="0"/>
              <a:t>Picture</a:t>
            </a:r>
            <a:r>
              <a:rPr lang="en-US" dirty="0" smtClean="0"/>
              <a:t>, and then do the following in the </a:t>
            </a:r>
            <a:r>
              <a:rPr lang="en-US" b="1" dirty="0" smtClean="0"/>
              <a:t>Picture</a:t>
            </a:r>
            <a:r>
              <a:rPr lang="en-US" dirty="0" smtClean="0"/>
              <a:t> pane: </a:t>
            </a:r>
          </a:p>
          <a:p>
            <a:pPr marL="685800" lvl="1" indent="-228600" eaLnBrk="1" fontAlgn="auto" hangingPunct="1">
              <a:spcBef>
                <a:spcPts val="0"/>
              </a:spcBef>
              <a:spcAft>
                <a:spcPts val="0"/>
              </a:spcAft>
              <a:buFont typeface="Arial" pitchFamily="34" charset="0"/>
              <a:buChar char="•"/>
              <a:defRPr/>
            </a:pPr>
            <a:r>
              <a:rPr lang="en-US" dirty="0" smtClean="0"/>
              <a:t>Click the button next to </a:t>
            </a:r>
            <a:r>
              <a:rPr lang="en-US" b="1" dirty="0" smtClean="0"/>
              <a:t>Recolor</a:t>
            </a:r>
            <a:r>
              <a:rPr lang="en-US" dirty="0" smtClean="0"/>
              <a:t>, and then select the recolor option that works best with the picture. (</a:t>
            </a:r>
            <a:r>
              <a:rPr lang="en-US" b="1" dirty="0" smtClean="0"/>
              <a:t>Note: </a:t>
            </a:r>
            <a:r>
              <a:rPr lang="en-US" dirty="0" smtClean="0"/>
              <a:t>The first picture in the example above is set to </a:t>
            </a:r>
            <a:r>
              <a:rPr lang="en-US" b="1" dirty="0" smtClean="0"/>
              <a:t>No Recolor</a:t>
            </a:r>
            <a:r>
              <a:rPr lang="en-US" dirty="0" smtClean="0"/>
              <a:t>.)</a:t>
            </a:r>
            <a:endParaRPr lang="en-US" i="1" dirty="0" smtClean="0"/>
          </a:p>
          <a:p>
            <a:pPr marL="685800" lvl="1" indent="-228600" eaLnBrk="1" fontAlgn="auto" hangingPunct="1">
              <a:spcBef>
                <a:spcPts val="0"/>
              </a:spcBef>
              <a:spcAft>
                <a:spcPts val="0"/>
              </a:spcAft>
              <a:buFont typeface="Arial" pitchFamily="34" charset="0"/>
              <a:buChar char="•"/>
              <a:defRPr/>
            </a:pPr>
            <a:r>
              <a:rPr lang="en-US" dirty="0" smtClean="0"/>
              <a:t>In the </a:t>
            </a:r>
            <a:r>
              <a:rPr lang="en-US" b="1" dirty="0" smtClean="0"/>
              <a:t>Brightness</a:t>
            </a:r>
            <a:r>
              <a:rPr lang="en-US" dirty="0" smtClean="0"/>
              <a:t> box, enter </a:t>
            </a:r>
            <a:r>
              <a:rPr lang="en-US" b="1" dirty="0" smtClean="0"/>
              <a:t>50%</a:t>
            </a:r>
            <a:r>
              <a:rPr lang="en-US" dirty="0" smtClean="0"/>
              <a:t>. (</a:t>
            </a:r>
            <a:r>
              <a:rPr lang="en-US" b="1" dirty="0" smtClean="0"/>
              <a:t>Note: </a:t>
            </a:r>
            <a:r>
              <a:rPr lang="en-US" dirty="0" smtClean="0"/>
              <a:t>You may want to adjust the brightness settings for the picture you have chosen.)</a:t>
            </a:r>
          </a:p>
          <a:p>
            <a:pPr marL="228600" indent="-228600" eaLnBrk="1" fontAlgn="auto" hangingPunct="1">
              <a:spcBef>
                <a:spcPts val="0"/>
              </a:spcBef>
              <a:spcAft>
                <a:spcPts val="0"/>
              </a:spcAft>
              <a:buFont typeface="+mj-lt"/>
              <a:buAutoNum type="arabicPeriod"/>
              <a:defRPr/>
            </a:pPr>
            <a:r>
              <a:rPr lang="en-US" dirty="0" smtClean="0"/>
              <a:t>On the </a:t>
            </a:r>
            <a:r>
              <a:rPr lang="en-US" b="1" dirty="0" smtClean="0"/>
              <a:t>Animations</a:t>
            </a:r>
            <a:r>
              <a:rPr lang="en-US" dirty="0" smtClean="0"/>
              <a:t> tab, in the </a:t>
            </a:r>
            <a:r>
              <a:rPr lang="en-US" b="1" dirty="0" smtClean="0"/>
              <a:t>Animations</a:t>
            </a:r>
            <a:r>
              <a:rPr lang="en-US" dirty="0" smtClean="0"/>
              <a:t> group, click </a:t>
            </a:r>
            <a:r>
              <a:rPr lang="en-US" b="1" dirty="0" smtClean="0"/>
              <a:t>Custom</a:t>
            </a:r>
            <a:r>
              <a:rPr lang="en-US" dirty="0" smtClean="0"/>
              <a:t> </a:t>
            </a:r>
            <a:r>
              <a:rPr lang="en-US" b="1" dirty="0" smtClean="0"/>
              <a:t>Animation</a:t>
            </a:r>
            <a:r>
              <a:rPr lang="en-US" dirty="0" smtClean="0"/>
              <a:t>.</a:t>
            </a:r>
          </a:p>
          <a:p>
            <a:pPr marL="228600" indent="-228600" eaLnBrk="1" fontAlgn="auto" hangingPunct="1">
              <a:spcBef>
                <a:spcPts val="0"/>
              </a:spcBef>
              <a:spcAft>
                <a:spcPts val="0"/>
              </a:spcAft>
              <a:buFont typeface="+mj-lt"/>
              <a:buAutoNum type="arabicPeriod"/>
              <a:defRPr/>
            </a:pPr>
            <a:r>
              <a:rPr lang="en-US" dirty="0" smtClean="0"/>
              <a:t>On the slide, select the picture, and then do the following in the </a:t>
            </a:r>
            <a:r>
              <a:rPr lang="en-US" b="1" dirty="0" smtClean="0"/>
              <a:t>Custom Animation </a:t>
            </a:r>
            <a:r>
              <a:rPr lang="en-US" dirty="0" smtClean="0"/>
              <a:t>task pane:</a:t>
            </a:r>
          </a:p>
          <a:p>
            <a:pPr marL="685800" lvl="1" indent="-228600" eaLnBrk="1" fontAlgn="auto" hangingPunct="1">
              <a:spcBef>
                <a:spcPts val="0"/>
              </a:spcBef>
              <a:spcAft>
                <a:spcPts val="0"/>
              </a:spcAft>
              <a:buFont typeface="+mj-lt"/>
              <a:buAutoNum type="arabicPeriod"/>
              <a:defRPr/>
            </a:pPr>
            <a:r>
              <a:rPr lang="en-US" dirty="0" smtClean="0"/>
              <a:t>Click </a:t>
            </a:r>
            <a:r>
              <a:rPr lang="en-US" b="1" dirty="0" smtClean="0"/>
              <a:t>Add Effect</a:t>
            </a:r>
            <a:r>
              <a:rPr lang="en-US" dirty="0" smtClean="0"/>
              <a:t>, point to </a:t>
            </a:r>
            <a:r>
              <a:rPr lang="en-US" b="1" dirty="0" smtClean="0"/>
              <a:t>Entrance</a:t>
            </a:r>
            <a:r>
              <a:rPr lang="en-US" dirty="0" smtClean="0"/>
              <a:t>, and then click </a:t>
            </a:r>
            <a:r>
              <a:rPr lang="en-US" b="1" dirty="0" smtClean="0"/>
              <a:t>More</a:t>
            </a:r>
            <a:r>
              <a:rPr lang="en-US" dirty="0" smtClean="0"/>
              <a:t> </a:t>
            </a:r>
            <a:r>
              <a:rPr lang="en-US" b="1" dirty="0" smtClean="0"/>
              <a:t>Effects</a:t>
            </a:r>
            <a:r>
              <a:rPr lang="en-US" dirty="0" smtClean="0"/>
              <a:t>. In the </a:t>
            </a:r>
            <a:r>
              <a:rPr lang="en-US" b="1" dirty="0" smtClean="0"/>
              <a:t>Add Entrance Effect </a:t>
            </a:r>
            <a:r>
              <a:rPr lang="en-US" dirty="0" smtClean="0"/>
              <a:t>dialog box,</a:t>
            </a:r>
            <a:r>
              <a:rPr lang="en-US" b="1" dirty="0" smtClean="0"/>
              <a:t> </a:t>
            </a:r>
            <a:r>
              <a:rPr lang="en-US" dirty="0" smtClean="0"/>
              <a:t>under </a:t>
            </a:r>
            <a:r>
              <a:rPr lang="en-US" b="1" dirty="0" smtClean="0"/>
              <a:t>Basic</a:t>
            </a:r>
            <a:r>
              <a:rPr lang="en-US" dirty="0" smtClean="0"/>
              <a:t>, click </a:t>
            </a:r>
            <a:r>
              <a:rPr lang="en-US" b="1" dirty="0" smtClean="0"/>
              <a:t>Fly In</a:t>
            </a:r>
            <a:r>
              <a:rPr lang="en-US" dirty="0" smtClean="0"/>
              <a:t>, and then click </a:t>
            </a:r>
            <a:r>
              <a:rPr lang="en-US" b="1" dirty="0" smtClean="0"/>
              <a:t>OK</a:t>
            </a:r>
            <a:r>
              <a:rPr lang="en-US" dirty="0" smtClean="0"/>
              <a:t>.</a:t>
            </a:r>
          </a:p>
          <a:p>
            <a:pPr marL="1143000" lvl="2" indent="-228600" eaLnBrk="1" fontAlgn="auto" hangingPunct="1">
              <a:spcBef>
                <a:spcPts val="0"/>
              </a:spcBef>
              <a:spcAft>
                <a:spcPts val="0"/>
              </a:spcAft>
              <a:buFont typeface="Arial" pitchFamily="34" charset="0"/>
              <a:buChar char="•"/>
              <a:defRPr/>
            </a:pPr>
            <a:r>
              <a:rPr lang="en-US" dirty="0" smtClean="0"/>
              <a:t>Under </a:t>
            </a:r>
            <a:r>
              <a:rPr lang="en-US" b="1" dirty="0" smtClean="0"/>
              <a:t>Modify: Fly In</a:t>
            </a:r>
            <a:r>
              <a:rPr lang="en-US" dirty="0" smtClean="0"/>
              <a:t>, in the </a:t>
            </a:r>
            <a:r>
              <a:rPr lang="en-US" b="1" dirty="0" smtClean="0"/>
              <a:t>Start </a:t>
            </a:r>
            <a:r>
              <a:rPr lang="en-US" dirty="0" smtClean="0"/>
              <a:t>list, select </a:t>
            </a:r>
            <a:r>
              <a:rPr lang="en-US" b="1" dirty="0" smtClean="0"/>
              <a:t>With Previous</a:t>
            </a:r>
            <a:r>
              <a:rPr lang="en-US" dirty="0" smtClean="0"/>
              <a:t>. </a:t>
            </a:r>
          </a:p>
          <a:p>
            <a:pPr marL="1143000" lvl="2" indent="-228600" eaLnBrk="1" fontAlgn="auto" hangingPunct="1">
              <a:spcBef>
                <a:spcPts val="0"/>
              </a:spcBef>
              <a:spcAft>
                <a:spcPts val="0"/>
              </a:spcAft>
              <a:buFont typeface="Arial" pitchFamily="34" charset="0"/>
              <a:buChar char="•"/>
              <a:defRPr/>
            </a:pPr>
            <a:r>
              <a:rPr lang="en-US" dirty="0" smtClean="0"/>
              <a:t>Under </a:t>
            </a:r>
            <a:r>
              <a:rPr lang="en-US" b="1" dirty="0" smtClean="0"/>
              <a:t>Modify: Fly In</a:t>
            </a:r>
            <a:r>
              <a:rPr lang="en-US" dirty="0" smtClean="0"/>
              <a:t>,</a:t>
            </a:r>
            <a:r>
              <a:rPr lang="en-US" b="1" dirty="0" smtClean="0"/>
              <a:t> </a:t>
            </a:r>
            <a:r>
              <a:rPr lang="en-US" dirty="0" smtClean="0"/>
              <a:t>in the </a:t>
            </a:r>
            <a:r>
              <a:rPr lang="en-US" b="1" dirty="0" smtClean="0"/>
              <a:t>Direction</a:t>
            </a:r>
            <a:r>
              <a:rPr lang="en-US" dirty="0" smtClean="0"/>
              <a:t> list, select </a:t>
            </a:r>
            <a:r>
              <a:rPr lang="en-US" b="1" dirty="0" smtClean="0"/>
              <a:t>From Left</a:t>
            </a:r>
            <a:r>
              <a:rPr lang="en-US" dirty="0" smtClean="0"/>
              <a:t>.</a:t>
            </a:r>
          </a:p>
          <a:p>
            <a:pPr marL="1143000" lvl="2" indent="-228600" eaLnBrk="1" fontAlgn="auto" hangingPunct="1">
              <a:spcBef>
                <a:spcPts val="0"/>
              </a:spcBef>
              <a:spcAft>
                <a:spcPts val="0"/>
              </a:spcAft>
              <a:buFont typeface="Arial" pitchFamily="34" charset="0"/>
              <a:buChar char="•"/>
              <a:defRPr/>
            </a:pPr>
            <a:r>
              <a:rPr lang="en-US" dirty="0" smtClean="0"/>
              <a:t>Under </a:t>
            </a:r>
            <a:r>
              <a:rPr lang="en-US" b="1" dirty="0" smtClean="0"/>
              <a:t>Modify: Fly In</a:t>
            </a:r>
            <a:r>
              <a:rPr lang="en-US" dirty="0" smtClean="0"/>
              <a:t>,</a:t>
            </a:r>
            <a:r>
              <a:rPr lang="en-US" b="1" dirty="0" smtClean="0"/>
              <a:t> </a:t>
            </a:r>
            <a:r>
              <a:rPr lang="en-US" dirty="0" smtClean="0"/>
              <a:t>in the </a:t>
            </a:r>
            <a:r>
              <a:rPr lang="en-US" b="1" dirty="0" smtClean="0"/>
              <a:t>Speed </a:t>
            </a:r>
            <a:r>
              <a:rPr lang="en-US" dirty="0" smtClean="0"/>
              <a:t>list, select </a:t>
            </a:r>
            <a:r>
              <a:rPr lang="en-US" b="1" dirty="0" smtClean="0"/>
              <a:t>Fast</a:t>
            </a:r>
            <a:r>
              <a:rPr lang="en-US" dirty="0" smtClean="0"/>
              <a:t>.</a:t>
            </a:r>
          </a:p>
          <a:p>
            <a:pPr marL="685800" lvl="1" indent="-228600" eaLnBrk="1" fontAlgn="auto" hangingPunct="1">
              <a:spcBef>
                <a:spcPts val="0"/>
              </a:spcBef>
              <a:spcAft>
                <a:spcPts val="0"/>
              </a:spcAft>
              <a:buFont typeface="+mj-lt"/>
              <a:buAutoNum type="arabicPeriod"/>
              <a:defRPr/>
            </a:pPr>
            <a:r>
              <a:rPr lang="en-US" dirty="0" smtClean="0"/>
              <a:t>Click </a:t>
            </a:r>
            <a:r>
              <a:rPr lang="en-US" b="1" dirty="0" smtClean="0"/>
              <a:t>Add Effect</a:t>
            </a:r>
            <a:r>
              <a:rPr lang="en-US" dirty="0" smtClean="0"/>
              <a:t>, point to </a:t>
            </a:r>
            <a:r>
              <a:rPr lang="en-US" b="1" dirty="0" smtClean="0"/>
              <a:t>Entrance</a:t>
            </a:r>
            <a:r>
              <a:rPr lang="en-US" dirty="0" smtClean="0"/>
              <a:t>, and then click </a:t>
            </a:r>
            <a:r>
              <a:rPr lang="en-US" b="1" dirty="0" smtClean="0"/>
              <a:t>More</a:t>
            </a:r>
            <a:r>
              <a:rPr lang="en-US" dirty="0" smtClean="0"/>
              <a:t> </a:t>
            </a:r>
            <a:r>
              <a:rPr lang="en-US" b="1" dirty="0" smtClean="0"/>
              <a:t>Effects</a:t>
            </a:r>
            <a:r>
              <a:rPr lang="en-US" dirty="0" smtClean="0"/>
              <a:t>. In the </a:t>
            </a:r>
            <a:r>
              <a:rPr lang="en-US" b="1" dirty="0" smtClean="0"/>
              <a:t>Add Entrance Effect </a:t>
            </a:r>
            <a:r>
              <a:rPr lang="en-US" dirty="0" smtClean="0"/>
              <a:t>dialog box,</a:t>
            </a:r>
            <a:r>
              <a:rPr lang="en-US" b="1" dirty="0" smtClean="0"/>
              <a:t> </a:t>
            </a:r>
            <a:r>
              <a:rPr lang="en-US" dirty="0" smtClean="0"/>
              <a:t>under </a:t>
            </a:r>
            <a:r>
              <a:rPr lang="en-US" b="1" dirty="0" smtClean="0"/>
              <a:t>Subtle</a:t>
            </a:r>
            <a:r>
              <a:rPr lang="en-US" dirty="0" smtClean="0"/>
              <a:t>, click </a:t>
            </a:r>
            <a:r>
              <a:rPr lang="en-US" b="1" dirty="0" smtClean="0"/>
              <a:t>Expand</a:t>
            </a:r>
            <a:r>
              <a:rPr lang="en-US" dirty="0" smtClean="0"/>
              <a:t>, and then click </a:t>
            </a:r>
            <a:r>
              <a:rPr lang="en-US" b="1" dirty="0" smtClean="0"/>
              <a:t>OK</a:t>
            </a:r>
            <a:r>
              <a:rPr lang="en-US" dirty="0" smtClean="0"/>
              <a:t>.</a:t>
            </a:r>
          </a:p>
          <a:p>
            <a:pPr marL="1143000" lvl="2" indent="-228600" eaLnBrk="1" fontAlgn="auto" hangingPunct="1">
              <a:spcBef>
                <a:spcPts val="0"/>
              </a:spcBef>
              <a:spcAft>
                <a:spcPts val="0"/>
              </a:spcAft>
              <a:buFont typeface="Arial" pitchFamily="34" charset="0"/>
              <a:buChar char="•"/>
              <a:defRPr/>
            </a:pPr>
            <a:r>
              <a:rPr lang="en-US" dirty="0" smtClean="0"/>
              <a:t>Under </a:t>
            </a:r>
            <a:r>
              <a:rPr lang="en-US" b="1" dirty="0" smtClean="0"/>
              <a:t>Modify: Expand</a:t>
            </a:r>
            <a:r>
              <a:rPr lang="en-US" dirty="0" smtClean="0"/>
              <a:t>, in the </a:t>
            </a:r>
            <a:r>
              <a:rPr lang="en-US" b="1" dirty="0" smtClean="0"/>
              <a:t>Start </a:t>
            </a:r>
            <a:r>
              <a:rPr lang="en-US" dirty="0" smtClean="0"/>
              <a:t>list, select </a:t>
            </a:r>
            <a:r>
              <a:rPr lang="en-US" b="1" dirty="0" smtClean="0"/>
              <a:t>With Previous</a:t>
            </a:r>
            <a:r>
              <a:rPr lang="en-US" dirty="0" smtClean="0"/>
              <a:t>.</a:t>
            </a:r>
          </a:p>
          <a:p>
            <a:pPr marL="1143000" lvl="2" indent="-228600" eaLnBrk="1" fontAlgn="auto" hangingPunct="1">
              <a:spcBef>
                <a:spcPts val="0"/>
              </a:spcBef>
              <a:spcAft>
                <a:spcPts val="0"/>
              </a:spcAft>
              <a:buFont typeface="Arial" pitchFamily="34" charset="0"/>
              <a:buChar char="•"/>
              <a:defRPr/>
            </a:pPr>
            <a:r>
              <a:rPr lang="en-US" dirty="0" smtClean="0"/>
              <a:t>Under </a:t>
            </a:r>
            <a:r>
              <a:rPr lang="en-US" b="1" dirty="0" smtClean="0"/>
              <a:t>Modify: Expand</a:t>
            </a:r>
            <a:r>
              <a:rPr lang="en-US" dirty="0" smtClean="0"/>
              <a:t>, in the </a:t>
            </a:r>
            <a:r>
              <a:rPr lang="en-US" b="1" dirty="0" smtClean="0"/>
              <a:t>Speed </a:t>
            </a:r>
            <a:r>
              <a:rPr lang="en-US" dirty="0" smtClean="0"/>
              <a:t>list, select </a:t>
            </a:r>
            <a:r>
              <a:rPr lang="en-US" b="1" dirty="0" smtClean="0"/>
              <a:t>Fast</a:t>
            </a:r>
            <a:r>
              <a:rPr lang="en-US" dirty="0" smtClean="0"/>
              <a:t>.</a:t>
            </a:r>
          </a:p>
          <a:p>
            <a:pPr marL="228600" indent="-228600" eaLnBrk="1" fontAlgn="auto" hangingPunct="1">
              <a:spcBef>
                <a:spcPts val="0"/>
              </a:spcBef>
              <a:spcAft>
                <a:spcPts val="0"/>
              </a:spcAft>
              <a:buFont typeface="+mj-lt"/>
              <a:buAutoNum type="arabicPeriod"/>
              <a:defRPr/>
            </a:pPr>
            <a:endParaRPr lang="en-US" dirty="0" smtClean="0"/>
          </a:p>
          <a:p>
            <a:pPr marL="228600" indent="-228600" eaLnBrk="1" fontAlgn="auto" hangingPunct="1">
              <a:spcBef>
                <a:spcPts val="0"/>
              </a:spcBef>
              <a:spcAft>
                <a:spcPts val="0"/>
              </a:spcAft>
              <a:buFont typeface="+mj-lt"/>
              <a:buAutoNum type="arabicPeriod"/>
              <a:defRPr/>
            </a:pPr>
            <a:endParaRPr lang="en-US" dirty="0" smtClean="0"/>
          </a:p>
          <a:p>
            <a:pPr eaLnBrk="1" fontAlgn="auto" hangingPunct="1">
              <a:spcBef>
                <a:spcPts val="0"/>
              </a:spcBef>
              <a:spcAft>
                <a:spcPts val="0"/>
              </a:spcAft>
              <a:buFont typeface="+mj-lt"/>
              <a:buNone/>
              <a:defRPr/>
            </a:pPr>
            <a:r>
              <a:rPr lang="en-US" dirty="0" smtClean="0"/>
              <a:t>To reproduce the second picture with animation effects on this slide, do the following:</a:t>
            </a:r>
          </a:p>
          <a:p>
            <a:pPr marL="228600" indent="-228600" eaLnBrk="1" fontAlgn="auto" hangingPunct="1">
              <a:spcBef>
                <a:spcPts val="0"/>
              </a:spcBef>
              <a:spcAft>
                <a:spcPts val="0"/>
              </a:spcAft>
              <a:buFont typeface="+mj-lt"/>
              <a:buAutoNum type="arabicPeriod"/>
              <a:defRPr/>
            </a:pPr>
            <a:r>
              <a:rPr lang="en-US" dirty="0" smtClean="0"/>
              <a:t>On the slide, select the picture. On th</a:t>
            </a:r>
            <a:r>
              <a:rPr lang="en-US" b="1" dirty="0" smtClean="0"/>
              <a:t>e Home </a:t>
            </a:r>
            <a:r>
              <a:rPr lang="en-US" dirty="0" smtClean="0"/>
              <a:t>tab, in the </a:t>
            </a:r>
            <a:r>
              <a:rPr lang="en-US" b="1" dirty="0" smtClean="0"/>
              <a:t>Clipboard </a:t>
            </a:r>
            <a:r>
              <a:rPr lang="en-US" dirty="0" smtClean="0"/>
              <a:t>group, click the arrow under </a:t>
            </a:r>
            <a:r>
              <a:rPr lang="en-US" b="1" dirty="0" smtClean="0"/>
              <a:t>Paste</a:t>
            </a:r>
            <a:r>
              <a:rPr lang="en-US" dirty="0" smtClean="0"/>
              <a:t>, and then click </a:t>
            </a:r>
            <a:r>
              <a:rPr lang="en-US" b="1" dirty="0" smtClean="0"/>
              <a:t>Duplicate</a:t>
            </a:r>
            <a:r>
              <a:rPr lang="en-US" dirty="0" smtClean="0"/>
              <a:t>.</a:t>
            </a:r>
          </a:p>
          <a:p>
            <a:pPr marL="228600" indent="-228600" eaLnBrk="1" fontAlgn="auto" hangingPunct="1">
              <a:spcBef>
                <a:spcPts val="0"/>
              </a:spcBef>
              <a:spcAft>
                <a:spcPts val="0"/>
              </a:spcAft>
              <a:buFont typeface="+mj-lt"/>
              <a:buAutoNum type="arabicPeriod"/>
              <a:defRPr/>
            </a:pPr>
            <a:r>
              <a:rPr lang="en-US" dirty="0" smtClean="0"/>
              <a:t>Drag the second picture until the left side slightly overlaps the right side of the first picture.</a:t>
            </a:r>
          </a:p>
          <a:p>
            <a:pPr marL="228600" indent="-228600" eaLnBrk="1" fontAlgn="auto" hangingPunct="1">
              <a:spcBef>
                <a:spcPts val="0"/>
              </a:spcBef>
              <a:spcAft>
                <a:spcPts val="0"/>
              </a:spcAft>
              <a:buFont typeface="+mj-lt"/>
              <a:buAutoNum type="arabicPeriod"/>
              <a:defRPr/>
            </a:pPr>
            <a:r>
              <a:rPr lang="en-US" dirty="0" smtClean="0"/>
              <a:t>Select the second picture. Under </a:t>
            </a:r>
            <a:r>
              <a:rPr lang="en-US" b="1" dirty="0" smtClean="0"/>
              <a:t>Picture</a:t>
            </a:r>
            <a:r>
              <a:rPr lang="en-US" dirty="0" smtClean="0"/>
              <a:t> </a:t>
            </a:r>
            <a:r>
              <a:rPr lang="en-US" b="1" dirty="0" smtClean="0"/>
              <a:t>Tools</a:t>
            </a:r>
            <a:r>
              <a:rPr lang="en-US" dirty="0" smtClean="0"/>
              <a:t>, on the </a:t>
            </a:r>
            <a:r>
              <a:rPr lang="en-US" b="1" dirty="0" smtClean="0"/>
              <a:t>Format</a:t>
            </a:r>
            <a:r>
              <a:rPr lang="en-US" dirty="0" smtClean="0"/>
              <a:t> tab, in the bottom right corner of the </a:t>
            </a:r>
            <a:r>
              <a:rPr lang="en-US" b="1" dirty="0" smtClean="0"/>
              <a:t>Picture Styles </a:t>
            </a:r>
            <a:r>
              <a:rPr lang="en-US" dirty="0" smtClean="0"/>
              <a:t>group, click the </a:t>
            </a:r>
            <a:r>
              <a:rPr lang="en-US" b="1" dirty="0" smtClean="0"/>
              <a:t>Format Shape </a:t>
            </a:r>
            <a:r>
              <a:rPr lang="en-US" dirty="0" smtClean="0"/>
              <a:t>dialog box launcher.</a:t>
            </a:r>
          </a:p>
          <a:p>
            <a:pPr marL="228600" indent="-228600" eaLnBrk="1" fontAlgn="auto" hangingPunct="1">
              <a:spcBef>
                <a:spcPts val="0"/>
              </a:spcBef>
              <a:spcAft>
                <a:spcPts val="0"/>
              </a:spcAft>
              <a:buFont typeface="+mj-lt"/>
              <a:buAutoNum type="arabicPeriod"/>
              <a:defRPr/>
            </a:pPr>
            <a:r>
              <a:rPr lang="en-US" dirty="0" smtClean="0"/>
              <a:t>In the </a:t>
            </a:r>
            <a:r>
              <a:rPr lang="en-US" b="1" dirty="0" smtClean="0"/>
              <a:t>Format Picture </a:t>
            </a:r>
            <a:r>
              <a:rPr lang="en-US" dirty="0" smtClean="0"/>
              <a:t>dialog box, in the left pane, click </a:t>
            </a:r>
            <a:r>
              <a:rPr lang="en-US" b="1" dirty="0" smtClean="0"/>
              <a:t>Picture</a:t>
            </a:r>
            <a:r>
              <a:rPr lang="en-US" dirty="0" smtClean="0"/>
              <a:t>. In the </a:t>
            </a:r>
            <a:r>
              <a:rPr lang="en-US" b="1" dirty="0" smtClean="0"/>
              <a:t>Picture</a:t>
            </a:r>
            <a:r>
              <a:rPr lang="en-US" dirty="0" smtClean="0"/>
              <a:t> pane, in the </a:t>
            </a:r>
            <a:r>
              <a:rPr lang="en-US" b="1" dirty="0" smtClean="0"/>
              <a:t>Brightness </a:t>
            </a:r>
            <a:r>
              <a:rPr lang="en-US" dirty="0" smtClean="0"/>
              <a:t>box, enter </a:t>
            </a:r>
            <a:r>
              <a:rPr lang="en-US" b="1" dirty="0" smtClean="0"/>
              <a:t>40%</a:t>
            </a:r>
            <a:r>
              <a:rPr lang="en-US" dirty="0" smtClean="0"/>
              <a:t>. (</a:t>
            </a:r>
            <a:r>
              <a:rPr lang="en-US" b="1" dirty="0" smtClean="0"/>
              <a:t>Note: </a:t>
            </a:r>
            <a:r>
              <a:rPr lang="en-US" dirty="0" smtClean="0"/>
              <a:t>You may want to adjust the brightness settings for the picture you have chosen.)</a:t>
            </a:r>
          </a:p>
          <a:p>
            <a:pPr marL="228600" indent="-228600" eaLnBrk="1" fontAlgn="auto" hangingPunct="1">
              <a:spcBef>
                <a:spcPts val="0"/>
              </a:spcBef>
              <a:spcAft>
                <a:spcPts val="0"/>
              </a:spcAft>
              <a:buFont typeface="+mj-lt"/>
              <a:buAutoNum type="arabicPeriod"/>
              <a:defRPr/>
            </a:pPr>
            <a:r>
              <a:rPr lang="en-US" dirty="0" smtClean="0"/>
              <a:t>Press and hold CTRL, and then select the third and fourth animation effects (fly-in and expand effects for the second picture) in the </a:t>
            </a:r>
            <a:r>
              <a:rPr lang="en-US" b="1" dirty="0" smtClean="0"/>
              <a:t>Custom</a:t>
            </a:r>
            <a:r>
              <a:rPr lang="en-US" dirty="0" smtClean="0"/>
              <a:t> </a:t>
            </a:r>
            <a:r>
              <a:rPr lang="en-US" b="1" dirty="0" smtClean="0"/>
              <a:t>Animation</a:t>
            </a:r>
            <a:r>
              <a:rPr lang="en-US" dirty="0" smtClean="0"/>
              <a:t> task pane. Click the arrow to the right of one of the animation effects, and then click </a:t>
            </a:r>
            <a:r>
              <a:rPr lang="en-US" b="1" dirty="0" smtClean="0"/>
              <a:t>Timing</a:t>
            </a:r>
            <a:r>
              <a:rPr lang="en-US" dirty="0" smtClean="0"/>
              <a:t>. In the </a:t>
            </a:r>
            <a:r>
              <a:rPr lang="en-US" b="1" dirty="0" smtClean="0"/>
              <a:t>Effect Options</a:t>
            </a:r>
            <a:r>
              <a:rPr lang="en-US" dirty="0" smtClean="0"/>
              <a:t> dialog box, on the </a:t>
            </a:r>
            <a:r>
              <a:rPr lang="en-US" b="1" dirty="0" smtClean="0"/>
              <a:t>Timing</a:t>
            </a:r>
            <a:r>
              <a:rPr lang="en-US" dirty="0" smtClean="0"/>
              <a:t> tab, in the </a:t>
            </a:r>
            <a:r>
              <a:rPr lang="en-US" b="1" dirty="0" smtClean="0"/>
              <a:t>Delay</a:t>
            </a:r>
            <a:r>
              <a:rPr lang="en-US" dirty="0" smtClean="0"/>
              <a:t> box, enter </a:t>
            </a:r>
            <a:r>
              <a:rPr lang="en-US" b="1" dirty="0" smtClean="0"/>
              <a:t>0.2</a:t>
            </a:r>
            <a:r>
              <a:rPr lang="en-US" dirty="0" smtClean="0"/>
              <a:t>, and then click </a:t>
            </a:r>
            <a:r>
              <a:rPr lang="en-US" b="1" dirty="0" smtClean="0"/>
              <a:t>OK</a:t>
            </a:r>
            <a:r>
              <a:rPr lang="en-US" dirty="0" smtClean="0"/>
              <a:t>.</a:t>
            </a:r>
          </a:p>
          <a:p>
            <a:pPr marL="228600" indent="-228600" eaLnBrk="1" fontAlgn="auto" hangingPunct="1">
              <a:spcBef>
                <a:spcPts val="0"/>
              </a:spcBef>
              <a:spcAft>
                <a:spcPts val="0"/>
              </a:spcAft>
              <a:buFont typeface="+mj-lt"/>
              <a:buAutoNum type="arabicPeriod"/>
              <a:defRPr/>
            </a:pPr>
            <a:endParaRPr lang="en-US" dirty="0" smtClean="0"/>
          </a:p>
          <a:p>
            <a:pPr marL="228600" indent="-228600" eaLnBrk="1" fontAlgn="auto" hangingPunct="1">
              <a:spcBef>
                <a:spcPts val="0"/>
              </a:spcBef>
              <a:spcAft>
                <a:spcPts val="0"/>
              </a:spcAft>
              <a:buFont typeface="+mj-lt"/>
              <a:buAutoNum type="arabicPeriod"/>
              <a:defRPr/>
            </a:pPr>
            <a:endParaRPr lang="en-US" dirty="0" smtClean="0"/>
          </a:p>
          <a:p>
            <a:pPr marL="228600" indent="-228600" eaLnBrk="1" fontAlgn="auto" hangingPunct="1">
              <a:spcBef>
                <a:spcPts val="0"/>
              </a:spcBef>
              <a:spcAft>
                <a:spcPts val="0"/>
              </a:spcAft>
              <a:buFont typeface="+mj-lt"/>
              <a:buNone/>
              <a:defRPr/>
            </a:pPr>
            <a:r>
              <a:rPr lang="en-US" dirty="0" smtClean="0"/>
              <a:t>To reproduce the third picture with animation effects on this slide, do the following:</a:t>
            </a:r>
          </a:p>
          <a:p>
            <a:pPr marL="228600" indent="-228600" eaLnBrk="1" fontAlgn="auto" hangingPunct="1">
              <a:spcBef>
                <a:spcPts val="0"/>
              </a:spcBef>
              <a:spcAft>
                <a:spcPts val="0"/>
              </a:spcAft>
              <a:buFont typeface="+mj-lt"/>
              <a:buAutoNum type="arabicPeriod"/>
              <a:defRPr/>
            </a:pPr>
            <a:r>
              <a:rPr lang="en-US" dirty="0" smtClean="0"/>
              <a:t>On the slide, select the second picture. On the </a:t>
            </a:r>
            <a:r>
              <a:rPr lang="en-US" b="1" dirty="0" smtClean="0"/>
              <a:t>Home</a:t>
            </a:r>
            <a:r>
              <a:rPr lang="en-US" dirty="0" smtClean="0"/>
              <a:t> tab, in the </a:t>
            </a:r>
            <a:r>
              <a:rPr lang="en-US" b="1" dirty="0" smtClean="0"/>
              <a:t>Clipboard</a:t>
            </a:r>
            <a:r>
              <a:rPr lang="en-US" dirty="0" smtClean="0"/>
              <a:t> group, click the arrow under </a:t>
            </a:r>
            <a:r>
              <a:rPr lang="en-US" b="1" dirty="0" smtClean="0"/>
              <a:t>Paste</a:t>
            </a:r>
            <a:r>
              <a:rPr lang="en-US" dirty="0" smtClean="0"/>
              <a:t>, and then click </a:t>
            </a:r>
            <a:r>
              <a:rPr lang="en-US" b="1" dirty="0" smtClean="0"/>
              <a:t>Duplicate</a:t>
            </a:r>
            <a:r>
              <a:rPr lang="en-US" dirty="0" smtClean="0"/>
              <a:t>.</a:t>
            </a:r>
          </a:p>
          <a:p>
            <a:pPr marL="228600" indent="-228600" eaLnBrk="1" fontAlgn="auto" hangingPunct="1">
              <a:spcBef>
                <a:spcPts val="0"/>
              </a:spcBef>
              <a:spcAft>
                <a:spcPts val="0"/>
              </a:spcAft>
              <a:buFont typeface="+mj-lt"/>
              <a:buAutoNum type="arabicPeriod"/>
              <a:defRPr/>
            </a:pPr>
            <a:r>
              <a:rPr lang="en-US" dirty="0" smtClean="0"/>
              <a:t>Drag the third picture until its left side slightly overlaps the right side of the second picture.</a:t>
            </a:r>
          </a:p>
          <a:p>
            <a:pPr marL="228600" indent="-228600" eaLnBrk="1" fontAlgn="auto" hangingPunct="1">
              <a:spcBef>
                <a:spcPts val="0"/>
              </a:spcBef>
              <a:spcAft>
                <a:spcPts val="0"/>
              </a:spcAft>
              <a:buFont typeface="+mj-lt"/>
              <a:buAutoNum type="arabicPeriod"/>
              <a:defRPr/>
            </a:pPr>
            <a:r>
              <a:rPr lang="en-US" dirty="0" smtClean="0"/>
              <a:t>Select the third picture. Under </a:t>
            </a:r>
            <a:r>
              <a:rPr lang="en-US" b="1" dirty="0" smtClean="0"/>
              <a:t>Picture</a:t>
            </a:r>
            <a:r>
              <a:rPr lang="en-US" dirty="0" smtClean="0"/>
              <a:t> </a:t>
            </a:r>
            <a:r>
              <a:rPr lang="en-US" b="1" dirty="0" smtClean="0"/>
              <a:t>Tools</a:t>
            </a:r>
            <a:r>
              <a:rPr lang="en-US" dirty="0" smtClean="0"/>
              <a:t>, on the </a:t>
            </a:r>
            <a:r>
              <a:rPr lang="en-US" b="1" dirty="0" smtClean="0"/>
              <a:t>Format</a:t>
            </a:r>
            <a:r>
              <a:rPr lang="en-US" dirty="0" smtClean="0"/>
              <a:t> tab, in the bottom right corner of the </a:t>
            </a:r>
            <a:r>
              <a:rPr lang="en-US" b="1" dirty="0" smtClean="0"/>
              <a:t>Picture Styles </a:t>
            </a:r>
            <a:r>
              <a:rPr lang="en-US" dirty="0" smtClean="0"/>
              <a:t>group, click the </a:t>
            </a:r>
            <a:r>
              <a:rPr lang="en-US" b="1" dirty="0" smtClean="0"/>
              <a:t>Format Shape </a:t>
            </a:r>
            <a:r>
              <a:rPr lang="en-US" dirty="0" smtClean="0"/>
              <a:t>dialog box launcher.</a:t>
            </a:r>
          </a:p>
          <a:p>
            <a:pPr marL="228600" indent="-228600" eaLnBrk="1" fontAlgn="auto" hangingPunct="1">
              <a:spcBef>
                <a:spcPts val="0"/>
              </a:spcBef>
              <a:spcAft>
                <a:spcPts val="0"/>
              </a:spcAft>
              <a:buFont typeface="+mj-lt"/>
              <a:buAutoNum type="arabicPeriod"/>
              <a:defRPr/>
            </a:pPr>
            <a:r>
              <a:rPr lang="en-US" dirty="0" smtClean="0"/>
              <a:t>In the </a:t>
            </a:r>
            <a:r>
              <a:rPr lang="en-US" b="1" dirty="0" smtClean="0"/>
              <a:t>Format Picture </a:t>
            </a:r>
            <a:r>
              <a:rPr lang="en-US" dirty="0" smtClean="0"/>
              <a:t>dialog box, in the left pane, click </a:t>
            </a:r>
            <a:r>
              <a:rPr lang="en-US" b="1" dirty="0" smtClean="0"/>
              <a:t>Picture</a:t>
            </a:r>
            <a:r>
              <a:rPr lang="en-US" dirty="0" smtClean="0"/>
              <a:t>. In the </a:t>
            </a:r>
            <a:r>
              <a:rPr lang="en-US" b="1" dirty="0" smtClean="0"/>
              <a:t>Picture</a:t>
            </a:r>
            <a:r>
              <a:rPr lang="en-US" dirty="0" smtClean="0"/>
              <a:t> pane, in the </a:t>
            </a:r>
            <a:r>
              <a:rPr lang="en-US" b="1" dirty="0" smtClean="0"/>
              <a:t>Brightness </a:t>
            </a:r>
            <a:r>
              <a:rPr lang="en-US" dirty="0" smtClean="0"/>
              <a:t>box, enter </a:t>
            </a:r>
            <a:r>
              <a:rPr lang="en-US" b="1" dirty="0" smtClean="0"/>
              <a:t>20%</a:t>
            </a:r>
            <a:r>
              <a:rPr lang="en-US" dirty="0" smtClean="0"/>
              <a:t>. (</a:t>
            </a:r>
            <a:r>
              <a:rPr lang="en-US" b="1" dirty="0" smtClean="0"/>
              <a:t>Note: </a:t>
            </a:r>
            <a:r>
              <a:rPr lang="en-US" dirty="0" smtClean="0"/>
              <a:t>You may want to adjust the brightness settings for the picture you have chosen.)</a:t>
            </a:r>
          </a:p>
          <a:p>
            <a:pPr marL="228600" indent="-228600" eaLnBrk="1" fontAlgn="auto" hangingPunct="1">
              <a:spcBef>
                <a:spcPts val="0"/>
              </a:spcBef>
              <a:spcAft>
                <a:spcPts val="0"/>
              </a:spcAft>
              <a:buFont typeface="+mj-lt"/>
              <a:buAutoNum type="arabicPeriod"/>
              <a:defRPr/>
            </a:pPr>
            <a:r>
              <a:rPr lang="en-US" dirty="0" smtClean="0"/>
              <a:t>Press and hold CTRL, and then select the fifth and sixth animation effects (fly-in and expand effects for the third picture) in the </a:t>
            </a:r>
            <a:r>
              <a:rPr lang="en-US" b="1" dirty="0" smtClean="0"/>
              <a:t>Custom</a:t>
            </a:r>
            <a:r>
              <a:rPr lang="en-US" dirty="0" smtClean="0"/>
              <a:t> </a:t>
            </a:r>
            <a:r>
              <a:rPr lang="en-US" b="1" dirty="0" smtClean="0"/>
              <a:t>Animation</a:t>
            </a:r>
            <a:r>
              <a:rPr lang="en-US" dirty="0" smtClean="0"/>
              <a:t> task pane. Click the arrow to the right of one of the animation effects, and then click </a:t>
            </a:r>
            <a:r>
              <a:rPr lang="en-US" b="1" dirty="0" smtClean="0"/>
              <a:t>Timing</a:t>
            </a:r>
            <a:r>
              <a:rPr lang="en-US" dirty="0" smtClean="0"/>
              <a:t>. In the </a:t>
            </a:r>
            <a:r>
              <a:rPr lang="en-US" b="1" dirty="0" smtClean="0"/>
              <a:t>Effect Options</a:t>
            </a:r>
            <a:r>
              <a:rPr lang="en-US" dirty="0" smtClean="0"/>
              <a:t> dialog box, on the </a:t>
            </a:r>
            <a:r>
              <a:rPr lang="en-US" b="1" dirty="0" smtClean="0"/>
              <a:t>Timing</a:t>
            </a:r>
            <a:r>
              <a:rPr lang="en-US" dirty="0" smtClean="0"/>
              <a:t> tab, in the </a:t>
            </a:r>
            <a:r>
              <a:rPr lang="en-US" b="1" dirty="0" smtClean="0"/>
              <a:t>Delay</a:t>
            </a:r>
            <a:r>
              <a:rPr lang="en-US" dirty="0" smtClean="0"/>
              <a:t> box, enter </a:t>
            </a:r>
            <a:r>
              <a:rPr lang="en-US" b="1" dirty="0" smtClean="0"/>
              <a:t>0.4</a:t>
            </a:r>
            <a:r>
              <a:rPr lang="en-US" dirty="0" smtClean="0"/>
              <a:t>, and then click </a:t>
            </a:r>
            <a:r>
              <a:rPr lang="en-US" b="1" dirty="0" smtClean="0"/>
              <a:t>OK</a:t>
            </a:r>
            <a:r>
              <a:rPr lang="en-US" dirty="0" smtClean="0"/>
              <a:t>.</a:t>
            </a:r>
          </a:p>
          <a:p>
            <a:pPr marL="228600" indent="-228600" eaLnBrk="1" fontAlgn="auto" hangingPunct="1">
              <a:spcBef>
                <a:spcPts val="0"/>
              </a:spcBef>
              <a:spcAft>
                <a:spcPts val="0"/>
              </a:spcAft>
              <a:buFont typeface="+mj-lt"/>
              <a:buAutoNum type="arabicPeriod"/>
              <a:defRPr/>
            </a:pPr>
            <a:endParaRPr lang="en-US" dirty="0" smtClean="0"/>
          </a:p>
          <a:p>
            <a:pPr marL="228600" indent="-228600" eaLnBrk="1" fontAlgn="auto" hangingPunct="1">
              <a:spcBef>
                <a:spcPts val="0"/>
              </a:spcBef>
              <a:spcAft>
                <a:spcPts val="0"/>
              </a:spcAft>
              <a:buFont typeface="+mj-lt"/>
              <a:buAutoNum type="arabicPeriod"/>
              <a:defRPr/>
            </a:pPr>
            <a:endParaRPr lang="en-US" dirty="0" smtClean="0"/>
          </a:p>
          <a:p>
            <a:pPr eaLnBrk="1" fontAlgn="auto" hangingPunct="1">
              <a:spcBef>
                <a:spcPts val="0"/>
              </a:spcBef>
              <a:spcAft>
                <a:spcPts val="0"/>
              </a:spcAft>
              <a:buFont typeface="+mj-lt"/>
              <a:buNone/>
              <a:defRPr/>
            </a:pPr>
            <a:r>
              <a:rPr lang="en-US" dirty="0" smtClean="0"/>
              <a:t>To reproduce the fourth picture with animation effects on this slide, do the following:</a:t>
            </a:r>
          </a:p>
          <a:p>
            <a:pPr marL="228600" indent="-228600" eaLnBrk="1" fontAlgn="auto" hangingPunct="1">
              <a:spcBef>
                <a:spcPts val="0"/>
              </a:spcBef>
              <a:spcAft>
                <a:spcPts val="0"/>
              </a:spcAft>
              <a:buFont typeface="+mj-lt"/>
              <a:buAutoNum type="arabicPeriod"/>
              <a:defRPr/>
            </a:pPr>
            <a:r>
              <a:rPr lang="en-US" dirty="0" smtClean="0"/>
              <a:t>On the slide, select the third picture. On the </a:t>
            </a:r>
            <a:r>
              <a:rPr lang="en-US" b="1" dirty="0" smtClean="0"/>
              <a:t>Home</a:t>
            </a:r>
            <a:r>
              <a:rPr lang="en-US" dirty="0" smtClean="0"/>
              <a:t> tab, in the </a:t>
            </a:r>
            <a:r>
              <a:rPr lang="en-US" b="1" dirty="0" smtClean="0"/>
              <a:t>Clipboard</a:t>
            </a:r>
            <a:r>
              <a:rPr lang="en-US" dirty="0" smtClean="0"/>
              <a:t> group, click the arrow under </a:t>
            </a:r>
            <a:r>
              <a:rPr lang="en-US" b="1" dirty="0" smtClean="0"/>
              <a:t>Paste</a:t>
            </a:r>
            <a:r>
              <a:rPr lang="en-US" dirty="0" smtClean="0"/>
              <a:t>, and then click </a:t>
            </a:r>
            <a:r>
              <a:rPr lang="en-US" b="1" dirty="0" smtClean="0"/>
              <a:t>Duplicate</a:t>
            </a:r>
            <a:r>
              <a:rPr lang="en-US" dirty="0" smtClean="0"/>
              <a:t>.</a:t>
            </a:r>
          </a:p>
          <a:p>
            <a:pPr marL="228600" indent="-228600" eaLnBrk="1" fontAlgn="auto" hangingPunct="1">
              <a:spcBef>
                <a:spcPts val="0"/>
              </a:spcBef>
              <a:spcAft>
                <a:spcPts val="0"/>
              </a:spcAft>
              <a:buFont typeface="+mj-lt"/>
              <a:buAutoNum type="arabicPeriod"/>
              <a:defRPr/>
            </a:pPr>
            <a:r>
              <a:rPr lang="en-US" dirty="0" smtClean="0"/>
              <a:t>Drag the fourth picture until its left side slightly overlaps the right side of the third picture.</a:t>
            </a:r>
          </a:p>
          <a:p>
            <a:pPr marL="228600" indent="-228600" eaLnBrk="1" fontAlgn="auto" hangingPunct="1">
              <a:spcBef>
                <a:spcPts val="0"/>
              </a:spcBef>
              <a:spcAft>
                <a:spcPts val="0"/>
              </a:spcAft>
              <a:buFont typeface="+mj-lt"/>
              <a:buAutoNum type="arabicPeriod"/>
              <a:defRPr/>
            </a:pPr>
            <a:r>
              <a:rPr lang="en-US" dirty="0" smtClean="0"/>
              <a:t>Select the fourth picture. Under </a:t>
            </a:r>
            <a:r>
              <a:rPr lang="en-US" b="1" dirty="0" smtClean="0"/>
              <a:t>Picture</a:t>
            </a:r>
            <a:r>
              <a:rPr lang="en-US" dirty="0" smtClean="0"/>
              <a:t> </a:t>
            </a:r>
            <a:r>
              <a:rPr lang="en-US" b="1" dirty="0" smtClean="0"/>
              <a:t>Tools</a:t>
            </a:r>
            <a:r>
              <a:rPr lang="en-US" dirty="0" smtClean="0"/>
              <a:t>, on the </a:t>
            </a:r>
            <a:r>
              <a:rPr lang="en-US" b="1" dirty="0" smtClean="0"/>
              <a:t>Format</a:t>
            </a:r>
            <a:r>
              <a:rPr lang="en-US" dirty="0" smtClean="0"/>
              <a:t> tab, in the bottom right corner of the </a:t>
            </a:r>
            <a:r>
              <a:rPr lang="en-US" b="1" dirty="0" smtClean="0"/>
              <a:t>Picture Styles </a:t>
            </a:r>
            <a:r>
              <a:rPr lang="en-US" dirty="0" smtClean="0"/>
              <a:t>group, click the </a:t>
            </a:r>
            <a:r>
              <a:rPr lang="en-US" b="1" dirty="0" smtClean="0"/>
              <a:t>Format Shape </a:t>
            </a:r>
            <a:r>
              <a:rPr lang="en-US" dirty="0" smtClean="0"/>
              <a:t>dialog box launcher.</a:t>
            </a:r>
          </a:p>
          <a:p>
            <a:pPr marL="228600" indent="-228600" eaLnBrk="1" fontAlgn="auto" hangingPunct="1">
              <a:spcBef>
                <a:spcPts val="0"/>
              </a:spcBef>
              <a:spcAft>
                <a:spcPts val="0"/>
              </a:spcAft>
              <a:buFont typeface="+mj-lt"/>
              <a:buAutoNum type="arabicPeriod"/>
              <a:defRPr/>
            </a:pPr>
            <a:r>
              <a:rPr lang="en-US" dirty="0" smtClean="0"/>
              <a:t>In the </a:t>
            </a:r>
            <a:r>
              <a:rPr lang="en-US" b="1" dirty="0" smtClean="0"/>
              <a:t>Format Picture </a:t>
            </a:r>
            <a:r>
              <a:rPr lang="en-US" dirty="0" smtClean="0"/>
              <a:t>dialog box, in the left pane, click </a:t>
            </a:r>
            <a:r>
              <a:rPr lang="en-US" b="1" dirty="0" smtClean="0"/>
              <a:t>Picture</a:t>
            </a:r>
            <a:r>
              <a:rPr lang="en-US" dirty="0" smtClean="0"/>
              <a:t>. In the </a:t>
            </a:r>
            <a:r>
              <a:rPr lang="en-US" b="1" dirty="0" smtClean="0"/>
              <a:t>Picture</a:t>
            </a:r>
            <a:r>
              <a:rPr lang="en-US" dirty="0" smtClean="0"/>
              <a:t> pane, in the </a:t>
            </a:r>
            <a:r>
              <a:rPr lang="en-US" b="1" dirty="0" smtClean="0"/>
              <a:t>Brightness </a:t>
            </a:r>
            <a:r>
              <a:rPr lang="en-US" dirty="0" smtClean="0"/>
              <a:t>box, enter </a:t>
            </a:r>
            <a:r>
              <a:rPr lang="en-US" b="1" dirty="0" smtClean="0"/>
              <a:t>0%</a:t>
            </a:r>
            <a:r>
              <a:rPr lang="en-US" dirty="0" smtClean="0"/>
              <a:t>. </a:t>
            </a:r>
          </a:p>
          <a:p>
            <a:pPr marL="228600" indent="-228600" eaLnBrk="1" fontAlgn="auto" hangingPunct="1">
              <a:spcBef>
                <a:spcPts val="0"/>
              </a:spcBef>
              <a:spcAft>
                <a:spcPts val="0"/>
              </a:spcAft>
              <a:buFont typeface="+mj-lt"/>
              <a:buAutoNum type="arabicPeriod"/>
              <a:defRPr/>
            </a:pPr>
            <a:r>
              <a:rPr lang="en-US" dirty="0" smtClean="0"/>
              <a:t>Press and hold CTRL, and then select the seventh and eighth animation effects (fly-in and expand effects for the fourth picture) in the </a:t>
            </a:r>
            <a:r>
              <a:rPr lang="en-US" b="1" dirty="0" smtClean="0"/>
              <a:t>Custom</a:t>
            </a:r>
            <a:r>
              <a:rPr lang="en-US" dirty="0" smtClean="0"/>
              <a:t> </a:t>
            </a:r>
            <a:r>
              <a:rPr lang="en-US" b="1" dirty="0" smtClean="0"/>
              <a:t>Animation</a:t>
            </a:r>
            <a:r>
              <a:rPr lang="en-US" dirty="0" smtClean="0"/>
              <a:t> pane. Click the arrow to the right of one of the animation effects, and then click </a:t>
            </a:r>
            <a:r>
              <a:rPr lang="en-US" b="1" dirty="0" smtClean="0"/>
              <a:t>Timing</a:t>
            </a:r>
            <a:r>
              <a:rPr lang="en-US" dirty="0" smtClean="0"/>
              <a:t>. In the </a:t>
            </a:r>
            <a:r>
              <a:rPr lang="en-US" b="1" dirty="0" smtClean="0"/>
              <a:t>Effect Options</a:t>
            </a:r>
            <a:r>
              <a:rPr lang="en-US" dirty="0" smtClean="0"/>
              <a:t> dialog box, on the </a:t>
            </a:r>
            <a:r>
              <a:rPr lang="en-US" b="1" dirty="0" smtClean="0"/>
              <a:t>Timing</a:t>
            </a:r>
            <a:r>
              <a:rPr lang="en-US" dirty="0" smtClean="0"/>
              <a:t> tab, in the </a:t>
            </a:r>
            <a:r>
              <a:rPr lang="en-US" b="1" dirty="0" smtClean="0"/>
              <a:t>Delay</a:t>
            </a:r>
            <a:r>
              <a:rPr lang="en-US" dirty="0" smtClean="0"/>
              <a:t> box, enter </a:t>
            </a:r>
            <a:r>
              <a:rPr lang="en-US" b="1" dirty="0" smtClean="0"/>
              <a:t>0.6</a:t>
            </a:r>
            <a:r>
              <a:rPr lang="en-US" dirty="0" smtClean="0"/>
              <a:t>, and then click </a:t>
            </a:r>
            <a:r>
              <a:rPr lang="en-US" b="1" dirty="0" smtClean="0"/>
              <a:t>OK</a:t>
            </a:r>
            <a:r>
              <a:rPr lang="en-US" dirty="0" smtClean="0"/>
              <a:t>.</a:t>
            </a:r>
          </a:p>
          <a:p>
            <a:pPr marL="228600" indent="-228600" eaLnBrk="1" fontAlgn="auto" hangingPunct="1">
              <a:spcBef>
                <a:spcPts val="0"/>
              </a:spcBef>
              <a:spcAft>
                <a:spcPts val="0"/>
              </a:spcAft>
              <a:buFont typeface="+mj-lt"/>
              <a:buNone/>
              <a:defRPr/>
            </a:pPr>
            <a:endParaRPr lang="en-US" dirty="0" smtClean="0"/>
          </a:p>
          <a:p>
            <a:pPr marL="228600" indent="-228600" eaLnBrk="1" fontAlgn="auto" hangingPunct="1">
              <a:spcBef>
                <a:spcPts val="0"/>
              </a:spcBef>
              <a:spcAft>
                <a:spcPts val="0"/>
              </a:spcAft>
              <a:buFont typeface="+mj-lt"/>
              <a:buNone/>
              <a:defRPr/>
            </a:pPr>
            <a:endParaRPr lang="en-US" dirty="0" smtClean="0"/>
          </a:p>
          <a:p>
            <a:pPr marL="228600" indent="-228600" eaLnBrk="1" fontAlgn="auto" hangingPunct="1">
              <a:spcBef>
                <a:spcPts val="0"/>
              </a:spcBef>
              <a:spcAft>
                <a:spcPts val="0"/>
              </a:spcAft>
              <a:buFont typeface="+mj-lt"/>
              <a:buNone/>
              <a:defRPr/>
            </a:pPr>
            <a:r>
              <a:rPr lang="en-US" dirty="0" smtClean="0"/>
              <a:t>To reproduce the fifth picture with animation effects on this slide, do the following:</a:t>
            </a:r>
          </a:p>
          <a:p>
            <a:pPr marL="228600" indent="-228600" eaLnBrk="1" fontAlgn="auto" hangingPunct="1">
              <a:spcBef>
                <a:spcPts val="0"/>
              </a:spcBef>
              <a:spcAft>
                <a:spcPts val="0"/>
              </a:spcAft>
              <a:buFont typeface="+mj-lt"/>
              <a:buAutoNum type="arabicPeriod"/>
              <a:defRPr/>
            </a:pPr>
            <a:r>
              <a:rPr lang="en-US" dirty="0" smtClean="0"/>
              <a:t>On the slide, select the fourth picture. On the </a:t>
            </a:r>
            <a:r>
              <a:rPr lang="en-US" b="1" dirty="0" smtClean="0"/>
              <a:t>Home</a:t>
            </a:r>
            <a:r>
              <a:rPr lang="en-US" dirty="0" smtClean="0"/>
              <a:t> tab, in the </a:t>
            </a:r>
            <a:r>
              <a:rPr lang="en-US" b="1" dirty="0" smtClean="0"/>
              <a:t>Clipboard</a:t>
            </a:r>
            <a:r>
              <a:rPr lang="en-US" dirty="0" smtClean="0"/>
              <a:t> group, click the arrow under </a:t>
            </a:r>
            <a:r>
              <a:rPr lang="en-US" b="1" dirty="0" smtClean="0"/>
              <a:t>Paste</a:t>
            </a:r>
            <a:r>
              <a:rPr lang="en-US" dirty="0" smtClean="0"/>
              <a:t>, and then click </a:t>
            </a:r>
            <a:r>
              <a:rPr lang="en-US" b="1" dirty="0" smtClean="0"/>
              <a:t>Duplicate</a:t>
            </a:r>
            <a:r>
              <a:rPr lang="en-US" dirty="0" smtClean="0"/>
              <a:t>.</a:t>
            </a:r>
          </a:p>
          <a:p>
            <a:pPr marL="228600" indent="-228600" eaLnBrk="1" fontAlgn="auto" hangingPunct="1">
              <a:spcBef>
                <a:spcPts val="0"/>
              </a:spcBef>
              <a:spcAft>
                <a:spcPts val="0"/>
              </a:spcAft>
              <a:buFont typeface="+mj-lt"/>
              <a:buAutoNum type="arabicPeriod"/>
              <a:defRPr/>
            </a:pPr>
            <a:r>
              <a:rPr lang="en-US" dirty="0" smtClean="0"/>
              <a:t>Drag the fifth picture until its left side slightly overlaps the right side of the fourth picture.</a:t>
            </a:r>
          </a:p>
          <a:p>
            <a:pPr marL="228600" indent="-228600" eaLnBrk="1" fontAlgn="auto" hangingPunct="1">
              <a:spcBef>
                <a:spcPts val="0"/>
              </a:spcBef>
              <a:spcAft>
                <a:spcPts val="0"/>
              </a:spcAft>
              <a:buFont typeface="+mj-lt"/>
              <a:buAutoNum type="arabicPeriod"/>
              <a:defRPr/>
            </a:pPr>
            <a:r>
              <a:rPr lang="en-US" dirty="0" smtClean="0"/>
              <a:t>Select the fifth picture. Under </a:t>
            </a:r>
            <a:r>
              <a:rPr lang="en-US" b="1" dirty="0" smtClean="0"/>
              <a:t>Picture</a:t>
            </a:r>
            <a:r>
              <a:rPr lang="en-US" dirty="0" smtClean="0"/>
              <a:t> </a:t>
            </a:r>
            <a:r>
              <a:rPr lang="en-US" b="1" dirty="0" smtClean="0"/>
              <a:t>Tools</a:t>
            </a:r>
            <a:r>
              <a:rPr lang="en-US" dirty="0" smtClean="0"/>
              <a:t>, on the </a:t>
            </a:r>
            <a:r>
              <a:rPr lang="en-US" b="1" dirty="0" smtClean="0"/>
              <a:t>Format</a:t>
            </a:r>
            <a:r>
              <a:rPr lang="en-US" dirty="0" smtClean="0"/>
              <a:t> tab, in the bottom right corner of the </a:t>
            </a:r>
            <a:r>
              <a:rPr lang="en-US" b="1" dirty="0" smtClean="0"/>
              <a:t>Picture Styles </a:t>
            </a:r>
            <a:r>
              <a:rPr lang="en-US" dirty="0" smtClean="0"/>
              <a:t>group, click the </a:t>
            </a:r>
            <a:r>
              <a:rPr lang="en-US" b="1" dirty="0" smtClean="0"/>
              <a:t>Format Shape </a:t>
            </a:r>
            <a:r>
              <a:rPr lang="en-US" dirty="0" smtClean="0"/>
              <a:t>dialog box launcher.</a:t>
            </a:r>
          </a:p>
          <a:p>
            <a:pPr marL="228600" indent="-228600" eaLnBrk="1" fontAlgn="auto" hangingPunct="1">
              <a:spcBef>
                <a:spcPts val="0"/>
              </a:spcBef>
              <a:spcAft>
                <a:spcPts val="0"/>
              </a:spcAft>
              <a:buFont typeface="+mj-lt"/>
              <a:buAutoNum type="arabicPeriod"/>
              <a:defRPr/>
            </a:pPr>
            <a:r>
              <a:rPr lang="en-US" dirty="0" smtClean="0"/>
              <a:t>In the </a:t>
            </a:r>
            <a:r>
              <a:rPr lang="en-US" b="1" dirty="0" smtClean="0"/>
              <a:t>Format Picture </a:t>
            </a:r>
            <a:r>
              <a:rPr lang="en-US" dirty="0" smtClean="0"/>
              <a:t>dialog box, in the left pane, click </a:t>
            </a:r>
            <a:r>
              <a:rPr lang="en-US" b="1" dirty="0" smtClean="0"/>
              <a:t>Picture</a:t>
            </a:r>
            <a:r>
              <a:rPr lang="en-US" dirty="0" smtClean="0"/>
              <a:t>. In the </a:t>
            </a:r>
            <a:r>
              <a:rPr lang="en-US" b="1" dirty="0" smtClean="0"/>
              <a:t>Picture</a:t>
            </a:r>
            <a:r>
              <a:rPr lang="en-US" dirty="0" smtClean="0"/>
              <a:t> pane, click the button next to </a:t>
            </a:r>
            <a:r>
              <a:rPr lang="en-US" b="1" dirty="0" smtClean="0"/>
              <a:t>Recolor</a:t>
            </a:r>
            <a:r>
              <a:rPr lang="en-US" dirty="0" smtClean="0"/>
              <a:t>, and then under </a:t>
            </a:r>
            <a:r>
              <a:rPr lang="en-US" b="1" dirty="0" smtClean="0"/>
              <a:t>No Recolor </a:t>
            </a:r>
            <a:r>
              <a:rPr lang="en-US" dirty="0" smtClean="0"/>
              <a:t>click </a:t>
            </a:r>
            <a:r>
              <a:rPr lang="en-US" b="1" dirty="0" smtClean="0"/>
              <a:t>No Recolor</a:t>
            </a:r>
            <a:r>
              <a:rPr lang="en-US" dirty="0" smtClean="0"/>
              <a:t>. </a:t>
            </a:r>
          </a:p>
          <a:p>
            <a:pPr marL="228600" indent="-228600" eaLnBrk="1" fontAlgn="auto" hangingPunct="1">
              <a:spcBef>
                <a:spcPts val="0"/>
              </a:spcBef>
              <a:spcAft>
                <a:spcPts val="0"/>
              </a:spcAft>
              <a:buFont typeface="+mj-lt"/>
              <a:buAutoNum type="arabicPeriod"/>
              <a:defRPr/>
            </a:pPr>
            <a:r>
              <a:rPr lang="en-US" dirty="0" smtClean="0"/>
              <a:t>Press and hold CTRL, and then select the ninth and 10th animation effects (fly-in and expand effects for the fifth picture) in the </a:t>
            </a:r>
            <a:r>
              <a:rPr lang="en-US" b="1" dirty="0" smtClean="0"/>
              <a:t>Custom</a:t>
            </a:r>
            <a:r>
              <a:rPr lang="en-US" dirty="0" smtClean="0"/>
              <a:t> </a:t>
            </a:r>
            <a:r>
              <a:rPr lang="en-US" b="1" dirty="0" smtClean="0"/>
              <a:t>Animation</a:t>
            </a:r>
            <a:r>
              <a:rPr lang="en-US" dirty="0" smtClean="0"/>
              <a:t> task pane. Click the arrow to the right of one of the selected animation effects, and then click </a:t>
            </a:r>
            <a:r>
              <a:rPr lang="en-US" b="1" dirty="0" smtClean="0"/>
              <a:t>Timing</a:t>
            </a:r>
            <a:r>
              <a:rPr lang="en-US" dirty="0" smtClean="0"/>
              <a:t>. In the </a:t>
            </a:r>
            <a:r>
              <a:rPr lang="en-US" b="1" dirty="0" smtClean="0"/>
              <a:t>Effect Options</a:t>
            </a:r>
            <a:r>
              <a:rPr lang="en-US" dirty="0" smtClean="0"/>
              <a:t> dialog box, on the </a:t>
            </a:r>
            <a:r>
              <a:rPr lang="en-US" b="1" dirty="0" smtClean="0"/>
              <a:t>Timing</a:t>
            </a:r>
            <a:r>
              <a:rPr lang="en-US" dirty="0" smtClean="0"/>
              <a:t> tab, in the </a:t>
            </a:r>
            <a:r>
              <a:rPr lang="en-US" b="1" dirty="0" smtClean="0"/>
              <a:t>Delay</a:t>
            </a:r>
            <a:r>
              <a:rPr lang="en-US" dirty="0" smtClean="0"/>
              <a:t> box, enter </a:t>
            </a:r>
            <a:r>
              <a:rPr lang="en-US" b="1" dirty="0" smtClean="0"/>
              <a:t>0.8</a:t>
            </a:r>
            <a:r>
              <a:rPr lang="en-US" dirty="0" smtClean="0"/>
              <a:t>, and then click </a:t>
            </a:r>
            <a:r>
              <a:rPr lang="en-US" b="1" dirty="0" smtClean="0"/>
              <a:t>OK</a:t>
            </a:r>
            <a:r>
              <a:rPr lang="en-US" dirty="0" smtClean="0"/>
              <a:t>.</a:t>
            </a:r>
          </a:p>
          <a:p>
            <a:pPr marL="228600" indent="-228600" eaLnBrk="1" fontAlgn="auto" hangingPunct="1">
              <a:spcBef>
                <a:spcPts val="0"/>
              </a:spcBef>
              <a:spcAft>
                <a:spcPts val="0"/>
              </a:spcAft>
              <a:buFont typeface="+mj-lt"/>
              <a:buAutoNum type="arabicPeriod" startAt="22"/>
              <a:defRPr/>
            </a:pPr>
            <a:endParaRPr lang="en-US" dirty="0" smtClean="0"/>
          </a:p>
          <a:p>
            <a:pPr marL="228600" indent="-228600" eaLnBrk="1" fontAlgn="auto" hangingPunct="1">
              <a:spcBef>
                <a:spcPts val="0"/>
              </a:spcBef>
              <a:spcAft>
                <a:spcPts val="0"/>
              </a:spcAft>
              <a:buFont typeface="+mj-lt"/>
              <a:buAutoNum type="arabicPeriod" startAt="22"/>
              <a:defRPr/>
            </a:pPr>
            <a:endParaRPr lang="en-US" dirty="0" smtClean="0"/>
          </a:p>
          <a:p>
            <a:pPr marL="228600" indent="-228600" eaLnBrk="1" fontAlgn="auto" hangingPunct="1">
              <a:spcBef>
                <a:spcPts val="0"/>
              </a:spcBef>
              <a:spcAft>
                <a:spcPts val="0"/>
              </a:spcAft>
              <a:buFont typeface="+mj-lt"/>
              <a:buNone/>
              <a:defRPr/>
            </a:pPr>
            <a:r>
              <a:rPr lang="en-US" dirty="0" smtClean="0"/>
              <a:t>To reproduce the animation effects for the text box on this slide, do the following:</a:t>
            </a:r>
          </a:p>
          <a:p>
            <a:pPr marL="228600" indent="-228600" eaLnBrk="1" fontAlgn="auto" hangingPunct="1">
              <a:spcBef>
                <a:spcPts val="0"/>
              </a:spcBef>
              <a:spcAft>
                <a:spcPts val="0"/>
              </a:spcAft>
              <a:buFont typeface="+mj-lt"/>
              <a:buAutoNum type="arabicPeriod"/>
              <a:defRPr/>
            </a:pPr>
            <a:r>
              <a:rPr lang="en-US" dirty="0" smtClean="0"/>
              <a:t>On the </a:t>
            </a:r>
            <a:r>
              <a:rPr lang="en-US" b="1" dirty="0" smtClean="0"/>
              <a:t>Home</a:t>
            </a:r>
            <a:r>
              <a:rPr lang="en-US" dirty="0" smtClean="0"/>
              <a:t> tab, in the </a:t>
            </a:r>
            <a:r>
              <a:rPr lang="en-US" b="1" dirty="0" smtClean="0"/>
              <a:t>Editing</a:t>
            </a:r>
            <a:r>
              <a:rPr lang="en-US" dirty="0" smtClean="0"/>
              <a:t> group, click </a:t>
            </a:r>
            <a:r>
              <a:rPr lang="en-US" b="1" dirty="0" smtClean="0"/>
              <a:t>Select</a:t>
            </a:r>
            <a:r>
              <a:rPr lang="en-US" dirty="0" smtClean="0"/>
              <a:t>, and then click </a:t>
            </a:r>
            <a:r>
              <a:rPr lang="en-US" b="1" dirty="0" smtClean="0"/>
              <a:t>Selection Pane</a:t>
            </a:r>
            <a:r>
              <a:rPr lang="en-US" dirty="0" smtClean="0"/>
              <a:t>.</a:t>
            </a:r>
          </a:p>
          <a:p>
            <a:pPr marL="228600" indent="-228600" eaLnBrk="1" fontAlgn="auto" hangingPunct="1">
              <a:spcBef>
                <a:spcPts val="0"/>
              </a:spcBef>
              <a:spcAft>
                <a:spcPts val="0"/>
              </a:spcAft>
              <a:buFont typeface="+mj-lt"/>
              <a:buAutoNum type="arabicPeriod"/>
              <a:defRPr/>
            </a:pPr>
            <a:r>
              <a:rPr lang="en-US" dirty="0" smtClean="0"/>
              <a:t>In the </a:t>
            </a:r>
            <a:r>
              <a:rPr lang="en-US" b="1" dirty="0" smtClean="0"/>
              <a:t>Selection and Visibility</a:t>
            </a:r>
            <a:r>
              <a:rPr lang="en-US" dirty="0" smtClean="0"/>
              <a:t> pane, select the text box, and then do the following in the </a:t>
            </a:r>
            <a:r>
              <a:rPr lang="en-US" b="1" dirty="0" smtClean="0"/>
              <a:t>Custom</a:t>
            </a:r>
            <a:r>
              <a:rPr lang="en-US" dirty="0" smtClean="0"/>
              <a:t> </a:t>
            </a:r>
            <a:r>
              <a:rPr lang="en-US" b="1" dirty="0" smtClean="0"/>
              <a:t>Animation</a:t>
            </a:r>
            <a:r>
              <a:rPr lang="en-US" dirty="0" smtClean="0"/>
              <a:t> task pane:</a:t>
            </a:r>
          </a:p>
          <a:p>
            <a:pPr marL="685800" lvl="1" indent="-228600" eaLnBrk="1" fontAlgn="auto" hangingPunct="1">
              <a:spcBef>
                <a:spcPts val="0"/>
              </a:spcBef>
              <a:spcAft>
                <a:spcPts val="0"/>
              </a:spcAft>
              <a:buFont typeface="+mj-lt"/>
              <a:buAutoNum type="arabicPeriod"/>
              <a:defRPr/>
            </a:pPr>
            <a:r>
              <a:rPr lang="en-US" dirty="0" smtClean="0"/>
              <a:t>Click </a:t>
            </a:r>
            <a:r>
              <a:rPr lang="en-US" b="1" dirty="0" smtClean="0"/>
              <a:t>Add Effect</a:t>
            </a:r>
            <a:r>
              <a:rPr lang="en-US" dirty="0" smtClean="0"/>
              <a:t>, point to </a:t>
            </a:r>
            <a:r>
              <a:rPr lang="en-US" b="1" dirty="0" smtClean="0"/>
              <a:t>Entrance</a:t>
            </a:r>
            <a:r>
              <a:rPr lang="en-US" dirty="0" smtClean="0"/>
              <a:t>,  and then click </a:t>
            </a:r>
            <a:r>
              <a:rPr lang="en-US" b="1" dirty="0" smtClean="0"/>
              <a:t>More</a:t>
            </a:r>
            <a:r>
              <a:rPr lang="en-US" dirty="0" smtClean="0"/>
              <a:t> </a:t>
            </a:r>
            <a:r>
              <a:rPr lang="en-US" b="1" dirty="0" smtClean="0"/>
              <a:t>Effects</a:t>
            </a:r>
            <a:r>
              <a:rPr lang="en-US" dirty="0" smtClean="0"/>
              <a:t>. In the </a:t>
            </a:r>
            <a:r>
              <a:rPr lang="en-US" b="1" dirty="0" smtClean="0"/>
              <a:t>Add Entrance Effect </a:t>
            </a:r>
            <a:r>
              <a:rPr lang="en-US" dirty="0" smtClean="0"/>
              <a:t>dialog box,</a:t>
            </a:r>
            <a:r>
              <a:rPr lang="en-US" b="1" dirty="0" smtClean="0"/>
              <a:t> </a:t>
            </a:r>
            <a:r>
              <a:rPr lang="en-US" dirty="0" smtClean="0"/>
              <a:t>under </a:t>
            </a:r>
            <a:r>
              <a:rPr lang="en-US" b="1" dirty="0" smtClean="0"/>
              <a:t>Subtle</a:t>
            </a:r>
            <a:r>
              <a:rPr lang="en-US" dirty="0" smtClean="0"/>
              <a:t>, click </a:t>
            </a:r>
            <a:r>
              <a:rPr lang="en-US" b="1" dirty="0" smtClean="0"/>
              <a:t>Fade</a:t>
            </a:r>
            <a:r>
              <a:rPr lang="en-US" dirty="0" smtClean="0"/>
              <a:t>, and then click </a:t>
            </a:r>
            <a:r>
              <a:rPr lang="en-US" b="1" dirty="0" smtClean="0"/>
              <a:t>OK</a:t>
            </a:r>
            <a:r>
              <a:rPr lang="en-US" dirty="0" smtClean="0"/>
              <a:t>.</a:t>
            </a:r>
          </a:p>
          <a:p>
            <a:pPr marL="685800" lvl="1" indent="-228600" eaLnBrk="1" fontAlgn="auto" hangingPunct="1">
              <a:spcBef>
                <a:spcPts val="0"/>
              </a:spcBef>
              <a:spcAft>
                <a:spcPts val="0"/>
              </a:spcAft>
              <a:buFont typeface="+mj-lt"/>
              <a:buAutoNum type="arabicPeriod"/>
              <a:defRPr/>
            </a:pPr>
            <a:r>
              <a:rPr lang="en-US" dirty="0" smtClean="0"/>
              <a:t>Under </a:t>
            </a:r>
            <a:r>
              <a:rPr lang="en-US" b="1" dirty="0" smtClean="0"/>
              <a:t>Modify: Fade</a:t>
            </a:r>
            <a:r>
              <a:rPr lang="en-US" dirty="0" smtClean="0"/>
              <a:t>, in the </a:t>
            </a:r>
            <a:r>
              <a:rPr lang="en-US" b="1" dirty="0" smtClean="0"/>
              <a:t>Start </a:t>
            </a:r>
            <a:r>
              <a:rPr lang="en-US" dirty="0" smtClean="0"/>
              <a:t>list, select </a:t>
            </a:r>
            <a:r>
              <a:rPr lang="en-US" b="1" dirty="0" smtClean="0"/>
              <a:t>With Previous</a:t>
            </a:r>
            <a:r>
              <a:rPr lang="en-US" dirty="0" smtClean="0"/>
              <a:t>. </a:t>
            </a:r>
          </a:p>
          <a:p>
            <a:pPr marL="685800" lvl="1" indent="-228600" eaLnBrk="1" fontAlgn="auto" hangingPunct="1">
              <a:spcBef>
                <a:spcPts val="0"/>
              </a:spcBef>
              <a:spcAft>
                <a:spcPts val="0"/>
              </a:spcAft>
              <a:buFont typeface="+mj-lt"/>
              <a:buAutoNum type="arabicPeriod"/>
              <a:defRPr/>
            </a:pPr>
            <a:r>
              <a:rPr lang="en-US" dirty="0" smtClean="0"/>
              <a:t>Under </a:t>
            </a:r>
            <a:r>
              <a:rPr lang="en-US" b="1" dirty="0" smtClean="0"/>
              <a:t>Modify: Fade</a:t>
            </a:r>
            <a:r>
              <a:rPr lang="en-US" dirty="0" smtClean="0"/>
              <a:t>, in the </a:t>
            </a:r>
            <a:r>
              <a:rPr lang="en-US" b="1" dirty="0" smtClean="0"/>
              <a:t>Speed </a:t>
            </a:r>
            <a:r>
              <a:rPr lang="en-US" dirty="0" smtClean="0"/>
              <a:t>list, select </a:t>
            </a:r>
            <a:r>
              <a:rPr lang="en-US" b="1" dirty="0" smtClean="0"/>
              <a:t>Very Fast</a:t>
            </a:r>
            <a:r>
              <a:rPr lang="en-US" dirty="0" smtClean="0"/>
              <a:t>.</a:t>
            </a:r>
          </a:p>
          <a:p>
            <a:pPr marL="228600" indent="-228600" eaLnBrk="1" fontAlgn="auto" hangingPunct="1">
              <a:spcBef>
                <a:spcPts val="0"/>
              </a:spcBef>
              <a:spcAft>
                <a:spcPts val="0"/>
              </a:spcAft>
              <a:buFont typeface="+mj-lt"/>
              <a:buAutoNum type="arabicPeriod" startAt="3"/>
              <a:defRPr/>
            </a:pPr>
            <a:r>
              <a:rPr lang="en-US" dirty="0" smtClean="0"/>
              <a:t>In the </a:t>
            </a:r>
            <a:r>
              <a:rPr lang="en-US" b="1" dirty="0" smtClean="0"/>
              <a:t>Selection and Visibility </a:t>
            </a:r>
            <a:r>
              <a:rPr lang="en-US" dirty="0" smtClean="0"/>
              <a:t>pane, press and hold CTRL, and then select the first, second, third, and fourth pictures. In the </a:t>
            </a:r>
            <a:r>
              <a:rPr lang="en-US" b="1" dirty="0" smtClean="0"/>
              <a:t>Custom</a:t>
            </a:r>
            <a:r>
              <a:rPr lang="en-US" dirty="0" smtClean="0"/>
              <a:t> </a:t>
            </a:r>
            <a:r>
              <a:rPr lang="en-US" b="1" dirty="0" smtClean="0"/>
              <a:t>Animation</a:t>
            </a:r>
            <a:r>
              <a:rPr lang="en-US" dirty="0" smtClean="0"/>
              <a:t> task pane do the following:</a:t>
            </a:r>
          </a:p>
          <a:p>
            <a:pPr marL="685800" lvl="1" indent="-228600" eaLnBrk="1" fontAlgn="auto" hangingPunct="1">
              <a:spcBef>
                <a:spcPts val="0"/>
              </a:spcBef>
              <a:spcAft>
                <a:spcPts val="0"/>
              </a:spcAft>
              <a:buFont typeface="+mj-lt"/>
              <a:buAutoNum type="arabicPeriod"/>
              <a:defRPr/>
            </a:pPr>
            <a:r>
              <a:rPr lang="en-US" dirty="0" smtClean="0"/>
              <a:t>Click </a:t>
            </a:r>
            <a:r>
              <a:rPr lang="en-US" b="1" dirty="0" smtClean="0"/>
              <a:t>Add Effect</a:t>
            </a:r>
            <a:r>
              <a:rPr lang="en-US" dirty="0" smtClean="0"/>
              <a:t>, point to </a:t>
            </a:r>
            <a:r>
              <a:rPr lang="en-US" b="1" dirty="0" smtClean="0"/>
              <a:t>Exit</a:t>
            </a:r>
            <a:r>
              <a:rPr lang="en-US" dirty="0" smtClean="0"/>
              <a:t>, and then click </a:t>
            </a:r>
            <a:r>
              <a:rPr lang="en-US" b="1" dirty="0" smtClean="0"/>
              <a:t>More</a:t>
            </a:r>
            <a:r>
              <a:rPr lang="en-US" dirty="0" smtClean="0"/>
              <a:t> </a:t>
            </a:r>
            <a:r>
              <a:rPr lang="en-US" b="1" dirty="0" smtClean="0"/>
              <a:t>Effects</a:t>
            </a:r>
            <a:r>
              <a:rPr lang="en-US" dirty="0" smtClean="0"/>
              <a:t>. In the </a:t>
            </a:r>
            <a:r>
              <a:rPr lang="en-US" b="1" dirty="0" smtClean="0"/>
              <a:t>Add Exit Effect </a:t>
            </a:r>
            <a:r>
              <a:rPr lang="en-US" dirty="0" smtClean="0"/>
              <a:t>dialog box,</a:t>
            </a:r>
            <a:r>
              <a:rPr lang="en-US" b="1" dirty="0" smtClean="0"/>
              <a:t> </a:t>
            </a:r>
            <a:r>
              <a:rPr lang="en-US" dirty="0" smtClean="0"/>
              <a:t>under </a:t>
            </a:r>
            <a:r>
              <a:rPr lang="en-US" b="1" dirty="0" smtClean="0"/>
              <a:t>Moderate</a:t>
            </a:r>
            <a:r>
              <a:rPr lang="en-US" dirty="0" smtClean="0"/>
              <a:t>, click </a:t>
            </a:r>
            <a:r>
              <a:rPr lang="en-US" b="1" dirty="0" smtClean="0"/>
              <a:t>Stretchy</a:t>
            </a:r>
            <a:r>
              <a:rPr lang="en-US" dirty="0" smtClean="0"/>
              <a:t>, and then click </a:t>
            </a:r>
            <a:r>
              <a:rPr lang="en-US" b="1" dirty="0" smtClean="0"/>
              <a:t>OK</a:t>
            </a:r>
            <a:r>
              <a:rPr lang="en-US" dirty="0" smtClean="0"/>
              <a:t>.</a:t>
            </a:r>
          </a:p>
          <a:p>
            <a:pPr marL="685800" lvl="1" indent="-228600" eaLnBrk="1" fontAlgn="auto" hangingPunct="1">
              <a:spcBef>
                <a:spcPts val="0"/>
              </a:spcBef>
              <a:spcAft>
                <a:spcPts val="0"/>
              </a:spcAft>
              <a:buFont typeface="+mj-lt"/>
              <a:buAutoNum type="arabicPeriod"/>
              <a:defRPr/>
            </a:pPr>
            <a:r>
              <a:rPr lang="en-US" dirty="0" smtClean="0"/>
              <a:t>Under </a:t>
            </a:r>
            <a:r>
              <a:rPr lang="en-US" b="1" dirty="0" smtClean="0"/>
              <a:t>Modify: Stretchy</a:t>
            </a:r>
            <a:r>
              <a:rPr lang="en-US" dirty="0" smtClean="0"/>
              <a:t>, in the </a:t>
            </a:r>
            <a:r>
              <a:rPr lang="en-US" b="1" dirty="0" smtClean="0"/>
              <a:t>Start </a:t>
            </a:r>
            <a:r>
              <a:rPr lang="en-US" dirty="0" smtClean="0"/>
              <a:t>list, select </a:t>
            </a:r>
            <a:r>
              <a:rPr lang="en-US" b="1" dirty="0" smtClean="0"/>
              <a:t>With Previous</a:t>
            </a:r>
            <a:r>
              <a:rPr lang="en-US" dirty="0" smtClean="0"/>
              <a:t>. </a:t>
            </a:r>
          </a:p>
          <a:p>
            <a:pPr marL="685800" lvl="1" indent="-228600" eaLnBrk="1" fontAlgn="auto" hangingPunct="1">
              <a:spcBef>
                <a:spcPts val="0"/>
              </a:spcBef>
              <a:spcAft>
                <a:spcPts val="0"/>
              </a:spcAft>
              <a:buFont typeface="+mj-lt"/>
              <a:buAutoNum type="arabicPeriod"/>
              <a:defRPr/>
            </a:pPr>
            <a:r>
              <a:rPr lang="en-US" dirty="0" smtClean="0"/>
              <a:t>Under </a:t>
            </a:r>
            <a:r>
              <a:rPr lang="en-US" b="1" dirty="0" smtClean="0"/>
              <a:t>Modify: Stretchy</a:t>
            </a:r>
            <a:r>
              <a:rPr lang="en-US" dirty="0" smtClean="0"/>
              <a:t>, in the </a:t>
            </a:r>
            <a:r>
              <a:rPr lang="en-US" b="1" dirty="0" smtClean="0"/>
              <a:t>Speed </a:t>
            </a:r>
            <a:r>
              <a:rPr lang="en-US" dirty="0" smtClean="0"/>
              <a:t>list, select </a:t>
            </a:r>
            <a:r>
              <a:rPr lang="en-US" b="1" dirty="0" smtClean="0"/>
              <a:t>Fast</a:t>
            </a:r>
            <a:r>
              <a:rPr lang="en-US" dirty="0" smtClean="0"/>
              <a:t>.</a:t>
            </a:r>
          </a:p>
          <a:p>
            <a:pPr marL="228600" indent="-228600" eaLnBrk="1" fontAlgn="auto" hangingPunct="1">
              <a:lnSpc>
                <a:spcPct val="90000"/>
              </a:lnSpc>
              <a:spcBef>
                <a:spcPts val="0"/>
              </a:spcBef>
              <a:spcAft>
                <a:spcPts val="600"/>
              </a:spcAft>
              <a:buFont typeface="+mj-lt"/>
              <a:buAutoNum type="arabicPeriod" startAt="4"/>
              <a:defRPr/>
            </a:pPr>
            <a:r>
              <a:rPr lang="en-US" dirty="0" smtClean="0"/>
              <a:t>Also in the </a:t>
            </a:r>
            <a:r>
              <a:rPr lang="en-US" b="1" dirty="0" smtClean="0"/>
              <a:t>Custom Animation </a:t>
            </a:r>
            <a:r>
              <a:rPr lang="en-US" dirty="0" smtClean="0"/>
              <a:t>task pane, select the 12</a:t>
            </a:r>
            <a:r>
              <a:rPr lang="en-US" baseline="30000" dirty="0" smtClean="0"/>
              <a:t>th</a:t>
            </a:r>
            <a:r>
              <a:rPr lang="en-US" dirty="0" smtClean="0"/>
              <a:t> animation effect (first stretchy effect for the text box). Click the arrow to the right of the animation effect, and then click </a:t>
            </a:r>
            <a:r>
              <a:rPr lang="en-US" b="1" dirty="0" smtClean="0"/>
              <a:t>Timing</a:t>
            </a:r>
            <a:r>
              <a:rPr lang="en-US" dirty="0" smtClean="0"/>
              <a:t>. In the </a:t>
            </a:r>
            <a:r>
              <a:rPr lang="en-US" b="1" dirty="0" smtClean="0"/>
              <a:t>Stretchy</a:t>
            </a:r>
            <a:r>
              <a:rPr lang="en-US" dirty="0" smtClean="0"/>
              <a:t> dialog box, on the </a:t>
            </a:r>
            <a:r>
              <a:rPr lang="en-US" b="1" dirty="0" smtClean="0"/>
              <a:t>Timing</a:t>
            </a:r>
            <a:r>
              <a:rPr lang="en-US" dirty="0" smtClean="0"/>
              <a:t> tab, in the </a:t>
            </a:r>
            <a:r>
              <a:rPr lang="en-US" b="1" dirty="0" smtClean="0"/>
              <a:t>Delay </a:t>
            </a:r>
            <a:r>
              <a:rPr lang="en-US" dirty="0" smtClean="0"/>
              <a:t>box, enter </a:t>
            </a:r>
            <a:r>
              <a:rPr lang="en-US" b="1" dirty="0" smtClean="0"/>
              <a:t>1.4</a:t>
            </a:r>
            <a:r>
              <a:rPr lang="en-US" dirty="0" smtClean="0"/>
              <a:t>, and then click </a:t>
            </a:r>
            <a:r>
              <a:rPr lang="en-US" b="1" dirty="0" smtClean="0"/>
              <a:t>OK</a:t>
            </a:r>
            <a:r>
              <a:rPr lang="en-US" dirty="0" smtClean="0"/>
              <a:t>.</a:t>
            </a:r>
          </a:p>
          <a:p>
            <a:pPr marL="228600" indent="-228600" eaLnBrk="1" fontAlgn="auto" hangingPunct="1">
              <a:lnSpc>
                <a:spcPct val="90000"/>
              </a:lnSpc>
              <a:spcBef>
                <a:spcPts val="0"/>
              </a:spcBef>
              <a:spcAft>
                <a:spcPts val="600"/>
              </a:spcAft>
              <a:buFont typeface="+mj-lt"/>
              <a:buAutoNum type="arabicPeriod" startAt="4"/>
              <a:defRPr/>
            </a:pPr>
            <a:r>
              <a:rPr lang="en-US" dirty="0" smtClean="0"/>
              <a:t>Also in the </a:t>
            </a:r>
            <a:r>
              <a:rPr lang="en-US" b="1" dirty="0" smtClean="0"/>
              <a:t>Custom Animation </a:t>
            </a:r>
            <a:r>
              <a:rPr lang="en-US" dirty="0" smtClean="0"/>
              <a:t>task pane, select the 13</a:t>
            </a:r>
            <a:r>
              <a:rPr lang="en-US" baseline="30000" dirty="0" smtClean="0"/>
              <a:t>th</a:t>
            </a:r>
            <a:r>
              <a:rPr lang="en-US" dirty="0" smtClean="0"/>
              <a:t> animation effect (second stretchy effect for the text box). Click the arrow to the right of the animation effect, and then click </a:t>
            </a:r>
            <a:r>
              <a:rPr lang="en-US" b="1" dirty="0" smtClean="0"/>
              <a:t>Timing</a:t>
            </a:r>
            <a:r>
              <a:rPr lang="en-US" dirty="0" smtClean="0"/>
              <a:t>. In the </a:t>
            </a:r>
            <a:r>
              <a:rPr lang="en-US" b="1" dirty="0" smtClean="0"/>
              <a:t>Stretchy</a:t>
            </a:r>
            <a:r>
              <a:rPr lang="en-US" dirty="0" smtClean="0"/>
              <a:t> dialog box, on the </a:t>
            </a:r>
            <a:r>
              <a:rPr lang="en-US" b="1" dirty="0" smtClean="0"/>
              <a:t>Timing</a:t>
            </a:r>
            <a:r>
              <a:rPr lang="en-US" dirty="0" smtClean="0"/>
              <a:t> tab, in the </a:t>
            </a:r>
            <a:r>
              <a:rPr lang="en-US" b="1" dirty="0" smtClean="0"/>
              <a:t>Delay </a:t>
            </a:r>
            <a:r>
              <a:rPr lang="en-US" dirty="0" smtClean="0"/>
              <a:t>box, enter </a:t>
            </a:r>
            <a:r>
              <a:rPr lang="en-US" b="1" dirty="0" smtClean="0"/>
              <a:t>1.6</a:t>
            </a:r>
            <a:r>
              <a:rPr lang="en-US" dirty="0" smtClean="0"/>
              <a:t>, and then click </a:t>
            </a:r>
            <a:r>
              <a:rPr lang="en-US" b="1" dirty="0" smtClean="0"/>
              <a:t>OK</a:t>
            </a:r>
            <a:r>
              <a:rPr lang="en-US" dirty="0" smtClean="0"/>
              <a:t>.</a:t>
            </a:r>
          </a:p>
          <a:p>
            <a:pPr marL="228600" indent="-228600" eaLnBrk="1" fontAlgn="auto" hangingPunct="1">
              <a:lnSpc>
                <a:spcPct val="90000"/>
              </a:lnSpc>
              <a:spcBef>
                <a:spcPts val="0"/>
              </a:spcBef>
              <a:spcAft>
                <a:spcPts val="600"/>
              </a:spcAft>
              <a:buFont typeface="+mj-lt"/>
              <a:buAutoNum type="arabicPeriod" startAt="4"/>
              <a:defRPr/>
            </a:pPr>
            <a:r>
              <a:rPr lang="en-US" dirty="0" smtClean="0"/>
              <a:t>Also in the </a:t>
            </a:r>
            <a:r>
              <a:rPr lang="en-US" b="1" dirty="0" smtClean="0"/>
              <a:t>Custom Animation </a:t>
            </a:r>
            <a:r>
              <a:rPr lang="en-US" dirty="0" smtClean="0"/>
              <a:t>task pane, select the 14</a:t>
            </a:r>
            <a:r>
              <a:rPr lang="en-US" baseline="30000" dirty="0" smtClean="0"/>
              <a:t>th</a:t>
            </a:r>
            <a:r>
              <a:rPr lang="en-US" dirty="0" smtClean="0"/>
              <a:t> animation effect (third stretchy effect for the text box). Click the arrow to the right of the animation effect, and then click </a:t>
            </a:r>
            <a:r>
              <a:rPr lang="en-US" b="1" dirty="0" smtClean="0"/>
              <a:t>Timing</a:t>
            </a:r>
            <a:r>
              <a:rPr lang="en-US" dirty="0" smtClean="0"/>
              <a:t>. In the </a:t>
            </a:r>
            <a:r>
              <a:rPr lang="en-US" b="1" dirty="0" smtClean="0"/>
              <a:t>Stretchy</a:t>
            </a:r>
            <a:r>
              <a:rPr lang="en-US" dirty="0" smtClean="0"/>
              <a:t> dialog box, on the </a:t>
            </a:r>
            <a:r>
              <a:rPr lang="en-US" b="1" dirty="0" smtClean="0"/>
              <a:t>Timing</a:t>
            </a:r>
            <a:r>
              <a:rPr lang="en-US" dirty="0" smtClean="0"/>
              <a:t> tab, in the </a:t>
            </a:r>
            <a:r>
              <a:rPr lang="en-US" b="1" dirty="0" smtClean="0"/>
              <a:t>Delay </a:t>
            </a:r>
            <a:r>
              <a:rPr lang="en-US" dirty="0" smtClean="0"/>
              <a:t>box, enter </a:t>
            </a:r>
            <a:r>
              <a:rPr lang="en-US" b="1" dirty="0" smtClean="0"/>
              <a:t>1.8</a:t>
            </a:r>
            <a:r>
              <a:rPr lang="en-US" dirty="0" smtClean="0"/>
              <a:t>, and then click </a:t>
            </a:r>
            <a:r>
              <a:rPr lang="en-US" b="1" dirty="0" smtClean="0"/>
              <a:t>OK</a:t>
            </a:r>
            <a:r>
              <a:rPr lang="en-US" dirty="0" smtClean="0"/>
              <a:t>.</a:t>
            </a:r>
          </a:p>
          <a:p>
            <a:pPr marL="228600" indent="-228600" eaLnBrk="1" fontAlgn="auto" hangingPunct="1">
              <a:lnSpc>
                <a:spcPct val="90000"/>
              </a:lnSpc>
              <a:spcBef>
                <a:spcPts val="0"/>
              </a:spcBef>
              <a:spcAft>
                <a:spcPts val="600"/>
              </a:spcAft>
              <a:buFont typeface="+mj-lt"/>
              <a:buAutoNum type="arabicPeriod" startAt="4"/>
              <a:defRPr/>
            </a:pPr>
            <a:r>
              <a:rPr lang="en-US" dirty="0" smtClean="0"/>
              <a:t>Also in the </a:t>
            </a:r>
            <a:r>
              <a:rPr lang="en-US" b="1" dirty="0" smtClean="0"/>
              <a:t>Custom Animation </a:t>
            </a:r>
            <a:r>
              <a:rPr lang="en-US" dirty="0" smtClean="0"/>
              <a:t>task pane, select the 15</a:t>
            </a:r>
            <a:r>
              <a:rPr lang="en-US" baseline="30000" dirty="0" smtClean="0"/>
              <a:t>th</a:t>
            </a:r>
            <a:r>
              <a:rPr lang="en-US" dirty="0" smtClean="0"/>
              <a:t> animation effect (fourth stretchy effect for the text box). Click the arrow to the right of the animation effect, and then click </a:t>
            </a:r>
            <a:r>
              <a:rPr lang="en-US" b="1" dirty="0" smtClean="0"/>
              <a:t>Timing</a:t>
            </a:r>
            <a:r>
              <a:rPr lang="en-US" dirty="0" smtClean="0"/>
              <a:t>. In the </a:t>
            </a:r>
            <a:r>
              <a:rPr lang="en-US" b="1" dirty="0" smtClean="0"/>
              <a:t>Stretchy</a:t>
            </a:r>
            <a:r>
              <a:rPr lang="en-US" dirty="0" smtClean="0"/>
              <a:t> dialog box, on the </a:t>
            </a:r>
            <a:r>
              <a:rPr lang="en-US" b="1" dirty="0" smtClean="0"/>
              <a:t>Timing</a:t>
            </a:r>
            <a:r>
              <a:rPr lang="en-US" dirty="0" smtClean="0"/>
              <a:t> tab, in the </a:t>
            </a:r>
            <a:r>
              <a:rPr lang="en-US" b="1" dirty="0" smtClean="0"/>
              <a:t>Delay </a:t>
            </a:r>
            <a:r>
              <a:rPr lang="en-US" dirty="0" smtClean="0"/>
              <a:t>box, enter </a:t>
            </a:r>
            <a:r>
              <a:rPr lang="en-US" b="1" dirty="0" smtClean="0"/>
              <a:t>2.0</a:t>
            </a:r>
            <a:r>
              <a:rPr lang="en-US" dirty="0" smtClean="0"/>
              <a:t>, and then click </a:t>
            </a:r>
            <a:r>
              <a:rPr lang="en-US" b="1" dirty="0" smtClean="0"/>
              <a:t>OK</a:t>
            </a:r>
            <a:r>
              <a:rPr lang="en-US" dirty="0" smtClean="0"/>
              <a:t>.</a:t>
            </a:r>
          </a:p>
          <a:p>
            <a:pPr marL="342900" indent="-342900" eaLnBrk="1" fontAlgn="auto" hangingPunct="1">
              <a:spcBef>
                <a:spcPts val="0"/>
              </a:spcBef>
              <a:spcAft>
                <a:spcPts val="0"/>
              </a:spcAft>
              <a:buFont typeface="+mj-lt"/>
              <a:buNone/>
              <a:defRPr/>
            </a:pPr>
            <a:endParaRPr lang="en-US" dirty="0" smtClean="0"/>
          </a:p>
          <a:p>
            <a:pPr eaLnBrk="1" fontAlgn="auto" hangingPunct="1">
              <a:lnSpc>
                <a:spcPct val="90000"/>
              </a:lnSpc>
              <a:spcBef>
                <a:spcPts val="0"/>
              </a:spcBef>
              <a:spcAft>
                <a:spcPts val="600"/>
              </a:spcAft>
              <a:defRPr/>
            </a:pPr>
            <a:endParaRPr lang="en-US" dirty="0" smtClean="0"/>
          </a:p>
          <a:p>
            <a:pPr eaLnBrk="1" fontAlgn="auto" hangingPunct="1">
              <a:spcBef>
                <a:spcPts val="0"/>
              </a:spcBef>
              <a:spcAft>
                <a:spcPts val="0"/>
              </a:spcAft>
              <a:defRPr/>
            </a:pPr>
            <a:r>
              <a:rPr lang="en-US" dirty="0" smtClean="0"/>
              <a:t>To reproduce the background effects on this slide, do the following:</a:t>
            </a:r>
          </a:p>
          <a:p>
            <a:pPr marL="228600" indent="-228600" eaLnBrk="1" fontAlgn="auto" hangingPunct="1">
              <a:spcBef>
                <a:spcPts val="0"/>
              </a:spcBef>
              <a:spcAft>
                <a:spcPts val="0"/>
              </a:spcAft>
              <a:buFont typeface="+mj-lt"/>
              <a:buAutoNum type="arabicPeriod"/>
              <a:defRPr/>
            </a:pPr>
            <a:r>
              <a:rPr lang="en-US" dirty="0" smtClean="0"/>
              <a:t>Right-click the slide background area, and then click </a:t>
            </a:r>
            <a:r>
              <a:rPr lang="en-US" b="1" dirty="0" smtClean="0"/>
              <a:t>Format Background</a:t>
            </a:r>
            <a:r>
              <a:rPr lang="en-US" dirty="0" smtClean="0"/>
              <a:t>. In the </a:t>
            </a:r>
            <a:r>
              <a:rPr lang="en-US" b="1" dirty="0" smtClean="0"/>
              <a:t>Format Background </a:t>
            </a:r>
            <a:r>
              <a:rPr lang="en-US" dirty="0" smtClean="0"/>
              <a:t>dialog box, click </a:t>
            </a:r>
            <a:r>
              <a:rPr lang="en-US" b="1" dirty="0" smtClean="0"/>
              <a:t>Fill</a:t>
            </a:r>
            <a:r>
              <a:rPr lang="en-US" dirty="0" smtClean="0"/>
              <a:t> in the left pane, select </a:t>
            </a:r>
            <a:r>
              <a:rPr lang="en-US" b="1" dirty="0" smtClean="0"/>
              <a:t>Gradient fill</a:t>
            </a:r>
            <a:r>
              <a:rPr lang="en-US" dirty="0" smtClean="0"/>
              <a:t> in the right pane, and then do the following:</a:t>
            </a:r>
          </a:p>
          <a:p>
            <a:pPr marL="685800" lvl="1" indent="-228600" eaLnBrk="1" fontAlgn="auto" hangingPunct="1">
              <a:spcBef>
                <a:spcPts val="0"/>
              </a:spcBef>
              <a:spcAft>
                <a:spcPts val="0"/>
              </a:spcAft>
              <a:buFont typeface="Arial" pitchFamily="34" charset="0"/>
              <a:buChar char="•"/>
              <a:defRPr/>
            </a:pPr>
            <a:r>
              <a:rPr lang="en-US" dirty="0" smtClean="0"/>
              <a:t>In the </a:t>
            </a:r>
            <a:r>
              <a:rPr lang="en-US" b="1" dirty="0" smtClean="0"/>
              <a:t>Type</a:t>
            </a:r>
            <a:r>
              <a:rPr lang="en-US" dirty="0" smtClean="0"/>
              <a:t> list, select </a:t>
            </a:r>
            <a:r>
              <a:rPr lang="en-US" b="1" dirty="0" smtClean="0"/>
              <a:t>Radial</a:t>
            </a:r>
            <a:r>
              <a:rPr lang="en-US" dirty="0" smtClean="0"/>
              <a:t>.</a:t>
            </a:r>
          </a:p>
          <a:p>
            <a:pPr marL="685800" lvl="1" indent="-228600" eaLnBrk="1" fontAlgn="auto" hangingPunct="1">
              <a:spcBef>
                <a:spcPts val="0"/>
              </a:spcBef>
              <a:spcAft>
                <a:spcPts val="0"/>
              </a:spcAft>
              <a:buFont typeface="Arial" pitchFamily="34" charset="0"/>
              <a:buChar char="•"/>
              <a:defRPr/>
            </a:pPr>
            <a:r>
              <a:rPr lang="en-US" dirty="0" smtClean="0"/>
              <a:t>Click the button next to </a:t>
            </a:r>
            <a:r>
              <a:rPr lang="en-US" b="1" dirty="0" smtClean="0"/>
              <a:t>Direction</a:t>
            </a:r>
            <a:r>
              <a:rPr lang="en-US" dirty="0" smtClean="0"/>
              <a:t>, and then click </a:t>
            </a:r>
            <a:r>
              <a:rPr lang="en-US" b="1" dirty="0" smtClean="0"/>
              <a:t>From Center </a:t>
            </a:r>
            <a:r>
              <a:rPr lang="en-US" dirty="0" smtClean="0"/>
              <a:t>(third option from the left).</a:t>
            </a:r>
            <a:endParaRPr lang="en-US" b="1" dirty="0" smtClean="0"/>
          </a:p>
          <a:p>
            <a:pPr marL="685800" lvl="1" indent="-228600" eaLnBrk="1" fontAlgn="auto" hangingPunct="1">
              <a:spcBef>
                <a:spcPts val="0"/>
              </a:spcBef>
              <a:spcAft>
                <a:spcPts val="0"/>
              </a:spcAft>
              <a:buFont typeface="Arial" pitchFamily="34" charset="0"/>
              <a:buChar char="•"/>
              <a:defRPr/>
            </a:pPr>
            <a:r>
              <a:rPr lang="en-US" dirty="0" smtClean="0"/>
              <a:t>Under </a:t>
            </a:r>
            <a:r>
              <a:rPr lang="en-US" b="1" dirty="0" smtClean="0"/>
              <a:t>Gradient stops</a:t>
            </a:r>
            <a:r>
              <a:rPr lang="en-US" dirty="0" smtClean="0"/>
              <a:t>, click </a:t>
            </a:r>
            <a:r>
              <a:rPr lang="en-US" b="1" dirty="0" smtClean="0"/>
              <a:t>Add</a:t>
            </a:r>
            <a:r>
              <a:rPr lang="en-US" dirty="0" smtClean="0"/>
              <a:t> or </a:t>
            </a:r>
            <a:r>
              <a:rPr lang="en-US" b="1" dirty="0" smtClean="0"/>
              <a:t>Remove</a:t>
            </a:r>
            <a:r>
              <a:rPr lang="en-US" dirty="0" smtClean="0"/>
              <a:t> until three stops appear in the drop-down list.</a:t>
            </a:r>
          </a:p>
          <a:p>
            <a:pPr marL="228600" indent="-228600" eaLnBrk="1" fontAlgn="auto" hangingPunct="1">
              <a:spcBef>
                <a:spcPts val="0"/>
              </a:spcBef>
              <a:spcAft>
                <a:spcPts val="0"/>
              </a:spcAft>
              <a:buFont typeface="+mj-lt"/>
              <a:buAutoNum type="arabicPeriod"/>
              <a:defRPr/>
            </a:pPr>
            <a:r>
              <a:rPr lang="en-US" dirty="0" smtClean="0"/>
              <a:t>Also under </a:t>
            </a:r>
            <a:r>
              <a:rPr lang="en-US" b="1" dirty="0" smtClean="0"/>
              <a:t>Gradient stops</a:t>
            </a:r>
            <a:r>
              <a:rPr lang="en-US" dirty="0" smtClean="0"/>
              <a:t>, customize the gradient stops as follows:</a:t>
            </a:r>
          </a:p>
          <a:p>
            <a:pPr marL="685800" lvl="1" indent="-228600" eaLnBrk="1" fontAlgn="auto" hangingPunct="1">
              <a:spcBef>
                <a:spcPts val="0"/>
              </a:spcBef>
              <a:spcAft>
                <a:spcPts val="0"/>
              </a:spcAft>
              <a:buFont typeface="Arial" pitchFamily="34" charset="0"/>
              <a:buChar char="•"/>
              <a:defRPr/>
            </a:pPr>
            <a:r>
              <a:rPr lang="en-US" dirty="0" smtClean="0"/>
              <a:t>Select </a:t>
            </a:r>
            <a:r>
              <a:rPr lang="en-US" b="1" dirty="0" smtClean="0"/>
              <a:t>Stop 1 </a:t>
            </a:r>
            <a:r>
              <a:rPr lang="en-US" dirty="0" smtClean="0"/>
              <a:t>from the list, and then do the following:</a:t>
            </a:r>
          </a:p>
          <a:p>
            <a:pPr marL="1143000" lvl="2" indent="-228600" eaLnBrk="1" fontAlgn="auto" hangingPunct="1">
              <a:spcBef>
                <a:spcPts val="0"/>
              </a:spcBef>
              <a:spcAft>
                <a:spcPts val="0"/>
              </a:spcAft>
              <a:buFont typeface="Arial" pitchFamily="34" charset="0"/>
              <a:buChar char="•"/>
              <a:defRPr/>
            </a:pPr>
            <a:r>
              <a:rPr lang="en-US" dirty="0" smtClean="0"/>
              <a:t>In the </a:t>
            </a:r>
            <a:r>
              <a:rPr lang="en-US" b="1" dirty="0" smtClean="0"/>
              <a:t>Stop position </a:t>
            </a:r>
            <a:r>
              <a:rPr lang="en-US" dirty="0" smtClean="0"/>
              <a:t>box, enter </a:t>
            </a:r>
            <a:r>
              <a:rPr lang="en-US" b="1" dirty="0" smtClean="0"/>
              <a:t>0%</a:t>
            </a:r>
            <a:r>
              <a:rPr lang="en-US" dirty="0" smtClean="0"/>
              <a:t>.</a:t>
            </a:r>
          </a:p>
          <a:p>
            <a:pPr marL="1143000" lvl="2" indent="-228600" eaLnBrk="1" fontAlgn="auto" hangingPunct="1">
              <a:spcBef>
                <a:spcPts val="0"/>
              </a:spcBef>
              <a:spcAft>
                <a:spcPts val="0"/>
              </a:spcAft>
              <a:buFont typeface="Arial" pitchFamily="34" charset="0"/>
              <a:buChar char="•"/>
              <a:defRPr/>
            </a:pPr>
            <a:r>
              <a:rPr lang="en-US" dirty="0" smtClean="0"/>
              <a:t>Click the button next to </a:t>
            </a:r>
            <a:r>
              <a:rPr lang="en-US" b="1" dirty="0" smtClean="0"/>
              <a:t>Color</a:t>
            </a:r>
            <a:r>
              <a:rPr lang="en-US" dirty="0" smtClean="0"/>
              <a:t>, and then under </a:t>
            </a:r>
            <a:r>
              <a:rPr lang="en-US" b="1" dirty="0" smtClean="0"/>
              <a:t>Theme Colors </a:t>
            </a:r>
            <a:r>
              <a:rPr lang="en-US" dirty="0" smtClean="0"/>
              <a:t>click </a:t>
            </a:r>
            <a:r>
              <a:rPr lang="en-US" b="1" dirty="0" smtClean="0"/>
              <a:t>White, Background 1, Darker 5% </a:t>
            </a:r>
            <a:r>
              <a:rPr lang="en-US" dirty="0" smtClean="0"/>
              <a:t>(second row, first option from the left). </a:t>
            </a:r>
            <a:endParaRPr lang="en-US" b="1" dirty="0" smtClean="0"/>
          </a:p>
          <a:p>
            <a:pPr marL="685800" lvl="1" indent="-228600" eaLnBrk="1" fontAlgn="auto" hangingPunct="1">
              <a:spcBef>
                <a:spcPts val="0"/>
              </a:spcBef>
              <a:spcAft>
                <a:spcPts val="0"/>
              </a:spcAft>
              <a:buFont typeface="Arial" pitchFamily="34" charset="0"/>
              <a:buChar char="•"/>
              <a:defRPr/>
            </a:pPr>
            <a:r>
              <a:rPr lang="en-US" dirty="0" smtClean="0"/>
              <a:t>Select </a:t>
            </a:r>
            <a:r>
              <a:rPr lang="en-US" b="1" dirty="0" smtClean="0"/>
              <a:t>Stop 2 </a:t>
            </a:r>
            <a:r>
              <a:rPr lang="en-US" dirty="0" smtClean="0"/>
              <a:t>from the list, and then do the following: </a:t>
            </a:r>
          </a:p>
          <a:p>
            <a:pPr marL="1143000" lvl="2" indent="-228600" eaLnBrk="1" fontAlgn="auto" hangingPunct="1">
              <a:spcBef>
                <a:spcPts val="0"/>
              </a:spcBef>
              <a:spcAft>
                <a:spcPts val="0"/>
              </a:spcAft>
              <a:buFont typeface="Arial" pitchFamily="34" charset="0"/>
              <a:buChar char="•"/>
              <a:defRPr/>
            </a:pPr>
            <a:r>
              <a:rPr lang="en-US" dirty="0" smtClean="0"/>
              <a:t>In the </a:t>
            </a:r>
            <a:r>
              <a:rPr lang="en-US" b="1" dirty="0" smtClean="0"/>
              <a:t>Stop position </a:t>
            </a:r>
            <a:r>
              <a:rPr lang="en-US" dirty="0" smtClean="0"/>
              <a:t>box, enter </a:t>
            </a:r>
            <a:r>
              <a:rPr lang="en-US" b="1" dirty="0" smtClean="0"/>
              <a:t>34%</a:t>
            </a:r>
            <a:r>
              <a:rPr lang="en-US" dirty="0" smtClean="0"/>
              <a:t>.</a:t>
            </a:r>
          </a:p>
          <a:p>
            <a:pPr marL="1143000" lvl="2" indent="-228600" eaLnBrk="1" fontAlgn="auto" hangingPunct="1">
              <a:spcBef>
                <a:spcPts val="0"/>
              </a:spcBef>
              <a:spcAft>
                <a:spcPts val="0"/>
              </a:spcAft>
              <a:buFont typeface="Arial" pitchFamily="34" charset="0"/>
              <a:buChar char="•"/>
              <a:defRPr/>
            </a:pPr>
            <a:r>
              <a:rPr lang="en-US" dirty="0" smtClean="0"/>
              <a:t>Click the button next to </a:t>
            </a:r>
            <a:r>
              <a:rPr lang="en-US" b="1" dirty="0" smtClean="0"/>
              <a:t>Color</a:t>
            </a:r>
            <a:r>
              <a:rPr lang="en-US" dirty="0" smtClean="0"/>
              <a:t>, and then under </a:t>
            </a:r>
            <a:r>
              <a:rPr lang="en-US" b="1" dirty="0" smtClean="0"/>
              <a:t>Theme Colors </a:t>
            </a:r>
            <a:r>
              <a:rPr lang="en-US" dirty="0" smtClean="0"/>
              <a:t>click </a:t>
            </a:r>
            <a:r>
              <a:rPr lang="en-US" b="1" dirty="0" smtClean="0"/>
              <a:t>White, Background 1, Darker 15% </a:t>
            </a:r>
            <a:r>
              <a:rPr lang="en-US" dirty="0" smtClean="0"/>
              <a:t>(third row, first option from the left). </a:t>
            </a:r>
          </a:p>
          <a:p>
            <a:pPr marL="685800" lvl="1" indent="-228600" eaLnBrk="1" fontAlgn="auto" hangingPunct="1">
              <a:spcBef>
                <a:spcPts val="0"/>
              </a:spcBef>
              <a:spcAft>
                <a:spcPts val="0"/>
              </a:spcAft>
              <a:buFont typeface="Arial" pitchFamily="34" charset="0"/>
              <a:buChar char="•"/>
              <a:defRPr/>
            </a:pPr>
            <a:r>
              <a:rPr lang="en-US" dirty="0" smtClean="0"/>
              <a:t>Select </a:t>
            </a:r>
            <a:r>
              <a:rPr lang="en-US" b="1" dirty="0" smtClean="0"/>
              <a:t>Stop 3 </a:t>
            </a:r>
            <a:r>
              <a:rPr lang="en-US" dirty="0" smtClean="0"/>
              <a:t>from the list, and then do the following: </a:t>
            </a:r>
          </a:p>
          <a:p>
            <a:pPr marL="1143000" lvl="2" indent="-228600" eaLnBrk="1" fontAlgn="auto" hangingPunct="1">
              <a:spcBef>
                <a:spcPts val="0"/>
              </a:spcBef>
              <a:spcAft>
                <a:spcPts val="0"/>
              </a:spcAft>
              <a:buFont typeface="Arial" pitchFamily="34" charset="0"/>
              <a:buChar char="•"/>
              <a:defRPr/>
            </a:pPr>
            <a:r>
              <a:rPr lang="en-US" dirty="0" smtClean="0"/>
              <a:t>In the </a:t>
            </a:r>
            <a:r>
              <a:rPr lang="en-US" b="1" dirty="0" smtClean="0"/>
              <a:t>Stop position </a:t>
            </a:r>
            <a:r>
              <a:rPr lang="en-US" dirty="0" smtClean="0"/>
              <a:t>box, enter </a:t>
            </a:r>
            <a:r>
              <a:rPr lang="en-US" b="1" dirty="0" smtClean="0"/>
              <a:t>100%</a:t>
            </a:r>
            <a:r>
              <a:rPr lang="en-US" dirty="0" smtClean="0"/>
              <a:t>.</a:t>
            </a:r>
          </a:p>
          <a:p>
            <a:pPr marL="1143000" lvl="2" indent="-228600" eaLnBrk="1" fontAlgn="auto" hangingPunct="1">
              <a:spcBef>
                <a:spcPts val="0"/>
              </a:spcBef>
              <a:spcAft>
                <a:spcPts val="0"/>
              </a:spcAft>
              <a:buFont typeface="Arial" pitchFamily="34" charset="0"/>
              <a:buChar char="•"/>
              <a:defRPr/>
            </a:pPr>
            <a:r>
              <a:rPr lang="en-US" dirty="0" smtClean="0"/>
              <a:t>Click the button next to </a:t>
            </a:r>
            <a:r>
              <a:rPr lang="en-US" b="1" dirty="0" smtClean="0"/>
              <a:t>Color</a:t>
            </a:r>
            <a:r>
              <a:rPr lang="en-US" dirty="0" smtClean="0"/>
              <a:t>, and then under </a:t>
            </a:r>
            <a:r>
              <a:rPr lang="en-US" b="1" dirty="0" smtClean="0"/>
              <a:t>Theme Colors </a:t>
            </a:r>
            <a:r>
              <a:rPr lang="en-US" dirty="0" smtClean="0"/>
              <a:t>click </a:t>
            </a:r>
            <a:r>
              <a:rPr lang="en-US" b="1" dirty="0" smtClean="0"/>
              <a:t>White, Background 1, Darker 50%</a:t>
            </a:r>
            <a:r>
              <a:rPr lang="en-US" dirty="0" smtClean="0"/>
              <a:t> (sixth row, first option from the left). </a:t>
            </a:r>
          </a:p>
          <a:p>
            <a:pPr eaLnBrk="1" fontAlgn="auto" hangingPunct="1">
              <a:lnSpc>
                <a:spcPct val="90000"/>
              </a:lnSpc>
              <a:spcBef>
                <a:spcPts val="0"/>
              </a:spcBef>
              <a:spcAft>
                <a:spcPts val="600"/>
              </a:spcAft>
              <a:defRPr/>
            </a:pPr>
            <a:endParaRPr lang="en-US" dirty="0" smtClean="0"/>
          </a:p>
          <a:p>
            <a:pPr eaLnBrk="1" fontAlgn="auto" hangingPunct="1">
              <a:spcBef>
                <a:spcPts val="0"/>
              </a:spcBef>
              <a:spcAft>
                <a:spcPts val="0"/>
              </a:spcAft>
              <a:defRPr/>
            </a:pPr>
            <a:endParaRPr lang="en-US" sz="1400" dirty="0" smtClean="0"/>
          </a:p>
        </p:txBody>
      </p:sp>
      <p:sp>
        <p:nvSpPr>
          <p:cNvPr id="30722" name="Slide Image Placeholder 5"/>
          <p:cNvSpPr>
            <a:spLocks noGrp="1" noRot="1" noChangeAspect="1" noTextEdit="1"/>
          </p:cNvSpPr>
          <p:nvPr>
            <p:ph type="sldImg"/>
          </p:nvPr>
        </p:nvSpPr>
        <p:spPr bwMode="auto">
          <a:xfrm>
            <a:off x="533400" y="460375"/>
            <a:ext cx="3144838" cy="2359025"/>
          </a:xfrm>
          <a:noFill/>
          <a:ln>
            <a:solidFill>
              <a:srgbClr val="000000"/>
            </a:solidFill>
            <a:miter lim="800000"/>
            <a:headEnd/>
            <a:tailEnd/>
          </a:ln>
        </p:spPr>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Notes Placeholder 2"/>
          <p:cNvSpPr>
            <a:spLocks noGrp="1"/>
          </p:cNvSpPr>
          <p:nvPr>
            <p:ph type="body" idx="1"/>
          </p:nvPr>
        </p:nvSpPr>
        <p:spPr/>
        <p:txBody>
          <a:bodyPr numCol="2"/>
          <a:lstStyle/>
          <a:p>
            <a:pPr eaLnBrk="1" fontAlgn="auto" hangingPunct="1">
              <a:spcBef>
                <a:spcPts val="0"/>
              </a:spcBef>
              <a:spcAft>
                <a:spcPts val="0"/>
              </a:spcAft>
              <a:defRPr/>
            </a:pPr>
            <a:r>
              <a:rPr lang="en-US" sz="1400" b="1" dirty="0" smtClean="0"/>
              <a:t>Custom animation effects: duplicate picture with varied brightness to full color</a:t>
            </a:r>
          </a:p>
          <a:p>
            <a:pPr eaLnBrk="1" fontAlgn="auto" hangingPunct="1">
              <a:spcBef>
                <a:spcPts val="0"/>
              </a:spcBef>
              <a:spcAft>
                <a:spcPts val="0"/>
              </a:spcAft>
              <a:defRPr/>
            </a:pPr>
            <a:r>
              <a:rPr lang="en-US" sz="1400" dirty="0" smtClean="0"/>
              <a:t>(Advanced)</a:t>
            </a:r>
          </a:p>
          <a:p>
            <a:pPr eaLnBrk="1" fontAlgn="auto" hangingPunct="1">
              <a:spcBef>
                <a:spcPts val="0"/>
              </a:spcBef>
              <a:spcAft>
                <a:spcPts val="0"/>
              </a:spcAft>
              <a:defRPr/>
            </a:pPr>
            <a:endParaRPr lang="en-US" dirty="0" smtClean="0"/>
          </a:p>
          <a:p>
            <a:pPr eaLnBrk="1" fontAlgn="auto" hangingPunct="1">
              <a:spcBef>
                <a:spcPts val="0"/>
              </a:spcBef>
              <a:spcAft>
                <a:spcPts val="0"/>
              </a:spcAft>
              <a:defRPr/>
            </a:pPr>
            <a:endParaRPr lang="en-US" dirty="0" smtClean="0"/>
          </a:p>
          <a:p>
            <a:pPr eaLnBrk="1" fontAlgn="auto" hangingPunct="1">
              <a:spcBef>
                <a:spcPts val="0"/>
              </a:spcBef>
              <a:spcAft>
                <a:spcPts val="0"/>
              </a:spcAft>
              <a:defRPr/>
            </a:pPr>
            <a:r>
              <a:rPr lang="en-US" b="1" dirty="0" smtClean="0"/>
              <a:t>Tip</a:t>
            </a:r>
            <a:r>
              <a:rPr lang="en-US" dirty="0" smtClean="0"/>
              <a:t>: For the effects on this slide, use a picture with a “portrait” (vertical) orientation. </a:t>
            </a:r>
          </a:p>
          <a:p>
            <a:pPr eaLnBrk="1" fontAlgn="auto" hangingPunct="1">
              <a:spcBef>
                <a:spcPts val="0"/>
              </a:spcBef>
              <a:spcAft>
                <a:spcPts val="0"/>
              </a:spcAft>
              <a:defRPr/>
            </a:pPr>
            <a:endParaRPr lang="en-US" dirty="0" smtClean="0"/>
          </a:p>
          <a:p>
            <a:pPr eaLnBrk="1" fontAlgn="auto" hangingPunct="1">
              <a:spcBef>
                <a:spcPts val="0"/>
              </a:spcBef>
              <a:spcAft>
                <a:spcPts val="0"/>
              </a:spcAft>
              <a:defRPr/>
            </a:pPr>
            <a:endParaRPr lang="en-US" dirty="0" smtClean="0"/>
          </a:p>
          <a:p>
            <a:pPr eaLnBrk="1" fontAlgn="auto" hangingPunct="1">
              <a:spcBef>
                <a:spcPts val="0"/>
              </a:spcBef>
              <a:spcAft>
                <a:spcPts val="0"/>
              </a:spcAft>
              <a:defRPr/>
            </a:pPr>
            <a:r>
              <a:rPr lang="en-US" dirty="0" smtClean="0"/>
              <a:t>To reproduce the text effects on this slide, do the following:</a:t>
            </a:r>
          </a:p>
          <a:p>
            <a:pPr marL="228600" indent="-228600" eaLnBrk="1" fontAlgn="auto" hangingPunct="1">
              <a:spcBef>
                <a:spcPts val="0"/>
              </a:spcBef>
              <a:spcAft>
                <a:spcPts val="0"/>
              </a:spcAft>
              <a:buFont typeface="+mj-lt"/>
              <a:buAutoNum type="arabicPeriod"/>
              <a:defRPr/>
            </a:pPr>
            <a:r>
              <a:rPr lang="en-US" dirty="0" smtClean="0"/>
              <a:t>On the </a:t>
            </a:r>
            <a:r>
              <a:rPr lang="en-US" b="1" dirty="0" smtClean="0"/>
              <a:t>Home</a:t>
            </a:r>
            <a:r>
              <a:rPr lang="en-US" dirty="0" smtClean="0"/>
              <a:t> tab, in the </a:t>
            </a:r>
            <a:r>
              <a:rPr lang="en-US" b="1" dirty="0" smtClean="0"/>
              <a:t>Slides</a:t>
            </a:r>
            <a:r>
              <a:rPr lang="en-US" dirty="0" smtClean="0"/>
              <a:t> group, click </a:t>
            </a:r>
            <a:r>
              <a:rPr lang="en-US" b="1" dirty="0" smtClean="0"/>
              <a:t>Layout</a:t>
            </a:r>
            <a:r>
              <a:rPr lang="en-US" dirty="0" smtClean="0"/>
              <a:t>, and then click </a:t>
            </a:r>
            <a:r>
              <a:rPr lang="en-US" b="1" dirty="0" smtClean="0"/>
              <a:t>Blank</a:t>
            </a:r>
            <a:r>
              <a:rPr lang="en-US" dirty="0" smtClean="0"/>
              <a:t>. </a:t>
            </a:r>
          </a:p>
          <a:p>
            <a:pPr marL="228600" indent="-228600" eaLnBrk="1" fontAlgn="auto" hangingPunct="1">
              <a:spcBef>
                <a:spcPts val="0"/>
              </a:spcBef>
              <a:spcAft>
                <a:spcPts val="0"/>
              </a:spcAft>
              <a:buFont typeface="+mj-lt"/>
              <a:buAutoNum type="arabicPeriod"/>
              <a:defRPr/>
            </a:pPr>
            <a:r>
              <a:rPr lang="en-US" dirty="0" smtClean="0"/>
              <a:t>On the </a:t>
            </a:r>
            <a:r>
              <a:rPr lang="en-US" b="1" dirty="0" smtClean="0"/>
              <a:t>Insert</a:t>
            </a:r>
            <a:r>
              <a:rPr lang="en-US" dirty="0" smtClean="0"/>
              <a:t> tab, in the </a:t>
            </a:r>
            <a:r>
              <a:rPr lang="en-US" b="1" dirty="0" smtClean="0"/>
              <a:t>Text</a:t>
            </a:r>
            <a:r>
              <a:rPr lang="en-US" dirty="0" smtClean="0"/>
              <a:t> group, click </a:t>
            </a:r>
            <a:r>
              <a:rPr lang="en-US" b="1" dirty="0" smtClean="0"/>
              <a:t>Text Box</a:t>
            </a:r>
            <a:r>
              <a:rPr lang="en-US" dirty="0" smtClean="0"/>
              <a:t>, and then on the slide, drag to draw the text box.</a:t>
            </a:r>
          </a:p>
          <a:p>
            <a:pPr marL="228600" indent="-228600" eaLnBrk="1" fontAlgn="auto" hangingPunct="1">
              <a:spcBef>
                <a:spcPts val="0"/>
              </a:spcBef>
              <a:spcAft>
                <a:spcPts val="0"/>
              </a:spcAft>
              <a:buFont typeface="+mj-lt"/>
              <a:buAutoNum type="arabicPeriod"/>
              <a:defRPr/>
            </a:pPr>
            <a:r>
              <a:rPr lang="en-US" dirty="0" smtClean="0"/>
              <a:t>Enter text in the text box, and then select the text. On the </a:t>
            </a:r>
            <a:r>
              <a:rPr lang="en-US" b="1" dirty="0" smtClean="0"/>
              <a:t>Home</a:t>
            </a:r>
            <a:r>
              <a:rPr lang="en-US" dirty="0" smtClean="0"/>
              <a:t> tab, in the </a:t>
            </a:r>
            <a:r>
              <a:rPr lang="en-US" b="1" dirty="0" smtClean="0"/>
              <a:t>Font</a:t>
            </a:r>
            <a:r>
              <a:rPr lang="en-US" dirty="0" smtClean="0"/>
              <a:t> group, select </a:t>
            </a:r>
            <a:r>
              <a:rPr lang="en-US" b="1" dirty="0" smtClean="0"/>
              <a:t>Georgia </a:t>
            </a:r>
            <a:r>
              <a:rPr lang="en-US" dirty="0" smtClean="0"/>
              <a:t>from the </a:t>
            </a:r>
            <a:r>
              <a:rPr lang="en-US" b="1" dirty="0" smtClean="0"/>
              <a:t>Font</a:t>
            </a:r>
            <a:r>
              <a:rPr lang="en-US" dirty="0" smtClean="0"/>
              <a:t> list, enter </a:t>
            </a:r>
            <a:r>
              <a:rPr lang="en-US" b="1" dirty="0" smtClean="0"/>
              <a:t>34</a:t>
            </a:r>
            <a:r>
              <a:rPr lang="en-US" dirty="0" smtClean="0"/>
              <a:t> in the </a:t>
            </a:r>
            <a:r>
              <a:rPr lang="en-US" b="1" dirty="0" smtClean="0"/>
              <a:t>Font Size </a:t>
            </a:r>
            <a:r>
              <a:rPr lang="en-US" dirty="0" smtClean="0"/>
              <a:t>box, click </a:t>
            </a:r>
            <a:r>
              <a:rPr lang="en-US" b="1" dirty="0" smtClean="0"/>
              <a:t>Italic</a:t>
            </a:r>
            <a:r>
              <a:rPr lang="en-US" dirty="0" smtClean="0"/>
              <a:t>, click the arrow next to </a:t>
            </a:r>
            <a:r>
              <a:rPr lang="en-US" b="1" dirty="0" smtClean="0"/>
              <a:t>Font Color</a:t>
            </a:r>
            <a:r>
              <a:rPr lang="en-US" dirty="0" smtClean="0"/>
              <a:t>, and then under </a:t>
            </a:r>
            <a:r>
              <a:rPr lang="en-US" b="1" dirty="0" smtClean="0"/>
              <a:t>Theme Colors </a:t>
            </a:r>
            <a:r>
              <a:rPr lang="en-US" dirty="0" smtClean="0"/>
              <a:t>click </a:t>
            </a:r>
            <a:r>
              <a:rPr lang="en-US" b="1" dirty="0" smtClean="0"/>
              <a:t>Aqua, Accent 5, Darker 25% </a:t>
            </a:r>
            <a:r>
              <a:rPr lang="en-US" dirty="0" smtClean="0"/>
              <a:t>(fifth row, ninth option from the left).</a:t>
            </a:r>
          </a:p>
          <a:p>
            <a:pPr marL="228600" indent="-228600" eaLnBrk="1" fontAlgn="auto" hangingPunct="1">
              <a:spcBef>
                <a:spcPts val="0"/>
              </a:spcBef>
              <a:spcAft>
                <a:spcPts val="0"/>
              </a:spcAft>
              <a:buFont typeface="+mj-lt"/>
              <a:buAutoNum type="arabicPeriod"/>
              <a:defRPr/>
            </a:pPr>
            <a:r>
              <a:rPr lang="en-US" dirty="0" smtClean="0"/>
              <a:t>Drag the text box into the upper half of the slide, slightly left of the center.</a:t>
            </a:r>
          </a:p>
          <a:p>
            <a:pPr marL="228600" indent="-228600" eaLnBrk="1" fontAlgn="auto" hangingPunct="1">
              <a:spcBef>
                <a:spcPts val="0"/>
              </a:spcBef>
              <a:spcAft>
                <a:spcPts val="0"/>
              </a:spcAft>
              <a:buFont typeface="+mj-lt"/>
              <a:buAutoNum type="arabicPeriod"/>
              <a:defRPr/>
            </a:pPr>
            <a:endParaRPr lang="en-US" dirty="0" smtClean="0"/>
          </a:p>
          <a:p>
            <a:pPr marL="228600" indent="-228600" eaLnBrk="1" fontAlgn="auto" hangingPunct="1">
              <a:spcBef>
                <a:spcPts val="0"/>
              </a:spcBef>
              <a:spcAft>
                <a:spcPts val="0"/>
              </a:spcAft>
              <a:buFont typeface="+mj-lt"/>
              <a:buAutoNum type="arabicPeriod"/>
              <a:defRPr/>
            </a:pPr>
            <a:endParaRPr lang="en-US" dirty="0" smtClean="0"/>
          </a:p>
          <a:p>
            <a:pPr marL="228600" indent="-228600" eaLnBrk="1" fontAlgn="auto" hangingPunct="1">
              <a:spcBef>
                <a:spcPts val="0"/>
              </a:spcBef>
              <a:spcAft>
                <a:spcPts val="0"/>
              </a:spcAft>
              <a:buFont typeface="+mj-lt"/>
              <a:buNone/>
              <a:defRPr/>
            </a:pPr>
            <a:r>
              <a:rPr lang="en-US" dirty="0" smtClean="0"/>
              <a:t>To reproduce the first picture with animation effects on this slide, do the following:</a:t>
            </a:r>
          </a:p>
          <a:p>
            <a:pPr marL="228600" indent="-228600" eaLnBrk="1" fontAlgn="auto" hangingPunct="1">
              <a:spcBef>
                <a:spcPts val="0"/>
              </a:spcBef>
              <a:spcAft>
                <a:spcPts val="0"/>
              </a:spcAft>
              <a:buFont typeface="+mj-lt"/>
              <a:buAutoNum type="arabicPeriod"/>
              <a:defRPr/>
            </a:pPr>
            <a:r>
              <a:rPr lang="en-US" dirty="0" smtClean="0"/>
              <a:t>On the </a:t>
            </a:r>
            <a:r>
              <a:rPr lang="en-US" b="1" dirty="0" smtClean="0"/>
              <a:t>Insert tab</a:t>
            </a:r>
            <a:r>
              <a:rPr lang="en-US" dirty="0" smtClean="0"/>
              <a:t>, in the </a:t>
            </a:r>
            <a:r>
              <a:rPr lang="en-US" b="1" dirty="0" smtClean="0"/>
              <a:t>Illustrations</a:t>
            </a:r>
            <a:r>
              <a:rPr lang="en-US" dirty="0" smtClean="0"/>
              <a:t> group, click </a:t>
            </a:r>
            <a:r>
              <a:rPr lang="en-US" b="1" dirty="0" smtClean="0"/>
              <a:t>Picture</a:t>
            </a:r>
            <a:r>
              <a:rPr lang="en-US" dirty="0" smtClean="0"/>
              <a:t>. In the </a:t>
            </a:r>
            <a:r>
              <a:rPr lang="en-US" b="1" dirty="0" smtClean="0"/>
              <a:t>Insert Picture</a:t>
            </a:r>
            <a:r>
              <a:rPr lang="en-US" dirty="0" smtClean="0"/>
              <a:t> dialog box, select a picture and then click </a:t>
            </a:r>
            <a:r>
              <a:rPr lang="en-US" b="1" dirty="0" smtClean="0"/>
              <a:t>Insert</a:t>
            </a:r>
            <a:r>
              <a:rPr lang="en-US" dirty="0" smtClean="0"/>
              <a:t>. </a:t>
            </a:r>
          </a:p>
          <a:p>
            <a:pPr marL="228600" indent="-228600" eaLnBrk="1" fontAlgn="auto" hangingPunct="1">
              <a:spcBef>
                <a:spcPts val="0"/>
              </a:spcBef>
              <a:spcAft>
                <a:spcPts val="0"/>
              </a:spcAft>
              <a:buFont typeface="+mj-lt"/>
              <a:buAutoNum type="arabicPeriod"/>
              <a:defRPr/>
            </a:pPr>
            <a:r>
              <a:rPr lang="en-US" dirty="0" smtClean="0"/>
              <a:t>On the slide, select the picture. Under </a:t>
            </a:r>
            <a:r>
              <a:rPr lang="en-US" b="1" dirty="0" smtClean="0"/>
              <a:t>Picture Tools</a:t>
            </a:r>
            <a:r>
              <a:rPr lang="en-US" dirty="0" smtClean="0"/>
              <a:t>, on the </a:t>
            </a:r>
            <a:r>
              <a:rPr lang="en-US" b="1" dirty="0" smtClean="0"/>
              <a:t>Format</a:t>
            </a:r>
            <a:r>
              <a:rPr lang="en-US" dirty="0" smtClean="0"/>
              <a:t> tab, in the bottom right corner of the </a:t>
            </a:r>
            <a:r>
              <a:rPr lang="en-US" b="1" dirty="0" smtClean="0"/>
              <a:t>Size</a:t>
            </a:r>
            <a:r>
              <a:rPr lang="en-US" dirty="0" smtClean="0"/>
              <a:t> group, click the </a:t>
            </a:r>
            <a:r>
              <a:rPr lang="en-US" b="1" dirty="0" smtClean="0"/>
              <a:t>Size and Position</a:t>
            </a:r>
            <a:r>
              <a:rPr lang="en-US" dirty="0" smtClean="0"/>
              <a:t> dialog box launcher. In the </a:t>
            </a:r>
            <a:r>
              <a:rPr lang="en-US" b="1" dirty="0" smtClean="0"/>
              <a:t>Size and Position </a:t>
            </a:r>
            <a:r>
              <a:rPr lang="en-US" dirty="0" smtClean="0"/>
              <a:t> dialog box, on the </a:t>
            </a:r>
            <a:r>
              <a:rPr lang="en-US" b="1" dirty="0" smtClean="0"/>
              <a:t>Size</a:t>
            </a:r>
            <a:r>
              <a:rPr lang="en-US" dirty="0" smtClean="0"/>
              <a:t> tab, resize or crop the picture as needed so that under </a:t>
            </a:r>
            <a:r>
              <a:rPr lang="en-US" b="1" dirty="0" smtClean="0"/>
              <a:t>Size and rotate</a:t>
            </a:r>
            <a:r>
              <a:rPr lang="en-US" dirty="0" smtClean="0"/>
              <a:t>, the </a:t>
            </a:r>
            <a:r>
              <a:rPr lang="en-US" b="1" dirty="0" smtClean="0"/>
              <a:t>Height</a:t>
            </a:r>
            <a:r>
              <a:rPr lang="en-US" dirty="0" smtClean="0"/>
              <a:t> box is set to </a:t>
            </a:r>
            <a:r>
              <a:rPr lang="en-US" b="1" dirty="0" smtClean="0"/>
              <a:t>3.81”</a:t>
            </a:r>
            <a:r>
              <a:rPr lang="en-US" dirty="0" smtClean="0"/>
              <a:t> and the </a:t>
            </a:r>
            <a:r>
              <a:rPr lang="en-US" b="1" dirty="0" smtClean="0"/>
              <a:t>Width</a:t>
            </a:r>
            <a:r>
              <a:rPr lang="en-US" dirty="0" smtClean="0"/>
              <a:t> box is set to </a:t>
            </a:r>
            <a:r>
              <a:rPr lang="en-US" b="1" dirty="0" smtClean="0"/>
              <a:t>2.54”</a:t>
            </a:r>
            <a:r>
              <a:rPr lang="en-US" dirty="0" smtClean="0"/>
              <a:t>. Resize the picture under </a:t>
            </a:r>
            <a:r>
              <a:rPr lang="en-US" b="1" dirty="0" smtClean="0"/>
              <a:t>Size and rotate </a:t>
            </a:r>
            <a:r>
              <a:rPr lang="en-US" dirty="0" smtClean="0"/>
              <a:t>by entering values into the </a:t>
            </a:r>
            <a:r>
              <a:rPr lang="en-US" b="1" dirty="0" smtClean="0"/>
              <a:t>Height</a:t>
            </a:r>
            <a:r>
              <a:rPr lang="en-US" dirty="0" smtClean="0"/>
              <a:t> and </a:t>
            </a:r>
            <a:r>
              <a:rPr lang="en-US" b="1" dirty="0" smtClean="0"/>
              <a:t>Width</a:t>
            </a:r>
            <a:r>
              <a:rPr lang="en-US" dirty="0" smtClean="0"/>
              <a:t> boxes. Crop the picture under </a:t>
            </a:r>
            <a:r>
              <a:rPr lang="en-US" b="1" dirty="0" smtClean="0"/>
              <a:t>Crop from </a:t>
            </a:r>
            <a:r>
              <a:rPr lang="en-US" dirty="0" smtClean="0"/>
              <a:t>by entering values into the </a:t>
            </a:r>
            <a:r>
              <a:rPr lang="en-US" b="1" dirty="0" smtClean="0"/>
              <a:t>Left</a:t>
            </a:r>
            <a:r>
              <a:rPr lang="en-US" dirty="0" smtClean="0"/>
              <a:t>, </a:t>
            </a:r>
            <a:r>
              <a:rPr lang="en-US" b="1" dirty="0" smtClean="0"/>
              <a:t>Right</a:t>
            </a:r>
            <a:r>
              <a:rPr lang="en-US" dirty="0" smtClean="0"/>
              <a:t>, </a:t>
            </a:r>
            <a:r>
              <a:rPr lang="en-US" b="1" dirty="0" smtClean="0"/>
              <a:t>Top</a:t>
            </a:r>
            <a:r>
              <a:rPr lang="en-US" dirty="0" smtClean="0"/>
              <a:t>, and </a:t>
            </a:r>
            <a:r>
              <a:rPr lang="en-US" b="1" dirty="0" smtClean="0"/>
              <a:t>Bottom</a:t>
            </a:r>
            <a:r>
              <a:rPr lang="en-US" dirty="0" smtClean="0"/>
              <a:t> boxes. </a:t>
            </a:r>
          </a:p>
          <a:p>
            <a:pPr marL="228600" indent="-228600" eaLnBrk="1" fontAlgn="auto" hangingPunct="1">
              <a:spcBef>
                <a:spcPts val="0"/>
              </a:spcBef>
              <a:spcAft>
                <a:spcPts val="0"/>
              </a:spcAft>
              <a:buFont typeface="+mj-lt"/>
              <a:buAutoNum type="arabicPeriod"/>
              <a:defRPr/>
            </a:pPr>
            <a:r>
              <a:rPr lang="en-US" dirty="0" smtClean="0"/>
              <a:t>Drag the picture into the into the top left corner of the slide. (</a:t>
            </a:r>
            <a:r>
              <a:rPr lang="en-US" b="1" dirty="0" smtClean="0"/>
              <a:t>Note: </a:t>
            </a:r>
            <a:r>
              <a:rPr lang="en-US" dirty="0" smtClean="0"/>
              <a:t>Align the left edge of the picture with the left edge of the slide, and leave a small margin between the top edge of the picture and the top edge of the slide.)</a:t>
            </a:r>
          </a:p>
          <a:p>
            <a:pPr marL="228600" indent="-228600" eaLnBrk="1" fontAlgn="auto" hangingPunct="1">
              <a:spcBef>
                <a:spcPts val="0"/>
              </a:spcBef>
              <a:spcAft>
                <a:spcPts val="0"/>
              </a:spcAft>
              <a:buFont typeface="+mj-lt"/>
              <a:buAutoNum type="arabicPeriod"/>
              <a:defRPr/>
            </a:pPr>
            <a:r>
              <a:rPr lang="en-US" dirty="0" smtClean="0"/>
              <a:t>Select the picture. Under </a:t>
            </a:r>
            <a:r>
              <a:rPr lang="en-US" b="1" dirty="0" smtClean="0"/>
              <a:t>Picture</a:t>
            </a:r>
            <a:r>
              <a:rPr lang="en-US" dirty="0" smtClean="0"/>
              <a:t> </a:t>
            </a:r>
            <a:r>
              <a:rPr lang="en-US" b="1" dirty="0" smtClean="0"/>
              <a:t>Tools</a:t>
            </a:r>
            <a:r>
              <a:rPr lang="en-US" dirty="0" smtClean="0"/>
              <a:t>, on the </a:t>
            </a:r>
            <a:r>
              <a:rPr lang="en-US" b="1" dirty="0" smtClean="0"/>
              <a:t>Format</a:t>
            </a:r>
            <a:r>
              <a:rPr lang="en-US" dirty="0" smtClean="0"/>
              <a:t> tab, in the bottom right corner of the </a:t>
            </a:r>
            <a:r>
              <a:rPr lang="en-US" b="1" dirty="0" smtClean="0"/>
              <a:t>Picture Styles </a:t>
            </a:r>
            <a:r>
              <a:rPr lang="en-US" dirty="0" smtClean="0"/>
              <a:t>group, click the </a:t>
            </a:r>
            <a:r>
              <a:rPr lang="en-US" b="1" dirty="0" smtClean="0"/>
              <a:t>Format Shape </a:t>
            </a:r>
            <a:r>
              <a:rPr lang="en-US" dirty="0" smtClean="0"/>
              <a:t>dialog box launcher.</a:t>
            </a:r>
          </a:p>
          <a:p>
            <a:pPr marL="228600" indent="-228600" eaLnBrk="1" fontAlgn="auto" hangingPunct="1">
              <a:spcBef>
                <a:spcPts val="0"/>
              </a:spcBef>
              <a:spcAft>
                <a:spcPts val="0"/>
              </a:spcAft>
              <a:buFont typeface="+mj-lt"/>
              <a:buAutoNum type="arabicPeriod"/>
              <a:defRPr/>
            </a:pPr>
            <a:r>
              <a:rPr lang="en-US" dirty="0" smtClean="0"/>
              <a:t>In the </a:t>
            </a:r>
            <a:r>
              <a:rPr lang="en-US" b="1" dirty="0" smtClean="0"/>
              <a:t>Format Picture </a:t>
            </a:r>
            <a:r>
              <a:rPr lang="en-US" dirty="0" smtClean="0"/>
              <a:t>dialog box, in the left pane, click </a:t>
            </a:r>
            <a:r>
              <a:rPr lang="en-US" b="1" dirty="0" smtClean="0"/>
              <a:t>Picture</a:t>
            </a:r>
            <a:r>
              <a:rPr lang="en-US" dirty="0" smtClean="0"/>
              <a:t>, and then do the following in the </a:t>
            </a:r>
            <a:r>
              <a:rPr lang="en-US" b="1" dirty="0" smtClean="0"/>
              <a:t>Picture</a:t>
            </a:r>
            <a:r>
              <a:rPr lang="en-US" dirty="0" smtClean="0"/>
              <a:t> pane: </a:t>
            </a:r>
          </a:p>
          <a:p>
            <a:pPr marL="685800" lvl="1" indent="-228600" eaLnBrk="1" fontAlgn="auto" hangingPunct="1">
              <a:spcBef>
                <a:spcPts val="0"/>
              </a:spcBef>
              <a:spcAft>
                <a:spcPts val="0"/>
              </a:spcAft>
              <a:buFont typeface="Arial" pitchFamily="34" charset="0"/>
              <a:buChar char="•"/>
              <a:defRPr/>
            </a:pPr>
            <a:r>
              <a:rPr lang="en-US" dirty="0" smtClean="0"/>
              <a:t>Click the button next to </a:t>
            </a:r>
            <a:r>
              <a:rPr lang="en-US" b="1" dirty="0" smtClean="0"/>
              <a:t>Recolor</a:t>
            </a:r>
            <a:r>
              <a:rPr lang="en-US" dirty="0" smtClean="0"/>
              <a:t>, and then select the recolor option that works best with the picture. (</a:t>
            </a:r>
            <a:r>
              <a:rPr lang="en-US" b="1" dirty="0" smtClean="0"/>
              <a:t>Note: </a:t>
            </a:r>
            <a:r>
              <a:rPr lang="en-US" dirty="0" smtClean="0"/>
              <a:t>The first picture in the example above is set to </a:t>
            </a:r>
            <a:r>
              <a:rPr lang="en-US" b="1" dirty="0" smtClean="0"/>
              <a:t>No Recolor</a:t>
            </a:r>
            <a:r>
              <a:rPr lang="en-US" dirty="0" smtClean="0"/>
              <a:t>.)</a:t>
            </a:r>
            <a:endParaRPr lang="en-US" i="1" dirty="0" smtClean="0"/>
          </a:p>
          <a:p>
            <a:pPr marL="685800" lvl="1" indent="-228600" eaLnBrk="1" fontAlgn="auto" hangingPunct="1">
              <a:spcBef>
                <a:spcPts val="0"/>
              </a:spcBef>
              <a:spcAft>
                <a:spcPts val="0"/>
              </a:spcAft>
              <a:buFont typeface="Arial" pitchFamily="34" charset="0"/>
              <a:buChar char="•"/>
              <a:defRPr/>
            </a:pPr>
            <a:r>
              <a:rPr lang="en-US" dirty="0" smtClean="0"/>
              <a:t>In the </a:t>
            </a:r>
            <a:r>
              <a:rPr lang="en-US" b="1" dirty="0" smtClean="0"/>
              <a:t>Brightness</a:t>
            </a:r>
            <a:r>
              <a:rPr lang="en-US" dirty="0" smtClean="0"/>
              <a:t> box, enter </a:t>
            </a:r>
            <a:r>
              <a:rPr lang="en-US" b="1" dirty="0" smtClean="0"/>
              <a:t>50%</a:t>
            </a:r>
            <a:r>
              <a:rPr lang="en-US" dirty="0" smtClean="0"/>
              <a:t>. (</a:t>
            </a:r>
            <a:r>
              <a:rPr lang="en-US" b="1" dirty="0" smtClean="0"/>
              <a:t>Note: </a:t>
            </a:r>
            <a:r>
              <a:rPr lang="en-US" dirty="0" smtClean="0"/>
              <a:t>You may want to adjust the brightness settings for the picture you have chosen.)</a:t>
            </a:r>
          </a:p>
          <a:p>
            <a:pPr marL="228600" indent="-228600" eaLnBrk="1" fontAlgn="auto" hangingPunct="1">
              <a:spcBef>
                <a:spcPts val="0"/>
              </a:spcBef>
              <a:spcAft>
                <a:spcPts val="0"/>
              </a:spcAft>
              <a:buFont typeface="+mj-lt"/>
              <a:buAutoNum type="arabicPeriod"/>
              <a:defRPr/>
            </a:pPr>
            <a:r>
              <a:rPr lang="en-US" dirty="0" smtClean="0"/>
              <a:t>On the </a:t>
            </a:r>
            <a:r>
              <a:rPr lang="en-US" b="1" dirty="0" smtClean="0"/>
              <a:t>Animations</a:t>
            </a:r>
            <a:r>
              <a:rPr lang="en-US" dirty="0" smtClean="0"/>
              <a:t> tab, in the </a:t>
            </a:r>
            <a:r>
              <a:rPr lang="en-US" b="1" dirty="0" smtClean="0"/>
              <a:t>Animations</a:t>
            </a:r>
            <a:r>
              <a:rPr lang="en-US" dirty="0" smtClean="0"/>
              <a:t> group, click </a:t>
            </a:r>
            <a:r>
              <a:rPr lang="en-US" b="1" dirty="0" smtClean="0"/>
              <a:t>Custom</a:t>
            </a:r>
            <a:r>
              <a:rPr lang="en-US" dirty="0" smtClean="0"/>
              <a:t> </a:t>
            </a:r>
            <a:r>
              <a:rPr lang="en-US" b="1" dirty="0" smtClean="0"/>
              <a:t>Animation</a:t>
            </a:r>
            <a:r>
              <a:rPr lang="en-US" dirty="0" smtClean="0"/>
              <a:t>.</a:t>
            </a:r>
          </a:p>
          <a:p>
            <a:pPr marL="228600" indent="-228600" eaLnBrk="1" fontAlgn="auto" hangingPunct="1">
              <a:spcBef>
                <a:spcPts val="0"/>
              </a:spcBef>
              <a:spcAft>
                <a:spcPts val="0"/>
              </a:spcAft>
              <a:buFont typeface="+mj-lt"/>
              <a:buAutoNum type="arabicPeriod"/>
              <a:defRPr/>
            </a:pPr>
            <a:r>
              <a:rPr lang="en-US" dirty="0" smtClean="0"/>
              <a:t>On the slide, select the picture, and then do the following in the </a:t>
            </a:r>
            <a:r>
              <a:rPr lang="en-US" b="1" dirty="0" smtClean="0"/>
              <a:t>Custom Animation </a:t>
            </a:r>
            <a:r>
              <a:rPr lang="en-US" dirty="0" smtClean="0"/>
              <a:t>task pane:</a:t>
            </a:r>
          </a:p>
          <a:p>
            <a:pPr marL="685800" lvl="1" indent="-228600" eaLnBrk="1" fontAlgn="auto" hangingPunct="1">
              <a:spcBef>
                <a:spcPts val="0"/>
              </a:spcBef>
              <a:spcAft>
                <a:spcPts val="0"/>
              </a:spcAft>
              <a:buFont typeface="+mj-lt"/>
              <a:buAutoNum type="arabicPeriod"/>
              <a:defRPr/>
            </a:pPr>
            <a:r>
              <a:rPr lang="en-US" dirty="0" smtClean="0"/>
              <a:t>Click </a:t>
            </a:r>
            <a:r>
              <a:rPr lang="en-US" b="1" dirty="0" smtClean="0"/>
              <a:t>Add Effect</a:t>
            </a:r>
            <a:r>
              <a:rPr lang="en-US" dirty="0" smtClean="0"/>
              <a:t>, point to </a:t>
            </a:r>
            <a:r>
              <a:rPr lang="en-US" b="1" dirty="0" smtClean="0"/>
              <a:t>Entrance</a:t>
            </a:r>
            <a:r>
              <a:rPr lang="en-US" dirty="0" smtClean="0"/>
              <a:t>, and then click </a:t>
            </a:r>
            <a:r>
              <a:rPr lang="en-US" b="1" dirty="0" smtClean="0"/>
              <a:t>More</a:t>
            </a:r>
            <a:r>
              <a:rPr lang="en-US" dirty="0" smtClean="0"/>
              <a:t> </a:t>
            </a:r>
            <a:r>
              <a:rPr lang="en-US" b="1" dirty="0" smtClean="0"/>
              <a:t>Effects</a:t>
            </a:r>
            <a:r>
              <a:rPr lang="en-US" dirty="0" smtClean="0"/>
              <a:t>. In the </a:t>
            </a:r>
            <a:r>
              <a:rPr lang="en-US" b="1" dirty="0" smtClean="0"/>
              <a:t>Add Entrance Effect </a:t>
            </a:r>
            <a:r>
              <a:rPr lang="en-US" dirty="0" smtClean="0"/>
              <a:t>dialog box,</a:t>
            </a:r>
            <a:r>
              <a:rPr lang="en-US" b="1" dirty="0" smtClean="0"/>
              <a:t> </a:t>
            </a:r>
            <a:r>
              <a:rPr lang="en-US" dirty="0" smtClean="0"/>
              <a:t>under </a:t>
            </a:r>
            <a:r>
              <a:rPr lang="en-US" b="1" dirty="0" smtClean="0"/>
              <a:t>Basic</a:t>
            </a:r>
            <a:r>
              <a:rPr lang="en-US" dirty="0" smtClean="0"/>
              <a:t>, click </a:t>
            </a:r>
            <a:r>
              <a:rPr lang="en-US" b="1" dirty="0" smtClean="0"/>
              <a:t>Fly In</a:t>
            </a:r>
            <a:r>
              <a:rPr lang="en-US" dirty="0" smtClean="0"/>
              <a:t>, and then click </a:t>
            </a:r>
            <a:r>
              <a:rPr lang="en-US" b="1" dirty="0" smtClean="0"/>
              <a:t>OK</a:t>
            </a:r>
            <a:r>
              <a:rPr lang="en-US" dirty="0" smtClean="0"/>
              <a:t>.</a:t>
            </a:r>
          </a:p>
          <a:p>
            <a:pPr marL="1143000" lvl="2" indent="-228600" eaLnBrk="1" fontAlgn="auto" hangingPunct="1">
              <a:spcBef>
                <a:spcPts val="0"/>
              </a:spcBef>
              <a:spcAft>
                <a:spcPts val="0"/>
              </a:spcAft>
              <a:buFont typeface="Arial" pitchFamily="34" charset="0"/>
              <a:buChar char="•"/>
              <a:defRPr/>
            </a:pPr>
            <a:r>
              <a:rPr lang="en-US" dirty="0" smtClean="0"/>
              <a:t>Under </a:t>
            </a:r>
            <a:r>
              <a:rPr lang="en-US" b="1" dirty="0" smtClean="0"/>
              <a:t>Modify: Fly In</a:t>
            </a:r>
            <a:r>
              <a:rPr lang="en-US" dirty="0" smtClean="0"/>
              <a:t>, in the </a:t>
            </a:r>
            <a:r>
              <a:rPr lang="en-US" b="1" dirty="0" smtClean="0"/>
              <a:t>Start </a:t>
            </a:r>
            <a:r>
              <a:rPr lang="en-US" dirty="0" smtClean="0"/>
              <a:t>list, select </a:t>
            </a:r>
            <a:r>
              <a:rPr lang="en-US" b="1" dirty="0" smtClean="0"/>
              <a:t>With Previous</a:t>
            </a:r>
            <a:r>
              <a:rPr lang="en-US" dirty="0" smtClean="0"/>
              <a:t>. </a:t>
            </a:r>
          </a:p>
          <a:p>
            <a:pPr marL="1143000" lvl="2" indent="-228600" eaLnBrk="1" fontAlgn="auto" hangingPunct="1">
              <a:spcBef>
                <a:spcPts val="0"/>
              </a:spcBef>
              <a:spcAft>
                <a:spcPts val="0"/>
              </a:spcAft>
              <a:buFont typeface="Arial" pitchFamily="34" charset="0"/>
              <a:buChar char="•"/>
              <a:defRPr/>
            </a:pPr>
            <a:r>
              <a:rPr lang="en-US" dirty="0" smtClean="0"/>
              <a:t>Under </a:t>
            </a:r>
            <a:r>
              <a:rPr lang="en-US" b="1" dirty="0" smtClean="0"/>
              <a:t>Modify: Fly In</a:t>
            </a:r>
            <a:r>
              <a:rPr lang="en-US" dirty="0" smtClean="0"/>
              <a:t>,</a:t>
            </a:r>
            <a:r>
              <a:rPr lang="en-US" b="1" dirty="0" smtClean="0"/>
              <a:t> </a:t>
            </a:r>
            <a:r>
              <a:rPr lang="en-US" dirty="0" smtClean="0"/>
              <a:t>in the </a:t>
            </a:r>
            <a:r>
              <a:rPr lang="en-US" b="1" dirty="0" smtClean="0"/>
              <a:t>Direction</a:t>
            </a:r>
            <a:r>
              <a:rPr lang="en-US" dirty="0" smtClean="0"/>
              <a:t> list, select </a:t>
            </a:r>
            <a:r>
              <a:rPr lang="en-US" b="1" dirty="0" smtClean="0"/>
              <a:t>From Left</a:t>
            </a:r>
            <a:r>
              <a:rPr lang="en-US" dirty="0" smtClean="0"/>
              <a:t>.</a:t>
            </a:r>
          </a:p>
          <a:p>
            <a:pPr marL="1143000" lvl="2" indent="-228600" eaLnBrk="1" fontAlgn="auto" hangingPunct="1">
              <a:spcBef>
                <a:spcPts val="0"/>
              </a:spcBef>
              <a:spcAft>
                <a:spcPts val="0"/>
              </a:spcAft>
              <a:buFont typeface="Arial" pitchFamily="34" charset="0"/>
              <a:buChar char="•"/>
              <a:defRPr/>
            </a:pPr>
            <a:r>
              <a:rPr lang="en-US" dirty="0" smtClean="0"/>
              <a:t>Under </a:t>
            </a:r>
            <a:r>
              <a:rPr lang="en-US" b="1" dirty="0" smtClean="0"/>
              <a:t>Modify: Fly In</a:t>
            </a:r>
            <a:r>
              <a:rPr lang="en-US" dirty="0" smtClean="0"/>
              <a:t>,</a:t>
            </a:r>
            <a:r>
              <a:rPr lang="en-US" b="1" dirty="0" smtClean="0"/>
              <a:t> </a:t>
            </a:r>
            <a:r>
              <a:rPr lang="en-US" dirty="0" smtClean="0"/>
              <a:t>in the </a:t>
            </a:r>
            <a:r>
              <a:rPr lang="en-US" b="1" dirty="0" smtClean="0"/>
              <a:t>Speed </a:t>
            </a:r>
            <a:r>
              <a:rPr lang="en-US" dirty="0" smtClean="0"/>
              <a:t>list, select </a:t>
            </a:r>
            <a:r>
              <a:rPr lang="en-US" b="1" dirty="0" smtClean="0"/>
              <a:t>Fast</a:t>
            </a:r>
            <a:r>
              <a:rPr lang="en-US" dirty="0" smtClean="0"/>
              <a:t>.</a:t>
            </a:r>
          </a:p>
          <a:p>
            <a:pPr marL="685800" lvl="1" indent="-228600" eaLnBrk="1" fontAlgn="auto" hangingPunct="1">
              <a:spcBef>
                <a:spcPts val="0"/>
              </a:spcBef>
              <a:spcAft>
                <a:spcPts val="0"/>
              </a:spcAft>
              <a:buFont typeface="+mj-lt"/>
              <a:buAutoNum type="arabicPeriod"/>
              <a:defRPr/>
            </a:pPr>
            <a:r>
              <a:rPr lang="en-US" dirty="0" smtClean="0"/>
              <a:t>Click </a:t>
            </a:r>
            <a:r>
              <a:rPr lang="en-US" b="1" dirty="0" smtClean="0"/>
              <a:t>Add Effect</a:t>
            </a:r>
            <a:r>
              <a:rPr lang="en-US" dirty="0" smtClean="0"/>
              <a:t>, point to </a:t>
            </a:r>
            <a:r>
              <a:rPr lang="en-US" b="1" dirty="0" smtClean="0"/>
              <a:t>Entrance</a:t>
            </a:r>
            <a:r>
              <a:rPr lang="en-US" dirty="0" smtClean="0"/>
              <a:t>, and then click </a:t>
            </a:r>
            <a:r>
              <a:rPr lang="en-US" b="1" dirty="0" smtClean="0"/>
              <a:t>More</a:t>
            </a:r>
            <a:r>
              <a:rPr lang="en-US" dirty="0" smtClean="0"/>
              <a:t> </a:t>
            </a:r>
            <a:r>
              <a:rPr lang="en-US" b="1" dirty="0" smtClean="0"/>
              <a:t>Effects</a:t>
            </a:r>
            <a:r>
              <a:rPr lang="en-US" dirty="0" smtClean="0"/>
              <a:t>. In the </a:t>
            </a:r>
            <a:r>
              <a:rPr lang="en-US" b="1" dirty="0" smtClean="0"/>
              <a:t>Add Entrance Effect </a:t>
            </a:r>
            <a:r>
              <a:rPr lang="en-US" dirty="0" smtClean="0"/>
              <a:t>dialog box,</a:t>
            </a:r>
            <a:r>
              <a:rPr lang="en-US" b="1" dirty="0" smtClean="0"/>
              <a:t> </a:t>
            </a:r>
            <a:r>
              <a:rPr lang="en-US" dirty="0" smtClean="0"/>
              <a:t>under </a:t>
            </a:r>
            <a:r>
              <a:rPr lang="en-US" b="1" dirty="0" smtClean="0"/>
              <a:t>Subtle</a:t>
            </a:r>
            <a:r>
              <a:rPr lang="en-US" dirty="0" smtClean="0"/>
              <a:t>, click </a:t>
            </a:r>
            <a:r>
              <a:rPr lang="en-US" b="1" dirty="0" smtClean="0"/>
              <a:t>Expand</a:t>
            </a:r>
            <a:r>
              <a:rPr lang="en-US" dirty="0" smtClean="0"/>
              <a:t>, and then click </a:t>
            </a:r>
            <a:r>
              <a:rPr lang="en-US" b="1" dirty="0" smtClean="0"/>
              <a:t>OK</a:t>
            </a:r>
            <a:r>
              <a:rPr lang="en-US" dirty="0" smtClean="0"/>
              <a:t>.</a:t>
            </a:r>
          </a:p>
          <a:p>
            <a:pPr marL="1143000" lvl="2" indent="-228600" eaLnBrk="1" fontAlgn="auto" hangingPunct="1">
              <a:spcBef>
                <a:spcPts val="0"/>
              </a:spcBef>
              <a:spcAft>
                <a:spcPts val="0"/>
              </a:spcAft>
              <a:buFont typeface="Arial" pitchFamily="34" charset="0"/>
              <a:buChar char="•"/>
              <a:defRPr/>
            </a:pPr>
            <a:r>
              <a:rPr lang="en-US" dirty="0" smtClean="0"/>
              <a:t>Under </a:t>
            </a:r>
            <a:r>
              <a:rPr lang="en-US" b="1" dirty="0" smtClean="0"/>
              <a:t>Modify: Expand</a:t>
            </a:r>
            <a:r>
              <a:rPr lang="en-US" dirty="0" smtClean="0"/>
              <a:t>, in the </a:t>
            </a:r>
            <a:r>
              <a:rPr lang="en-US" b="1" dirty="0" smtClean="0"/>
              <a:t>Start </a:t>
            </a:r>
            <a:r>
              <a:rPr lang="en-US" dirty="0" smtClean="0"/>
              <a:t>list, select </a:t>
            </a:r>
            <a:r>
              <a:rPr lang="en-US" b="1" dirty="0" smtClean="0"/>
              <a:t>With Previous</a:t>
            </a:r>
            <a:r>
              <a:rPr lang="en-US" dirty="0" smtClean="0"/>
              <a:t>.</a:t>
            </a:r>
          </a:p>
          <a:p>
            <a:pPr marL="1143000" lvl="2" indent="-228600" eaLnBrk="1" fontAlgn="auto" hangingPunct="1">
              <a:spcBef>
                <a:spcPts val="0"/>
              </a:spcBef>
              <a:spcAft>
                <a:spcPts val="0"/>
              </a:spcAft>
              <a:buFont typeface="Arial" pitchFamily="34" charset="0"/>
              <a:buChar char="•"/>
              <a:defRPr/>
            </a:pPr>
            <a:r>
              <a:rPr lang="en-US" dirty="0" smtClean="0"/>
              <a:t>Under </a:t>
            </a:r>
            <a:r>
              <a:rPr lang="en-US" b="1" dirty="0" smtClean="0"/>
              <a:t>Modify: Expand</a:t>
            </a:r>
            <a:r>
              <a:rPr lang="en-US" dirty="0" smtClean="0"/>
              <a:t>, in the </a:t>
            </a:r>
            <a:r>
              <a:rPr lang="en-US" b="1" dirty="0" smtClean="0"/>
              <a:t>Speed </a:t>
            </a:r>
            <a:r>
              <a:rPr lang="en-US" dirty="0" smtClean="0"/>
              <a:t>list, select </a:t>
            </a:r>
            <a:r>
              <a:rPr lang="en-US" b="1" dirty="0" smtClean="0"/>
              <a:t>Fast</a:t>
            </a:r>
            <a:r>
              <a:rPr lang="en-US" dirty="0" smtClean="0"/>
              <a:t>.</a:t>
            </a:r>
          </a:p>
          <a:p>
            <a:pPr marL="228600" indent="-228600" eaLnBrk="1" fontAlgn="auto" hangingPunct="1">
              <a:spcBef>
                <a:spcPts val="0"/>
              </a:spcBef>
              <a:spcAft>
                <a:spcPts val="0"/>
              </a:spcAft>
              <a:buFont typeface="+mj-lt"/>
              <a:buAutoNum type="arabicPeriod"/>
              <a:defRPr/>
            </a:pPr>
            <a:endParaRPr lang="en-US" dirty="0" smtClean="0"/>
          </a:p>
          <a:p>
            <a:pPr marL="228600" indent="-228600" eaLnBrk="1" fontAlgn="auto" hangingPunct="1">
              <a:spcBef>
                <a:spcPts val="0"/>
              </a:spcBef>
              <a:spcAft>
                <a:spcPts val="0"/>
              </a:spcAft>
              <a:buFont typeface="+mj-lt"/>
              <a:buAutoNum type="arabicPeriod"/>
              <a:defRPr/>
            </a:pPr>
            <a:endParaRPr lang="en-US" dirty="0" smtClean="0"/>
          </a:p>
          <a:p>
            <a:pPr eaLnBrk="1" fontAlgn="auto" hangingPunct="1">
              <a:spcBef>
                <a:spcPts val="0"/>
              </a:spcBef>
              <a:spcAft>
                <a:spcPts val="0"/>
              </a:spcAft>
              <a:buFont typeface="+mj-lt"/>
              <a:buNone/>
              <a:defRPr/>
            </a:pPr>
            <a:r>
              <a:rPr lang="en-US" dirty="0" smtClean="0"/>
              <a:t>To reproduce the second picture with animation effects on this slide, do the following:</a:t>
            </a:r>
          </a:p>
          <a:p>
            <a:pPr marL="228600" indent="-228600" eaLnBrk="1" fontAlgn="auto" hangingPunct="1">
              <a:spcBef>
                <a:spcPts val="0"/>
              </a:spcBef>
              <a:spcAft>
                <a:spcPts val="0"/>
              </a:spcAft>
              <a:buFont typeface="+mj-lt"/>
              <a:buAutoNum type="arabicPeriod"/>
              <a:defRPr/>
            </a:pPr>
            <a:r>
              <a:rPr lang="en-US" dirty="0" smtClean="0"/>
              <a:t>On the slide, select the picture. On th</a:t>
            </a:r>
            <a:r>
              <a:rPr lang="en-US" b="1" dirty="0" smtClean="0"/>
              <a:t>e Home </a:t>
            </a:r>
            <a:r>
              <a:rPr lang="en-US" dirty="0" smtClean="0"/>
              <a:t>tab, in the </a:t>
            </a:r>
            <a:r>
              <a:rPr lang="en-US" b="1" dirty="0" smtClean="0"/>
              <a:t>Clipboard </a:t>
            </a:r>
            <a:r>
              <a:rPr lang="en-US" dirty="0" smtClean="0"/>
              <a:t>group, click the arrow under </a:t>
            </a:r>
            <a:r>
              <a:rPr lang="en-US" b="1" dirty="0" smtClean="0"/>
              <a:t>Paste</a:t>
            </a:r>
            <a:r>
              <a:rPr lang="en-US" dirty="0" smtClean="0"/>
              <a:t>, and then click </a:t>
            </a:r>
            <a:r>
              <a:rPr lang="en-US" b="1" dirty="0" smtClean="0"/>
              <a:t>Duplicate</a:t>
            </a:r>
            <a:r>
              <a:rPr lang="en-US" dirty="0" smtClean="0"/>
              <a:t>.</a:t>
            </a:r>
          </a:p>
          <a:p>
            <a:pPr marL="228600" indent="-228600" eaLnBrk="1" fontAlgn="auto" hangingPunct="1">
              <a:spcBef>
                <a:spcPts val="0"/>
              </a:spcBef>
              <a:spcAft>
                <a:spcPts val="0"/>
              </a:spcAft>
              <a:buFont typeface="+mj-lt"/>
              <a:buAutoNum type="arabicPeriod"/>
              <a:defRPr/>
            </a:pPr>
            <a:r>
              <a:rPr lang="en-US" dirty="0" smtClean="0"/>
              <a:t>Drag the second picture until the left side slightly overlaps the right side of the first picture.</a:t>
            </a:r>
          </a:p>
          <a:p>
            <a:pPr marL="228600" indent="-228600" eaLnBrk="1" fontAlgn="auto" hangingPunct="1">
              <a:spcBef>
                <a:spcPts val="0"/>
              </a:spcBef>
              <a:spcAft>
                <a:spcPts val="0"/>
              </a:spcAft>
              <a:buFont typeface="+mj-lt"/>
              <a:buAutoNum type="arabicPeriod"/>
              <a:defRPr/>
            </a:pPr>
            <a:r>
              <a:rPr lang="en-US" dirty="0" smtClean="0"/>
              <a:t>Select the second picture. Under </a:t>
            </a:r>
            <a:r>
              <a:rPr lang="en-US" b="1" dirty="0" smtClean="0"/>
              <a:t>Picture</a:t>
            </a:r>
            <a:r>
              <a:rPr lang="en-US" dirty="0" smtClean="0"/>
              <a:t> </a:t>
            </a:r>
            <a:r>
              <a:rPr lang="en-US" b="1" dirty="0" smtClean="0"/>
              <a:t>Tools</a:t>
            </a:r>
            <a:r>
              <a:rPr lang="en-US" dirty="0" smtClean="0"/>
              <a:t>, on the </a:t>
            </a:r>
            <a:r>
              <a:rPr lang="en-US" b="1" dirty="0" smtClean="0"/>
              <a:t>Format</a:t>
            </a:r>
            <a:r>
              <a:rPr lang="en-US" dirty="0" smtClean="0"/>
              <a:t> tab, in the bottom right corner of the </a:t>
            </a:r>
            <a:r>
              <a:rPr lang="en-US" b="1" dirty="0" smtClean="0"/>
              <a:t>Picture Styles </a:t>
            </a:r>
            <a:r>
              <a:rPr lang="en-US" dirty="0" smtClean="0"/>
              <a:t>group, click the </a:t>
            </a:r>
            <a:r>
              <a:rPr lang="en-US" b="1" dirty="0" smtClean="0"/>
              <a:t>Format Shape </a:t>
            </a:r>
            <a:r>
              <a:rPr lang="en-US" dirty="0" smtClean="0"/>
              <a:t>dialog box launcher.</a:t>
            </a:r>
          </a:p>
          <a:p>
            <a:pPr marL="228600" indent="-228600" eaLnBrk="1" fontAlgn="auto" hangingPunct="1">
              <a:spcBef>
                <a:spcPts val="0"/>
              </a:spcBef>
              <a:spcAft>
                <a:spcPts val="0"/>
              </a:spcAft>
              <a:buFont typeface="+mj-lt"/>
              <a:buAutoNum type="arabicPeriod"/>
              <a:defRPr/>
            </a:pPr>
            <a:r>
              <a:rPr lang="en-US" dirty="0" smtClean="0"/>
              <a:t>In the </a:t>
            </a:r>
            <a:r>
              <a:rPr lang="en-US" b="1" dirty="0" smtClean="0"/>
              <a:t>Format Picture </a:t>
            </a:r>
            <a:r>
              <a:rPr lang="en-US" dirty="0" smtClean="0"/>
              <a:t>dialog box, in the left pane, click </a:t>
            </a:r>
            <a:r>
              <a:rPr lang="en-US" b="1" dirty="0" smtClean="0"/>
              <a:t>Picture</a:t>
            </a:r>
            <a:r>
              <a:rPr lang="en-US" dirty="0" smtClean="0"/>
              <a:t>. In the </a:t>
            </a:r>
            <a:r>
              <a:rPr lang="en-US" b="1" dirty="0" smtClean="0"/>
              <a:t>Picture</a:t>
            </a:r>
            <a:r>
              <a:rPr lang="en-US" dirty="0" smtClean="0"/>
              <a:t> pane, in the </a:t>
            </a:r>
            <a:r>
              <a:rPr lang="en-US" b="1" dirty="0" smtClean="0"/>
              <a:t>Brightness </a:t>
            </a:r>
            <a:r>
              <a:rPr lang="en-US" dirty="0" smtClean="0"/>
              <a:t>box, enter </a:t>
            </a:r>
            <a:r>
              <a:rPr lang="en-US" b="1" dirty="0" smtClean="0"/>
              <a:t>40%</a:t>
            </a:r>
            <a:r>
              <a:rPr lang="en-US" dirty="0" smtClean="0"/>
              <a:t>. (</a:t>
            </a:r>
            <a:r>
              <a:rPr lang="en-US" b="1" dirty="0" smtClean="0"/>
              <a:t>Note: </a:t>
            </a:r>
            <a:r>
              <a:rPr lang="en-US" dirty="0" smtClean="0"/>
              <a:t>You may want to adjust the brightness settings for the picture you have chosen.)</a:t>
            </a:r>
          </a:p>
          <a:p>
            <a:pPr marL="228600" indent="-228600" eaLnBrk="1" fontAlgn="auto" hangingPunct="1">
              <a:spcBef>
                <a:spcPts val="0"/>
              </a:spcBef>
              <a:spcAft>
                <a:spcPts val="0"/>
              </a:spcAft>
              <a:buFont typeface="+mj-lt"/>
              <a:buAutoNum type="arabicPeriod"/>
              <a:defRPr/>
            </a:pPr>
            <a:r>
              <a:rPr lang="en-US" dirty="0" smtClean="0"/>
              <a:t>Press and hold CTRL, and then select the third and fourth animation effects (fly-in and expand effects for the second picture) in the </a:t>
            </a:r>
            <a:r>
              <a:rPr lang="en-US" b="1" dirty="0" smtClean="0"/>
              <a:t>Custom</a:t>
            </a:r>
            <a:r>
              <a:rPr lang="en-US" dirty="0" smtClean="0"/>
              <a:t> </a:t>
            </a:r>
            <a:r>
              <a:rPr lang="en-US" b="1" dirty="0" smtClean="0"/>
              <a:t>Animation</a:t>
            </a:r>
            <a:r>
              <a:rPr lang="en-US" dirty="0" smtClean="0"/>
              <a:t> task pane. Click the arrow to the right of one of the animation effects, and then click </a:t>
            </a:r>
            <a:r>
              <a:rPr lang="en-US" b="1" dirty="0" smtClean="0"/>
              <a:t>Timing</a:t>
            </a:r>
            <a:r>
              <a:rPr lang="en-US" dirty="0" smtClean="0"/>
              <a:t>. In the </a:t>
            </a:r>
            <a:r>
              <a:rPr lang="en-US" b="1" dirty="0" smtClean="0"/>
              <a:t>Effect Options</a:t>
            </a:r>
            <a:r>
              <a:rPr lang="en-US" dirty="0" smtClean="0"/>
              <a:t> dialog box, on the </a:t>
            </a:r>
            <a:r>
              <a:rPr lang="en-US" b="1" dirty="0" smtClean="0"/>
              <a:t>Timing</a:t>
            </a:r>
            <a:r>
              <a:rPr lang="en-US" dirty="0" smtClean="0"/>
              <a:t> tab, in the </a:t>
            </a:r>
            <a:r>
              <a:rPr lang="en-US" b="1" dirty="0" smtClean="0"/>
              <a:t>Delay</a:t>
            </a:r>
            <a:r>
              <a:rPr lang="en-US" dirty="0" smtClean="0"/>
              <a:t> box, enter </a:t>
            </a:r>
            <a:r>
              <a:rPr lang="en-US" b="1" dirty="0" smtClean="0"/>
              <a:t>0.2</a:t>
            </a:r>
            <a:r>
              <a:rPr lang="en-US" dirty="0" smtClean="0"/>
              <a:t>, and then click </a:t>
            </a:r>
            <a:r>
              <a:rPr lang="en-US" b="1" dirty="0" smtClean="0"/>
              <a:t>OK</a:t>
            </a:r>
            <a:r>
              <a:rPr lang="en-US" dirty="0" smtClean="0"/>
              <a:t>.</a:t>
            </a:r>
          </a:p>
          <a:p>
            <a:pPr marL="228600" indent="-228600" eaLnBrk="1" fontAlgn="auto" hangingPunct="1">
              <a:spcBef>
                <a:spcPts val="0"/>
              </a:spcBef>
              <a:spcAft>
                <a:spcPts val="0"/>
              </a:spcAft>
              <a:buFont typeface="+mj-lt"/>
              <a:buAutoNum type="arabicPeriod"/>
              <a:defRPr/>
            </a:pPr>
            <a:endParaRPr lang="en-US" dirty="0" smtClean="0"/>
          </a:p>
          <a:p>
            <a:pPr marL="228600" indent="-228600" eaLnBrk="1" fontAlgn="auto" hangingPunct="1">
              <a:spcBef>
                <a:spcPts val="0"/>
              </a:spcBef>
              <a:spcAft>
                <a:spcPts val="0"/>
              </a:spcAft>
              <a:buFont typeface="+mj-lt"/>
              <a:buAutoNum type="arabicPeriod"/>
              <a:defRPr/>
            </a:pPr>
            <a:endParaRPr lang="en-US" dirty="0" smtClean="0"/>
          </a:p>
          <a:p>
            <a:pPr marL="228600" indent="-228600" eaLnBrk="1" fontAlgn="auto" hangingPunct="1">
              <a:spcBef>
                <a:spcPts val="0"/>
              </a:spcBef>
              <a:spcAft>
                <a:spcPts val="0"/>
              </a:spcAft>
              <a:buFont typeface="+mj-lt"/>
              <a:buNone/>
              <a:defRPr/>
            </a:pPr>
            <a:r>
              <a:rPr lang="en-US" dirty="0" smtClean="0"/>
              <a:t>To reproduce the third picture with animation effects on this slide, do the following:</a:t>
            </a:r>
          </a:p>
          <a:p>
            <a:pPr marL="228600" indent="-228600" eaLnBrk="1" fontAlgn="auto" hangingPunct="1">
              <a:spcBef>
                <a:spcPts val="0"/>
              </a:spcBef>
              <a:spcAft>
                <a:spcPts val="0"/>
              </a:spcAft>
              <a:buFont typeface="+mj-lt"/>
              <a:buAutoNum type="arabicPeriod"/>
              <a:defRPr/>
            </a:pPr>
            <a:r>
              <a:rPr lang="en-US" dirty="0" smtClean="0"/>
              <a:t>On the slide, select the second picture. On the </a:t>
            </a:r>
            <a:r>
              <a:rPr lang="en-US" b="1" dirty="0" smtClean="0"/>
              <a:t>Home</a:t>
            </a:r>
            <a:r>
              <a:rPr lang="en-US" dirty="0" smtClean="0"/>
              <a:t> tab, in the </a:t>
            </a:r>
            <a:r>
              <a:rPr lang="en-US" b="1" dirty="0" smtClean="0"/>
              <a:t>Clipboard</a:t>
            </a:r>
            <a:r>
              <a:rPr lang="en-US" dirty="0" smtClean="0"/>
              <a:t> group, click the arrow under </a:t>
            </a:r>
            <a:r>
              <a:rPr lang="en-US" b="1" dirty="0" smtClean="0"/>
              <a:t>Paste</a:t>
            </a:r>
            <a:r>
              <a:rPr lang="en-US" dirty="0" smtClean="0"/>
              <a:t>, and then click </a:t>
            </a:r>
            <a:r>
              <a:rPr lang="en-US" b="1" dirty="0" smtClean="0"/>
              <a:t>Duplicate</a:t>
            </a:r>
            <a:r>
              <a:rPr lang="en-US" dirty="0" smtClean="0"/>
              <a:t>.</a:t>
            </a:r>
          </a:p>
          <a:p>
            <a:pPr marL="228600" indent="-228600" eaLnBrk="1" fontAlgn="auto" hangingPunct="1">
              <a:spcBef>
                <a:spcPts val="0"/>
              </a:spcBef>
              <a:spcAft>
                <a:spcPts val="0"/>
              </a:spcAft>
              <a:buFont typeface="+mj-lt"/>
              <a:buAutoNum type="arabicPeriod"/>
              <a:defRPr/>
            </a:pPr>
            <a:r>
              <a:rPr lang="en-US" dirty="0" smtClean="0"/>
              <a:t>Drag the third picture until its left side slightly overlaps the right side of the second picture.</a:t>
            </a:r>
          </a:p>
          <a:p>
            <a:pPr marL="228600" indent="-228600" eaLnBrk="1" fontAlgn="auto" hangingPunct="1">
              <a:spcBef>
                <a:spcPts val="0"/>
              </a:spcBef>
              <a:spcAft>
                <a:spcPts val="0"/>
              </a:spcAft>
              <a:buFont typeface="+mj-lt"/>
              <a:buAutoNum type="arabicPeriod"/>
              <a:defRPr/>
            </a:pPr>
            <a:r>
              <a:rPr lang="en-US" dirty="0" smtClean="0"/>
              <a:t>Select the third picture. Under </a:t>
            </a:r>
            <a:r>
              <a:rPr lang="en-US" b="1" dirty="0" smtClean="0"/>
              <a:t>Picture</a:t>
            </a:r>
            <a:r>
              <a:rPr lang="en-US" dirty="0" smtClean="0"/>
              <a:t> </a:t>
            </a:r>
            <a:r>
              <a:rPr lang="en-US" b="1" dirty="0" smtClean="0"/>
              <a:t>Tools</a:t>
            </a:r>
            <a:r>
              <a:rPr lang="en-US" dirty="0" smtClean="0"/>
              <a:t>, on the </a:t>
            </a:r>
            <a:r>
              <a:rPr lang="en-US" b="1" dirty="0" smtClean="0"/>
              <a:t>Format</a:t>
            </a:r>
            <a:r>
              <a:rPr lang="en-US" dirty="0" smtClean="0"/>
              <a:t> tab, in the bottom right corner of the </a:t>
            </a:r>
            <a:r>
              <a:rPr lang="en-US" b="1" dirty="0" smtClean="0"/>
              <a:t>Picture Styles </a:t>
            </a:r>
            <a:r>
              <a:rPr lang="en-US" dirty="0" smtClean="0"/>
              <a:t>group, click the </a:t>
            </a:r>
            <a:r>
              <a:rPr lang="en-US" b="1" dirty="0" smtClean="0"/>
              <a:t>Format Shape </a:t>
            </a:r>
            <a:r>
              <a:rPr lang="en-US" dirty="0" smtClean="0"/>
              <a:t>dialog box launcher.</a:t>
            </a:r>
          </a:p>
          <a:p>
            <a:pPr marL="228600" indent="-228600" eaLnBrk="1" fontAlgn="auto" hangingPunct="1">
              <a:spcBef>
                <a:spcPts val="0"/>
              </a:spcBef>
              <a:spcAft>
                <a:spcPts val="0"/>
              </a:spcAft>
              <a:buFont typeface="+mj-lt"/>
              <a:buAutoNum type="arabicPeriod"/>
              <a:defRPr/>
            </a:pPr>
            <a:r>
              <a:rPr lang="en-US" dirty="0" smtClean="0"/>
              <a:t>In the </a:t>
            </a:r>
            <a:r>
              <a:rPr lang="en-US" b="1" dirty="0" smtClean="0"/>
              <a:t>Format Picture </a:t>
            </a:r>
            <a:r>
              <a:rPr lang="en-US" dirty="0" smtClean="0"/>
              <a:t>dialog box, in the left pane, click </a:t>
            </a:r>
            <a:r>
              <a:rPr lang="en-US" b="1" dirty="0" smtClean="0"/>
              <a:t>Picture</a:t>
            </a:r>
            <a:r>
              <a:rPr lang="en-US" dirty="0" smtClean="0"/>
              <a:t>. In the </a:t>
            </a:r>
            <a:r>
              <a:rPr lang="en-US" b="1" dirty="0" smtClean="0"/>
              <a:t>Picture</a:t>
            </a:r>
            <a:r>
              <a:rPr lang="en-US" dirty="0" smtClean="0"/>
              <a:t> pane, in the </a:t>
            </a:r>
            <a:r>
              <a:rPr lang="en-US" b="1" dirty="0" smtClean="0"/>
              <a:t>Brightness </a:t>
            </a:r>
            <a:r>
              <a:rPr lang="en-US" dirty="0" smtClean="0"/>
              <a:t>box, enter </a:t>
            </a:r>
            <a:r>
              <a:rPr lang="en-US" b="1" dirty="0" smtClean="0"/>
              <a:t>20%</a:t>
            </a:r>
            <a:r>
              <a:rPr lang="en-US" dirty="0" smtClean="0"/>
              <a:t>. (</a:t>
            </a:r>
            <a:r>
              <a:rPr lang="en-US" b="1" dirty="0" smtClean="0"/>
              <a:t>Note: </a:t>
            </a:r>
            <a:r>
              <a:rPr lang="en-US" dirty="0" smtClean="0"/>
              <a:t>You may want to adjust the brightness settings for the picture you have chosen.)</a:t>
            </a:r>
          </a:p>
          <a:p>
            <a:pPr marL="228600" indent="-228600" eaLnBrk="1" fontAlgn="auto" hangingPunct="1">
              <a:spcBef>
                <a:spcPts val="0"/>
              </a:spcBef>
              <a:spcAft>
                <a:spcPts val="0"/>
              </a:spcAft>
              <a:buFont typeface="+mj-lt"/>
              <a:buAutoNum type="arabicPeriod"/>
              <a:defRPr/>
            </a:pPr>
            <a:r>
              <a:rPr lang="en-US" dirty="0" smtClean="0"/>
              <a:t>Press and hold CTRL, and then select the fifth and sixth animation effects (fly-in and expand effects for the third picture) in the </a:t>
            </a:r>
            <a:r>
              <a:rPr lang="en-US" b="1" dirty="0" smtClean="0"/>
              <a:t>Custom</a:t>
            </a:r>
            <a:r>
              <a:rPr lang="en-US" dirty="0" smtClean="0"/>
              <a:t> </a:t>
            </a:r>
            <a:r>
              <a:rPr lang="en-US" b="1" dirty="0" smtClean="0"/>
              <a:t>Animation</a:t>
            </a:r>
            <a:r>
              <a:rPr lang="en-US" dirty="0" smtClean="0"/>
              <a:t> task pane. Click the arrow to the right of one of the animation effects, and then click </a:t>
            </a:r>
            <a:r>
              <a:rPr lang="en-US" b="1" dirty="0" smtClean="0"/>
              <a:t>Timing</a:t>
            </a:r>
            <a:r>
              <a:rPr lang="en-US" dirty="0" smtClean="0"/>
              <a:t>. In the </a:t>
            </a:r>
            <a:r>
              <a:rPr lang="en-US" b="1" dirty="0" smtClean="0"/>
              <a:t>Effect Options</a:t>
            </a:r>
            <a:r>
              <a:rPr lang="en-US" dirty="0" smtClean="0"/>
              <a:t> dialog box, on the </a:t>
            </a:r>
            <a:r>
              <a:rPr lang="en-US" b="1" dirty="0" smtClean="0"/>
              <a:t>Timing</a:t>
            </a:r>
            <a:r>
              <a:rPr lang="en-US" dirty="0" smtClean="0"/>
              <a:t> tab, in the </a:t>
            </a:r>
            <a:r>
              <a:rPr lang="en-US" b="1" dirty="0" smtClean="0"/>
              <a:t>Delay</a:t>
            </a:r>
            <a:r>
              <a:rPr lang="en-US" dirty="0" smtClean="0"/>
              <a:t> box, enter </a:t>
            </a:r>
            <a:r>
              <a:rPr lang="en-US" b="1" dirty="0" smtClean="0"/>
              <a:t>0.4</a:t>
            </a:r>
            <a:r>
              <a:rPr lang="en-US" dirty="0" smtClean="0"/>
              <a:t>, and then click </a:t>
            </a:r>
            <a:r>
              <a:rPr lang="en-US" b="1" dirty="0" smtClean="0"/>
              <a:t>OK</a:t>
            </a:r>
            <a:r>
              <a:rPr lang="en-US" dirty="0" smtClean="0"/>
              <a:t>.</a:t>
            </a:r>
          </a:p>
          <a:p>
            <a:pPr marL="228600" indent="-228600" eaLnBrk="1" fontAlgn="auto" hangingPunct="1">
              <a:spcBef>
                <a:spcPts val="0"/>
              </a:spcBef>
              <a:spcAft>
                <a:spcPts val="0"/>
              </a:spcAft>
              <a:buFont typeface="+mj-lt"/>
              <a:buAutoNum type="arabicPeriod"/>
              <a:defRPr/>
            </a:pPr>
            <a:endParaRPr lang="en-US" dirty="0" smtClean="0"/>
          </a:p>
          <a:p>
            <a:pPr marL="228600" indent="-228600" eaLnBrk="1" fontAlgn="auto" hangingPunct="1">
              <a:spcBef>
                <a:spcPts val="0"/>
              </a:spcBef>
              <a:spcAft>
                <a:spcPts val="0"/>
              </a:spcAft>
              <a:buFont typeface="+mj-lt"/>
              <a:buAutoNum type="arabicPeriod"/>
              <a:defRPr/>
            </a:pPr>
            <a:endParaRPr lang="en-US" dirty="0" smtClean="0"/>
          </a:p>
          <a:p>
            <a:pPr eaLnBrk="1" fontAlgn="auto" hangingPunct="1">
              <a:spcBef>
                <a:spcPts val="0"/>
              </a:spcBef>
              <a:spcAft>
                <a:spcPts val="0"/>
              </a:spcAft>
              <a:buFont typeface="+mj-lt"/>
              <a:buNone/>
              <a:defRPr/>
            </a:pPr>
            <a:r>
              <a:rPr lang="en-US" dirty="0" smtClean="0"/>
              <a:t>To reproduce the fourth picture with animation effects on this slide, do the following:</a:t>
            </a:r>
          </a:p>
          <a:p>
            <a:pPr marL="228600" indent="-228600" eaLnBrk="1" fontAlgn="auto" hangingPunct="1">
              <a:spcBef>
                <a:spcPts val="0"/>
              </a:spcBef>
              <a:spcAft>
                <a:spcPts val="0"/>
              </a:spcAft>
              <a:buFont typeface="+mj-lt"/>
              <a:buAutoNum type="arabicPeriod"/>
              <a:defRPr/>
            </a:pPr>
            <a:r>
              <a:rPr lang="en-US" dirty="0" smtClean="0"/>
              <a:t>On the slide, select the third picture. On the </a:t>
            </a:r>
            <a:r>
              <a:rPr lang="en-US" b="1" dirty="0" smtClean="0"/>
              <a:t>Home</a:t>
            </a:r>
            <a:r>
              <a:rPr lang="en-US" dirty="0" smtClean="0"/>
              <a:t> tab, in the </a:t>
            </a:r>
            <a:r>
              <a:rPr lang="en-US" b="1" dirty="0" smtClean="0"/>
              <a:t>Clipboard</a:t>
            </a:r>
            <a:r>
              <a:rPr lang="en-US" dirty="0" smtClean="0"/>
              <a:t> group, click the arrow under </a:t>
            </a:r>
            <a:r>
              <a:rPr lang="en-US" b="1" dirty="0" smtClean="0"/>
              <a:t>Paste</a:t>
            </a:r>
            <a:r>
              <a:rPr lang="en-US" dirty="0" smtClean="0"/>
              <a:t>, and then click </a:t>
            </a:r>
            <a:r>
              <a:rPr lang="en-US" b="1" dirty="0" smtClean="0"/>
              <a:t>Duplicate</a:t>
            </a:r>
            <a:r>
              <a:rPr lang="en-US" dirty="0" smtClean="0"/>
              <a:t>.</a:t>
            </a:r>
          </a:p>
          <a:p>
            <a:pPr marL="228600" indent="-228600" eaLnBrk="1" fontAlgn="auto" hangingPunct="1">
              <a:spcBef>
                <a:spcPts val="0"/>
              </a:spcBef>
              <a:spcAft>
                <a:spcPts val="0"/>
              </a:spcAft>
              <a:buFont typeface="+mj-lt"/>
              <a:buAutoNum type="arabicPeriod"/>
              <a:defRPr/>
            </a:pPr>
            <a:r>
              <a:rPr lang="en-US" dirty="0" smtClean="0"/>
              <a:t>Drag the fourth picture until its left side slightly overlaps the right side of the third picture.</a:t>
            </a:r>
          </a:p>
          <a:p>
            <a:pPr marL="228600" indent="-228600" eaLnBrk="1" fontAlgn="auto" hangingPunct="1">
              <a:spcBef>
                <a:spcPts val="0"/>
              </a:spcBef>
              <a:spcAft>
                <a:spcPts val="0"/>
              </a:spcAft>
              <a:buFont typeface="+mj-lt"/>
              <a:buAutoNum type="arabicPeriod"/>
              <a:defRPr/>
            </a:pPr>
            <a:r>
              <a:rPr lang="en-US" dirty="0" smtClean="0"/>
              <a:t>Select the fourth picture. Under </a:t>
            </a:r>
            <a:r>
              <a:rPr lang="en-US" b="1" dirty="0" smtClean="0"/>
              <a:t>Picture</a:t>
            </a:r>
            <a:r>
              <a:rPr lang="en-US" dirty="0" smtClean="0"/>
              <a:t> </a:t>
            </a:r>
            <a:r>
              <a:rPr lang="en-US" b="1" dirty="0" smtClean="0"/>
              <a:t>Tools</a:t>
            </a:r>
            <a:r>
              <a:rPr lang="en-US" dirty="0" smtClean="0"/>
              <a:t>, on the </a:t>
            </a:r>
            <a:r>
              <a:rPr lang="en-US" b="1" dirty="0" smtClean="0"/>
              <a:t>Format</a:t>
            </a:r>
            <a:r>
              <a:rPr lang="en-US" dirty="0" smtClean="0"/>
              <a:t> tab, in the bottom right corner of the </a:t>
            </a:r>
            <a:r>
              <a:rPr lang="en-US" b="1" dirty="0" smtClean="0"/>
              <a:t>Picture Styles </a:t>
            </a:r>
            <a:r>
              <a:rPr lang="en-US" dirty="0" smtClean="0"/>
              <a:t>group, click the </a:t>
            </a:r>
            <a:r>
              <a:rPr lang="en-US" b="1" dirty="0" smtClean="0"/>
              <a:t>Format Shape </a:t>
            </a:r>
            <a:r>
              <a:rPr lang="en-US" dirty="0" smtClean="0"/>
              <a:t>dialog box launcher.</a:t>
            </a:r>
          </a:p>
          <a:p>
            <a:pPr marL="228600" indent="-228600" eaLnBrk="1" fontAlgn="auto" hangingPunct="1">
              <a:spcBef>
                <a:spcPts val="0"/>
              </a:spcBef>
              <a:spcAft>
                <a:spcPts val="0"/>
              </a:spcAft>
              <a:buFont typeface="+mj-lt"/>
              <a:buAutoNum type="arabicPeriod"/>
              <a:defRPr/>
            </a:pPr>
            <a:r>
              <a:rPr lang="en-US" dirty="0" smtClean="0"/>
              <a:t>In the </a:t>
            </a:r>
            <a:r>
              <a:rPr lang="en-US" b="1" dirty="0" smtClean="0"/>
              <a:t>Format Picture </a:t>
            </a:r>
            <a:r>
              <a:rPr lang="en-US" dirty="0" smtClean="0"/>
              <a:t>dialog box, in the left pane, click </a:t>
            </a:r>
            <a:r>
              <a:rPr lang="en-US" b="1" dirty="0" smtClean="0"/>
              <a:t>Picture</a:t>
            </a:r>
            <a:r>
              <a:rPr lang="en-US" dirty="0" smtClean="0"/>
              <a:t>. In the </a:t>
            </a:r>
            <a:r>
              <a:rPr lang="en-US" b="1" dirty="0" smtClean="0"/>
              <a:t>Picture</a:t>
            </a:r>
            <a:r>
              <a:rPr lang="en-US" dirty="0" smtClean="0"/>
              <a:t> pane, in the </a:t>
            </a:r>
            <a:r>
              <a:rPr lang="en-US" b="1" dirty="0" smtClean="0"/>
              <a:t>Brightness </a:t>
            </a:r>
            <a:r>
              <a:rPr lang="en-US" dirty="0" smtClean="0"/>
              <a:t>box, enter </a:t>
            </a:r>
            <a:r>
              <a:rPr lang="en-US" b="1" dirty="0" smtClean="0"/>
              <a:t>0%</a:t>
            </a:r>
            <a:r>
              <a:rPr lang="en-US" dirty="0" smtClean="0"/>
              <a:t>. </a:t>
            </a:r>
          </a:p>
          <a:p>
            <a:pPr marL="228600" indent="-228600" eaLnBrk="1" fontAlgn="auto" hangingPunct="1">
              <a:spcBef>
                <a:spcPts val="0"/>
              </a:spcBef>
              <a:spcAft>
                <a:spcPts val="0"/>
              </a:spcAft>
              <a:buFont typeface="+mj-lt"/>
              <a:buAutoNum type="arabicPeriod"/>
              <a:defRPr/>
            </a:pPr>
            <a:r>
              <a:rPr lang="en-US" dirty="0" smtClean="0"/>
              <a:t>Press and hold CTRL, and then select the seventh and eighth animation effects (fly-in and expand effects for the fourth picture) in the </a:t>
            </a:r>
            <a:r>
              <a:rPr lang="en-US" b="1" dirty="0" smtClean="0"/>
              <a:t>Custom</a:t>
            </a:r>
            <a:r>
              <a:rPr lang="en-US" dirty="0" smtClean="0"/>
              <a:t> </a:t>
            </a:r>
            <a:r>
              <a:rPr lang="en-US" b="1" dirty="0" smtClean="0"/>
              <a:t>Animation</a:t>
            </a:r>
            <a:r>
              <a:rPr lang="en-US" dirty="0" smtClean="0"/>
              <a:t> pane. Click the arrow to the right of one of the animation effects, and then click </a:t>
            </a:r>
            <a:r>
              <a:rPr lang="en-US" b="1" dirty="0" smtClean="0"/>
              <a:t>Timing</a:t>
            </a:r>
            <a:r>
              <a:rPr lang="en-US" dirty="0" smtClean="0"/>
              <a:t>. In the </a:t>
            </a:r>
            <a:r>
              <a:rPr lang="en-US" b="1" dirty="0" smtClean="0"/>
              <a:t>Effect Options</a:t>
            </a:r>
            <a:r>
              <a:rPr lang="en-US" dirty="0" smtClean="0"/>
              <a:t> dialog box, on the </a:t>
            </a:r>
            <a:r>
              <a:rPr lang="en-US" b="1" dirty="0" smtClean="0"/>
              <a:t>Timing</a:t>
            </a:r>
            <a:r>
              <a:rPr lang="en-US" dirty="0" smtClean="0"/>
              <a:t> tab, in the </a:t>
            </a:r>
            <a:r>
              <a:rPr lang="en-US" b="1" dirty="0" smtClean="0"/>
              <a:t>Delay</a:t>
            </a:r>
            <a:r>
              <a:rPr lang="en-US" dirty="0" smtClean="0"/>
              <a:t> box, enter </a:t>
            </a:r>
            <a:r>
              <a:rPr lang="en-US" b="1" dirty="0" smtClean="0"/>
              <a:t>0.6</a:t>
            </a:r>
            <a:r>
              <a:rPr lang="en-US" dirty="0" smtClean="0"/>
              <a:t>, and then click </a:t>
            </a:r>
            <a:r>
              <a:rPr lang="en-US" b="1" dirty="0" smtClean="0"/>
              <a:t>OK</a:t>
            </a:r>
            <a:r>
              <a:rPr lang="en-US" dirty="0" smtClean="0"/>
              <a:t>.</a:t>
            </a:r>
          </a:p>
          <a:p>
            <a:pPr marL="228600" indent="-228600" eaLnBrk="1" fontAlgn="auto" hangingPunct="1">
              <a:spcBef>
                <a:spcPts val="0"/>
              </a:spcBef>
              <a:spcAft>
                <a:spcPts val="0"/>
              </a:spcAft>
              <a:buFont typeface="+mj-lt"/>
              <a:buNone/>
              <a:defRPr/>
            </a:pPr>
            <a:endParaRPr lang="en-US" dirty="0" smtClean="0"/>
          </a:p>
          <a:p>
            <a:pPr marL="228600" indent="-228600" eaLnBrk="1" fontAlgn="auto" hangingPunct="1">
              <a:spcBef>
                <a:spcPts val="0"/>
              </a:spcBef>
              <a:spcAft>
                <a:spcPts val="0"/>
              </a:spcAft>
              <a:buFont typeface="+mj-lt"/>
              <a:buNone/>
              <a:defRPr/>
            </a:pPr>
            <a:endParaRPr lang="en-US" dirty="0" smtClean="0"/>
          </a:p>
          <a:p>
            <a:pPr marL="228600" indent="-228600" eaLnBrk="1" fontAlgn="auto" hangingPunct="1">
              <a:spcBef>
                <a:spcPts val="0"/>
              </a:spcBef>
              <a:spcAft>
                <a:spcPts val="0"/>
              </a:spcAft>
              <a:buFont typeface="+mj-lt"/>
              <a:buNone/>
              <a:defRPr/>
            </a:pPr>
            <a:r>
              <a:rPr lang="en-US" dirty="0" smtClean="0"/>
              <a:t>To reproduce the fifth picture with animation effects on this slide, do the following:</a:t>
            </a:r>
          </a:p>
          <a:p>
            <a:pPr marL="228600" indent="-228600" eaLnBrk="1" fontAlgn="auto" hangingPunct="1">
              <a:spcBef>
                <a:spcPts val="0"/>
              </a:spcBef>
              <a:spcAft>
                <a:spcPts val="0"/>
              </a:spcAft>
              <a:buFont typeface="+mj-lt"/>
              <a:buAutoNum type="arabicPeriod"/>
              <a:defRPr/>
            </a:pPr>
            <a:r>
              <a:rPr lang="en-US" dirty="0" smtClean="0"/>
              <a:t>On the slide, select the fourth picture. On the </a:t>
            </a:r>
            <a:r>
              <a:rPr lang="en-US" b="1" dirty="0" smtClean="0"/>
              <a:t>Home</a:t>
            </a:r>
            <a:r>
              <a:rPr lang="en-US" dirty="0" smtClean="0"/>
              <a:t> tab, in the </a:t>
            </a:r>
            <a:r>
              <a:rPr lang="en-US" b="1" dirty="0" smtClean="0"/>
              <a:t>Clipboard</a:t>
            </a:r>
            <a:r>
              <a:rPr lang="en-US" dirty="0" smtClean="0"/>
              <a:t> group, click the arrow under </a:t>
            </a:r>
            <a:r>
              <a:rPr lang="en-US" b="1" dirty="0" smtClean="0"/>
              <a:t>Paste</a:t>
            </a:r>
            <a:r>
              <a:rPr lang="en-US" dirty="0" smtClean="0"/>
              <a:t>, and then click </a:t>
            </a:r>
            <a:r>
              <a:rPr lang="en-US" b="1" dirty="0" smtClean="0"/>
              <a:t>Duplicate</a:t>
            </a:r>
            <a:r>
              <a:rPr lang="en-US" dirty="0" smtClean="0"/>
              <a:t>.</a:t>
            </a:r>
          </a:p>
          <a:p>
            <a:pPr marL="228600" indent="-228600" eaLnBrk="1" fontAlgn="auto" hangingPunct="1">
              <a:spcBef>
                <a:spcPts val="0"/>
              </a:spcBef>
              <a:spcAft>
                <a:spcPts val="0"/>
              </a:spcAft>
              <a:buFont typeface="+mj-lt"/>
              <a:buAutoNum type="arabicPeriod"/>
              <a:defRPr/>
            </a:pPr>
            <a:r>
              <a:rPr lang="en-US" dirty="0" smtClean="0"/>
              <a:t>Drag the fifth picture until its left side slightly overlaps the right side of the fourth picture.</a:t>
            </a:r>
          </a:p>
          <a:p>
            <a:pPr marL="228600" indent="-228600" eaLnBrk="1" fontAlgn="auto" hangingPunct="1">
              <a:spcBef>
                <a:spcPts val="0"/>
              </a:spcBef>
              <a:spcAft>
                <a:spcPts val="0"/>
              </a:spcAft>
              <a:buFont typeface="+mj-lt"/>
              <a:buAutoNum type="arabicPeriod"/>
              <a:defRPr/>
            </a:pPr>
            <a:r>
              <a:rPr lang="en-US" dirty="0" smtClean="0"/>
              <a:t>Select the fifth picture. Under </a:t>
            </a:r>
            <a:r>
              <a:rPr lang="en-US" b="1" dirty="0" smtClean="0"/>
              <a:t>Picture</a:t>
            </a:r>
            <a:r>
              <a:rPr lang="en-US" dirty="0" smtClean="0"/>
              <a:t> </a:t>
            </a:r>
            <a:r>
              <a:rPr lang="en-US" b="1" dirty="0" smtClean="0"/>
              <a:t>Tools</a:t>
            </a:r>
            <a:r>
              <a:rPr lang="en-US" dirty="0" smtClean="0"/>
              <a:t>, on the </a:t>
            </a:r>
            <a:r>
              <a:rPr lang="en-US" b="1" dirty="0" smtClean="0"/>
              <a:t>Format</a:t>
            </a:r>
            <a:r>
              <a:rPr lang="en-US" dirty="0" smtClean="0"/>
              <a:t> tab, in the bottom right corner of the </a:t>
            </a:r>
            <a:r>
              <a:rPr lang="en-US" b="1" dirty="0" smtClean="0"/>
              <a:t>Picture Styles </a:t>
            </a:r>
            <a:r>
              <a:rPr lang="en-US" dirty="0" smtClean="0"/>
              <a:t>group, click the </a:t>
            </a:r>
            <a:r>
              <a:rPr lang="en-US" b="1" dirty="0" smtClean="0"/>
              <a:t>Format Shape </a:t>
            </a:r>
            <a:r>
              <a:rPr lang="en-US" dirty="0" smtClean="0"/>
              <a:t>dialog box launcher.</a:t>
            </a:r>
          </a:p>
          <a:p>
            <a:pPr marL="228600" indent="-228600" eaLnBrk="1" fontAlgn="auto" hangingPunct="1">
              <a:spcBef>
                <a:spcPts val="0"/>
              </a:spcBef>
              <a:spcAft>
                <a:spcPts val="0"/>
              </a:spcAft>
              <a:buFont typeface="+mj-lt"/>
              <a:buAutoNum type="arabicPeriod"/>
              <a:defRPr/>
            </a:pPr>
            <a:r>
              <a:rPr lang="en-US" dirty="0" smtClean="0"/>
              <a:t>In the </a:t>
            </a:r>
            <a:r>
              <a:rPr lang="en-US" b="1" dirty="0" smtClean="0"/>
              <a:t>Format Picture </a:t>
            </a:r>
            <a:r>
              <a:rPr lang="en-US" dirty="0" smtClean="0"/>
              <a:t>dialog box, in the left pane, click </a:t>
            </a:r>
            <a:r>
              <a:rPr lang="en-US" b="1" dirty="0" smtClean="0"/>
              <a:t>Picture</a:t>
            </a:r>
            <a:r>
              <a:rPr lang="en-US" dirty="0" smtClean="0"/>
              <a:t>. In the </a:t>
            </a:r>
            <a:r>
              <a:rPr lang="en-US" b="1" dirty="0" smtClean="0"/>
              <a:t>Picture</a:t>
            </a:r>
            <a:r>
              <a:rPr lang="en-US" dirty="0" smtClean="0"/>
              <a:t> pane, click the button next to </a:t>
            </a:r>
            <a:r>
              <a:rPr lang="en-US" b="1" dirty="0" smtClean="0"/>
              <a:t>Recolor</a:t>
            </a:r>
            <a:r>
              <a:rPr lang="en-US" dirty="0" smtClean="0"/>
              <a:t>, and then under </a:t>
            </a:r>
            <a:r>
              <a:rPr lang="en-US" b="1" dirty="0" smtClean="0"/>
              <a:t>No Recolor </a:t>
            </a:r>
            <a:r>
              <a:rPr lang="en-US" dirty="0" smtClean="0"/>
              <a:t>click </a:t>
            </a:r>
            <a:r>
              <a:rPr lang="en-US" b="1" dirty="0" smtClean="0"/>
              <a:t>No Recolor</a:t>
            </a:r>
            <a:r>
              <a:rPr lang="en-US" dirty="0" smtClean="0"/>
              <a:t>. </a:t>
            </a:r>
          </a:p>
          <a:p>
            <a:pPr marL="228600" indent="-228600" eaLnBrk="1" fontAlgn="auto" hangingPunct="1">
              <a:spcBef>
                <a:spcPts val="0"/>
              </a:spcBef>
              <a:spcAft>
                <a:spcPts val="0"/>
              </a:spcAft>
              <a:buFont typeface="+mj-lt"/>
              <a:buAutoNum type="arabicPeriod"/>
              <a:defRPr/>
            </a:pPr>
            <a:r>
              <a:rPr lang="en-US" dirty="0" smtClean="0"/>
              <a:t>Press and hold CTRL, and then select the ninth and 10th animation effects (fly-in and expand effects for the fifth picture) in the </a:t>
            </a:r>
            <a:r>
              <a:rPr lang="en-US" b="1" dirty="0" smtClean="0"/>
              <a:t>Custom</a:t>
            </a:r>
            <a:r>
              <a:rPr lang="en-US" dirty="0" smtClean="0"/>
              <a:t> </a:t>
            </a:r>
            <a:r>
              <a:rPr lang="en-US" b="1" dirty="0" smtClean="0"/>
              <a:t>Animation</a:t>
            </a:r>
            <a:r>
              <a:rPr lang="en-US" dirty="0" smtClean="0"/>
              <a:t> task pane. Click the arrow to the right of one of the selected animation effects, and then click </a:t>
            </a:r>
            <a:r>
              <a:rPr lang="en-US" b="1" dirty="0" smtClean="0"/>
              <a:t>Timing</a:t>
            </a:r>
            <a:r>
              <a:rPr lang="en-US" dirty="0" smtClean="0"/>
              <a:t>. In the </a:t>
            </a:r>
            <a:r>
              <a:rPr lang="en-US" b="1" dirty="0" smtClean="0"/>
              <a:t>Effect Options</a:t>
            </a:r>
            <a:r>
              <a:rPr lang="en-US" dirty="0" smtClean="0"/>
              <a:t> dialog box, on the </a:t>
            </a:r>
            <a:r>
              <a:rPr lang="en-US" b="1" dirty="0" smtClean="0"/>
              <a:t>Timing</a:t>
            </a:r>
            <a:r>
              <a:rPr lang="en-US" dirty="0" smtClean="0"/>
              <a:t> tab, in the </a:t>
            </a:r>
            <a:r>
              <a:rPr lang="en-US" b="1" dirty="0" smtClean="0"/>
              <a:t>Delay</a:t>
            </a:r>
            <a:r>
              <a:rPr lang="en-US" dirty="0" smtClean="0"/>
              <a:t> box, enter </a:t>
            </a:r>
            <a:r>
              <a:rPr lang="en-US" b="1" dirty="0" smtClean="0"/>
              <a:t>0.8</a:t>
            </a:r>
            <a:r>
              <a:rPr lang="en-US" dirty="0" smtClean="0"/>
              <a:t>, and then click </a:t>
            </a:r>
            <a:r>
              <a:rPr lang="en-US" b="1" dirty="0" smtClean="0"/>
              <a:t>OK</a:t>
            </a:r>
            <a:r>
              <a:rPr lang="en-US" dirty="0" smtClean="0"/>
              <a:t>.</a:t>
            </a:r>
          </a:p>
          <a:p>
            <a:pPr marL="228600" indent="-228600" eaLnBrk="1" fontAlgn="auto" hangingPunct="1">
              <a:spcBef>
                <a:spcPts val="0"/>
              </a:spcBef>
              <a:spcAft>
                <a:spcPts val="0"/>
              </a:spcAft>
              <a:buFont typeface="+mj-lt"/>
              <a:buAutoNum type="arabicPeriod" startAt="22"/>
              <a:defRPr/>
            </a:pPr>
            <a:endParaRPr lang="en-US" dirty="0" smtClean="0"/>
          </a:p>
          <a:p>
            <a:pPr marL="228600" indent="-228600" eaLnBrk="1" fontAlgn="auto" hangingPunct="1">
              <a:spcBef>
                <a:spcPts val="0"/>
              </a:spcBef>
              <a:spcAft>
                <a:spcPts val="0"/>
              </a:spcAft>
              <a:buFont typeface="+mj-lt"/>
              <a:buAutoNum type="arabicPeriod" startAt="22"/>
              <a:defRPr/>
            </a:pPr>
            <a:endParaRPr lang="en-US" dirty="0" smtClean="0"/>
          </a:p>
          <a:p>
            <a:pPr marL="228600" indent="-228600" eaLnBrk="1" fontAlgn="auto" hangingPunct="1">
              <a:spcBef>
                <a:spcPts val="0"/>
              </a:spcBef>
              <a:spcAft>
                <a:spcPts val="0"/>
              </a:spcAft>
              <a:buFont typeface="+mj-lt"/>
              <a:buNone/>
              <a:defRPr/>
            </a:pPr>
            <a:r>
              <a:rPr lang="en-US" dirty="0" smtClean="0"/>
              <a:t>To reproduce the animation effects for the text box on this slide, do the following:</a:t>
            </a:r>
          </a:p>
          <a:p>
            <a:pPr marL="228600" indent="-228600" eaLnBrk="1" fontAlgn="auto" hangingPunct="1">
              <a:spcBef>
                <a:spcPts val="0"/>
              </a:spcBef>
              <a:spcAft>
                <a:spcPts val="0"/>
              </a:spcAft>
              <a:buFont typeface="+mj-lt"/>
              <a:buAutoNum type="arabicPeriod"/>
              <a:defRPr/>
            </a:pPr>
            <a:r>
              <a:rPr lang="en-US" dirty="0" smtClean="0"/>
              <a:t>On the </a:t>
            </a:r>
            <a:r>
              <a:rPr lang="en-US" b="1" dirty="0" smtClean="0"/>
              <a:t>Home</a:t>
            </a:r>
            <a:r>
              <a:rPr lang="en-US" dirty="0" smtClean="0"/>
              <a:t> tab, in the </a:t>
            </a:r>
            <a:r>
              <a:rPr lang="en-US" b="1" dirty="0" smtClean="0"/>
              <a:t>Editing</a:t>
            </a:r>
            <a:r>
              <a:rPr lang="en-US" dirty="0" smtClean="0"/>
              <a:t> group, click </a:t>
            </a:r>
            <a:r>
              <a:rPr lang="en-US" b="1" dirty="0" smtClean="0"/>
              <a:t>Select</a:t>
            </a:r>
            <a:r>
              <a:rPr lang="en-US" dirty="0" smtClean="0"/>
              <a:t>, and then click </a:t>
            </a:r>
            <a:r>
              <a:rPr lang="en-US" b="1" dirty="0" smtClean="0"/>
              <a:t>Selection Pane</a:t>
            </a:r>
            <a:r>
              <a:rPr lang="en-US" dirty="0" smtClean="0"/>
              <a:t>.</a:t>
            </a:r>
          </a:p>
          <a:p>
            <a:pPr marL="228600" indent="-228600" eaLnBrk="1" fontAlgn="auto" hangingPunct="1">
              <a:spcBef>
                <a:spcPts val="0"/>
              </a:spcBef>
              <a:spcAft>
                <a:spcPts val="0"/>
              </a:spcAft>
              <a:buFont typeface="+mj-lt"/>
              <a:buAutoNum type="arabicPeriod"/>
              <a:defRPr/>
            </a:pPr>
            <a:r>
              <a:rPr lang="en-US" dirty="0" smtClean="0"/>
              <a:t>In the </a:t>
            </a:r>
            <a:r>
              <a:rPr lang="en-US" b="1" dirty="0" smtClean="0"/>
              <a:t>Selection and Visibility</a:t>
            </a:r>
            <a:r>
              <a:rPr lang="en-US" dirty="0" smtClean="0"/>
              <a:t> pane, select the text box, and then do the following in the </a:t>
            </a:r>
            <a:r>
              <a:rPr lang="en-US" b="1" dirty="0" smtClean="0"/>
              <a:t>Custom</a:t>
            </a:r>
            <a:r>
              <a:rPr lang="en-US" dirty="0" smtClean="0"/>
              <a:t> </a:t>
            </a:r>
            <a:r>
              <a:rPr lang="en-US" b="1" dirty="0" smtClean="0"/>
              <a:t>Animation</a:t>
            </a:r>
            <a:r>
              <a:rPr lang="en-US" dirty="0" smtClean="0"/>
              <a:t> task pane:</a:t>
            </a:r>
          </a:p>
          <a:p>
            <a:pPr marL="685800" lvl="1" indent="-228600" eaLnBrk="1" fontAlgn="auto" hangingPunct="1">
              <a:spcBef>
                <a:spcPts val="0"/>
              </a:spcBef>
              <a:spcAft>
                <a:spcPts val="0"/>
              </a:spcAft>
              <a:buFont typeface="+mj-lt"/>
              <a:buAutoNum type="arabicPeriod"/>
              <a:defRPr/>
            </a:pPr>
            <a:r>
              <a:rPr lang="en-US" dirty="0" smtClean="0"/>
              <a:t>Click </a:t>
            </a:r>
            <a:r>
              <a:rPr lang="en-US" b="1" dirty="0" smtClean="0"/>
              <a:t>Add Effect</a:t>
            </a:r>
            <a:r>
              <a:rPr lang="en-US" dirty="0" smtClean="0"/>
              <a:t>, point to </a:t>
            </a:r>
            <a:r>
              <a:rPr lang="en-US" b="1" dirty="0" smtClean="0"/>
              <a:t>Entrance</a:t>
            </a:r>
            <a:r>
              <a:rPr lang="en-US" dirty="0" smtClean="0"/>
              <a:t>,  and then click </a:t>
            </a:r>
            <a:r>
              <a:rPr lang="en-US" b="1" dirty="0" smtClean="0"/>
              <a:t>More</a:t>
            </a:r>
            <a:r>
              <a:rPr lang="en-US" dirty="0" smtClean="0"/>
              <a:t> </a:t>
            </a:r>
            <a:r>
              <a:rPr lang="en-US" b="1" dirty="0" smtClean="0"/>
              <a:t>Effects</a:t>
            </a:r>
            <a:r>
              <a:rPr lang="en-US" dirty="0" smtClean="0"/>
              <a:t>. In the </a:t>
            </a:r>
            <a:r>
              <a:rPr lang="en-US" b="1" dirty="0" smtClean="0"/>
              <a:t>Add Entrance Effect </a:t>
            </a:r>
            <a:r>
              <a:rPr lang="en-US" dirty="0" smtClean="0"/>
              <a:t>dialog box,</a:t>
            </a:r>
            <a:r>
              <a:rPr lang="en-US" b="1" dirty="0" smtClean="0"/>
              <a:t> </a:t>
            </a:r>
            <a:r>
              <a:rPr lang="en-US" dirty="0" smtClean="0"/>
              <a:t>under </a:t>
            </a:r>
            <a:r>
              <a:rPr lang="en-US" b="1" dirty="0" smtClean="0"/>
              <a:t>Subtle</a:t>
            </a:r>
            <a:r>
              <a:rPr lang="en-US" dirty="0" smtClean="0"/>
              <a:t>, click </a:t>
            </a:r>
            <a:r>
              <a:rPr lang="en-US" b="1" dirty="0" smtClean="0"/>
              <a:t>Fade</a:t>
            </a:r>
            <a:r>
              <a:rPr lang="en-US" dirty="0" smtClean="0"/>
              <a:t>, and then click </a:t>
            </a:r>
            <a:r>
              <a:rPr lang="en-US" b="1" dirty="0" smtClean="0"/>
              <a:t>OK</a:t>
            </a:r>
            <a:r>
              <a:rPr lang="en-US" dirty="0" smtClean="0"/>
              <a:t>.</a:t>
            </a:r>
          </a:p>
          <a:p>
            <a:pPr marL="685800" lvl="1" indent="-228600" eaLnBrk="1" fontAlgn="auto" hangingPunct="1">
              <a:spcBef>
                <a:spcPts val="0"/>
              </a:spcBef>
              <a:spcAft>
                <a:spcPts val="0"/>
              </a:spcAft>
              <a:buFont typeface="+mj-lt"/>
              <a:buAutoNum type="arabicPeriod"/>
              <a:defRPr/>
            </a:pPr>
            <a:r>
              <a:rPr lang="en-US" dirty="0" smtClean="0"/>
              <a:t>Under </a:t>
            </a:r>
            <a:r>
              <a:rPr lang="en-US" b="1" dirty="0" smtClean="0"/>
              <a:t>Modify: Fade</a:t>
            </a:r>
            <a:r>
              <a:rPr lang="en-US" dirty="0" smtClean="0"/>
              <a:t>, in the </a:t>
            </a:r>
            <a:r>
              <a:rPr lang="en-US" b="1" dirty="0" smtClean="0"/>
              <a:t>Start </a:t>
            </a:r>
            <a:r>
              <a:rPr lang="en-US" dirty="0" smtClean="0"/>
              <a:t>list, select </a:t>
            </a:r>
            <a:r>
              <a:rPr lang="en-US" b="1" dirty="0" smtClean="0"/>
              <a:t>With Previous</a:t>
            </a:r>
            <a:r>
              <a:rPr lang="en-US" dirty="0" smtClean="0"/>
              <a:t>. </a:t>
            </a:r>
          </a:p>
          <a:p>
            <a:pPr marL="685800" lvl="1" indent="-228600" eaLnBrk="1" fontAlgn="auto" hangingPunct="1">
              <a:spcBef>
                <a:spcPts val="0"/>
              </a:spcBef>
              <a:spcAft>
                <a:spcPts val="0"/>
              </a:spcAft>
              <a:buFont typeface="+mj-lt"/>
              <a:buAutoNum type="arabicPeriod"/>
              <a:defRPr/>
            </a:pPr>
            <a:r>
              <a:rPr lang="en-US" dirty="0" smtClean="0"/>
              <a:t>Under </a:t>
            </a:r>
            <a:r>
              <a:rPr lang="en-US" b="1" dirty="0" smtClean="0"/>
              <a:t>Modify: Fade</a:t>
            </a:r>
            <a:r>
              <a:rPr lang="en-US" dirty="0" smtClean="0"/>
              <a:t>, in the </a:t>
            </a:r>
            <a:r>
              <a:rPr lang="en-US" b="1" dirty="0" smtClean="0"/>
              <a:t>Speed </a:t>
            </a:r>
            <a:r>
              <a:rPr lang="en-US" dirty="0" smtClean="0"/>
              <a:t>list, select </a:t>
            </a:r>
            <a:r>
              <a:rPr lang="en-US" b="1" dirty="0" smtClean="0"/>
              <a:t>Very Fast</a:t>
            </a:r>
            <a:r>
              <a:rPr lang="en-US" dirty="0" smtClean="0"/>
              <a:t>.</a:t>
            </a:r>
          </a:p>
          <a:p>
            <a:pPr marL="228600" indent="-228600" eaLnBrk="1" fontAlgn="auto" hangingPunct="1">
              <a:spcBef>
                <a:spcPts val="0"/>
              </a:spcBef>
              <a:spcAft>
                <a:spcPts val="0"/>
              </a:spcAft>
              <a:buFont typeface="+mj-lt"/>
              <a:buAutoNum type="arabicPeriod" startAt="3"/>
              <a:defRPr/>
            </a:pPr>
            <a:r>
              <a:rPr lang="en-US" dirty="0" smtClean="0"/>
              <a:t>In the </a:t>
            </a:r>
            <a:r>
              <a:rPr lang="en-US" b="1" dirty="0" smtClean="0"/>
              <a:t>Selection and Visibility </a:t>
            </a:r>
            <a:r>
              <a:rPr lang="en-US" dirty="0" smtClean="0"/>
              <a:t>pane, press and hold CTRL, and then select the first, second, third, and fourth pictures. In the </a:t>
            </a:r>
            <a:r>
              <a:rPr lang="en-US" b="1" dirty="0" smtClean="0"/>
              <a:t>Custom</a:t>
            </a:r>
            <a:r>
              <a:rPr lang="en-US" dirty="0" smtClean="0"/>
              <a:t> </a:t>
            </a:r>
            <a:r>
              <a:rPr lang="en-US" b="1" dirty="0" smtClean="0"/>
              <a:t>Animation</a:t>
            </a:r>
            <a:r>
              <a:rPr lang="en-US" dirty="0" smtClean="0"/>
              <a:t> task pane do the following:</a:t>
            </a:r>
          </a:p>
          <a:p>
            <a:pPr marL="685800" lvl="1" indent="-228600" eaLnBrk="1" fontAlgn="auto" hangingPunct="1">
              <a:spcBef>
                <a:spcPts val="0"/>
              </a:spcBef>
              <a:spcAft>
                <a:spcPts val="0"/>
              </a:spcAft>
              <a:buFont typeface="+mj-lt"/>
              <a:buAutoNum type="arabicPeriod"/>
              <a:defRPr/>
            </a:pPr>
            <a:r>
              <a:rPr lang="en-US" dirty="0" smtClean="0"/>
              <a:t>Click </a:t>
            </a:r>
            <a:r>
              <a:rPr lang="en-US" b="1" dirty="0" smtClean="0"/>
              <a:t>Add Effect</a:t>
            </a:r>
            <a:r>
              <a:rPr lang="en-US" dirty="0" smtClean="0"/>
              <a:t>, point to </a:t>
            </a:r>
            <a:r>
              <a:rPr lang="en-US" b="1" dirty="0" smtClean="0"/>
              <a:t>Exit</a:t>
            </a:r>
            <a:r>
              <a:rPr lang="en-US" dirty="0" smtClean="0"/>
              <a:t>, and then click </a:t>
            </a:r>
            <a:r>
              <a:rPr lang="en-US" b="1" dirty="0" smtClean="0"/>
              <a:t>More</a:t>
            </a:r>
            <a:r>
              <a:rPr lang="en-US" dirty="0" smtClean="0"/>
              <a:t> </a:t>
            </a:r>
            <a:r>
              <a:rPr lang="en-US" b="1" dirty="0" smtClean="0"/>
              <a:t>Effects</a:t>
            </a:r>
            <a:r>
              <a:rPr lang="en-US" dirty="0" smtClean="0"/>
              <a:t>. In the </a:t>
            </a:r>
            <a:r>
              <a:rPr lang="en-US" b="1" dirty="0" smtClean="0"/>
              <a:t>Add Exit Effect </a:t>
            </a:r>
            <a:r>
              <a:rPr lang="en-US" dirty="0" smtClean="0"/>
              <a:t>dialog box,</a:t>
            </a:r>
            <a:r>
              <a:rPr lang="en-US" b="1" dirty="0" smtClean="0"/>
              <a:t> </a:t>
            </a:r>
            <a:r>
              <a:rPr lang="en-US" dirty="0" smtClean="0"/>
              <a:t>under </a:t>
            </a:r>
            <a:r>
              <a:rPr lang="en-US" b="1" dirty="0" smtClean="0"/>
              <a:t>Moderate</a:t>
            </a:r>
            <a:r>
              <a:rPr lang="en-US" dirty="0" smtClean="0"/>
              <a:t>, click </a:t>
            </a:r>
            <a:r>
              <a:rPr lang="en-US" b="1" dirty="0" smtClean="0"/>
              <a:t>Stretchy</a:t>
            </a:r>
            <a:r>
              <a:rPr lang="en-US" dirty="0" smtClean="0"/>
              <a:t>, and then click </a:t>
            </a:r>
            <a:r>
              <a:rPr lang="en-US" b="1" dirty="0" smtClean="0"/>
              <a:t>OK</a:t>
            </a:r>
            <a:r>
              <a:rPr lang="en-US" dirty="0" smtClean="0"/>
              <a:t>.</a:t>
            </a:r>
          </a:p>
          <a:p>
            <a:pPr marL="685800" lvl="1" indent="-228600" eaLnBrk="1" fontAlgn="auto" hangingPunct="1">
              <a:spcBef>
                <a:spcPts val="0"/>
              </a:spcBef>
              <a:spcAft>
                <a:spcPts val="0"/>
              </a:spcAft>
              <a:buFont typeface="+mj-lt"/>
              <a:buAutoNum type="arabicPeriod"/>
              <a:defRPr/>
            </a:pPr>
            <a:r>
              <a:rPr lang="en-US" dirty="0" smtClean="0"/>
              <a:t>Under </a:t>
            </a:r>
            <a:r>
              <a:rPr lang="en-US" b="1" dirty="0" smtClean="0"/>
              <a:t>Modify: Stretchy</a:t>
            </a:r>
            <a:r>
              <a:rPr lang="en-US" dirty="0" smtClean="0"/>
              <a:t>, in the </a:t>
            </a:r>
            <a:r>
              <a:rPr lang="en-US" b="1" dirty="0" smtClean="0"/>
              <a:t>Start </a:t>
            </a:r>
            <a:r>
              <a:rPr lang="en-US" dirty="0" smtClean="0"/>
              <a:t>list, select </a:t>
            </a:r>
            <a:r>
              <a:rPr lang="en-US" b="1" dirty="0" smtClean="0"/>
              <a:t>With Previous</a:t>
            </a:r>
            <a:r>
              <a:rPr lang="en-US" dirty="0" smtClean="0"/>
              <a:t>. </a:t>
            </a:r>
          </a:p>
          <a:p>
            <a:pPr marL="685800" lvl="1" indent="-228600" eaLnBrk="1" fontAlgn="auto" hangingPunct="1">
              <a:spcBef>
                <a:spcPts val="0"/>
              </a:spcBef>
              <a:spcAft>
                <a:spcPts val="0"/>
              </a:spcAft>
              <a:buFont typeface="+mj-lt"/>
              <a:buAutoNum type="arabicPeriod"/>
              <a:defRPr/>
            </a:pPr>
            <a:r>
              <a:rPr lang="en-US" dirty="0" smtClean="0"/>
              <a:t>Under </a:t>
            </a:r>
            <a:r>
              <a:rPr lang="en-US" b="1" dirty="0" smtClean="0"/>
              <a:t>Modify: Stretchy</a:t>
            </a:r>
            <a:r>
              <a:rPr lang="en-US" dirty="0" smtClean="0"/>
              <a:t>, in the </a:t>
            </a:r>
            <a:r>
              <a:rPr lang="en-US" b="1" dirty="0" smtClean="0"/>
              <a:t>Speed </a:t>
            </a:r>
            <a:r>
              <a:rPr lang="en-US" dirty="0" smtClean="0"/>
              <a:t>list, select </a:t>
            </a:r>
            <a:r>
              <a:rPr lang="en-US" b="1" dirty="0" smtClean="0"/>
              <a:t>Fast</a:t>
            </a:r>
            <a:r>
              <a:rPr lang="en-US" dirty="0" smtClean="0"/>
              <a:t>.</a:t>
            </a:r>
          </a:p>
          <a:p>
            <a:pPr marL="228600" indent="-228600" eaLnBrk="1" fontAlgn="auto" hangingPunct="1">
              <a:lnSpc>
                <a:spcPct val="90000"/>
              </a:lnSpc>
              <a:spcBef>
                <a:spcPts val="0"/>
              </a:spcBef>
              <a:spcAft>
                <a:spcPts val="600"/>
              </a:spcAft>
              <a:buFont typeface="+mj-lt"/>
              <a:buAutoNum type="arabicPeriod" startAt="4"/>
              <a:defRPr/>
            </a:pPr>
            <a:r>
              <a:rPr lang="en-US" dirty="0" smtClean="0"/>
              <a:t>Also in the </a:t>
            </a:r>
            <a:r>
              <a:rPr lang="en-US" b="1" dirty="0" smtClean="0"/>
              <a:t>Custom Animation </a:t>
            </a:r>
            <a:r>
              <a:rPr lang="en-US" dirty="0" smtClean="0"/>
              <a:t>task pane, select the 12</a:t>
            </a:r>
            <a:r>
              <a:rPr lang="en-US" baseline="30000" dirty="0" smtClean="0"/>
              <a:t>th</a:t>
            </a:r>
            <a:r>
              <a:rPr lang="en-US" dirty="0" smtClean="0"/>
              <a:t> animation effect (first stretchy effect for the text box). Click the arrow to the right of the animation effect, and then click </a:t>
            </a:r>
            <a:r>
              <a:rPr lang="en-US" b="1" dirty="0" smtClean="0"/>
              <a:t>Timing</a:t>
            </a:r>
            <a:r>
              <a:rPr lang="en-US" dirty="0" smtClean="0"/>
              <a:t>. In the </a:t>
            </a:r>
            <a:r>
              <a:rPr lang="en-US" b="1" dirty="0" smtClean="0"/>
              <a:t>Stretchy</a:t>
            </a:r>
            <a:r>
              <a:rPr lang="en-US" dirty="0" smtClean="0"/>
              <a:t> dialog box, on the </a:t>
            </a:r>
            <a:r>
              <a:rPr lang="en-US" b="1" dirty="0" smtClean="0"/>
              <a:t>Timing</a:t>
            </a:r>
            <a:r>
              <a:rPr lang="en-US" dirty="0" smtClean="0"/>
              <a:t> tab, in the </a:t>
            </a:r>
            <a:r>
              <a:rPr lang="en-US" b="1" dirty="0" smtClean="0"/>
              <a:t>Delay </a:t>
            </a:r>
            <a:r>
              <a:rPr lang="en-US" dirty="0" smtClean="0"/>
              <a:t>box, enter </a:t>
            </a:r>
            <a:r>
              <a:rPr lang="en-US" b="1" dirty="0" smtClean="0"/>
              <a:t>1.4</a:t>
            </a:r>
            <a:r>
              <a:rPr lang="en-US" dirty="0" smtClean="0"/>
              <a:t>, and then click </a:t>
            </a:r>
            <a:r>
              <a:rPr lang="en-US" b="1" dirty="0" smtClean="0"/>
              <a:t>OK</a:t>
            </a:r>
            <a:r>
              <a:rPr lang="en-US" dirty="0" smtClean="0"/>
              <a:t>.</a:t>
            </a:r>
          </a:p>
          <a:p>
            <a:pPr marL="228600" indent="-228600" eaLnBrk="1" fontAlgn="auto" hangingPunct="1">
              <a:lnSpc>
                <a:spcPct val="90000"/>
              </a:lnSpc>
              <a:spcBef>
                <a:spcPts val="0"/>
              </a:spcBef>
              <a:spcAft>
                <a:spcPts val="600"/>
              </a:spcAft>
              <a:buFont typeface="+mj-lt"/>
              <a:buAutoNum type="arabicPeriod" startAt="4"/>
              <a:defRPr/>
            </a:pPr>
            <a:r>
              <a:rPr lang="en-US" dirty="0" smtClean="0"/>
              <a:t>Also in the </a:t>
            </a:r>
            <a:r>
              <a:rPr lang="en-US" b="1" dirty="0" smtClean="0"/>
              <a:t>Custom Animation </a:t>
            </a:r>
            <a:r>
              <a:rPr lang="en-US" dirty="0" smtClean="0"/>
              <a:t>task pane, select the 13</a:t>
            </a:r>
            <a:r>
              <a:rPr lang="en-US" baseline="30000" dirty="0" smtClean="0"/>
              <a:t>th</a:t>
            </a:r>
            <a:r>
              <a:rPr lang="en-US" dirty="0" smtClean="0"/>
              <a:t> animation effect (second stretchy effect for the text box). Click the arrow to the right of the animation effect, and then click </a:t>
            </a:r>
            <a:r>
              <a:rPr lang="en-US" b="1" dirty="0" smtClean="0"/>
              <a:t>Timing</a:t>
            </a:r>
            <a:r>
              <a:rPr lang="en-US" dirty="0" smtClean="0"/>
              <a:t>. In the </a:t>
            </a:r>
            <a:r>
              <a:rPr lang="en-US" b="1" dirty="0" smtClean="0"/>
              <a:t>Stretchy</a:t>
            </a:r>
            <a:r>
              <a:rPr lang="en-US" dirty="0" smtClean="0"/>
              <a:t> dialog box, on the </a:t>
            </a:r>
            <a:r>
              <a:rPr lang="en-US" b="1" dirty="0" smtClean="0"/>
              <a:t>Timing</a:t>
            </a:r>
            <a:r>
              <a:rPr lang="en-US" dirty="0" smtClean="0"/>
              <a:t> tab, in the </a:t>
            </a:r>
            <a:r>
              <a:rPr lang="en-US" b="1" dirty="0" smtClean="0"/>
              <a:t>Delay </a:t>
            </a:r>
            <a:r>
              <a:rPr lang="en-US" dirty="0" smtClean="0"/>
              <a:t>box, enter </a:t>
            </a:r>
            <a:r>
              <a:rPr lang="en-US" b="1" dirty="0" smtClean="0"/>
              <a:t>1.6</a:t>
            </a:r>
            <a:r>
              <a:rPr lang="en-US" dirty="0" smtClean="0"/>
              <a:t>, and then click </a:t>
            </a:r>
            <a:r>
              <a:rPr lang="en-US" b="1" dirty="0" smtClean="0"/>
              <a:t>OK</a:t>
            </a:r>
            <a:r>
              <a:rPr lang="en-US" dirty="0" smtClean="0"/>
              <a:t>.</a:t>
            </a:r>
          </a:p>
          <a:p>
            <a:pPr marL="228600" indent="-228600" eaLnBrk="1" fontAlgn="auto" hangingPunct="1">
              <a:lnSpc>
                <a:spcPct val="90000"/>
              </a:lnSpc>
              <a:spcBef>
                <a:spcPts val="0"/>
              </a:spcBef>
              <a:spcAft>
                <a:spcPts val="600"/>
              </a:spcAft>
              <a:buFont typeface="+mj-lt"/>
              <a:buAutoNum type="arabicPeriod" startAt="4"/>
              <a:defRPr/>
            </a:pPr>
            <a:r>
              <a:rPr lang="en-US" dirty="0" smtClean="0"/>
              <a:t>Also in the </a:t>
            </a:r>
            <a:r>
              <a:rPr lang="en-US" b="1" dirty="0" smtClean="0"/>
              <a:t>Custom Animation </a:t>
            </a:r>
            <a:r>
              <a:rPr lang="en-US" dirty="0" smtClean="0"/>
              <a:t>task pane, select the 14</a:t>
            </a:r>
            <a:r>
              <a:rPr lang="en-US" baseline="30000" dirty="0" smtClean="0"/>
              <a:t>th</a:t>
            </a:r>
            <a:r>
              <a:rPr lang="en-US" dirty="0" smtClean="0"/>
              <a:t> animation effect (third stretchy effect for the text box). Click the arrow to the right of the animation effect, and then click </a:t>
            </a:r>
            <a:r>
              <a:rPr lang="en-US" b="1" dirty="0" smtClean="0"/>
              <a:t>Timing</a:t>
            </a:r>
            <a:r>
              <a:rPr lang="en-US" dirty="0" smtClean="0"/>
              <a:t>. In the </a:t>
            </a:r>
            <a:r>
              <a:rPr lang="en-US" b="1" dirty="0" smtClean="0"/>
              <a:t>Stretchy</a:t>
            </a:r>
            <a:r>
              <a:rPr lang="en-US" dirty="0" smtClean="0"/>
              <a:t> dialog box, on the </a:t>
            </a:r>
            <a:r>
              <a:rPr lang="en-US" b="1" dirty="0" smtClean="0"/>
              <a:t>Timing</a:t>
            </a:r>
            <a:r>
              <a:rPr lang="en-US" dirty="0" smtClean="0"/>
              <a:t> tab, in the </a:t>
            </a:r>
            <a:r>
              <a:rPr lang="en-US" b="1" dirty="0" smtClean="0"/>
              <a:t>Delay </a:t>
            </a:r>
            <a:r>
              <a:rPr lang="en-US" dirty="0" smtClean="0"/>
              <a:t>box, enter </a:t>
            </a:r>
            <a:r>
              <a:rPr lang="en-US" b="1" dirty="0" smtClean="0"/>
              <a:t>1.8</a:t>
            </a:r>
            <a:r>
              <a:rPr lang="en-US" dirty="0" smtClean="0"/>
              <a:t>, and then click </a:t>
            </a:r>
            <a:r>
              <a:rPr lang="en-US" b="1" dirty="0" smtClean="0"/>
              <a:t>OK</a:t>
            </a:r>
            <a:r>
              <a:rPr lang="en-US" dirty="0" smtClean="0"/>
              <a:t>.</a:t>
            </a:r>
          </a:p>
          <a:p>
            <a:pPr marL="228600" indent="-228600" eaLnBrk="1" fontAlgn="auto" hangingPunct="1">
              <a:lnSpc>
                <a:spcPct val="90000"/>
              </a:lnSpc>
              <a:spcBef>
                <a:spcPts val="0"/>
              </a:spcBef>
              <a:spcAft>
                <a:spcPts val="600"/>
              </a:spcAft>
              <a:buFont typeface="+mj-lt"/>
              <a:buAutoNum type="arabicPeriod" startAt="4"/>
              <a:defRPr/>
            </a:pPr>
            <a:r>
              <a:rPr lang="en-US" dirty="0" smtClean="0"/>
              <a:t>Also in the </a:t>
            </a:r>
            <a:r>
              <a:rPr lang="en-US" b="1" dirty="0" smtClean="0"/>
              <a:t>Custom Animation </a:t>
            </a:r>
            <a:r>
              <a:rPr lang="en-US" dirty="0" smtClean="0"/>
              <a:t>task pane, select the 15</a:t>
            </a:r>
            <a:r>
              <a:rPr lang="en-US" baseline="30000" dirty="0" smtClean="0"/>
              <a:t>th</a:t>
            </a:r>
            <a:r>
              <a:rPr lang="en-US" dirty="0" smtClean="0"/>
              <a:t> animation effect (fourth stretchy effect for the text box). Click the arrow to the right of the animation effect, and then click </a:t>
            </a:r>
            <a:r>
              <a:rPr lang="en-US" b="1" dirty="0" smtClean="0"/>
              <a:t>Timing</a:t>
            </a:r>
            <a:r>
              <a:rPr lang="en-US" dirty="0" smtClean="0"/>
              <a:t>. In the </a:t>
            </a:r>
            <a:r>
              <a:rPr lang="en-US" b="1" dirty="0" smtClean="0"/>
              <a:t>Stretchy</a:t>
            </a:r>
            <a:r>
              <a:rPr lang="en-US" dirty="0" smtClean="0"/>
              <a:t> dialog box, on the </a:t>
            </a:r>
            <a:r>
              <a:rPr lang="en-US" b="1" dirty="0" smtClean="0"/>
              <a:t>Timing</a:t>
            </a:r>
            <a:r>
              <a:rPr lang="en-US" dirty="0" smtClean="0"/>
              <a:t> tab, in the </a:t>
            </a:r>
            <a:r>
              <a:rPr lang="en-US" b="1" dirty="0" smtClean="0"/>
              <a:t>Delay </a:t>
            </a:r>
            <a:r>
              <a:rPr lang="en-US" dirty="0" smtClean="0"/>
              <a:t>box, enter </a:t>
            </a:r>
            <a:r>
              <a:rPr lang="en-US" b="1" dirty="0" smtClean="0"/>
              <a:t>2.0</a:t>
            </a:r>
            <a:r>
              <a:rPr lang="en-US" dirty="0" smtClean="0"/>
              <a:t>, and then click </a:t>
            </a:r>
            <a:r>
              <a:rPr lang="en-US" b="1" dirty="0" smtClean="0"/>
              <a:t>OK</a:t>
            </a:r>
            <a:r>
              <a:rPr lang="en-US" dirty="0" smtClean="0"/>
              <a:t>.</a:t>
            </a:r>
          </a:p>
          <a:p>
            <a:pPr marL="342900" indent="-342900" eaLnBrk="1" fontAlgn="auto" hangingPunct="1">
              <a:spcBef>
                <a:spcPts val="0"/>
              </a:spcBef>
              <a:spcAft>
                <a:spcPts val="0"/>
              </a:spcAft>
              <a:buFont typeface="+mj-lt"/>
              <a:buNone/>
              <a:defRPr/>
            </a:pPr>
            <a:endParaRPr lang="en-US" dirty="0" smtClean="0"/>
          </a:p>
          <a:p>
            <a:pPr eaLnBrk="1" fontAlgn="auto" hangingPunct="1">
              <a:lnSpc>
                <a:spcPct val="90000"/>
              </a:lnSpc>
              <a:spcBef>
                <a:spcPts val="0"/>
              </a:spcBef>
              <a:spcAft>
                <a:spcPts val="600"/>
              </a:spcAft>
              <a:defRPr/>
            </a:pPr>
            <a:endParaRPr lang="en-US" dirty="0" smtClean="0"/>
          </a:p>
          <a:p>
            <a:pPr eaLnBrk="1" fontAlgn="auto" hangingPunct="1">
              <a:spcBef>
                <a:spcPts val="0"/>
              </a:spcBef>
              <a:spcAft>
                <a:spcPts val="0"/>
              </a:spcAft>
              <a:defRPr/>
            </a:pPr>
            <a:r>
              <a:rPr lang="en-US" dirty="0" smtClean="0"/>
              <a:t>To reproduce the background effects on this slide, do the following:</a:t>
            </a:r>
          </a:p>
          <a:p>
            <a:pPr marL="228600" indent="-228600" eaLnBrk="1" fontAlgn="auto" hangingPunct="1">
              <a:spcBef>
                <a:spcPts val="0"/>
              </a:spcBef>
              <a:spcAft>
                <a:spcPts val="0"/>
              </a:spcAft>
              <a:buFont typeface="+mj-lt"/>
              <a:buAutoNum type="arabicPeriod"/>
              <a:defRPr/>
            </a:pPr>
            <a:r>
              <a:rPr lang="en-US" dirty="0" smtClean="0"/>
              <a:t>Right-click the slide background area, and then click </a:t>
            </a:r>
            <a:r>
              <a:rPr lang="en-US" b="1" dirty="0" smtClean="0"/>
              <a:t>Format Background</a:t>
            </a:r>
            <a:r>
              <a:rPr lang="en-US" dirty="0" smtClean="0"/>
              <a:t>. In the </a:t>
            </a:r>
            <a:r>
              <a:rPr lang="en-US" b="1" dirty="0" smtClean="0"/>
              <a:t>Format Background </a:t>
            </a:r>
            <a:r>
              <a:rPr lang="en-US" dirty="0" smtClean="0"/>
              <a:t>dialog box, click </a:t>
            </a:r>
            <a:r>
              <a:rPr lang="en-US" b="1" dirty="0" smtClean="0"/>
              <a:t>Fill</a:t>
            </a:r>
            <a:r>
              <a:rPr lang="en-US" dirty="0" smtClean="0"/>
              <a:t> in the left pane, select </a:t>
            </a:r>
            <a:r>
              <a:rPr lang="en-US" b="1" dirty="0" smtClean="0"/>
              <a:t>Gradient fill</a:t>
            </a:r>
            <a:r>
              <a:rPr lang="en-US" dirty="0" smtClean="0"/>
              <a:t> in the right pane, and then do the following:</a:t>
            </a:r>
          </a:p>
          <a:p>
            <a:pPr marL="685800" lvl="1" indent="-228600" eaLnBrk="1" fontAlgn="auto" hangingPunct="1">
              <a:spcBef>
                <a:spcPts val="0"/>
              </a:spcBef>
              <a:spcAft>
                <a:spcPts val="0"/>
              </a:spcAft>
              <a:buFont typeface="Arial" pitchFamily="34" charset="0"/>
              <a:buChar char="•"/>
              <a:defRPr/>
            </a:pPr>
            <a:r>
              <a:rPr lang="en-US" dirty="0" smtClean="0"/>
              <a:t>In the </a:t>
            </a:r>
            <a:r>
              <a:rPr lang="en-US" b="1" dirty="0" smtClean="0"/>
              <a:t>Type</a:t>
            </a:r>
            <a:r>
              <a:rPr lang="en-US" dirty="0" smtClean="0"/>
              <a:t> list, select </a:t>
            </a:r>
            <a:r>
              <a:rPr lang="en-US" b="1" dirty="0" smtClean="0"/>
              <a:t>Radial</a:t>
            </a:r>
            <a:r>
              <a:rPr lang="en-US" dirty="0" smtClean="0"/>
              <a:t>.</a:t>
            </a:r>
          </a:p>
          <a:p>
            <a:pPr marL="685800" lvl="1" indent="-228600" eaLnBrk="1" fontAlgn="auto" hangingPunct="1">
              <a:spcBef>
                <a:spcPts val="0"/>
              </a:spcBef>
              <a:spcAft>
                <a:spcPts val="0"/>
              </a:spcAft>
              <a:buFont typeface="Arial" pitchFamily="34" charset="0"/>
              <a:buChar char="•"/>
              <a:defRPr/>
            </a:pPr>
            <a:r>
              <a:rPr lang="en-US" dirty="0" smtClean="0"/>
              <a:t>Click the button next to </a:t>
            </a:r>
            <a:r>
              <a:rPr lang="en-US" b="1" dirty="0" smtClean="0"/>
              <a:t>Direction</a:t>
            </a:r>
            <a:r>
              <a:rPr lang="en-US" dirty="0" smtClean="0"/>
              <a:t>, and then click </a:t>
            </a:r>
            <a:r>
              <a:rPr lang="en-US" b="1" dirty="0" smtClean="0"/>
              <a:t>From Center </a:t>
            </a:r>
            <a:r>
              <a:rPr lang="en-US" dirty="0" smtClean="0"/>
              <a:t>(third option from the left).</a:t>
            </a:r>
            <a:endParaRPr lang="en-US" b="1" dirty="0" smtClean="0"/>
          </a:p>
          <a:p>
            <a:pPr marL="685800" lvl="1" indent="-228600" eaLnBrk="1" fontAlgn="auto" hangingPunct="1">
              <a:spcBef>
                <a:spcPts val="0"/>
              </a:spcBef>
              <a:spcAft>
                <a:spcPts val="0"/>
              </a:spcAft>
              <a:buFont typeface="Arial" pitchFamily="34" charset="0"/>
              <a:buChar char="•"/>
              <a:defRPr/>
            </a:pPr>
            <a:r>
              <a:rPr lang="en-US" dirty="0" smtClean="0"/>
              <a:t>Under </a:t>
            </a:r>
            <a:r>
              <a:rPr lang="en-US" b="1" dirty="0" smtClean="0"/>
              <a:t>Gradient stops</a:t>
            </a:r>
            <a:r>
              <a:rPr lang="en-US" dirty="0" smtClean="0"/>
              <a:t>, click </a:t>
            </a:r>
            <a:r>
              <a:rPr lang="en-US" b="1" dirty="0" smtClean="0"/>
              <a:t>Add</a:t>
            </a:r>
            <a:r>
              <a:rPr lang="en-US" dirty="0" smtClean="0"/>
              <a:t> or </a:t>
            </a:r>
            <a:r>
              <a:rPr lang="en-US" b="1" dirty="0" smtClean="0"/>
              <a:t>Remove</a:t>
            </a:r>
            <a:r>
              <a:rPr lang="en-US" dirty="0" smtClean="0"/>
              <a:t> until three stops appear in the drop-down list.</a:t>
            </a:r>
          </a:p>
          <a:p>
            <a:pPr marL="228600" indent="-228600" eaLnBrk="1" fontAlgn="auto" hangingPunct="1">
              <a:spcBef>
                <a:spcPts val="0"/>
              </a:spcBef>
              <a:spcAft>
                <a:spcPts val="0"/>
              </a:spcAft>
              <a:buFont typeface="+mj-lt"/>
              <a:buAutoNum type="arabicPeriod"/>
              <a:defRPr/>
            </a:pPr>
            <a:r>
              <a:rPr lang="en-US" dirty="0" smtClean="0"/>
              <a:t>Also under </a:t>
            </a:r>
            <a:r>
              <a:rPr lang="en-US" b="1" dirty="0" smtClean="0"/>
              <a:t>Gradient stops</a:t>
            </a:r>
            <a:r>
              <a:rPr lang="en-US" dirty="0" smtClean="0"/>
              <a:t>, customize the gradient stops as follows:</a:t>
            </a:r>
          </a:p>
          <a:p>
            <a:pPr marL="685800" lvl="1" indent="-228600" eaLnBrk="1" fontAlgn="auto" hangingPunct="1">
              <a:spcBef>
                <a:spcPts val="0"/>
              </a:spcBef>
              <a:spcAft>
                <a:spcPts val="0"/>
              </a:spcAft>
              <a:buFont typeface="Arial" pitchFamily="34" charset="0"/>
              <a:buChar char="•"/>
              <a:defRPr/>
            </a:pPr>
            <a:r>
              <a:rPr lang="en-US" dirty="0" smtClean="0"/>
              <a:t>Select </a:t>
            </a:r>
            <a:r>
              <a:rPr lang="en-US" b="1" dirty="0" smtClean="0"/>
              <a:t>Stop 1 </a:t>
            </a:r>
            <a:r>
              <a:rPr lang="en-US" dirty="0" smtClean="0"/>
              <a:t>from the list, and then do the following:</a:t>
            </a:r>
          </a:p>
          <a:p>
            <a:pPr marL="1143000" lvl="2" indent="-228600" eaLnBrk="1" fontAlgn="auto" hangingPunct="1">
              <a:spcBef>
                <a:spcPts val="0"/>
              </a:spcBef>
              <a:spcAft>
                <a:spcPts val="0"/>
              </a:spcAft>
              <a:buFont typeface="Arial" pitchFamily="34" charset="0"/>
              <a:buChar char="•"/>
              <a:defRPr/>
            </a:pPr>
            <a:r>
              <a:rPr lang="en-US" dirty="0" smtClean="0"/>
              <a:t>In the </a:t>
            </a:r>
            <a:r>
              <a:rPr lang="en-US" b="1" dirty="0" smtClean="0"/>
              <a:t>Stop position </a:t>
            </a:r>
            <a:r>
              <a:rPr lang="en-US" dirty="0" smtClean="0"/>
              <a:t>box, enter </a:t>
            </a:r>
            <a:r>
              <a:rPr lang="en-US" b="1" dirty="0" smtClean="0"/>
              <a:t>0%</a:t>
            </a:r>
            <a:r>
              <a:rPr lang="en-US" dirty="0" smtClean="0"/>
              <a:t>.</a:t>
            </a:r>
          </a:p>
          <a:p>
            <a:pPr marL="1143000" lvl="2" indent="-228600" eaLnBrk="1" fontAlgn="auto" hangingPunct="1">
              <a:spcBef>
                <a:spcPts val="0"/>
              </a:spcBef>
              <a:spcAft>
                <a:spcPts val="0"/>
              </a:spcAft>
              <a:buFont typeface="Arial" pitchFamily="34" charset="0"/>
              <a:buChar char="•"/>
              <a:defRPr/>
            </a:pPr>
            <a:r>
              <a:rPr lang="en-US" dirty="0" smtClean="0"/>
              <a:t>Click the button next to </a:t>
            </a:r>
            <a:r>
              <a:rPr lang="en-US" b="1" dirty="0" smtClean="0"/>
              <a:t>Color</a:t>
            </a:r>
            <a:r>
              <a:rPr lang="en-US" dirty="0" smtClean="0"/>
              <a:t>, and then under </a:t>
            </a:r>
            <a:r>
              <a:rPr lang="en-US" b="1" dirty="0" smtClean="0"/>
              <a:t>Theme Colors </a:t>
            </a:r>
            <a:r>
              <a:rPr lang="en-US" dirty="0" smtClean="0"/>
              <a:t>click </a:t>
            </a:r>
            <a:r>
              <a:rPr lang="en-US" b="1" dirty="0" smtClean="0"/>
              <a:t>White, Background 1, Darker 5% </a:t>
            </a:r>
            <a:r>
              <a:rPr lang="en-US" dirty="0" smtClean="0"/>
              <a:t>(second row, first option from the left). </a:t>
            </a:r>
            <a:endParaRPr lang="en-US" b="1" dirty="0" smtClean="0"/>
          </a:p>
          <a:p>
            <a:pPr marL="685800" lvl="1" indent="-228600" eaLnBrk="1" fontAlgn="auto" hangingPunct="1">
              <a:spcBef>
                <a:spcPts val="0"/>
              </a:spcBef>
              <a:spcAft>
                <a:spcPts val="0"/>
              </a:spcAft>
              <a:buFont typeface="Arial" pitchFamily="34" charset="0"/>
              <a:buChar char="•"/>
              <a:defRPr/>
            </a:pPr>
            <a:r>
              <a:rPr lang="en-US" dirty="0" smtClean="0"/>
              <a:t>Select </a:t>
            </a:r>
            <a:r>
              <a:rPr lang="en-US" b="1" dirty="0" smtClean="0"/>
              <a:t>Stop 2 </a:t>
            </a:r>
            <a:r>
              <a:rPr lang="en-US" dirty="0" smtClean="0"/>
              <a:t>from the list, and then do the following: </a:t>
            </a:r>
          </a:p>
          <a:p>
            <a:pPr marL="1143000" lvl="2" indent="-228600" eaLnBrk="1" fontAlgn="auto" hangingPunct="1">
              <a:spcBef>
                <a:spcPts val="0"/>
              </a:spcBef>
              <a:spcAft>
                <a:spcPts val="0"/>
              </a:spcAft>
              <a:buFont typeface="Arial" pitchFamily="34" charset="0"/>
              <a:buChar char="•"/>
              <a:defRPr/>
            </a:pPr>
            <a:r>
              <a:rPr lang="en-US" dirty="0" smtClean="0"/>
              <a:t>In the </a:t>
            </a:r>
            <a:r>
              <a:rPr lang="en-US" b="1" dirty="0" smtClean="0"/>
              <a:t>Stop position </a:t>
            </a:r>
            <a:r>
              <a:rPr lang="en-US" dirty="0" smtClean="0"/>
              <a:t>box, enter </a:t>
            </a:r>
            <a:r>
              <a:rPr lang="en-US" b="1" dirty="0" smtClean="0"/>
              <a:t>34%</a:t>
            </a:r>
            <a:r>
              <a:rPr lang="en-US" dirty="0" smtClean="0"/>
              <a:t>.</a:t>
            </a:r>
          </a:p>
          <a:p>
            <a:pPr marL="1143000" lvl="2" indent="-228600" eaLnBrk="1" fontAlgn="auto" hangingPunct="1">
              <a:spcBef>
                <a:spcPts val="0"/>
              </a:spcBef>
              <a:spcAft>
                <a:spcPts val="0"/>
              </a:spcAft>
              <a:buFont typeface="Arial" pitchFamily="34" charset="0"/>
              <a:buChar char="•"/>
              <a:defRPr/>
            </a:pPr>
            <a:r>
              <a:rPr lang="en-US" dirty="0" smtClean="0"/>
              <a:t>Click the button next to </a:t>
            </a:r>
            <a:r>
              <a:rPr lang="en-US" b="1" dirty="0" smtClean="0"/>
              <a:t>Color</a:t>
            </a:r>
            <a:r>
              <a:rPr lang="en-US" dirty="0" smtClean="0"/>
              <a:t>, and then under </a:t>
            </a:r>
            <a:r>
              <a:rPr lang="en-US" b="1" dirty="0" smtClean="0"/>
              <a:t>Theme Colors </a:t>
            </a:r>
            <a:r>
              <a:rPr lang="en-US" dirty="0" smtClean="0"/>
              <a:t>click </a:t>
            </a:r>
            <a:r>
              <a:rPr lang="en-US" b="1" dirty="0" smtClean="0"/>
              <a:t>White, Background 1, Darker 15% </a:t>
            </a:r>
            <a:r>
              <a:rPr lang="en-US" dirty="0" smtClean="0"/>
              <a:t>(third row, first option from the left). </a:t>
            </a:r>
          </a:p>
          <a:p>
            <a:pPr marL="685800" lvl="1" indent="-228600" eaLnBrk="1" fontAlgn="auto" hangingPunct="1">
              <a:spcBef>
                <a:spcPts val="0"/>
              </a:spcBef>
              <a:spcAft>
                <a:spcPts val="0"/>
              </a:spcAft>
              <a:buFont typeface="Arial" pitchFamily="34" charset="0"/>
              <a:buChar char="•"/>
              <a:defRPr/>
            </a:pPr>
            <a:r>
              <a:rPr lang="en-US" dirty="0" smtClean="0"/>
              <a:t>Select </a:t>
            </a:r>
            <a:r>
              <a:rPr lang="en-US" b="1" dirty="0" smtClean="0"/>
              <a:t>Stop 3 </a:t>
            </a:r>
            <a:r>
              <a:rPr lang="en-US" dirty="0" smtClean="0"/>
              <a:t>from the list, and then do the following: </a:t>
            </a:r>
          </a:p>
          <a:p>
            <a:pPr marL="1143000" lvl="2" indent="-228600" eaLnBrk="1" fontAlgn="auto" hangingPunct="1">
              <a:spcBef>
                <a:spcPts val="0"/>
              </a:spcBef>
              <a:spcAft>
                <a:spcPts val="0"/>
              </a:spcAft>
              <a:buFont typeface="Arial" pitchFamily="34" charset="0"/>
              <a:buChar char="•"/>
              <a:defRPr/>
            </a:pPr>
            <a:r>
              <a:rPr lang="en-US" dirty="0" smtClean="0"/>
              <a:t>In the </a:t>
            </a:r>
            <a:r>
              <a:rPr lang="en-US" b="1" dirty="0" smtClean="0"/>
              <a:t>Stop position </a:t>
            </a:r>
            <a:r>
              <a:rPr lang="en-US" dirty="0" smtClean="0"/>
              <a:t>box, enter </a:t>
            </a:r>
            <a:r>
              <a:rPr lang="en-US" b="1" dirty="0" smtClean="0"/>
              <a:t>100%</a:t>
            </a:r>
            <a:r>
              <a:rPr lang="en-US" dirty="0" smtClean="0"/>
              <a:t>.</a:t>
            </a:r>
          </a:p>
          <a:p>
            <a:pPr marL="1143000" lvl="2" indent="-228600" eaLnBrk="1" fontAlgn="auto" hangingPunct="1">
              <a:spcBef>
                <a:spcPts val="0"/>
              </a:spcBef>
              <a:spcAft>
                <a:spcPts val="0"/>
              </a:spcAft>
              <a:buFont typeface="Arial" pitchFamily="34" charset="0"/>
              <a:buChar char="•"/>
              <a:defRPr/>
            </a:pPr>
            <a:r>
              <a:rPr lang="en-US" dirty="0" smtClean="0"/>
              <a:t>Click the button next to </a:t>
            </a:r>
            <a:r>
              <a:rPr lang="en-US" b="1" dirty="0" smtClean="0"/>
              <a:t>Color</a:t>
            </a:r>
            <a:r>
              <a:rPr lang="en-US" dirty="0" smtClean="0"/>
              <a:t>, and then under </a:t>
            </a:r>
            <a:r>
              <a:rPr lang="en-US" b="1" dirty="0" smtClean="0"/>
              <a:t>Theme Colors </a:t>
            </a:r>
            <a:r>
              <a:rPr lang="en-US" dirty="0" smtClean="0"/>
              <a:t>click </a:t>
            </a:r>
            <a:r>
              <a:rPr lang="en-US" b="1" dirty="0" smtClean="0"/>
              <a:t>White, Background 1, Darker 50%</a:t>
            </a:r>
            <a:r>
              <a:rPr lang="en-US" dirty="0" smtClean="0"/>
              <a:t> (sixth row, first option from the left). </a:t>
            </a:r>
          </a:p>
          <a:p>
            <a:pPr eaLnBrk="1" fontAlgn="auto" hangingPunct="1">
              <a:lnSpc>
                <a:spcPct val="90000"/>
              </a:lnSpc>
              <a:spcBef>
                <a:spcPts val="0"/>
              </a:spcBef>
              <a:spcAft>
                <a:spcPts val="600"/>
              </a:spcAft>
              <a:defRPr/>
            </a:pPr>
            <a:endParaRPr lang="en-US" dirty="0" smtClean="0"/>
          </a:p>
          <a:p>
            <a:pPr eaLnBrk="1" fontAlgn="auto" hangingPunct="1">
              <a:spcBef>
                <a:spcPts val="0"/>
              </a:spcBef>
              <a:spcAft>
                <a:spcPts val="0"/>
              </a:spcAft>
              <a:defRPr/>
            </a:pPr>
            <a:endParaRPr lang="en-US" sz="1400" dirty="0" smtClean="0"/>
          </a:p>
        </p:txBody>
      </p:sp>
      <p:sp>
        <p:nvSpPr>
          <p:cNvPr id="32770" name="Slide Image Placeholder 5"/>
          <p:cNvSpPr>
            <a:spLocks noGrp="1" noRot="1" noChangeAspect="1" noTextEdit="1"/>
          </p:cNvSpPr>
          <p:nvPr>
            <p:ph type="sldImg"/>
          </p:nvPr>
        </p:nvSpPr>
        <p:spPr bwMode="auto">
          <a:xfrm>
            <a:off x="533400" y="460375"/>
            <a:ext cx="3144838" cy="2359025"/>
          </a:xfrm>
          <a:noFill/>
          <a:ln>
            <a:solidFill>
              <a:srgbClr val="000000"/>
            </a:solidFill>
            <a:miter lim="800000"/>
            <a:headEnd/>
            <a:tailEnd/>
          </a:ln>
        </p:spPr>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817" name="Slide Image Placeholder 1"/>
          <p:cNvSpPr>
            <a:spLocks noGrp="1" noRot="1" noChangeAspect="1" noTextEdit="1"/>
          </p:cNvSpPr>
          <p:nvPr>
            <p:ph type="sldImg"/>
          </p:nvPr>
        </p:nvSpPr>
        <p:spPr bwMode="auto">
          <a:xfrm>
            <a:off x="536575" y="503238"/>
            <a:ext cx="3140075" cy="2354262"/>
          </a:xfrm>
          <a:noFill/>
          <a:ln>
            <a:solidFill>
              <a:srgbClr val="000000"/>
            </a:solidFill>
            <a:miter lim="800000"/>
            <a:headEnd/>
            <a:tailEnd/>
          </a:ln>
        </p:spPr>
      </p:sp>
      <p:sp>
        <p:nvSpPr>
          <p:cNvPr id="3" name="Notes Placeholder 2"/>
          <p:cNvSpPr>
            <a:spLocks noGrp="1"/>
          </p:cNvSpPr>
          <p:nvPr>
            <p:ph type="body" idx="1"/>
          </p:nvPr>
        </p:nvSpPr>
        <p:spPr/>
        <p:txBody>
          <a:bodyPr/>
          <a:lstStyle/>
          <a:p>
            <a:pPr eaLnBrk="1" fontAlgn="auto" hangingPunct="1">
              <a:spcBef>
                <a:spcPts val="0"/>
              </a:spcBef>
              <a:spcAft>
                <a:spcPts val="0"/>
              </a:spcAft>
              <a:defRPr/>
            </a:pPr>
            <a:r>
              <a:rPr lang="en-US" sz="1400" b="1" dirty="0" smtClean="0"/>
              <a:t>Custom animation effects: fly in and box out</a:t>
            </a:r>
          </a:p>
          <a:p>
            <a:pPr eaLnBrk="1" fontAlgn="auto" hangingPunct="1">
              <a:spcBef>
                <a:spcPts val="0"/>
              </a:spcBef>
              <a:spcAft>
                <a:spcPts val="0"/>
              </a:spcAft>
              <a:defRPr/>
            </a:pPr>
            <a:r>
              <a:rPr lang="en-US" sz="1400" dirty="0" smtClean="0"/>
              <a:t>(Intermediate)</a:t>
            </a:r>
          </a:p>
          <a:p>
            <a:pPr eaLnBrk="1" fontAlgn="auto" hangingPunct="1">
              <a:spcBef>
                <a:spcPts val="0"/>
              </a:spcBef>
              <a:spcAft>
                <a:spcPts val="0"/>
              </a:spcAft>
              <a:defRPr/>
            </a:pPr>
            <a:endParaRPr lang="en-US" dirty="0" smtClean="0"/>
          </a:p>
          <a:p>
            <a:pPr eaLnBrk="1" fontAlgn="auto" hangingPunct="1">
              <a:spcBef>
                <a:spcPts val="0"/>
              </a:spcBef>
              <a:spcAft>
                <a:spcPts val="0"/>
              </a:spcAft>
              <a:defRPr/>
            </a:pPr>
            <a:endParaRPr lang="en-US" dirty="0" smtClean="0"/>
          </a:p>
          <a:p>
            <a:pPr eaLnBrk="1" fontAlgn="auto" hangingPunct="1">
              <a:spcBef>
                <a:spcPts val="0"/>
              </a:spcBef>
              <a:spcAft>
                <a:spcPts val="0"/>
              </a:spcAft>
              <a:defRPr/>
            </a:pPr>
            <a:r>
              <a:rPr lang="en-US" b="1" dirty="0" smtClean="0"/>
              <a:t>Tip</a:t>
            </a:r>
            <a:r>
              <a:rPr lang="en-US" dirty="0" smtClean="0"/>
              <a:t>: For best results when reproducing the picture effect on this slide, you may want to use the </a:t>
            </a:r>
            <a:r>
              <a:rPr lang="en-US" b="1" dirty="0" smtClean="0"/>
              <a:t>Snap objects to other objects</a:t>
            </a:r>
            <a:r>
              <a:rPr lang="en-US" dirty="0" smtClean="0"/>
              <a:t> feature. To do so, right-click the slide background and then click </a:t>
            </a:r>
            <a:r>
              <a:rPr lang="en-US" b="1" dirty="0" smtClean="0"/>
              <a:t>Grid and Guides</a:t>
            </a:r>
            <a:r>
              <a:rPr lang="en-US" dirty="0" smtClean="0"/>
              <a:t>. Under </a:t>
            </a:r>
            <a:r>
              <a:rPr lang="en-US" b="1" dirty="0" smtClean="0"/>
              <a:t>Snap to</a:t>
            </a:r>
            <a:r>
              <a:rPr lang="en-US" dirty="0" smtClean="0"/>
              <a:t>, select </a:t>
            </a:r>
            <a:r>
              <a:rPr lang="en-US" b="1" dirty="0" smtClean="0"/>
              <a:t>Snap objects to other objects</a:t>
            </a:r>
            <a:r>
              <a:rPr lang="en-US" dirty="0" smtClean="0"/>
              <a:t>.</a:t>
            </a:r>
          </a:p>
          <a:p>
            <a:pPr eaLnBrk="1" fontAlgn="auto" hangingPunct="1">
              <a:spcBef>
                <a:spcPts val="0"/>
              </a:spcBef>
              <a:spcAft>
                <a:spcPts val="0"/>
              </a:spcAft>
              <a:defRPr/>
            </a:pPr>
            <a:endParaRPr lang="en-US" dirty="0" smtClean="0"/>
          </a:p>
          <a:p>
            <a:pPr eaLnBrk="1" fontAlgn="auto" hangingPunct="1">
              <a:spcBef>
                <a:spcPts val="0"/>
              </a:spcBef>
              <a:spcAft>
                <a:spcPts val="0"/>
              </a:spcAft>
              <a:defRPr/>
            </a:pPr>
            <a:endParaRPr lang="en-US" dirty="0" smtClean="0"/>
          </a:p>
          <a:p>
            <a:pPr eaLnBrk="1" fontAlgn="auto" hangingPunct="1">
              <a:spcBef>
                <a:spcPts val="0"/>
              </a:spcBef>
              <a:spcAft>
                <a:spcPts val="0"/>
              </a:spcAft>
              <a:defRPr/>
            </a:pPr>
            <a:r>
              <a:rPr lang="en-US" dirty="0" smtClean="0"/>
              <a:t>To reproduce the picture effects on this slide, do the following:</a:t>
            </a:r>
            <a:endParaRPr lang="en-US" b="1" dirty="0" smtClean="0"/>
          </a:p>
          <a:p>
            <a:pPr marL="228600" indent="-228600" eaLnBrk="1" fontAlgn="auto" hangingPunct="1">
              <a:spcBef>
                <a:spcPts val="0"/>
              </a:spcBef>
              <a:spcAft>
                <a:spcPts val="0"/>
              </a:spcAft>
              <a:buFont typeface="+mj-lt"/>
              <a:buAutoNum type="arabicPeriod"/>
              <a:defRPr/>
            </a:pPr>
            <a:r>
              <a:rPr lang="en-US" dirty="0" smtClean="0"/>
              <a:t>On the </a:t>
            </a:r>
            <a:r>
              <a:rPr lang="en-US" b="1" dirty="0" smtClean="0"/>
              <a:t>Home</a:t>
            </a:r>
            <a:r>
              <a:rPr lang="en-US" dirty="0" smtClean="0"/>
              <a:t> tab, in the </a:t>
            </a:r>
            <a:r>
              <a:rPr lang="en-US" b="1" dirty="0" smtClean="0"/>
              <a:t>Slides</a:t>
            </a:r>
            <a:r>
              <a:rPr lang="en-US" dirty="0" smtClean="0"/>
              <a:t> group, click </a:t>
            </a:r>
            <a:r>
              <a:rPr lang="en-US" b="1" dirty="0" smtClean="0"/>
              <a:t>Layout</a:t>
            </a:r>
            <a:r>
              <a:rPr lang="en-US" dirty="0" smtClean="0"/>
              <a:t> and then click </a:t>
            </a:r>
            <a:r>
              <a:rPr lang="en-US" b="1" dirty="0" smtClean="0"/>
              <a:t>Blank</a:t>
            </a:r>
            <a:r>
              <a:rPr lang="en-US" dirty="0" smtClean="0"/>
              <a:t>. </a:t>
            </a:r>
          </a:p>
          <a:p>
            <a:pPr marL="228600" indent="-228600" eaLnBrk="1" fontAlgn="auto" hangingPunct="1">
              <a:spcBef>
                <a:spcPts val="0"/>
              </a:spcBef>
              <a:spcAft>
                <a:spcPts val="0"/>
              </a:spcAft>
              <a:buFont typeface="+mj-lt"/>
              <a:buAutoNum type="arabicPeriod"/>
              <a:defRPr/>
            </a:pPr>
            <a:r>
              <a:rPr lang="en-US" dirty="0" smtClean="0"/>
              <a:t>On the </a:t>
            </a:r>
            <a:r>
              <a:rPr lang="en-US" b="1" dirty="0" smtClean="0"/>
              <a:t>Insert tab</a:t>
            </a:r>
            <a:r>
              <a:rPr lang="en-US" dirty="0" smtClean="0"/>
              <a:t>, in the </a:t>
            </a:r>
            <a:r>
              <a:rPr lang="en-US" b="1" dirty="0" smtClean="0"/>
              <a:t>Illustrations</a:t>
            </a:r>
            <a:r>
              <a:rPr lang="en-US" dirty="0" smtClean="0"/>
              <a:t> group, click </a:t>
            </a:r>
            <a:r>
              <a:rPr lang="en-US" b="1" dirty="0" smtClean="0"/>
              <a:t>Picture.</a:t>
            </a:r>
            <a:endParaRPr lang="en-US" dirty="0" smtClean="0"/>
          </a:p>
          <a:p>
            <a:pPr marL="228600" indent="-228600" eaLnBrk="1" fontAlgn="auto" hangingPunct="1">
              <a:spcBef>
                <a:spcPts val="0"/>
              </a:spcBef>
              <a:spcAft>
                <a:spcPts val="0"/>
              </a:spcAft>
              <a:buFont typeface="+mj-lt"/>
              <a:buAutoNum type="arabicPeriod"/>
              <a:defRPr/>
            </a:pPr>
            <a:r>
              <a:rPr lang="en-US" dirty="0" smtClean="0"/>
              <a:t>In the </a:t>
            </a:r>
            <a:r>
              <a:rPr lang="en-US" b="1" dirty="0" smtClean="0"/>
              <a:t>Insert Picture </a:t>
            </a:r>
            <a:r>
              <a:rPr lang="en-US" dirty="0" smtClean="0"/>
              <a:t>dialog box, select a picture and then click </a:t>
            </a:r>
            <a:r>
              <a:rPr lang="en-US" b="1" dirty="0" smtClean="0"/>
              <a:t>Insert</a:t>
            </a:r>
            <a:r>
              <a:rPr lang="en-US" dirty="0" smtClean="0"/>
              <a:t>.</a:t>
            </a:r>
          </a:p>
          <a:p>
            <a:pPr marL="228600" indent="-228600" eaLnBrk="1" fontAlgn="auto" hangingPunct="1">
              <a:spcBef>
                <a:spcPts val="0"/>
              </a:spcBef>
              <a:spcAft>
                <a:spcPts val="0"/>
              </a:spcAft>
              <a:buFont typeface="+mj-lt"/>
              <a:buAutoNum type="arabicPeriod"/>
              <a:defRPr/>
            </a:pPr>
            <a:r>
              <a:rPr lang="en-US" dirty="0" smtClean="0"/>
              <a:t>On the slide, select the picture. Under </a:t>
            </a:r>
            <a:r>
              <a:rPr lang="en-US" b="1" dirty="0" smtClean="0"/>
              <a:t>Picture Tools</a:t>
            </a:r>
            <a:r>
              <a:rPr lang="en-US" dirty="0" smtClean="0"/>
              <a:t>, on the </a:t>
            </a:r>
            <a:r>
              <a:rPr lang="en-US" b="1" dirty="0" smtClean="0"/>
              <a:t>Format</a:t>
            </a:r>
            <a:r>
              <a:rPr lang="en-US" dirty="0" smtClean="0"/>
              <a:t> tab, in the bottom right corner of the </a:t>
            </a:r>
            <a:r>
              <a:rPr lang="en-US" b="1" dirty="0" smtClean="0"/>
              <a:t>Size</a:t>
            </a:r>
            <a:r>
              <a:rPr lang="en-US" dirty="0" smtClean="0"/>
              <a:t> group, click the </a:t>
            </a:r>
            <a:r>
              <a:rPr lang="en-US" b="1" dirty="0" smtClean="0"/>
              <a:t>Size and Position</a:t>
            </a:r>
            <a:r>
              <a:rPr lang="en-US" dirty="0" smtClean="0"/>
              <a:t> dialog box launcher. In the </a:t>
            </a:r>
            <a:r>
              <a:rPr lang="en-US" b="1" dirty="0" smtClean="0"/>
              <a:t>Size and Position </a:t>
            </a:r>
            <a:r>
              <a:rPr lang="en-US" dirty="0" smtClean="0"/>
              <a:t> dialog box, on the </a:t>
            </a:r>
            <a:r>
              <a:rPr lang="en-US" b="1" dirty="0" smtClean="0"/>
              <a:t>Size</a:t>
            </a:r>
            <a:r>
              <a:rPr lang="en-US" dirty="0" smtClean="0"/>
              <a:t> tab, resize or crop the picture as needed so that under </a:t>
            </a:r>
            <a:r>
              <a:rPr lang="en-US" b="1" dirty="0" smtClean="0"/>
              <a:t>Size and rotate</a:t>
            </a:r>
            <a:r>
              <a:rPr lang="en-US" dirty="0" smtClean="0"/>
              <a:t>, the </a:t>
            </a:r>
            <a:r>
              <a:rPr lang="en-US" b="1" dirty="0" smtClean="0"/>
              <a:t>Height</a:t>
            </a:r>
            <a:r>
              <a:rPr lang="en-US" dirty="0" smtClean="0"/>
              <a:t> box is set to </a:t>
            </a:r>
            <a:r>
              <a:rPr lang="en-US" b="1" dirty="0" smtClean="0"/>
              <a:t>4”</a:t>
            </a:r>
            <a:r>
              <a:rPr lang="en-US" dirty="0" smtClean="0"/>
              <a:t> and the </a:t>
            </a:r>
            <a:r>
              <a:rPr lang="en-US" b="1" dirty="0" smtClean="0"/>
              <a:t>Width</a:t>
            </a:r>
            <a:r>
              <a:rPr lang="en-US" dirty="0" smtClean="0"/>
              <a:t> box is set to </a:t>
            </a:r>
            <a:r>
              <a:rPr lang="en-US" b="1" dirty="0" smtClean="0"/>
              <a:t>5.33”</a:t>
            </a:r>
            <a:r>
              <a:rPr lang="en-US" dirty="0" smtClean="0"/>
              <a:t>. Resize the picture under </a:t>
            </a:r>
            <a:r>
              <a:rPr lang="en-US" b="1" dirty="0" smtClean="0"/>
              <a:t>Size and rotate </a:t>
            </a:r>
            <a:r>
              <a:rPr lang="en-US" dirty="0" smtClean="0"/>
              <a:t>by entering values into the </a:t>
            </a:r>
            <a:r>
              <a:rPr lang="en-US" b="1" dirty="0" smtClean="0"/>
              <a:t>Height</a:t>
            </a:r>
            <a:r>
              <a:rPr lang="en-US" dirty="0" smtClean="0"/>
              <a:t> and </a:t>
            </a:r>
            <a:r>
              <a:rPr lang="en-US" b="1" dirty="0" smtClean="0"/>
              <a:t>Width</a:t>
            </a:r>
            <a:r>
              <a:rPr lang="en-US" dirty="0" smtClean="0"/>
              <a:t> boxes. Crop the picture under </a:t>
            </a:r>
            <a:r>
              <a:rPr lang="en-US" b="1" dirty="0" smtClean="0"/>
              <a:t>Crop from </a:t>
            </a:r>
            <a:r>
              <a:rPr lang="en-US" dirty="0" smtClean="0"/>
              <a:t>by entering values into the </a:t>
            </a:r>
            <a:r>
              <a:rPr lang="en-US" b="1" dirty="0" smtClean="0"/>
              <a:t>Left</a:t>
            </a:r>
            <a:r>
              <a:rPr lang="en-US" dirty="0" smtClean="0"/>
              <a:t>, </a:t>
            </a:r>
            <a:r>
              <a:rPr lang="en-US" b="1" dirty="0" smtClean="0"/>
              <a:t>Right</a:t>
            </a:r>
            <a:r>
              <a:rPr lang="en-US" dirty="0" smtClean="0"/>
              <a:t>, </a:t>
            </a:r>
            <a:r>
              <a:rPr lang="en-US" b="1" dirty="0" smtClean="0"/>
              <a:t>Top</a:t>
            </a:r>
            <a:r>
              <a:rPr lang="en-US" dirty="0" smtClean="0"/>
              <a:t>, and </a:t>
            </a:r>
            <a:r>
              <a:rPr lang="en-US" b="1" dirty="0" smtClean="0"/>
              <a:t>Bottom</a:t>
            </a:r>
            <a:r>
              <a:rPr lang="en-US" dirty="0" smtClean="0"/>
              <a:t> boxes. </a:t>
            </a:r>
          </a:p>
          <a:p>
            <a:pPr marL="228600" indent="-228600" eaLnBrk="1" fontAlgn="auto" hangingPunct="1">
              <a:spcBef>
                <a:spcPts val="0"/>
              </a:spcBef>
              <a:spcAft>
                <a:spcPts val="0"/>
              </a:spcAft>
              <a:buFont typeface="+mj-lt"/>
              <a:buAutoNum type="arabicPeriod"/>
              <a:defRPr/>
            </a:pPr>
            <a:r>
              <a:rPr lang="en-US" dirty="0" smtClean="0"/>
              <a:t>On the </a:t>
            </a:r>
            <a:r>
              <a:rPr lang="en-US" b="1" dirty="0" smtClean="0"/>
              <a:t>Home</a:t>
            </a:r>
            <a:r>
              <a:rPr lang="en-US" dirty="0" smtClean="0"/>
              <a:t> tab, in the </a:t>
            </a:r>
            <a:r>
              <a:rPr lang="en-US" b="1" dirty="0" smtClean="0"/>
              <a:t>Drawing</a:t>
            </a:r>
            <a:r>
              <a:rPr lang="en-US" dirty="0" smtClean="0"/>
              <a:t> group, click </a:t>
            </a:r>
            <a:r>
              <a:rPr lang="en-US" b="1" dirty="0" smtClean="0"/>
              <a:t>Arrange</a:t>
            </a:r>
            <a:r>
              <a:rPr lang="en-US" dirty="0" smtClean="0"/>
              <a:t>,</a:t>
            </a:r>
            <a:r>
              <a:rPr lang="en-US" b="1" dirty="0" smtClean="0"/>
              <a:t> </a:t>
            </a:r>
            <a:r>
              <a:rPr lang="en-US" dirty="0" smtClean="0"/>
              <a:t>point to </a:t>
            </a:r>
            <a:r>
              <a:rPr lang="en-US" b="1" dirty="0" smtClean="0"/>
              <a:t>Align</a:t>
            </a:r>
            <a:r>
              <a:rPr lang="en-US" dirty="0" smtClean="0"/>
              <a:t>, and then do the following: </a:t>
            </a:r>
          </a:p>
          <a:p>
            <a:pPr marL="685800" lvl="1" indent="-228600" eaLnBrk="1" fontAlgn="auto" hangingPunct="1">
              <a:spcBef>
                <a:spcPts val="0"/>
              </a:spcBef>
              <a:spcAft>
                <a:spcPts val="0"/>
              </a:spcAft>
              <a:buFont typeface="+mj-lt"/>
              <a:buAutoNum type="arabicPeriod"/>
              <a:defRPr/>
            </a:pPr>
            <a:r>
              <a:rPr lang="en-US" dirty="0" smtClean="0"/>
              <a:t>Click </a:t>
            </a:r>
            <a:r>
              <a:rPr lang="en-US" b="1" dirty="0" smtClean="0"/>
              <a:t>Align to Slide</a:t>
            </a:r>
            <a:r>
              <a:rPr lang="en-US" dirty="0" smtClean="0"/>
              <a:t>.</a:t>
            </a:r>
          </a:p>
          <a:p>
            <a:pPr marL="685800" lvl="1" indent="-228600" eaLnBrk="1" fontAlgn="auto" hangingPunct="1">
              <a:spcBef>
                <a:spcPts val="0"/>
              </a:spcBef>
              <a:spcAft>
                <a:spcPts val="0"/>
              </a:spcAft>
              <a:buFont typeface="+mj-lt"/>
              <a:buAutoNum type="arabicPeriod"/>
              <a:defRPr/>
            </a:pPr>
            <a:r>
              <a:rPr lang="en-US" dirty="0" smtClean="0"/>
              <a:t>Click </a:t>
            </a:r>
            <a:r>
              <a:rPr lang="en-US" b="1" dirty="0" smtClean="0"/>
              <a:t>Align Center</a:t>
            </a:r>
            <a:r>
              <a:rPr lang="en-US" dirty="0" smtClean="0"/>
              <a:t>.</a:t>
            </a:r>
          </a:p>
          <a:p>
            <a:pPr marL="685800" lvl="1" indent="-228600" eaLnBrk="1" fontAlgn="auto" hangingPunct="1">
              <a:spcBef>
                <a:spcPts val="0"/>
              </a:spcBef>
              <a:spcAft>
                <a:spcPts val="0"/>
              </a:spcAft>
              <a:buFont typeface="+mj-lt"/>
              <a:buAutoNum type="arabicPeriod"/>
              <a:defRPr/>
            </a:pPr>
            <a:r>
              <a:rPr lang="en-US" dirty="0" smtClean="0"/>
              <a:t>Click </a:t>
            </a:r>
            <a:r>
              <a:rPr lang="en-US" b="1" dirty="0" smtClean="0"/>
              <a:t>Align Middle</a:t>
            </a:r>
            <a:r>
              <a:rPr lang="en-US" dirty="0" smtClean="0"/>
              <a:t>.</a:t>
            </a:r>
            <a:r>
              <a:rPr lang="en-US" b="1" dirty="0" smtClean="0"/>
              <a:t> </a:t>
            </a:r>
          </a:p>
          <a:p>
            <a:pPr marL="228600" indent="-228600" eaLnBrk="1" fontAlgn="auto" hangingPunct="1">
              <a:spcBef>
                <a:spcPts val="0"/>
              </a:spcBef>
              <a:spcAft>
                <a:spcPts val="0"/>
              </a:spcAft>
              <a:buFont typeface="+mj-lt"/>
              <a:buAutoNum type="arabicPeriod" startAt="6"/>
              <a:defRPr/>
            </a:pPr>
            <a:r>
              <a:rPr lang="en-US" dirty="0" smtClean="0"/>
              <a:t>On the </a:t>
            </a:r>
            <a:r>
              <a:rPr lang="en-US" b="1" dirty="0" smtClean="0"/>
              <a:t>Home</a:t>
            </a:r>
            <a:r>
              <a:rPr lang="en-US" dirty="0" smtClean="0"/>
              <a:t> tab, in the </a:t>
            </a:r>
            <a:r>
              <a:rPr lang="en-US" b="1" dirty="0" smtClean="0"/>
              <a:t>Drawing</a:t>
            </a:r>
            <a:r>
              <a:rPr lang="en-US" dirty="0" smtClean="0"/>
              <a:t> group, click </a:t>
            </a:r>
            <a:r>
              <a:rPr lang="en-US" b="1" dirty="0" smtClean="0"/>
              <a:t>Shapes</a:t>
            </a:r>
            <a:r>
              <a:rPr lang="en-US" dirty="0" smtClean="0"/>
              <a:t>, and then under </a:t>
            </a:r>
            <a:r>
              <a:rPr lang="en-US" b="1" dirty="0" smtClean="0"/>
              <a:t>Rectangles</a:t>
            </a:r>
            <a:r>
              <a:rPr lang="en-US" dirty="0" smtClean="0"/>
              <a:t> click </a:t>
            </a:r>
            <a:r>
              <a:rPr lang="en-US" b="1" dirty="0" smtClean="0"/>
              <a:t>Rectangle</a:t>
            </a:r>
            <a:r>
              <a:rPr lang="en-US" dirty="0" smtClean="0"/>
              <a:t> (first option from the left).</a:t>
            </a:r>
          </a:p>
          <a:p>
            <a:pPr marL="228600" indent="-228600" eaLnBrk="1" fontAlgn="auto" hangingPunct="1">
              <a:spcBef>
                <a:spcPts val="0"/>
              </a:spcBef>
              <a:spcAft>
                <a:spcPts val="0"/>
              </a:spcAft>
              <a:buFont typeface="+mj-lt"/>
              <a:buAutoNum type="arabicPeriod" startAt="6"/>
              <a:defRPr/>
            </a:pPr>
            <a:r>
              <a:rPr lang="en-US" dirty="0" smtClean="0"/>
              <a:t>On the slide, drag to draw a rectangle.</a:t>
            </a:r>
          </a:p>
          <a:p>
            <a:pPr marL="228600" indent="-228600" eaLnBrk="1" fontAlgn="auto" hangingPunct="1">
              <a:spcBef>
                <a:spcPts val="0"/>
              </a:spcBef>
              <a:spcAft>
                <a:spcPts val="0"/>
              </a:spcAft>
              <a:buFont typeface="+mj-lt"/>
              <a:buAutoNum type="arabicPeriod" startAt="6"/>
              <a:defRPr/>
            </a:pPr>
            <a:r>
              <a:rPr lang="en-US" dirty="0" smtClean="0"/>
              <a:t>Select the rectangle. Under</a:t>
            </a:r>
            <a:r>
              <a:rPr lang="en-US" b="1" dirty="0" smtClean="0"/>
              <a:t> Drawing</a:t>
            </a:r>
            <a:r>
              <a:rPr lang="en-US" dirty="0" smtClean="0"/>
              <a:t> </a:t>
            </a:r>
            <a:r>
              <a:rPr lang="en-US" b="1" dirty="0" smtClean="0"/>
              <a:t>Tools</a:t>
            </a:r>
            <a:r>
              <a:rPr lang="en-US" dirty="0" smtClean="0"/>
              <a:t>, on the </a:t>
            </a:r>
            <a:r>
              <a:rPr lang="en-US" b="1" dirty="0" smtClean="0"/>
              <a:t>Format </a:t>
            </a:r>
            <a:r>
              <a:rPr lang="en-US" dirty="0" smtClean="0"/>
              <a:t>tab, in the </a:t>
            </a:r>
            <a:r>
              <a:rPr lang="en-US" b="1" dirty="0" smtClean="0"/>
              <a:t>Size</a:t>
            </a:r>
            <a:r>
              <a:rPr lang="en-US" dirty="0" smtClean="0"/>
              <a:t> group, do the following:</a:t>
            </a:r>
          </a:p>
          <a:p>
            <a:pPr marL="685800" lvl="1" indent="-228600" eaLnBrk="1" fontAlgn="auto" hangingPunct="1">
              <a:spcBef>
                <a:spcPts val="0"/>
              </a:spcBef>
              <a:spcAft>
                <a:spcPts val="0"/>
              </a:spcAft>
              <a:buFont typeface="Arial" pitchFamily="34" charset="0"/>
              <a:buChar char="•"/>
              <a:defRPr/>
            </a:pPr>
            <a:r>
              <a:rPr lang="en-US" dirty="0" smtClean="0"/>
              <a:t>In the in the </a:t>
            </a:r>
            <a:r>
              <a:rPr lang="en-US" b="1" dirty="0" smtClean="0"/>
              <a:t>Shape Height </a:t>
            </a:r>
            <a:r>
              <a:rPr lang="en-US" dirty="0" smtClean="0"/>
              <a:t>box, enter </a:t>
            </a:r>
            <a:r>
              <a:rPr lang="en-US" b="1" dirty="0" smtClean="0"/>
              <a:t>0.05”</a:t>
            </a:r>
            <a:r>
              <a:rPr lang="en-US" dirty="0" smtClean="0"/>
              <a:t>.</a:t>
            </a:r>
          </a:p>
          <a:p>
            <a:pPr marL="685800" lvl="1" indent="-228600" eaLnBrk="1" fontAlgn="auto" hangingPunct="1">
              <a:spcBef>
                <a:spcPts val="0"/>
              </a:spcBef>
              <a:spcAft>
                <a:spcPts val="0"/>
              </a:spcAft>
              <a:buFont typeface="Arial" pitchFamily="34" charset="0"/>
              <a:buChar char="•"/>
              <a:defRPr/>
            </a:pPr>
            <a:r>
              <a:rPr lang="en-US" dirty="0" smtClean="0"/>
              <a:t>In the </a:t>
            </a:r>
            <a:r>
              <a:rPr lang="en-US" b="1" dirty="0" smtClean="0"/>
              <a:t>Shape Width </a:t>
            </a:r>
            <a:r>
              <a:rPr lang="en-US" dirty="0" smtClean="0"/>
              <a:t>box, enter </a:t>
            </a:r>
            <a:r>
              <a:rPr lang="en-US" b="1" dirty="0" smtClean="0"/>
              <a:t>10.3”</a:t>
            </a:r>
            <a:r>
              <a:rPr lang="en-US" dirty="0" smtClean="0"/>
              <a:t>.</a:t>
            </a:r>
          </a:p>
          <a:p>
            <a:pPr marL="228600" indent="-228600" eaLnBrk="1" fontAlgn="auto" hangingPunct="1">
              <a:spcBef>
                <a:spcPts val="0"/>
              </a:spcBef>
              <a:spcAft>
                <a:spcPts val="0"/>
              </a:spcAft>
              <a:buFont typeface="+mj-lt"/>
              <a:buAutoNum type="arabicPeriod" startAt="6"/>
              <a:defRPr/>
            </a:pPr>
            <a:r>
              <a:rPr lang="en-US" dirty="0" smtClean="0"/>
              <a:t>Under</a:t>
            </a:r>
            <a:r>
              <a:rPr lang="en-US" b="1" dirty="0" smtClean="0"/>
              <a:t> Drawing</a:t>
            </a:r>
            <a:r>
              <a:rPr lang="en-US" dirty="0" smtClean="0"/>
              <a:t> </a:t>
            </a:r>
            <a:r>
              <a:rPr lang="en-US" b="1" dirty="0" smtClean="0"/>
              <a:t>Tools</a:t>
            </a:r>
            <a:r>
              <a:rPr lang="en-US" dirty="0" smtClean="0"/>
              <a:t>, on the </a:t>
            </a:r>
            <a:r>
              <a:rPr lang="en-US" b="1" dirty="0" smtClean="0"/>
              <a:t>Format </a:t>
            </a:r>
            <a:r>
              <a:rPr lang="en-US" dirty="0" smtClean="0"/>
              <a:t>tab, in the </a:t>
            </a:r>
            <a:r>
              <a:rPr lang="en-US" b="1" dirty="0" smtClean="0"/>
              <a:t>Shape Styles</a:t>
            </a:r>
            <a:r>
              <a:rPr lang="en-US" dirty="0" smtClean="0"/>
              <a:t> group, click the arrow next to </a:t>
            </a:r>
            <a:r>
              <a:rPr lang="en-US" b="1" dirty="0" smtClean="0"/>
              <a:t>Shape Fill</a:t>
            </a:r>
            <a:r>
              <a:rPr lang="en-US" dirty="0" smtClean="0"/>
              <a:t>, and then click </a:t>
            </a:r>
            <a:r>
              <a:rPr lang="en-US" b="1" dirty="0" smtClean="0"/>
              <a:t>Blue, Accent 1 </a:t>
            </a:r>
            <a:r>
              <a:rPr lang="en-US" dirty="0" smtClean="0"/>
              <a:t>(first row, fifth option from the left).</a:t>
            </a:r>
          </a:p>
          <a:p>
            <a:pPr marL="228600" indent="-228600" eaLnBrk="1" fontAlgn="auto" hangingPunct="1">
              <a:spcBef>
                <a:spcPts val="0"/>
              </a:spcBef>
              <a:spcAft>
                <a:spcPts val="0"/>
              </a:spcAft>
              <a:buFont typeface="+mj-lt"/>
              <a:buAutoNum type="arabicPeriod" startAt="6"/>
              <a:defRPr/>
            </a:pPr>
            <a:r>
              <a:rPr lang="en-US" dirty="0" smtClean="0"/>
              <a:t>Under</a:t>
            </a:r>
            <a:r>
              <a:rPr lang="en-US" b="1" dirty="0" smtClean="0"/>
              <a:t> Drawing</a:t>
            </a:r>
            <a:r>
              <a:rPr lang="en-US" dirty="0" smtClean="0"/>
              <a:t> </a:t>
            </a:r>
            <a:r>
              <a:rPr lang="en-US" b="1" dirty="0" smtClean="0"/>
              <a:t>Tools</a:t>
            </a:r>
            <a:r>
              <a:rPr lang="en-US" dirty="0" smtClean="0"/>
              <a:t>, on the </a:t>
            </a:r>
            <a:r>
              <a:rPr lang="en-US" b="1" dirty="0" smtClean="0"/>
              <a:t>Format </a:t>
            </a:r>
            <a:r>
              <a:rPr lang="en-US" dirty="0" smtClean="0"/>
              <a:t>tab, in the </a:t>
            </a:r>
            <a:r>
              <a:rPr lang="en-US" b="1" dirty="0" smtClean="0"/>
              <a:t>Shape Styles</a:t>
            </a:r>
            <a:r>
              <a:rPr lang="en-US" dirty="0" smtClean="0"/>
              <a:t> group, click </a:t>
            </a:r>
            <a:r>
              <a:rPr lang="en-US" b="1" dirty="0" smtClean="0"/>
              <a:t>Shape Effects</a:t>
            </a:r>
            <a:r>
              <a:rPr lang="en-US" dirty="0" smtClean="0"/>
              <a:t>, point to </a:t>
            </a:r>
            <a:r>
              <a:rPr lang="en-US" b="1" dirty="0" smtClean="0"/>
              <a:t>Preset, </a:t>
            </a:r>
            <a:r>
              <a:rPr lang="en-US" dirty="0" smtClean="0"/>
              <a:t>and then under </a:t>
            </a:r>
            <a:r>
              <a:rPr lang="en-US" b="1" dirty="0" smtClean="0"/>
              <a:t>Presets</a:t>
            </a:r>
            <a:r>
              <a:rPr lang="en-US" dirty="0" smtClean="0"/>
              <a:t>, click </a:t>
            </a:r>
            <a:r>
              <a:rPr lang="en-US" b="1" dirty="0" smtClean="0"/>
              <a:t>Preset 8 </a:t>
            </a:r>
            <a:r>
              <a:rPr lang="en-US" dirty="0" smtClean="0"/>
              <a:t>(second row, fourth option from the left).</a:t>
            </a:r>
          </a:p>
          <a:p>
            <a:pPr marL="228600" indent="-228600" eaLnBrk="1" fontAlgn="auto" hangingPunct="1">
              <a:spcBef>
                <a:spcPts val="0"/>
              </a:spcBef>
              <a:spcAft>
                <a:spcPts val="0"/>
              </a:spcAft>
              <a:buFont typeface="+mj-lt"/>
              <a:buAutoNum type="arabicPeriod" startAt="6"/>
              <a:defRPr/>
            </a:pPr>
            <a:r>
              <a:rPr lang="en-US" dirty="0" smtClean="0"/>
              <a:t>Select the rectangle. On the </a:t>
            </a:r>
            <a:r>
              <a:rPr lang="en-US" b="1" dirty="0" smtClean="0"/>
              <a:t>Home </a:t>
            </a:r>
            <a:r>
              <a:rPr lang="en-US" dirty="0" smtClean="0"/>
              <a:t>tab, in the </a:t>
            </a:r>
            <a:r>
              <a:rPr lang="en-US" b="1" dirty="0" smtClean="0"/>
              <a:t>Clipboard </a:t>
            </a:r>
            <a:r>
              <a:rPr lang="en-US" dirty="0" smtClean="0"/>
              <a:t>group, click the arrow under </a:t>
            </a:r>
            <a:r>
              <a:rPr lang="en-US" b="1" dirty="0" smtClean="0"/>
              <a:t>Paste</a:t>
            </a:r>
            <a:r>
              <a:rPr lang="en-US" dirty="0" smtClean="0"/>
              <a:t>,</a:t>
            </a:r>
            <a:r>
              <a:rPr lang="en-US" b="1" dirty="0" smtClean="0"/>
              <a:t> </a:t>
            </a:r>
            <a:r>
              <a:rPr lang="en-US" dirty="0" smtClean="0"/>
              <a:t>and then click </a:t>
            </a:r>
            <a:r>
              <a:rPr lang="en-US" b="1" dirty="0" smtClean="0"/>
              <a:t>Duplicate</a:t>
            </a:r>
            <a:r>
              <a:rPr lang="en-US" dirty="0" smtClean="0"/>
              <a:t>.</a:t>
            </a:r>
            <a:r>
              <a:rPr lang="en-US" b="1" dirty="0" smtClean="0"/>
              <a:t> </a:t>
            </a:r>
            <a:r>
              <a:rPr lang="en-US" dirty="0" smtClean="0"/>
              <a:t>Repeat this process two more times for a total of four rectangles.</a:t>
            </a:r>
          </a:p>
          <a:p>
            <a:pPr marL="228600" indent="-228600" eaLnBrk="1" fontAlgn="auto" hangingPunct="1">
              <a:spcBef>
                <a:spcPts val="0"/>
              </a:spcBef>
              <a:spcAft>
                <a:spcPts val="0"/>
              </a:spcAft>
              <a:buFont typeface="+mj-lt"/>
              <a:buAutoNum type="arabicPeriod" startAt="6"/>
              <a:defRPr/>
            </a:pPr>
            <a:r>
              <a:rPr lang="en-US" dirty="0" smtClean="0"/>
              <a:t>Drag one of the rectangles until the bottom edge of the rectangle meets the top edge of the picture.</a:t>
            </a:r>
          </a:p>
          <a:p>
            <a:pPr marL="228600" indent="-228600" eaLnBrk="1" fontAlgn="auto" hangingPunct="1">
              <a:spcBef>
                <a:spcPts val="0"/>
              </a:spcBef>
              <a:spcAft>
                <a:spcPts val="0"/>
              </a:spcAft>
              <a:buFont typeface="+mj-lt"/>
              <a:buAutoNum type="arabicPeriod" startAt="6"/>
              <a:defRPr/>
            </a:pPr>
            <a:r>
              <a:rPr lang="en-US" dirty="0" smtClean="0"/>
              <a:t>Drag another rectangle until the top edge of the rectangle meets the bottom edge of the picture.</a:t>
            </a:r>
          </a:p>
          <a:p>
            <a:pPr marL="228600" indent="-228600" eaLnBrk="1" fontAlgn="auto" hangingPunct="1">
              <a:spcBef>
                <a:spcPts val="0"/>
              </a:spcBef>
              <a:spcAft>
                <a:spcPts val="0"/>
              </a:spcAft>
              <a:buFont typeface="+mj-lt"/>
              <a:buAutoNum type="arabicPeriod" startAt="6"/>
              <a:defRPr/>
            </a:pPr>
            <a:r>
              <a:rPr lang="en-US" dirty="0" smtClean="0"/>
              <a:t>Press and hold CTRL, and then select the other two rectangles. Under</a:t>
            </a:r>
            <a:r>
              <a:rPr lang="en-US" b="1" dirty="0" smtClean="0"/>
              <a:t> Drawing</a:t>
            </a:r>
            <a:r>
              <a:rPr lang="en-US" dirty="0" smtClean="0"/>
              <a:t> </a:t>
            </a:r>
            <a:r>
              <a:rPr lang="en-US" b="1" dirty="0" smtClean="0"/>
              <a:t>Tools</a:t>
            </a:r>
            <a:r>
              <a:rPr lang="en-US" dirty="0" smtClean="0"/>
              <a:t>, on the </a:t>
            </a:r>
            <a:r>
              <a:rPr lang="en-US" b="1" dirty="0" smtClean="0"/>
              <a:t>Format </a:t>
            </a:r>
            <a:r>
              <a:rPr lang="en-US" dirty="0" smtClean="0"/>
              <a:t>tab, in the </a:t>
            </a:r>
            <a:r>
              <a:rPr lang="en-US" b="1" dirty="0" smtClean="0"/>
              <a:t>Size</a:t>
            </a:r>
            <a:r>
              <a:rPr lang="en-US" dirty="0" smtClean="0"/>
              <a:t> group, do the following: </a:t>
            </a:r>
          </a:p>
          <a:p>
            <a:pPr marL="685800" lvl="1" indent="-228600" eaLnBrk="1" fontAlgn="auto" hangingPunct="1">
              <a:spcBef>
                <a:spcPts val="0"/>
              </a:spcBef>
              <a:spcAft>
                <a:spcPts val="0"/>
              </a:spcAft>
              <a:buFont typeface="Arial" pitchFamily="34" charset="0"/>
              <a:buChar char="•"/>
              <a:defRPr/>
            </a:pPr>
            <a:r>
              <a:rPr lang="en-US" dirty="0" smtClean="0"/>
              <a:t>In the in the </a:t>
            </a:r>
            <a:r>
              <a:rPr lang="en-US" b="1" dirty="0" smtClean="0"/>
              <a:t>Shape Height </a:t>
            </a:r>
            <a:r>
              <a:rPr lang="en-US" dirty="0" smtClean="0"/>
              <a:t>box, enter </a:t>
            </a:r>
            <a:r>
              <a:rPr lang="en-US" b="1" dirty="0" smtClean="0"/>
              <a:t>7.8”</a:t>
            </a:r>
            <a:r>
              <a:rPr lang="en-US" dirty="0" smtClean="0"/>
              <a:t>.</a:t>
            </a:r>
          </a:p>
          <a:p>
            <a:pPr marL="685800" lvl="1" indent="-228600" eaLnBrk="1" fontAlgn="auto" hangingPunct="1">
              <a:spcBef>
                <a:spcPts val="0"/>
              </a:spcBef>
              <a:spcAft>
                <a:spcPts val="0"/>
              </a:spcAft>
              <a:buFont typeface="Arial" pitchFamily="34" charset="0"/>
              <a:buChar char="•"/>
              <a:defRPr/>
            </a:pPr>
            <a:r>
              <a:rPr lang="en-US" dirty="0" smtClean="0"/>
              <a:t>In the </a:t>
            </a:r>
            <a:r>
              <a:rPr lang="en-US" b="1" dirty="0" smtClean="0"/>
              <a:t>Shape Width </a:t>
            </a:r>
            <a:r>
              <a:rPr lang="en-US" dirty="0" smtClean="0"/>
              <a:t>box, enter </a:t>
            </a:r>
            <a:r>
              <a:rPr lang="en-US" b="1" dirty="0" smtClean="0"/>
              <a:t>0.05”</a:t>
            </a:r>
            <a:r>
              <a:rPr lang="en-US" dirty="0" smtClean="0"/>
              <a:t>.</a:t>
            </a:r>
          </a:p>
          <a:p>
            <a:pPr marL="228600" indent="-228600" eaLnBrk="1" fontAlgn="auto" hangingPunct="1">
              <a:spcBef>
                <a:spcPts val="0"/>
              </a:spcBef>
              <a:spcAft>
                <a:spcPts val="0"/>
              </a:spcAft>
              <a:buFont typeface="+mj-lt"/>
              <a:buAutoNum type="arabicPeriod" startAt="15"/>
              <a:defRPr/>
            </a:pPr>
            <a:r>
              <a:rPr lang="en-US" dirty="0" smtClean="0"/>
              <a:t>Drag one of the vertical rectangles until the right edge of the rectangle meets the left edge of the picture.</a:t>
            </a:r>
          </a:p>
          <a:p>
            <a:pPr marL="228600" indent="-228600" eaLnBrk="1" fontAlgn="auto" hangingPunct="1">
              <a:spcBef>
                <a:spcPts val="0"/>
              </a:spcBef>
              <a:spcAft>
                <a:spcPts val="0"/>
              </a:spcAft>
              <a:buFont typeface="+mj-lt"/>
              <a:buAutoNum type="arabicPeriod" startAt="15"/>
              <a:defRPr/>
            </a:pPr>
            <a:r>
              <a:rPr lang="en-US" dirty="0" smtClean="0"/>
              <a:t>Drag the other vertical rectangle until the left edge of the rectangle meets the right edge of the picture. </a:t>
            </a:r>
          </a:p>
          <a:p>
            <a:pPr marL="228600" indent="-228600" eaLnBrk="1" fontAlgn="auto" hangingPunct="1">
              <a:spcBef>
                <a:spcPts val="0"/>
              </a:spcBef>
              <a:spcAft>
                <a:spcPts val="0"/>
              </a:spcAft>
              <a:buFont typeface="+mj-lt"/>
              <a:buAutoNum type="arabicPeriod" startAt="15"/>
              <a:defRPr/>
            </a:pPr>
            <a:r>
              <a:rPr lang="en-US" dirty="0" smtClean="0"/>
              <a:t>Press and hold CTRL, and then select both of the horizontal (top and bottom) rectangles. On the </a:t>
            </a:r>
            <a:r>
              <a:rPr lang="en-US" b="1" dirty="0" smtClean="0"/>
              <a:t>Home</a:t>
            </a:r>
            <a:r>
              <a:rPr lang="en-US" dirty="0" smtClean="0"/>
              <a:t> tab, in the </a:t>
            </a:r>
            <a:r>
              <a:rPr lang="en-US" b="1" dirty="0" smtClean="0"/>
              <a:t>Drawing</a:t>
            </a:r>
            <a:r>
              <a:rPr lang="en-US" dirty="0" smtClean="0"/>
              <a:t> group, click </a:t>
            </a:r>
            <a:r>
              <a:rPr lang="en-US" b="1" dirty="0" smtClean="0"/>
              <a:t>Arrange</a:t>
            </a:r>
            <a:r>
              <a:rPr lang="en-US" dirty="0" smtClean="0"/>
              <a:t>, point to </a:t>
            </a:r>
            <a:r>
              <a:rPr lang="en-US" b="1" dirty="0" smtClean="0"/>
              <a:t>Align</a:t>
            </a:r>
            <a:r>
              <a:rPr lang="en-US" dirty="0" smtClean="0"/>
              <a:t>, and then do the following:</a:t>
            </a:r>
          </a:p>
          <a:p>
            <a:pPr marL="685800" lvl="1" indent="-228600" eaLnBrk="1" fontAlgn="auto" hangingPunct="1">
              <a:spcBef>
                <a:spcPts val="0"/>
              </a:spcBef>
              <a:spcAft>
                <a:spcPts val="0"/>
              </a:spcAft>
              <a:buFont typeface="+mj-lt"/>
              <a:buAutoNum type="arabicPeriod"/>
              <a:defRPr/>
            </a:pPr>
            <a:r>
              <a:rPr lang="en-US" dirty="0" smtClean="0"/>
              <a:t>Click </a:t>
            </a:r>
            <a:r>
              <a:rPr lang="en-US" b="1" dirty="0" smtClean="0"/>
              <a:t>Align to Slide</a:t>
            </a:r>
            <a:r>
              <a:rPr lang="en-US" dirty="0" smtClean="0"/>
              <a:t>.</a:t>
            </a:r>
          </a:p>
          <a:p>
            <a:pPr marL="685800" lvl="1" indent="-228600" eaLnBrk="1" fontAlgn="auto" hangingPunct="1">
              <a:spcBef>
                <a:spcPts val="0"/>
              </a:spcBef>
              <a:spcAft>
                <a:spcPts val="0"/>
              </a:spcAft>
              <a:buFont typeface="+mj-lt"/>
              <a:buAutoNum type="arabicPeriod"/>
              <a:defRPr/>
            </a:pPr>
            <a:r>
              <a:rPr lang="en-US" dirty="0" smtClean="0"/>
              <a:t>Click </a:t>
            </a:r>
            <a:r>
              <a:rPr lang="en-US" b="1" dirty="0" smtClean="0"/>
              <a:t>Align</a:t>
            </a:r>
            <a:r>
              <a:rPr lang="en-US" dirty="0" smtClean="0"/>
              <a:t> </a:t>
            </a:r>
            <a:r>
              <a:rPr lang="en-US" b="1" dirty="0" smtClean="0"/>
              <a:t>Center</a:t>
            </a:r>
            <a:r>
              <a:rPr lang="en-US" dirty="0" smtClean="0"/>
              <a:t>.</a:t>
            </a:r>
          </a:p>
          <a:p>
            <a:pPr marL="228600" indent="-228600" eaLnBrk="1" fontAlgn="auto" hangingPunct="1">
              <a:spcBef>
                <a:spcPts val="0"/>
              </a:spcBef>
              <a:spcAft>
                <a:spcPts val="0"/>
              </a:spcAft>
              <a:buFont typeface="+mj-lt"/>
              <a:buAutoNum type="arabicPeriod" startAt="15"/>
              <a:defRPr/>
            </a:pPr>
            <a:r>
              <a:rPr lang="en-US" dirty="0" smtClean="0"/>
              <a:t>Press and hold CTRL, and then select both of the vertical (left and right) rectangles. On the </a:t>
            </a:r>
            <a:r>
              <a:rPr lang="en-US" b="1" dirty="0" smtClean="0"/>
              <a:t>Home</a:t>
            </a:r>
            <a:r>
              <a:rPr lang="en-US" dirty="0" smtClean="0"/>
              <a:t> tab, in the </a:t>
            </a:r>
            <a:r>
              <a:rPr lang="en-US" b="1" dirty="0" smtClean="0"/>
              <a:t>Drawing</a:t>
            </a:r>
            <a:r>
              <a:rPr lang="en-US" dirty="0" smtClean="0"/>
              <a:t> group, click </a:t>
            </a:r>
            <a:r>
              <a:rPr lang="en-US" b="1" dirty="0" smtClean="0"/>
              <a:t>Arrange</a:t>
            </a:r>
            <a:r>
              <a:rPr lang="en-US" dirty="0" smtClean="0"/>
              <a:t>, point to </a:t>
            </a:r>
            <a:r>
              <a:rPr lang="en-US" b="1" dirty="0" smtClean="0"/>
              <a:t>Align</a:t>
            </a:r>
            <a:r>
              <a:rPr lang="en-US" dirty="0" smtClean="0"/>
              <a:t>, and then do the following:</a:t>
            </a:r>
          </a:p>
          <a:p>
            <a:pPr marL="685800" lvl="1" indent="-228600" eaLnBrk="1" fontAlgn="auto" hangingPunct="1">
              <a:spcBef>
                <a:spcPts val="0"/>
              </a:spcBef>
              <a:spcAft>
                <a:spcPts val="0"/>
              </a:spcAft>
              <a:buFont typeface="+mj-lt"/>
              <a:buAutoNum type="arabicPeriod"/>
              <a:defRPr/>
            </a:pPr>
            <a:r>
              <a:rPr lang="en-US" dirty="0" smtClean="0"/>
              <a:t>Click </a:t>
            </a:r>
            <a:r>
              <a:rPr lang="en-US" b="1" dirty="0" smtClean="0"/>
              <a:t>Align to Slide</a:t>
            </a:r>
            <a:r>
              <a:rPr lang="en-US" dirty="0" smtClean="0"/>
              <a:t>.</a:t>
            </a:r>
          </a:p>
          <a:p>
            <a:pPr marL="685800" lvl="1" indent="-228600" eaLnBrk="1" fontAlgn="auto" hangingPunct="1">
              <a:spcBef>
                <a:spcPts val="0"/>
              </a:spcBef>
              <a:spcAft>
                <a:spcPts val="0"/>
              </a:spcAft>
              <a:buFont typeface="+mj-lt"/>
              <a:buAutoNum type="arabicPeriod"/>
              <a:defRPr/>
            </a:pPr>
            <a:r>
              <a:rPr lang="en-US" dirty="0" smtClean="0"/>
              <a:t>Click </a:t>
            </a:r>
            <a:r>
              <a:rPr lang="en-US" b="1" dirty="0" smtClean="0"/>
              <a:t>Align</a:t>
            </a:r>
            <a:r>
              <a:rPr lang="en-US" dirty="0" smtClean="0"/>
              <a:t> </a:t>
            </a:r>
            <a:r>
              <a:rPr lang="en-US" b="1" dirty="0" smtClean="0"/>
              <a:t>Middle</a:t>
            </a:r>
            <a:r>
              <a:rPr lang="en-US" dirty="0" smtClean="0"/>
              <a:t>.</a:t>
            </a:r>
          </a:p>
          <a:p>
            <a:pPr eaLnBrk="1" fontAlgn="auto" hangingPunct="1">
              <a:spcBef>
                <a:spcPts val="0"/>
              </a:spcBef>
              <a:spcAft>
                <a:spcPts val="0"/>
              </a:spcAft>
              <a:defRPr/>
            </a:pPr>
            <a:endParaRPr lang="en-US" dirty="0" smtClean="0"/>
          </a:p>
          <a:p>
            <a:pPr eaLnBrk="1" fontAlgn="auto" hangingPunct="1">
              <a:spcBef>
                <a:spcPts val="0"/>
              </a:spcBef>
              <a:spcAft>
                <a:spcPts val="0"/>
              </a:spcAft>
              <a:defRPr/>
            </a:pPr>
            <a:endParaRPr lang="en-US" dirty="0" smtClean="0"/>
          </a:p>
          <a:p>
            <a:pPr eaLnBrk="1" fontAlgn="auto" hangingPunct="1">
              <a:spcBef>
                <a:spcPts val="0"/>
              </a:spcBef>
              <a:spcAft>
                <a:spcPts val="0"/>
              </a:spcAft>
              <a:defRPr/>
            </a:pPr>
            <a:r>
              <a:rPr lang="en-US" dirty="0" smtClean="0"/>
              <a:t>To reproduce the animation effects on this slide, do the following:</a:t>
            </a:r>
          </a:p>
          <a:p>
            <a:pPr marL="228600" indent="-228600" eaLnBrk="1" fontAlgn="auto" hangingPunct="1">
              <a:spcBef>
                <a:spcPts val="0"/>
              </a:spcBef>
              <a:spcAft>
                <a:spcPts val="0"/>
              </a:spcAft>
              <a:buFont typeface="+mj-lt"/>
              <a:buAutoNum type="arabicPeriod"/>
              <a:defRPr/>
            </a:pPr>
            <a:r>
              <a:rPr lang="en-US" dirty="0" smtClean="0"/>
              <a:t>On the </a:t>
            </a:r>
            <a:r>
              <a:rPr lang="en-US" b="1" dirty="0" smtClean="0"/>
              <a:t>Animations</a:t>
            </a:r>
            <a:r>
              <a:rPr lang="en-US" dirty="0" smtClean="0"/>
              <a:t> tab, in the </a:t>
            </a:r>
            <a:r>
              <a:rPr lang="en-US" b="1" dirty="0" smtClean="0"/>
              <a:t>Animations</a:t>
            </a:r>
            <a:r>
              <a:rPr lang="en-US" dirty="0" smtClean="0"/>
              <a:t> group, click </a:t>
            </a:r>
            <a:r>
              <a:rPr lang="en-US" b="1" dirty="0" smtClean="0"/>
              <a:t>Custom</a:t>
            </a:r>
            <a:r>
              <a:rPr lang="en-US" dirty="0" smtClean="0"/>
              <a:t> </a:t>
            </a:r>
            <a:r>
              <a:rPr lang="en-US" b="1" dirty="0" smtClean="0"/>
              <a:t>Animation</a:t>
            </a:r>
            <a:r>
              <a:rPr lang="en-US" dirty="0" smtClean="0"/>
              <a:t>.</a:t>
            </a:r>
          </a:p>
          <a:p>
            <a:pPr marL="228600" indent="-228600" eaLnBrk="1" fontAlgn="auto" hangingPunct="1">
              <a:spcBef>
                <a:spcPts val="0"/>
              </a:spcBef>
              <a:spcAft>
                <a:spcPts val="0"/>
              </a:spcAft>
              <a:buFont typeface="+mj-lt"/>
              <a:buAutoNum type="arabicPeriod"/>
              <a:defRPr/>
            </a:pPr>
            <a:r>
              <a:rPr lang="en-US" dirty="0" smtClean="0"/>
              <a:t>Press and hold CTRL, and then select the four rectangles on the slide. In the </a:t>
            </a:r>
            <a:r>
              <a:rPr lang="en-US" b="1" dirty="0" smtClean="0"/>
              <a:t>Custom</a:t>
            </a:r>
            <a:r>
              <a:rPr lang="en-US" dirty="0" smtClean="0"/>
              <a:t> </a:t>
            </a:r>
            <a:r>
              <a:rPr lang="en-US" b="1" dirty="0" smtClean="0"/>
              <a:t>Animation</a:t>
            </a:r>
            <a:r>
              <a:rPr lang="en-US" dirty="0" smtClean="0"/>
              <a:t> task pane, do the following:</a:t>
            </a:r>
          </a:p>
          <a:p>
            <a:pPr marL="685800" lvl="1" indent="-228600" eaLnBrk="1" fontAlgn="auto" hangingPunct="1">
              <a:spcBef>
                <a:spcPts val="0"/>
              </a:spcBef>
              <a:spcAft>
                <a:spcPts val="0"/>
              </a:spcAft>
              <a:buFont typeface="+mj-lt"/>
              <a:buAutoNum type="arabicPeriod"/>
              <a:defRPr/>
            </a:pPr>
            <a:r>
              <a:rPr lang="en-US" dirty="0" smtClean="0"/>
              <a:t>Click </a:t>
            </a:r>
            <a:r>
              <a:rPr lang="en-US" b="1" dirty="0" smtClean="0"/>
              <a:t>Add Effect</a:t>
            </a:r>
            <a:r>
              <a:rPr lang="en-US" dirty="0" smtClean="0"/>
              <a:t>, point to </a:t>
            </a:r>
            <a:r>
              <a:rPr lang="en-US" b="1" dirty="0" smtClean="0"/>
              <a:t>Entrance</a:t>
            </a:r>
            <a:r>
              <a:rPr lang="en-US" dirty="0" smtClean="0"/>
              <a:t>, and then click </a:t>
            </a:r>
            <a:r>
              <a:rPr lang="en-US" b="1" dirty="0" smtClean="0"/>
              <a:t>More</a:t>
            </a:r>
            <a:r>
              <a:rPr lang="en-US" dirty="0" smtClean="0"/>
              <a:t> </a:t>
            </a:r>
            <a:r>
              <a:rPr lang="en-US" b="1" dirty="0" smtClean="0"/>
              <a:t>Effects</a:t>
            </a:r>
            <a:r>
              <a:rPr lang="en-US" dirty="0" smtClean="0"/>
              <a:t>. In the </a:t>
            </a:r>
            <a:r>
              <a:rPr lang="en-US" b="1" dirty="0" smtClean="0"/>
              <a:t>Add Entrance Effect </a:t>
            </a:r>
            <a:r>
              <a:rPr lang="en-US" dirty="0" smtClean="0"/>
              <a:t>dialog box,</a:t>
            </a:r>
            <a:r>
              <a:rPr lang="en-US" b="1" dirty="0" smtClean="0"/>
              <a:t> </a:t>
            </a:r>
            <a:r>
              <a:rPr lang="en-US" dirty="0" smtClean="0"/>
              <a:t>under </a:t>
            </a:r>
            <a:r>
              <a:rPr lang="en-US" b="1" dirty="0" smtClean="0"/>
              <a:t>Basic</a:t>
            </a:r>
            <a:r>
              <a:rPr lang="en-US" dirty="0" smtClean="0"/>
              <a:t>, click </a:t>
            </a:r>
            <a:r>
              <a:rPr lang="en-US" b="1" dirty="0" smtClean="0"/>
              <a:t>Fly In</a:t>
            </a:r>
            <a:r>
              <a:rPr lang="en-US" dirty="0" smtClean="0"/>
              <a:t>, and then click </a:t>
            </a:r>
            <a:r>
              <a:rPr lang="en-US" b="1" dirty="0" smtClean="0"/>
              <a:t>OK</a:t>
            </a:r>
            <a:r>
              <a:rPr lang="en-US" dirty="0" smtClean="0"/>
              <a:t>.</a:t>
            </a:r>
          </a:p>
          <a:p>
            <a:pPr marL="685800" lvl="1" indent="-228600" eaLnBrk="1" fontAlgn="auto" hangingPunct="1">
              <a:spcBef>
                <a:spcPts val="0"/>
              </a:spcBef>
              <a:spcAft>
                <a:spcPts val="0"/>
              </a:spcAft>
              <a:buFont typeface="+mj-lt"/>
              <a:buAutoNum type="arabicPeriod"/>
              <a:defRPr/>
            </a:pPr>
            <a:r>
              <a:rPr lang="en-US" dirty="0" smtClean="0"/>
              <a:t>Under </a:t>
            </a:r>
            <a:r>
              <a:rPr lang="en-US" b="1" dirty="0" smtClean="0"/>
              <a:t>Modify: Fly In</a:t>
            </a:r>
            <a:r>
              <a:rPr lang="en-US" dirty="0" smtClean="0"/>
              <a:t>, in the </a:t>
            </a:r>
            <a:r>
              <a:rPr lang="en-US" b="1" dirty="0" smtClean="0"/>
              <a:t>Start </a:t>
            </a:r>
            <a:r>
              <a:rPr lang="en-US" dirty="0" smtClean="0"/>
              <a:t>list, select </a:t>
            </a:r>
            <a:r>
              <a:rPr lang="en-US" b="1" dirty="0" smtClean="0"/>
              <a:t>With Previous</a:t>
            </a:r>
            <a:r>
              <a:rPr lang="en-US" dirty="0" smtClean="0"/>
              <a:t>.</a:t>
            </a:r>
          </a:p>
          <a:p>
            <a:pPr marL="685800" lvl="1" indent="-228600" eaLnBrk="1" fontAlgn="auto" hangingPunct="1">
              <a:spcBef>
                <a:spcPts val="0"/>
              </a:spcBef>
              <a:spcAft>
                <a:spcPts val="0"/>
              </a:spcAft>
              <a:buFont typeface="+mj-lt"/>
              <a:buAutoNum type="arabicPeriod"/>
              <a:defRPr/>
            </a:pPr>
            <a:r>
              <a:rPr lang="en-US" dirty="0" smtClean="0"/>
              <a:t>Under </a:t>
            </a:r>
            <a:r>
              <a:rPr lang="en-US" b="1" dirty="0" smtClean="0"/>
              <a:t>Modify: Fly In</a:t>
            </a:r>
            <a:r>
              <a:rPr lang="en-US" dirty="0" smtClean="0"/>
              <a:t>, in the </a:t>
            </a:r>
            <a:r>
              <a:rPr lang="en-US" b="1" dirty="0" smtClean="0"/>
              <a:t>Speed </a:t>
            </a:r>
            <a:r>
              <a:rPr lang="en-US" dirty="0" smtClean="0"/>
              <a:t>list, select </a:t>
            </a:r>
            <a:r>
              <a:rPr lang="en-US" b="1" dirty="0" smtClean="0"/>
              <a:t>Medium</a:t>
            </a:r>
            <a:r>
              <a:rPr lang="en-US" dirty="0" smtClean="0"/>
              <a:t>.</a:t>
            </a:r>
          </a:p>
          <a:p>
            <a:pPr marL="228600" indent="-228600" eaLnBrk="1" fontAlgn="auto" hangingPunct="1">
              <a:spcBef>
                <a:spcPts val="0"/>
              </a:spcBef>
              <a:spcAft>
                <a:spcPts val="0"/>
              </a:spcAft>
              <a:buFont typeface="+mj-lt"/>
              <a:buAutoNum type="arabicPeriod"/>
              <a:defRPr/>
            </a:pPr>
            <a:r>
              <a:rPr lang="en-US" dirty="0" smtClean="0"/>
              <a:t>On the slide, select the top horizontal rectangle. In the </a:t>
            </a:r>
            <a:r>
              <a:rPr lang="en-US" b="1" dirty="0" smtClean="0"/>
              <a:t>Custom</a:t>
            </a:r>
            <a:r>
              <a:rPr lang="en-US" dirty="0" smtClean="0"/>
              <a:t> </a:t>
            </a:r>
            <a:r>
              <a:rPr lang="en-US" b="1" dirty="0" smtClean="0"/>
              <a:t>Animation</a:t>
            </a:r>
            <a:r>
              <a:rPr lang="en-US" dirty="0" smtClean="0"/>
              <a:t> task pane, under </a:t>
            </a:r>
            <a:r>
              <a:rPr lang="en-US" b="1" dirty="0" smtClean="0"/>
              <a:t>Modify: Fly-In</a:t>
            </a:r>
            <a:r>
              <a:rPr lang="en-US" dirty="0" smtClean="0"/>
              <a:t>, in the </a:t>
            </a:r>
            <a:r>
              <a:rPr lang="en-US" b="1" dirty="0" smtClean="0"/>
              <a:t>Direction </a:t>
            </a:r>
            <a:r>
              <a:rPr lang="en-US" dirty="0" smtClean="0"/>
              <a:t>list, select </a:t>
            </a:r>
            <a:r>
              <a:rPr lang="en-US" b="1" dirty="0" smtClean="0"/>
              <a:t>From Bottom</a:t>
            </a:r>
            <a:r>
              <a:rPr lang="en-US" dirty="0" smtClean="0"/>
              <a:t>.</a:t>
            </a:r>
          </a:p>
          <a:p>
            <a:pPr marL="228600" indent="-228600" eaLnBrk="1" fontAlgn="auto" hangingPunct="1">
              <a:spcBef>
                <a:spcPts val="0"/>
              </a:spcBef>
              <a:spcAft>
                <a:spcPts val="0"/>
              </a:spcAft>
              <a:buFont typeface="+mj-lt"/>
              <a:buAutoNum type="arabicPeriod"/>
              <a:defRPr/>
            </a:pPr>
            <a:r>
              <a:rPr lang="en-US" dirty="0" smtClean="0"/>
              <a:t>On the slide, select the bottom horizontal rectangle. In the </a:t>
            </a:r>
            <a:r>
              <a:rPr lang="en-US" b="1" dirty="0" smtClean="0"/>
              <a:t>Custom</a:t>
            </a:r>
            <a:r>
              <a:rPr lang="en-US" dirty="0" smtClean="0"/>
              <a:t> </a:t>
            </a:r>
            <a:r>
              <a:rPr lang="en-US" b="1" dirty="0" smtClean="0"/>
              <a:t>Animation</a:t>
            </a:r>
            <a:r>
              <a:rPr lang="en-US" dirty="0" smtClean="0"/>
              <a:t> task pane, under </a:t>
            </a:r>
            <a:r>
              <a:rPr lang="en-US" b="1" dirty="0" smtClean="0"/>
              <a:t>Modify: Fly-In</a:t>
            </a:r>
            <a:r>
              <a:rPr lang="en-US" dirty="0" smtClean="0"/>
              <a:t>, in the </a:t>
            </a:r>
            <a:r>
              <a:rPr lang="en-US" b="1" dirty="0" smtClean="0"/>
              <a:t>Direction </a:t>
            </a:r>
            <a:r>
              <a:rPr lang="en-US" dirty="0" smtClean="0"/>
              <a:t>list, select </a:t>
            </a:r>
            <a:r>
              <a:rPr lang="en-US" b="1" dirty="0" smtClean="0"/>
              <a:t>From Top</a:t>
            </a:r>
            <a:r>
              <a:rPr lang="en-US" dirty="0" smtClean="0"/>
              <a:t>.</a:t>
            </a:r>
          </a:p>
          <a:p>
            <a:pPr marL="228600" indent="-228600" eaLnBrk="1" fontAlgn="auto" hangingPunct="1">
              <a:spcBef>
                <a:spcPts val="0"/>
              </a:spcBef>
              <a:spcAft>
                <a:spcPts val="0"/>
              </a:spcAft>
              <a:buFont typeface="+mj-lt"/>
              <a:buAutoNum type="arabicPeriod"/>
              <a:defRPr/>
            </a:pPr>
            <a:r>
              <a:rPr lang="en-US" dirty="0" smtClean="0"/>
              <a:t>On the slide, select the left vertical rectangle. In the </a:t>
            </a:r>
            <a:r>
              <a:rPr lang="en-US" b="1" dirty="0" smtClean="0"/>
              <a:t>Custom</a:t>
            </a:r>
            <a:r>
              <a:rPr lang="en-US" dirty="0" smtClean="0"/>
              <a:t> </a:t>
            </a:r>
            <a:r>
              <a:rPr lang="en-US" b="1" dirty="0" smtClean="0"/>
              <a:t>Animation</a:t>
            </a:r>
            <a:r>
              <a:rPr lang="en-US" dirty="0" smtClean="0"/>
              <a:t> task pane, under </a:t>
            </a:r>
            <a:r>
              <a:rPr lang="en-US" b="1" dirty="0" smtClean="0"/>
              <a:t>Modify: Fly-In</a:t>
            </a:r>
            <a:r>
              <a:rPr lang="en-US" dirty="0" smtClean="0"/>
              <a:t>, in the </a:t>
            </a:r>
            <a:r>
              <a:rPr lang="en-US" b="1" dirty="0" smtClean="0"/>
              <a:t>Direction </a:t>
            </a:r>
            <a:r>
              <a:rPr lang="en-US" dirty="0" smtClean="0"/>
              <a:t>list, select </a:t>
            </a:r>
            <a:r>
              <a:rPr lang="en-US" b="1" dirty="0" smtClean="0"/>
              <a:t>From Right</a:t>
            </a:r>
            <a:r>
              <a:rPr lang="en-US" dirty="0" smtClean="0"/>
              <a:t>.</a:t>
            </a:r>
          </a:p>
          <a:p>
            <a:pPr marL="228600" indent="-228600" eaLnBrk="1" fontAlgn="auto" hangingPunct="1">
              <a:spcBef>
                <a:spcPts val="0"/>
              </a:spcBef>
              <a:spcAft>
                <a:spcPts val="0"/>
              </a:spcAft>
              <a:buFont typeface="+mj-lt"/>
              <a:buAutoNum type="arabicPeriod"/>
              <a:defRPr/>
            </a:pPr>
            <a:r>
              <a:rPr lang="en-US" dirty="0" smtClean="0"/>
              <a:t>On the slide, select the right vertical rectangle. In the </a:t>
            </a:r>
            <a:r>
              <a:rPr lang="en-US" b="1" dirty="0" smtClean="0"/>
              <a:t>Custom</a:t>
            </a:r>
            <a:r>
              <a:rPr lang="en-US" dirty="0" smtClean="0"/>
              <a:t> </a:t>
            </a:r>
            <a:r>
              <a:rPr lang="en-US" b="1" dirty="0" smtClean="0"/>
              <a:t>Animation</a:t>
            </a:r>
            <a:r>
              <a:rPr lang="en-US" dirty="0" smtClean="0"/>
              <a:t> task pane, under </a:t>
            </a:r>
            <a:r>
              <a:rPr lang="en-US" b="1" dirty="0" smtClean="0"/>
              <a:t>Modify: Fly-In</a:t>
            </a:r>
            <a:r>
              <a:rPr lang="en-US" dirty="0" smtClean="0"/>
              <a:t>, in the </a:t>
            </a:r>
            <a:r>
              <a:rPr lang="en-US" b="1" dirty="0" smtClean="0"/>
              <a:t>Direction </a:t>
            </a:r>
            <a:r>
              <a:rPr lang="en-US" dirty="0" smtClean="0"/>
              <a:t>list, select </a:t>
            </a:r>
            <a:r>
              <a:rPr lang="en-US" b="1" dirty="0" smtClean="0"/>
              <a:t>From Left</a:t>
            </a:r>
            <a:r>
              <a:rPr lang="en-US" dirty="0" smtClean="0"/>
              <a:t>.</a:t>
            </a:r>
          </a:p>
          <a:p>
            <a:pPr marL="228600" indent="-228600" eaLnBrk="1" fontAlgn="auto" hangingPunct="1">
              <a:spcBef>
                <a:spcPts val="0"/>
              </a:spcBef>
              <a:spcAft>
                <a:spcPts val="0"/>
              </a:spcAft>
              <a:buFont typeface="+mj-lt"/>
              <a:buAutoNum type="arabicPeriod"/>
              <a:defRPr/>
            </a:pPr>
            <a:r>
              <a:rPr lang="en-US" dirty="0" smtClean="0"/>
              <a:t>On the slide, select the picture. In the </a:t>
            </a:r>
            <a:r>
              <a:rPr lang="en-US" b="1" dirty="0" smtClean="0"/>
              <a:t>Custom</a:t>
            </a:r>
            <a:r>
              <a:rPr lang="en-US" dirty="0" smtClean="0"/>
              <a:t> </a:t>
            </a:r>
            <a:r>
              <a:rPr lang="en-US" b="1" dirty="0" smtClean="0"/>
              <a:t>Animation</a:t>
            </a:r>
            <a:r>
              <a:rPr lang="en-US" dirty="0" smtClean="0"/>
              <a:t> task pane, do the following: </a:t>
            </a:r>
          </a:p>
          <a:p>
            <a:pPr marL="685800" lvl="1" indent="-228600" eaLnBrk="1" fontAlgn="auto" hangingPunct="1">
              <a:spcBef>
                <a:spcPts val="0"/>
              </a:spcBef>
              <a:spcAft>
                <a:spcPts val="0"/>
              </a:spcAft>
              <a:buFont typeface="+mj-lt"/>
              <a:buAutoNum type="arabicPeriod"/>
              <a:defRPr/>
            </a:pPr>
            <a:r>
              <a:rPr lang="en-US" dirty="0" smtClean="0"/>
              <a:t>Click </a:t>
            </a:r>
            <a:r>
              <a:rPr lang="en-US" b="1" dirty="0" smtClean="0"/>
              <a:t>Add Effect</a:t>
            </a:r>
            <a:r>
              <a:rPr lang="en-US" dirty="0" smtClean="0"/>
              <a:t>, point to </a:t>
            </a:r>
            <a:r>
              <a:rPr lang="en-US" b="1" dirty="0" smtClean="0"/>
              <a:t>Entrance</a:t>
            </a:r>
            <a:r>
              <a:rPr lang="en-US" dirty="0" smtClean="0"/>
              <a:t>, and then click </a:t>
            </a:r>
            <a:r>
              <a:rPr lang="en-US" b="1" dirty="0" smtClean="0"/>
              <a:t>More</a:t>
            </a:r>
            <a:r>
              <a:rPr lang="en-US" dirty="0" smtClean="0"/>
              <a:t> </a:t>
            </a:r>
            <a:r>
              <a:rPr lang="en-US" b="1" dirty="0" smtClean="0"/>
              <a:t>Effects</a:t>
            </a:r>
            <a:r>
              <a:rPr lang="en-US" dirty="0" smtClean="0"/>
              <a:t>. In the </a:t>
            </a:r>
            <a:r>
              <a:rPr lang="en-US" b="1" dirty="0" smtClean="0"/>
              <a:t>Add Entrance Effect</a:t>
            </a:r>
            <a:r>
              <a:rPr lang="en-US" dirty="0" smtClean="0"/>
              <a:t> dialog box, under </a:t>
            </a:r>
            <a:r>
              <a:rPr lang="en-US" b="1" dirty="0" smtClean="0"/>
              <a:t>Basic</a:t>
            </a:r>
            <a:r>
              <a:rPr lang="en-US" dirty="0" smtClean="0"/>
              <a:t>, click </a:t>
            </a:r>
            <a:r>
              <a:rPr lang="en-US" b="1" dirty="0" smtClean="0"/>
              <a:t>Box</a:t>
            </a:r>
            <a:r>
              <a:rPr lang="en-US" dirty="0" smtClean="0"/>
              <a:t>, and then click </a:t>
            </a:r>
            <a:r>
              <a:rPr lang="en-US" b="1" dirty="0" smtClean="0"/>
              <a:t>OK.</a:t>
            </a:r>
          </a:p>
          <a:p>
            <a:pPr marL="685800" lvl="1" indent="-228600" eaLnBrk="1" fontAlgn="auto" hangingPunct="1">
              <a:spcBef>
                <a:spcPts val="0"/>
              </a:spcBef>
              <a:spcAft>
                <a:spcPts val="0"/>
              </a:spcAft>
              <a:buFont typeface="+mj-lt"/>
              <a:buAutoNum type="arabicPeriod"/>
              <a:defRPr/>
            </a:pPr>
            <a:r>
              <a:rPr lang="en-US" dirty="0" smtClean="0"/>
              <a:t>Under </a:t>
            </a:r>
            <a:r>
              <a:rPr lang="en-US" b="1" dirty="0" smtClean="0"/>
              <a:t>Modify: Box</a:t>
            </a:r>
            <a:r>
              <a:rPr lang="en-US" dirty="0" smtClean="0"/>
              <a:t>, in the </a:t>
            </a:r>
            <a:r>
              <a:rPr lang="en-US" b="1" dirty="0" smtClean="0"/>
              <a:t>Start</a:t>
            </a:r>
            <a:r>
              <a:rPr lang="en-US" dirty="0" smtClean="0"/>
              <a:t> list, select </a:t>
            </a:r>
            <a:r>
              <a:rPr lang="en-US" b="1" dirty="0" smtClean="0"/>
              <a:t>With Previous</a:t>
            </a:r>
            <a:r>
              <a:rPr lang="en-US" dirty="0" smtClean="0"/>
              <a:t>.</a:t>
            </a:r>
          </a:p>
          <a:p>
            <a:pPr marL="685800" lvl="1" indent="-228600" eaLnBrk="1" fontAlgn="auto" hangingPunct="1">
              <a:spcBef>
                <a:spcPts val="0"/>
              </a:spcBef>
              <a:spcAft>
                <a:spcPts val="0"/>
              </a:spcAft>
              <a:buFont typeface="+mj-lt"/>
              <a:buAutoNum type="arabicPeriod"/>
              <a:defRPr/>
            </a:pPr>
            <a:r>
              <a:rPr lang="en-US" dirty="0" smtClean="0"/>
              <a:t>Under </a:t>
            </a:r>
            <a:r>
              <a:rPr lang="en-US" b="1" dirty="0" smtClean="0"/>
              <a:t>Modify: Box</a:t>
            </a:r>
            <a:r>
              <a:rPr lang="en-US" dirty="0" smtClean="0"/>
              <a:t>, in the </a:t>
            </a:r>
            <a:r>
              <a:rPr lang="en-US" b="1" dirty="0" smtClean="0"/>
              <a:t>Direction</a:t>
            </a:r>
            <a:r>
              <a:rPr lang="en-US" dirty="0" smtClean="0"/>
              <a:t> list, select </a:t>
            </a:r>
            <a:r>
              <a:rPr lang="en-US" b="1" dirty="0" smtClean="0"/>
              <a:t>Out</a:t>
            </a:r>
            <a:r>
              <a:rPr lang="en-US" dirty="0" smtClean="0"/>
              <a:t>.</a:t>
            </a:r>
          </a:p>
          <a:p>
            <a:pPr marL="228600" indent="-228600" eaLnBrk="1" fontAlgn="auto" hangingPunct="1">
              <a:spcBef>
                <a:spcPts val="0"/>
              </a:spcBef>
              <a:spcAft>
                <a:spcPts val="0"/>
              </a:spcAft>
              <a:buFont typeface="+mj-lt"/>
              <a:buAutoNum type="arabicPeriod"/>
              <a:defRPr/>
            </a:pPr>
            <a:r>
              <a:rPr lang="en-US" dirty="0" smtClean="0"/>
              <a:t>Also in the </a:t>
            </a:r>
            <a:r>
              <a:rPr lang="en-US" b="1" dirty="0" smtClean="0"/>
              <a:t>Custom Animation </a:t>
            </a:r>
            <a:r>
              <a:rPr lang="en-US" dirty="0" smtClean="0"/>
              <a:t>task pane, select the fifth animation effect (box effect for the picture). Click the arrow to the right of the selected effect, and then click </a:t>
            </a:r>
            <a:r>
              <a:rPr lang="en-US" b="1" dirty="0" smtClean="0"/>
              <a:t>Timing</a:t>
            </a:r>
            <a:r>
              <a:rPr lang="en-US" dirty="0" smtClean="0"/>
              <a:t>. In the </a:t>
            </a:r>
            <a:r>
              <a:rPr lang="en-US" b="1" dirty="0" smtClean="0"/>
              <a:t>Fade </a:t>
            </a:r>
            <a:r>
              <a:rPr lang="en-US" dirty="0" smtClean="0"/>
              <a:t>dialog box, on the </a:t>
            </a:r>
            <a:r>
              <a:rPr lang="en-US" b="1" dirty="0" smtClean="0"/>
              <a:t>Timing</a:t>
            </a:r>
            <a:r>
              <a:rPr lang="en-US" dirty="0" smtClean="0"/>
              <a:t> tab, do the following:</a:t>
            </a:r>
          </a:p>
          <a:p>
            <a:pPr marL="685800" lvl="1" indent="-228600" eaLnBrk="1" fontAlgn="auto" hangingPunct="1">
              <a:spcBef>
                <a:spcPts val="0"/>
              </a:spcBef>
              <a:spcAft>
                <a:spcPts val="0"/>
              </a:spcAft>
              <a:buFont typeface="Arial" pitchFamily="34" charset="0"/>
              <a:buChar char="•"/>
              <a:defRPr/>
            </a:pPr>
            <a:r>
              <a:rPr lang="en-US" dirty="0" smtClean="0"/>
              <a:t>In the </a:t>
            </a:r>
            <a:r>
              <a:rPr lang="en-US" b="1" dirty="0" smtClean="0"/>
              <a:t>Delay</a:t>
            </a:r>
            <a:r>
              <a:rPr lang="en-US" dirty="0" smtClean="0"/>
              <a:t> box, enter </a:t>
            </a:r>
            <a:r>
              <a:rPr lang="en-US" b="1" dirty="0" smtClean="0"/>
              <a:t>1.3</a:t>
            </a:r>
            <a:r>
              <a:rPr lang="en-US" dirty="0" smtClean="0"/>
              <a:t>.</a:t>
            </a:r>
          </a:p>
          <a:p>
            <a:pPr marL="685800" lvl="1" indent="-228600" eaLnBrk="1" fontAlgn="auto" hangingPunct="1">
              <a:spcBef>
                <a:spcPts val="0"/>
              </a:spcBef>
              <a:spcAft>
                <a:spcPts val="0"/>
              </a:spcAft>
              <a:buFont typeface="Arial" pitchFamily="34" charset="0"/>
              <a:buChar char="•"/>
              <a:defRPr/>
            </a:pPr>
            <a:r>
              <a:rPr lang="en-US" dirty="0" smtClean="0"/>
              <a:t>In the </a:t>
            </a:r>
            <a:r>
              <a:rPr lang="en-US" b="1" dirty="0" smtClean="0"/>
              <a:t>Speed</a:t>
            </a:r>
            <a:r>
              <a:rPr lang="en-US" dirty="0" smtClean="0"/>
              <a:t> box, enter </a:t>
            </a:r>
            <a:r>
              <a:rPr lang="en-US" b="1" dirty="0" smtClean="0"/>
              <a:t>0.7 seconds</a:t>
            </a:r>
            <a:r>
              <a:rPr lang="en-US" dirty="0" smtClean="0"/>
              <a:t>, and then click </a:t>
            </a:r>
            <a:r>
              <a:rPr lang="en-US" b="1" dirty="0" smtClean="0"/>
              <a:t>OK</a:t>
            </a:r>
            <a:r>
              <a:rPr lang="en-US" dirty="0" smtClean="0"/>
              <a:t>.</a:t>
            </a:r>
          </a:p>
          <a:p>
            <a:pPr marL="228600" indent="-228600" eaLnBrk="1" fontAlgn="auto" hangingPunct="1">
              <a:spcBef>
                <a:spcPts val="0"/>
              </a:spcBef>
              <a:spcAft>
                <a:spcPts val="0"/>
              </a:spcAft>
              <a:buFont typeface="+mj-lt"/>
              <a:buAutoNum type="arabicPeriod"/>
              <a:defRPr/>
            </a:pPr>
            <a:r>
              <a:rPr lang="en-US" dirty="0" smtClean="0"/>
              <a:t>Press and hold CTRL, and then select the four rectangles on the slide. In the </a:t>
            </a:r>
            <a:r>
              <a:rPr lang="en-US" b="1" dirty="0" smtClean="0"/>
              <a:t>Custom</a:t>
            </a:r>
            <a:r>
              <a:rPr lang="en-US" dirty="0" smtClean="0"/>
              <a:t> </a:t>
            </a:r>
            <a:r>
              <a:rPr lang="en-US" b="1" dirty="0" smtClean="0"/>
              <a:t>Animation</a:t>
            </a:r>
            <a:r>
              <a:rPr lang="en-US" dirty="0" smtClean="0"/>
              <a:t> task pane, do the following:</a:t>
            </a:r>
          </a:p>
          <a:p>
            <a:pPr marL="685800" lvl="1" indent="-228600" eaLnBrk="1" fontAlgn="auto" hangingPunct="1">
              <a:spcBef>
                <a:spcPts val="0"/>
              </a:spcBef>
              <a:spcAft>
                <a:spcPts val="0"/>
              </a:spcAft>
              <a:buFont typeface="+mj-lt"/>
              <a:buAutoNum type="arabicPeriod"/>
              <a:defRPr/>
            </a:pPr>
            <a:r>
              <a:rPr lang="en-US" dirty="0" smtClean="0"/>
              <a:t>Click </a:t>
            </a:r>
            <a:r>
              <a:rPr lang="en-US" b="1" dirty="0" smtClean="0"/>
              <a:t>Add Effect</a:t>
            </a:r>
            <a:r>
              <a:rPr lang="en-US" dirty="0" smtClean="0"/>
              <a:t>, point to </a:t>
            </a:r>
            <a:r>
              <a:rPr lang="en-US" b="1" dirty="0" smtClean="0"/>
              <a:t>Exit</a:t>
            </a:r>
            <a:r>
              <a:rPr lang="en-US" dirty="0" smtClean="0"/>
              <a:t>, and then click </a:t>
            </a:r>
            <a:r>
              <a:rPr lang="en-US" b="1" dirty="0" smtClean="0"/>
              <a:t>More</a:t>
            </a:r>
            <a:r>
              <a:rPr lang="en-US" dirty="0" smtClean="0"/>
              <a:t> </a:t>
            </a:r>
            <a:r>
              <a:rPr lang="en-US" b="1" dirty="0" smtClean="0"/>
              <a:t>Effects</a:t>
            </a:r>
            <a:r>
              <a:rPr lang="en-US" dirty="0" smtClean="0"/>
              <a:t>. In the </a:t>
            </a:r>
            <a:r>
              <a:rPr lang="en-US" b="1" dirty="0" smtClean="0"/>
              <a:t>Add Exit Effect </a:t>
            </a:r>
            <a:r>
              <a:rPr lang="en-US" dirty="0" smtClean="0"/>
              <a:t>dialog box,</a:t>
            </a:r>
            <a:r>
              <a:rPr lang="en-US" b="1" dirty="0" smtClean="0"/>
              <a:t> </a:t>
            </a:r>
            <a:r>
              <a:rPr lang="en-US" dirty="0" smtClean="0"/>
              <a:t>under </a:t>
            </a:r>
            <a:r>
              <a:rPr lang="en-US" b="1" dirty="0" smtClean="0"/>
              <a:t>Basic</a:t>
            </a:r>
            <a:r>
              <a:rPr lang="en-US" dirty="0" smtClean="0"/>
              <a:t>, click </a:t>
            </a:r>
            <a:r>
              <a:rPr lang="en-US" b="1" dirty="0" smtClean="0"/>
              <a:t>Fly Out</a:t>
            </a:r>
            <a:r>
              <a:rPr lang="en-US" dirty="0" smtClean="0"/>
              <a:t>, and then click </a:t>
            </a:r>
            <a:r>
              <a:rPr lang="en-US" b="1" dirty="0" smtClean="0"/>
              <a:t>OK</a:t>
            </a:r>
            <a:r>
              <a:rPr lang="en-US" dirty="0" smtClean="0"/>
              <a:t>.</a:t>
            </a:r>
          </a:p>
          <a:p>
            <a:pPr marL="685800" lvl="1" indent="-228600" eaLnBrk="1" fontAlgn="auto" hangingPunct="1">
              <a:spcBef>
                <a:spcPts val="0"/>
              </a:spcBef>
              <a:spcAft>
                <a:spcPts val="0"/>
              </a:spcAft>
              <a:buFont typeface="+mj-lt"/>
              <a:buAutoNum type="arabicPeriod"/>
              <a:defRPr/>
            </a:pPr>
            <a:r>
              <a:rPr lang="en-US" dirty="0" smtClean="0"/>
              <a:t>Under </a:t>
            </a:r>
            <a:r>
              <a:rPr lang="en-US" b="1" dirty="0" smtClean="0"/>
              <a:t>Modify: Fly Out</a:t>
            </a:r>
            <a:r>
              <a:rPr lang="en-US" dirty="0" smtClean="0"/>
              <a:t>, in the </a:t>
            </a:r>
            <a:r>
              <a:rPr lang="en-US" b="1" dirty="0" smtClean="0"/>
              <a:t>Start </a:t>
            </a:r>
            <a:r>
              <a:rPr lang="en-US" dirty="0" smtClean="0"/>
              <a:t>list, select </a:t>
            </a:r>
            <a:r>
              <a:rPr lang="en-US" b="1" dirty="0" smtClean="0"/>
              <a:t>With Previous</a:t>
            </a:r>
            <a:r>
              <a:rPr lang="en-US" dirty="0" smtClean="0"/>
              <a:t>.</a:t>
            </a:r>
          </a:p>
          <a:p>
            <a:pPr marL="685800" lvl="1" indent="-228600" eaLnBrk="1" fontAlgn="auto" hangingPunct="1">
              <a:spcBef>
                <a:spcPts val="0"/>
              </a:spcBef>
              <a:spcAft>
                <a:spcPts val="0"/>
              </a:spcAft>
              <a:buFont typeface="+mj-lt"/>
              <a:buAutoNum type="arabicPeriod"/>
              <a:defRPr/>
            </a:pPr>
            <a:r>
              <a:rPr lang="en-US" dirty="0" smtClean="0"/>
              <a:t>Under </a:t>
            </a:r>
            <a:r>
              <a:rPr lang="en-US" b="1" dirty="0" smtClean="0"/>
              <a:t>Modify: Fly Out</a:t>
            </a:r>
            <a:r>
              <a:rPr lang="en-US" dirty="0" smtClean="0"/>
              <a:t>, in the </a:t>
            </a:r>
            <a:r>
              <a:rPr lang="en-US" b="1" dirty="0" smtClean="0"/>
              <a:t>Speed </a:t>
            </a:r>
            <a:r>
              <a:rPr lang="en-US" dirty="0" smtClean="0"/>
              <a:t>box, select </a:t>
            </a:r>
            <a:r>
              <a:rPr lang="en-US" b="1" dirty="0" smtClean="0"/>
              <a:t>Medium</a:t>
            </a:r>
            <a:r>
              <a:rPr lang="en-US" dirty="0" smtClean="0"/>
              <a:t>. </a:t>
            </a:r>
            <a:endParaRPr lang="en-US" i="1" dirty="0" smtClean="0"/>
          </a:p>
          <a:p>
            <a:pPr marL="228600" indent="-228600" eaLnBrk="1" fontAlgn="auto" hangingPunct="1">
              <a:spcBef>
                <a:spcPts val="0"/>
              </a:spcBef>
              <a:spcAft>
                <a:spcPts val="0"/>
              </a:spcAft>
              <a:buFont typeface="+mj-lt"/>
              <a:buAutoNum type="arabicPeriod"/>
              <a:defRPr/>
            </a:pPr>
            <a:r>
              <a:rPr lang="en-US" dirty="0" smtClean="0"/>
              <a:t>Also in the </a:t>
            </a:r>
            <a:r>
              <a:rPr lang="en-US" b="1" dirty="0" smtClean="0"/>
              <a:t>Custom Animation </a:t>
            </a:r>
            <a:r>
              <a:rPr lang="en-US" dirty="0" smtClean="0"/>
              <a:t>task pane, with all four fly-out effects still selected, click the arrow to the right of the last fly-out effect, and then click </a:t>
            </a:r>
            <a:r>
              <a:rPr lang="en-US" b="1" dirty="0" smtClean="0"/>
              <a:t>Timing</a:t>
            </a:r>
            <a:r>
              <a:rPr lang="en-US" dirty="0" smtClean="0"/>
              <a:t>. In the </a:t>
            </a:r>
            <a:r>
              <a:rPr lang="en-US" b="1" dirty="0" smtClean="0"/>
              <a:t>Fly Out </a:t>
            </a:r>
            <a:r>
              <a:rPr lang="en-US" dirty="0" smtClean="0"/>
              <a:t>dialog box, on the </a:t>
            </a:r>
            <a:r>
              <a:rPr lang="en-US" b="1" dirty="0" smtClean="0"/>
              <a:t>Timing</a:t>
            </a:r>
            <a:r>
              <a:rPr lang="en-US" dirty="0" smtClean="0"/>
              <a:t> tab, in the </a:t>
            </a:r>
            <a:r>
              <a:rPr lang="en-US" b="1" dirty="0" smtClean="0"/>
              <a:t>Delay</a:t>
            </a:r>
            <a:r>
              <a:rPr lang="en-US" dirty="0" smtClean="0"/>
              <a:t> box, enter </a:t>
            </a:r>
            <a:r>
              <a:rPr lang="en-US" b="1" dirty="0" smtClean="0"/>
              <a:t>0</a:t>
            </a:r>
            <a:r>
              <a:rPr lang="en-US" dirty="0" smtClean="0"/>
              <a:t>, and then click </a:t>
            </a:r>
            <a:r>
              <a:rPr lang="en-US" b="1" dirty="0" smtClean="0"/>
              <a:t>OK</a:t>
            </a:r>
            <a:r>
              <a:rPr lang="en-US" dirty="0" smtClean="0"/>
              <a:t>.</a:t>
            </a:r>
          </a:p>
          <a:p>
            <a:pPr marL="228600" indent="-228600" eaLnBrk="1" fontAlgn="auto" hangingPunct="1">
              <a:spcBef>
                <a:spcPts val="0"/>
              </a:spcBef>
              <a:spcAft>
                <a:spcPts val="0"/>
              </a:spcAft>
              <a:buFont typeface="+mj-lt"/>
              <a:buAutoNum type="arabicPeriod"/>
              <a:defRPr/>
            </a:pPr>
            <a:r>
              <a:rPr lang="en-US" dirty="0" smtClean="0"/>
              <a:t>Also in the Custom Animation task pane, select the sixth animation effect (first fly-out effect). Under </a:t>
            </a:r>
            <a:r>
              <a:rPr lang="en-US" b="1" dirty="0" smtClean="0"/>
              <a:t>Modify: Fly Out</a:t>
            </a:r>
            <a:r>
              <a:rPr lang="en-US" dirty="0" smtClean="0"/>
              <a:t>, in the </a:t>
            </a:r>
            <a:r>
              <a:rPr lang="en-US" b="1" dirty="0" smtClean="0"/>
              <a:t>Start </a:t>
            </a:r>
            <a:r>
              <a:rPr lang="en-US" dirty="0" smtClean="0"/>
              <a:t>list, select </a:t>
            </a:r>
            <a:r>
              <a:rPr lang="en-US" b="1" dirty="0" smtClean="0"/>
              <a:t>On Click</a:t>
            </a:r>
            <a:r>
              <a:rPr lang="en-US" dirty="0" smtClean="0"/>
              <a:t>.</a:t>
            </a:r>
          </a:p>
          <a:p>
            <a:pPr marL="228600" indent="-228600" eaLnBrk="1" fontAlgn="auto" hangingPunct="1">
              <a:spcBef>
                <a:spcPts val="0"/>
              </a:spcBef>
              <a:spcAft>
                <a:spcPts val="0"/>
              </a:spcAft>
              <a:buFont typeface="+mj-lt"/>
              <a:buAutoNum type="arabicPeriod"/>
              <a:defRPr/>
            </a:pPr>
            <a:r>
              <a:rPr lang="en-US" dirty="0" smtClean="0"/>
              <a:t>On the slide, select the top horizontal rectangle. In the </a:t>
            </a:r>
            <a:r>
              <a:rPr lang="en-US" b="1" dirty="0" smtClean="0"/>
              <a:t>Custom</a:t>
            </a:r>
            <a:r>
              <a:rPr lang="en-US" dirty="0" smtClean="0"/>
              <a:t> </a:t>
            </a:r>
            <a:r>
              <a:rPr lang="en-US" b="1" dirty="0" smtClean="0"/>
              <a:t>Animation</a:t>
            </a:r>
            <a:r>
              <a:rPr lang="en-US" dirty="0" smtClean="0"/>
              <a:t> task pane, select the highlighted fly-out effect. Under </a:t>
            </a:r>
            <a:r>
              <a:rPr lang="en-US" b="1" dirty="0" smtClean="0"/>
              <a:t>Modify: Fly Out</a:t>
            </a:r>
            <a:r>
              <a:rPr lang="en-US" dirty="0" smtClean="0"/>
              <a:t>, in the </a:t>
            </a:r>
            <a:r>
              <a:rPr lang="en-US" b="1" dirty="0" smtClean="0"/>
              <a:t>Direction </a:t>
            </a:r>
            <a:r>
              <a:rPr lang="en-US" dirty="0" smtClean="0"/>
              <a:t>list, select </a:t>
            </a:r>
            <a:r>
              <a:rPr lang="en-US" b="1" dirty="0" smtClean="0"/>
              <a:t>To Bottom</a:t>
            </a:r>
            <a:r>
              <a:rPr lang="en-US" dirty="0" smtClean="0"/>
              <a:t>.</a:t>
            </a:r>
          </a:p>
          <a:p>
            <a:pPr marL="228600" indent="-228600" eaLnBrk="1" fontAlgn="auto" hangingPunct="1">
              <a:spcBef>
                <a:spcPts val="0"/>
              </a:spcBef>
              <a:spcAft>
                <a:spcPts val="0"/>
              </a:spcAft>
              <a:buFont typeface="+mj-lt"/>
              <a:buAutoNum type="arabicPeriod"/>
              <a:defRPr/>
            </a:pPr>
            <a:r>
              <a:rPr lang="en-US" dirty="0" smtClean="0"/>
              <a:t>On the slide, select the bottom horizontal rectangle. In the </a:t>
            </a:r>
            <a:r>
              <a:rPr lang="en-US" b="1" dirty="0" smtClean="0"/>
              <a:t>Custom</a:t>
            </a:r>
            <a:r>
              <a:rPr lang="en-US" dirty="0" smtClean="0"/>
              <a:t> </a:t>
            </a:r>
            <a:r>
              <a:rPr lang="en-US" b="1" dirty="0" smtClean="0"/>
              <a:t>Animation</a:t>
            </a:r>
            <a:r>
              <a:rPr lang="en-US" dirty="0" smtClean="0"/>
              <a:t> task pane, select the highlighted fly-out effect. Under </a:t>
            </a:r>
            <a:r>
              <a:rPr lang="en-US" b="1" dirty="0" smtClean="0"/>
              <a:t>Modify: Fly Out</a:t>
            </a:r>
            <a:r>
              <a:rPr lang="en-US" dirty="0" smtClean="0"/>
              <a:t>, in the </a:t>
            </a:r>
            <a:r>
              <a:rPr lang="en-US" b="1" dirty="0" smtClean="0"/>
              <a:t>Direction </a:t>
            </a:r>
            <a:r>
              <a:rPr lang="en-US" dirty="0" smtClean="0"/>
              <a:t>list, select </a:t>
            </a:r>
            <a:r>
              <a:rPr lang="en-US" b="1" dirty="0" smtClean="0"/>
              <a:t>To Top</a:t>
            </a:r>
            <a:r>
              <a:rPr lang="en-US" dirty="0" smtClean="0"/>
              <a:t>.</a:t>
            </a:r>
          </a:p>
          <a:p>
            <a:pPr marL="228600" indent="-228600" eaLnBrk="1" fontAlgn="auto" hangingPunct="1">
              <a:spcBef>
                <a:spcPts val="0"/>
              </a:spcBef>
              <a:spcAft>
                <a:spcPts val="0"/>
              </a:spcAft>
              <a:buFont typeface="+mj-lt"/>
              <a:buAutoNum type="arabicPeriod"/>
              <a:defRPr/>
            </a:pPr>
            <a:r>
              <a:rPr lang="en-US" dirty="0" smtClean="0"/>
              <a:t>On the slide, select the left vertical rectangle. In the </a:t>
            </a:r>
            <a:r>
              <a:rPr lang="en-US" b="1" dirty="0" smtClean="0"/>
              <a:t>Custom</a:t>
            </a:r>
            <a:r>
              <a:rPr lang="en-US" dirty="0" smtClean="0"/>
              <a:t> </a:t>
            </a:r>
            <a:r>
              <a:rPr lang="en-US" b="1" dirty="0" smtClean="0"/>
              <a:t>Animation</a:t>
            </a:r>
            <a:r>
              <a:rPr lang="en-US" dirty="0" smtClean="0"/>
              <a:t> task pane, select the highlighted fly-out effect. Under </a:t>
            </a:r>
            <a:r>
              <a:rPr lang="en-US" b="1" dirty="0" smtClean="0"/>
              <a:t>Modify: Fly Out</a:t>
            </a:r>
            <a:r>
              <a:rPr lang="en-US" dirty="0" smtClean="0"/>
              <a:t>, in the </a:t>
            </a:r>
            <a:r>
              <a:rPr lang="en-US" b="1" dirty="0" smtClean="0"/>
              <a:t>Direction </a:t>
            </a:r>
            <a:r>
              <a:rPr lang="en-US" dirty="0" smtClean="0"/>
              <a:t>list, select </a:t>
            </a:r>
            <a:r>
              <a:rPr lang="en-US" b="1" dirty="0" smtClean="0"/>
              <a:t>To Right</a:t>
            </a:r>
            <a:r>
              <a:rPr lang="en-US" dirty="0" smtClean="0"/>
              <a:t>.</a:t>
            </a:r>
          </a:p>
          <a:p>
            <a:pPr marL="228600" indent="-228600" eaLnBrk="1" fontAlgn="auto" hangingPunct="1">
              <a:spcBef>
                <a:spcPts val="0"/>
              </a:spcBef>
              <a:spcAft>
                <a:spcPts val="0"/>
              </a:spcAft>
              <a:buFont typeface="+mj-lt"/>
              <a:buAutoNum type="arabicPeriod"/>
              <a:defRPr/>
            </a:pPr>
            <a:r>
              <a:rPr lang="en-US" dirty="0" smtClean="0"/>
              <a:t>On the slide, select the right vertical rectangle. In the </a:t>
            </a:r>
            <a:r>
              <a:rPr lang="en-US" b="1" dirty="0" smtClean="0"/>
              <a:t>Custom</a:t>
            </a:r>
            <a:r>
              <a:rPr lang="en-US" dirty="0" smtClean="0"/>
              <a:t> </a:t>
            </a:r>
            <a:r>
              <a:rPr lang="en-US" b="1" dirty="0" smtClean="0"/>
              <a:t>Animation</a:t>
            </a:r>
            <a:r>
              <a:rPr lang="en-US" dirty="0" smtClean="0"/>
              <a:t> task pane, select the highlighted fly-out effect. Under </a:t>
            </a:r>
            <a:r>
              <a:rPr lang="en-US" b="1" dirty="0" smtClean="0"/>
              <a:t>Modify: Fly Out</a:t>
            </a:r>
            <a:r>
              <a:rPr lang="en-US" dirty="0" smtClean="0"/>
              <a:t>, in the </a:t>
            </a:r>
            <a:r>
              <a:rPr lang="en-US" b="1" dirty="0" smtClean="0"/>
              <a:t>Direction </a:t>
            </a:r>
            <a:r>
              <a:rPr lang="en-US" dirty="0" smtClean="0"/>
              <a:t>list, select </a:t>
            </a:r>
            <a:r>
              <a:rPr lang="en-US" b="1" dirty="0" smtClean="0"/>
              <a:t>To Left</a:t>
            </a:r>
            <a:r>
              <a:rPr lang="en-US" dirty="0" smtClean="0"/>
              <a:t>.</a:t>
            </a:r>
          </a:p>
          <a:p>
            <a:pPr marL="228600" indent="-228600" eaLnBrk="1" fontAlgn="auto" hangingPunct="1">
              <a:spcBef>
                <a:spcPts val="0"/>
              </a:spcBef>
              <a:spcAft>
                <a:spcPts val="0"/>
              </a:spcAft>
              <a:buFont typeface="+mj-lt"/>
              <a:buAutoNum type="arabicPeriod"/>
              <a:defRPr/>
            </a:pPr>
            <a:r>
              <a:rPr lang="en-US" dirty="0" smtClean="0"/>
              <a:t>On the slide, select the picture. In the </a:t>
            </a:r>
            <a:r>
              <a:rPr lang="en-US" b="1" dirty="0" smtClean="0"/>
              <a:t>Custom</a:t>
            </a:r>
            <a:r>
              <a:rPr lang="en-US" dirty="0" smtClean="0"/>
              <a:t> </a:t>
            </a:r>
            <a:r>
              <a:rPr lang="en-US" b="1" dirty="0" smtClean="0"/>
              <a:t>Animation</a:t>
            </a:r>
            <a:r>
              <a:rPr lang="en-US" dirty="0" smtClean="0"/>
              <a:t> task pane, do the following:</a:t>
            </a:r>
          </a:p>
          <a:p>
            <a:pPr marL="685800" lvl="1" indent="-228600" eaLnBrk="1" fontAlgn="auto" hangingPunct="1">
              <a:spcBef>
                <a:spcPts val="0"/>
              </a:spcBef>
              <a:spcAft>
                <a:spcPts val="0"/>
              </a:spcAft>
              <a:buFont typeface="+mj-lt"/>
              <a:buAutoNum type="arabicPeriod"/>
              <a:defRPr/>
            </a:pPr>
            <a:r>
              <a:rPr lang="en-US" dirty="0" smtClean="0"/>
              <a:t>Click </a:t>
            </a:r>
            <a:r>
              <a:rPr lang="en-US" b="1" dirty="0" smtClean="0"/>
              <a:t>Add Effect</a:t>
            </a:r>
            <a:r>
              <a:rPr lang="en-US" dirty="0" smtClean="0"/>
              <a:t>, point to </a:t>
            </a:r>
            <a:r>
              <a:rPr lang="en-US" b="1" dirty="0" smtClean="0"/>
              <a:t>Exit</a:t>
            </a:r>
            <a:r>
              <a:rPr lang="en-US" dirty="0" smtClean="0"/>
              <a:t>, and then click </a:t>
            </a:r>
            <a:r>
              <a:rPr lang="en-US" b="1" dirty="0" smtClean="0"/>
              <a:t>More</a:t>
            </a:r>
            <a:r>
              <a:rPr lang="en-US" dirty="0" smtClean="0"/>
              <a:t> </a:t>
            </a:r>
            <a:r>
              <a:rPr lang="en-US" b="1" dirty="0" smtClean="0"/>
              <a:t>Effects</a:t>
            </a:r>
            <a:r>
              <a:rPr lang="en-US" dirty="0" smtClean="0"/>
              <a:t>. In the </a:t>
            </a:r>
            <a:r>
              <a:rPr lang="en-US" b="1" dirty="0" smtClean="0"/>
              <a:t>Add Exit Effect</a:t>
            </a:r>
            <a:r>
              <a:rPr lang="en-US" dirty="0" smtClean="0"/>
              <a:t> dialog box, under </a:t>
            </a:r>
            <a:r>
              <a:rPr lang="en-US" b="1" dirty="0" smtClean="0"/>
              <a:t>Basic</a:t>
            </a:r>
            <a:r>
              <a:rPr lang="en-US" dirty="0" smtClean="0"/>
              <a:t>, click </a:t>
            </a:r>
            <a:r>
              <a:rPr lang="en-US" b="1" dirty="0" smtClean="0"/>
              <a:t>Box</a:t>
            </a:r>
            <a:r>
              <a:rPr lang="en-US" dirty="0" smtClean="0"/>
              <a:t>, and then click </a:t>
            </a:r>
            <a:r>
              <a:rPr lang="en-US" b="1" dirty="0" smtClean="0"/>
              <a:t>OK</a:t>
            </a:r>
            <a:r>
              <a:rPr lang="en-US" dirty="0" smtClean="0"/>
              <a:t>.</a:t>
            </a:r>
          </a:p>
          <a:p>
            <a:pPr marL="685800" lvl="1" indent="-228600" eaLnBrk="1" fontAlgn="auto" hangingPunct="1">
              <a:spcBef>
                <a:spcPts val="0"/>
              </a:spcBef>
              <a:spcAft>
                <a:spcPts val="0"/>
              </a:spcAft>
              <a:buFont typeface="+mj-lt"/>
              <a:buAutoNum type="arabicPeriod"/>
              <a:defRPr/>
            </a:pPr>
            <a:r>
              <a:rPr lang="en-US" dirty="0" smtClean="0"/>
              <a:t>Under </a:t>
            </a:r>
            <a:r>
              <a:rPr lang="en-US" b="1" dirty="0" smtClean="0"/>
              <a:t>Modify: Box</a:t>
            </a:r>
            <a:r>
              <a:rPr lang="en-US" dirty="0" smtClean="0"/>
              <a:t>, in the </a:t>
            </a:r>
            <a:r>
              <a:rPr lang="en-US" b="1" dirty="0" smtClean="0"/>
              <a:t>Start </a:t>
            </a:r>
            <a:r>
              <a:rPr lang="en-US" dirty="0" smtClean="0"/>
              <a:t>list, select </a:t>
            </a:r>
            <a:r>
              <a:rPr lang="en-US" b="1" dirty="0" smtClean="0"/>
              <a:t>With Previous</a:t>
            </a:r>
            <a:r>
              <a:rPr lang="en-US" dirty="0" smtClean="0"/>
              <a:t>.</a:t>
            </a:r>
            <a:endParaRPr lang="en-US" b="1" dirty="0" smtClean="0"/>
          </a:p>
          <a:p>
            <a:pPr marL="685800" lvl="1" indent="-228600" eaLnBrk="1" fontAlgn="auto" hangingPunct="1">
              <a:spcBef>
                <a:spcPts val="0"/>
              </a:spcBef>
              <a:spcAft>
                <a:spcPts val="0"/>
              </a:spcAft>
              <a:buFont typeface="+mj-lt"/>
              <a:buAutoNum type="arabicPeriod"/>
              <a:defRPr/>
            </a:pPr>
            <a:r>
              <a:rPr lang="en-US" dirty="0" smtClean="0"/>
              <a:t>Under </a:t>
            </a:r>
            <a:r>
              <a:rPr lang="en-US" b="1" dirty="0" smtClean="0"/>
              <a:t>Modify: Box</a:t>
            </a:r>
            <a:r>
              <a:rPr lang="en-US" dirty="0" smtClean="0"/>
              <a:t>, in the </a:t>
            </a:r>
            <a:r>
              <a:rPr lang="en-US" b="1" dirty="0" smtClean="0"/>
              <a:t>Direction </a:t>
            </a:r>
            <a:r>
              <a:rPr lang="en-US" dirty="0" smtClean="0"/>
              <a:t>list, select </a:t>
            </a:r>
            <a:r>
              <a:rPr lang="en-US" b="1" dirty="0" smtClean="0"/>
              <a:t>In</a:t>
            </a:r>
            <a:r>
              <a:rPr lang="en-US" dirty="0" smtClean="0"/>
              <a:t>.</a:t>
            </a:r>
            <a:endParaRPr lang="en-US" i="1" dirty="0" smtClean="0"/>
          </a:p>
          <a:p>
            <a:pPr marL="228600" indent="-228600" eaLnBrk="1" fontAlgn="auto" hangingPunct="1">
              <a:spcBef>
                <a:spcPts val="0"/>
              </a:spcBef>
              <a:spcAft>
                <a:spcPts val="0"/>
              </a:spcAft>
              <a:buFont typeface="+mj-lt"/>
              <a:buAutoNum type="arabicPeriod"/>
              <a:defRPr/>
            </a:pPr>
            <a:r>
              <a:rPr lang="en-US" dirty="0" smtClean="0"/>
              <a:t>Click the arrow to the right of the ninth animation effect (box effect for the picture), and then click </a:t>
            </a:r>
            <a:r>
              <a:rPr lang="en-US" b="1" dirty="0" smtClean="0"/>
              <a:t>Timing</a:t>
            </a:r>
            <a:r>
              <a:rPr lang="en-US" dirty="0" smtClean="0"/>
              <a:t>. In the </a:t>
            </a:r>
            <a:r>
              <a:rPr lang="en-US" b="1" dirty="0" smtClean="0"/>
              <a:t>Box</a:t>
            </a:r>
            <a:r>
              <a:rPr lang="en-US" dirty="0" smtClean="0"/>
              <a:t> dialog box, on the </a:t>
            </a:r>
            <a:r>
              <a:rPr lang="en-US" b="1" dirty="0" smtClean="0"/>
              <a:t>Timing</a:t>
            </a:r>
            <a:r>
              <a:rPr lang="en-US" dirty="0" smtClean="0"/>
              <a:t> tab, do the following:</a:t>
            </a:r>
          </a:p>
          <a:p>
            <a:pPr marL="685800" lvl="1" indent="-228600" eaLnBrk="1" fontAlgn="auto" hangingPunct="1">
              <a:spcBef>
                <a:spcPts val="0"/>
              </a:spcBef>
              <a:spcAft>
                <a:spcPts val="0"/>
              </a:spcAft>
              <a:buFont typeface="Arial" pitchFamily="34" charset="0"/>
              <a:buChar char="•"/>
              <a:defRPr/>
            </a:pPr>
            <a:r>
              <a:rPr lang="en-US" dirty="0" smtClean="0"/>
              <a:t>In the </a:t>
            </a:r>
            <a:r>
              <a:rPr lang="en-US" b="1" dirty="0" smtClean="0"/>
              <a:t>Delay</a:t>
            </a:r>
            <a:r>
              <a:rPr lang="en-US" dirty="0" smtClean="0"/>
              <a:t> box, enter </a:t>
            </a:r>
            <a:r>
              <a:rPr lang="en-US" b="1" dirty="0" smtClean="0"/>
              <a:t>0</a:t>
            </a:r>
            <a:r>
              <a:rPr lang="en-US" dirty="0" smtClean="0"/>
              <a:t>.</a:t>
            </a:r>
          </a:p>
          <a:p>
            <a:pPr marL="685800" lvl="1" indent="-228600" eaLnBrk="1" fontAlgn="auto" hangingPunct="1">
              <a:spcBef>
                <a:spcPts val="0"/>
              </a:spcBef>
              <a:spcAft>
                <a:spcPts val="0"/>
              </a:spcAft>
              <a:buFont typeface="Arial" pitchFamily="34" charset="0"/>
              <a:buChar char="•"/>
              <a:defRPr/>
            </a:pPr>
            <a:r>
              <a:rPr lang="en-US" dirty="0" smtClean="0"/>
              <a:t>In the </a:t>
            </a:r>
            <a:r>
              <a:rPr lang="en-US" b="1" dirty="0" smtClean="0"/>
              <a:t>Speed</a:t>
            </a:r>
            <a:r>
              <a:rPr lang="en-US" dirty="0" smtClean="0"/>
              <a:t> box, enter </a:t>
            </a:r>
            <a:r>
              <a:rPr lang="en-US" b="1" dirty="0" smtClean="0"/>
              <a:t>0.7 seconds</a:t>
            </a:r>
            <a:r>
              <a:rPr lang="en-US" dirty="0" smtClean="0"/>
              <a:t>, and then click </a:t>
            </a:r>
            <a:r>
              <a:rPr lang="en-US" b="1" dirty="0" smtClean="0"/>
              <a:t>OK</a:t>
            </a:r>
            <a:r>
              <a:rPr lang="en-US" dirty="0" smtClean="0"/>
              <a:t>.</a:t>
            </a:r>
            <a:endParaRPr lang="en-US" i="1" dirty="0" smtClean="0"/>
          </a:p>
          <a:p>
            <a:pPr eaLnBrk="1" fontAlgn="auto" hangingPunct="1">
              <a:spcBef>
                <a:spcPts val="0"/>
              </a:spcBef>
              <a:spcAft>
                <a:spcPts val="0"/>
              </a:spcAft>
              <a:defRPr/>
            </a:pPr>
            <a:endParaRPr lang="en-US" dirty="0" smtClean="0"/>
          </a:p>
          <a:p>
            <a:pPr eaLnBrk="1" fontAlgn="auto" hangingPunct="1">
              <a:spcBef>
                <a:spcPts val="0"/>
              </a:spcBef>
              <a:spcAft>
                <a:spcPts val="0"/>
              </a:spcAft>
              <a:defRPr/>
            </a:pPr>
            <a:endParaRPr lang="en-US" dirty="0" smtClean="0"/>
          </a:p>
          <a:p>
            <a:pPr eaLnBrk="1" fontAlgn="auto" hangingPunct="1">
              <a:spcBef>
                <a:spcPts val="0"/>
              </a:spcBef>
              <a:spcAft>
                <a:spcPts val="0"/>
              </a:spcAft>
              <a:defRPr/>
            </a:pPr>
            <a:r>
              <a:rPr lang="en-US" dirty="0" smtClean="0"/>
              <a:t>To reproduce the background effects on this slide, do the following:</a:t>
            </a:r>
          </a:p>
          <a:p>
            <a:pPr marL="228600" indent="-228600" eaLnBrk="1" fontAlgn="auto" hangingPunct="1">
              <a:spcBef>
                <a:spcPts val="0"/>
              </a:spcBef>
              <a:spcAft>
                <a:spcPts val="0"/>
              </a:spcAft>
              <a:buFont typeface="+mj-lt"/>
              <a:buAutoNum type="arabicPeriod"/>
              <a:defRPr/>
            </a:pPr>
            <a:r>
              <a:rPr lang="en-US" dirty="0" smtClean="0"/>
              <a:t>Right-click the slide background area, and then click </a:t>
            </a:r>
            <a:r>
              <a:rPr lang="en-US" b="1" dirty="0" smtClean="0"/>
              <a:t>Format Background</a:t>
            </a:r>
            <a:r>
              <a:rPr lang="en-US" dirty="0" smtClean="0"/>
              <a:t>. In the </a:t>
            </a:r>
            <a:r>
              <a:rPr lang="en-US" b="1" dirty="0" smtClean="0"/>
              <a:t>Format Background </a:t>
            </a:r>
            <a:r>
              <a:rPr lang="en-US" dirty="0" smtClean="0"/>
              <a:t>dialog box, click </a:t>
            </a:r>
            <a:r>
              <a:rPr lang="en-US" b="1" dirty="0" smtClean="0"/>
              <a:t>Fill</a:t>
            </a:r>
            <a:r>
              <a:rPr lang="en-US" dirty="0" smtClean="0"/>
              <a:t> in the left pane, select </a:t>
            </a:r>
            <a:r>
              <a:rPr lang="en-US" b="1" dirty="0" smtClean="0"/>
              <a:t>Gradient fill</a:t>
            </a:r>
            <a:r>
              <a:rPr lang="en-US" dirty="0" smtClean="0"/>
              <a:t> in the </a:t>
            </a:r>
            <a:r>
              <a:rPr lang="en-US" b="1" dirty="0" smtClean="0"/>
              <a:t>Fill</a:t>
            </a:r>
            <a:r>
              <a:rPr lang="en-US" dirty="0" smtClean="0"/>
              <a:t> pane, and then do the following:</a:t>
            </a:r>
          </a:p>
          <a:p>
            <a:pPr marL="685800" lvl="1" indent="-228600" eaLnBrk="1" fontAlgn="auto" hangingPunct="1">
              <a:spcBef>
                <a:spcPts val="0"/>
              </a:spcBef>
              <a:spcAft>
                <a:spcPts val="0"/>
              </a:spcAft>
              <a:buFont typeface="Arial" pitchFamily="34" charset="0"/>
              <a:buChar char="•"/>
              <a:defRPr/>
            </a:pPr>
            <a:r>
              <a:rPr lang="en-US" dirty="0" smtClean="0"/>
              <a:t>In the </a:t>
            </a:r>
            <a:r>
              <a:rPr lang="en-US" b="1" dirty="0" smtClean="0"/>
              <a:t>Type</a:t>
            </a:r>
            <a:r>
              <a:rPr lang="en-US" dirty="0" smtClean="0"/>
              <a:t> list, select </a:t>
            </a:r>
            <a:r>
              <a:rPr lang="en-US" b="1" dirty="0" smtClean="0"/>
              <a:t>Linear</a:t>
            </a:r>
            <a:r>
              <a:rPr lang="en-US" dirty="0" smtClean="0"/>
              <a:t>.</a:t>
            </a:r>
          </a:p>
          <a:p>
            <a:pPr marL="685800" lvl="1" indent="-228600" eaLnBrk="1" fontAlgn="auto" hangingPunct="1">
              <a:spcBef>
                <a:spcPts val="0"/>
              </a:spcBef>
              <a:spcAft>
                <a:spcPts val="0"/>
              </a:spcAft>
              <a:buFont typeface="Arial" pitchFamily="34" charset="0"/>
              <a:buChar char="•"/>
              <a:defRPr/>
            </a:pPr>
            <a:r>
              <a:rPr lang="en-US" dirty="0" smtClean="0"/>
              <a:t>Click the button next to </a:t>
            </a:r>
            <a:r>
              <a:rPr lang="en-US" b="1" dirty="0" smtClean="0"/>
              <a:t>Direction</a:t>
            </a:r>
            <a:r>
              <a:rPr lang="en-US" dirty="0" smtClean="0"/>
              <a:t>, and then click </a:t>
            </a:r>
            <a:r>
              <a:rPr lang="en-US" b="1" dirty="0" smtClean="0"/>
              <a:t>Linear Down </a:t>
            </a:r>
            <a:r>
              <a:rPr lang="en-US" dirty="0" smtClean="0"/>
              <a:t>(first row, second option from the left).</a:t>
            </a:r>
            <a:endParaRPr lang="en-US" b="1" dirty="0" smtClean="0"/>
          </a:p>
          <a:p>
            <a:pPr marL="685800" lvl="1" indent="-228600" eaLnBrk="1" fontAlgn="auto" hangingPunct="1">
              <a:spcBef>
                <a:spcPts val="0"/>
              </a:spcBef>
              <a:spcAft>
                <a:spcPts val="0"/>
              </a:spcAft>
              <a:buFont typeface="Arial" pitchFamily="34" charset="0"/>
              <a:buChar char="•"/>
              <a:defRPr/>
            </a:pPr>
            <a:r>
              <a:rPr lang="en-US" dirty="0" smtClean="0"/>
              <a:t>Under </a:t>
            </a:r>
            <a:r>
              <a:rPr lang="en-US" b="1" dirty="0" smtClean="0"/>
              <a:t>Gradient stops</a:t>
            </a:r>
            <a:r>
              <a:rPr lang="en-US" dirty="0" smtClean="0"/>
              <a:t>, click </a:t>
            </a:r>
            <a:r>
              <a:rPr lang="en-US" b="1" dirty="0" smtClean="0"/>
              <a:t>Add</a:t>
            </a:r>
            <a:r>
              <a:rPr lang="en-US" dirty="0" smtClean="0"/>
              <a:t> or </a:t>
            </a:r>
            <a:r>
              <a:rPr lang="en-US" b="1" dirty="0" smtClean="0"/>
              <a:t>Remove</a:t>
            </a:r>
            <a:r>
              <a:rPr lang="en-US" dirty="0" smtClean="0"/>
              <a:t> until two stops appear in the drop-down list.</a:t>
            </a:r>
          </a:p>
          <a:p>
            <a:pPr marL="228600" indent="-228600" eaLnBrk="1" fontAlgn="auto" hangingPunct="1">
              <a:spcBef>
                <a:spcPts val="0"/>
              </a:spcBef>
              <a:spcAft>
                <a:spcPts val="0"/>
              </a:spcAft>
              <a:buFont typeface="+mj-lt"/>
              <a:buAutoNum type="arabicPeriod"/>
              <a:defRPr/>
            </a:pPr>
            <a:r>
              <a:rPr lang="en-US" dirty="0" smtClean="0"/>
              <a:t>Also under </a:t>
            </a:r>
            <a:r>
              <a:rPr lang="en-US" b="1" dirty="0" smtClean="0"/>
              <a:t>Gradient stops</a:t>
            </a:r>
            <a:r>
              <a:rPr lang="en-US" dirty="0" smtClean="0"/>
              <a:t>, customize the gradient stops as follows:</a:t>
            </a:r>
          </a:p>
          <a:p>
            <a:pPr marL="685800" lvl="1" indent="-228600" eaLnBrk="1" fontAlgn="auto" hangingPunct="1">
              <a:spcBef>
                <a:spcPts val="0"/>
              </a:spcBef>
              <a:spcAft>
                <a:spcPts val="0"/>
              </a:spcAft>
              <a:buFont typeface="Arial" pitchFamily="34" charset="0"/>
              <a:buChar char="•"/>
              <a:defRPr/>
            </a:pPr>
            <a:r>
              <a:rPr lang="en-US" dirty="0" smtClean="0"/>
              <a:t>Select </a:t>
            </a:r>
            <a:r>
              <a:rPr lang="en-US" b="1" dirty="0" smtClean="0"/>
              <a:t>Stop 1 </a:t>
            </a:r>
            <a:r>
              <a:rPr lang="en-US" dirty="0" smtClean="0"/>
              <a:t>from the list, and then do the following:</a:t>
            </a:r>
          </a:p>
          <a:p>
            <a:pPr marL="1143000" lvl="2" indent="-228600" eaLnBrk="1" fontAlgn="auto" hangingPunct="1">
              <a:spcBef>
                <a:spcPts val="0"/>
              </a:spcBef>
              <a:spcAft>
                <a:spcPts val="0"/>
              </a:spcAft>
              <a:buFont typeface="Arial" pitchFamily="34" charset="0"/>
              <a:buChar char="•"/>
              <a:defRPr/>
            </a:pPr>
            <a:r>
              <a:rPr lang="en-US" dirty="0" smtClean="0"/>
              <a:t>In the </a:t>
            </a:r>
            <a:r>
              <a:rPr lang="en-US" b="1" dirty="0" smtClean="0"/>
              <a:t>Stop position </a:t>
            </a:r>
            <a:r>
              <a:rPr lang="en-US" dirty="0" smtClean="0"/>
              <a:t>box, enter </a:t>
            </a:r>
            <a:r>
              <a:rPr lang="en-US" b="1" dirty="0" smtClean="0"/>
              <a:t>46%</a:t>
            </a:r>
            <a:r>
              <a:rPr lang="en-US" dirty="0" smtClean="0"/>
              <a:t>.</a:t>
            </a:r>
          </a:p>
          <a:p>
            <a:pPr marL="1143000" lvl="2" indent="-228600" eaLnBrk="1" fontAlgn="auto" hangingPunct="1">
              <a:spcBef>
                <a:spcPts val="0"/>
              </a:spcBef>
              <a:spcAft>
                <a:spcPts val="0"/>
              </a:spcAft>
              <a:buFont typeface="Arial" pitchFamily="34" charset="0"/>
              <a:buChar char="•"/>
              <a:defRPr/>
            </a:pPr>
            <a:r>
              <a:rPr lang="en-US" dirty="0" smtClean="0"/>
              <a:t>Click the button next to </a:t>
            </a:r>
            <a:r>
              <a:rPr lang="en-US" b="1" dirty="0" smtClean="0"/>
              <a:t>Color</a:t>
            </a:r>
            <a:r>
              <a:rPr lang="en-US" dirty="0" smtClean="0"/>
              <a:t>, and then under </a:t>
            </a:r>
            <a:r>
              <a:rPr lang="en-US" b="1" dirty="0" smtClean="0"/>
              <a:t>Theme Colors</a:t>
            </a:r>
            <a:r>
              <a:rPr lang="en-US" dirty="0" smtClean="0"/>
              <a:t> click </a:t>
            </a:r>
            <a:r>
              <a:rPr lang="en-US" b="1" dirty="0" smtClean="0"/>
              <a:t>White, Background 1 </a:t>
            </a:r>
            <a:r>
              <a:rPr lang="en-US" dirty="0" smtClean="0"/>
              <a:t>(first row, first option from the left).</a:t>
            </a:r>
          </a:p>
          <a:p>
            <a:pPr marL="685800" lvl="1" indent="-228600" eaLnBrk="1" fontAlgn="auto" hangingPunct="1">
              <a:spcBef>
                <a:spcPts val="0"/>
              </a:spcBef>
              <a:spcAft>
                <a:spcPts val="0"/>
              </a:spcAft>
              <a:buFont typeface="Arial" pitchFamily="34" charset="0"/>
              <a:buChar char="•"/>
              <a:defRPr/>
            </a:pPr>
            <a:r>
              <a:rPr lang="en-US" dirty="0" smtClean="0"/>
              <a:t>Select </a:t>
            </a:r>
            <a:r>
              <a:rPr lang="en-US" b="1" dirty="0" smtClean="0"/>
              <a:t>Stop 2 </a:t>
            </a:r>
            <a:r>
              <a:rPr lang="en-US" dirty="0" smtClean="0"/>
              <a:t>from the list, and then do the following: </a:t>
            </a:r>
          </a:p>
          <a:p>
            <a:pPr marL="1143000" lvl="2" indent="-228600" eaLnBrk="1" fontAlgn="auto" hangingPunct="1">
              <a:spcBef>
                <a:spcPts val="0"/>
              </a:spcBef>
              <a:spcAft>
                <a:spcPts val="0"/>
              </a:spcAft>
              <a:buFont typeface="Arial" pitchFamily="34" charset="0"/>
              <a:buChar char="•"/>
              <a:defRPr/>
            </a:pPr>
            <a:r>
              <a:rPr lang="en-US" dirty="0" smtClean="0"/>
              <a:t>In the </a:t>
            </a:r>
            <a:r>
              <a:rPr lang="en-US" b="1" dirty="0" smtClean="0"/>
              <a:t>Stop position </a:t>
            </a:r>
            <a:r>
              <a:rPr lang="en-US" dirty="0" smtClean="0"/>
              <a:t>box, enter </a:t>
            </a:r>
            <a:r>
              <a:rPr lang="en-US" b="1" dirty="0" smtClean="0"/>
              <a:t>100%</a:t>
            </a:r>
            <a:r>
              <a:rPr lang="en-US" dirty="0" smtClean="0"/>
              <a:t>.</a:t>
            </a:r>
          </a:p>
          <a:p>
            <a:pPr marL="1143000" lvl="2" indent="-228600" eaLnBrk="1" fontAlgn="auto" hangingPunct="1">
              <a:spcBef>
                <a:spcPts val="0"/>
              </a:spcBef>
              <a:spcAft>
                <a:spcPts val="0"/>
              </a:spcAft>
              <a:buFont typeface="Arial" pitchFamily="34" charset="0"/>
              <a:buChar char="•"/>
              <a:defRPr/>
            </a:pPr>
            <a:r>
              <a:rPr lang="en-US" dirty="0" smtClean="0"/>
              <a:t>Click the button next to </a:t>
            </a:r>
            <a:r>
              <a:rPr lang="en-US" b="1" dirty="0" smtClean="0"/>
              <a:t>Color</a:t>
            </a:r>
            <a:r>
              <a:rPr lang="en-US" dirty="0" smtClean="0"/>
              <a:t>, and then under </a:t>
            </a:r>
            <a:r>
              <a:rPr lang="en-US" b="1" dirty="0" smtClean="0"/>
              <a:t>Theme Colors</a:t>
            </a:r>
            <a:r>
              <a:rPr lang="en-US" dirty="0" smtClean="0"/>
              <a:t> click </a:t>
            </a:r>
            <a:r>
              <a:rPr lang="en-US" b="1" dirty="0" smtClean="0"/>
              <a:t>Blue, Accent 1, Lighter 60% </a:t>
            </a:r>
            <a:r>
              <a:rPr lang="en-US" dirty="0" smtClean="0"/>
              <a:t>(third row, fifth option from the left).</a:t>
            </a:r>
          </a:p>
          <a:p>
            <a:pPr eaLnBrk="1" fontAlgn="auto" hangingPunct="1">
              <a:lnSpc>
                <a:spcPct val="90000"/>
              </a:lnSpc>
              <a:spcBef>
                <a:spcPts val="0"/>
              </a:spcBef>
              <a:spcAft>
                <a:spcPts val="600"/>
              </a:spcAft>
              <a:defRPr/>
            </a:pPr>
            <a:endParaRPr lang="en-US" sz="1400" dirty="0" smtClean="0"/>
          </a:p>
        </p:txBody>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6865" name="Slide Image Placeholder 1"/>
          <p:cNvSpPr>
            <a:spLocks noGrp="1" noRot="1" noChangeAspect="1" noTextEdit="1"/>
          </p:cNvSpPr>
          <p:nvPr>
            <p:ph type="sldImg"/>
          </p:nvPr>
        </p:nvSpPr>
        <p:spPr bwMode="auto">
          <a:xfrm>
            <a:off x="536575" y="503238"/>
            <a:ext cx="3140075" cy="2354262"/>
          </a:xfrm>
          <a:noFill/>
          <a:ln>
            <a:solidFill>
              <a:srgbClr val="000000"/>
            </a:solidFill>
            <a:miter lim="800000"/>
            <a:headEnd/>
            <a:tailEnd/>
          </a:ln>
        </p:spPr>
      </p:sp>
      <p:sp>
        <p:nvSpPr>
          <p:cNvPr id="3" name="Notes Placeholder 2"/>
          <p:cNvSpPr>
            <a:spLocks noGrp="1"/>
          </p:cNvSpPr>
          <p:nvPr>
            <p:ph type="body" idx="1"/>
          </p:nvPr>
        </p:nvSpPr>
        <p:spPr/>
        <p:txBody>
          <a:bodyPr/>
          <a:lstStyle/>
          <a:p>
            <a:pPr eaLnBrk="1" fontAlgn="auto" hangingPunct="1">
              <a:spcBef>
                <a:spcPts val="0"/>
              </a:spcBef>
              <a:spcAft>
                <a:spcPts val="0"/>
              </a:spcAft>
              <a:defRPr/>
            </a:pPr>
            <a:r>
              <a:rPr lang="en-US" sz="1400" b="1" dirty="0" smtClean="0"/>
              <a:t>Custom animation effects: fly in and box out</a:t>
            </a:r>
          </a:p>
          <a:p>
            <a:pPr eaLnBrk="1" fontAlgn="auto" hangingPunct="1">
              <a:spcBef>
                <a:spcPts val="0"/>
              </a:spcBef>
              <a:spcAft>
                <a:spcPts val="0"/>
              </a:spcAft>
              <a:defRPr/>
            </a:pPr>
            <a:r>
              <a:rPr lang="en-US" sz="1400" dirty="0" smtClean="0"/>
              <a:t>(Intermediate)</a:t>
            </a:r>
          </a:p>
          <a:p>
            <a:pPr eaLnBrk="1" fontAlgn="auto" hangingPunct="1">
              <a:spcBef>
                <a:spcPts val="0"/>
              </a:spcBef>
              <a:spcAft>
                <a:spcPts val="0"/>
              </a:spcAft>
              <a:defRPr/>
            </a:pPr>
            <a:endParaRPr lang="en-US" dirty="0" smtClean="0"/>
          </a:p>
          <a:p>
            <a:pPr eaLnBrk="1" fontAlgn="auto" hangingPunct="1">
              <a:spcBef>
                <a:spcPts val="0"/>
              </a:spcBef>
              <a:spcAft>
                <a:spcPts val="0"/>
              </a:spcAft>
              <a:defRPr/>
            </a:pPr>
            <a:endParaRPr lang="en-US" dirty="0" smtClean="0"/>
          </a:p>
          <a:p>
            <a:pPr eaLnBrk="1" fontAlgn="auto" hangingPunct="1">
              <a:spcBef>
                <a:spcPts val="0"/>
              </a:spcBef>
              <a:spcAft>
                <a:spcPts val="0"/>
              </a:spcAft>
              <a:defRPr/>
            </a:pPr>
            <a:r>
              <a:rPr lang="en-US" b="1" dirty="0" smtClean="0"/>
              <a:t>Tip</a:t>
            </a:r>
            <a:r>
              <a:rPr lang="en-US" dirty="0" smtClean="0"/>
              <a:t>: For best results when reproducing the picture effect on this slide, you may want to use the </a:t>
            </a:r>
            <a:r>
              <a:rPr lang="en-US" b="1" dirty="0" smtClean="0"/>
              <a:t>Snap objects to other objects</a:t>
            </a:r>
            <a:r>
              <a:rPr lang="en-US" dirty="0" smtClean="0"/>
              <a:t> feature. To do so, right-click the slide background and then click </a:t>
            </a:r>
            <a:r>
              <a:rPr lang="en-US" b="1" dirty="0" smtClean="0"/>
              <a:t>Grid and Guides</a:t>
            </a:r>
            <a:r>
              <a:rPr lang="en-US" dirty="0" smtClean="0"/>
              <a:t>. Under </a:t>
            </a:r>
            <a:r>
              <a:rPr lang="en-US" b="1" dirty="0" smtClean="0"/>
              <a:t>Snap to</a:t>
            </a:r>
            <a:r>
              <a:rPr lang="en-US" dirty="0" smtClean="0"/>
              <a:t>, select </a:t>
            </a:r>
            <a:r>
              <a:rPr lang="en-US" b="1" dirty="0" smtClean="0"/>
              <a:t>Snap objects to other objects</a:t>
            </a:r>
            <a:r>
              <a:rPr lang="en-US" dirty="0" smtClean="0"/>
              <a:t>.</a:t>
            </a:r>
          </a:p>
          <a:p>
            <a:pPr eaLnBrk="1" fontAlgn="auto" hangingPunct="1">
              <a:spcBef>
                <a:spcPts val="0"/>
              </a:spcBef>
              <a:spcAft>
                <a:spcPts val="0"/>
              </a:spcAft>
              <a:defRPr/>
            </a:pPr>
            <a:endParaRPr lang="en-US" dirty="0" smtClean="0"/>
          </a:p>
          <a:p>
            <a:pPr eaLnBrk="1" fontAlgn="auto" hangingPunct="1">
              <a:spcBef>
                <a:spcPts val="0"/>
              </a:spcBef>
              <a:spcAft>
                <a:spcPts val="0"/>
              </a:spcAft>
              <a:defRPr/>
            </a:pPr>
            <a:endParaRPr lang="en-US" dirty="0" smtClean="0"/>
          </a:p>
          <a:p>
            <a:pPr eaLnBrk="1" fontAlgn="auto" hangingPunct="1">
              <a:spcBef>
                <a:spcPts val="0"/>
              </a:spcBef>
              <a:spcAft>
                <a:spcPts val="0"/>
              </a:spcAft>
              <a:defRPr/>
            </a:pPr>
            <a:r>
              <a:rPr lang="en-US" dirty="0" smtClean="0"/>
              <a:t>To reproduce the picture effects on this slide, do the following:</a:t>
            </a:r>
            <a:endParaRPr lang="en-US" b="1" dirty="0" smtClean="0"/>
          </a:p>
          <a:p>
            <a:pPr marL="228600" indent="-228600" eaLnBrk="1" fontAlgn="auto" hangingPunct="1">
              <a:spcBef>
                <a:spcPts val="0"/>
              </a:spcBef>
              <a:spcAft>
                <a:spcPts val="0"/>
              </a:spcAft>
              <a:buFont typeface="+mj-lt"/>
              <a:buAutoNum type="arabicPeriod"/>
              <a:defRPr/>
            </a:pPr>
            <a:r>
              <a:rPr lang="en-US" dirty="0" smtClean="0"/>
              <a:t>On the </a:t>
            </a:r>
            <a:r>
              <a:rPr lang="en-US" b="1" dirty="0" smtClean="0"/>
              <a:t>Home</a:t>
            </a:r>
            <a:r>
              <a:rPr lang="en-US" dirty="0" smtClean="0"/>
              <a:t> tab, in the </a:t>
            </a:r>
            <a:r>
              <a:rPr lang="en-US" b="1" dirty="0" smtClean="0"/>
              <a:t>Slides</a:t>
            </a:r>
            <a:r>
              <a:rPr lang="en-US" dirty="0" smtClean="0"/>
              <a:t> group, click </a:t>
            </a:r>
            <a:r>
              <a:rPr lang="en-US" b="1" dirty="0" smtClean="0"/>
              <a:t>Layout</a:t>
            </a:r>
            <a:r>
              <a:rPr lang="en-US" dirty="0" smtClean="0"/>
              <a:t> and then click </a:t>
            </a:r>
            <a:r>
              <a:rPr lang="en-US" b="1" dirty="0" smtClean="0"/>
              <a:t>Blank</a:t>
            </a:r>
            <a:r>
              <a:rPr lang="en-US" dirty="0" smtClean="0"/>
              <a:t>. </a:t>
            </a:r>
          </a:p>
          <a:p>
            <a:pPr marL="228600" indent="-228600" eaLnBrk="1" fontAlgn="auto" hangingPunct="1">
              <a:spcBef>
                <a:spcPts val="0"/>
              </a:spcBef>
              <a:spcAft>
                <a:spcPts val="0"/>
              </a:spcAft>
              <a:buFont typeface="+mj-lt"/>
              <a:buAutoNum type="arabicPeriod"/>
              <a:defRPr/>
            </a:pPr>
            <a:r>
              <a:rPr lang="en-US" dirty="0" smtClean="0"/>
              <a:t>On the </a:t>
            </a:r>
            <a:r>
              <a:rPr lang="en-US" b="1" dirty="0" smtClean="0"/>
              <a:t>Insert tab</a:t>
            </a:r>
            <a:r>
              <a:rPr lang="en-US" dirty="0" smtClean="0"/>
              <a:t>, in the </a:t>
            </a:r>
            <a:r>
              <a:rPr lang="en-US" b="1" dirty="0" smtClean="0"/>
              <a:t>Illustrations</a:t>
            </a:r>
            <a:r>
              <a:rPr lang="en-US" dirty="0" smtClean="0"/>
              <a:t> group, click </a:t>
            </a:r>
            <a:r>
              <a:rPr lang="en-US" b="1" dirty="0" smtClean="0"/>
              <a:t>Picture.</a:t>
            </a:r>
            <a:endParaRPr lang="en-US" dirty="0" smtClean="0"/>
          </a:p>
          <a:p>
            <a:pPr marL="228600" indent="-228600" eaLnBrk="1" fontAlgn="auto" hangingPunct="1">
              <a:spcBef>
                <a:spcPts val="0"/>
              </a:spcBef>
              <a:spcAft>
                <a:spcPts val="0"/>
              </a:spcAft>
              <a:buFont typeface="+mj-lt"/>
              <a:buAutoNum type="arabicPeriod"/>
              <a:defRPr/>
            </a:pPr>
            <a:r>
              <a:rPr lang="en-US" dirty="0" smtClean="0"/>
              <a:t>In the </a:t>
            </a:r>
            <a:r>
              <a:rPr lang="en-US" b="1" dirty="0" smtClean="0"/>
              <a:t>Insert Picture </a:t>
            </a:r>
            <a:r>
              <a:rPr lang="en-US" dirty="0" smtClean="0"/>
              <a:t>dialog box, select a picture and then click </a:t>
            </a:r>
            <a:r>
              <a:rPr lang="en-US" b="1" dirty="0" smtClean="0"/>
              <a:t>Insert</a:t>
            </a:r>
            <a:r>
              <a:rPr lang="en-US" dirty="0" smtClean="0"/>
              <a:t>.</a:t>
            </a:r>
          </a:p>
          <a:p>
            <a:pPr marL="228600" indent="-228600" eaLnBrk="1" fontAlgn="auto" hangingPunct="1">
              <a:spcBef>
                <a:spcPts val="0"/>
              </a:spcBef>
              <a:spcAft>
                <a:spcPts val="0"/>
              </a:spcAft>
              <a:buFont typeface="+mj-lt"/>
              <a:buAutoNum type="arabicPeriod"/>
              <a:defRPr/>
            </a:pPr>
            <a:r>
              <a:rPr lang="en-US" dirty="0" smtClean="0"/>
              <a:t>On the slide, select the picture. Under </a:t>
            </a:r>
            <a:r>
              <a:rPr lang="en-US" b="1" dirty="0" smtClean="0"/>
              <a:t>Picture Tools</a:t>
            </a:r>
            <a:r>
              <a:rPr lang="en-US" dirty="0" smtClean="0"/>
              <a:t>, on the </a:t>
            </a:r>
            <a:r>
              <a:rPr lang="en-US" b="1" dirty="0" smtClean="0"/>
              <a:t>Format</a:t>
            </a:r>
            <a:r>
              <a:rPr lang="en-US" dirty="0" smtClean="0"/>
              <a:t> tab, in the bottom right corner of the </a:t>
            </a:r>
            <a:r>
              <a:rPr lang="en-US" b="1" dirty="0" smtClean="0"/>
              <a:t>Size</a:t>
            </a:r>
            <a:r>
              <a:rPr lang="en-US" dirty="0" smtClean="0"/>
              <a:t> group, click the </a:t>
            </a:r>
            <a:r>
              <a:rPr lang="en-US" b="1" dirty="0" smtClean="0"/>
              <a:t>Size and Position</a:t>
            </a:r>
            <a:r>
              <a:rPr lang="en-US" dirty="0" smtClean="0"/>
              <a:t> dialog box launcher. In the </a:t>
            </a:r>
            <a:r>
              <a:rPr lang="en-US" b="1" dirty="0" smtClean="0"/>
              <a:t>Size and Position </a:t>
            </a:r>
            <a:r>
              <a:rPr lang="en-US" dirty="0" smtClean="0"/>
              <a:t> dialog box, on the </a:t>
            </a:r>
            <a:r>
              <a:rPr lang="en-US" b="1" dirty="0" smtClean="0"/>
              <a:t>Size</a:t>
            </a:r>
            <a:r>
              <a:rPr lang="en-US" dirty="0" smtClean="0"/>
              <a:t> tab, resize or crop the picture as needed so that under </a:t>
            </a:r>
            <a:r>
              <a:rPr lang="en-US" b="1" dirty="0" smtClean="0"/>
              <a:t>Size and rotate</a:t>
            </a:r>
            <a:r>
              <a:rPr lang="en-US" dirty="0" smtClean="0"/>
              <a:t>, the </a:t>
            </a:r>
            <a:r>
              <a:rPr lang="en-US" b="1" dirty="0" smtClean="0"/>
              <a:t>Height</a:t>
            </a:r>
            <a:r>
              <a:rPr lang="en-US" dirty="0" smtClean="0"/>
              <a:t> box is set to </a:t>
            </a:r>
            <a:r>
              <a:rPr lang="en-US" b="1" dirty="0" smtClean="0"/>
              <a:t>4”</a:t>
            </a:r>
            <a:r>
              <a:rPr lang="en-US" dirty="0" smtClean="0"/>
              <a:t> and the </a:t>
            </a:r>
            <a:r>
              <a:rPr lang="en-US" b="1" dirty="0" smtClean="0"/>
              <a:t>Width</a:t>
            </a:r>
            <a:r>
              <a:rPr lang="en-US" dirty="0" smtClean="0"/>
              <a:t> box is set to </a:t>
            </a:r>
            <a:r>
              <a:rPr lang="en-US" b="1" dirty="0" smtClean="0"/>
              <a:t>5.33”</a:t>
            </a:r>
            <a:r>
              <a:rPr lang="en-US" dirty="0" smtClean="0"/>
              <a:t>. Resize the picture under </a:t>
            </a:r>
            <a:r>
              <a:rPr lang="en-US" b="1" dirty="0" smtClean="0"/>
              <a:t>Size and rotate </a:t>
            </a:r>
            <a:r>
              <a:rPr lang="en-US" dirty="0" smtClean="0"/>
              <a:t>by entering values into the </a:t>
            </a:r>
            <a:r>
              <a:rPr lang="en-US" b="1" dirty="0" smtClean="0"/>
              <a:t>Height</a:t>
            </a:r>
            <a:r>
              <a:rPr lang="en-US" dirty="0" smtClean="0"/>
              <a:t> and </a:t>
            </a:r>
            <a:r>
              <a:rPr lang="en-US" b="1" dirty="0" smtClean="0"/>
              <a:t>Width</a:t>
            </a:r>
            <a:r>
              <a:rPr lang="en-US" dirty="0" smtClean="0"/>
              <a:t> boxes. Crop the picture under </a:t>
            </a:r>
            <a:r>
              <a:rPr lang="en-US" b="1" dirty="0" smtClean="0"/>
              <a:t>Crop from </a:t>
            </a:r>
            <a:r>
              <a:rPr lang="en-US" dirty="0" smtClean="0"/>
              <a:t>by entering values into the </a:t>
            </a:r>
            <a:r>
              <a:rPr lang="en-US" b="1" dirty="0" smtClean="0"/>
              <a:t>Left</a:t>
            </a:r>
            <a:r>
              <a:rPr lang="en-US" dirty="0" smtClean="0"/>
              <a:t>, </a:t>
            </a:r>
            <a:r>
              <a:rPr lang="en-US" b="1" dirty="0" smtClean="0"/>
              <a:t>Right</a:t>
            </a:r>
            <a:r>
              <a:rPr lang="en-US" dirty="0" smtClean="0"/>
              <a:t>, </a:t>
            </a:r>
            <a:r>
              <a:rPr lang="en-US" b="1" dirty="0" smtClean="0"/>
              <a:t>Top</a:t>
            </a:r>
            <a:r>
              <a:rPr lang="en-US" dirty="0" smtClean="0"/>
              <a:t>, and </a:t>
            </a:r>
            <a:r>
              <a:rPr lang="en-US" b="1" dirty="0" smtClean="0"/>
              <a:t>Bottom</a:t>
            </a:r>
            <a:r>
              <a:rPr lang="en-US" dirty="0" smtClean="0"/>
              <a:t> boxes. </a:t>
            </a:r>
          </a:p>
          <a:p>
            <a:pPr marL="228600" indent="-228600" eaLnBrk="1" fontAlgn="auto" hangingPunct="1">
              <a:spcBef>
                <a:spcPts val="0"/>
              </a:spcBef>
              <a:spcAft>
                <a:spcPts val="0"/>
              </a:spcAft>
              <a:buFont typeface="+mj-lt"/>
              <a:buAutoNum type="arabicPeriod"/>
              <a:defRPr/>
            </a:pPr>
            <a:r>
              <a:rPr lang="en-US" dirty="0" smtClean="0"/>
              <a:t>On the </a:t>
            </a:r>
            <a:r>
              <a:rPr lang="en-US" b="1" dirty="0" smtClean="0"/>
              <a:t>Home</a:t>
            </a:r>
            <a:r>
              <a:rPr lang="en-US" dirty="0" smtClean="0"/>
              <a:t> tab, in the </a:t>
            </a:r>
            <a:r>
              <a:rPr lang="en-US" b="1" dirty="0" smtClean="0"/>
              <a:t>Drawing</a:t>
            </a:r>
            <a:r>
              <a:rPr lang="en-US" dirty="0" smtClean="0"/>
              <a:t> group, click </a:t>
            </a:r>
            <a:r>
              <a:rPr lang="en-US" b="1" dirty="0" smtClean="0"/>
              <a:t>Arrange</a:t>
            </a:r>
            <a:r>
              <a:rPr lang="en-US" dirty="0" smtClean="0"/>
              <a:t>,</a:t>
            </a:r>
            <a:r>
              <a:rPr lang="en-US" b="1" dirty="0" smtClean="0"/>
              <a:t> </a:t>
            </a:r>
            <a:r>
              <a:rPr lang="en-US" dirty="0" smtClean="0"/>
              <a:t>point to </a:t>
            </a:r>
            <a:r>
              <a:rPr lang="en-US" b="1" dirty="0" smtClean="0"/>
              <a:t>Align</a:t>
            </a:r>
            <a:r>
              <a:rPr lang="en-US" dirty="0" smtClean="0"/>
              <a:t>, and then do the following: </a:t>
            </a:r>
          </a:p>
          <a:p>
            <a:pPr marL="685800" lvl="1" indent="-228600" eaLnBrk="1" fontAlgn="auto" hangingPunct="1">
              <a:spcBef>
                <a:spcPts val="0"/>
              </a:spcBef>
              <a:spcAft>
                <a:spcPts val="0"/>
              </a:spcAft>
              <a:buFont typeface="+mj-lt"/>
              <a:buAutoNum type="arabicPeriod"/>
              <a:defRPr/>
            </a:pPr>
            <a:r>
              <a:rPr lang="en-US" dirty="0" smtClean="0"/>
              <a:t>Click </a:t>
            </a:r>
            <a:r>
              <a:rPr lang="en-US" b="1" dirty="0" smtClean="0"/>
              <a:t>Align to Slide</a:t>
            </a:r>
            <a:r>
              <a:rPr lang="en-US" dirty="0" smtClean="0"/>
              <a:t>.</a:t>
            </a:r>
          </a:p>
          <a:p>
            <a:pPr marL="685800" lvl="1" indent="-228600" eaLnBrk="1" fontAlgn="auto" hangingPunct="1">
              <a:spcBef>
                <a:spcPts val="0"/>
              </a:spcBef>
              <a:spcAft>
                <a:spcPts val="0"/>
              </a:spcAft>
              <a:buFont typeface="+mj-lt"/>
              <a:buAutoNum type="arabicPeriod"/>
              <a:defRPr/>
            </a:pPr>
            <a:r>
              <a:rPr lang="en-US" dirty="0" smtClean="0"/>
              <a:t>Click </a:t>
            </a:r>
            <a:r>
              <a:rPr lang="en-US" b="1" dirty="0" smtClean="0"/>
              <a:t>Align Center</a:t>
            </a:r>
            <a:r>
              <a:rPr lang="en-US" dirty="0" smtClean="0"/>
              <a:t>.</a:t>
            </a:r>
          </a:p>
          <a:p>
            <a:pPr marL="685800" lvl="1" indent="-228600" eaLnBrk="1" fontAlgn="auto" hangingPunct="1">
              <a:spcBef>
                <a:spcPts val="0"/>
              </a:spcBef>
              <a:spcAft>
                <a:spcPts val="0"/>
              </a:spcAft>
              <a:buFont typeface="+mj-lt"/>
              <a:buAutoNum type="arabicPeriod"/>
              <a:defRPr/>
            </a:pPr>
            <a:r>
              <a:rPr lang="en-US" dirty="0" smtClean="0"/>
              <a:t>Click </a:t>
            </a:r>
            <a:r>
              <a:rPr lang="en-US" b="1" dirty="0" smtClean="0"/>
              <a:t>Align Middle</a:t>
            </a:r>
            <a:r>
              <a:rPr lang="en-US" dirty="0" smtClean="0"/>
              <a:t>.</a:t>
            </a:r>
            <a:r>
              <a:rPr lang="en-US" b="1" dirty="0" smtClean="0"/>
              <a:t> </a:t>
            </a:r>
          </a:p>
          <a:p>
            <a:pPr marL="228600" indent="-228600" eaLnBrk="1" fontAlgn="auto" hangingPunct="1">
              <a:spcBef>
                <a:spcPts val="0"/>
              </a:spcBef>
              <a:spcAft>
                <a:spcPts val="0"/>
              </a:spcAft>
              <a:buFont typeface="+mj-lt"/>
              <a:buAutoNum type="arabicPeriod" startAt="6"/>
              <a:defRPr/>
            </a:pPr>
            <a:r>
              <a:rPr lang="en-US" dirty="0" smtClean="0"/>
              <a:t>On the </a:t>
            </a:r>
            <a:r>
              <a:rPr lang="en-US" b="1" dirty="0" smtClean="0"/>
              <a:t>Home</a:t>
            </a:r>
            <a:r>
              <a:rPr lang="en-US" dirty="0" smtClean="0"/>
              <a:t> tab, in the </a:t>
            </a:r>
            <a:r>
              <a:rPr lang="en-US" b="1" dirty="0" smtClean="0"/>
              <a:t>Drawing</a:t>
            </a:r>
            <a:r>
              <a:rPr lang="en-US" dirty="0" smtClean="0"/>
              <a:t> group, click </a:t>
            </a:r>
            <a:r>
              <a:rPr lang="en-US" b="1" dirty="0" smtClean="0"/>
              <a:t>Shapes</a:t>
            </a:r>
            <a:r>
              <a:rPr lang="en-US" dirty="0" smtClean="0"/>
              <a:t>, and then under </a:t>
            </a:r>
            <a:r>
              <a:rPr lang="en-US" b="1" dirty="0" smtClean="0"/>
              <a:t>Rectangles</a:t>
            </a:r>
            <a:r>
              <a:rPr lang="en-US" dirty="0" smtClean="0"/>
              <a:t> click </a:t>
            </a:r>
            <a:r>
              <a:rPr lang="en-US" b="1" dirty="0" smtClean="0"/>
              <a:t>Rectangle</a:t>
            </a:r>
            <a:r>
              <a:rPr lang="en-US" dirty="0" smtClean="0"/>
              <a:t> (first option from the left).</a:t>
            </a:r>
          </a:p>
          <a:p>
            <a:pPr marL="228600" indent="-228600" eaLnBrk="1" fontAlgn="auto" hangingPunct="1">
              <a:spcBef>
                <a:spcPts val="0"/>
              </a:spcBef>
              <a:spcAft>
                <a:spcPts val="0"/>
              </a:spcAft>
              <a:buFont typeface="+mj-lt"/>
              <a:buAutoNum type="arabicPeriod" startAt="6"/>
              <a:defRPr/>
            </a:pPr>
            <a:r>
              <a:rPr lang="en-US" dirty="0" smtClean="0"/>
              <a:t>On the slide, drag to draw a rectangle.</a:t>
            </a:r>
          </a:p>
          <a:p>
            <a:pPr marL="228600" indent="-228600" eaLnBrk="1" fontAlgn="auto" hangingPunct="1">
              <a:spcBef>
                <a:spcPts val="0"/>
              </a:spcBef>
              <a:spcAft>
                <a:spcPts val="0"/>
              </a:spcAft>
              <a:buFont typeface="+mj-lt"/>
              <a:buAutoNum type="arabicPeriod" startAt="6"/>
              <a:defRPr/>
            </a:pPr>
            <a:r>
              <a:rPr lang="en-US" dirty="0" smtClean="0"/>
              <a:t>Select the rectangle. Under</a:t>
            </a:r>
            <a:r>
              <a:rPr lang="en-US" b="1" dirty="0" smtClean="0"/>
              <a:t> Drawing</a:t>
            </a:r>
            <a:r>
              <a:rPr lang="en-US" dirty="0" smtClean="0"/>
              <a:t> </a:t>
            </a:r>
            <a:r>
              <a:rPr lang="en-US" b="1" dirty="0" smtClean="0"/>
              <a:t>Tools</a:t>
            </a:r>
            <a:r>
              <a:rPr lang="en-US" dirty="0" smtClean="0"/>
              <a:t>, on the </a:t>
            </a:r>
            <a:r>
              <a:rPr lang="en-US" b="1" dirty="0" smtClean="0"/>
              <a:t>Format </a:t>
            </a:r>
            <a:r>
              <a:rPr lang="en-US" dirty="0" smtClean="0"/>
              <a:t>tab, in the </a:t>
            </a:r>
            <a:r>
              <a:rPr lang="en-US" b="1" dirty="0" smtClean="0"/>
              <a:t>Size</a:t>
            </a:r>
            <a:r>
              <a:rPr lang="en-US" dirty="0" smtClean="0"/>
              <a:t> group, do the following:</a:t>
            </a:r>
          </a:p>
          <a:p>
            <a:pPr marL="685800" lvl="1" indent="-228600" eaLnBrk="1" fontAlgn="auto" hangingPunct="1">
              <a:spcBef>
                <a:spcPts val="0"/>
              </a:spcBef>
              <a:spcAft>
                <a:spcPts val="0"/>
              </a:spcAft>
              <a:buFont typeface="Arial" pitchFamily="34" charset="0"/>
              <a:buChar char="•"/>
              <a:defRPr/>
            </a:pPr>
            <a:r>
              <a:rPr lang="en-US" dirty="0" smtClean="0"/>
              <a:t>In the in the </a:t>
            </a:r>
            <a:r>
              <a:rPr lang="en-US" b="1" dirty="0" smtClean="0"/>
              <a:t>Shape Height </a:t>
            </a:r>
            <a:r>
              <a:rPr lang="en-US" dirty="0" smtClean="0"/>
              <a:t>box, enter </a:t>
            </a:r>
            <a:r>
              <a:rPr lang="en-US" b="1" dirty="0" smtClean="0"/>
              <a:t>0.05”</a:t>
            </a:r>
            <a:r>
              <a:rPr lang="en-US" dirty="0" smtClean="0"/>
              <a:t>.</a:t>
            </a:r>
          </a:p>
          <a:p>
            <a:pPr marL="685800" lvl="1" indent="-228600" eaLnBrk="1" fontAlgn="auto" hangingPunct="1">
              <a:spcBef>
                <a:spcPts val="0"/>
              </a:spcBef>
              <a:spcAft>
                <a:spcPts val="0"/>
              </a:spcAft>
              <a:buFont typeface="Arial" pitchFamily="34" charset="0"/>
              <a:buChar char="•"/>
              <a:defRPr/>
            </a:pPr>
            <a:r>
              <a:rPr lang="en-US" dirty="0" smtClean="0"/>
              <a:t>In the </a:t>
            </a:r>
            <a:r>
              <a:rPr lang="en-US" b="1" dirty="0" smtClean="0"/>
              <a:t>Shape Width </a:t>
            </a:r>
            <a:r>
              <a:rPr lang="en-US" dirty="0" smtClean="0"/>
              <a:t>box, enter </a:t>
            </a:r>
            <a:r>
              <a:rPr lang="en-US" b="1" dirty="0" smtClean="0"/>
              <a:t>10.3”</a:t>
            </a:r>
            <a:r>
              <a:rPr lang="en-US" dirty="0" smtClean="0"/>
              <a:t>.</a:t>
            </a:r>
          </a:p>
          <a:p>
            <a:pPr marL="228600" indent="-228600" eaLnBrk="1" fontAlgn="auto" hangingPunct="1">
              <a:spcBef>
                <a:spcPts val="0"/>
              </a:spcBef>
              <a:spcAft>
                <a:spcPts val="0"/>
              </a:spcAft>
              <a:buFont typeface="+mj-lt"/>
              <a:buAutoNum type="arabicPeriod" startAt="6"/>
              <a:defRPr/>
            </a:pPr>
            <a:r>
              <a:rPr lang="en-US" dirty="0" smtClean="0"/>
              <a:t>Under</a:t>
            </a:r>
            <a:r>
              <a:rPr lang="en-US" b="1" dirty="0" smtClean="0"/>
              <a:t> Drawing</a:t>
            </a:r>
            <a:r>
              <a:rPr lang="en-US" dirty="0" smtClean="0"/>
              <a:t> </a:t>
            </a:r>
            <a:r>
              <a:rPr lang="en-US" b="1" dirty="0" smtClean="0"/>
              <a:t>Tools</a:t>
            </a:r>
            <a:r>
              <a:rPr lang="en-US" dirty="0" smtClean="0"/>
              <a:t>, on the </a:t>
            </a:r>
            <a:r>
              <a:rPr lang="en-US" b="1" dirty="0" smtClean="0"/>
              <a:t>Format </a:t>
            </a:r>
            <a:r>
              <a:rPr lang="en-US" dirty="0" smtClean="0"/>
              <a:t>tab, in the </a:t>
            </a:r>
            <a:r>
              <a:rPr lang="en-US" b="1" dirty="0" smtClean="0"/>
              <a:t>Shape Styles</a:t>
            </a:r>
            <a:r>
              <a:rPr lang="en-US" dirty="0" smtClean="0"/>
              <a:t> group, click the arrow next to </a:t>
            </a:r>
            <a:r>
              <a:rPr lang="en-US" b="1" dirty="0" smtClean="0"/>
              <a:t>Shape Fill</a:t>
            </a:r>
            <a:r>
              <a:rPr lang="en-US" dirty="0" smtClean="0"/>
              <a:t>, and then click </a:t>
            </a:r>
            <a:r>
              <a:rPr lang="en-US" b="1" dirty="0" smtClean="0"/>
              <a:t>Blue, Accent 1 </a:t>
            </a:r>
            <a:r>
              <a:rPr lang="en-US" dirty="0" smtClean="0"/>
              <a:t>(first row, fifth option from the left).</a:t>
            </a:r>
          </a:p>
          <a:p>
            <a:pPr marL="228600" indent="-228600" eaLnBrk="1" fontAlgn="auto" hangingPunct="1">
              <a:spcBef>
                <a:spcPts val="0"/>
              </a:spcBef>
              <a:spcAft>
                <a:spcPts val="0"/>
              </a:spcAft>
              <a:buFont typeface="+mj-lt"/>
              <a:buAutoNum type="arabicPeriod" startAt="6"/>
              <a:defRPr/>
            </a:pPr>
            <a:r>
              <a:rPr lang="en-US" dirty="0" smtClean="0"/>
              <a:t>Under</a:t>
            </a:r>
            <a:r>
              <a:rPr lang="en-US" b="1" dirty="0" smtClean="0"/>
              <a:t> Drawing</a:t>
            </a:r>
            <a:r>
              <a:rPr lang="en-US" dirty="0" smtClean="0"/>
              <a:t> </a:t>
            </a:r>
            <a:r>
              <a:rPr lang="en-US" b="1" dirty="0" smtClean="0"/>
              <a:t>Tools</a:t>
            </a:r>
            <a:r>
              <a:rPr lang="en-US" dirty="0" smtClean="0"/>
              <a:t>, on the </a:t>
            </a:r>
            <a:r>
              <a:rPr lang="en-US" b="1" dirty="0" smtClean="0"/>
              <a:t>Format </a:t>
            </a:r>
            <a:r>
              <a:rPr lang="en-US" dirty="0" smtClean="0"/>
              <a:t>tab, in the </a:t>
            </a:r>
            <a:r>
              <a:rPr lang="en-US" b="1" dirty="0" smtClean="0"/>
              <a:t>Shape Styles</a:t>
            </a:r>
            <a:r>
              <a:rPr lang="en-US" dirty="0" smtClean="0"/>
              <a:t> group, click </a:t>
            </a:r>
            <a:r>
              <a:rPr lang="en-US" b="1" dirty="0" smtClean="0"/>
              <a:t>Shape Effects</a:t>
            </a:r>
            <a:r>
              <a:rPr lang="en-US" dirty="0" smtClean="0"/>
              <a:t>, point to </a:t>
            </a:r>
            <a:r>
              <a:rPr lang="en-US" b="1" dirty="0" smtClean="0"/>
              <a:t>Preset, </a:t>
            </a:r>
            <a:r>
              <a:rPr lang="en-US" dirty="0" smtClean="0"/>
              <a:t>and then under </a:t>
            </a:r>
            <a:r>
              <a:rPr lang="en-US" b="1" dirty="0" smtClean="0"/>
              <a:t>Presets</a:t>
            </a:r>
            <a:r>
              <a:rPr lang="en-US" dirty="0" smtClean="0"/>
              <a:t>, click </a:t>
            </a:r>
            <a:r>
              <a:rPr lang="en-US" b="1" dirty="0" smtClean="0"/>
              <a:t>Preset 8 </a:t>
            </a:r>
            <a:r>
              <a:rPr lang="en-US" dirty="0" smtClean="0"/>
              <a:t>(second row, fourth option from the left).</a:t>
            </a:r>
          </a:p>
          <a:p>
            <a:pPr marL="228600" indent="-228600" eaLnBrk="1" fontAlgn="auto" hangingPunct="1">
              <a:spcBef>
                <a:spcPts val="0"/>
              </a:spcBef>
              <a:spcAft>
                <a:spcPts val="0"/>
              </a:spcAft>
              <a:buFont typeface="+mj-lt"/>
              <a:buAutoNum type="arabicPeriod" startAt="6"/>
              <a:defRPr/>
            </a:pPr>
            <a:r>
              <a:rPr lang="en-US" dirty="0" smtClean="0"/>
              <a:t>Select the rectangle. On the </a:t>
            </a:r>
            <a:r>
              <a:rPr lang="en-US" b="1" dirty="0" smtClean="0"/>
              <a:t>Home </a:t>
            </a:r>
            <a:r>
              <a:rPr lang="en-US" dirty="0" smtClean="0"/>
              <a:t>tab, in the </a:t>
            </a:r>
            <a:r>
              <a:rPr lang="en-US" b="1" dirty="0" smtClean="0"/>
              <a:t>Clipboard </a:t>
            </a:r>
            <a:r>
              <a:rPr lang="en-US" dirty="0" smtClean="0"/>
              <a:t>group, click the arrow under </a:t>
            </a:r>
            <a:r>
              <a:rPr lang="en-US" b="1" dirty="0" smtClean="0"/>
              <a:t>Paste</a:t>
            </a:r>
            <a:r>
              <a:rPr lang="en-US" dirty="0" smtClean="0"/>
              <a:t>,</a:t>
            </a:r>
            <a:r>
              <a:rPr lang="en-US" b="1" dirty="0" smtClean="0"/>
              <a:t> </a:t>
            </a:r>
            <a:r>
              <a:rPr lang="en-US" dirty="0" smtClean="0"/>
              <a:t>and then click </a:t>
            </a:r>
            <a:r>
              <a:rPr lang="en-US" b="1" dirty="0" smtClean="0"/>
              <a:t>Duplicate</a:t>
            </a:r>
            <a:r>
              <a:rPr lang="en-US" dirty="0" smtClean="0"/>
              <a:t>.</a:t>
            </a:r>
            <a:r>
              <a:rPr lang="en-US" b="1" dirty="0" smtClean="0"/>
              <a:t> </a:t>
            </a:r>
            <a:r>
              <a:rPr lang="en-US" dirty="0" smtClean="0"/>
              <a:t>Repeat this process two more times for a total of four rectangles.</a:t>
            </a:r>
          </a:p>
          <a:p>
            <a:pPr marL="228600" indent="-228600" eaLnBrk="1" fontAlgn="auto" hangingPunct="1">
              <a:spcBef>
                <a:spcPts val="0"/>
              </a:spcBef>
              <a:spcAft>
                <a:spcPts val="0"/>
              </a:spcAft>
              <a:buFont typeface="+mj-lt"/>
              <a:buAutoNum type="arabicPeriod" startAt="6"/>
              <a:defRPr/>
            </a:pPr>
            <a:r>
              <a:rPr lang="en-US" dirty="0" smtClean="0"/>
              <a:t>Drag one of the rectangles until the bottom edge of the rectangle meets the top edge of the picture.</a:t>
            </a:r>
          </a:p>
          <a:p>
            <a:pPr marL="228600" indent="-228600" eaLnBrk="1" fontAlgn="auto" hangingPunct="1">
              <a:spcBef>
                <a:spcPts val="0"/>
              </a:spcBef>
              <a:spcAft>
                <a:spcPts val="0"/>
              </a:spcAft>
              <a:buFont typeface="+mj-lt"/>
              <a:buAutoNum type="arabicPeriod" startAt="6"/>
              <a:defRPr/>
            </a:pPr>
            <a:r>
              <a:rPr lang="en-US" dirty="0" smtClean="0"/>
              <a:t>Drag another rectangle until the top edge of the rectangle meets the bottom edge of the picture.</a:t>
            </a:r>
          </a:p>
          <a:p>
            <a:pPr marL="228600" indent="-228600" eaLnBrk="1" fontAlgn="auto" hangingPunct="1">
              <a:spcBef>
                <a:spcPts val="0"/>
              </a:spcBef>
              <a:spcAft>
                <a:spcPts val="0"/>
              </a:spcAft>
              <a:buFont typeface="+mj-lt"/>
              <a:buAutoNum type="arabicPeriod" startAt="6"/>
              <a:defRPr/>
            </a:pPr>
            <a:r>
              <a:rPr lang="en-US" dirty="0" smtClean="0"/>
              <a:t>Press and hold CTRL, and then select the other two rectangles. Under</a:t>
            </a:r>
            <a:r>
              <a:rPr lang="en-US" b="1" dirty="0" smtClean="0"/>
              <a:t> Drawing</a:t>
            </a:r>
            <a:r>
              <a:rPr lang="en-US" dirty="0" smtClean="0"/>
              <a:t> </a:t>
            </a:r>
            <a:r>
              <a:rPr lang="en-US" b="1" dirty="0" smtClean="0"/>
              <a:t>Tools</a:t>
            </a:r>
            <a:r>
              <a:rPr lang="en-US" dirty="0" smtClean="0"/>
              <a:t>, on the </a:t>
            </a:r>
            <a:r>
              <a:rPr lang="en-US" b="1" dirty="0" smtClean="0"/>
              <a:t>Format </a:t>
            </a:r>
            <a:r>
              <a:rPr lang="en-US" dirty="0" smtClean="0"/>
              <a:t>tab, in the </a:t>
            </a:r>
            <a:r>
              <a:rPr lang="en-US" b="1" dirty="0" smtClean="0"/>
              <a:t>Size</a:t>
            </a:r>
            <a:r>
              <a:rPr lang="en-US" dirty="0" smtClean="0"/>
              <a:t> group, do the following: </a:t>
            </a:r>
          </a:p>
          <a:p>
            <a:pPr marL="685800" lvl="1" indent="-228600" eaLnBrk="1" fontAlgn="auto" hangingPunct="1">
              <a:spcBef>
                <a:spcPts val="0"/>
              </a:spcBef>
              <a:spcAft>
                <a:spcPts val="0"/>
              </a:spcAft>
              <a:buFont typeface="Arial" pitchFamily="34" charset="0"/>
              <a:buChar char="•"/>
              <a:defRPr/>
            </a:pPr>
            <a:r>
              <a:rPr lang="en-US" dirty="0" smtClean="0"/>
              <a:t>In the in the </a:t>
            </a:r>
            <a:r>
              <a:rPr lang="en-US" b="1" dirty="0" smtClean="0"/>
              <a:t>Shape Height </a:t>
            </a:r>
            <a:r>
              <a:rPr lang="en-US" dirty="0" smtClean="0"/>
              <a:t>box, enter </a:t>
            </a:r>
            <a:r>
              <a:rPr lang="en-US" b="1" dirty="0" smtClean="0"/>
              <a:t>7.8”</a:t>
            </a:r>
            <a:r>
              <a:rPr lang="en-US" dirty="0" smtClean="0"/>
              <a:t>.</a:t>
            </a:r>
          </a:p>
          <a:p>
            <a:pPr marL="685800" lvl="1" indent="-228600" eaLnBrk="1" fontAlgn="auto" hangingPunct="1">
              <a:spcBef>
                <a:spcPts val="0"/>
              </a:spcBef>
              <a:spcAft>
                <a:spcPts val="0"/>
              </a:spcAft>
              <a:buFont typeface="Arial" pitchFamily="34" charset="0"/>
              <a:buChar char="•"/>
              <a:defRPr/>
            </a:pPr>
            <a:r>
              <a:rPr lang="en-US" dirty="0" smtClean="0"/>
              <a:t>In the </a:t>
            </a:r>
            <a:r>
              <a:rPr lang="en-US" b="1" dirty="0" smtClean="0"/>
              <a:t>Shape Width </a:t>
            </a:r>
            <a:r>
              <a:rPr lang="en-US" dirty="0" smtClean="0"/>
              <a:t>box, enter </a:t>
            </a:r>
            <a:r>
              <a:rPr lang="en-US" b="1" dirty="0" smtClean="0"/>
              <a:t>0.05”</a:t>
            </a:r>
            <a:r>
              <a:rPr lang="en-US" dirty="0" smtClean="0"/>
              <a:t>.</a:t>
            </a:r>
          </a:p>
          <a:p>
            <a:pPr marL="228600" indent="-228600" eaLnBrk="1" fontAlgn="auto" hangingPunct="1">
              <a:spcBef>
                <a:spcPts val="0"/>
              </a:spcBef>
              <a:spcAft>
                <a:spcPts val="0"/>
              </a:spcAft>
              <a:buFont typeface="+mj-lt"/>
              <a:buAutoNum type="arabicPeriod" startAt="15"/>
              <a:defRPr/>
            </a:pPr>
            <a:r>
              <a:rPr lang="en-US" dirty="0" smtClean="0"/>
              <a:t>Drag one of the vertical rectangles until the right edge of the rectangle meets the left edge of the picture.</a:t>
            </a:r>
          </a:p>
          <a:p>
            <a:pPr marL="228600" indent="-228600" eaLnBrk="1" fontAlgn="auto" hangingPunct="1">
              <a:spcBef>
                <a:spcPts val="0"/>
              </a:spcBef>
              <a:spcAft>
                <a:spcPts val="0"/>
              </a:spcAft>
              <a:buFont typeface="+mj-lt"/>
              <a:buAutoNum type="arabicPeriod" startAt="15"/>
              <a:defRPr/>
            </a:pPr>
            <a:r>
              <a:rPr lang="en-US" dirty="0" smtClean="0"/>
              <a:t>Drag the other vertical rectangle until the left edge of the rectangle meets the right edge of the picture. </a:t>
            </a:r>
          </a:p>
          <a:p>
            <a:pPr marL="228600" indent="-228600" eaLnBrk="1" fontAlgn="auto" hangingPunct="1">
              <a:spcBef>
                <a:spcPts val="0"/>
              </a:spcBef>
              <a:spcAft>
                <a:spcPts val="0"/>
              </a:spcAft>
              <a:buFont typeface="+mj-lt"/>
              <a:buAutoNum type="arabicPeriod" startAt="15"/>
              <a:defRPr/>
            </a:pPr>
            <a:r>
              <a:rPr lang="en-US" dirty="0" smtClean="0"/>
              <a:t>Press and hold CTRL, and then select both of the horizontal (top and bottom) rectangles. On the </a:t>
            </a:r>
            <a:r>
              <a:rPr lang="en-US" b="1" dirty="0" smtClean="0"/>
              <a:t>Home</a:t>
            </a:r>
            <a:r>
              <a:rPr lang="en-US" dirty="0" smtClean="0"/>
              <a:t> tab, in the </a:t>
            </a:r>
            <a:r>
              <a:rPr lang="en-US" b="1" dirty="0" smtClean="0"/>
              <a:t>Drawing</a:t>
            </a:r>
            <a:r>
              <a:rPr lang="en-US" dirty="0" smtClean="0"/>
              <a:t> group, click </a:t>
            </a:r>
            <a:r>
              <a:rPr lang="en-US" b="1" dirty="0" smtClean="0"/>
              <a:t>Arrange</a:t>
            </a:r>
            <a:r>
              <a:rPr lang="en-US" dirty="0" smtClean="0"/>
              <a:t>, point to </a:t>
            </a:r>
            <a:r>
              <a:rPr lang="en-US" b="1" dirty="0" smtClean="0"/>
              <a:t>Align</a:t>
            </a:r>
            <a:r>
              <a:rPr lang="en-US" dirty="0" smtClean="0"/>
              <a:t>, and then do the following:</a:t>
            </a:r>
          </a:p>
          <a:p>
            <a:pPr marL="685800" lvl="1" indent="-228600" eaLnBrk="1" fontAlgn="auto" hangingPunct="1">
              <a:spcBef>
                <a:spcPts val="0"/>
              </a:spcBef>
              <a:spcAft>
                <a:spcPts val="0"/>
              </a:spcAft>
              <a:buFont typeface="+mj-lt"/>
              <a:buAutoNum type="arabicPeriod"/>
              <a:defRPr/>
            </a:pPr>
            <a:r>
              <a:rPr lang="en-US" dirty="0" smtClean="0"/>
              <a:t>Click </a:t>
            </a:r>
            <a:r>
              <a:rPr lang="en-US" b="1" dirty="0" smtClean="0"/>
              <a:t>Align to Slide</a:t>
            </a:r>
            <a:r>
              <a:rPr lang="en-US" dirty="0" smtClean="0"/>
              <a:t>.</a:t>
            </a:r>
          </a:p>
          <a:p>
            <a:pPr marL="685800" lvl="1" indent="-228600" eaLnBrk="1" fontAlgn="auto" hangingPunct="1">
              <a:spcBef>
                <a:spcPts val="0"/>
              </a:spcBef>
              <a:spcAft>
                <a:spcPts val="0"/>
              </a:spcAft>
              <a:buFont typeface="+mj-lt"/>
              <a:buAutoNum type="arabicPeriod"/>
              <a:defRPr/>
            </a:pPr>
            <a:r>
              <a:rPr lang="en-US" dirty="0" smtClean="0"/>
              <a:t>Click </a:t>
            </a:r>
            <a:r>
              <a:rPr lang="en-US" b="1" dirty="0" smtClean="0"/>
              <a:t>Align</a:t>
            </a:r>
            <a:r>
              <a:rPr lang="en-US" dirty="0" smtClean="0"/>
              <a:t> </a:t>
            </a:r>
            <a:r>
              <a:rPr lang="en-US" b="1" dirty="0" smtClean="0"/>
              <a:t>Center</a:t>
            </a:r>
            <a:r>
              <a:rPr lang="en-US" dirty="0" smtClean="0"/>
              <a:t>.</a:t>
            </a:r>
          </a:p>
          <a:p>
            <a:pPr marL="228600" indent="-228600" eaLnBrk="1" fontAlgn="auto" hangingPunct="1">
              <a:spcBef>
                <a:spcPts val="0"/>
              </a:spcBef>
              <a:spcAft>
                <a:spcPts val="0"/>
              </a:spcAft>
              <a:buFont typeface="+mj-lt"/>
              <a:buAutoNum type="arabicPeriod" startAt="15"/>
              <a:defRPr/>
            </a:pPr>
            <a:r>
              <a:rPr lang="en-US" dirty="0" smtClean="0"/>
              <a:t>Press and hold CTRL, and then select both of the vertical (left and right) rectangles. On the </a:t>
            </a:r>
            <a:r>
              <a:rPr lang="en-US" b="1" dirty="0" smtClean="0"/>
              <a:t>Home</a:t>
            </a:r>
            <a:r>
              <a:rPr lang="en-US" dirty="0" smtClean="0"/>
              <a:t> tab, in the </a:t>
            </a:r>
            <a:r>
              <a:rPr lang="en-US" b="1" dirty="0" smtClean="0"/>
              <a:t>Drawing</a:t>
            </a:r>
            <a:r>
              <a:rPr lang="en-US" dirty="0" smtClean="0"/>
              <a:t> group, click </a:t>
            </a:r>
            <a:r>
              <a:rPr lang="en-US" b="1" dirty="0" smtClean="0"/>
              <a:t>Arrange</a:t>
            </a:r>
            <a:r>
              <a:rPr lang="en-US" dirty="0" smtClean="0"/>
              <a:t>, point to </a:t>
            </a:r>
            <a:r>
              <a:rPr lang="en-US" b="1" dirty="0" smtClean="0"/>
              <a:t>Align</a:t>
            </a:r>
            <a:r>
              <a:rPr lang="en-US" dirty="0" smtClean="0"/>
              <a:t>, and then do the following:</a:t>
            </a:r>
          </a:p>
          <a:p>
            <a:pPr marL="685800" lvl="1" indent="-228600" eaLnBrk="1" fontAlgn="auto" hangingPunct="1">
              <a:spcBef>
                <a:spcPts val="0"/>
              </a:spcBef>
              <a:spcAft>
                <a:spcPts val="0"/>
              </a:spcAft>
              <a:buFont typeface="+mj-lt"/>
              <a:buAutoNum type="arabicPeriod"/>
              <a:defRPr/>
            </a:pPr>
            <a:r>
              <a:rPr lang="en-US" dirty="0" smtClean="0"/>
              <a:t>Click </a:t>
            </a:r>
            <a:r>
              <a:rPr lang="en-US" b="1" dirty="0" smtClean="0"/>
              <a:t>Align to Slide</a:t>
            </a:r>
            <a:r>
              <a:rPr lang="en-US" dirty="0" smtClean="0"/>
              <a:t>.</a:t>
            </a:r>
          </a:p>
          <a:p>
            <a:pPr marL="685800" lvl="1" indent="-228600" eaLnBrk="1" fontAlgn="auto" hangingPunct="1">
              <a:spcBef>
                <a:spcPts val="0"/>
              </a:spcBef>
              <a:spcAft>
                <a:spcPts val="0"/>
              </a:spcAft>
              <a:buFont typeface="+mj-lt"/>
              <a:buAutoNum type="arabicPeriod"/>
              <a:defRPr/>
            </a:pPr>
            <a:r>
              <a:rPr lang="en-US" dirty="0" smtClean="0"/>
              <a:t>Click </a:t>
            </a:r>
            <a:r>
              <a:rPr lang="en-US" b="1" dirty="0" smtClean="0"/>
              <a:t>Align</a:t>
            </a:r>
            <a:r>
              <a:rPr lang="en-US" dirty="0" smtClean="0"/>
              <a:t> </a:t>
            </a:r>
            <a:r>
              <a:rPr lang="en-US" b="1" dirty="0" smtClean="0"/>
              <a:t>Middle</a:t>
            </a:r>
            <a:r>
              <a:rPr lang="en-US" dirty="0" smtClean="0"/>
              <a:t>.</a:t>
            </a:r>
          </a:p>
          <a:p>
            <a:pPr eaLnBrk="1" fontAlgn="auto" hangingPunct="1">
              <a:spcBef>
                <a:spcPts val="0"/>
              </a:spcBef>
              <a:spcAft>
                <a:spcPts val="0"/>
              </a:spcAft>
              <a:defRPr/>
            </a:pPr>
            <a:endParaRPr lang="en-US" dirty="0" smtClean="0"/>
          </a:p>
          <a:p>
            <a:pPr eaLnBrk="1" fontAlgn="auto" hangingPunct="1">
              <a:spcBef>
                <a:spcPts val="0"/>
              </a:spcBef>
              <a:spcAft>
                <a:spcPts val="0"/>
              </a:spcAft>
              <a:defRPr/>
            </a:pPr>
            <a:endParaRPr lang="en-US" dirty="0" smtClean="0"/>
          </a:p>
          <a:p>
            <a:pPr eaLnBrk="1" fontAlgn="auto" hangingPunct="1">
              <a:spcBef>
                <a:spcPts val="0"/>
              </a:spcBef>
              <a:spcAft>
                <a:spcPts val="0"/>
              </a:spcAft>
              <a:defRPr/>
            </a:pPr>
            <a:r>
              <a:rPr lang="en-US" dirty="0" smtClean="0"/>
              <a:t>To reproduce the animation effects on this slide, do the following:</a:t>
            </a:r>
          </a:p>
          <a:p>
            <a:pPr marL="228600" indent="-228600" eaLnBrk="1" fontAlgn="auto" hangingPunct="1">
              <a:spcBef>
                <a:spcPts val="0"/>
              </a:spcBef>
              <a:spcAft>
                <a:spcPts val="0"/>
              </a:spcAft>
              <a:buFont typeface="+mj-lt"/>
              <a:buAutoNum type="arabicPeriod"/>
              <a:defRPr/>
            </a:pPr>
            <a:r>
              <a:rPr lang="en-US" dirty="0" smtClean="0"/>
              <a:t>On the </a:t>
            </a:r>
            <a:r>
              <a:rPr lang="en-US" b="1" dirty="0" smtClean="0"/>
              <a:t>Animations</a:t>
            </a:r>
            <a:r>
              <a:rPr lang="en-US" dirty="0" smtClean="0"/>
              <a:t> tab, in the </a:t>
            </a:r>
            <a:r>
              <a:rPr lang="en-US" b="1" dirty="0" smtClean="0"/>
              <a:t>Animations</a:t>
            </a:r>
            <a:r>
              <a:rPr lang="en-US" dirty="0" smtClean="0"/>
              <a:t> group, click </a:t>
            </a:r>
            <a:r>
              <a:rPr lang="en-US" b="1" dirty="0" smtClean="0"/>
              <a:t>Custom</a:t>
            </a:r>
            <a:r>
              <a:rPr lang="en-US" dirty="0" smtClean="0"/>
              <a:t> </a:t>
            </a:r>
            <a:r>
              <a:rPr lang="en-US" b="1" dirty="0" smtClean="0"/>
              <a:t>Animation</a:t>
            </a:r>
            <a:r>
              <a:rPr lang="en-US" dirty="0" smtClean="0"/>
              <a:t>.</a:t>
            </a:r>
          </a:p>
          <a:p>
            <a:pPr marL="228600" indent="-228600" eaLnBrk="1" fontAlgn="auto" hangingPunct="1">
              <a:spcBef>
                <a:spcPts val="0"/>
              </a:spcBef>
              <a:spcAft>
                <a:spcPts val="0"/>
              </a:spcAft>
              <a:buFont typeface="+mj-lt"/>
              <a:buAutoNum type="arabicPeriod"/>
              <a:defRPr/>
            </a:pPr>
            <a:r>
              <a:rPr lang="en-US" dirty="0" smtClean="0"/>
              <a:t>Press and hold CTRL, and then select the four rectangles on the slide. In the </a:t>
            </a:r>
            <a:r>
              <a:rPr lang="en-US" b="1" dirty="0" smtClean="0"/>
              <a:t>Custom</a:t>
            </a:r>
            <a:r>
              <a:rPr lang="en-US" dirty="0" smtClean="0"/>
              <a:t> </a:t>
            </a:r>
            <a:r>
              <a:rPr lang="en-US" b="1" dirty="0" smtClean="0"/>
              <a:t>Animation</a:t>
            </a:r>
            <a:r>
              <a:rPr lang="en-US" dirty="0" smtClean="0"/>
              <a:t> task pane, do the following:</a:t>
            </a:r>
          </a:p>
          <a:p>
            <a:pPr marL="685800" lvl="1" indent="-228600" eaLnBrk="1" fontAlgn="auto" hangingPunct="1">
              <a:spcBef>
                <a:spcPts val="0"/>
              </a:spcBef>
              <a:spcAft>
                <a:spcPts val="0"/>
              </a:spcAft>
              <a:buFont typeface="+mj-lt"/>
              <a:buAutoNum type="arabicPeriod"/>
              <a:defRPr/>
            </a:pPr>
            <a:r>
              <a:rPr lang="en-US" dirty="0" smtClean="0"/>
              <a:t>Click </a:t>
            </a:r>
            <a:r>
              <a:rPr lang="en-US" b="1" dirty="0" smtClean="0"/>
              <a:t>Add Effect</a:t>
            </a:r>
            <a:r>
              <a:rPr lang="en-US" dirty="0" smtClean="0"/>
              <a:t>, point to </a:t>
            </a:r>
            <a:r>
              <a:rPr lang="en-US" b="1" dirty="0" smtClean="0"/>
              <a:t>Entrance</a:t>
            </a:r>
            <a:r>
              <a:rPr lang="en-US" dirty="0" smtClean="0"/>
              <a:t>, and then click </a:t>
            </a:r>
            <a:r>
              <a:rPr lang="en-US" b="1" dirty="0" smtClean="0"/>
              <a:t>More</a:t>
            </a:r>
            <a:r>
              <a:rPr lang="en-US" dirty="0" smtClean="0"/>
              <a:t> </a:t>
            </a:r>
            <a:r>
              <a:rPr lang="en-US" b="1" dirty="0" smtClean="0"/>
              <a:t>Effects</a:t>
            </a:r>
            <a:r>
              <a:rPr lang="en-US" dirty="0" smtClean="0"/>
              <a:t>. In the </a:t>
            </a:r>
            <a:r>
              <a:rPr lang="en-US" b="1" dirty="0" smtClean="0"/>
              <a:t>Add Entrance Effect </a:t>
            </a:r>
            <a:r>
              <a:rPr lang="en-US" dirty="0" smtClean="0"/>
              <a:t>dialog box,</a:t>
            </a:r>
            <a:r>
              <a:rPr lang="en-US" b="1" dirty="0" smtClean="0"/>
              <a:t> </a:t>
            </a:r>
            <a:r>
              <a:rPr lang="en-US" dirty="0" smtClean="0"/>
              <a:t>under </a:t>
            </a:r>
            <a:r>
              <a:rPr lang="en-US" b="1" dirty="0" smtClean="0"/>
              <a:t>Basic</a:t>
            </a:r>
            <a:r>
              <a:rPr lang="en-US" dirty="0" smtClean="0"/>
              <a:t>, click </a:t>
            </a:r>
            <a:r>
              <a:rPr lang="en-US" b="1" dirty="0" smtClean="0"/>
              <a:t>Fly In</a:t>
            </a:r>
            <a:r>
              <a:rPr lang="en-US" dirty="0" smtClean="0"/>
              <a:t>, and then click </a:t>
            </a:r>
            <a:r>
              <a:rPr lang="en-US" b="1" dirty="0" smtClean="0"/>
              <a:t>OK</a:t>
            </a:r>
            <a:r>
              <a:rPr lang="en-US" dirty="0" smtClean="0"/>
              <a:t>.</a:t>
            </a:r>
          </a:p>
          <a:p>
            <a:pPr marL="685800" lvl="1" indent="-228600" eaLnBrk="1" fontAlgn="auto" hangingPunct="1">
              <a:spcBef>
                <a:spcPts val="0"/>
              </a:spcBef>
              <a:spcAft>
                <a:spcPts val="0"/>
              </a:spcAft>
              <a:buFont typeface="+mj-lt"/>
              <a:buAutoNum type="arabicPeriod"/>
              <a:defRPr/>
            </a:pPr>
            <a:r>
              <a:rPr lang="en-US" dirty="0" smtClean="0"/>
              <a:t>Under </a:t>
            </a:r>
            <a:r>
              <a:rPr lang="en-US" b="1" dirty="0" smtClean="0"/>
              <a:t>Modify: Fly In</a:t>
            </a:r>
            <a:r>
              <a:rPr lang="en-US" dirty="0" smtClean="0"/>
              <a:t>, in the </a:t>
            </a:r>
            <a:r>
              <a:rPr lang="en-US" b="1" dirty="0" smtClean="0"/>
              <a:t>Start </a:t>
            </a:r>
            <a:r>
              <a:rPr lang="en-US" dirty="0" smtClean="0"/>
              <a:t>list, select </a:t>
            </a:r>
            <a:r>
              <a:rPr lang="en-US" b="1" dirty="0" smtClean="0"/>
              <a:t>With Previous</a:t>
            </a:r>
            <a:r>
              <a:rPr lang="en-US" dirty="0" smtClean="0"/>
              <a:t>.</a:t>
            </a:r>
          </a:p>
          <a:p>
            <a:pPr marL="685800" lvl="1" indent="-228600" eaLnBrk="1" fontAlgn="auto" hangingPunct="1">
              <a:spcBef>
                <a:spcPts val="0"/>
              </a:spcBef>
              <a:spcAft>
                <a:spcPts val="0"/>
              </a:spcAft>
              <a:buFont typeface="+mj-lt"/>
              <a:buAutoNum type="arabicPeriod"/>
              <a:defRPr/>
            </a:pPr>
            <a:r>
              <a:rPr lang="en-US" dirty="0" smtClean="0"/>
              <a:t>Under </a:t>
            </a:r>
            <a:r>
              <a:rPr lang="en-US" b="1" dirty="0" smtClean="0"/>
              <a:t>Modify: Fly In</a:t>
            </a:r>
            <a:r>
              <a:rPr lang="en-US" dirty="0" smtClean="0"/>
              <a:t>, in the </a:t>
            </a:r>
            <a:r>
              <a:rPr lang="en-US" b="1" dirty="0" smtClean="0"/>
              <a:t>Speed </a:t>
            </a:r>
            <a:r>
              <a:rPr lang="en-US" dirty="0" smtClean="0"/>
              <a:t>list, select </a:t>
            </a:r>
            <a:r>
              <a:rPr lang="en-US" b="1" dirty="0" smtClean="0"/>
              <a:t>Medium</a:t>
            </a:r>
            <a:r>
              <a:rPr lang="en-US" dirty="0" smtClean="0"/>
              <a:t>.</a:t>
            </a:r>
          </a:p>
          <a:p>
            <a:pPr marL="228600" indent="-228600" eaLnBrk="1" fontAlgn="auto" hangingPunct="1">
              <a:spcBef>
                <a:spcPts val="0"/>
              </a:spcBef>
              <a:spcAft>
                <a:spcPts val="0"/>
              </a:spcAft>
              <a:buFont typeface="+mj-lt"/>
              <a:buAutoNum type="arabicPeriod"/>
              <a:defRPr/>
            </a:pPr>
            <a:r>
              <a:rPr lang="en-US" dirty="0" smtClean="0"/>
              <a:t>On the slide, select the top horizontal rectangle. In the </a:t>
            </a:r>
            <a:r>
              <a:rPr lang="en-US" b="1" dirty="0" smtClean="0"/>
              <a:t>Custom</a:t>
            </a:r>
            <a:r>
              <a:rPr lang="en-US" dirty="0" smtClean="0"/>
              <a:t> </a:t>
            </a:r>
            <a:r>
              <a:rPr lang="en-US" b="1" dirty="0" smtClean="0"/>
              <a:t>Animation</a:t>
            </a:r>
            <a:r>
              <a:rPr lang="en-US" dirty="0" smtClean="0"/>
              <a:t> task pane, under </a:t>
            </a:r>
            <a:r>
              <a:rPr lang="en-US" b="1" dirty="0" smtClean="0"/>
              <a:t>Modify: Fly-In</a:t>
            </a:r>
            <a:r>
              <a:rPr lang="en-US" dirty="0" smtClean="0"/>
              <a:t>, in the </a:t>
            </a:r>
            <a:r>
              <a:rPr lang="en-US" b="1" dirty="0" smtClean="0"/>
              <a:t>Direction </a:t>
            </a:r>
            <a:r>
              <a:rPr lang="en-US" dirty="0" smtClean="0"/>
              <a:t>list, select </a:t>
            </a:r>
            <a:r>
              <a:rPr lang="en-US" b="1" dirty="0" smtClean="0"/>
              <a:t>From Bottom</a:t>
            </a:r>
            <a:r>
              <a:rPr lang="en-US" dirty="0" smtClean="0"/>
              <a:t>.</a:t>
            </a:r>
          </a:p>
          <a:p>
            <a:pPr marL="228600" indent="-228600" eaLnBrk="1" fontAlgn="auto" hangingPunct="1">
              <a:spcBef>
                <a:spcPts val="0"/>
              </a:spcBef>
              <a:spcAft>
                <a:spcPts val="0"/>
              </a:spcAft>
              <a:buFont typeface="+mj-lt"/>
              <a:buAutoNum type="arabicPeriod"/>
              <a:defRPr/>
            </a:pPr>
            <a:r>
              <a:rPr lang="en-US" dirty="0" smtClean="0"/>
              <a:t>On the slide, select the bottom horizontal rectangle. In the </a:t>
            </a:r>
            <a:r>
              <a:rPr lang="en-US" b="1" dirty="0" smtClean="0"/>
              <a:t>Custom</a:t>
            </a:r>
            <a:r>
              <a:rPr lang="en-US" dirty="0" smtClean="0"/>
              <a:t> </a:t>
            </a:r>
            <a:r>
              <a:rPr lang="en-US" b="1" dirty="0" smtClean="0"/>
              <a:t>Animation</a:t>
            </a:r>
            <a:r>
              <a:rPr lang="en-US" dirty="0" smtClean="0"/>
              <a:t> task pane, under </a:t>
            </a:r>
            <a:r>
              <a:rPr lang="en-US" b="1" dirty="0" smtClean="0"/>
              <a:t>Modify: Fly-In</a:t>
            </a:r>
            <a:r>
              <a:rPr lang="en-US" dirty="0" smtClean="0"/>
              <a:t>, in the </a:t>
            </a:r>
            <a:r>
              <a:rPr lang="en-US" b="1" dirty="0" smtClean="0"/>
              <a:t>Direction </a:t>
            </a:r>
            <a:r>
              <a:rPr lang="en-US" dirty="0" smtClean="0"/>
              <a:t>list, select </a:t>
            </a:r>
            <a:r>
              <a:rPr lang="en-US" b="1" dirty="0" smtClean="0"/>
              <a:t>From Top</a:t>
            </a:r>
            <a:r>
              <a:rPr lang="en-US" dirty="0" smtClean="0"/>
              <a:t>.</a:t>
            </a:r>
          </a:p>
          <a:p>
            <a:pPr marL="228600" indent="-228600" eaLnBrk="1" fontAlgn="auto" hangingPunct="1">
              <a:spcBef>
                <a:spcPts val="0"/>
              </a:spcBef>
              <a:spcAft>
                <a:spcPts val="0"/>
              </a:spcAft>
              <a:buFont typeface="+mj-lt"/>
              <a:buAutoNum type="arabicPeriod"/>
              <a:defRPr/>
            </a:pPr>
            <a:r>
              <a:rPr lang="en-US" dirty="0" smtClean="0"/>
              <a:t>On the slide, select the left vertical rectangle. In the </a:t>
            </a:r>
            <a:r>
              <a:rPr lang="en-US" b="1" dirty="0" smtClean="0"/>
              <a:t>Custom</a:t>
            </a:r>
            <a:r>
              <a:rPr lang="en-US" dirty="0" smtClean="0"/>
              <a:t> </a:t>
            </a:r>
            <a:r>
              <a:rPr lang="en-US" b="1" dirty="0" smtClean="0"/>
              <a:t>Animation</a:t>
            </a:r>
            <a:r>
              <a:rPr lang="en-US" dirty="0" smtClean="0"/>
              <a:t> task pane, under </a:t>
            </a:r>
            <a:r>
              <a:rPr lang="en-US" b="1" dirty="0" smtClean="0"/>
              <a:t>Modify: Fly-In</a:t>
            </a:r>
            <a:r>
              <a:rPr lang="en-US" dirty="0" smtClean="0"/>
              <a:t>, in the </a:t>
            </a:r>
            <a:r>
              <a:rPr lang="en-US" b="1" dirty="0" smtClean="0"/>
              <a:t>Direction </a:t>
            </a:r>
            <a:r>
              <a:rPr lang="en-US" dirty="0" smtClean="0"/>
              <a:t>list, select </a:t>
            </a:r>
            <a:r>
              <a:rPr lang="en-US" b="1" dirty="0" smtClean="0"/>
              <a:t>From Right</a:t>
            </a:r>
            <a:r>
              <a:rPr lang="en-US" dirty="0" smtClean="0"/>
              <a:t>.</a:t>
            </a:r>
          </a:p>
          <a:p>
            <a:pPr marL="228600" indent="-228600" eaLnBrk="1" fontAlgn="auto" hangingPunct="1">
              <a:spcBef>
                <a:spcPts val="0"/>
              </a:spcBef>
              <a:spcAft>
                <a:spcPts val="0"/>
              </a:spcAft>
              <a:buFont typeface="+mj-lt"/>
              <a:buAutoNum type="arabicPeriod"/>
              <a:defRPr/>
            </a:pPr>
            <a:r>
              <a:rPr lang="en-US" dirty="0" smtClean="0"/>
              <a:t>On the slide, select the right vertical rectangle. In the </a:t>
            </a:r>
            <a:r>
              <a:rPr lang="en-US" b="1" dirty="0" smtClean="0"/>
              <a:t>Custom</a:t>
            </a:r>
            <a:r>
              <a:rPr lang="en-US" dirty="0" smtClean="0"/>
              <a:t> </a:t>
            </a:r>
            <a:r>
              <a:rPr lang="en-US" b="1" dirty="0" smtClean="0"/>
              <a:t>Animation</a:t>
            </a:r>
            <a:r>
              <a:rPr lang="en-US" dirty="0" smtClean="0"/>
              <a:t> task pane, under </a:t>
            </a:r>
            <a:r>
              <a:rPr lang="en-US" b="1" dirty="0" smtClean="0"/>
              <a:t>Modify: Fly-In</a:t>
            </a:r>
            <a:r>
              <a:rPr lang="en-US" dirty="0" smtClean="0"/>
              <a:t>, in the </a:t>
            </a:r>
            <a:r>
              <a:rPr lang="en-US" b="1" dirty="0" smtClean="0"/>
              <a:t>Direction </a:t>
            </a:r>
            <a:r>
              <a:rPr lang="en-US" dirty="0" smtClean="0"/>
              <a:t>list, select </a:t>
            </a:r>
            <a:r>
              <a:rPr lang="en-US" b="1" dirty="0" smtClean="0"/>
              <a:t>From Left</a:t>
            </a:r>
            <a:r>
              <a:rPr lang="en-US" dirty="0" smtClean="0"/>
              <a:t>.</a:t>
            </a:r>
          </a:p>
          <a:p>
            <a:pPr marL="228600" indent="-228600" eaLnBrk="1" fontAlgn="auto" hangingPunct="1">
              <a:spcBef>
                <a:spcPts val="0"/>
              </a:spcBef>
              <a:spcAft>
                <a:spcPts val="0"/>
              </a:spcAft>
              <a:buFont typeface="+mj-lt"/>
              <a:buAutoNum type="arabicPeriod"/>
              <a:defRPr/>
            </a:pPr>
            <a:r>
              <a:rPr lang="en-US" dirty="0" smtClean="0"/>
              <a:t>On the slide, select the picture. In the </a:t>
            </a:r>
            <a:r>
              <a:rPr lang="en-US" b="1" dirty="0" smtClean="0"/>
              <a:t>Custom</a:t>
            </a:r>
            <a:r>
              <a:rPr lang="en-US" dirty="0" smtClean="0"/>
              <a:t> </a:t>
            </a:r>
            <a:r>
              <a:rPr lang="en-US" b="1" dirty="0" smtClean="0"/>
              <a:t>Animation</a:t>
            </a:r>
            <a:r>
              <a:rPr lang="en-US" dirty="0" smtClean="0"/>
              <a:t> task pane, do the following: </a:t>
            </a:r>
          </a:p>
          <a:p>
            <a:pPr marL="685800" lvl="1" indent="-228600" eaLnBrk="1" fontAlgn="auto" hangingPunct="1">
              <a:spcBef>
                <a:spcPts val="0"/>
              </a:spcBef>
              <a:spcAft>
                <a:spcPts val="0"/>
              </a:spcAft>
              <a:buFont typeface="+mj-lt"/>
              <a:buAutoNum type="arabicPeriod"/>
              <a:defRPr/>
            </a:pPr>
            <a:r>
              <a:rPr lang="en-US" dirty="0" smtClean="0"/>
              <a:t>Click </a:t>
            </a:r>
            <a:r>
              <a:rPr lang="en-US" b="1" dirty="0" smtClean="0"/>
              <a:t>Add Effect</a:t>
            </a:r>
            <a:r>
              <a:rPr lang="en-US" dirty="0" smtClean="0"/>
              <a:t>, point to </a:t>
            </a:r>
            <a:r>
              <a:rPr lang="en-US" b="1" dirty="0" smtClean="0"/>
              <a:t>Entrance</a:t>
            </a:r>
            <a:r>
              <a:rPr lang="en-US" dirty="0" smtClean="0"/>
              <a:t>, and then click </a:t>
            </a:r>
            <a:r>
              <a:rPr lang="en-US" b="1" dirty="0" smtClean="0"/>
              <a:t>More</a:t>
            </a:r>
            <a:r>
              <a:rPr lang="en-US" dirty="0" smtClean="0"/>
              <a:t> </a:t>
            </a:r>
            <a:r>
              <a:rPr lang="en-US" b="1" dirty="0" smtClean="0"/>
              <a:t>Effects</a:t>
            </a:r>
            <a:r>
              <a:rPr lang="en-US" dirty="0" smtClean="0"/>
              <a:t>. In the </a:t>
            </a:r>
            <a:r>
              <a:rPr lang="en-US" b="1" dirty="0" smtClean="0"/>
              <a:t>Add Entrance Effect</a:t>
            </a:r>
            <a:r>
              <a:rPr lang="en-US" dirty="0" smtClean="0"/>
              <a:t> dialog box, under </a:t>
            </a:r>
            <a:r>
              <a:rPr lang="en-US" b="1" dirty="0" smtClean="0"/>
              <a:t>Basic</a:t>
            </a:r>
            <a:r>
              <a:rPr lang="en-US" dirty="0" smtClean="0"/>
              <a:t>, click </a:t>
            </a:r>
            <a:r>
              <a:rPr lang="en-US" b="1" dirty="0" smtClean="0"/>
              <a:t>Box</a:t>
            </a:r>
            <a:r>
              <a:rPr lang="en-US" dirty="0" smtClean="0"/>
              <a:t>, and then click </a:t>
            </a:r>
            <a:r>
              <a:rPr lang="en-US" b="1" dirty="0" smtClean="0"/>
              <a:t>OK.</a:t>
            </a:r>
          </a:p>
          <a:p>
            <a:pPr marL="685800" lvl="1" indent="-228600" eaLnBrk="1" fontAlgn="auto" hangingPunct="1">
              <a:spcBef>
                <a:spcPts val="0"/>
              </a:spcBef>
              <a:spcAft>
                <a:spcPts val="0"/>
              </a:spcAft>
              <a:buFont typeface="+mj-lt"/>
              <a:buAutoNum type="arabicPeriod"/>
              <a:defRPr/>
            </a:pPr>
            <a:r>
              <a:rPr lang="en-US" dirty="0" smtClean="0"/>
              <a:t>Under </a:t>
            </a:r>
            <a:r>
              <a:rPr lang="en-US" b="1" dirty="0" smtClean="0"/>
              <a:t>Modify: Box</a:t>
            </a:r>
            <a:r>
              <a:rPr lang="en-US" dirty="0" smtClean="0"/>
              <a:t>, in the </a:t>
            </a:r>
            <a:r>
              <a:rPr lang="en-US" b="1" dirty="0" smtClean="0"/>
              <a:t>Start</a:t>
            </a:r>
            <a:r>
              <a:rPr lang="en-US" dirty="0" smtClean="0"/>
              <a:t> list, select </a:t>
            </a:r>
            <a:r>
              <a:rPr lang="en-US" b="1" dirty="0" smtClean="0"/>
              <a:t>With Previous</a:t>
            </a:r>
            <a:r>
              <a:rPr lang="en-US" dirty="0" smtClean="0"/>
              <a:t>.</a:t>
            </a:r>
          </a:p>
          <a:p>
            <a:pPr marL="685800" lvl="1" indent="-228600" eaLnBrk="1" fontAlgn="auto" hangingPunct="1">
              <a:spcBef>
                <a:spcPts val="0"/>
              </a:spcBef>
              <a:spcAft>
                <a:spcPts val="0"/>
              </a:spcAft>
              <a:buFont typeface="+mj-lt"/>
              <a:buAutoNum type="arabicPeriod"/>
              <a:defRPr/>
            </a:pPr>
            <a:r>
              <a:rPr lang="en-US" dirty="0" smtClean="0"/>
              <a:t>Under </a:t>
            </a:r>
            <a:r>
              <a:rPr lang="en-US" b="1" dirty="0" smtClean="0"/>
              <a:t>Modify: Box</a:t>
            </a:r>
            <a:r>
              <a:rPr lang="en-US" dirty="0" smtClean="0"/>
              <a:t>, in the </a:t>
            </a:r>
            <a:r>
              <a:rPr lang="en-US" b="1" dirty="0" smtClean="0"/>
              <a:t>Direction</a:t>
            </a:r>
            <a:r>
              <a:rPr lang="en-US" dirty="0" smtClean="0"/>
              <a:t> list, select </a:t>
            </a:r>
            <a:r>
              <a:rPr lang="en-US" b="1" dirty="0" smtClean="0"/>
              <a:t>Out</a:t>
            </a:r>
            <a:r>
              <a:rPr lang="en-US" dirty="0" smtClean="0"/>
              <a:t>.</a:t>
            </a:r>
          </a:p>
          <a:p>
            <a:pPr marL="228600" indent="-228600" eaLnBrk="1" fontAlgn="auto" hangingPunct="1">
              <a:spcBef>
                <a:spcPts val="0"/>
              </a:spcBef>
              <a:spcAft>
                <a:spcPts val="0"/>
              </a:spcAft>
              <a:buFont typeface="+mj-lt"/>
              <a:buAutoNum type="arabicPeriod"/>
              <a:defRPr/>
            </a:pPr>
            <a:r>
              <a:rPr lang="en-US" dirty="0" smtClean="0"/>
              <a:t>Also in the </a:t>
            </a:r>
            <a:r>
              <a:rPr lang="en-US" b="1" dirty="0" smtClean="0"/>
              <a:t>Custom Animation </a:t>
            </a:r>
            <a:r>
              <a:rPr lang="en-US" dirty="0" smtClean="0"/>
              <a:t>task pane, select the fifth animation effect (box effect for the picture). Click the arrow to the right of the selected effect, and then click </a:t>
            </a:r>
            <a:r>
              <a:rPr lang="en-US" b="1" dirty="0" smtClean="0"/>
              <a:t>Timing</a:t>
            </a:r>
            <a:r>
              <a:rPr lang="en-US" dirty="0" smtClean="0"/>
              <a:t>. In the </a:t>
            </a:r>
            <a:r>
              <a:rPr lang="en-US" b="1" dirty="0" smtClean="0"/>
              <a:t>Fade </a:t>
            </a:r>
            <a:r>
              <a:rPr lang="en-US" dirty="0" smtClean="0"/>
              <a:t>dialog box, on the </a:t>
            </a:r>
            <a:r>
              <a:rPr lang="en-US" b="1" dirty="0" smtClean="0"/>
              <a:t>Timing</a:t>
            </a:r>
            <a:r>
              <a:rPr lang="en-US" dirty="0" smtClean="0"/>
              <a:t> tab, do the following:</a:t>
            </a:r>
          </a:p>
          <a:p>
            <a:pPr marL="685800" lvl="1" indent="-228600" eaLnBrk="1" fontAlgn="auto" hangingPunct="1">
              <a:spcBef>
                <a:spcPts val="0"/>
              </a:spcBef>
              <a:spcAft>
                <a:spcPts val="0"/>
              </a:spcAft>
              <a:buFont typeface="Arial" pitchFamily="34" charset="0"/>
              <a:buChar char="•"/>
              <a:defRPr/>
            </a:pPr>
            <a:r>
              <a:rPr lang="en-US" dirty="0" smtClean="0"/>
              <a:t>In the </a:t>
            </a:r>
            <a:r>
              <a:rPr lang="en-US" b="1" dirty="0" smtClean="0"/>
              <a:t>Delay</a:t>
            </a:r>
            <a:r>
              <a:rPr lang="en-US" dirty="0" smtClean="0"/>
              <a:t> box, enter </a:t>
            </a:r>
            <a:r>
              <a:rPr lang="en-US" b="1" dirty="0" smtClean="0"/>
              <a:t>1.3</a:t>
            </a:r>
            <a:r>
              <a:rPr lang="en-US" dirty="0" smtClean="0"/>
              <a:t>.</a:t>
            </a:r>
          </a:p>
          <a:p>
            <a:pPr marL="685800" lvl="1" indent="-228600" eaLnBrk="1" fontAlgn="auto" hangingPunct="1">
              <a:spcBef>
                <a:spcPts val="0"/>
              </a:spcBef>
              <a:spcAft>
                <a:spcPts val="0"/>
              </a:spcAft>
              <a:buFont typeface="Arial" pitchFamily="34" charset="0"/>
              <a:buChar char="•"/>
              <a:defRPr/>
            </a:pPr>
            <a:r>
              <a:rPr lang="en-US" dirty="0" smtClean="0"/>
              <a:t>In the </a:t>
            </a:r>
            <a:r>
              <a:rPr lang="en-US" b="1" dirty="0" smtClean="0"/>
              <a:t>Speed</a:t>
            </a:r>
            <a:r>
              <a:rPr lang="en-US" dirty="0" smtClean="0"/>
              <a:t> box, enter </a:t>
            </a:r>
            <a:r>
              <a:rPr lang="en-US" b="1" dirty="0" smtClean="0"/>
              <a:t>0.7 seconds</a:t>
            </a:r>
            <a:r>
              <a:rPr lang="en-US" dirty="0" smtClean="0"/>
              <a:t>, and then click </a:t>
            </a:r>
            <a:r>
              <a:rPr lang="en-US" b="1" dirty="0" smtClean="0"/>
              <a:t>OK</a:t>
            </a:r>
            <a:r>
              <a:rPr lang="en-US" dirty="0" smtClean="0"/>
              <a:t>.</a:t>
            </a:r>
          </a:p>
          <a:p>
            <a:pPr marL="228600" indent="-228600" eaLnBrk="1" fontAlgn="auto" hangingPunct="1">
              <a:spcBef>
                <a:spcPts val="0"/>
              </a:spcBef>
              <a:spcAft>
                <a:spcPts val="0"/>
              </a:spcAft>
              <a:buFont typeface="+mj-lt"/>
              <a:buAutoNum type="arabicPeriod"/>
              <a:defRPr/>
            </a:pPr>
            <a:r>
              <a:rPr lang="en-US" dirty="0" smtClean="0"/>
              <a:t>Press and hold CTRL, and then select the four rectangles on the slide. In the </a:t>
            </a:r>
            <a:r>
              <a:rPr lang="en-US" b="1" dirty="0" smtClean="0"/>
              <a:t>Custom</a:t>
            </a:r>
            <a:r>
              <a:rPr lang="en-US" dirty="0" smtClean="0"/>
              <a:t> </a:t>
            </a:r>
            <a:r>
              <a:rPr lang="en-US" b="1" dirty="0" smtClean="0"/>
              <a:t>Animation</a:t>
            </a:r>
            <a:r>
              <a:rPr lang="en-US" dirty="0" smtClean="0"/>
              <a:t> task pane, do the following:</a:t>
            </a:r>
          </a:p>
          <a:p>
            <a:pPr marL="685800" lvl="1" indent="-228600" eaLnBrk="1" fontAlgn="auto" hangingPunct="1">
              <a:spcBef>
                <a:spcPts val="0"/>
              </a:spcBef>
              <a:spcAft>
                <a:spcPts val="0"/>
              </a:spcAft>
              <a:buFont typeface="+mj-lt"/>
              <a:buAutoNum type="arabicPeriod"/>
              <a:defRPr/>
            </a:pPr>
            <a:r>
              <a:rPr lang="en-US" dirty="0" smtClean="0"/>
              <a:t>Click </a:t>
            </a:r>
            <a:r>
              <a:rPr lang="en-US" b="1" dirty="0" smtClean="0"/>
              <a:t>Add Effect</a:t>
            </a:r>
            <a:r>
              <a:rPr lang="en-US" dirty="0" smtClean="0"/>
              <a:t>, point to </a:t>
            </a:r>
            <a:r>
              <a:rPr lang="en-US" b="1" dirty="0" smtClean="0"/>
              <a:t>Exit</a:t>
            </a:r>
            <a:r>
              <a:rPr lang="en-US" dirty="0" smtClean="0"/>
              <a:t>, and then click </a:t>
            </a:r>
            <a:r>
              <a:rPr lang="en-US" b="1" dirty="0" smtClean="0"/>
              <a:t>More</a:t>
            </a:r>
            <a:r>
              <a:rPr lang="en-US" dirty="0" smtClean="0"/>
              <a:t> </a:t>
            </a:r>
            <a:r>
              <a:rPr lang="en-US" b="1" dirty="0" smtClean="0"/>
              <a:t>Effects</a:t>
            </a:r>
            <a:r>
              <a:rPr lang="en-US" dirty="0" smtClean="0"/>
              <a:t>. In the </a:t>
            </a:r>
            <a:r>
              <a:rPr lang="en-US" b="1" dirty="0" smtClean="0"/>
              <a:t>Add Exit Effect </a:t>
            </a:r>
            <a:r>
              <a:rPr lang="en-US" dirty="0" smtClean="0"/>
              <a:t>dialog box,</a:t>
            </a:r>
            <a:r>
              <a:rPr lang="en-US" b="1" dirty="0" smtClean="0"/>
              <a:t> </a:t>
            </a:r>
            <a:r>
              <a:rPr lang="en-US" dirty="0" smtClean="0"/>
              <a:t>under </a:t>
            </a:r>
            <a:r>
              <a:rPr lang="en-US" b="1" dirty="0" smtClean="0"/>
              <a:t>Basic</a:t>
            </a:r>
            <a:r>
              <a:rPr lang="en-US" dirty="0" smtClean="0"/>
              <a:t>, click </a:t>
            </a:r>
            <a:r>
              <a:rPr lang="en-US" b="1" dirty="0" smtClean="0"/>
              <a:t>Fly Out</a:t>
            </a:r>
            <a:r>
              <a:rPr lang="en-US" dirty="0" smtClean="0"/>
              <a:t>, and then click </a:t>
            </a:r>
            <a:r>
              <a:rPr lang="en-US" b="1" dirty="0" smtClean="0"/>
              <a:t>OK</a:t>
            </a:r>
            <a:r>
              <a:rPr lang="en-US" dirty="0" smtClean="0"/>
              <a:t>.</a:t>
            </a:r>
          </a:p>
          <a:p>
            <a:pPr marL="685800" lvl="1" indent="-228600" eaLnBrk="1" fontAlgn="auto" hangingPunct="1">
              <a:spcBef>
                <a:spcPts val="0"/>
              </a:spcBef>
              <a:spcAft>
                <a:spcPts val="0"/>
              </a:spcAft>
              <a:buFont typeface="+mj-lt"/>
              <a:buAutoNum type="arabicPeriod"/>
              <a:defRPr/>
            </a:pPr>
            <a:r>
              <a:rPr lang="en-US" dirty="0" smtClean="0"/>
              <a:t>Under </a:t>
            </a:r>
            <a:r>
              <a:rPr lang="en-US" b="1" dirty="0" smtClean="0"/>
              <a:t>Modify: Fly Out</a:t>
            </a:r>
            <a:r>
              <a:rPr lang="en-US" dirty="0" smtClean="0"/>
              <a:t>, in the </a:t>
            </a:r>
            <a:r>
              <a:rPr lang="en-US" b="1" dirty="0" smtClean="0"/>
              <a:t>Start </a:t>
            </a:r>
            <a:r>
              <a:rPr lang="en-US" dirty="0" smtClean="0"/>
              <a:t>list, select </a:t>
            </a:r>
            <a:r>
              <a:rPr lang="en-US" b="1" dirty="0" smtClean="0"/>
              <a:t>With Previous</a:t>
            </a:r>
            <a:r>
              <a:rPr lang="en-US" dirty="0" smtClean="0"/>
              <a:t>.</a:t>
            </a:r>
          </a:p>
          <a:p>
            <a:pPr marL="685800" lvl="1" indent="-228600" eaLnBrk="1" fontAlgn="auto" hangingPunct="1">
              <a:spcBef>
                <a:spcPts val="0"/>
              </a:spcBef>
              <a:spcAft>
                <a:spcPts val="0"/>
              </a:spcAft>
              <a:buFont typeface="+mj-lt"/>
              <a:buAutoNum type="arabicPeriod"/>
              <a:defRPr/>
            </a:pPr>
            <a:r>
              <a:rPr lang="en-US" dirty="0" smtClean="0"/>
              <a:t>Under </a:t>
            </a:r>
            <a:r>
              <a:rPr lang="en-US" b="1" dirty="0" smtClean="0"/>
              <a:t>Modify: Fly Out</a:t>
            </a:r>
            <a:r>
              <a:rPr lang="en-US" dirty="0" smtClean="0"/>
              <a:t>, in the </a:t>
            </a:r>
            <a:r>
              <a:rPr lang="en-US" b="1" dirty="0" smtClean="0"/>
              <a:t>Speed </a:t>
            </a:r>
            <a:r>
              <a:rPr lang="en-US" dirty="0" smtClean="0"/>
              <a:t>box, select </a:t>
            </a:r>
            <a:r>
              <a:rPr lang="en-US" b="1" dirty="0" smtClean="0"/>
              <a:t>Medium</a:t>
            </a:r>
            <a:r>
              <a:rPr lang="en-US" dirty="0" smtClean="0"/>
              <a:t>. </a:t>
            </a:r>
            <a:endParaRPr lang="en-US" i="1" dirty="0" smtClean="0"/>
          </a:p>
          <a:p>
            <a:pPr marL="228600" indent="-228600" eaLnBrk="1" fontAlgn="auto" hangingPunct="1">
              <a:spcBef>
                <a:spcPts val="0"/>
              </a:spcBef>
              <a:spcAft>
                <a:spcPts val="0"/>
              </a:spcAft>
              <a:buFont typeface="+mj-lt"/>
              <a:buAutoNum type="arabicPeriod"/>
              <a:defRPr/>
            </a:pPr>
            <a:r>
              <a:rPr lang="en-US" dirty="0" smtClean="0"/>
              <a:t>Also in the </a:t>
            </a:r>
            <a:r>
              <a:rPr lang="en-US" b="1" dirty="0" smtClean="0"/>
              <a:t>Custom Animation </a:t>
            </a:r>
            <a:r>
              <a:rPr lang="en-US" dirty="0" smtClean="0"/>
              <a:t>task pane, with all four fly-out effects still selected, click the arrow to the right of the last fly-out effect, and then click </a:t>
            </a:r>
            <a:r>
              <a:rPr lang="en-US" b="1" dirty="0" smtClean="0"/>
              <a:t>Timing</a:t>
            </a:r>
            <a:r>
              <a:rPr lang="en-US" dirty="0" smtClean="0"/>
              <a:t>. In the </a:t>
            </a:r>
            <a:r>
              <a:rPr lang="en-US" b="1" dirty="0" smtClean="0"/>
              <a:t>Fly Out </a:t>
            </a:r>
            <a:r>
              <a:rPr lang="en-US" dirty="0" smtClean="0"/>
              <a:t>dialog box, on the </a:t>
            </a:r>
            <a:r>
              <a:rPr lang="en-US" b="1" dirty="0" smtClean="0"/>
              <a:t>Timing</a:t>
            </a:r>
            <a:r>
              <a:rPr lang="en-US" dirty="0" smtClean="0"/>
              <a:t> tab, in the </a:t>
            </a:r>
            <a:r>
              <a:rPr lang="en-US" b="1" dirty="0" smtClean="0"/>
              <a:t>Delay</a:t>
            </a:r>
            <a:r>
              <a:rPr lang="en-US" dirty="0" smtClean="0"/>
              <a:t> box, enter </a:t>
            </a:r>
            <a:r>
              <a:rPr lang="en-US" b="1" dirty="0" smtClean="0"/>
              <a:t>0</a:t>
            </a:r>
            <a:r>
              <a:rPr lang="en-US" dirty="0" smtClean="0"/>
              <a:t>, and then click </a:t>
            </a:r>
            <a:r>
              <a:rPr lang="en-US" b="1" dirty="0" smtClean="0"/>
              <a:t>OK</a:t>
            </a:r>
            <a:r>
              <a:rPr lang="en-US" dirty="0" smtClean="0"/>
              <a:t>.</a:t>
            </a:r>
          </a:p>
          <a:p>
            <a:pPr marL="228600" indent="-228600" eaLnBrk="1" fontAlgn="auto" hangingPunct="1">
              <a:spcBef>
                <a:spcPts val="0"/>
              </a:spcBef>
              <a:spcAft>
                <a:spcPts val="0"/>
              </a:spcAft>
              <a:buFont typeface="+mj-lt"/>
              <a:buAutoNum type="arabicPeriod"/>
              <a:defRPr/>
            </a:pPr>
            <a:r>
              <a:rPr lang="en-US" dirty="0" smtClean="0"/>
              <a:t>Also in the Custom Animation task pane, select the sixth animation effect (first fly-out effect). Under </a:t>
            </a:r>
            <a:r>
              <a:rPr lang="en-US" b="1" dirty="0" smtClean="0"/>
              <a:t>Modify: Fly Out</a:t>
            </a:r>
            <a:r>
              <a:rPr lang="en-US" dirty="0" smtClean="0"/>
              <a:t>, in the </a:t>
            </a:r>
            <a:r>
              <a:rPr lang="en-US" b="1" dirty="0" smtClean="0"/>
              <a:t>Start </a:t>
            </a:r>
            <a:r>
              <a:rPr lang="en-US" dirty="0" smtClean="0"/>
              <a:t>list, select </a:t>
            </a:r>
            <a:r>
              <a:rPr lang="en-US" b="1" dirty="0" smtClean="0"/>
              <a:t>On Click</a:t>
            </a:r>
            <a:r>
              <a:rPr lang="en-US" dirty="0" smtClean="0"/>
              <a:t>.</a:t>
            </a:r>
          </a:p>
          <a:p>
            <a:pPr marL="228600" indent="-228600" eaLnBrk="1" fontAlgn="auto" hangingPunct="1">
              <a:spcBef>
                <a:spcPts val="0"/>
              </a:spcBef>
              <a:spcAft>
                <a:spcPts val="0"/>
              </a:spcAft>
              <a:buFont typeface="+mj-lt"/>
              <a:buAutoNum type="arabicPeriod"/>
              <a:defRPr/>
            </a:pPr>
            <a:r>
              <a:rPr lang="en-US" dirty="0" smtClean="0"/>
              <a:t>On the slide, select the top horizontal rectangle. In the </a:t>
            </a:r>
            <a:r>
              <a:rPr lang="en-US" b="1" dirty="0" smtClean="0"/>
              <a:t>Custom</a:t>
            </a:r>
            <a:r>
              <a:rPr lang="en-US" dirty="0" smtClean="0"/>
              <a:t> </a:t>
            </a:r>
            <a:r>
              <a:rPr lang="en-US" b="1" dirty="0" smtClean="0"/>
              <a:t>Animation</a:t>
            </a:r>
            <a:r>
              <a:rPr lang="en-US" dirty="0" smtClean="0"/>
              <a:t> task pane, select the highlighted fly-out effect. Under </a:t>
            </a:r>
            <a:r>
              <a:rPr lang="en-US" b="1" dirty="0" smtClean="0"/>
              <a:t>Modify: Fly Out</a:t>
            </a:r>
            <a:r>
              <a:rPr lang="en-US" dirty="0" smtClean="0"/>
              <a:t>, in the </a:t>
            </a:r>
            <a:r>
              <a:rPr lang="en-US" b="1" dirty="0" smtClean="0"/>
              <a:t>Direction </a:t>
            </a:r>
            <a:r>
              <a:rPr lang="en-US" dirty="0" smtClean="0"/>
              <a:t>list, select </a:t>
            </a:r>
            <a:r>
              <a:rPr lang="en-US" b="1" dirty="0" smtClean="0"/>
              <a:t>To Bottom</a:t>
            </a:r>
            <a:r>
              <a:rPr lang="en-US" dirty="0" smtClean="0"/>
              <a:t>.</a:t>
            </a:r>
          </a:p>
          <a:p>
            <a:pPr marL="228600" indent="-228600" eaLnBrk="1" fontAlgn="auto" hangingPunct="1">
              <a:spcBef>
                <a:spcPts val="0"/>
              </a:spcBef>
              <a:spcAft>
                <a:spcPts val="0"/>
              </a:spcAft>
              <a:buFont typeface="+mj-lt"/>
              <a:buAutoNum type="arabicPeriod"/>
              <a:defRPr/>
            </a:pPr>
            <a:r>
              <a:rPr lang="en-US" dirty="0" smtClean="0"/>
              <a:t>On the slide, select the bottom horizontal rectangle. In the </a:t>
            </a:r>
            <a:r>
              <a:rPr lang="en-US" b="1" dirty="0" smtClean="0"/>
              <a:t>Custom</a:t>
            </a:r>
            <a:r>
              <a:rPr lang="en-US" dirty="0" smtClean="0"/>
              <a:t> </a:t>
            </a:r>
            <a:r>
              <a:rPr lang="en-US" b="1" dirty="0" smtClean="0"/>
              <a:t>Animation</a:t>
            </a:r>
            <a:r>
              <a:rPr lang="en-US" dirty="0" smtClean="0"/>
              <a:t> task pane, select the highlighted fly-out effect. Under </a:t>
            </a:r>
            <a:r>
              <a:rPr lang="en-US" b="1" dirty="0" smtClean="0"/>
              <a:t>Modify: Fly Out</a:t>
            </a:r>
            <a:r>
              <a:rPr lang="en-US" dirty="0" smtClean="0"/>
              <a:t>, in the </a:t>
            </a:r>
            <a:r>
              <a:rPr lang="en-US" b="1" dirty="0" smtClean="0"/>
              <a:t>Direction </a:t>
            </a:r>
            <a:r>
              <a:rPr lang="en-US" dirty="0" smtClean="0"/>
              <a:t>list, select </a:t>
            </a:r>
            <a:r>
              <a:rPr lang="en-US" b="1" dirty="0" smtClean="0"/>
              <a:t>To Top</a:t>
            </a:r>
            <a:r>
              <a:rPr lang="en-US" dirty="0" smtClean="0"/>
              <a:t>.</a:t>
            </a:r>
          </a:p>
          <a:p>
            <a:pPr marL="228600" indent="-228600" eaLnBrk="1" fontAlgn="auto" hangingPunct="1">
              <a:spcBef>
                <a:spcPts val="0"/>
              </a:spcBef>
              <a:spcAft>
                <a:spcPts val="0"/>
              </a:spcAft>
              <a:buFont typeface="+mj-lt"/>
              <a:buAutoNum type="arabicPeriod"/>
              <a:defRPr/>
            </a:pPr>
            <a:r>
              <a:rPr lang="en-US" dirty="0" smtClean="0"/>
              <a:t>On the slide, select the left vertical rectangle. In the </a:t>
            </a:r>
            <a:r>
              <a:rPr lang="en-US" b="1" dirty="0" smtClean="0"/>
              <a:t>Custom</a:t>
            </a:r>
            <a:r>
              <a:rPr lang="en-US" dirty="0" smtClean="0"/>
              <a:t> </a:t>
            </a:r>
            <a:r>
              <a:rPr lang="en-US" b="1" dirty="0" smtClean="0"/>
              <a:t>Animation</a:t>
            </a:r>
            <a:r>
              <a:rPr lang="en-US" dirty="0" smtClean="0"/>
              <a:t> task pane, select the highlighted fly-out effect. Under </a:t>
            </a:r>
            <a:r>
              <a:rPr lang="en-US" b="1" dirty="0" smtClean="0"/>
              <a:t>Modify: Fly Out</a:t>
            </a:r>
            <a:r>
              <a:rPr lang="en-US" dirty="0" smtClean="0"/>
              <a:t>, in the </a:t>
            </a:r>
            <a:r>
              <a:rPr lang="en-US" b="1" dirty="0" smtClean="0"/>
              <a:t>Direction </a:t>
            </a:r>
            <a:r>
              <a:rPr lang="en-US" dirty="0" smtClean="0"/>
              <a:t>list, select </a:t>
            </a:r>
            <a:r>
              <a:rPr lang="en-US" b="1" dirty="0" smtClean="0"/>
              <a:t>To Right</a:t>
            </a:r>
            <a:r>
              <a:rPr lang="en-US" dirty="0" smtClean="0"/>
              <a:t>.</a:t>
            </a:r>
          </a:p>
          <a:p>
            <a:pPr marL="228600" indent="-228600" eaLnBrk="1" fontAlgn="auto" hangingPunct="1">
              <a:spcBef>
                <a:spcPts val="0"/>
              </a:spcBef>
              <a:spcAft>
                <a:spcPts val="0"/>
              </a:spcAft>
              <a:buFont typeface="+mj-lt"/>
              <a:buAutoNum type="arabicPeriod"/>
              <a:defRPr/>
            </a:pPr>
            <a:r>
              <a:rPr lang="en-US" dirty="0" smtClean="0"/>
              <a:t>On the slide, select the right vertical rectangle. In the </a:t>
            </a:r>
            <a:r>
              <a:rPr lang="en-US" b="1" dirty="0" smtClean="0"/>
              <a:t>Custom</a:t>
            </a:r>
            <a:r>
              <a:rPr lang="en-US" dirty="0" smtClean="0"/>
              <a:t> </a:t>
            </a:r>
            <a:r>
              <a:rPr lang="en-US" b="1" dirty="0" smtClean="0"/>
              <a:t>Animation</a:t>
            </a:r>
            <a:r>
              <a:rPr lang="en-US" dirty="0" smtClean="0"/>
              <a:t> task pane, select the highlighted fly-out effect. Under </a:t>
            </a:r>
            <a:r>
              <a:rPr lang="en-US" b="1" dirty="0" smtClean="0"/>
              <a:t>Modify: Fly Out</a:t>
            </a:r>
            <a:r>
              <a:rPr lang="en-US" dirty="0" smtClean="0"/>
              <a:t>, in the </a:t>
            </a:r>
            <a:r>
              <a:rPr lang="en-US" b="1" dirty="0" smtClean="0"/>
              <a:t>Direction </a:t>
            </a:r>
            <a:r>
              <a:rPr lang="en-US" dirty="0" smtClean="0"/>
              <a:t>list, select </a:t>
            </a:r>
            <a:r>
              <a:rPr lang="en-US" b="1" dirty="0" smtClean="0"/>
              <a:t>To Left</a:t>
            </a:r>
            <a:r>
              <a:rPr lang="en-US" dirty="0" smtClean="0"/>
              <a:t>.</a:t>
            </a:r>
          </a:p>
          <a:p>
            <a:pPr marL="228600" indent="-228600" eaLnBrk="1" fontAlgn="auto" hangingPunct="1">
              <a:spcBef>
                <a:spcPts val="0"/>
              </a:spcBef>
              <a:spcAft>
                <a:spcPts val="0"/>
              </a:spcAft>
              <a:buFont typeface="+mj-lt"/>
              <a:buAutoNum type="arabicPeriod"/>
              <a:defRPr/>
            </a:pPr>
            <a:r>
              <a:rPr lang="en-US" dirty="0" smtClean="0"/>
              <a:t>On the slide, select the picture. In the </a:t>
            </a:r>
            <a:r>
              <a:rPr lang="en-US" b="1" dirty="0" smtClean="0"/>
              <a:t>Custom</a:t>
            </a:r>
            <a:r>
              <a:rPr lang="en-US" dirty="0" smtClean="0"/>
              <a:t> </a:t>
            </a:r>
            <a:r>
              <a:rPr lang="en-US" b="1" dirty="0" smtClean="0"/>
              <a:t>Animation</a:t>
            </a:r>
            <a:r>
              <a:rPr lang="en-US" dirty="0" smtClean="0"/>
              <a:t> task pane, do the following:</a:t>
            </a:r>
          </a:p>
          <a:p>
            <a:pPr marL="685800" lvl="1" indent="-228600" eaLnBrk="1" fontAlgn="auto" hangingPunct="1">
              <a:spcBef>
                <a:spcPts val="0"/>
              </a:spcBef>
              <a:spcAft>
                <a:spcPts val="0"/>
              </a:spcAft>
              <a:buFont typeface="+mj-lt"/>
              <a:buAutoNum type="arabicPeriod"/>
              <a:defRPr/>
            </a:pPr>
            <a:r>
              <a:rPr lang="en-US" dirty="0" smtClean="0"/>
              <a:t>Click </a:t>
            </a:r>
            <a:r>
              <a:rPr lang="en-US" b="1" dirty="0" smtClean="0"/>
              <a:t>Add Effect</a:t>
            </a:r>
            <a:r>
              <a:rPr lang="en-US" dirty="0" smtClean="0"/>
              <a:t>, point to </a:t>
            </a:r>
            <a:r>
              <a:rPr lang="en-US" b="1" dirty="0" smtClean="0"/>
              <a:t>Exit</a:t>
            </a:r>
            <a:r>
              <a:rPr lang="en-US" dirty="0" smtClean="0"/>
              <a:t>, and then click </a:t>
            </a:r>
            <a:r>
              <a:rPr lang="en-US" b="1" dirty="0" smtClean="0"/>
              <a:t>More</a:t>
            </a:r>
            <a:r>
              <a:rPr lang="en-US" dirty="0" smtClean="0"/>
              <a:t> </a:t>
            </a:r>
            <a:r>
              <a:rPr lang="en-US" b="1" dirty="0" smtClean="0"/>
              <a:t>Effects</a:t>
            </a:r>
            <a:r>
              <a:rPr lang="en-US" dirty="0" smtClean="0"/>
              <a:t>. In the </a:t>
            </a:r>
            <a:r>
              <a:rPr lang="en-US" b="1" dirty="0" smtClean="0"/>
              <a:t>Add Exit Effect</a:t>
            </a:r>
            <a:r>
              <a:rPr lang="en-US" dirty="0" smtClean="0"/>
              <a:t> dialog box, under </a:t>
            </a:r>
            <a:r>
              <a:rPr lang="en-US" b="1" dirty="0" smtClean="0"/>
              <a:t>Basic</a:t>
            </a:r>
            <a:r>
              <a:rPr lang="en-US" dirty="0" smtClean="0"/>
              <a:t>, click </a:t>
            </a:r>
            <a:r>
              <a:rPr lang="en-US" b="1" dirty="0" smtClean="0"/>
              <a:t>Box</a:t>
            </a:r>
            <a:r>
              <a:rPr lang="en-US" dirty="0" smtClean="0"/>
              <a:t>, and then click </a:t>
            </a:r>
            <a:r>
              <a:rPr lang="en-US" b="1" dirty="0" smtClean="0"/>
              <a:t>OK</a:t>
            </a:r>
            <a:r>
              <a:rPr lang="en-US" dirty="0" smtClean="0"/>
              <a:t>.</a:t>
            </a:r>
          </a:p>
          <a:p>
            <a:pPr marL="685800" lvl="1" indent="-228600" eaLnBrk="1" fontAlgn="auto" hangingPunct="1">
              <a:spcBef>
                <a:spcPts val="0"/>
              </a:spcBef>
              <a:spcAft>
                <a:spcPts val="0"/>
              </a:spcAft>
              <a:buFont typeface="+mj-lt"/>
              <a:buAutoNum type="arabicPeriod"/>
              <a:defRPr/>
            </a:pPr>
            <a:r>
              <a:rPr lang="en-US" dirty="0" smtClean="0"/>
              <a:t>Under </a:t>
            </a:r>
            <a:r>
              <a:rPr lang="en-US" b="1" dirty="0" smtClean="0"/>
              <a:t>Modify: Box</a:t>
            </a:r>
            <a:r>
              <a:rPr lang="en-US" dirty="0" smtClean="0"/>
              <a:t>, in the </a:t>
            </a:r>
            <a:r>
              <a:rPr lang="en-US" b="1" dirty="0" smtClean="0"/>
              <a:t>Start </a:t>
            </a:r>
            <a:r>
              <a:rPr lang="en-US" dirty="0" smtClean="0"/>
              <a:t>list, select </a:t>
            </a:r>
            <a:r>
              <a:rPr lang="en-US" b="1" dirty="0" smtClean="0"/>
              <a:t>With Previous</a:t>
            </a:r>
            <a:r>
              <a:rPr lang="en-US" dirty="0" smtClean="0"/>
              <a:t>.</a:t>
            </a:r>
            <a:endParaRPr lang="en-US" b="1" dirty="0" smtClean="0"/>
          </a:p>
          <a:p>
            <a:pPr marL="685800" lvl="1" indent="-228600" eaLnBrk="1" fontAlgn="auto" hangingPunct="1">
              <a:spcBef>
                <a:spcPts val="0"/>
              </a:spcBef>
              <a:spcAft>
                <a:spcPts val="0"/>
              </a:spcAft>
              <a:buFont typeface="+mj-lt"/>
              <a:buAutoNum type="arabicPeriod"/>
              <a:defRPr/>
            </a:pPr>
            <a:r>
              <a:rPr lang="en-US" dirty="0" smtClean="0"/>
              <a:t>Under </a:t>
            </a:r>
            <a:r>
              <a:rPr lang="en-US" b="1" dirty="0" smtClean="0"/>
              <a:t>Modify: Box</a:t>
            </a:r>
            <a:r>
              <a:rPr lang="en-US" dirty="0" smtClean="0"/>
              <a:t>, in the </a:t>
            </a:r>
            <a:r>
              <a:rPr lang="en-US" b="1" dirty="0" smtClean="0"/>
              <a:t>Direction </a:t>
            </a:r>
            <a:r>
              <a:rPr lang="en-US" dirty="0" smtClean="0"/>
              <a:t>list, select </a:t>
            </a:r>
            <a:r>
              <a:rPr lang="en-US" b="1" dirty="0" smtClean="0"/>
              <a:t>In</a:t>
            </a:r>
            <a:r>
              <a:rPr lang="en-US" dirty="0" smtClean="0"/>
              <a:t>.</a:t>
            </a:r>
            <a:endParaRPr lang="en-US" i="1" dirty="0" smtClean="0"/>
          </a:p>
          <a:p>
            <a:pPr marL="228600" indent="-228600" eaLnBrk="1" fontAlgn="auto" hangingPunct="1">
              <a:spcBef>
                <a:spcPts val="0"/>
              </a:spcBef>
              <a:spcAft>
                <a:spcPts val="0"/>
              </a:spcAft>
              <a:buFont typeface="+mj-lt"/>
              <a:buAutoNum type="arabicPeriod"/>
              <a:defRPr/>
            </a:pPr>
            <a:r>
              <a:rPr lang="en-US" dirty="0" smtClean="0"/>
              <a:t>Click the arrow to the right of the ninth animation effect (box effect for the picture), and then click </a:t>
            </a:r>
            <a:r>
              <a:rPr lang="en-US" b="1" dirty="0" smtClean="0"/>
              <a:t>Timing</a:t>
            </a:r>
            <a:r>
              <a:rPr lang="en-US" dirty="0" smtClean="0"/>
              <a:t>. In the </a:t>
            </a:r>
            <a:r>
              <a:rPr lang="en-US" b="1" dirty="0" smtClean="0"/>
              <a:t>Box</a:t>
            </a:r>
            <a:r>
              <a:rPr lang="en-US" dirty="0" smtClean="0"/>
              <a:t> dialog box, on the </a:t>
            </a:r>
            <a:r>
              <a:rPr lang="en-US" b="1" dirty="0" smtClean="0"/>
              <a:t>Timing</a:t>
            </a:r>
            <a:r>
              <a:rPr lang="en-US" dirty="0" smtClean="0"/>
              <a:t> tab, do the following:</a:t>
            </a:r>
          </a:p>
          <a:p>
            <a:pPr marL="685800" lvl="1" indent="-228600" eaLnBrk="1" fontAlgn="auto" hangingPunct="1">
              <a:spcBef>
                <a:spcPts val="0"/>
              </a:spcBef>
              <a:spcAft>
                <a:spcPts val="0"/>
              </a:spcAft>
              <a:buFont typeface="Arial" pitchFamily="34" charset="0"/>
              <a:buChar char="•"/>
              <a:defRPr/>
            </a:pPr>
            <a:r>
              <a:rPr lang="en-US" dirty="0" smtClean="0"/>
              <a:t>In the </a:t>
            </a:r>
            <a:r>
              <a:rPr lang="en-US" b="1" dirty="0" smtClean="0"/>
              <a:t>Delay</a:t>
            </a:r>
            <a:r>
              <a:rPr lang="en-US" dirty="0" smtClean="0"/>
              <a:t> box, enter </a:t>
            </a:r>
            <a:r>
              <a:rPr lang="en-US" b="1" dirty="0" smtClean="0"/>
              <a:t>0</a:t>
            </a:r>
            <a:r>
              <a:rPr lang="en-US" dirty="0" smtClean="0"/>
              <a:t>.</a:t>
            </a:r>
          </a:p>
          <a:p>
            <a:pPr marL="685800" lvl="1" indent="-228600" eaLnBrk="1" fontAlgn="auto" hangingPunct="1">
              <a:spcBef>
                <a:spcPts val="0"/>
              </a:spcBef>
              <a:spcAft>
                <a:spcPts val="0"/>
              </a:spcAft>
              <a:buFont typeface="Arial" pitchFamily="34" charset="0"/>
              <a:buChar char="•"/>
              <a:defRPr/>
            </a:pPr>
            <a:r>
              <a:rPr lang="en-US" dirty="0" smtClean="0"/>
              <a:t>In the </a:t>
            </a:r>
            <a:r>
              <a:rPr lang="en-US" b="1" dirty="0" smtClean="0"/>
              <a:t>Speed</a:t>
            </a:r>
            <a:r>
              <a:rPr lang="en-US" dirty="0" smtClean="0"/>
              <a:t> box, enter </a:t>
            </a:r>
            <a:r>
              <a:rPr lang="en-US" b="1" dirty="0" smtClean="0"/>
              <a:t>0.7 seconds</a:t>
            </a:r>
            <a:r>
              <a:rPr lang="en-US" dirty="0" smtClean="0"/>
              <a:t>, and then click </a:t>
            </a:r>
            <a:r>
              <a:rPr lang="en-US" b="1" dirty="0" smtClean="0"/>
              <a:t>OK</a:t>
            </a:r>
            <a:r>
              <a:rPr lang="en-US" dirty="0" smtClean="0"/>
              <a:t>.</a:t>
            </a:r>
            <a:endParaRPr lang="en-US" i="1" dirty="0" smtClean="0"/>
          </a:p>
          <a:p>
            <a:pPr eaLnBrk="1" fontAlgn="auto" hangingPunct="1">
              <a:spcBef>
                <a:spcPts val="0"/>
              </a:spcBef>
              <a:spcAft>
                <a:spcPts val="0"/>
              </a:spcAft>
              <a:defRPr/>
            </a:pPr>
            <a:endParaRPr lang="en-US" dirty="0" smtClean="0"/>
          </a:p>
          <a:p>
            <a:pPr eaLnBrk="1" fontAlgn="auto" hangingPunct="1">
              <a:spcBef>
                <a:spcPts val="0"/>
              </a:spcBef>
              <a:spcAft>
                <a:spcPts val="0"/>
              </a:spcAft>
              <a:defRPr/>
            </a:pPr>
            <a:endParaRPr lang="en-US" dirty="0" smtClean="0"/>
          </a:p>
          <a:p>
            <a:pPr eaLnBrk="1" fontAlgn="auto" hangingPunct="1">
              <a:spcBef>
                <a:spcPts val="0"/>
              </a:spcBef>
              <a:spcAft>
                <a:spcPts val="0"/>
              </a:spcAft>
              <a:defRPr/>
            </a:pPr>
            <a:r>
              <a:rPr lang="en-US" dirty="0" smtClean="0"/>
              <a:t>To reproduce the background effects on this slide, do the following:</a:t>
            </a:r>
          </a:p>
          <a:p>
            <a:pPr marL="228600" indent="-228600" eaLnBrk="1" fontAlgn="auto" hangingPunct="1">
              <a:spcBef>
                <a:spcPts val="0"/>
              </a:spcBef>
              <a:spcAft>
                <a:spcPts val="0"/>
              </a:spcAft>
              <a:buFont typeface="+mj-lt"/>
              <a:buAutoNum type="arabicPeriod"/>
              <a:defRPr/>
            </a:pPr>
            <a:r>
              <a:rPr lang="en-US" dirty="0" smtClean="0"/>
              <a:t>Right-click the slide background area, and then click </a:t>
            </a:r>
            <a:r>
              <a:rPr lang="en-US" b="1" dirty="0" smtClean="0"/>
              <a:t>Format Background</a:t>
            </a:r>
            <a:r>
              <a:rPr lang="en-US" dirty="0" smtClean="0"/>
              <a:t>. In the </a:t>
            </a:r>
            <a:r>
              <a:rPr lang="en-US" b="1" dirty="0" smtClean="0"/>
              <a:t>Format Background </a:t>
            </a:r>
            <a:r>
              <a:rPr lang="en-US" dirty="0" smtClean="0"/>
              <a:t>dialog box, click </a:t>
            </a:r>
            <a:r>
              <a:rPr lang="en-US" b="1" dirty="0" smtClean="0"/>
              <a:t>Fill</a:t>
            </a:r>
            <a:r>
              <a:rPr lang="en-US" dirty="0" smtClean="0"/>
              <a:t> in the left pane, select </a:t>
            </a:r>
            <a:r>
              <a:rPr lang="en-US" b="1" dirty="0" smtClean="0"/>
              <a:t>Gradient fill</a:t>
            </a:r>
            <a:r>
              <a:rPr lang="en-US" dirty="0" smtClean="0"/>
              <a:t> in the </a:t>
            </a:r>
            <a:r>
              <a:rPr lang="en-US" b="1" dirty="0" smtClean="0"/>
              <a:t>Fill</a:t>
            </a:r>
            <a:r>
              <a:rPr lang="en-US" dirty="0" smtClean="0"/>
              <a:t> pane, and then do the following:</a:t>
            </a:r>
          </a:p>
          <a:p>
            <a:pPr marL="685800" lvl="1" indent="-228600" eaLnBrk="1" fontAlgn="auto" hangingPunct="1">
              <a:spcBef>
                <a:spcPts val="0"/>
              </a:spcBef>
              <a:spcAft>
                <a:spcPts val="0"/>
              </a:spcAft>
              <a:buFont typeface="Arial" pitchFamily="34" charset="0"/>
              <a:buChar char="•"/>
              <a:defRPr/>
            </a:pPr>
            <a:r>
              <a:rPr lang="en-US" dirty="0" smtClean="0"/>
              <a:t>In the </a:t>
            </a:r>
            <a:r>
              <a:rPr lang="en-US" b="1" dirty="0" smtClean="0"/>
              <a:t>Type</a:t>
            </a:r>
            <a:r>
              <a:rPr lang="en-US" dirty="0" smtClean="0"/>
              <a:t> list, select </a:t>
            </a:r>
            <a:r>
              <a:rPr lang="en-US" b="1" dirty="0" smtClean="0"/>
              <a:t>Linear</a:t>
            </a:r>
            <a:r>
              <a:rPr lang="en-US" dirty="0" smtClean="0"/>
              <a:t>.</a:t>
            </a:r>
          </a:p>
          <a:p>
            <a:pPr marL="685800" lvl="1" indent="-228600" eaLnBrk="1" fontAlgn="auto" hangingPunct="1">
              <a:spcBef>
                <a:spcPts val="0"/>
              </a:spcBef>
              <a:spcAft>
                <a:spcPts val="0"/>
              </a:spcAft>
              <a:buFont typeface="Arial" pitchFamily="34" charset="0"/>
              <a:buChar char="•"/>
              <a:defRPr/>
            </a:pPr>
            <a:r>
              <a:rPr lang="en-US" dirty="0" smtClean="0"/>
              <a:t>Click the button next to </a:t>
            </a:r>
            <a:r>
              <a:rPr lang="en-US" b="1" dirty="0" smtClean="0"/>
              <a:t>Direction</a:t>
            </a:r>
            <a:r>
              <a:rPr lang="en-US" dirty="0" smtClean="0"/>
              <a:t>, and then click </a:t>
            </a:r>
            <a:r>
              <a:rPr lang="en-US" b="1" dirty="0" smtClean="0"/>
              <a:t>Linear Down </a:t>
            </a:r>
            <a:r>
              <a:rPr lang="en-US" dirty="0" smtClean="0"/>
              <a:t>(first row, second option from the left).</a:t>
            </a:r>
            <a:endParaRPr lang="en-US" b="1" dirty="0" smtClean="0"/>
          </a:p>
          <a:p>
            <a:pPr marL="685800" lvl="1" indent="-228600" eaLnBrk="1" fontAlgn="auto" hangingPunct="1">
              <a:spcBef>
                <a:spcPts val="0"/>
              </a:spcBef>
              <a:spcAft>
                <a:spcPts val="0"/>
              </a:spcAft>
              <a:buFont typeface="Arial" pitchFamily="34" charset="0"/>
              <a:buChar char="•"/>
              <a:defRPr/>
            </a:pPr>
            <a:r>
              <a:rPr lang="en-US" dirty="0" smtClean="0"/>
              <a:t>Under </a:t>
            </a:r>
            <a:r>
              <a:rPr lang="en-US" b="1" dirty="0" smtClean="0"/>
              <a:t>Gradient stops</a:t>
            </a:r>
            <a:r>
              <a:rPr lang="en-US" dirty="0" smtClean="0"/>
              <a:t>, click </a:t>
            </a:r>
            <a:r>
              <a:rPr lang="en-US" b="1" dirty="0" smtClean="0"/>
              <a:t>Add</a:t>
            </a:r>
            <a:r>
              <a:rPr lang="en-US" dirty="0" smtClean="0"/>
              <a:t> or </a:t>
            </a:r>
            <a:r>
              <a:rPr lang="en-US" b="1" dirty="0" smtClean="0"/>
              <a:t>Remove</a:t>
            </a:r>
            <a:r>
              <a:rPr lang="en-US" dirty="0" smtClean="0"/>
              <a:t> until two stops appear in the drop-down list.</a:t>
            </a:r>
          </a:p>
          <a:p>
            <a:pPr marL="228600" indent="-228600" eaLnBrk="1" fontAlgn="auto" hangingPunct="1">
              <a:spcBef>
                <a:spcPts val="0"/>
              </a:spcBef>
              <a:spcAft>
                <a:spcPts val="0"/>
              </a:spcAft>
              <a:buFont typeface="+mj-lt"/>
              <a:buAutoNum type="arabicPeriod"/>
              <a:defRPr/>
            </a:pPr>
            <a:r>
              <a:rPr lang="en-US" dirty="0" smtClean="0"/>
              <a:t>Also under </a:t>
            </a:r>
            <a:r>
              <a:rPr lang="en-US" b="1" dirty="0" smtClean="0"/>
              <a:t>Gradient stops</a:t>
            </a:r>
            <a:r>
              <a:rPr lang="en-US" dirty="0" smtClean="0"/>
              <a:t>, customize the gradient stops as follows:</a:t>
            </a:r>
          </a:p>
          <a:p>
            <a:pPr marL="685800" lvl="1" indent="-228600" eaLnBrk="1" fontAlgn="auto" hangingPunct="1">
              <a:spcBef>
                <a:spcPts val="0"/>
              </a:spcBef>
              <a:spcAft>
                <a:spcPts val="0"/>
              </a:spcAft>
              <a:buFont typeface="Arial" pitchFamily="34" charset="0"/>
              <a:buChar char="•"/>
              <a:defRPr/>
            </a:pPr>
            <a:r>
              <a:rPr lang="en-US" dirty="0" smtClean="0"/>
              <a:t>Select </a:t>
            </a:r>
            <a:r>
              <a:rPr lang="en-US" b="1" dirty="0" smtClean="0"/>
              <a:t>Stop 1 </a:t>
            </a:r>
            <a:r>
              <a:rPr lang="en-US" dirty="0" smtClean="0"/>
              <a:t>from the list, and then do the following:</a:t>
            </a:r>
          </a:p>
          <a:p>
            <a:pPr marL="1143000" lvl="2" indent="-228600" eaLnBrk="1" fontAlgn="auto" hangingPunct="1">
              <a:spcBef>
                <a:spcPts val="0"/>
              </a:spcBef>
              <a:spcAft>
                <a:spcPts val="0"/>
              </a:spcAft>
              <a:buFont typeface="Arial" pitchFamily="34" charset="0"/>
              <a:buChar char="•"/>
              <a:defRPr/>
            </a:pPr>
            <a:r>
              <a:rPr lang="en-US" dirty="0" smtClean="0"/>
              <a:t>In the </a:t>
            </a:r>
            <a:r>
              <a:rPr lang="en-US" b="1" dirty="0" smtClean="0"/>
              <a:t>Stop position </a:t>
            </a:r>
            <a:r>
              <a:rPr lang="en-US" dirty="0" smtClean="0"/>
              <a:t>box, enter </a:t>
            </a:r>
            <a:r>
              <a:rPr lang="en-US" b="1" dirty="0" smtClean="0"/>
              <a:t>46%</a:t>
            </a:r>
            <a:r>
              <a:rPr lang="en-US" dirty="0" smtClean="0"/>
              <a:t>.</a:t>
            </a:r>
          </a:p>
          <a:p>
            <a:pPr marL="1143000" lvl="2" indent="-228600" eaLnBrk="1" fontAlgn="auto" hangingPunct="1">
              <a:spcBef>
                <a:spcPts val="0"/>
              </a:spcBef>
              <a:spcAft>
                <a:spcPts val="0"/>
              </a:spcAft>
              <a:buFont typeface="Arial" pitchFamily="34" charset="0"/>
              <a:buChar char="•"/>
              <a:defRPr/>
            </a:pPr>
            <a:r>
              <a:rPr lang="en-US" dirty="0" smtClean="0"/>
              <a:t>Click the button next to </a:t>
            </a:r>
            <a:r>
              <a:rPr lang="en-US" b="1" dirty="0" smtClean="0"/>
              <a:t>Color</a:t>
            </a:r>
            <a:r>
              <a:rPr lang="en-US" dirty="0" smtClean="0"/>
              <a:t>, and then under </a:t>
            </a:r>
            <a:r>
              <a:rPr lang="en-US" b="1" dirty="0" smtClean="0"/>
              <a:t>Theme Colors</a:t>
            </a:r>
            <a:r>
              <a:rPr lang="en-US" dirty="0" smtClean="0"/>
              <a:t> click </a:t>
            </a:r>
            <a:r>
              <a:rPr lang="en-US" b="1" dirty="0" smtClean="0"/>
              <a:t>White, Background 1 </a:t>
            </a:r>
            <a:r>
              <a:rPr lang="en-US" dirty="0" smtClean="0"/>
              <a:t>(first row, first option from the left).</a:t>
            </a:r>
          </a:p>
          <a:p>
            <a:pPr marL="685800" lvl="1" indent="-228600" eaLnBrk="1" fontAlgn="auto" hangingPunct="1">
              <a:spcBef>
                <a:spcPts val="0"/>
              </a:spcBef>
              <a:spcAft>
                <a:spcPts val="0"/>
              </a:spcAft>
              <a:buFont typeface="Arial" pitchFamily="34" charset="0"/>
              <a:buChar char="•"/>
              <a:defRPr/>
            </a:pPr>
            <a:r>
              <a:rPr lang="en-US" dirty="0" smtClean="0"/>
              <a:t>Select </a:t>
            </a:r>
            <a:r>
              <a:rPr lang="en-US" b="1" dirty="0" smtClean="0"/>
              <a:t>Stop 2 </a:t>
            </a:r>
            <a:r>
              <a:rPr lang="en-US" dirty="0" smtClean="0"/>
              <a:t>from the list, and then do the following: </a:t>
            </a:r>
          </a:p>
          <a:p>
            <a:pPr marL="1143000" lvl="2" indent="-228600" eaLnBrk="1" fontAlgn="auto" hangingPunct="1">
              <a:spcBef>
                <a:spcPts val="0"/>
              </a:spcBef>
              <a:spcAft>
                <a:spcPts val="0"/>
              </a:spcAft>
              <a:buFont typeface="Arial" pitchFamily="34" charset="0"/>
              <a:buChar char="•"/>
              <a:defRPr/>
            </a:pPr>
            <a:r>
              <a:rPr lang="en-US" dirty="0" smtClean="0"/>
              <a:t>In the </a:t>
            </a:r>
            <a:r>
              <a:rPr lang="en-US" b="1" dirty="0" smtClean="0"/>
              <a:t>Stop position </a:t>
            </a:r>
            <a:r>
              <a:rPr lang="en-US" dirty="0" smtClean="0"/>
              <a:t>box, enter </a:t>
            </a:r>
            <a:r>
              <a:rPr lang="en-US" b="1" dirty="0" smtClean="0"/>
              <a:t>100%</a:t>
            </a:r>
            <a:r>
              <a:rPr lang="en-US" dirty="0" smtClean="0"/>
              <a:t>.</a:t>
            </a:r>
          </a:p>
          <a:p>
            <a:pPr marL="1143000" lvl="2" indent="-228600" eaLnBrk="1" fontAlgn="auto" hangingPunct="1">
              <a:spcBef>
                <a:spcPts val="0"/>
              </a:spcBef>
              <a:spcAft>
                <a:spcPts val="0"/>
              </a:spcAft>
              <a:buFont typeface="Arial" pitchFamily="34" charset="0"/>
              <a:buChar char="•"/>
              <a:defRPr/>
            </a:pPr>
            <a:r>
              <a:rPr lang="en-US" dirty="0" smtClean="0"/>
              <a:t>Click the button next to </a:t>
            </a:r>
            <a:r>
              <a:rPr lang="en-US" b="1" dirty="0" smtClean="0"/>
              <a:t>Color</a:t>
            </a:r>
            <a:r>
              <a:rPr lang="en-US" dirty="0" smtClean="0"/>
              <a:t>, and then under </a:t>
            </a:r>
            <a:r>
              <a:rPr lang="en-US" b="1" dirty="0" smtClean="0"/>
              <a:t>Theme Colors</a:t>
            </a:r>
            <a:r>
              <a:rPr lang="en-US" dirty="0" smtClean="0"/>
              <a:t> click </a:t>
            </a:r>
            <a:r>
              <a:rPr lang="en-US" b="1" dirty="0" smtClean="0"/>
              <a:t>Blue, Accent 1, Lighter 60% </a:t>
            </a:r>
            <a:r>
              <a:rPr lang="en-US" dirty="0" smtClean="0"/>
              <a:t>(third row, fifth option from the left).</a:t>
            </a:r>
          </a:p>
          <a:p>
            <a:pPr eaLnBrk="1" fontAlgn="auto" hangingPunct="1">
              <a:lnSpc>
                <a:spcPct val="90000"/>
              </a:lnSpc>
              <a:spcBef>
                <a:spcPts val="0"/>
              </a:spcBef>
              <a:spcAft>
                <a:spcPts val="600"/>
              </a:spcAft>
              <a:defRPr/>
            </a:pPr>
            <a:endParaRPr lang="en-US" sz="1400" dirty="0" smtClean="0"/>
          </a:p>
        </p:txBody>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8913" name="Slide Image Placeholder 1"/>
          <p:cNvSpPr>
            <a:spLocks noGrp="1" noRot="1" noChangeAspect="1" noTextEdit="1"/>
          </p:cNvSpPr>
          <p:nvPr>
            <p:ph type="sldImg"/>
          </p:nvPr>
        </p:nvSpPr>
        <p:spPr bwMode="auto">
          <a:xfrm>
            <a:off x="536575" y="503238"/>
            <a:ext cx="3140075" cy="2354262"/>
          </a:xfrm>
          <a:noFill/>
          <a:ln>
            <a:solidFill>
              <a:srgbClr val="000000"/>
            </a:solidFill>
            <a:miter lim="800000"/>
            <a:headEnd/>
            <a:tailEnd/>
          </a:ln>
        </p:spPr>
      </p:sp>
      <p:sp>
        <p:nvSpPr>
          <p:cNvPr id="3" name="Notes Placeholder 2"/>
          <p:cNvSpPr>
            <a:spLocks noGrp="1"/>
          </p:cNvSpPr>
          <p:nvPr>
            <p:ph type="body" idx="1"/>
          </p:nvPr>
        </p:nvSpPr>
        <p:spPr/>
        <p:txBody>
          <a:bodyPr/>
          <a:lstStyle/>
          <a:p>
            <a:pPr eaLnBrk="1" fontAlgn="auto" hangingPunct="1">
              <a:spcBef>
                <a:spcPts val="0"/>
              </a:spcBef>
              <a:spcAft>
                <a:spcPts val="0"/>
              </a:spcAft>
              <a:defRPr/>
            </a:pPr>
            <a:r>
              <a:rPr lang="en-US" sz="1400" b="1" dirty="0" smtClean="0"/>
              <a:t>Custom animation effects: fly in and box out</a:t>
            </a:r>
          </a:p>
          <a:p>
            <a:pPr eaLnBrk="1" fontAlgn="auto" hangingPunct="1">
              <a:spcBef>
                <a:spcPts val="0"/>
              </a:spcBef>
              <a:spcAft>
                <a:spcPts val="0"/>
              </a:spcAft>
              <a:defRPr/>
            </a:pPr>
            <a:r>
              <a:rPr lang="en-US" sz="1400" dirty="0" smtClean="0"/>
              <a:t>(Intermediate)</a:t>
            </a:r>
          </a:p>
          <a:p>
            <a:pPr eaLnBrk="1" fontAlgn="auto" hangingPunct="1">
              <a:spcBef>
                <a:spcPts val="0"/>
              </a:spcBef>
              <a:spcAft>
                <a:spcPts val="0"/>
              </a:spcAft>
              <a:defRPr/>
            </a:pPr>
            <a:endParaRPr lang="en-US" dirty="0" smtClean="0"/>
          </a:p>
          <a:p>
            <a:pPr eaLnBrk="1" fontAlgn="auto" hangingPunct="1">
              <a:spcBef>
                <a:spcPts val="0"/>
              </a:spcBef>
              <a:spcAft>
                <a:spcPts val="0"/>
              </a:spcAft>
              <a:defRPr/>
            </a:pPr>
            <a:endParaRPr lang="en-US" dirty="0" smtClean="0"/>
          </a:p>
          <a:p>
            <a:pPr eaLnBrk="1" fontAlgn="auto" hangingPunct="1">
              <a:spcBef>
                <a:spcPts val="0"/>
              </a:spcBef>
              <a:spcAft>
                <a:spcPts val="0"/>
              </a:spcAft>
              <a:defRPr/>
            </a:pPr>
            <a:r>
              <a:rPr lang="en-US" b="1" dirty="0" smtClean="0"/>
              <a:t>Tip</a:t>
            </a:r>
            <a:r>
              <a:rPr lang="en-US" dirty="0" smtClean="0"/>
              <a:t>: For best results when reproducing the picture effect on this slide, you may want to use the </a:t>
            </a:r>
            <a:r>
              <a:rPr lang="en-US" b="1" dirty="0" smtClean="0"/>
              <a:t>Snap objects to other objects</a:t>
            </a:r>
            <a:r>
              <a:rPr lang="en-US" dirty="0" smtClean="0"/>
              <a:t> feature. To do so, right-click the slide background and then click </a:t>
            </a:r>
            <a:r>
              <a:rPr lang="en-US" b="1" dirty="0" smtClean="0"/>
              <a:t>Grid and Guides</a:t>
            </a:r>
            <a:r>
              <a:rPr lang="en-US" dirty="0" smtClean="0"/>
              <a:t>. Under </a:t>
            </a:r>
            <a:r>
              <a:rPr lang="en-US" b="1" dirty="0" smtClean="0"/>
              <a:t>Snap to</a:t>
            </a:r>
            <a:r>
              <a:rPr lang="en-US" dirty="0" smtClean="0"/>
              <a:t>, select </a:t>
            </a:r>
            <a:r>
              <a:rPr lang="en-US" b="1" dirty="0" smtClean="0"/>
              <a:t>Snap objects to other objects</a:t>
            </a:r>
            <a:r>
              <a:rPr lang="en-US" dirty="0" smtClean="0"/>
              <a:t>.</a:t>
            </a:r>
          </a:p>
          <a:p>
            <a:pPr eaLnBrk="1" fontAlgn="auto" hangingPunct="1">
              <a:spcBef>
                <a:spcPts val="0"/>
              </a:spcBef>
              <a:spcAft>
                <a:spcPts val="0"/>
              </a:spcAft>
              <a:defRPr/>
            </a:pPr>
            <a:endParaRPr lang="en-US" dirty="0" smtClean="0"/>
          </a:p>
          <a:p>
            <a:pPr eaLnBrk="1" fontAlgn="auto" hangingPunct="1">
              <a:spcBef>
                <a:spcPts val="0"/>
              </a:spcBef>
              <a:spcAft>
                <a:spcPts val="0"/>
              </a:spcAft>
              <a:defRPr/>
            </a:pPr>
            <a:endParaRPr lang="en-US" dirty="0" smtClean="0"/>
          </a:p>
          <a:p>
            <a:pPr eaLnBrk="1" fontAlgn="auto" hangingPunct="1">
              <a:spcBef>
                <a:spcPts val="0"/>
              </a:spcBef>
              <a:spcAft>
                <a:spcPts val="0"/>
              </a:spcAft>
              <a:defRPr/>
            </a:pPr>
            <a:r>
              <a:rPr lang="en-US" dirty="0" smtClean="0"/>
              <a:t>To reproduce the picture effects on this slide, do the following:</a:t>
            </a:r>
            <a:endParaRPr lang="en-US" b="1" dirty="0" smtClean="0"/>
          </a:p>
          <a:p>
            <a:pPr marL="228600" indent="-228600" eaLnBrk="1" fontAlgn="auto" hangingPunct="1">
              <a:spcBef>
                <a:spcPts val="0"/>
              </a:spcBef>
              <a:spcAft>
                <a:spcPts val="0"/>
              </a:spcAft>
              <a:buFont typeface="+mj-lt"/>
              <a:buAutoNum type="arabicPeriod"/>
              <a:defRPr/>
            </a:pPr>
            <a:r>
              <a:rPr lang="en-US" dirty="0" smtClean="0"/>
              <a:t>On the </a:t>
            </a:r>
            <a:r>
              <a:rPr lang="en-US" b="1" dirty="0" smtClean="0"/>
              <a:t>Home</a:t>
            </a:r>
            <a:r>
              <a:rPr lang="en-US" dirty="0" smtClean="0"/>
              <a:t> tab, in the </a:t>
            </a:r>
            <a:r>
              <a:rPr lang="en-US" b="1" dirty="0" smtClean="0"/>
              <a:t>Slides</a:t>
            </a:r>
            <a:r>
              <a:rPr lang="en-US" dirty="0" smtClean="0"/>
              <a:t> group, click </a:t>
            </a:r>
            <a:r>
              <a:rPr lang="en-US" b="1" dirty="0" smtClean="0"/>
              <a:t>Layout</a:t>
            </a:r>
            <a:r>
              <a:rPr lang="en-US" dirty="0" smtClean="0"/>
              <a:t> and then click </a:t>
            </a:r>
            <a:r>
              <a:rPr lang="en-US" b="1" dirty="0" smtClean="0"/>
              <a:t>Blank</a:t>
            </a:r>
            <a:r>
              <a:rPr lang="en-US" dirty="0" smtClean="0"/>
              <a:t>. </a:t>
            </a:r>
          </a:p>
          <a:p>
            <a:pPr marL="228600" indent="-228600" eaLnBrk="1" fontAlgn="auto" hangingPunct="1">
              <a:spcBef>
                <a:spcPts val="0"/>
              </a:spcBef>
              <a:spcAft>
                <a:spcPts val="0"/>
              </a:spcAft>
              <a:buFont typeface="+mj-lt"/>
              <a:buAutoNum type="arabicPeriod"/>
              <a:defRPr/>
            </a:pPr>
            <a:r>
              <a:rPr lang="en-US" dirty="0" smtClean="0"/>
              <a:t>On the </a:t>
            </a:r>
            <a:r>
              <a:rPr lang="en-US" b="1" dirty="0" smtClean="0"/>
              <a:t>Insert tab</a:t>
            </a:r>
            <a:r>
              <a:rPr lang="en-US" dirty="0" smtClean="0"/>
              <a:t>, in the </a:t>
            </a:r>
            <a:r>
              <a:rPr lang="en-US" b="1" dirty="0" smtClean="0"/>
              <a:t>Illustrations</a:t>
            </a:r>
            <a:r>
              <a:rPr lang="en-US" dirty="0" smtClean="0"/>
              <a:t> group, click </a:t>
            </a:r>
            <a:r>
              <a:rPr lang="en-US" b="1" dirty="0" smtClean="0"/>
              <a:t>Picture.</a:t>
            </a:r>
            <a:endParaRPr lang="en-US" dirty="0" smtClean="0"/>
          </a:p>
          <a:p>
            <a:pPr marL="228600" indent="-228600" eaLnBrk="1" fontAlgn="auto" hangingPunct="1">
              <a:spcBef>
                <a:spcPts val="0"/>
              </a:spcBef>
              <a:spcAft>
                <a:spcPts val="0"/>
              </a:spcAft>
              <a:buFont typeface="+mj-lt"/>
              <a:buAutoNum type="arabicPeriod"/>
              <a:defRPr/>
            </a:pPr>
            <a:r>
              <a:rPr lang="en-US" dirty="0" smtClean="0"/>
              <a:t>In the </a:t>
            </a:r>
            <a:r>
              <a:rPr lang="en-US" b="1" dirty="0" smtClean="0"/>
              <a:t>Insert Picture </a:t>
            </a:r>
            <a:r>
              <a:rPr lang="en-US" dirty="0" smtClean="0"/>
              <a:t>dialog box, select a picture and then click </a:t>
            </a:r>
            <a:r>
              <a:rPr lang="en-US" b="1" dirty="0" smtClean="0"/>
              <a:t>Insert</a:t>
            </a:r>
            <a:r>
              <a:rPr lang="en-US" dirty="0" smtClean="0"/>
              <a:t>.</a:t>
            </a:r>
          </a:p>
          <a:p>
            <a:pPr marL="228600" indent="-228600" eaLnBrk="1" fontAlgn="auto" hangingPunct="1">
              <a:spcBef>
                <a:spcPts val="0"/>
              </a:spcBef>
              <a:spcAft>
                <a:spcPts val="0"/>
              </a:spcAft>
              <a:buFont typeface="+mj-lt"/>
              <a:buAutoNum type="arabicPeriod"/>
              <a:defRPr/>
            </a:pPr>
            <a:r>
              <a:rPr lang="en-US" dirty="0" smtClean="0"/>
              <a:t>On the slide, select the picture. Under </a:t>
            </a:r>
            <a:r>
              <a:rPr lang="en-US" b="1" dirty="0" smtClean="0"/>
              <a:t>Picture Tools</a:t>
            </a:r>
            <a:r>
              <a:rPr lang="en-US" dirty="0" smtClean="0"/>
              <a:t>, on the </a:t>
            </a:r>
            <a:r>
              <a:rPr lang="en-US" b="1" dirty="0" smtClean="0"/>
              <a:t>Format</a:t>
            </a:r>
            <a:r>
              <a:rPr lang="en-US" dirty="0" smtClean="0"/>
              <a:t> tab, in the bottom right corner of the </a:t>
            </a:r>
            <a:r>
              <a:rPr lang="en-US" b="1" dirty="0" smtClean="0"/>
              <a:t>Size</a:t>
            </a:r>
            <a:r>
              <a:rPr lang="en-US" dirty="0" smtClean="0"/>
              <a:t> group, click the </a:t>
            </a:r>
            <a:r>
              <a:rPr lang="en-US" b="1" dirty="0" smtClean="0"/>
              <a:t>Size and Position</a:t>
            </a:r>
            <a:r>
              <a:rPr lang="en-US" dirty="0" smtClean="0"/>
              <a:t> dialog box launcher. In the </a:t>
            </a:r>
            <a:r>
              <a:rPr lang="en-US" b="1" dirty="0" smtClean="0"/>
              <a:t>Size and Position </a:t>
            </a:r>
            <a:r>
              <a:rPr lang="en-US" dirty="0" smtClean="0"/>
              <a:t> dialog box, on the </a:t>
            </a:r>
            <a:r>
              <a:rPr lang="en-US" b="1" dirty="0" smtClean="0"/>
              <a:t>Size</a:t>
            </a:r>
            <a:r>
              <a:rPr lang="en-US" dirty="0" smtClean="0"/>
              <a:t> tab, resize or crop the picture as needed so that under </a:t>
            </a:r>
            <a:r>
              <a:rPr lang="en-US" b="1" dirty="0" smtClean="0"/>
              <a:t>Size and rotate</a:t>
            </a:r>
            <a:r>
              <a:rPr lang="en-US" dirty="0" smtClean="0"/>
              <a:t>, the </a:t>
            </a:r>
            <a:r>
              <a:rPr lang="en-US" b="1" dirty="0" smtClean="0"/>
              <a:t>Height</a:t>
            </a:r>
            <a:r>
              <a:rPr lang="en-US" dirty="0" smtClean="0"/>
              <a:t> box is set to </a:t>
            </a:r>
            <a:r>
              <a:rPr lang="en-US" b="1" dirty="0" smtClean="0"/>
              <a:t>4”</a:t>
            </a:r>
            <a:r>
              <a:rPr lang="en-US" dirty="0" smtClean="0"/>
              <a:t> and the </a:t>
            </a:r>
            <a:r>
              <a:rPr lang="en-US" b="1" dirty="0" smtClean="0"/>
              <a:t>Width</a:t>
            </a:r>
            <a:r>
              <a:rPr lang="en-US" dirty="0" smtClean="0"/>
              <a:t> box is set to </a:t>
            </a:r>
            <a:r>
              <a:rPr lang="en-US" b="1" dirty="0" smtClean="0"/>
              <a:t>5.33”</a:t>
            </a:r>
            <a:r>
              <a:rPr lang="en-US" dirty="0" smtClean="0"/>
              <a:t>. Resize the picture under </a:t>
            </a:r>
            <a:r>
              <a:rPr lang="en-US" b="1" dirty="0" smtClean="0"/>
              <a:t>Size and rotate </a:t>
            </a:r>
            <a:r>
              <a:rPr lang="en-US" dirty="0" smtClean="0"/>
              <a:t>by entering values into the </a:t>
            </a:r>
            <a:r>
              <a:rPr lang="en-US" b="1" dirty="0" smtClean="0"/>
              <a:t>Height</a:t>
            </a:r>
            <a:r>
              <a:rPr lang="en-US" dirty="0" smtClean="0"/>
              <a:t> and </a:t>
            </a:r>
            <a:r>
              <a:rPr lang="en-US" b="1" dirty="0" smtClean="0"/>
              <a:t>Width</a:t>
            </a:r>
            <a:r>
              <a:rPr lang="en-US" dirty="0" smtClean="0"/>
              <a:t> boxes. Crop the picture under </a:t>
            </a:r>
            <a:r>
              <a:rPr lang="en-US" b="1" dirty="0" smtClean="0"/>
              <a:t>Crop from </a:t>
            </a:r>
            <a:r>
              <a:rPr lang="en-US" dirty="0" smtClean="0"/>
              <a:t>by entering values into the </a:t>
            </a:r>
            <a:r>
              <a:rPr lang="en-US" b="1" dirty="0" smtClean="0"/>
              <a:t>Left</a:t>
            </a:r>
            <a:r>
              <a:rPr lang="en-US" dirty="0" smtClean="0"/>
              <a:t>, </a:t>
            </a:r>
            <a:r>
              <a:rPr lang="en-US" b="1" dirty="0" smtClean="0"/>
              <a:t>Right</a:t>
            </a:r>
            <a:r>
              <a:rPr lang="en-US" dirty="0" smtClean="0"/>
              <a:t>, </a:t>
            </a:r>
            <a:r>
              <a:rPr lang="en-US" b="1" dirty="0" smtClean="0"/>
              <a:t>Top</a:t>
            </a:r>
            <a:r>
              <a:rPr lang="en-US" dirty="0" smtClean="0"/>
              <a:t>, and </a:t>
            </a:r>
            <a:r>
              <a:rPr lang="en-US" b="1" dirty="0" smtClean="0"/>
              <a:t>Bottom</a:t>
            </a:r>
            <a:r>
              <a:rPr lang="en-US" dirty="0" smtClean="0"/>
              <a:t> boxes. </a:t>
            </a:r>
          </a:p>
          <a:p>
            <a:pPr marL="228600" indent="-228600" eaLnBrk="1" fontAlgn="auto" hangingPunct="1">
              <a:spcBef>
                <a:spcPts val="0"/>
              </a:spcBef>
              <a:spcAft>
                <a:spcPts val="0"/>
              </a:spcAft>
              <a:buFont typeface="+mj-lt"/>
              <a:buAutoNum type="arabicPeriod"/>
              <a:defRPr/>
            </a:pPr>
            <a:r>
              <a:rPr lang="en-US" dirty="0" smtClean="0"/>
              <a:t>On the </a:t>
            </a:r>
            <a:r>
              <a:rPr lang="en-US" b="1" dirty="0" smtClean="0"/>
              <a:t>Home</a:t>
            </a:r>
            <a:r>
              <a:rPr lang="en-US" dirty="0" smtClean="0"/>
              <a:t> tab, in the </a:t>
            </a:r>
            <a:r>
              <a:rPr lang="en-US" b="1" dirty="0" smtClean="0"/>
              <a:t>Drawing</a:t>
            </a:r>
            <a:r>
              <a:rPr lang="en-US" dirty="0" smtClean="0"/>
              <a:t> group, click </a:t>
            </a:r>
            <a:r>
              <a:rPr lang="en-US" b="1" dirty="0" smtClean="0"/>
              <a:t>Arrange</a:t>
            </a:r>
            <a:r>
              <a:rPr lang="en-US" dirty="0" smtClean="0"/>
              <a:t>,</a:t>
            </a:r>
            <a:r>
              <a:rPr lang="en-US" b="1" dirty="0" smtClean="0"/>
              <a:t> </a:t>
            </a:r>
            <a:r>
              <a:rPr lang="en-US" dirty="0" smtClean="0"/>
              <a:t>point to </a:t>
            </a:r>
            <a:r>
              <a:rPr lang="en-US" b="1" dirty="0" smtClean="0"/>
              <a:t>Align</a:t>
            </a:r>
            <a:r>
              <a:rPr lang="en-US" dirty="0" smtClean="0"/>
              <a:t>, and then do the following: </a:t>
            </a:r>
          </a:p>
          <a:p>
            <a:pPr marL="685800" lvl="1" indent="-228600" eaLnBrk="1" fontAlgn="auto" hangingPunct="1">
              <a:spcBef>
                <a:spcPts val="0"/>
              </a:spcBef>
              <a:spcAft>
                <a:spcPts val="0"/>
              </a:spcAft>
              <a:buFont typeface="+mj-lt"/>
              <a:buAutoNum type="arabicPeriod"/>
              <a:defRPr/>
            </a:pPr>
            <a:r>
              <a:rPr lang="en-US" dirty="0" smtClean="0"/>
              <a:t>Click </a:t>
            </a:r>
            <a:r>
              <a:rPr lang="en-US" b="1" dirty="0" smtClean="0"/>
              <a:t>Align to Slide</a:t>
            </a:r>
            <a:r>
              <a:rPr lang="en-US" dirty="0" smtClean="0"/>
              <a:t>.</a:t>
            </a:r>
          </a:p>
          <a:p>
            <a:pPr marL="685800" lvl="1" indent="-228600" eaLnBrk="1" fontAlgn="auto" hangingPunct="1">
              <a:spcBef>
                <a:spcPts val="0"/>
              </a:spcBef>
              <a:spcAft>
                <a:spcPts val="0"/>
              </a:spcAft>
              <a:buFont typeface="+mj-lt"/>
              <a:buAutoNum type="arabicPeriod"/>
              <a:defRPr/>
            </a:pPr>
            <a:r>
              <a:rPr lang="en-US" dirty="0" smtClean="0"/>
              <a:t>Click </a:t>
            </a:r>
            <a:r>
              <a:rPr lang="en-US" b="1" dirty="0" smtClean="0"/>
              <a:t>Align Center</a:t>
            </a:r>
            <a:r>
              <a:rPr lang="en-US" dirty="0" smtClean="0"/>
              <a:t>.</a:t>
            </a:r>
          </a:p>
          <a:p>
            <a:pPr marL="685800" lvl="1" indent="-228600" eaLnBrk="1" fontAlgn="auto" hangingPunct="1">
              <a:spcBef>
                <a:spcPts val="0"/>
              </a:spcBef>
              <a:spcAft>
                <a:spcPts val="0"/>
              </a:spcAft>
              <a:buFont typeface="+mj-lt"/>
              <a:buAutoNum type="arabicPeriod"/>
              <a:defRPr/>
            </a:pPr>
            <a:r>
              <a:rPr lang="en-US" dirty="0" smtClean="0"/>
              <a:t>Click </a:t>
            </a:r>
            <a:r>
              <a:rPr lang="en-US" b="1" dirty="0" smtClean="0"/>
              <a:t>Align Middle</a:t>
            </a:r>
            <a:r>
              <a:rPr lang="en-US" dirty="0" smtClean="0"/>
              <a:t>.</a:t>
            </a:r>
            <a:r>
              <a:rPr lang="en-US" b="1" dirty="0" smtClean="0"/>
              <a:t> </a:t>
            </a:r>
          </a:p>
          <a:p>
            <a:pPr marL="228600" indent="-228600" eaLnBrk="1" fontAlgn="auto" hangingPunct="1">
              <a:spcBef>
                <a:spcPts val="0"/>
              </a:spcBef>
              <a:spcAft>
                <a:spcPts val="0"/>
              </a:spcAft>
              <a:buFont typeface="+mj-lt"/>
              <a:buAutoNum type="arabicPeriod" startAt="6"/>
              <a:defRPr/>
            </a:pPr>
            <a:r>
              <a:rPr lang="en-US" dirty="0" smtClean="0"/>
              <a:t>On the </a:t>
            </a:r>
            <a:r>
              <a:rPr lang="en-US" b="1" dirty="0" smtClean="0"/>
              <a:t>Home</a:t>
            </a:r>
            <a:r>
              <a:rPr lang="en-US" dirty="0" smtClean="0"/>
              <a:t> tab, in the </a:t>
            </a:r>
            <a:r>
              <a:rPr lang="en-US" b="1" dirty="0" smtClean="0"/>
              <a:t>Drawing</a:t>
            </a:r>
            <a:r>
              <a:rPr lang="en-US" dirty="0" smtClean="0"/>
              <a:t> group, click </a:t>
            </a:r>
            <a:r>
              <a:rPr lang="en-US" b="1" dirty="0" smtClean="0"/>
              <a:t>Shapes</a:t>
            </a:r>
            <a:r>
              <a:rPr lang="en-US" dirty="0" smtClean="0"/>
              <a:t>, and then under </a:t>
            </a:r>
            <a:r>
              <a:rPr lang="en-US" b="1" dirty="0" smtClean="0"/>
              <a:t>Rectangles</a:t>
            </a:r>
            <a:r>
              <a:rPr lang="en-US" dirty="0" smtClean="0"/>
              <a:t> click </a:t>
            </a:r>
            <a:r>
              <a:rPr lang="en-US" b="1" dirty="0" smtClean="0"/>
              <a:t>Rectangle</a:t>
            </a:r>
            <a:r>
              <a:rPr lang="en-US" dirty="0" smtClean="0"/>
              <a:t> (first option from the left).</a:t>
            </a:r>
          </a:p>
          <a:p>
            <a:pPr marL="228600" indent="-228600" eaLnBrk="1" fontAlgn="auto" hangingPunct="1">
              <a:spcBef>
                <a:spcPts val="0"/>
              </a:spcBef>
              <a:spcAft>
                <a:spcPts val="0"/>
              </a:spcAft>
              <a:buFont typeface="+mj-lt"/>
              <a:buAutoNum type="arabicPeriod" startAt="6"/>
              <a:defRPr/>
            </a:pPr>
            <a:r>
              <a:rPr lang="en-US" dirty="0" smtClean="0"/>
              <a:t>On the slide, drag to draw a rectangle.</a:t>
            </a:r>
          </a:p>
          <a:p>
            <a:pPr marL="228600" indent="-228600" eaLnBrk="1" fontAlgn="auto" hangingPunct="1">
              <a:spcBef>
                <a:spcPts val="0"/>
              </a:spcBef>
              <a:spcAft>
                <a:spcPts val="0"/>
              </a:spcAft>
              <a:buFont typeface="+mj-lt"/>
              <a:buAutoNum type="arabicPeriod" startAt="6"/>
              <a:defRPr/>
            </a:pPr>
            <a:r>
              <a:rPr lang="en-US" dirty="0" smtClean="0"/>
              <a:t>Select the rectangle. Under</a:t>
            </a:r>
            <a:r>
              <a:rPr lang="en-US" b="1" dirty="0" smtClean="0"/>
              <a:t> Drawing</a:t>
            </a:r>
            <a:r>
              <a:rPr lang="en-US" dirty="0" smtClean="0"/>
              <a:t> </a:t>
            </a:r>
            <a:r>
              <a:rPr lang="en-US" b="1" dirty="0" smtClean="0"/>
              <a:t>Tools</a:t>
            </a:r>
            <a:r>
              <a:rPr lang="en-US" dirty="0" smtClean="0"/>
              <a:t>, on the </a:t>
            </a:r>
            <a:r>
              <a:rPr lang="en-US" b="1" dirty="0" smtClean="0"/>
              <a:t>Format </a:t>
            </a:r>
            <a:r>
              <a:rPr lang="en-US" dirty="0" smtClean="0"/>
              <a:t>tab, in the </a:t>
            </a:r>
            <a:r>
              <a:rPr lang="en-US" b="1" dirty="0" smtClean="0"/>
              <a:t>Size</a:t>
            </a:r>
            <a:r>
              <a:rPr lang="en-US" dirty="0" smtClean="0"/>
              <a:t> group, do the following:</a:t>
            </a:r>
          </a:p>
          <a:p>
            <a:pPr marL="685800" lvl="1" indent="-228600" eaLnBrk="1" fontAlgn="auto" hangingPunct="1">
              <a:spcBef>
                <a:spcPts val="0"/>
              </a:spcBef>
              <a:spcAft>
                <a:spcPts val="0"/>
              </a:spcAft>
              <a:buFont typeface="Arial" pitchFamily="34" charset="0"/>
              <a:buChar char="•"/>
              <a:defRPr/>
            </a:pPr>
            <a:r>
              <a:rPr lang="en-US" dirty="0" smtClean="0"/>
              <a:t>In the in the </a:t>
            </a:r>
            <a:r>
              <a:rPr lang="en-US" b="1" dirty="0" smtClean="0"/>
              <a:t>Shape Height </a:t>
            </a:r>
            <a:r>
              <a:rPr lang="en-US" dirty="0" smtClean="0"/>
              <a:t>box, enter </a:t>
            </a:r>
            <a:r>
              <a:rPr lang="en-US" b="1" dirty="0" smtClean="0"/>
              <a:t>0.05”</a:t>
            </a:r>
            <a:r>
              <a:rPr lang="en-US" dirty="0" smtClean="0"/>
              <a:t>.</a:t>
            </a:r>
          </a:p>
          <a:p>
            <a:pPr marL="685800" lvl="1" indent="-228600" eaLnBrk="1" fontAlgn="auto" hangingPunct="1">
              <a:spcBef>
                <a:spcPts val="0"/>
              </a:spcBef>
              <a:spcAft>
                <a:spcPts val="0"/>
              </a:spcAft>
              <a:buFont typeface="Arial" pitchFamily="34" charset="0"/>
              <a:buChar char="•"/>
              <a:defRPr/>
            </a:pPr>
            <a:r>
              <a:rPr lang="en-US" dirty="0" smtClean="0"/>
              <a:t>In the </a:t>
            </a:r>
            <a:r>
              <a:rPr lang="en-US" b="1" dirty="0" smtClean="0"/>
              <a:t>Shape Width </a:t>
            </a:r>
            <a:r>
              <a:rPr lang="en-US" dirty="0" smtClean="0"/>
              <a:t>box, enter </a:t>
            </a:r>
            <a:r>
              <a:rPr lang="en-US" b="1" dirty="0" smtClean="0"/>
              <a:t>10.3”</a:t>
            </a:r>
            <a:r>
              <a:rPr lang="en-US" dirty="0" smtClean="0"/>
              <a:t>.</a:t>
            </a:r>
          </a:p>
          <a:p>
            <a:pPr marL="228600" indent="-228600" eaLnBrk="1" fontAlgn="auto" hangingPunct="1">
              <a:spcBef>
                <a:spcPts val="0"/>
              </a:spcBef>
              <a:spcAft>
                <a:spcPts val="0"/>
              </a:spcAft>
              <a:buFont typeface="+mj-lt"/>
              <a:buAutoNum type="arabicPeriod" startAt="6"/>
              <a:defRPr/>
            </a:pPr>
            <a:r>
              <a:rPr lang="en-US" dirty="0" smtClean="0"/>
              <a:t>Under</a:t>
            </a:r>
            <a:r>
              <a:rPr lang="en-US" b="1" dirty="0" smtClean="0"/>
              <a:t> Drawing</a:t>
            </a:r>
            <a:r>
              <a:rPr lang="en-US" dirty="0" smtClean="0"/>
              <a:t> </a:t>
            </a:r>
            <a:r>
              <a:rPr lang="en-US" b="1" dirty="0" smtClean="0"/>
              <a:t>Tools</a:t>
            </a:r>
            <a:r>
              <a:rPr lang="en-US" dirty="0" smtClean="0"/>
              <a:t>, on the </a:t>
            </a:r>
            <a:r>
              <a:rPr lang="en-US" b="1" dirty="0" smtClean="0"/>
              <a:t>Format </a:t>
            </a:r>
            <a:r>
              <a:rPr lang="en-US" dirty="0" smtClean="0"/>
              <a:t>tab, in the </a:t>
            </a:r>
            <a:r>
              <a:rPr lang="en-US" b="1" dirty="0" smtClean="0"/>
              <a:t>Shape Styles</a:t>
            </a:r>
            <a:r>
              <a:rPr lang="en-US" dirty="0" smtClean="0"/>
              <a:t> group, click the arrow next to </a:t>
            </a:r>
            <a:r>
              <a:rPr lang="en-US" b="1" dirty="0" smtClean="0"/>
              <a:t>Shape Fill</a:t>
            </a:r>
            <a:r>
              <a:rPr lang="en-US" dirty="0" smtClean="0"/>
              <a:t>, and then click </a:t>
            </a:r>
            <a:r>
              <a:rPr lang="en-US" b="1" dirty="0" smtClean="0"/>
              <a:t>Blue, Accent 1 </a:t>
            </a:r>
            <a:r>
              <a:rPr lang="en-US" dirty="0" smtClean="0"/>
              <a:t>(first row, fifth option from the left).</a:t>
            </a:r>
          </a:p>
          <a:p>
            <a:pPr marL="228600" indent="-228600" eaLnBrk="1" fontAlgn="auto" hangingPunct="1">
              <a:spcBef>
                <a:spcPts val="0"/>
              </a:spcBef>
              <a:spcAft>
                <a:spcPts val="0"/>
              </a:spcAft>
              <a:buFont typeface="+mj-lt"/>
              <a:buAutoNum type="arabicPeriod" startAt="6"/>
              <a:defRPr/>
            </a:pPr>
            <a:r>
              <a:rPr lang="en-US" dirty="0" smtClean="0"/>
              <a:t>Under</a:t>
            </a:r>
            <a:r>
              <a:rPr lang="en-US" b="1" dirty="0" smtClean="0"/>
              <a:t> Drawing</a:t>
            </a:r>
            <a:r>
              <a:rPr lang="en-US" dirty="0" smtClean="0"/>
              <a:t> </a:t>
            </a:r>
            <a:r>
              <a:rPr lang="en-US" b="1" dirty="0" smtClean="0"/>
              <a:t>Tools</a:t>
            </a:r>
            <a:r>
              <a:rPr lang="en-US" dirty="0" smtClean="0"/>
              <a:t>, on the </a:t>
            </a:r>
            <a:r>
              <a:rPr lang="en-US" b="1" dirty="0" smtClean="0"/>
              <a:t>Format </a:t>
            </a:r>
            <a:r>
              <a:rPr lang="en-US" dirty="0" smtClean="0"/>
              <a:t>tab, in the </a:t>
            </a:r>
            <a:r>
              <a:rPr lang="en-US" b="1" dirty="0" smtClean="0"/>
              <a:t>Shape Styles</a:t>
            </a:r>
            <a:r>
              <a:rPr lang="en-US" dirty="0" smtClean="0"/>
              <a:t> group, click </a:t>
            </a:r>
            <a:r>
              <a:rPr lang="en-US" b="1" dirty="0" smtClean="0"/>
              <a:t>Shape Effects</a:t>
            </a:r>
            <a:r>
              <a:rPr lang="en-US" dirty="0" smtClean="0"/>
              <a:t>, point to </a:t>
            </a:r>
            <a:r>
              <a:rPr lang="en-US" b="1" dirty="0" smtClean="0"/>
              <a:t>Preset, </a:t>
            </a:r>
            <a:r>
              <a:rPr lang="en-US" dirty="0" smtClean="0"/>
              <a:t>and then under </a:t>
            </a:r>
            <a:r>
              <a:rPr lang="en-US" b="1" dirty="0" smtClean="0"/>
              <a:t>Presets</a:t>
            </a:r>
            <a:r>
              <a:rPr lang="en-US" dirty="0" smtClean="0"/>
              <a:t>, click </a:t>
            </a:r>
            <a:r>
              <a:rPr lang="en-US" b="1" dirty="0" smtClean="0"/>
              <a:t>Preset 8 </a:t>
            </a:r>
            <a:r>
              <a:rPr lang="en-US" dirty="0" smtClean="0"/>
              <a:t>(second row, fourth option from the left).</a:t>
            </a:r>
          </a:p>
          <a:p>
            <a:pPr marL="228600" indent="-228600" eaLnBrk="1" fontAlgn="auto" hangingPunct="1">
              <a:spcBef>
                <a:spcPts val="0"/>
              </a:spcBef>
              <a:spcAft>
                <a:spcPts val="0"/>
              </a:spcAft>
              <a:buFont typeface="+mj-lt"/>
              <a:buAutoNum type="arabicPeriod" startAt="6"/>
              <a:defRPr/>
            </a:pPr>
            <a:r>
              <a:rPr lang="en-US" dirty="0" smtClean="0"/>
              <a:t>Select the rectangle. On the </a:t>
            </a:r>
            <a:r>
              <a:rPr lang="en-US" b="1" dirty="0" smtClean="0"/>
              <a:t>Home </a:t>
            </a:r>
            <a:r>
              <a:rPr lang="en-US" dirty="0" smtClean="0"/>
              <a:t>tab, in the </a:t>
            </a:r>
            <a:r>
              <a:rPr lang="en-US" b="1" dirty="0" smtClean="0"/>
              <a:t>Clipboard </a:t>
            </a:r>
            <a:r>
              <a:rPr lang="en-US" dirty="0" smtClean="0"/>
              <a:t>group, click the arrow under </a:t>
            </a:r>
            <a:r>
              <a:rPr lang="en-US" b="1" dirty="0" smtClean="0"/>
              <a:t>Paste</a:t>
            </a:r>
            <a:r>
              <a:rPr lang="en-US" dirty="0" smtClean="0"/>
              <a:t>,</a:t>
            </a:r>
            <a:r>
              <a:rPr lang="en-US" b="1" dirty="0" smtClean="0"/>
              <a:t> </a:t>
            </a:r>
            <a:r>
              <a:rPr lang="en-US" dirty="0" smtClean="0"/>
              <a:t>and then click </a:t>
            </a:r>
            <a:r>
              <a:rPr lang="en-US" b="1" dirty="0" smtClean="0"/>
              <a:t>Duplicate</a:t>
            </a:r>
            <a:r>
              <a:rPr lang="en-US" dirty="0" smtClean="0"/>
              <a:t>.</a:t>
            </a:r>
            <a:r>
              <a:rPr lang="en-US" b="1" dirty="0" smtClean="0"/>
              <a:t> </a:t>
            </a:r>
            <a:r>
              <a:rPr lang="en-US" dirty="0" smtClean="0"/>
              <a:t>Repeat this process two more times for a total of four rectangles.</a:t>
            </a:r>
          </a:p>
          <a:p>
            <a:pPr marL="228600" indent="-228600" eaLnBrk="1" fontAlgn="auto" hangingPunct="1">
              <a:spcBef>
                <a:spcPts val="0"/>
              </a:spcBef>
              <a:spcAft>
                <a:spcPts val="0"/>
              </a:spcAft>
              <a:buFont typeface="+mj-lt"/>
              <a:buAutoNum type="arabicPeriod" startAt="6"/>
              <a:defRPr/>
            </a:pPr>
            <a:r>
              <a:rPr lang="en-US" dirty="0" smtClean="0"/>
              <a:t>Drag one of the rectangles until the bottom edge of the rectangle meets the top edge of the picture.</a:t>
            </a:r>
          </a:p>
          <a:p>
            <a:pPr marL="228600" indent="-228600" eaLnBrk="1" fontAlgn="auto" hangingPunct="1">
              <a:spcBef>
                <a:spcPts val="0"/>
              </a:spcBef>
              <a:spcAft>
                <a:spcPts val="0"/>
              </a:spcAft>
              <a:buFont typeface="+mj-lt"/>
              <a:buAutoNum type="arabicPeriod" startAt="6"/>
              <a:defRPr/>
            </a:pPr>
            <a:r>
              <a:rPr lang="en-US" dirty="0" smtClean="0"/>
              <a:t>Drag another rectangle until the top edge of the rectangle meets the bottom edge of the picture.</a:t>
            </a:r>
          </a:p>
          <a:p>
            <a:pPr marL="228600" indent="-228600" eaLnBrk="1" fontAlgn="auto" hangingPunct="1">
              <a:spcBef>
                <a:spcPts val="0"/>
              </a:spcBef>
              <a:spcAft>
                <a:spcPts val="0"/>
              </a:spcAft>
              <a:buFont typeface="+mj-lt"/>
              <a:buAutoNum type="arabicPeriod" startAt="6"/>
              <a:defRPr/>
            </a:pPr>
            <a:r>
              <a:rPr lang="en-US" dirty="0" smtClean="0"/>
              <a:t>Press and hold CTRL, and then select the other two rectangles. Under</a:t>
            </a:r>
            <a:r>
              <a:rPr lang="en-US" b="1" dirty="0" smtClean="0"/>
              <a:t> Drawing</a:t>
            </a:r>
            <a:r>
              <a:rPr lang="en-US" dirty="0" smtClean="0"/>
              <a:t> </a:t>
            </a:r>
            <a:r>
              <a:rPr lang="en-US" b="1" dirty="0" smtClean="0"/>
              <a:t>Tools</a:t>
            </a:r>
            <a:r>
              <a:rPr lang="en-US" dirty="0" smtClean="0"/>
              <a:t>, on the </a:t>
            </a:r>
            <a:r>
              <a:rPr lang="en-US" b="1" dirty="0" smtClean="0"/>
              <a:t>Format </a:t>
            </a:r>
            <a:r>
              <a:rPr lang="en-US" dirty="0" smtClean="0"/>
              <a:t>tab, in the </a:t>
            </a:r>
            <a:r>
              <a:rPr lang="en-US" b="1" dirty="0" smtClean="0"/>
              <a:t>Size</a:t>
            </a:r>
            <a:r>
              <a:rPr lang="en-US" dirty="0" smtClean="0"/>
              <a:t> group, do the following: </a:t>
            </a:r>
          </a:p>
          <a:p>
            <a:pPr marL="685800" lvl="1" indent="-228600" eaLnBrk="1" fontAlgn="auto" hangingPunct="1">
              <a:spcBef>
                <a:spcPts val="0"/>
              </a:spcBef>
              <a:spcAft>
                <a:spcPts val="0"/>
              </a:spcAft>
              <a:buFont typeface="Arial" pitchFamily="34" charset="0"/>
              <a:buChar char="•"/>
              <a:defRPr/>
            </a:pPr>
            <a:r>
              <a:rPr lang="en-US" dirty="0" smtClean="0"/>
              <a:t>In the in the </a:t>
            </a:r>
            <a:r>
              <a:rPr lang="en-US" b="1" dirty="0" smtClean="0"/>
              <a:t>Shape Height </a:t>
            </a:r>
            <a:r>
              <a:rPr lang="en-US" dirty="0" smtClean="0"/>
              <a:t>box, enter </a:t>
            </a:r>
            <a:r>
              <a:rPr lang="en-US" b="1" dirty="0" smtClean="0"/>
              <a:t>7.8”</a:t>
            </a:r>
            <a:r>
              <a:rPr lang="en-US" dirty="0" smtClean="0"/>
              <a:t>.</a:t>
            </a:r>
          </a:p>
          <a:p>
            <a:pPr marL="685800" lvl="1" indent="-228600" eaLnBrk="1" fontAlgn="auto" hangingPunct="1">
              <a:spcBef>
                <a:spcPts val="0"/>
              </a:spcBef>
              <a:spcAft>
                <a:spcPts val="0"/>
              </a:spcAft>
              <a:buFont typeface="Arial" pitchFamily="34" charset="0"/>
              <a:buChar char="•"/>
              <a:defRPr/>
            </a:pPr>
            <a:r>
              <a:rPr lang="en-US" dirty="0" smtClean="0"/>
              <a:t>In the </a:t>
            </a:r>
            <a:r>
              <a:rPr lang="en-US" b="1" dirty="0" smtClean="0"/>
              <a:t>Shape Width </a:t>
            </a:r>
            <a:r>
              <a:rPr lang="en-US" dirty="0" smtClean="0"/>
              <a:t>box, enter </a:t>
            </a:r>
            <a:r>
              <a:rPr lang="en-US" b="1" dirty="0" smtClean="0"/>
              <a:t>0.05”</a:t>
            </a:r>
            <a:r>
              <a:rPr lang="en-US" dirty="0" smtClean="0"/>
              <a:t>.</a:t>
            </a:r>
          </a:p>
          <a:p>
            <a:pPr marL="228600" indent="-228600" eaLnBrk="1" fontAlgn="auto" hangingPunct="1">
              <a:spcBef>
                <a:spcPts val="0"/>
              </a:spcBef>
              <a:spcAft>
                <a:spcPts val="0"/>
              </a:spcAft>
              <a:buFont typeface="+mj-lt"/>
              <a:buAutoNum type="arabicPeriod" startAt="15"/>
              <a:defRPr/>
            </a:pPr>
            <a:r>
              <a:rPr lang="en-US" dirty="0" smtClean="0"/>
              <a:t>Drag one of the vertical rectangles until the right edge of the rectangle meets the left edge of the picture.</a:t>
            </a:r>
          </a:p>
          <a:p>
            <a:pPr marL="228600" indent="-228600" eaLnBrk="1" fontAlgn="auto" hangingPunct="1">
              <a:spcBef>
                <a:spcPts val="0"/>
              </a:spcBef>
              <a:spcAft>
                <a:spcPts val="0"/>
              </a:spcAft>
              <a:buFont typeface="+mj-lt"/>
              <a:buAutoNum type="arabicPeriod" startAt="15"/>
              <a:defRPr/>
            </a:pPr>
            <a:r>
              <a:rPr lang="en-US" dirty="0" smtClean="0"/>
              <a:t>Drag the other vertical rectangle until the left edge of the rectangle meets the right edge of the picture. </a:t>
            </a:r>
          </a:p>
          <a:p>
            <a:pPr marL="228600" indent="-228600" eaLnBrk="1" fontAlgn="auto" hangingPunct="1">
              <a:spcBef>
                <a:spcPts val="0"/>
              </a:spcBef>
              <a:spcAft>
                <a:spcPts val="0"/>
              </a:spcAft>
              <a:buFont typeface="+mj-lt"/>
              <a:buAutoNum type="arabicPeriod" startAt="15"/>
              <a:defRPr/>
            </a:pPr>
            <a:r>
              <a:rPr lang="en-US" dirty="0" smtClean="0"/>
              <a:t>Press and hold CTRL, and then select both of the horizontal (top and bottom) rectangles. On the </a:t>
            </a:r>
            <a:r>
              <a:rPr lang="en-US" b="1" dirty="0" smtClean="0"/>
              <a:t>Home</a:t>
            </a:r>
            <a:r>
              <a:rPr lang="en-US" dirty="0" smtClean="0"/>
              <a:t> tab, in the </a:t>
            </a:r>
            <a:r>
              <a:rPr lang="en-US" b="1" dirty="0" smtClean="0"/>
              <a:t>Drawing</a:t>
            </a:r>
            <a:r>
              <a:rPr lang="en-US" dirty="0" smtClean="0"/>
              <a:t> group, click </a:t>
            </a:r>
            <a:r>
              <a:rPr lang="en-US" b="1" dirty="0" smtClean="0"/>
              <a:t>Arrange</a:t>
            </a:r>
            <a:r>
              <a:rPr lang="en-US" dirty="0" smtClean="0"/>
              <a:t>, point to </a:t>
            </a:r>
            <a:r>
              <a:rPr lang="en-US" b="1" dirty="0" smtClean="0"/>
              <a:t>Align</a:t>
            </a:r>
            <a:r>
              <a:rPr lang="en-US" dirty="0" smtClean="0"/>
              <a:t>, and then do the following:</a:t>
            </a:r>
          </a:p>
          <a:p>
            <a:pPr marL="685800" lvl="1" indent="-228600" eaLnBrk="1" fontAlgn="auto" hangingPunct="1">
              <a:spcBef>
                <a:spcPts val="0"/>
              </a:spcBef>
              <a:spcAft>
                <a:spcPts val="0"/>
              </a:spcAft>
              <a:buFont typeface="+mj-lt"/>
              <a:buAutoNum type="arabicPeriod"/>
              <a:defRPr/>
            </a:pPr>
            <a:r>
              <a:rPr lang="en-US" dirty="0" smtClean="0"/>
              <a:t>Click </a:t>
            </a:r>
            <a:r>
              <a:rPr lang="en-US" b="1" dirty="0" smtClean="0"/>
              <a:t>Align to Slide</a:t>
            </a:r>
            <a:r>
              <a:rPr lang="en-US" dirty="0" smtClean="0"/>
              <a:t>.</a:t>
            </a:r>
          </a:p>
          <a:p>
            <a:pPr marL="685800" lvl="1" indent="-228600" eaLnBrk="1" fontAlgn="auto" hangingPunct="1">
              <a:spcBef>
                <a:spcPts val="0"/>
              </a:spcBef>
              <a:spcAft>
                <a:spcPts val="0"/>
              </a:spcAft>
              <a:buFont typeface="+mj-lt"/>
              <a:buAutoNum type="arabicPeriod"/>
              <a:defRPr/>
            </a:pPr>
            <a:r>
              <a:rPr lang="en-US" dirty="0" smtClean="0"/>
              <a:t>Click </a:t>
            </a:r>
            <a:r>
              <a:rPr lang="en-US" b="1" dirty="0" smtClean="0"/>
              <a:t>Align</a:t>
            </a:r>
            <a:r>
              <a:rPr lang="en-US" dirty="0" smtClean="0"/>
              <a:t> </a:t>
            </a:r>
            <a:r>
              <a:rPr lang="en-US" b="1" dirty="0" smtClean="0"/>
              <a:t>Center</a:t>
            </a:r>
            <a:r>
              <a:rPr lang="en-US" dirty="0" smtClean="0"/>
              <a:t>.</a:t>
            </a:r>
          </a:p>
          <a:p>
            <a:pPr marL="228600" indent="-228600" eaLnBrk="1" fontAlgn="auto" hangingPunct="1">
              <a:spcBef>
                <a:spcPts val="0"/>
              </a:spcBef>
              <a:spcAft>
                <a:spcPts val="0"/>
              </a:spcAft>
              <a:buFont typeface="+mj-lt"/>
              <a:buAutoNum type="arabicPeriod" startAt="15"/>
              <a:defRPr/>
            </a:pPr>
            <a:r>
              <a:rPr lang="en-US" dirty="0" smtClean="0"/>
              <a:t>Press and hold CTRL, and then select both of the vertical (left and right) rectangles. On the </a:t>
            </a:r>
            <a:r>
              <a:rPr lang="en-US" b="1" dirty="0" smtClean="0"/>
              <a:t>Home</a:t>
            </a:r>
            <a:r>
              <a:rPr lang="en-US" dirty="0" smtClean="0"/>
              <a:t> tab, in the </a:t>
            </a:r>
            <a:r>
              <a:rPr lang="en-US" b="1" dirty="0" smtClean="0"/>
              <a:t>Drawing</a:t>
            </a:r>
            <a:r>
              <a:rPr lang="en-US" dirty="0" smtClean="0"/>
              <a:t> group, click </a:t>
            </a:r>
            <a:r>
              <a:rPr lang="en-US" b="1" dirty="0" smtClean="0"/>
              <a:t>Arrange</a:t>
            </a:r>
            <a:r>
              <a:rPr lang="en-US" dirty="0" smtClean="0"/>
              <a:t>, point to </a:t>
            </a:r>
            <a:r>
              <a:rPr lang="en-US" b="1" dirty="0" smtClean="0"/>
              <a:t>Align</a:t>
            </a:r>
            <a:r>
              <a:rPr lang="en-US" dirty="0" smtClean="0"/>
              <a:t>, and then do the following:</a:t>
            </a:r>
          </a:p>
          <a:p>
            <a:pPr marL="685800" lvl="1" indent="-228600" eaLnBrk="1" fontAlgn="auto" hangingPunct="1">
              <a:spcBef>
                <a:spcPts val="0"/>
              </a:spcBef>
              <a:spcAft>
                <a:spcPts val="0"/>
              </a:spcAft>
              <a:buFont typeface="+mj-lt"/>
              <a:buAutoNum type="arabicPeriod"/>
              <a:defRPr/>
            </a:pPr>
            <a:r>
              <a:rPr lang="en-US" dirty="0" smtClean="0"/>
              <a:t>Click </a:t>
            </a:r>
            <a:r>
              <a:rPr lang="en-US" b="1" dirty="0" smtClean="0"/>
              <a:t>Align to Slide</a:t>
            </a:r>
            <a:r>
              <a:rPr lang="en-US" dirty="0" smtClean="0"/>
              <a:t>.</a:t>
            </a:r>
          </a:p>
          <a:p>
            <a:pPr marL="685800" lvl="1" indent="-228600" eaLnBrk="1" fontAlgn="auto" hangingPunct="1">
              <a:spcBef>
                <a:spcPts val="0"/>
              </a:spcBef>
              <a:spcAft>
                <a:spcPts val="0"/>
              </a:spcAft>
              <a:buFont typeface="+mj-lt"/>
              <a:buAutoNum type="arabicPeriod"/>
              <a:defRPr/>
            </a:pPr>
            <a:r>
              <a:rPr lang="en-US" dirty="0" smtClean="0"/>
              <a:t>Click </a:t>
            </a:r>
            <a:r>
              <a:rPr lang="en-US" b="1" dirty="0" smtClean="0"/>
              <a:t>Align</a:t>
            </a:r>
            <a:r>
              <a:rPr lang="en-US" dirty="0" smtClean="0"/>
              <a:t> </a:t>
            </a:r>
            <a:r>
              <a:rPr lang="en-US" b="1" dirty="0" smtClean="0"/>
              <a:t>Middle</a:t>
            </a:r>
            <a:r>
              <a:rPr lang="en-US" dirty="0" smtClean="0"/>
              <a:t>.</a:t>
            </a:r>
          </a:p>
          <a:p>
            <a:pPr eaLnBrk="1" fontAlgn="auto" hangingPunct="1">
              <a:spcBef>
                <a:spcPts val="0"/>
              </a:spcBef>
              <a:spcAft>
                <a:spcPts val="0"/>
              </a:spcAft>
              <a:defRPr/>
            </a:pPr>
            <a:endParaRPr lang="en-US" dirty="0" smtClean="0"/>
          </a:p>
          <a:p>
            <a:pPr eaLnBrk="1" fontAlgn="auto" hangingPunct="1">
              <a:spcBef>
                <a:spcPts val="0"/>
              </a:spcBef>
              <a:spcAft>
                <a:spcPts val="0"/>
              </a:spcAft>
              <a:defRPr/>
            </a:pPr>
            <a:endParaRPr lang="en-US" dirty="0" smtClean="0"/>
          </a:p>
          <a:p>
            <a:pPr eaLnBrk="1" fontAlgn="auto" hangingPunct="1">
              <a:spcBef>
                <a:spcPts val="0"/>
              </a:spcBef>
              <a:spcAft>
                <a:spcPts val="0"/>
              </a:spcAft>
              <a:defRPr/>
            </a:pPr>
            <a:r>
              <a:rPr lang="en-US" dirty="0" smtClean="0"/>
              <a:t>To reproduce the animation effects on this slide, do the following:</a:t>
            </a:r>
          </a:p>
          <a:p>
            <a:pPr marL="228600" indent="-228600" eaLnBrk="1" fontAlgn="auto" hangingPunct="1">
              <a:spcBef>
                <a:spcPts val="0"/>
              </a:spcBef>
              <a:spcAft>
                <a:spcPts val="0"/>
              </a:spcAft>
              <a:buFont typeface="+mj-lt"/>
              <a:buAutoNum type="arabicPeriod"/>
              <a:defRPr/>
            </a:pPr>
            <a:r>
              <a:rPr lang="en-US" dirty="0" smtClean="0"/>
              <a:t>On the </a:t>
            </a:r>
            <a:r>
              <a:rPr lang="en-US" b="1" dirty="0" smtClean="0"/>
              <a:t>Animations</a:t>
            </a:r>
            <a:r>
              <a:rPr lang="en-US" dirty="0" smtClean="0"/>
              <a:t> tab, in the </a:t>
            </a:r>
            <a:r>
              <a:rPr lang="en-US" b="1" dirty="0" smtClean="0"/>
              <a:t>Animations</a:t>
            </a:r>
            <a:r>
              <a:rPr lang="en-US" dirty="0" smtClean="0"/>
              <a:t> group, click </a:t>
            </a:r>
            <a:r>
              <a:rPr lang="en-US" b="1" dirty="0" smtClean="0"/>
              <a:t>Custom</a:t>
            </a:r>
            <a:r>
              <a:rPr lang="en-US" dirty="0" smtClean="0"/>
              <a:t> </a:t>
            </a:r>
            <a:r>
              <a:rPr lang="en-US" b="1" dirty="0" smtClean="0"/>
              <a:t>Animation</a:t>
            </a:r>
            <a:r>
              <a:rPr lang="en-US" dirty="0" smtClean="0"/>
              <a:t>.</a:t>
            </a:r>
          </a:p>
          <a:p>
            <a:pPr marL="228600" indent="-228600" eaLnBrk="1" fontAlgn="auto" hangingPunct="1">
              <a:spcBef>
                <a:spcPts val="0"/>
              </a:spcBef>
              <a:spcAft>
                <a:spcPts val="0"/>
              </a:spcAft>
              <a:buFont typeface="+mj-lt"/>
              <a:buAutoNum type="arabicPeriod"/>
              <a:defRPr/>
            </a:pPr>
            <a:r>
              <a:rPr lang="en-US" dirty="0" smtClean="0"/>
              <a:t>Press and hold CTRL, and then select the four rectangles on the slide. In the </a:t>
            </a:r>
            <a:r>
              <a:rPr lang="en-US" b="1" dirty="0" smtClean="0"/>
              <a:t>Custom</a:t>
            </a:r>
            <a:r>
              <a:rPr lang="en-US" dirty="0" smtClean="0"/>
              <a:t> </a:t>
            </a:r>
            <a:r>
              <a:rPr lang="en-US" b="1" dirty="0" smtClean="0"/>
              <a:t>Animation</a:t>
            </a:r>
            <a:r>
              <a:rPr lang="en-US" dirty="0" smtClean="0"/>
              <a:t> task pane, do the following:</a:t>
            </a:r>
          </a:p>
          <a:p>
            <a:pPr marL="685800" lvl="1" indent="-228600" eaLnBrk="1" fontAlgn="auto" hangingPunct="1">
              <a:spcBef>
                <a:spcPts val="0"/>
              </a:spcBef>
              <a:spcAft>
                <a:spcPts val="0"/>
              </a:spcAft>
              <a:buFont typeface="+mj-lt"/>
              <a:buAutoNum type="arabicPeriod"/>
              <a:defRPr/>
            </a:pPr>
            <a:r>
              <a:rPr lang="en-US" dirty="0" smtClean="0"/>
              <a:t>Click </a:t>
            </a:r>
            <a:r>
              <a:rPr lang="en-US" b="1" dirty="0" smtClean="0"/>
              <a:t>Add Effect</a:t>
            </a:r>
            <a:r>
              <a:rPr lang="en-US" dirty="0" smtClean="0"/>
              <a:t>, point to </a:t>
            </a:r>
            <a:r>
              <a:rPr lang="en-US" b="1" dirty="0" smtClean="0"/>
              <a:t>Entrance</a:t>
            </a:r>
            <a:r>
              <a:rPr lang="en-US" dirty="0" smtClean="0"/>
              <a:t>, and then click </a:t>
            </a:r>
            <a:r>
              <a:rPr lang="en-US" b="1" dirty="0" smtClean="0"/>
              <a:t>More</a:t>
            </a:r>
            <a:r>
              <a:rPr lang="en-US" dirty="0" smtClean="0"/>
              <a:t> </a:t>
            </a:r>
            <a:r>
              <a:rPr lang="en-US" b="1" dirty="0" smtClean="0"/>
              <a:t>Effects</a:t>
            </a:r>
            <a:r>
              <a:rPr lang="en-US" dirty="0" smtClean="0"/>
              <a:t>. In the </a:t>
            </a:r>
            <a:r>
              <a:rPr lang="en-US" b="1" dirty="0" smtClean="0"/>
              <a:t>Add Entrance Effect </a:t>
            </a:r>
            <a:r>
              <a:rPr lang="en-US" dirty="0" smtClean="0"/>
              <a:t>dialog box,</a:t>
            </a:r>
            <a:r>
              <a:rPr lang="en-US" b="1" dirty="0" smtClean="0"/>
              <a:t> </a:t>
            </a:r>
            <a:r>
              <a:rPr lang="en-US" dirty="0" smtClean="0"/>
              <a:t>under </a:t>
            </a:r>
            <a:r>
              <a:rPr lang="en-US" b="1" dirty="0" smtClean="0"/>
              <a:t>Basic</a:t>
            </a:r>
            <a:r>
              <a:rPr lang="en-US" dirty="0" smtClean="0"/>
              <a:t>, click </a:t>
            </a:r>
            <a:r>
              <a:rPr lang="en-US" b="1" dirty="0" smtClean="0"/>
              <a:t>Fly In</a:t>
            </a:r>
            <a:r>
              <a:rPr lang="en-US" dirty="0" smtClean="0"/>
              <a:t>, and then click </a:t>
            </a:r>
            <a:r>
              <a:rPr lang="en-US" b="1" dirty="0" smtClean="0"/>
              <a:t>OK</a:t>
            </a:r>
            <a:r>
              <a:rPr lang="en-US" dirty="0" smtClean="0"/>
              <a:t>.</a:t>
            </a:r>
          </a:p>
          <a:p>
            <a:pPr marL="685800" lvl="1" indent="-228600" eaLnBrk="1" fontAlgn="auto" hangingPunct="1">
              <a:spcBef>
                <a:spcPts val="0"/>
              </a:spcBef>
              <a:spcAft>
                <a:spcPts val="0"/>
              </a:spcAft>
              <a:buFont typeface="+mj-lt"/>
              <a:buAutoNum type="arabicPeriod"/>
              <a:defRPr/>
            </a:pPr>
            <a:r>
              <a:rPr lang="en-US" dirty="0" smtClean="0"/>
              <a:t>Under </a:t>
            </a:r>
            <a:r>
              <a:rPr lang="en-US" b="1" dirty="0" smtClean="0"/>
              <a:t>Modify: Fly In</a:t>
            </a:r>
            <a:r>
              <a:rPr lang="en-US" dirty="0" smtClean="0"/>
              <a:t>, in the </a:t>
            </a:r>
            <a:r>
              <a:rPr lang="en-US" b="1" dirty="0" smtClean="0"/>
              <a:t>Start </a:t>
            </a:r>
            <a:r>
              <a:rPr lang="en-US" dirty="0" smtClean="0"/>
              <a:t>list, select </a:t>
            </a:r>
            <a:r>
              <a:rPr lang="en-US" b="1" dirty="0" smtClean="0"/>
              <a:t>With Previous</a:t>
            </a:r>
            <a:r>
              <a:rPr lang="en-US" dirty="0" smtClean="0"/>
              <a:t>.</a:t>
            </a:r>
          </a:p>
          <a:p>
            <a:pPr marL="685800" lvl="1" indent="-228600" eaLnBrk="1" fontAlgn="auto" hangingPunct="1">
              <a:spcBef>
                <a:spcPts val="0"/>
              </a:spcBef>
              <a:spcAft>
                <a:spcPts val="0"/>
              </a:spcAft>
              <a:buFont typeface="+mj-lt"/>
              <a:buAutoNum type="arabicPeriod"/>
              <a:defRPr/>
            </a:pPr>
            <a:r>
              <a:rPr lang="en-US" dirty="0" smtClean="0"/>
              <a:t>Under </a:t>
            </a:r>
            <a:r>
              <a:rPr lang="en-US" b="1" dirty="0" smtClean="0"/>
              <a:t>Modify: Fly In</a:t>
            </a:r>
            <a:r>
              <a:rPr lang="en-US" dirty="0" smtClean="0"/>
              <a:t>, in the </a:t>
            </a:r>
            <a:r>
              <a:rPr lang="en-US" b="1" dirty="0" smtClean="0"/>
              <a:t>Speed </a:t>
            </a:r>
            <a:r>
              <a:rPr lang="en-US" dirty="0" smtClean="0"/>
              <a:t>list, select </a:t>
            </a:r>
            <a:r>
              <a:rPr lang="en-US" b="1" dirty="0" smtClean="0"/>
              <a:t>Medium</a:t>
            </a:r>
            <a:r>
              <a:rPr lang="en-US" dirty="0" smtClean="0"/>
              <a:t>.</a:t>
            </a:r>
          </a:p>
          <a:p>
            <a:pPr marL="228600" indent="-228600" eaLnBrk="1" fontAlgn="auto" hangingPunct="1">
              <a:spcBef>
                <a:spcPts val="0"/>
              </a:spcBef>
              <a:spcAft>
                <a:spcPts val="0"/>
              </a:spcAft>
              <a:buFont typeface="+mj-lt"/>
              <a:buAutoNum type="arabicPeriod"/>
              <a:defRPr/>
            </a:pPr>
            <a:r>
              <a:rPr lang="en-US" dirty="0" smtClean="0"/>
              <a:t>On the slide, select the top horizontal rectangle. In the </a:t>
            </a:r>
            <a:r>
              <a:rPr lang="en-US" b="1" dirty="0" smtClean="0"/>
              <a:t>Custom</a:t>
            </a:r>
            <a:r>
              <a:rPr lang="en-US" dirty="0" smtClean="0"/>
              <a:t> </a:t>
            </a:r>
            <a:r>
              <a:rPr lang="en-US" b="1" dirty="0" smtClean="0"/>
              <a:t>Animation</a:t>
            </a:r>
            <a:r>
              <a:rPr lang="en-US" dirty="0" smtClean="0"/>
              <a:t> task pane, under </a:t>
            </a:r>
            <a:r>
              <a:rPr lang="en-US" b="1" dirty="0" smtClean="0"/>
              <a:t>Modify: Fly-In</a:t>
            </a:r>
            <a:r>
              <a:rPr lang="en-US" dirty="0" smtClean="0"/>
              <a:t>, in the </a:t>
            </a:r>
            <a:r>
              <a:rPr lang="en-US" b="1" dirty="0" smtClean="0"/>
              <a:t>Direction </a:t>
            </a:r>
            <a:r>
              <a:rPr lang="en-US" dirty="0" smtClean="0"/>
              <a:t>list, select </a:t>
            </a:r>
            <a:r>
              <a:rPr lang="en-US" b="1" dirty="0" smtClean="0"/>
              <a:t>From Bottom</a:t>
            </a:r>
            <a:r>
              <a:rPr lang="en-US" dirty="0" smtClean="0"/>
              <a:t>.</a:t>
            </a:r>
          </a:p>
          <a:p>
            <a:pPr marL="228600" indent="-228600" eaLnBrk="1" fontAlgn="auto" hangingPunct="1">
              <a:spcBef>
                <a:spcPts val="0"/>
              </a:spcBef>
              <a:spcAft>
                <a:spcPts val="0"/>
              </a:spcAft>
              <a:buFont typeface="+mj-lt"/>
              <a:buAutoNum type="arabicPeriod"/>
              <a:defRPr/>
            </a:pPr>
            <a:r>
              <a:rPr lang="en-US" dirty="0" smtClean="0"/>
              <a:t>On the slide, select the bottom horizontal rectangle. In the </a:t>
            </a:r>
            <a:r>
              <a:rPr lang="en-US" b="1" dirty="0" smtClean="0"/>
              <a:t>Custom</a:t>
            </a:r>
            <a:r>
              <a:rPr lang="en-US" dirty="0" smtClean="0"/>
              <a:t> </a:t>
            </a:r>
            <a:r>
              <a:rPr lang="en-US" b="1" dirty="0" smtClean="0"/>
              <a:t>Animation</a:t>
            </a:r>
            <a:r>
              <a:rPr lang="en-US" dirty="0" smtClean="0"/>
              <a:t> task pane, under </a:t>
            </a:r>
            <a:r>
              <a:rPr lang="en-US" b="1" dirty="0" smtClean="0"/>
              <a:t>Modify: Fly-In</a:t>
            </a:r>
            <a:r>
              <a:rPr lang="en-US" dirty="0" smtClean="0"/>
              <a:t>, in the </a:t>
            </a:r>
            <a:r>
              <a:rPr lang="en-US" b="1" dirty="0" smtClean="0"/>
              <a:t>Direction </a:t>
            </a:r>
            <a:r>
              <a:rPr lang="en-US" dirty="0" smtClean="0"/>
              <a:t>list, select </a:t>
            </a:r>
            <a:r>
              <a:rPr lang="en-US" b="1" dirty="0" smtClean="0"/>
              <a:t>From Top</a:t>
            </a:r>
            <a:r>
              <a:rPr lang="en-US" dirty="0" smtClean="0"/>
              <a:t>.</a:t>
            </a:r>
          </a:p>
          <a:p>
            <a:pPr marL="228600" indent="-228600" eaLnBrk="1" fontAlgn="auto" hangingPunct="1">
              <a:spcBef>
                <a:spcPts val="0"/>
              </a:spcBef>
              <a:spcAft>
                <a:spcPts val="0"/>
              </a:spcAft>
              <a:buFont typeface="+mj-lt"/>
              <a:buAutoNum type="arabicPeriod"/>
              <a:defRPr/>
            </a:pPr>
            <a:r>
              <a:rPr lang="en-US" dirty="0" smtClean="0"/>
              <a:t>On the slide, select the left vertical rectangle. In the </a:t>
            </a:r>
            <a:r>
              <a:rPr lang="en-US" b="1" dirty="0" smtClean="0"/>
              <a:t>Custom</a:t>
            </a:r>
            <a:r>
              <a:rPr lang="en-US" dirty="0" smtClean="0"/>
              <a:t> </a:t>
            </a:r>
            <a:r>
              <a:rPr lang="en-US" b="1" dirty="0" smtClean="0"/>
              <a:t>Animation</a:t>
            </a:r>
            <a:r>
              <a:rPr lang="en-US" dirty="0" smtClean="0"/>
              <a:t> task pane, under </a:t>
            </a:r>
            <a:r>
              <a:rPr lang="en-US" b="1" dirty="0" smtClean="0"/>
              <a:t>Modify: Fly-In</a:t>
            </a:r>
            <a:r>
              <a:rPr lang="en-US" dirty="0" smtClean="0"/>
              <a:t>, in the </a:t>
            </a:r>
            <a:r>
              <a:rPr lang="en-US" b="1" dirty="0" smtClean="0"/>
              <a:t>Direction </a:t>
            </a:r>
            <a:r>
              <a:rPr lang="en-US" dirty="0" smtClean="0"/>
              <a:t>list, select </a:t>
            </a:r>
            <a:r>
              <a:rPr lang="en-US" b="1" dirty="0" smtClean="0"/>
              <a:t>From Right</a:t>
            </a:r>
            <a:r>
              <a:rPr lang="en-US" dirty="0" smtClean="0"/>
              <a:t>.</a:t>
            </a:r>
          </a:p>
          <a:p>
            <a:pPr marL="228600" indent="-228600" eaLnBrk="1" fontAlgn="auto" hangingPunct="1">
              <a:spcBef>
                <a:spcPts val="0"/>
              </a:spcBef>
              <a:spcAft>
                <a:spcPts val="0"/>
              </a:spcAft>
              <a:buFont typeface="+mj-lt"/>
              <a:buAutoNum type="arabicPeriod"/>
              <a:defRPr/>
            </a:pPr>
            <a:r>
              <a:rPr lang="en-US" dirty="0" smtClean="0"/>
              <a:t>On the slide, select the right vertical rectangle. In the </a:t>
            </a:r>
            <a:r>
              <a:rPr lang="en-US" b="1" dirty="0" smtClean="0"/>
              <a:t>Custom</a:t>
            </a:r>
            <a:r>
              <a:rPr lang="en-US" dirty="0" smtClean="0"/>
              <a:t> </a:t>
            </a:r>
            <a:r>
              <a:rPr lang="en-US" b="1" dirty="0" smtClean="0"/>
              <a:t>Animation</a:t>
            </a:r>
            <a:r>
              <a:rPr lang="en-US" dirty="0" smtClean="0"/>
              <a:t> task pane, under </a:t>
            </a:r>
            <a:r>
              <a:rPr lang="en-US" b="1" dirty="0" smtClean="0"/>
              <a:t>Modify: Fly-In</a:t>
            </a:r>
            <a:r>
              <a:rPr lang="en-US" dirty="0" smtClean="0"/>
              <a:t>, in the </a:t>
            </a:r>
            <a:r>
              <a:rPr lang="en-US" b="1" dirty="0" smtClean="0"/>
              <a:t>Direction </a:t>
            </a:r>
            <a:r>
              <a:rPr lang="en-US" dirty="0" smtClean="0"/>
              <a:t>list, select </a:t>
            </a:r>
            <a:r>
              <a:rPr lang="en-US" b="1" dirty="0" smtClean="0"/>
              <a:t>From Left</a:t>
            </a:r>
            <a:r>
              <a:rPr lang="en-US" dirty="0" smtClean="0"/>
              <a:t>.</a:t>
            </a:r>
          </a:p>
          <a:p>
            <a:pPr marL="228600" indent="-228600" eaLnBrk="1" fontAlgn="auto" hangingPunct="1">
              <a:spcBef>
                <a:spcPts val="0"/>
              </a:spcBef>
              <a:spcAft>
                <a:spcPts val="0"/>
              </a:spcAft>
              <a:buFont typeface="+mj-lt"/>
              <a:buAutoNum type="arabicPeriod"/>
              <a:defRPr/>
            </a:pPr>
            <a:r>
              <a:rPr lang="en-US" dirty="0" smtClean="0"/>
              <a:t>On the slide, select the picture. In the </a:t>
            </a:r>
            <a:r>
              <a:rPr lang="en-US" b="1" dirty="0" smtClean="0"/>
              <a:t>Custom</a:t>
            </a:r>
            <a:r>
              <a:rPr lang="en-US" dirty="0" smtClean="0"/>
              <a:t> </a:t>
            </a:r>
            <a:r>
              <a:rPr lang="en-US" b="1" dirty="0" smtClean="0"/>
              <a:t>Animation</a:t>
            </a:r>
            <a:r>
              <a:rPr lang="en-US" dirty="0" smtClean="0"/>
              <a:t> task pane, do the following: </a:t>
            </a:r>
          </a:p>
          <a:p>
            <a:pPr marL="685800" lvl="1" indent="-228600" eaLnBrk="1" fontAlgn="auto" hangingPunct="1">
              <a:spcBef>
                <a:spcPts val="0"/>
              </a:spcBef>
              <a:spcAft>
                <a:spcPts val="0"/>
              </a:spcAft>
              <a:buFont typeface="+mj-lt"/>
              <a:buAutoNum type="arabicPeriod"/>
              <a:defRPr/>
            </a:pPr>
            <a:r>
              <a:rPr lang="en-US" dirty="0" smtClean="0"/>
              <a:t>Click </a:t>
            </a:r>
            <a:r>
              <a:rPr lang="en-US" b="1" dirty="0" smtClean="0"/>
              <a:t>Add Effect</a:t>
            </a:r>
            <a:r>
              <a:rPr lang="en-US" dirty="0" smtClean="0"/>
              <a:t>, point to </a:t>
            </a:r>
            <a:r>
              <a:rPr lang="en-US" b="1" dirty="0" smtClean="0"/>
              <a:t>Entrance</a:t>
            </a:r>
            <a:r>
              <a:rPr lang="en-US" dirty="0" smtClean="0"/>
              <a:t>, and then click </a:t>
            </a:r>
            <a:r>
              <a:rPr lang="en-US" b="1" dirty="0" smtClean="0"/>
              <a:t>More</a:t>
            </a:r>
            <a:r>
              <a:rPr lang="en-US" dirty="0" smtClean="0"/>
              <a:t> </a:t>
            </a:r>
            <a:r>
              <a:rPr lang="en-US" b="1" dirty="0" smtClean="0"/>
              <a:t>Effects</a:t>
            </a:r>
            <a:r>
              <a:rPr lang="en-US" dirty="0" smtClean="0"/>
              <a:t>. In the </a:t>
            </a:r>
            <a:r>
              <a:rPr lang="en-US" b="1" dirty="0" smtClean="0"/>
              <a:t>Add Entrance Effect</a:t>
            </a:r>
            <a:r>
              <a:rPr lang="en-US" dirty="0" smtClean="0"/>
              <a:t> dialog box, under </a:t>
            </a:r>
            <a:r>
              <a:rPr lang="en-US" b="1" dirty="0" smtClean="0"/>
              <a:t>Basic</a:t>
            </a:r>
            <a:r>
              <a:rPr lang="en-US" dirty="0" smtClean="0"/>
              <a:t>, click </a:t>
            </a:r>
            <a:r>
              <a:rPr lang="en-US" b="1" dirty="0" smtClean="0"/>
              <a:t>Box</a:t>
            </a:r>
            <a:r>
              <a:rPr lang="en-US" dirty="0" smtClean="0"/>
              <a:t>, and then click </a:t>
            </a:r>
            <a:r>
              <a:rPr lang="en-US" b="1" dirty="0" smtClean="0"/>
              <a:t>OK.</a:t>
            </a:r>
          </a:p>
          <a:p>
            <a:pPr marL="685800" lvl="1" indent="-228600" eaLnBrk="1" fontAlgn="auto" hangingPunct="1">
              <a:spcBef>
                <a:spcPts val="0"/>
              </a:spcBef>
              <a:spcAft>
                <a:spcPts val="0"/>
              </a:spcAft>
              <a:buFont typeface="+mj-lt"/>
              <a:buAutoNum type="arabicPeriod"/>
              <a:defRPr/>
            </a:pPr>
            <a:r>
              <a:rPr lang="en-US" dirty="0" smtClean="0"/>
              <a:t>Under </a:t>
            </a:r>
            <a:r>
              <a:rPr lang="en-US" b="1" dirty="0" smtClean="0"/>
              <a:t>Modify: Box</a:t>
            </a:r>
            <a:r>
              <a:rPr lang="en-US" dirty="0" smtClean="0"/>
              <a:t>, in the </a:t>
            </a:r>
            <a:r>
              <a:rPr lang="en-US" b="1" dirty="0" smtClean="0"/>
              <a:t>Start</a:t>
            </a:r>
            <a:r>
              <a:rPr lang="en-US" dirty="0" smtClean="0"/>
              <a:t> list, select </a:t>
            </a:r>
            <a:r>
              <a:rPr lang="en-US" b="1" dirty="0" smtClean="0"/>
              <a:t>With Previous</a:t>
            </a:r>
            <a:r>
              <a:rPr lang="en-US" dirty="0" smtClean="0"/>
              <a:t>.</a:t>
            </a:r>
          </a:p>
          <a:p>
            <a:pPr marL="685800" lvl="1" indent="-228600" eaLnBrk="1" fontAlgn="auto" hangingPunct="1">
              <a:spcBef>
                <a:spcPts val="0"/>
              </a:spcBef>
              <a:spcAft>
                <a:spcPts val="0"/>
              </a:spcAft>
              <a:buFont typeface="+mj-lt"/>
              <a:buAutoNum type="arabicPeriod"/>
              <a:defRPr/>
            </a:pPr>
            <a:r>
              <a:rPr lang="en-US" dirty="0" smtClean="0"/>
              <a:t>Under </a:t>
            </a:r>
            <a:r>
              <a:rPr lang="en-US" b="1" dirty="0" smtClean="0"/>
              <a:t>Modify: Box</a:t>
            </a:r>
            <a:r>
              <a:rPr lang="en-US" dirty="0" smtClean="0"/>
              <a:t>, in the </a:t>
            </a:r>
            <a:r>
              <a:rPr lang="en-US" b="1" dirty="0" smtClean="0"/>
              <a:t>Direction</a:t>
            </a:r>
            <a:r>
              <a:rPr lang="en-US" dirty="0" smtClean="0"/>
              <a:t> list, select </a:t>
            </a:r>
            <a:r>
              <a:rPr lang="en-US" b="1" dirty="0" smtClean="0"/>
              <a:t>Out</a:t>
            </a:r>
            <a:r>
              <a:rPr lang="en-US" dirty="0" smtClean="0"/>
              <a:t>.</a:t>
            </a:r>
          </a:p>
          <a:p>
            <a:pPr marL="228600" indent="-228600" eaLnBrk="1" fontAlgn="auto" hangingPunct="1">
              <a:spcBef>
                <a:spcPts val="0"/>
              </a:spcBef>
              <a:spcAft>
                <a:spcPts val="0"/>
              </a:spcAft>
              <a:buFont typeface="+mj-lt"/>
              <a:buAutoNum type="arabicPeriod"/>
              <a:defRPr/>
            </a:pPr>
            <a:r>
              <a:rPr lang="en-US" dirty="0" smtClean="0"/>
              <a:t>Also in the </a:t>
            </a:r>
            <a:r>
              <a:rPr lang="en-US" b="1" dirty="0" smtClean="0"/>
              <a:t>Custom Animation </a:t>
            </a:r>
            <a:r>
              <a:rPr lang="en-US" dirty="0" smtClean="0"/>
              <a:t>task pane, select the fifth animation effect (box effect for the picture). Click the arrow to the right of the selected effect, and then click </a:t>
            </a:r>
            <a:r>
              <a:rPr lang="en-US" b="1" dirty="0" smtClean="0"/>
              <a:t>Timing</a:t>
            </a:r>
            <a:r>
              <a:rPr lang="en-US" dirty="0" smtClean="0"/>
              <a:t>. In the </a:t>
            </a:r>
            <a:r>
              <a:rPr lang="en-US" b="1" dirty="0" smtClean="0"/>
              <a:t>Fade </a:t>
            </a:r>
            <a:r>
              <a:rPr lang="en-US" dirty="0" smtClean="0"/>
              <a:t>dialog box, on the </a:t>
            </a:r>
            <a:r>
              <a:rPr lang="en-US" b="1" dirty="0" smtClean="0"/>
              <a:t>Timing</a:t>
            </a:r>
            <a:r>
              <a:rPr lang="en-US" dirty="0" smtClean="0"/>
              <a:t> tab, do the following:</a:t>
            </a:r>
          </a:p>
          <a:p>
            <a:pPr marL="685800" lvl="1" indent="-228600" eaLnBrk="1" fontAlgn="auto" hangingPunct="1">
              <a:spcBef>
                <a:spcPts val="0"/>
              </a:spcBef>
              <a:spcAft>
                <a:spcPts val="0"/>
              </a:spcAft>
              <a:buFont typeface="Arial" pitchFamily="34" charset="0"/>
              <a:buChar char="•"/>
              <a:defRPr/>
            </a:pPr>
            <a:r>
              <a:rPr lang="en-US" dirty="0" smtClean="0"/>
              <a:t>In the </a:t>
            </a:r>
            <a:r>
              <a:rPr lang="en-US" b="1" dirty="0" smtClean="0"/>
              <a:t>Delay</a:t>
            </a:r>
            <a:r>
              <a:rPr lang="en-US" dirty="0" smtClean="0"/>
              <a:t> box, enter </a:t>
            </a:r>
            <a:r>
              <a:rPr lang="en-US" b="1" dirty="0" smtClean="0"/>
              <a:t>1.3</a:t>
            </a:r>
            <a:r>
              <a:rPr lang="en-US" dirty="0" smtClean="0"/>
              <a:t>.</a:t>
            </a:r>
          </a:p>
          <a:p>
            <a:pPr marL="685800" lvl="1" indent="-228600" eaLnBrk="1" fontAlgn="auto" hangingPunct="1">
              <a:spcBef>
                <a:spcPts val="0"/>
              </a:spcBef>
              <a:spcAft>
                <a:spcPts val="0"/>
              </a:spcAft>
              <a:buFont typeface="Arial" pitchFamily="34" charset="0"/>
              <a:buChar char="•"/>
              <a:defRPr/>
            </a:pPr>
            <a:r>
              <a:rPr lang="en-US" dirty="0" smtClean="0"/>
              <a:t>In the </a:t>
            </a:r>
            <a:r>
              <a:rPr lang="en-US" b="1" dirty="0" smtClean="0"/>
              <a:t>Speed</a:t>
            </a:r>
            <a:r>
              <a:rPr lang="en-US" dirty="0" smtClean="0"/>
              <a:t> box, enter </a:t>
            </a:r>
            <a:r>
              <a:rPr lang="en-US" b="1" dirty="0" smtClean="0"/>
              <a:t>0.7 seconds</a:t>
            </a:r>
            <a:r>
              <a:rPr lang="en-US" dirty="0" smtClean="0"/>
              <a:t>, and then click </a:t>
            </a:r>
            <a:r>
              <a:rPr lang="en-US" b="1" dirty="0" smtClean="0"/>
              <a:t>OK</a:t>
            </a:r>
            <a:r>
              <a:rPr lang="en-US" dirty="0" smtClean="0"/>
              <a:t>.</a:t>
            </a:r>
          </a:p>
          <a:p>
            <a:pPr marL="228600" indent="-228600" eaLnBrk="1" fontAlgn="auto" hangingPunct="1">
              <a:spcBef>
                <a:spcPts val="0"/>
              </a:spcBef>
              <a:spcAft>
                <a:spcPts val="0"/>
              </a:spcAft>
              <a:buFont typeface="+mj-lt"/>
              <a:buAutoNum type="arabicPeriod"/>
              <a:defRPr/>
            </a:pPr>
            <a:r>
              <a:rPr lang="en-US" dirty="0" smtClean="0"/>
              <a:t>Press and hold CTRL, and then select the four rectangles on the slide. In the </a:t>
            </a:r>
            <a:r>
              <a:rPr lang="en-US" b="1" dirty="0" smtClean="0"/>
              <a:t>Custom</a:t>
            </a:r>
            <a:r>
              <a:rPr lang="en-US" dirty="0" smtClean="0"/>
              <a:t> </a:t>
            </a:r>
            <a:r>
              <a:rPr lang="en-US" b="1" dirty="0" smtClean="0"/>
              <a:t>Animation</a:t>
            </a:r>
            <a:r>
              <a:rPr lang="en-US" dirty="0" smtClean="0"/>
              <a:t> task pane, do the following:</a:t>
            </a:r>
          </a:p>
          <a:p>
            <a:pPr marL="685800" lvl="1" indent="-228600" eaLnBrk="1" fontAlgn="auto" hangingPunct="1">
              <a:spcBef>
                <a:spcPts val="0"/>
              </a:spcBef>
              <a:spcAft>
                <a:spcPts val="0"/>
              </a:spcAft>
              <a:buFont typeface="+mj-lt"/>
              <a:buAutoNum type="arabicPeriod"/>
              <a:defRPr/>
            </a:pPr>
            <a:r>
              <a:rPr lang="en-US" dirty="0" smtClean="0"/>
              <a:t>Click </a:t>
            </a:r>
            <a:r>
              <a:rPr lang="en-US" b="1" dirty="0" smtClean="0"/>
              <a:t>Add Effect</a:t>
            </a:r>
            <a:r>
              <a:rPr lang="en-US" dirty="0" smtClean="0"/>
              <a:t>, point to </a:t>
            </a:r>
            <a:r>
              <a:rPr lang="en-US" b="1" dirty="0" smtClean="0"/>
              <a:t>Exit</a:t>
            </a:r>
            <a:r>
              <a:rPr lang="en-US" dirty="0" smtClean="0"/>
              <a:t>, and then click </a:t>
            </a:r>
            <a:r>
              <a:rPr lang="en-US" b="1" dirty="0" smtClean="0"/>
              <a:t>More</a:t>
            </a:r>
            <a:r>
              <a:rPr lang="en-US" dirty="0" smtClean="0"/>
              <a:t> </a:t>
            </a:r>
            <a:r>
              <a:rPr lang="en-US" b="1" dirty="0" smtClean="0"/>
              <a:t>Effects</a:t>
            </a:r>
            <a:r>
              <a:rPr lang="en-US" dirty="0" smtClean="0"/>
              <a:t>. In the </a:t>
            </a:r>
            <a:r>
              <a:rPr lang="en-US" b="1" dirty="0" smtClean="0"/>
              <a:t>Add Exit Effect </a:t>
            </a:r>
            <a:r>
              <a:rPr lang="en-US" dirty="0" smtClean="0"/>
              <a:t>dialog box,</a:t>
            </a:r>
            <a:r>
              <a:rPr lang="en-US" b="1" dirty="0" smtClean="0"/>
              <a:t> </a:t>
            </a:r>
            <a:r>
              <a:rPr lang="en-US" dirty="0" smtClean="0"/>
              <a:t>under </a:t>
            </a:r>
            <a:r>
              <a:rPr lang="en-US" b="1" dirty="0" smtClean="0"/>
              <a:t>Basic</a:t>
            </a:r>
            <a:r>
              <a:rPr lang="en-US" dirty="0" smtClean="0"/>
              <a:t>, click </a:t>
            </a:r>
            <a:r>
              <a:rPr lang="en-US" b="1" dirty="0" smtClean="0"/>
              <a:t>Fly Out</a:t>
            </a:r>
            <a:r>
              <a:rPr lang="en-US" dirty="0" smtClean="0"/>
              <a:t>, and then click </a:t>
            </a:r>
            <a:r>
              <a:rPr lang="en-US" b="1" dirty="0" smtClean="0"/>
              <a:t>OK</a:t>
            </a:r>
            <a:r>
              <a:rPr lang="en-US" dirty="0" smtClean="0"/>
              <a:t>.</a:t>
            </a:r>
          </a:p>
          <a:p>
            <a:pPr marL="685800" lvl="1" indent="-228600" eaLnBrk="1" fontAlgn="auto" hangingPunct="1">
              <a:spcBef>
                <a:spcPts val="0"/>
              </a:spcBef>
              <a:spcAft>
                <a:spcPts val="0"/>
              </a:spcAft>
              <a:buFont typeface="+mj-lt"/>
              <a:buAutoNum type="arabicPeriod"/>
              <a:defRPr/>
            </a:pPr>
            <a:r>
              <a:rPr lang="en-US" dirty="0" smtClean="0"/>
              <a:t>Under </a:t>
            </a:r>
            <a:r>
              <a:rPr lang="en-US" b="1" dirty="0" smtClean="0"/>
              <a:t>Modify: Fly Out</a:t>
            </a:r>
            <a:r>
              <a:rPr lang="en-US" dirty="0" smtClean="0"/>
              <a:t>, in the </a:t>
            </a:r>
            <a:r>
              <a:rPr lang="en-US" b="1" dirty="0" smtClean="0"/>
              <a:t>Start </a:t>
            </a:r>
            <a:r>
              <a:rPr lang="en-US" dirty="0" smtClean="0"/>
              <a:t>list, select </a:t>
            </a:r>
            <a:r>
              <a:rPr lang="en-US" b="1" dirty="0" smtClean="0"/>
              <a:t>With Previous</a:t>
            </a:r>
            <a:r>
              <a:rPr lang="en-US" dirty="0" smtClean="0"/>
              <a:t>.</a:t>
            </a:r>
          </a:p>
          <a:p>
            <a:pPr marL="685800" lvl="1" indent="-228600" eaLnBrk="1" fontAlgn="auto" hangingPunct="1">
              <a:spcBef>
                <a:spcPts val="0"/>
              </a:spcBef>
              <a:spcAft>
                <a:spcPts val="0"/>
              </a:spcAft>
              <a:buFont typeface="+mj-lt"/>
              <a:buAutoNum type="arabicPeriod"/>
              <a:defRPr/>
            </a:pPr>
            <a:r>
              <a:rPr lang="en-US" dirty="0" smtClean="0"/>
              <a:t>Under </a:t>
            </a:r>
            <a:r>
              <a:rPr lang="en-US" b="1" dirty="0" smtClean="0"/>
              <a:t>Modify: Fly Out</a:t>
            </a:r>
            <a:r>
              <a:rPr lang="en-US" dirty="0" smtClean="0"/>
              <a:t>, in the </a:t>
            </a:r>
            <a:r>
              <a:rPr lang="en-US" b="1" dirty="0" smtClean="0"/>
              <a:t>Speed </a:t>
            </a:r>
            <a:r>
              <a:rPr lang="en-US" dirty="0" smtClean="0"/>
              <a:t>box, select </a:t>
            </a:r>
            <a:r>
              <a:rPr lang="en-US" b="1" dirty="0" smtClean="0"/>
              <a:t>Medium</a:t>
            </a:r>
            <a:r>
              <a:rPr lang="en-US" dirty="0" smtClean="0"/>
              <a:t>. </a:t>
            </a:r>
            <a:endParaRPr lang="en-US" i="1" dirty="0" smtClean="0"/>
          </a:p>
          <a:p>
            <a:pPr marL="228600" indent="-228600" eaLnBrk="1" fontAlgn="auto" hangingPunct="1">
              <a:spcBef>
                <a:spcPts val="0"/>
              </a:spcBef>
              <a:spcAft>
                <a:spcPts val="0"/>
              </a:spcAft>
              <a:buFont typeface="+mj-lt"/>
              <a:buAutoNum type="arabicPeriod"/>
              <a:defRPr/>
            </a:pPr>
            <a:r>
              <a:rPr lang="en-US" dirty="0" smtClean="0"/>
              <a:t>Also in the </a:t>
            </a:r>
            <a:r>
              <a:rPr lang="en-US" b="1" dirty="0" smtClean="0"/>
              <a:t>Custom Animation </a:t>
            </a:r>
            <a:r>
              <a:rPr lang="en-US" dirty="0" smtClean="0"/>
              <a:t>task pane, with all four fly-out effects still selected, click the arrow to the right of the last fly-out effect, and then click </a:t>
            </a:r>
            <a:r>
              <a:rPr lang="en-US" b="1" dirty="0" smtClean="0"/>
              <a:t>Timing</a:t>
            </a:r>
            <a:r>
              <a:rPr lang="en-US" dirty="0" smtClean="0"/>
              <a:t>. In the </a:t>
            </a:r>
            <a:r>
              <a:rPr lang="en-US" b="1" dirty="0" smtClean="0"/>
              <a:t>Fly Out </a:t>
            </a:r>
            <a:r>
              <a:rPr lang="en-US" dirty="0" smtClean="0"/>
              <a:t>dialog box, on the </a:t>
            </a:r>
            <a:r>
              <a:rPr lang="en-US" b="1" dirty="0" smtClean="0"/>
              <a:t>Timing</a:t>
            </a:r>
            <a:r>
              <a:rPr lang="en-US" dirty="0" smtClean="0"/>
              <a:t> tab, in the </a:t>
            </a:r>
            <a:r>
              <a:rPr lang="en-US" b="1" dirty="0" smtClean="0"/>
              <a:t>Delay</a:t>
            </a:r>
            <a:r>
              <a:rPr lang="en-US" dirty="0" smtClean="0"/>
              <a:t> box, enter </a:t>
            </a:r>
            <a:r>
              <a:rPr lang="en-US" b="1" dirty="0" smtClean="0"/>
              <a:t>0</a:t>
            </a:r>
            <a:r>
              <a:rPr lang="en-US" dirty="0" smtClean="0"/>
              <a:t>, and then click </a:t>
            </a:r>
            <a:r>
              <a:rPr lang="en-US" b="1" dirty="0" smtClean="0"/>
              <a:t>OK</a:t>
            </a:r>
            <a:r>
              <a:rPr lang="en-US" dirty="0" smtClean="0"/>
              <a:t>.</a:t>
            </a:r>
          </a:p>
          <a:p>
            <a:pPr marL="228600" indent="-228600" eaLnBrk="1" fontAlgn="auto" hangingPunct="1">
              <a:spcBef>
                <a:spcPts val="0"/>
              </a:spcBef>
              <a:spcAft>
                <a:spcPts val="0"/>
              </a:spcAft>
              <a:buFont typeface="+mj-lt"/>
              <a:buAutoNum type="arabicPeriod"/>
              <a:defRPr/>
            </a:pPr>
            <a:r>
              <a:rPr lang="en-US" dirty="0" smtClean="0"/>
              <a:t>Also in the Custom Animation task pane, select the sixth animation effect (first fly-out effect). Under </a:t>
            </a:r>
            <a:r>
              <a:rPr lang="en-US" b="1" dirty="0" smtClean="0"/>
              <a:t>Modify: Fly Out</a:t>
            </a:r>
            <a:r>
              <a:rPr lang="en-US" dirty="0" smtClean="0"/>
              <a:t>, in the </a:t>
            </a:r>
            <a:r>
              <a:rPr lang="en-US" b="1" dirty="0" smtClean="0"/>
              <a:t>Start </a:t>
            </a:r>
            <a:r>
              <a:rPr lang="en-US" dirty="0" smtClean="0"/>
              <a:t>list, select </a:t>
            </a:r>
            <a:r>
              <a:rPr lang="en-US" b="1" dirty="0" smtClean="0"/>
              <a:t>On Click</a:t>
            </a:r>
            <a:r>
              <a:rPr lang="en-US" dirty="0" smtClean="0"/>
              <a:t>.</a:t>
            </a:r>
          </a:p>
          <a:p>
            <a:pPr marL="228600" indent="-228600" eaLnBrk="1" fontAlgn="auto" hangingPunct="1">
              <a:spcBef>
                <a:spcPts val="0"/>
              </a:spcBef>
              <a:spcAft>
                <a:spcPts val="0"/>
              </a:spcAft>
              <a:buFont typeface="+mj-lt"/>
              <a:buAutoNum type="arabicPeriod"/>
              <a:defRPr/>
            </a:pPr>
            <a:r>
              <a:rPr lang="en-US" dirty="0" smtClean="0"/>
              <a:t>On the slide, select the top horizontal rectangle. In the </a:t>
            </a:r>
            <a:r>
              <a:rPr lang="en-US" b="1" dirty="0" smtClean="0"/>
              <a:t>Custom</a:t>
            </a:r>
            <a:r>
              <a:rPr lang="en-US" dirty="0" smtClean="0"/>
              <a:t> </a:t>
            </a:r>
            <a:r>
              <a:rPr lang="en-US" b="1" dirty="0" smtClean="0"/>
              <a:t>Animation</a:t>
            </a:r>
            <a:r>
              <a:rPr lang="en-US" dirty="0" smtClean="0"/>
              <a:t> task pane, select the highlighted fly-out effect. Under </a:t>
            </a:r>
            <a:r>
              <a:rPr lang="en-US" b="1" dirty="0" smtClean="0"/>
              <a:t>Modify: Fly Out</a:t>
            </a:r>
            <a:r>
              <a:rPr lang="en-US" dirty="0" smtClean="0"/>
              <a:t>, in the </a:t>
            </a:r>
            <a:r>
              <a:rPr lang="en-US" b="1" dirty="0" smtClean="0"/>
              <a:t>Direction </a:t>
            </a:r>
            <a:r>
              <a:rPr lang="en-US" dirty="0" smtClean="0"/>
              <a:t>list, select </a:t>
            </a:r>
            <a:r>
              <a:rPr lang="en-US" b="1" dirty="0" smtClean="0"/>
              <a:t>To Bottom</a:t>
            </a:r>
            <a:r>
              <a:rPr lang="en-US" dirty="0" smtClean="0"/>
              <a:t>.</a:t>
            </a:r>
          </a:p>
          <a:p>
            <a:pPr marL="228600" indent="-228600" eaLnBrk="1" fontAlgn="auto" hangingPunct="1">
              <a:spcBef>
                <a:spcPts val="0"/>
              </a:spcBef>
              <a:spcAft>
                <a:spcPts val="0"/>
              </a:spcAft>
              <a:buFont typeface="+mj-lt"/>
              <a:buAutoNum type="arabicPeriod"/>
              <a:defRPr/>
            </a:pPr>
            <a:r>
              <a:rPr lang="en-US" dirty="0" smtClean="0"/>
              <a:t>On the slide, select the bottom horizontal rectangle. In the </a:t>
            </a:r>
            <a:r>
              <a:rPr lang="en-US" b="1" dirty="0" smtClean="0"/>
              <a:t>Custom</a:t>
            </a:r>
            <a:r>
              <a:rPr lang="en-US" dirty="0" smtClean="0"/>
              <a:t> </a:t>
            </a:r>
            <a:r>
              <a:rPr lang="en-US" b="1" dirty="0" smtClean="0"/>
              <a:t>Animation</a:t>
            </a:r>
            <a:r>
              <a:rPr lang="en-US" dirty="0" smtClean="0"/>
              <a:t> task pane, select the highlighted fly-out effect. Under </a:t>
            </a:r>
            <a:r>
              <a:rPr lang="en-US" b="1" dirty="0" smtClean="0"/>
              <a:t>Modify: Fly Out</a:t>
            </a:r>
            <a:r>
              <a:rPr lang="en-US" dirty="0" smtClean="0"/>
              <a:t>, in the </a:t>
            </a:r>
            <a:r>
              <a:rPr lang="en-US" b="1" dirty="0" smtClean="0"/>
              <a:t>Direction </a:t>
            </a:r>
            <a:r>
              <a:rPr lang="en-US" dirty="0" smtClean="0"/>
              <a:t>list, select </a:t>
            </a:r>
            <a:r>
              <a:rPr lang="en-US" b="1" dirty="0" smtClean="0"/>
              <a:t>To Top</a:t>
            </a:r>
            <a:r>
              <a:rPr lang="en-US" dirty="0" smtClean="0"/>
              <a:t>.</a:t>
            </a:r>
          </a:p>
          <a:p>
            <a:pPr marL="228600" indent="-228600" eaLnBrk="1" fontAlgn="auto" hangingPunct="1">
              <a:spcBef>
                <a:spcPts val="0"/>
              </a:spcBef>
              <a:spcAft>
                <a:spcPts val="0"/>
              </a:spcAft>
              <a:buFont typeface="+mj-lt"/>
              <a:buAutoNum type="arabicPeriod"/>
              <a:defRPr/>
            </a:pPr>
            <a:r>
              <a:rPr lang="en-US" dirty="0" smtClean="0"/>
              <a:t>On the slide, select the left vertical rectangle. In the </a:t>
            </a:r>
            <a:r>
              <a:rPr lang="en-US" b="1" dirty="0" smtClean="0"/>
              <a:t>Custom</a:t>
            </a:r>
            <a:r>
              <a:rPr lang="en-US" dirty="0" smtClean="0"/>
              <a:t> </a:t>
            </a:r>
            <a:r>
              <a:rPr lang="en-US" b="1" dirty="0" smtClean="0"/>
              <a:t>Animation</a:t>
            </a:r>
            <a:r>
              <a:rPr lang="en-US" dirty="0" smtClean="0"/>
              <a:t> task pane, select the highlighted fly-out effect. Under </a:t>
            </a:r>
            <a:r>
              <a:rPr lang="en-US" b="1" dirty="0" smtClean="0"/>
              <a:t>Modify: Fly Out</a:t>
            </a:r>
            <a:r>
              <a:rPr lang="en-US" dirty="0" smtClean="0"/>
              <a:t>, in the </a:t>
            </a:r>
            <a:r>
              <a:rPr lang="en-US" b="1" dirty="0" smtClean="0"/>
              <a:t>Direction </a:t>
            </a:r>
            <a:r>
              <a:rPr lang="en-US" dirty="0" smtClean="0"/>
              <a:t>list, select </a:t>
            </a:r>
            <a:r>
              <a:rPr lang="en-US" b="1" dirty="0" smtClean="0"/>
              <a:t>To Right</a:t>
            </a:r>
            <a:r>
              <a:rPr lang="en-US" dirty="0" smtClean="0"/>
              <a:t>.</a:t>
            </a:r>
          </a:p>
          <a:p>
            <a:pPr marL="228600" indent="-228600" eaLnBrk="1" fontAlgn="auto" hangingPunct="1">
              <a:spcBef>
                <a:spcPts val="0"/>
              </a:spcBef>
              <a:spcAft>
                <a:spcPts val="0"/>
              </a:spcAft>
              <a:buFont typeface="+mj-lt"/>
              <a:buAutoNum type="arabicPeriod"/>
              <a:defRPr/>
            </a:pPr>
            <a:r>
              <a:rPr lang="en-US" dirty="0" smtClean="0"/>
              <a:t>On the slide, select the right vertical rectangle. In the </a:t>
            </a:r>
            <a:r>
              <a:rPr lang="en-US" b="1" dirty="0" smtClean="0"/>
              <a:t>Custom</a:t>
            </a:r>
            <a:r>
              <a:rPr lang="en-US" dirty="0" smtClean="0"/>
              <a:t> </a:t>
            </a:r>
            <a:r>
              <a:rPr lang="en-US" b="1" dirty="0" smtClean="0"/>
              <a:t>Animation</a:t>
            </a:r>
            <a:r>
              <a:rPr lang="en-US" dirty="0" smtClean="0"/>
              <a:t> task pane, select the highlighted fly-out effect. Under </a:t>
            </a:r>
            <a:r>
              <a:rPr lang="en-US" b="1" dirty="0" smtClean="0"/>
              <a:t>Modify: Fly Out</a:t>
            </a:r>
            <a:r>
              <a:rPr lang="en-US" dirty="0" smtClean="0"/>
              <a:t>, in the </a:t>
            </a:r>
            <a:r>
              <a:rPr lang="en-US" b="1" dirty="0" smtClean="0"/>
              <a:t>Direction </a:t>
            </a:r>
            <a:r>
              <a:rPr lang="en-US" dirty="0" smtClean="0"/>
              <a:t>list, select </a:t>
            </a:r>
            <a:r>
              <a:rPr lang="en-US" b="1" dirty="0" smtClean="0"/>
              <a:t>To Left</a:t>
            </a:r>
            <a:r>
              <a:rPr lang="en-US" dirty="0" smtClean="0"/>
              <a:t>.</a:t>
            </a:r>
          </a:p>
          <a:p>
            <a:pPr marL="228600" indent="-228600" eaLnBrk="1" fontAlgn="auto" hangingPunct="1">
              <a:spcBef>
                <a:spcPts val="0"/>
              </a:spcBef>
              <a:spcAft>
                <a:spcPts val="0"/>
              </a:spcAft>
              <a:buFont typeface="+mj-lt"/>
              <a:buAutoNum type="arabicPeriod"/>
              <a:defRPr/>
            </a:pPr>
            <a:r>
              <a:rPr lang="en-US" dirty="0" smtClean="0"/>
              <a:t>On the slide, select the picture. In the </a:t>
            </a:r>
            <a:r>
              <a:rPr lang="en-US" b="1" dirty="0" smtClean="0"/>
              <a:t>Custom</a:t>
            </a:r>
            <a:r>
              <a:rPr lang="en-US" dirty="0" smtClean="0"/>
              <a:t> </a:t>
            </a:r>
            <a:r>
              <a:rPr lang="en-US" b="1" dirty="0" smtClean="0"/>
              <a:t>Animation</a:t>
            </a:r>
            <a:r>
              <a:rPr lang="en-US" dirty="0" smtClean="0"/>
              <a:t> task pane, do the following:</a:t>
            </a:r>
          </a:p>
          <a:p>
            <a:pPr marL="685800" lvl="1" indent="-228600" eaLnBrk="1" fontAlgn="auto" hangingPunct="1">
              <a:spcBef>
                <a:spcPts val="0"/>
              </a:spcBef>
              <a:spcAft>
                <a:spcPts val="0"/>
              </a:spcAft>
              <a:buFont typeface="+mj-lt"/>
              <a:buAutoNum type="arabicPeriod"/>
              <a:defRPr/>
            </a:pPr>
            <a:r>
              <a:rPr lang="en-US" dirty="0" smtClean="0"/>
              <a:t>Click </a:t>
            </a:r>
            <a:r>
              <a:rPr lang="en-US" b="1" dirty="0" smtClean="0"/>
              <a:t>Add Effect</a:t>
            </a:r>
            <a:r>
              <a:rPr lang="en-US" dirty="0" smtClean="0"/>
              <a:t>, point to </a:t>
            </a:r>
            <a:r>
              <a:rPr lang="en-US" b="1" dirty="0" smtClean="0"/>
              <a:t>Exit</a:t>
            </a:r>
            <a:r>
              <a:rPr lang="en-US" dirty="0" smtClean="0"/>
              <a:t>, and then click </a:t>
            </a:r>
            <a:r>
              <a:rPr lang="en-US" b="1" dirty="0" smtClean="0"/>
              <a:t>More</a:t>
            </a:r>
            <a:r>
              <a:rPr lang="en-US" dirty="0" smtClean="0"/>
              <a:t> </a:t>
            </a:r>
            <a:r>
              <a:rPr lang="en-US" b="1" dirty="0" smtClean="0"/>
              <a:t>Effects</a:t>
            </a:r>
            <a:r>
              <a:rPr lang="en-US" dirty="0" smtClean="0"/>
              <a:t>. In the </a:t>
            </a:r>
            <a:r>
              <a:rPr lang="en-US" b="1" dirty="0" smtClean="0"/>
              <a:t>Add Exit Effect</a:t>
            </a:r>
            <a:r>
              <a:rPr lang="en-US" dirty="0" smtClean="0"/>
              <a:t> dialog box, under </a:t>
            </a:r>
            <a:r>
              <a:rPr lang="en-US" b="1" dirty="0" smtClean="0"/>
              <a:t>Basic</a:t>
            </a:r>
            <a:r>
              <a:rPr lang="en-US" dirty="0" smtClean="0"/>
              <a:t>, click </a:t>
            </a:r>
            <a:r>
              <a:rPr lang="en-US" b="1" dirty="0" smtClean="0"/>
              <a:t>Box</a:t>
            </a:r>
            <a:r>
              <a:rPr lang="en-US" dirty="0" smtClean="0"/>
              <a:t>, and then click </a:t>
            </a:r>
            <a:r>
              <a:rPr lang="en-US" b="1" dirty="0" smtClean="0"/>
              <a:t>OK</a:t>
            </a:r>
            <a:r>
              <a:rPr lang="en-US" dirty="0" smtClean="0"/>
              <a:t>.</a:t>
            </a:r>
          </a:p>
          <a:p>
            <a:pPr marL="685800" lvl="1" indent="-228600" eaLnBrk="1" fontAlgn="auto" hangingPunct="1">
              <a:spcBef>
                <a:spcPts val="0"/>
              </a:spcBef>
              <a:spcAft>
                <a:spcPts val="0"/>
              </a:spcAft>
              <a:buFont typeface="+mj-lt"/>
              <a:buAutoNum type="arabicPeriod"/>
              <a:defRPr/>
            </a:pPr>
            <a:r>
              <a:rPr lang="en-US" dirty="0" smtClean="0"/>
              <a:t>Under </a:t>
            </a:r>
            <a:r>
              <a:rPr lang="en-US" b="1" dirty="0" smtClean="0"/>
              <a:t>Modify: Box</a:t>
            </a:r>
            <a:r>
              <a:rPr lang="en-US" dirty="0" smtClean="0"/>
              <a:t>, in the </a:t>
            </a:r>
            <a:r>
              <a:rPr lang="en-US" b="1" dirty="0" smtClean="0"/>
              <a:t>Start </a:t>
            </a:r>
            <a:r>
              <a:rPr lang="en-US" dirty="0" smtClean="0"/>
              <a:t>list, select </a:t>
            </a:r>
            <a:r>
              <a:rPr lang="en-US" b="1" dirty="0" smtClean="0"/>
              <a:t>With Previous</a:t>
            </a:r>
            <a:r>
              <a:rPr lang="en-US" dirty="0" smtClean="0"/>
              <a:t>.</a:t>
            </a:r>
            <a:endParaRPr lang="en-US" b="1" dirty="0" smtClean="0"/>
          </a:p>
          <a:p>
            <a:pPr marL="685800" lvl="1" indent="-228600" eaLnBrk="1" fontAlgn="auto" hangingPunct="1">
              <a:spcBef>
                <a:spcPts val="0"/>
              </a:spcBef>
              <a:spcAft>
                <a:spcPts val="0"/>
              </a:spcAft>
              <a:buFont typeface="+mj-lt"/>
              <a:buAutoNum type="arabicPeriod"/>
              <a:defRPr/>
            </a:pPr>
            <a:r>
              <a:rPr lang="en-US" dirty="0" smtClean="0"/>
              <a:t>Under </a:t>
            </a:r>
            <a:r>
              <a:rPr lang="en-US" b="1" dirty="0" smtClean="0"/>
              <a:t>Modify: Box</a:t>
            </a:r>
            <a:r>
              <a:rPr lang="en-US" dirty="0" smtClean="0"/>
              <a:t>, in the </a:t>
            </a:r>
            <a:r>
              <a:rPr lang="en-US" b="1" dirty="0" smtClean="0"/>
              <a:t>Direction </a:t>
            </a:r>
            <a:r>
              <a:rPr lang="en-US" dirty="0" smtClean="0"/>
              <a:t>list, select </a:t>
            </a:r>
            <a:r>
              <a:rPr lang="en-US" b="1" dirty="0" smtClean="0"/>
              <a:t>In</a:t>
            </a:r>
            <a:r>
              <a:rPr lang="en-US" dirty="0" smtClean="0"/>
              <a:t>.</a:t>
            </a:r>
            <a:endParaRPr lang="en-US" i="1" dirty="0" smtClean="0"/>
          </a:p>
          <a:p>
            <a:pPr marL="228600" indent="-228600" eaLnBrk="1" fontAlgn="auto" hangingPunct="1">
              <a:spcBef>
                <a:spcPts val="0"/>
              </a:spcBef>
              <a:spcAft>
                <a:spcPts val="0"/>
              </a:spcAft>
              <a:buFont typeface="+mj-lt"/>
              <a:buAutoNum type="arabicPeriod"/>
              <a:defRPr/>
            </a:pPr>
            <a:r>
              <a:rPr lang="en-US" dirty="0" smtClean="0"/>
              <a:t>Click the arrow to the right of the ninth animation effect (box effect for the picture), and then click </a:t>
            </a:r>
            <a:r>
              <a:rPr lang="en-US" b="1" dirty="0" smtClean="0"/>
              <a:t>Timing</a:t>
            </a:r>
            <a:r>
              <a:rPr lang="en-US" dirty="0" smtClean="0"/>
              <a:t>. In the </a:t>
            </a:r>
            <a:r>
              <a:rPr lang="en-US" b="1" dirty="0" smtClean="0"/>
              <a:t>Box</a:t>
            </a:r>
            <a:r>
              <a:rPr lang="en-US" dirty="0" smtClean="0"/>
              <a:t> dialog box, on the </a:t>
            </a:r>
            <a:r>
              <a:rPr lang="en-US" b="1" dirty="0" smtClean="0"/>
              <a:t>Timing</a:t>
            </a:r>
            <a:r>
              <a:rPr lang="en-US" dirty="0" smtClean="0"/>
              <a:t> tab, do the following:</a:t>
            </a:r>
          </a:p>
          <a:p>
            <a:pPr marL="685800" lvl="1" indent="-228600" eaLnBrk="1" fontAlgn="auto" hangingPunct="1">
              <a:spcBef>
                <a:spcPts val="0"/>
              </a:spcBef>
              <a:spcAft>
                <a:spcPts val="0"/>
              </a:spcAft>
              <a:buFont typeface="Arial" pitchFamily="34" charset="0"/>
              <a:buChar char="•"/>
              <a:defRPr/>
            </a:pPr>
            <a:r>
              <a:rPr lang="en-US" dirty="0" smtClean="0"/>
              <a:t>In the </a:t>
            </a:r>
            <a:r>
              <a:rPr lang="en-US" b="1" dirty="0" smtClean="0"/>
              <a:t>Delay</a:t>
            </a:r>
            <a:r>
              <a:rPr lang="en-US" dirty="0" smtClean="0"/>
              <a:t> box, enter </a:t>
            </a:r>
            <a:r>
              <a:rPr lang="en-US" b="1" dirty="0" smtClean="0"/>
              <a:t>0</a:t>
            </a:r>
            <a:r>
              <a:rPr lang="en-US" dirty="0" smtClean="0"/>
              <a:t>.</a:t>
            </a:r>
          </a:p>
          <a:p>
            <a:pPr marL="685800" lvl="1" indent="-228600" eaLnBrk="1" fontAlgn="auto" hangingPunct="1">
              <a:spcBef>
                <a:spcPts val="0"/>
              </a:spcBef>
              <a:spcAft>
                <a:spcPts val="0"/>
              </a:spcAft>
              <a:buFont typeface="Arial" pitchFamily="34" charset="0"/>
              <a:buChar char="•"/>
              <a:defRPr/>
            </a:pPr>
            <a:r>
              <a:rPr lang="en-US" dirty="0" smtClean="0"/>
              <a:t>In the </a:t>
            </a:r>
            <a:r>
              <a:rPr lang="en-US" b="1" dirty="0" smtClean="0"/>
              <a:t>Speed</a:t>
            </a:r>
            <a:r>
              <a:rPr lang="en-US" dirty="0" smtClean="0"/>
              <a:t> box, enter </a:t>
            </a:r>
            <a:r>
              <a:rPr lang="en-US" b="1" dirty="0" smtClean="0"/>
              <a:t>0.7 seconds</a:t>
            </a:r>
            <a:r>
              <a:rPr lang="en-US" dirty="0" smtClean="0"/>
              <a:t>, and then click </a:t>
            </a:r>
            <a:r>
              <a:rPr lang="en-US" b="1" dirty="0" smtClean="0"/>
              <a:t>OK</a:t>
            </a:r>
            <a:r>
              <a:rPr lang="en-US" dirty="0" smtClean="0"/>
              <a:t>.</a:t>
            </a:r>
            <a:endParaRPr lang="en-US" i="1" dirty="0" smtClean="0"/>
          </a:p>
          <a:p>
            <a:pPr eaLnBrk="1" fontAlgn="auto" hangingPunct="1">
              <a:spcBef>
                <a:spcPts val="0"/>
              </a:spcBef>
              <a:spcAft>
                <a:spcPts val="0"/>
              </a:spcAft>
              <a:defRPr/>
            </a:pPr>
            <a:endParaRPr lang="en-US" dirty="0" smtClean="0"/>
          </a:p>
          <a:p>
            <a:pPr eaLnBrk="1" fontAlgn="auto" hangingPunct="1">
              <a:spcBef>
                <a:spcPts val="0"/>
              </a:spcBef>
              <a:spcAft>
                <a:spcPts val="0"/>
              </a:spcAft>
              <a:defRPr/>
            </a:pPr>
            <a:endParaRPr lang="en-US" dirty="0" smtClean="0"/>
          </a:p>
          <a:p>
            <a:pPr eaLnBrk="1" fontAlgn="auto" hangingPunct="1">
              <a:spcBef>
                <a:spcPts val="0"/>
              </a:spcBef>
              <a:spcAft>
                <a:spcPts val="0"/>
              </a:spcAft>
              <a:defRPr/>
            </a:pPr>
            <a:r>
              <a:rPr lang="en-US" dirty="0" smtClean="0"/>
              <a:t>To reproduce the background effects on this slide, do the following:</a:t>
            </a:r>
          </a:p>
          <a:p>
            <a:pPr marL="228600" indent="-228600" eaLnBrk="1" fontAlgn="auto" hangingPunct="1">
              <a:spcBef>
                <a:spcPts val="0"/>
              </a:spcBef>
              <a:spcAft>
                <a:spcPts val="0"/>
              </a:spcAft>
              <a:buFont typeface="+mj-lt"/>
              <a:buAutoNum type="arabicPeriod"/>
              <a:defRPr/>
            </a:pPr>
            <a:r>
              <a:rPr lang="en-US" dirty="0" smtClean="0"/>
              <a:t>Right-click the slide background area, and then click </a:t>
            </a:r>
            <a:r>
              <a:rPr lang="en-US" b="1" dirty="0" smtClean="0"/>
              <a:t>Format Background</a:t>
            </a:r>
            <a:r>
              <a:rPr lang="en-US" dirty="0" smtClean="0"/>
              <a:t>. In the </a:t>
            </a:r>
            <a:r>
              <a:rPr lang="en-US" b="1" dirty="0" smtClean="0"/>
              <a:t>Format Background </a:t>
            </a:r>
            <a:r>
              <a:rPr lang="en-US" dirty="0" smtClean="0"/>
              <a:t>dialog box, click </a:t>
            </a:r>
            <a:r>
              <a:rPr lang="en-US" b="1" dirty="0" smtClean="0"/>
              <a:t>Fill</a:t>
            </a:r>
            <a:r>
              <a:rPr lang="en-US" dirty="0" smtClean="0"/>
              <a:t> in the left pane, select </a:t>
            </a:r>
            <a:r>
              <a:rPr lang="en-US" b="1" dirty="0" smtClean="0"/>
              <a:t>Gradient fill</a:t>
            </a:r>
            <a:r>
              <a:rPr lang="en-US" dirty="0" smtClean="0"/>
              <a:t> in the </a:t>
            </a:r>
            <a:r>
              <a:rPr lang="en-US" b="1" dirty="0" smtClean="0"/>
              <a:t>Fill</a:t>
            </a:r>
            <a:r>
              <a:rPr lang="en-US" dirty="0" smtClean="0"/>
              <a:t> pane, and then do the following:</a:t>
            </a:r>
          </a:p>
          <a:p>
            <a:pPr marL="685800" lvl="1" indent="-228600" eaLnBrk="1" fontAlgn="auto" hangingPunct="1">
              <a:spcBef>
                <a:spcPts val="0"/>
              </a:spcBef>
              <a:spcAft>
                <a:spcPts val="0"/>
              </a:spcAft>
              <a:buFont typeface="Arial" pitchFamily="34" charset="0"/>
              <a:buChar char="•"/>
              <a:defRPr/>
            </a:pPr>
            <a:r>
              <a:rPr lang="en-US" dirty="0" smtClean="0"/>
              <a:t>In the </a:t>
            </a:r>
            <a:r>
              <a:rPr lang="en-US" b="1" dirty="0" smtClean="0"/>
              <a:t>Type</a:t>
            </a:r>
            <a:r>
              <a:rPr lang="en-US" dirty="0" smtClean="0"/>
              <a:t> list, select </a:t>
            </a:r>
            <a:r>
              <a:rPr lang="en-US" b="1" dirty="0" smtClean="0"/>
              <a:t>Linear</a:t>
            </a:r>
            <a:r>
              <a:rPr lang="en-US" dirty="0" smtClean="0"/>
              <a:t>.</a:t>
            </a:r>
          </a:p>
          <a:p>
            <a:pPr marL="685800" lvl="1" indent="-228600" eaLnBrk="1" fontAlgn="auto" hangingPunct="1">
              <a:spcBef>
                <a:spcPts val="0"/>
              </a:spcBef>
              <a:spcAft>
                <a:spcPts val="0"/>
              </a:spcAft>
              <a:buFont typeface="Arial" pitchFamily="34" charset="0"/>
              <a:buChar char="•"/>
              <a:defRPr/>
            </a:pPr>
            <a:r>
              <a:rPr lang="en-US" dirty="0" smtClean="0"/>
              <a:t>Click the button next to </a:t>
            </a:r>
            <a:r>
              <a:rPr lang="en-US" b="1" dirty="0" smtClean="0"/>
              <a:t>Direction</a:t>
            </a:r>
            <a:r>
              <a:rPr lang="en-US" dirty="0" smtClean="0"/>
              <a:t>, and then click </a:t>
            </a:r>
            <a:r>
              <a:rPr lang="en-US" b="1" dirty="0" smtClean="0"/>
              <a:t>Linear Down </a:t>
            </a:r>
            <a:r>
              <a:rPr lang="en-US" dirty="0" smtClean="0"/>
              <a:t>(first row, second option from the left).</a:t>
            </a:r>
            <a:endParaRPr lang="en-US" b="1" dirty="0" smtClean="0"/>
          </a:p>
          <a:p>
            <a:pPr marL="685800" lvl="1" indent="-228600" eaLnBrk="1" fontAlgn="auto" hangingPunct="1">
              <a:spcBef>
                <a:spcPts val="0"/>
              </a:spcBef>
              <a:spcAft>
                <a:spcPts val="0"/>
              </a:spcAft>
              <a:buFont typeface="Arial" pitchFamily="34" charset="0"/>
              <a:buChar char="•"/>
              <a:defRPr/>
            </a:pPr>
            <a:r>
              <a:rPr lang="en-US" dirty="0" smtClean="0"/>
              <a:t>Under </a:t>
            </a:r>
            <a:r>
              <a:rPr lang="en-US" b="1" dirty="0" smtClean="0"/>
              <a:t>Gradient stops</a:t>
            </a:r>
            <a:r>
              <a:rPr lang="en-US" dirty="0" smtClean="0"/>
              <a:t>, click </a:t>
            </a:r>
            <a:r>
              <a:rPr lang="en-US" b="1" dirty="0" smtClean="0"/>
              <a:t>Add</a:t>
            </a:r>
            <a:r>
              <a:rPr lang="en-US" dirty="0" smtClean="0"/>
              <a:t> or </a:t>
            </a:r>
            <a:r>
              <a:rPr lang="en-US" b="1" dirty="0" smtClean="0"/>
              <a:t>Remove</a:t>
            </a:r>
            <a:r>
              <a:rPr lang="en-US" dirty="0" smtClean="0"/>
              <a:t> until two stops appear in the drop-down list.</a:t>
            </a:r>
          </a:p>
          <a:p>
            <a:pPr marL="228600" indent="-228600" eaLnBrk="1" fontAlgn="auto" hangingPunct="1">
              <a:spcBef>
                <a:spcPts val="0"/>
              </a:spcBef>
              <a:spcAft>
                <a:spcPts val="0"/>
              </a:spcAft>
              <a:buFont typeface="+mj-lt"/>
              <a:buAutoNum type="arabicPeriod"/>
              <a:defRPr/>
            </a:pPr>
            <a:r>
              <a:rPr lang="en-US" dirty="0" smtClean="0"/>
              <a:t>Also under </a:t>
            </a:r>
            <a:r>
              <a:rPr lang="en-US" b="1" dirty="0" smtClean="0"/>
              <a:t>Gradient stops</a:t>
            </a:r>
            <a:r>
              <a:rPr lang="en-US" dirty="0" smtClean="0"/>
              <a:t>, customize the gradient stops as follows:</a:t>
            </a:r>
          </a:p>
          <a:p>
            <a:pPr marL="685800" lvl="1" indent="-228600" eaLnBrk="1" fontAlgn="auto" hangingPunct="1">
              <a:spcBef>
                <a:spcPts val="0"/>
              </a:spcBef>
              <a:spcAft>
                <a:spcPts val="0"/>
              </a:spcAft>
              <a:buFont typeface="Arial" pitchFamily="34" charset="0"/>
              <a:buChar char="•"/>
              <a:defRPr/>
            </a:pPr>
            <a:r>
              <a:rPr lang="en-US" dirty="0" smtClean="0"/>
              <a:t>Select </a:t>
            </a:r>
            <a:r>
              <a:rPr lang="en-US" b="1" dirty="0" smtClean="0"/>
              <a:t>Stop 1 </a:t>
            </a:r>
            <a:r>
              <a:rPr lang="en-US" dirty="0" smtClean="0"/>
              <a:t>from the list, and then do the following:</a:t>
            </a:r>
          </a:p>
          <a:p>
            <a:pPr marL="1143000" lvl="2" indent="-228600" eaLnBrk="1" fontAlgn="auto" hangingPunct="1">
              <a:spcBef>
                <a:spcPts val="0"/>
              </a:spcBef>
              <a:spcAft>
                <a:spcPts val="0"/>
              </a:spcAft>
              <a:buFont typeface="Arial" pitchFamily="34" charset="0"/>
              <a:buChar char="•"/>
              <a:defRPr/>
            </a:pPr>
            <a:r>
              <a:rPr lang="en-US" dirty="0" smtClean="0"/>
              <a:t>In the </a:t>
            </a:r>
            <a:r>
              <a:rPr lang="en-US" b="1" dirty="0" smtClean="0"/>
              <a:t>Stop position </a:t>
            </a:r>
            <a:r>
              <a:rPr lang="en-US" dirty="0" smtClean="0"/>
              <a:t>box, enter </a:t>
            </a:r>
            <a:r>
              <a:rPr lang="en-US" b="1" dirty="0" smtClean="0"/>
              <a:t>46%</a:t>
            </a:r>
            <a:r>
              <a:rPr lang="en-US" dirty="0" smtClean="0"/>
              <a:t>.</a:t>
            </a:r>
          </a:p>
          <a:p>
            <a:pPr marL="1143000" lvl="2" indent="-228600" eaLnBrk="1" fontAlgn="auto" hangingPunct="1">
              <a:spcBef>
                <a:spcPts val="0"/>
              </a:spcBef>
              <a:spcAft>
                <a:spcPts val="0"/>
              </a:spcAft>
              <a:buFont typeface="Arial" pitchFamily="34" charset="0"/>
              <a:buChar char="•"/>
              <a:defRPr/>
            </a:pPr>
            <a:r>
              <a:rPr lang="en-US" dirty="0" smtClean="0"/>
              <a:t>Click the button next to </a:t>
            </a:r>
            <a:r>
              <a:rPr lang="en-US" b="1" dirty="0" smtClean="0"/>
              <a:t>Color</a:t>
            </a:r>
            <a:r>
              <a:rPr lang="en-US" dirty="0" smtClean="0"/>
              <a:t>, and then under </a:t>
            </a:r>
            <a:r>
              <a:rPr lang="en-US" b="1" dirty="0" smtClean="0"/>
              <a:t>Theme Colors</a:t>
            </a:r>
            <a:r>
              <a:rPr lang="en-US" dirty="0" smtClean="0"/>
              <a:t> click </a:t>
            </a:r>
            <a:r>
              <a:rPr lang="en-US" b="1" dirty="0" smtClean="0"/>
              <a:t>White, Background 1 </a:t>
            </a:r>
            <a:r>
              <a:rPr lang="en-US" dirty="0" smtClean="0"/>
              <a:t>(first row, first option from the left).</a:t>
            </a:r>
          </a:p>
          <a:p>
            <a:pPr marL="685800" lvl="1" indent="-228600" eaLnBrk="1" fontAlgn="auto" hangingPunct="1">
              <a:spcBef>
                <a:spcPts val="0"/>
              </a:spcBef>
              <a:spcAft>
                <a:spcPts val="0"/>
              </a:spcAft>
              <a:buFont typeface="Arial" pitchFamily="34" charset="0"/>
              <a:buChar char="•"/>
              <a:defRPr/>
            </a:pPr>
            <a:r>
              <a:rPr lang="en-US" dirty="0" smtClean="0"/>
              <a:t>Select </a:t>
            </a:r>
            <a:r>
              <a:rPr lang="en-US" b="1" dirty="0" smtClean="0"/>
              <a:t>Stop 2 </a:t>
            </a:r>
            <a:r>
              <a:rPr lang="en-US" dirty="0" smtClean="0"/>
              <a:t>from the list, and then do the following: </a:t>
            </a:r>
          </a:p>
          <a:p>
            <a:pPr marL="1143000" lvl="2" indent="-228600" eaLnBrk="1" fontAlgn="auto" hangingPunct="1">
              <a:spcBef>
                <a:spcPts val="0"/>
              </a:spcBef>
              <a:spcAft>
                <a:spcPts val="0"/>
              </a:spcAft>
              <a:buFont typeface="Arial" pitchFamily="34" charset="0"/>
              <a:buChar char="•"/>
              <a:defRPr/>
            </a:pPr>
            <a:r>
              <a:rPr lang="en-US" dirty="0" smtClean="0"/>
              <a:t>In the </a:t>
            </a:r>
            <a:r>
              <a:rPr lang="en-US" b="1" dirty="0" smtClean="0"/>
              <a:t>Stop position </a:t>
            </a:r>
            <a:r>
              <a:rPr lang="en-US" dirty="0" smtClean="0"/>
              <a:t>box, enter </a:t>
            </a:r>
            <a:r>
              <a:rPr lang="en-US" b="1" dirty="0" smtClean="0"/>
              <a:t>100%</a:t>
            </a:r>
            <a:r>
              <a:rPr lang="en-US" dirty="0" smtClean="0"/>
              <a:t>.</a:t>
            </a:r>
          </a:p>
          <a:p>
            <a:pPr marL="1143000" lvl="2" indent="-228600" eaLnBrk="1" fontAlgn="auto" hangingPunct="1">
              <a:spcBef>
                <a:spcPts val="0"/>
              </a:spcBef>
              <a:spcAft>
                <a:spcPts val="0"/>
              </a:spcAft>
              <a:buFont typeface="Arial" pitchFamily="34" charset="0"/>
              <a:buChar char="•"/>
              <a:defRPr/>
            </a:pPr>
            <a:r>
              <a:rPr lang="en-US" dirty="0" smtClean="0"/>
              <a:t>Click the button next to </a:t>
            </a:r>
            <a:r>
              <a:rPr lang="en-US" b="1" dirty="0" smtClean="0"/>
              <a:t>Color</a:t>
            </a:r>
            <a:r>
              <a:rPr lang="en-US" dirty="0" smtClean="0"/>
              <a:t>, and then under </a:t>
            </a:r>
            <a:r>
              <a:rPr lang="en-US" b="1" dirty="0" smtClean="0"/>
              <a:t>Theme Colors</a:t>
            </a:r>
            <a:r>
              <a:rPr lang="en-US" dirty="0" smtClean="0"/>
              <a:t> click </a:t>
            </a:r>
            <a:r>
              <a:rPr lang="en-US" b="1" dirty="0" smtClean="0"/>
              <a:t>Blue, Accent 1, Lighter 60% </a:t>
            </a:r>
            <a:r>
              <a:rPr lang="en-US" dirty="0" smtClean="0"/>
              <a:t>(third row, fifth option from the left).</a:t>
            </a:r>
          </a:p>
          <a:p>
            <a:pPr eaLnBrk="1" fontAlgn="auto" hangingPunct="1">
              <a:lnSpc>
                <a:spcPct val="90000"/>
              </a:lnSpc>
              <a:spcBef>
                <a:spcPts val="0"/>
              </a:spcBef>
              <a:spcAft>
                <a:spcPts val="600"/>
              </a:spcAft>
              <a:defRPr/>
            </a:pPr>
            <a:endParaRPr lang="en-US" sz="1400" dirty="0" smtClean="0"/>
          </a:p>
        </p:txBody>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61" name="Slide Image Placeholder 1"/>
          <p:cNvSpPr>
            <a:spLocks noGrp="1" noRot="1" noChangeAspect="1" noTextEdit="1"/>
          </p:cNvSpPr>
          <p:nvPr>
            <p:ph type="sldImg"/>
          </p:nvPr>
        </p:nvSpPr>
        <p:spPr bwMode="auto">
          <a:xfrm>
            <a:off x="536575" y="503238"/>
            <a:ext cx="3140075" cy="2354262"/>
          </a:xfrm>
          <a:noFill/>
          <a:ln>
            <a:solidFill>
              <a:srgbClr val="000000"/>
            </a:solidFill>
            <a:miter lim="800000"/>
            <a:headEnd/>
            <a:tailEnd/>
          </a:ln>
        </p:spPr>
      </p:sp>
      <p:sp>
        <p:nvSpPr>
          <p:cNvPr id="3" name="Notes Placeholder 2"/>
          <p:cNvSpPr>
            <a:spLocks noGrp="1"/>
          </p:cNvSpPr>
          <p:nvPr>
            <p:ph type="body" idx="1"/>
          </p:nvPr>
        </p:nvSpPr>
        <p:spPr/>
        <p:txBody>
          <a:bodyPr/>
          <a:lstStyle/>
          <a:p>
            <a:pPr eaLnBrk="1" fontAlgn="auto" hangingPunct="1">
              <a:spcBef>
                <a:spcPts val="0"/>
              </a:spcBef>
              <a:spcAft>
                <a:spcPts val="0"/>
              </a:spcAft>
              <a:defRPr/>
            </a:pPr>
            <a:r>
              <a:rPr lang="en-US" sz="1400" b="1" dirty="0" smtClean="0"/>
              <a:t>Custom animation effects: fly in and box out</a:t>
            </a:r>
          </a:p>
          <a:p>
            <a:pPr eaLnBrk="1" fontAlgn="auto" hangingPunct="1">
              <a:spcBef>
                <a:spcPts val="0"/>
              </a:spcBef>
              <a:spcAft>
                <a:spcPts val="0"/>
              </a:spcAft>
              <a:defRPr/>
            </a:pPr>
            <a:r>
              <a:rPr lang="en-US" sz="1400" dirty="0" smtClean="0"/>
              <a:t>(Intermediate)</a:t>
            </a:r>
          </a:p>
          <a:p>
            <a:pPr eaLnBrk="1" fontAlgn="auto" hangingPunct="1">
              <a:spcBef>
                <a:spcPts val="0"/>
              </a:spcBef>
              <a:spcAft>
                <a:spcPts val="0"/>
              </a:spcAft>
              <a:defRPr/>
            </a:pPr>
            <a:endParaRPr lang="en-US" dirty="0" smtClean="0"/>
          </a:p>
          <a:p>
            <a:pPr eaLnBrk="1" fontAlgn="auto" hangingPunct="1">
              <a:spcBef>
                <a:spcPts val="0"/>
              </a:spcBef>
              <a:spcAft>
                <a:spcPts val="0"/>
              </a:spcAft>
              <a:defRPr/>
            </a:pPr>
            <a:endParaRPr lang="en-US" dirty="0" smtClean="0"/>
          </a:p>
          <a:p>
            <a:pPr eaLnBrk="1" fontAlgn="auto" hangingPunct="1">
              <a:spcBef>
                <a:spcPts val="0"/>
              </a:spcBef>
              <a:spcAft>
                <a:spcPts val="0"/>
              </a:spcAft>
              <a:defRPr/>
            </a:pPr>
            <a:r>
              <a:rPr lang="en-US" b="1" dirty="0" smtClean="0"/>
              <a:t>Tip</a:t>
            </a:r>
            <a:r>
              <a:rPr lang="en-US" dirty="0" smtClean="0"/>
              <a:t>: For best results when reproducing the picture effect on this slide, you may want to use the </a:t>
            </a:r>
            <a:r>
              <a:rPr lang="en-US" b="1" dirty="0" smtClean="0"/>
              <a:t>Snap objects to other objects</a:t>
            </a:r>
            <a:r>
              <a:rPr lang="en-US" dirty="0" smtClean="0"/>
              <a:t> feature. To do so, right-click the slide background and then click </a:t>
            </a:r>
            <a:r>
              <a:rPr lang="en-US" b="1" dirty="0" smtClean="0"/>
              <a:t>Grid and Guides</a:t>
            </a:r>
            <a:r>
              <a:rPr lang="en-US" dirty="0" smtClean="0"/>
              <a:t>. Under </a:t>
            </a:r>
            <a:r>
              <a:rPr lang="en-US" b="1" dirty="0" smtClean="0"/>
              <a:t>Snap to</a:t>
            </a:r>
            <a:r>
              <a:rPr lang="en-US" dirty="0" smtClean="0"/>
              <a:t>, select </a:t>
            </a:r>
            <a:r>
              <a:rPr lang="en-US" b="1" dirty="0" smtClean="0"/>
              <a:t>Snap objects to other objects</a:t>
            </a:r>
            <a:r>
              <a:rPr lang="en-US" dirty="0" smtClean="0"/>
              <a:t>.</a:t>
            </a:r>
          </a:p>
          <a:p>
            <a:pPr eaLnBrk="1" fontAlgn="auto" hangingPunct="1">
              <a:spcBef>
                <a:spcPts val="0"/>
              </a:spcBef>
              <a:spcAft>
                <a:spcPts val="0"/>
              </a:spcAft>
              <a:defRPr/>
            </a:pPr>
            <a:endParaRPr lang="en-US" dirty="0" smtClean="0"/>
          </a:p>
          <a:p>
            <a:pPr eaLnBrk="1" fontAlgn="auto" hangingPunct="1">
              <a:spcBef>
                <a:spcPts val="0"/>
              </a:spcBef>
              <a:spcAft>
                <a:spcPts val="0"/>
              </a:spcAft>
              <a:defRPr/>
            </a:pPr>
            <a:endParaRPr lang="en-US" dirty="0" smtClean="0"/>
          </a:p>
          <a:p>
            <a:pPr eaLnBrk="1" fontAlgn="auto" hangingPunct="1">
              <a:spcBef>
                <a:spcPts val="0"/>
              </a:spcBef>
              <a:spcAft>
                <a:spcPts val="0"/>
              </a:spcAft>
              <a:defRPr/>
            </a:pPr>
            <a:r>
              <a:rPr lang="en-US" dirty="0" smtClean="0"/>
              <a:t>To reproduce the picture effects on this slide, do the following:</a:t>
            </a:r>
            <a:endParaRPr lang="en-US" b="1" dirty="0" smtClean="0"/>
          </a:p>
          <a:p>
            <a:pPr marL="228600" indent="-228600" eaLnBrk="1" fontAlgn="auto" hangingPunct="1">
              <a:spcBef>
                <a:spcPts val="0"/>
              </a:spcBef>
              <a:spcAft>
                <a:spcPts val="0"/>
              </a:spcAft>
              <a:buFont typeface="+mj-lt"/>
              <a:buAutoNum type="arabicPeriod"/>
              <a:defRPr/>
            </a:pPr>
            <a:r>
              <a:rPr lang="en-US" dirty="0" smtClean="0"/>
              <a:t>On the </a:t>
            </a:r>
            <a:r>
              <a:rPr lang="en-US" b="1" dirty="0" smtClean="0"/>
              <a:t>Home</a:t>
            </a:r>
            <a:r>
              <a:rPr lang="en-US" dirty="0" smtClean="0"/>
              <a:t> tab, in the </a:t>
            </a:r>
            <a:r>
              <a:rPr lang="en-US" b="1" dirty="0" smtClean="0"/>
              <a:t>Slides</a:t>
            </a:r>
            <a:r>
              <a:rPr lang="en-US" dirty="0" smtClean="0"/>
              <a:t> group, click </a:t>
            </a:r>
            <a:r>
              <a:rPr lang="en-US" b="1" dirty="0" smtClean="0"/>
              <a:t>Layout</a:t>
            </a:r>
            <a:r>
              <a:rPr lang="en-US" dirty="0" smtClean="0"/>
              <a:t> and then click </a:t>
            </a:r>
            <a:r>
              <a:rPr lang="en-US" b="1" dirty="0" smtClean="0"/>
              <a:t>Blank</a:t>
            </a:r>
            <a:r>
              <a:rPr lang="en-US" dirty="0" smtClean="0"/>
              <a:t>. </a:t>
            </a:r>
          </a:p>
          <a:p>
            <a:pPr marL="228600" indent="-228600" eaLnBrk="1" fontAlgn="auto" hangingPunct="1">
              <a:spcBef>
                <a:spcPts val="0"/>
              </a:spcBef>
              <a:spcAft>
                <a:spcPts val="0"/>
              </a:spcAft>
              <a:buFont typeface="+mj-lt"/>
              <a:buAutoNum type="arabicPeriod"/>
              <a:defRPr/>
            </a:pPr>
            <a:r>
              <a:rPr lang="en-US" dirty="0" smtClean="0"/>
              <a:t>On the </a:t>
            </a:r>
            <a:r>
              <a:rPr lang="en-US" b="1" dirty="0" smtClean="0"/>
              <a:t>Insert tab</a:t>
            </a:r>
            <a:r>
              <a:rPr lang="en-US" dirty="0" smtClean="0"/>
              <a:t>, in the </a:t>
            </a:r>
            <a:r>
              <a:rPr lang="en-US" b="1" dirty="0" smtClean="0"/>
              <a:t>Illustrations</a:t>
            </a:r>
            <a:r>
              <a:rPr lang="en-US" dirty="0" smtClean="0"/>
              <a:t> group, click </a:t>
            </a:r>
            <a:r>
              <a:rPr lang="en-US" b="1" dirty="0" smtClean="0"/>
              <a:t>Picture.</a:t>
            </a:r>
            <a:endParaRPr lang="en-US" dirty="0" smtClean="0"/>
          </a:p>
          <a:p>
            <a:pPr marL="228600" indent="-228600" eaLnBrk="1" fontAlgn="auto" hangingPunct="1">
              <a:spcBef>
                <a:spcPts val="0"/>
              </a:spcBef>
              <a:spcAft>
                <a:spcPts val="0"/>
              </a:spcAft>
              <a:buFont typeface="+mj-lt"/>
              <a:buAutoNum type="arabicPeriod"/>
              <a:defRPr/>
            </a:pPr>
            <a:r>
              <a:rPr lang="en-US" dirty="0" smtClean="0"/>
              <a:t>In the </a:t>
            </a:r>
            <a:r>
              <a:rPr lang="en-US" b="1" dirty="0" smtClean="0"/>
              <a:t>Insert Picture </a:t>
            </a:r>
            <a:r>
              <a:rPr lang="en-US" dirty="0" smtClean="0"/>
              <a:t>dialog box, select a picture and then click </a:t>
            </a:r>
            <a:r>
              <a:rPr lang="en-US" b="1" dirty="0" smtClean="0"/>
              <a:t>Insert</a:t>
            </a:r>
            <a:r>
              <a:rPr lang="en-US" dirty="0" smtClean="0"/>
              <a:t>.</a:t>
            </a:r>
          </a:p>
          <a:p>
            <a:pPr marL="228600" indent="-228600" eaLnBrk="1" fontAlgn="auto" hangingPunct="1">
              <a:spcBef>
                <a:spcPts val="0"/>
              </a:spcBef>
              <a:spcAft>
                <a:spcPts val="0"/>
              </a:spcAft>
              <a:buFont typeface="+mj-lt"/>
              <a:buAutoNum type="arabicPeriod"/>
              <a:defRPr/>
            </a:pPr>
            <a:r>
              <a:rPr lang="en-US" dirty="0" smtClean="0"/>
              <a:t>On the slide, select the picture. Under </a:t>
            </a:r>
            <a:r>
              <a:rPr lang="en-US" b="1" dirty="0" smtClean="0"/>
              <a:t>Picture Tools</a:t>
            </a:r>
            <a:r>
              <a:rPr lang="en-US" dirty="0" smtClean="0"/>
              <a:t>, on the </a:t>
            </a:r>
            <a:r>
              <a:rPr lang="en-US" b="1" dirty="0" smtClean="0"/>
              <a:t>Format</a:t>
            </a:r>
            <a:r>
              <a:rPr lang="en-US" dirty="0" smtClean="0"/>
              <a:t> tab, in the bottom right corner of the </a:t>
            </a:r>
            <a:r>
              <a:rPr lang="en-US" b="1" dirty="0" smtClean="0"/>
              <a:t>Size</a:t>
            </a:r>
            <a:r>
              <a:rPr lang="en-US" dirty="0" smtClean="0"/>
              <a:t> group, click the </a:t>
            </a:r>
            <a:r>
              <a:rPr lang="en-US" b="1" dirty="0" smtClean="0"/>
              <a:t>Size and Position</a:t>
            </a:r>
            <a:r>
              <a:rPr lang="en-US" dirty="0" smtClean="0"/>
              <a:t> dialog box launcher. In the </a:t>
            </a:r>
            <a:r>
              <a:rPr lang="en-US" b="1" dirty="0" smtClean="0"/>
              <a:t>Size and Position </a:t>
            </a:r>
            <a:r>
              <a:rPr lang="en-US" dirty="0" smtClean="0"/>
              <a:t> dialog box, on the </a:t>
            </a:r>
            <a:r>
              <a:rPr lang="en-US" b="1" dirty="0" smtClean="0"/>
              <a:t>Size</a:t>
            </a:r>
            <a:r>
              <a:rPr lang="en-US" dirty="0" smtClean="0"/>
              <a:t> tab, resize or crop the picture as needed so that under </a:t>
            </a:r>
            <a:r>
              <a:rPr lang="en-US" b="1" dirty="0" smtClean="0"/>
              <a:t>Size and rotate</a:t>
            </a:r>
            <a:r>
              <a:rPr lang="en-US" dirty="0" smtClean="0"/>
              <a:t>, the </a:t>
            </a:r>
            <a:r>
              <a:rPr lang="en-US" b="1" dirty="0" smtClean="0"/>
              <a:t>Height</a:t>
            </a:r>
            <a:r>
              <a:rPr lang="en-US" dirty="0" smtClean="0"/>
              <a:t> box is set to </a:t>
            </a:r>
            <a:r>
              <a:rPr lang="en-US" b="1" dirty="0" smtClean="0"/>
              <a:t>4”</a:t>
            </a:r>
            <a:r>
              <a:rPr lang="en-US" dirty="0" smtClean="0"/>
              <a:t> and the </a:t>
            </a:r>
            <a:r>
              <a:rPr lang="en-US" b="1" dirty="0" smtClean="0"/>
              <a:t>Width</a:t>
            </a:r>
            <a:r>
              <a:rPr lang="en-US" dirty="0" smtClean="0"/>
              <a:t> box is set to </a:t>
            </a:r>
            <a:r>
              <a:rPr lang="en-US" b="1" dirty="0" smtClean="0"/>
              <a:t>5.33”</a:t>
            </a:r>
            <a:r>
              <a:rPr lang="en-US" dirty="0" smtClean="0"/>
              <a:t>. Resize the picture under </a:t>
            </a:r>
            <a:r>
              <a:rPr lang="en-US" b="1" dirty="0" smtClean="0"/>
              <a:t>Size and rotate </a:t>
            </a:r>
            <a:r>
              <a:rPr lang="en-US" dirty="0" smtClean="0"/>
              <a:t>by entering values into the </a:t>
            </a:r>
            <a:r>
              <a:rPr lang="en-US" b="1" dirty="0" smtClean="0"/>
              <a:t>Height</a:t>
            </a:r>
            <a:r>
              <a:rPr lang="en-US" dirty="0" smtClean="0"/>
              <a:t> and </a:t>
            </a:r>
            <a:r>
              <a:rPr lang="en-US" b="1" dirty="0" smtClean="0"/>
              <a:t>Width</a:t>
            </a:r>
            <a:r>
              <a:rPr lang="en-US" dirty="0" smtClean="0"/>
              <a:t> boxes. Crop the picture under </a:t>
            </a:r>
            <a:r>
              <a:rPr lang="en-US" b="1" dirty="0" smtClean="0"/>
              <a:t>Crop from </a:t>
            </a:r>
            <a:r>
              <a:rPr lang="en-US" dirty="0" smtClean="0"/>
              <a:t>by entering values into the </a:t>
            </a:r>
            <a:r>
              <a:rPr lang="en-US" b="1" dirty="0" smtClean="0"/>
              <a:t>Left</a:t>
            </a:r>
            <a:r>
              <a:rPr lang="en-US" dirty="0" smtClean="0"/>
              <a:t>, </a:t>
            </a:r>
            <a:r>
              <a:rPr lang="en-US" b="1" dirty="0" smtClean="0"/>
              <a:t>Right</a:t>
            </a:r>
            <a:r>
              <a:rPr lang="en-US" dirty="0" smtClean="0"/>
              <a:t>, </a:t>
            </a:r>
            <a:r>
              <a:rPr lang="en-US" b="1" dirty="0" smtClean="0"/>
              <a:t>Top</a:t>
            </a:r>
            <a:r>
              <a:rPr lang="en-US" dirty="0" smtClean="0"/>
              <a:t>, and </a:t>
            </a:r>
            <a:r>
              <a:rPr lang="en-US" b="1" dirty="0" smtClean="0"/>
              <a:t>Bottom</a:t>
            </a:r>
            <a:r>
              <a:rPr lang="en-US" dirty="0" smtClean="0"/>
              <a:t> boxes. </a:t>
            </a:r>
          </a:p>
          <a:p>
            <a:pPr marL="228600" indent="-228600" eaLnBrk="1" fontAlgn="auto" hangingPunct="1">
              <a:spcBef>
                <a:spcPts val="0"/>
              </a:spcBef>
              <a:spcAft>
                <a:spcPts val="0"/>
              </a:spcAft>
              <a:buFont typeface="+mj-lt"/>
              <a:buAutoNum type="arabicPeriod"/>
              <a:defRPr/>
            </a:pPr>
            <a:r>
              <a:rPr lang="en-US" dirty="0" smtClean="0"/>
              <a:t>On the </a:t>
            </a:r>
            <a:r>
              <a:rPr lang="en-US" b="1" dirty="0" smtClean="0"/>
              <a:t>Home</a:t>
            </a:r>
            <a:r>
              <a:rPr lang="en-US" dirty="0" smtClean="0"/>
              <a:t> tab, in the </a:t>
            </a:r>
            <a:r>
              <a:rPr lang="en-US" b="1" dirty="0" smtClean="0"/>
              <a:t>Drawing</a:t>
            </a:r>
            <a:r>
              <a:rPr lang="en-US" dirty="0" smtClean="0"/>
              <a:t> group, click </a:t>
            </a:r>
            <a:r>
              <a:rPr lang="en-US" b="1" dirty="0" smtClean="0"/>
              <a:t>Arrange</a:t>
            </a:r>
            <a:r>
              <a:rPr lang="en-US" dirty="0" smtClean="0"/>
              <a:t>,</a:t>
            </a:r>
            <a:r>
              <a:rPr lang="en-US" b="1" dirty="0" smtClean="0"/>
              <a:t> </a:t>
            </a:r>
            <a:r>
              <a:rPr lang="en-US" dirty="0" smtClean="0"/>
              <a:t>point to </a:t>
            </a:r>
            <a:r>
              <a:rPr lang="en-US" b="1" dirty="0" smtClean="0"/>
              <a:t>Align</a:t>
            </a:r>
            <a:r>
              <a:rPr lang="en-US" dirty="0" smtClean="0"/>
              <a:t>, and then do the following: </a:t>
            </a:r>
          </a:p>
          <a:p>
            <a:pPr marL="685800" lvl="1" indent="-228600" eaLnBrk="1" fontAlgn="auto" hangingPunct="1">
              <a:spcBef>
                <a:spcPts val="0"/>
              </a:spcBef>
              <a:spcAft>
                <a:spcPts val="0"/>
              </a:spcAft>
              <a:buFont typeface="+mj-lt"/>
              <a:buAutoNum type="arabicPeriod"/>
              <a:defRPr/>
            </a:pPr>
            <a:r>
              <a:rPr lang="en-US" dirty="0" smtClean="0"/>
              <a:t>Click </a:t>
            </a:r>
            <a:r>
              <a:rPr lang="en-US" b="1" dirty="0" smtClean="0"/>
              <a:t>Align to Slide</a:t>
            </a:r>
            <a:r>
              <a:rPr lang="en-US" dirty="0" smtClean="0"/>
              <a:t>.</a:t>
            </a:r>
          </a:p>
          <a:p>
            <a:pPr marL="685800" lvl="1" indent="-228600" eaLnBrk="1" fontAlgn="auto" hangingPunct="1">
              <a:spcBef>
                <a:spcPts val="0"/>
              </a:spcBef>
              <a:spcAft>
                <a:spcPts val="0"/>
              </a:spcAft>
              <a:buFont typeface="+mj-lt"/>
              <a:buAutoNum type="arabicPeriod"/>
              <a:defRPr/>
            </a:pPr>
            <a:r>
              <a:rPr lang="en-US" dirty="0" smtClean="0"/>
              <a:t>Click </a:t>
            </a:r>
            <a:r>
              <a:rPr lang="en-US" b="1" dirty="0" smtClean="0"/>
              <a:t>Align Center</a:t>
            </a:r>
            <a:r>
              <a:rPr lang="en-US" dirty="0" smtClean="0"/>
              <a:t>.</a:t>
            </a:r>
          </a:p>
          <a:p>
            <a:pPr marL="685800" lvl="1" indent="-228600" eaLnBrk="1" fontAlgn="auto" hangingPunct="1">
              <a:spcBef>
                <a:spcPts val="0"/>
              </a:spcBef>
              <a:spcAft>
                <a:spcPts val="0"/>
              </a:spcAft>
              <a:buFont typeface="+mj-lt"/>
              <a:buAutoNum type="arabicPeriod"/>
              <a:defRPr/>
            </a:pPr>
            <a:r>
              <a:rPr lang="en-US" dirty="0" smtClean="0"/>
              <a:t>Click </a:t>
            </a:r>
            <a:r>
              <a:rPr lang="en-US" b="1" dirty="0" smtClean="0"/>
              <a:t>Align Middle</a:t>
            </a:r>
            <a:r>
              <a:rPr lang="en-US" dirty="0" smtClean="0"/>
              <a:t>.</a:t>
            </a:r>
            <a:r>
              <a:rPr lang="en-US" b="1" dirty="0" smtClean="0"/>
              <a:t> </a:t>
            </a:r>
          </a:p>
          <a:p>
            <a:pPr marL="228600" indent="-228600" eaLnBrk="1" fontAlgn="auto" hangingPunct="1">
              <a:spcBef>
                <a:spcPts val="0"/>
              </a:spcBef>
              <a:spcAft>
                <a:spcPts val="0"/>
              </a:spcAft>
              <a:buFont typeface="+mj-lt"/>
              <a:buAutoNum type="arabicPeriod" startAt="6"/>
              <a:defRPr/>
            </a:pPr>
            <a:r>
              <a:rPr lang="en-US" dirty="0" smtClean="0"/>
              <a:t>On the </a:t>
            </a:r>
            <a:r>
              <a:rPr lang="en-US" b="1" dirty="0" smtClean="0"/>
              <a:t>Home</a:t>
            </a:r>
            <a:r>
              <a:rPr lang="en-US" dirty="0" smtClean="0"/>
              <a:t> tab, in the </a:t>
            </a:r>
            <a:r>
              <a:rPr lang="en-US" b="1" dirty="0" smtClean="0"/>
              <a:t>Drawing</a:t>
            </a:r>
            <a:r>
              <a:rPr lang="en-US" dirty="0" smtClean="0"/>
              <a:t> group, click </a:t>
            </a:r>
            <a:r>
              <a:rPr lang="en-US" b="1" dirty="0" smtClean="0"/>
              <a:t>Shapes</a:t>
            </a:r>
            <a:r>
              <a:rPr lang="en-US" dirty="0" smtClean="0"/>
              <a:t>, and then under </a:t>
            </a:r>
            <a:r>
              <a:rPr lang="en-US" b="1" dirty="0" smtClean="0"/>
              <a:t>Rectangles</a:t>
            </a:r>
            <a:r>
              <a:rPr lang="en-US" dirty="0" smtClean="0"/>
              <a:t> click </a:t>
            </a:r>
            <a:r>
              <a:rPr lang="en-US" b="1" dirty="0" smtClean="0"/>
              <a:t>Rectangle</a:t>
            </a:r>
            <a:r>
              <a:rPr lang="en-US" dirty="0" smtClean="0"/>
              <a:t> (first option from the left).</a:t>
            </a:r>
          </a:p>
          <a:p>
            <a:pPr marL="228600" indent="-228600" eaLnBrk="1" fontAlgn="auto" hangingPunct="1">
              <a:spcBef>
                <a:spcPts val="0"/>
              </a:spcBef>
              <a:spcAft>
                <a:spcPts val="0"/>
              </a:spcAft>
              <a:buFont typeface="+mj-lt"/>
              <a:buAutoNum type="arabicPeriod" startAt="6"/>
              <a:defRPr/>
            </a:pPr>
            <a:r>
              <a:rPr lang="en-US" dirty="0" smtClean="0"/>
              <a:t>On the slide, drag to draw a rectangle.</a:t>
            </a:r>
          </a:p>
          <a:p>
            <a:pPr marL="228600" indent="-228600" eaLnBrk="1" fontAlgn="auto" hangingPunct="1">
              <a:spcBef>
                <a:spcPts val="0"/>
              </a:spcBef>
              <a:spcAft>
                <a:spcPts val="0"/>
              </a:spcAft>
              <a:buFont typeface="+mj-lt"/>
              <a:buAutoNum type="arabicPeriod" startAt="6"/>
              <a:defRPr/>
            </a:pPr>
            <a:r>
              <a:rPr lang="en-US" dirty="0" smtClean="0"/>
              <a:t>Select the rectangle. Under</a:t>
            </a:r>
            <a:r>
              <a:rPr lang="en-US" b="1" dirty="0" smtClean="0"/>
              <a:t> Drawing</a:t>
            </a:r>
            <a:r>
              <a:rPr lang="en-US" dirty="0" smtClean="0"/>
              <a:t> </a:t>
            </a:r>
            <a:r>
              <a:rPr lang="en-US" b="1" dirty="0" smtClean="0"/>
              <a:t>Tools</a:t>
            </a:r>
            <a:r>
              <a:rPr lang="en-US" dirty="0" smtClean="0"/>
              <a:t>, on the </a:t>
            </a:r>
            <a:r>
              <a:rPr lang="en-US" b="1" dirty="0" smtClean="0"/>
              <a:t>Format </a:t>
            </a:r>
            <a:r>
              <a:rPr lang="en-US" dirty="0" smtClean="0"/>
              <a:t>tab, in the </a:t>
            </a:r>
            <a:r>
              <a:rPr lang="en-US" b="1" dirty="0" smtClean="0"/>
              <a:t>Size</a:t>
            </a:r>
            <a:r>
              <a:rPr lang="en-US" dirty="0" smtClean="0"/>
              <a:t> group, do the following:</a:t>
            </a:r>
          </a:p>
          <a:p>
            <a:pPr marL="685800" lvl="1" indent="-228600" eaLnBrk="1" fontAlgn="auto" hangingPunct="1">
              <a:spcBef>
                <a:spcPts val="0"/>
              </a:spcBef>
              <a:spcAft>
                <a:spcPts val="0"/>
              </a:spcAft>
              <a:buFont typeface="Arial" pitchFamily="34" charset="0"/>
              <a:buChar char="•"/>
              <a:defRPr/>
            </a:pPr>
            <a:r>
              <a:rPr lang="en-US" dirty="0" smtClean="0"/>
              <a:t>In the in the </a:t>
            </a:r>
            <a:r>
              <a:rPr lang="en-US" b="1" dirty="0" smtClean="0"/>
              <a:t>Shape Height </a:t>
            </a:r>
            <a:r>
              <a:rPr lang="en-US" dirty="0" smtClean="0"/>
              <a:t>box, enter </a:t>
            </a:r>
            <a:r>
              <a:rPr lang="en-US" b="1" dirty="0" smtClean="0"/>
              <a:t>0.05”</a:t>
            </a:r>
            <a:r>
              <a:rPr lang="en-US" dirty="0" smtClean="0"/>
              <a:t>.</a:t>
            </a:r>
          </a:p>
          <a:p>
            <a:pPr marL="685800" lvl="1" indent="-228600" eaLnBrk="1" fontAlgn="auto" hangingPunct="1">
              <a:spcBef>
                <a:spcPts val="0"/>
              </a:spcBef>
              <a:spcAft>
                <a:spcPts val="0"/>
              </a:spcAft>
              <a:buFont typeface="Arial" pitchFamily="34" charset="0"/>
              <a:buChar char="•"/>
              <a:defRPr/>
            </a:pPr>
            <a:r>
              <a:rPr lang="en-US" dirty="0" smtClean="0"/>
              <a:t>In the </a:t>
            </a:r>
            <a:r>
              <a:rPr lang="en-US" b="1" dirty="0" smtClean="0"/>
              <a:t>Shape Width </a:t>
            </a:r>
            <a:r>
              <a:rPr lang="en-US" dirty="0" smtClean="0"/>
              <a:t>box, enter </a:t>
            </a:r>
            <a:r>
              <a:rPr lang="en-US" b="1" dirty="0" smtClean="0"/>
              <a:t>10.3”</a:t>
            </a:r>
            <a:r>
              <a:rPr lang="en-US" dirty="0" smtClean="0"/>
              <a:t>.</a:t>
            </a:r>
          </a:p>
          <a:p>
            <a:pPr marL="228600" indent="-228600" eaLnBrk="1" fontAlgn="auto" hangingPunct="1">
              <a:spcBef>
                <a:spcPts val="0"/>
              </a:spcBef>
              <a:spcAft>
                <a:spcPts val="0"/>
              </a:spcAft>
              <a:buFont typeface="+mj-lt"/>
              <a:buAutoNum type="arabicPeriod" startAt="6"/>
              <a:defRPr/>
            </a:pPr>
            <a:r>
              <a:rPr lang="en-US" dirty="0" smtClean="0"/>
              <a:t>Under</a:t>
            </a:r>
            <a:r>
              <a:rPr lang="en-US" b="1" dirty="0" smtClean="0"/>
              <a:t> Drawing</a:t>
            </a:r>
            <a:r>
              <a:rPr lang="en-US" dirty="0" smtClean="0"/>
              <a:t> </a:t>
            </a:r>
            <a:r>
              <a:rPr lang="en-US" b="1" dirty="0" smtClean="0"/>
              <a:t>Tools</a:t>
            </a:r>
            <a:r>
              <a:rPr lang="en-US" dirty="0" smtClean="0"/>
              <a:t>, on the </a:t>
            </a:r>
            <a:r>
              <a:rPr lang="en-US" b="1" dirty="0" smtClean="0"/>
              <a:t>Format </a:t>
            </a:r>
            <a:r>
              <a:rPr lang="en-US" dirty="0" smtClean="0"/>
              <a:t>tab, in the </a:t>
            </a:r>
            <a:r>
              <a:rPr lang="en-US" b="1" dirty="0" smtClean="0"/>
              <a:t>Shape Styles</a:t>
            </a:r>
            <a:r>
              <a:rPr lang="en-US" dirty="0" smtClean="0"/>
              <a:t> group, click the arrow next to </a:t>
            </a:r>
            <a:r>
              <a:rPr lang="en-US" b="1" dirty="0" smtClean="0"/>
              <a:t>Shape Fill</a:t>
            </a:r>
            <a:r>
              <a:rPr lang="en-US" dirty="0" smtClean="0"/>
              <a:t>, and then click </a:t>
            </a:r>
            <a:r>
              <a:rPr lang="en-US" b="1" dirty="0" smtClean="0"/>
              <a:t>Blue, Accent 1 </a:t>
            </a:r>
            <a:r>
              <a:rPr lang="en-US" dirty="0" smtClean="0"/>
              <a:t>(first row, fifth option from the left).</a:t>
            </a:r>
          </a:p>
          <a:p>
            <a:pPr marL="228600" indent="-228600" eaLnBrk="1" fontAlgn="auto" hangingPunct="1">
              <a:spcBef>
                <a:spcPts val="0"/>
              </a:spcBef>
              <a:spcAft>
                <a:spcPts val="0"/>
              </a:spcAft>
              <a:buFont typeface="+mj-lt"/>
              <a:buAutoNum type="arabicPeriod" startAt="6"/>
              <a:defRPr/>
            </a:pPr>
            <a:r>
              <a:rPr lang="en-US" dirty="0" smtClean="0"/>
              <a:t>Under</a:t>
            </a:r>
            <a:r>
              <a:rPr lang="en-US" b="1" dirty="0" smtClean="0"/>
              <a:t> Drawing</a:t>
            </a:r>
            <a:r>
              <a:rPr lang="en-US" dirty="0" smtClean="0"/>
              <a:t> </a:t>
            </a:r>
            <a:r>
              <a:rPr lang="en-US" b="1" dirty="0" smtClean="0"/>
              <a:t>Tools</a:t>
            </a:r>
            <a:r>
              <a:rPr lang="en-US" dirty="0" smtClean="0"/>
              <a:t>, on the </a:t>
            </a:r>
            <a:r>
              <a:rPr lang="en-US" b="1" dirty="0" smtClean="0"/>
              <a:t>Format </a:t>
            </a:r>
            <a:r>
              <a:rPr lang="en-US" dirty="0" smtClean="0"/>
              <a:t>tab, in the </a:t>
            </a:r>
            <a:r>
              <a:rPr lang="en-US" b="1" dirty="0" smtClean="0"/>
              <a:t>Shape Styles</a:t>
            </a:r>
            <a:r>
              <a:rPr lang="en-US" dirty="0" smtClean="0"/>
              <a:t> group, click </a:t>
            </a:r>
            <a:r>
              <a:rPr lang="en-US" b="1" dirty="0" smtClean="0"/>
              <a:t>Shape Effects</a:t>
            </a:r>
            <a:r>
              <a:rPr lang="en-US" dirty="0" smtClean="0"/>
              <a:t>, point to </a:t>
            </a:r>
            <a:r>
              <a:rPr lang="en-US" b="1" dirty="0" smtClean="0"/>
              <a:t>Preset, </a:t>
            </a:r>
            <a:r>
              <a:rPr lang="en-US" dirty="0" smtClean="0"/>
              <a:t>and then under </a:t>
            </a:r>
            <a:r>
              <a:rPr lang="en-US" b="1" dirty="0" smtClean="0"/>
              <a:t>Presets</a:t>
            </a:r>
            <a:r>
              <a:rPr lang="en-US" dirty="0" smtClean="0"/>
              <a:t>, click </a:t>
            </a:r>
            <a:r>
              <a:rPr lang="en-US" b="1" dirty="0" smtClean="0"/>
              <a:t>Preset 8 </a:t>
            </a:r>
            <a:r>
              <a:rPr lang="en-US" dirty="0" smtClean="0"/>
              <a:t>(second row, fourth option from the left).</a:t>
            </a:r>
          </a:p>
          <a:p>
            <a:pPr marL="228600" indent="-228600" eaLnBrk="1" fontAlgn="auto" hangingPunct="1">
              <a:spcBef>
                <a:spcPts val="0"/>
              </a:spcBef>
              <a:spcAft>
                <a:spcPts val="0"/>
              </a:spcAft>
              <a:buFont typeface="+mj-lt"/>
              <a:buAutoNum type="arabicPeriod" startAt="6"/>
              <a:defRPr/>
            </a:pPr>
            <a:r>
              <a:rPr lang="en-US" dirty="0" smtClean="0"/>
              <a:t>Select the rectangle. On the </a:t>
            </a:r>
            <a:r>
              <a:rPr lang="en-US" b="1" dirty="0" smtClean="0"/>
              <a:t>Home </a:t>
            </a:r>
            <a:r>
              <a:rPr lang="en-US" dirty="0" smtClean="0"/>
              <a:t>tab, in the </a:t>
            </a:r>
            <a:r>
              <a:rPr lang="en-US" b="1" dirty="0" smtClean="0"/>
              <a:t>Clipboard </a:t>
            </a:r>
            <a:r>
              <a:rPr lang="en-US" dirty="0" smtClean="0"/>
              <a:t>group, click the arrow under </a:t>
            </a:r>
            <a:r>
              <a:rPr lang="en-US" b="1" dirty="0" smtClean="0"/>
              <a:t>Paste</a:t>
            </a:r>
            <a:r>
              <a:rPr lang="en-US" dirty="0" smtClean="0"/>
              <a:t>,</a:t>
            </a:r>
            <a:r>
              <a:rPr lang="en-US" b="1" dirty="0" smtClean="0"/>
              <a:t> </a:t>
            </a:r>
            <a:r>
              <a:rPr lang="en-US" dirty="0" smtClean="0"/>
              <a:t>and then click </a:t>
            </a:r>
            <a:r>
              <a:rPr lang="en-US" b="1" dirty="0" smtClean="0"/>
              <a:t>Duplicate</a:t>
            </a:r>
            <a:r>
              <a:rPr lang="en-US" dirty="0" smtClean="0"/>
              <a:t>.</a:t>
            </a:r>
            <a:r>
              <a:rPr lang="en-US" b="1" dirty="0" smtClean="0"/>
              <a:t> </a:t>
            </a:r>
            <a:r>
              <a:rPr lang="en-US" dirty="0" smtClean="0"/>
              <a:t>Repeat this process two more times for a total of four rectangles.</a:t>
            </a:r>
          </a:p>
          <a:p>
            <a:pPr marL="228600" indent="-228600" eaLnBrk="1" fontAlgn="auto" hangingPunct="1">
              <a:spcBef>
                <a:spcPts val="0"/>
              </a:spcBef>
              <a:spcAft>
                <a:spcPts val="0"/>
              </a:spcAft>
              <a:buFont typeface="+mj-lt"/>
              <a:buAutoNum type="arabicPeriod" startAt="6"/>
              <a:defRPr/>
            </a:pPr>
            <a:r>
              <a:rPr lang="en-US" dirty="0" smtClean="0"/>
              <a:t>Drag one of the rectangles until the bottom edge of the rectangle meets the top edge of the picture.</a:t>
            </a:r>
          </a:p>
          <a:p>
            <a:pPr marL="228600" indent="-228600" eaLnBrk="1" fontAlgn="auto" hangingPunct="1">
              <a:spcBef>
                <a:spcPts val="0"/>
              </a:spcBef>
              <a:spcAft>
                <a:spcPts val="0"/>
              </a:spcAft>
              <a:buFont typeface="+mj-lt"/>
              <a:buAutoNum type="arabicPeriod" startAt="6"/>
              <a:defRPr/>
            </a:pPr>
            <a:r>
              <a:rPr lang="en-US" dirty="0" smtClean="0"/>
              <a:t>Drag another rectangle until the top edge of the rectangle meets the bottom edge of the picture.</a:t>
            </a:r>
          </a:p>
          <a:p>
            <a:pPr marL="228600" indent="-228600" eaLnBrk="1" fontAlgn="auto" hangingPunct="1">
              <a:spcBef>
                <a:spcPts val="0"/>
              </a:spcBef>
              <a:spcAft>
                <a:spcPts val="0"/>
              </a:spcAft>
              <a:buFont typeface="+mj-lt"/>
              <a:buAutoNum type="arabicPeriod" startAt="6"/>
              <a:defRPr/>
            </a:pPr>
            <a:r>
              <a:rPr lang="en-US" dirty="0" smtClean="0"/>
              <a:t>Press and hold CTRL, and then select the other two rectangles. Under</a:t>
            </a:r>
            <a:r>
              <a:rPr lang="en-US" b="1" dirty="0" smtClean="0"/>
              <a:t> Drawing</a:t>
            </a:r>
            <a:r>
              <a:rPr lang="en-US" dirty="0" smtClean="0"/>
              <a:t> </a:t>
            </a:r>
            <a:r>
              <a:rPr lang="en-US" b="1" dirty="0" smtClean="0"/>
              <a:t>Tools</a:t>
            </a:r>
            <a:r>
              <a:rPr lang="en-US" dirty="0" smtClean="0"/>
              <a:t>, on the </a:t>
            </a:r>
            <a:r>
              <a:rPr lang="en-US" b="1" dirty="0" smtClean="0"/>
              <a:t>Format </a:t>
            </a:r>
            <a:r>
              <a:rPr lang="en-US" dirty="0" smtClean="0"/>
              <a:t>tab, in the </a:t>
            </a:r>
            <a:r>
              <a:rPr lang="en-US" b="1" dirty="0" smtClean="0"/>
              <a:t>Size</a:t>
            </a:r>
            <a:r>
              <a:rPr lang="en-US" dirty="0" smtClean="0"/>
              <a:t> group, do the following: </a:t>
            </a:r>
          </a:p>
          <a:p>
            <a:pPr marL="685800" lvl="1" indent="-228600" eaLnBrk="1" fontAlgn="auto" hangingPunct="1">
              <a:spcBef>
                <a:spcPts val="0"/>
              </a:spcBef>
              <a:spcAft>
                <a:spcPts val="0"/>
              </a:spcAft>
              <a:buFont typeface="Arial" pitchFamily="34" charset="0"/>
              <a:buChar char="•"/>
              <a:defRPr/>
            </a:pPr>
            <a:r>
              <a:rPr lang="en-US" dirty="0" smtClean="0"/>
              <a:t>In the in the </a:t>
            </a:r>
            <a:r>
              <a:rPr lang="en-US" b="1" dirty="0" smtClean="0"/>
              <a:t>Shape Height </a:t>
            </a:r>
            <a:r>
              <a:rPr lang="en-US" dirty="0" smtClean="0"/>
              <a:t>box, enter </a:t>
            </a:r>
            <a:r>
              <a:rPr lang="en-US" b="1" dirty="0" smtClean="0"/>
              <a:t>7.8”</a:t>
            </a:r>
            <a:r>
              <a:rPr lang="en-US" dirty="0" smtClean="0"/>
              <a:t>.</a:t>
            </a:r>
          </a:p>
          <a:p>
            <a:pPr marL="685800" lvl="1" indent="-228600" eaLnBrk="1" fontAlgn="auto" hangingPunct="1">
              <a:spcBef>
                <a:spcPts val="0"/>
              </a:spcBef>
              <a:spcAft>
                <a:spcPts val="0"/>
              </a:spcAft>
              <a:buFont typeface="Arial" pitchFamily="34" charset="0"/>
              <a:buChar char="•"/>
              <a:defRPr/>
            </a:pPr>
            <a:r>
              <a:rPr lang="en-US" dirty="0" smtClean="0"/>
              <a:t>In the </a:t>
            </a:r>
            <a:r>
              <a:rPr lang="en-US" b="1" dirty="0" smtClean="0"/>
              <a:t>Shape Width </a:t>
            </a:r>
            <a:r>
              <a:rPr lang="en-US" dirty="0" smtClean="0"/>
              <a:t>box, enter </a:t>
            </a:r>
            <a:r>
              <a:rPr lang="en-US" b="1" dirty="0" smtClean="0"/>
              <a:t>0.05”</a:t>
            </a:r>
            <a:r>
              <a:rPr lang="en-US" dirty="0" smtClean="0"/>
              <a:t>.</a:t>
            </a:r>
          </a:p>
          <a:p>
            <a:pPr marL="228600" indent="-228600" eaLnBrk="1" fontAlgn="auto" hangingPunct="1">
              <a:spcBef>
                <a:spcPts val="0"/>
              </a:spcBef>
              <a:spcAft>
                <a:spcPts val="0"/>
              </a:spcAft>
              <a:buFont typeface="+mj-lt"/>
              <a:buAutoNum type="arabicPeriod" startAt="15"/>
              <a:defRPr/>
            </a:pPr>
            <a:r>
              <a:rPr lang="en-US" dirty="0" smtClean="0"/>
              <a:t>Drag one of the vertical rectangles until the right edge of the rectangle meets the left edge of the picture.</a:t>
            </a:r>
          </a:p>
          <a:p>
            <a:pPr marL="228600" indent="-228600" eaLnBrk="1" fontAlgn="auto" hangingPunct="1">
              <a:spcBef>
                <a:spcPts val="0"/>
              </a:spcBef>
              <a:spcAft>
                <a:spcPts val="0"/>
              </a:spcAft>
              <a:buFont typeface="+mj-lt"/>
              <a:buAutoNum type="arabicPeriod" startAt="15"/>
              <a:defRPr/>
            </a:pPr>
            <a:r>
              <a:rPr lang="en-US" dirty="0" smtClean="0"/>
              <a:t>Drag the other vertical rectangle until the left edge of the rectangle meets the right edge of the picture. </a:t>
            </a:r>
          </a:p>
          <a:p>
            <a:pPr marL="228600" indent="-228600" eaLnBrk="1" fontAlgn="auto" hangingPunct="1">
              <a:spcBef>
                <a:spcPts val="0"/>
              </a:spcBef>
              <a:spcAft>
                <a:spcPts val="0"/>
              </a:spcAft>
              <a:buFont typeface="+mj-lt"/>
              <a:buAutoNum type="arabicPeriod" startAt="15"/>
              <a:defRPr/>
            </a:pPr>
            <a:r>
              <a:rPr lang="en-US" dirty="0" smtClean="0"/>
              <a:t>Press and hold CTRL, and then select both of the horizontal (top and bottom) rectangles. On the </a:t>
            </a:r>
            <a:r>
              <a:rPr lang="en-US" b="1" dirty="0" smtClean="0"/>
              <a:t>Home</a:t>
            </a:r>
            <a:r>
              <a:rPr lang="en-US" dirty="0" smtClean="0"/>
              <a:t> tab, in the </a:t>
            </a:r>
            <a:r>
              <a:rPr lang="en-US" b="1" dirty="0" smtClean="0"/>
              <a:t>Drawing</a:t>
            </a:r>
            <a:r>
              <a:rPr lang="en-US" dirty="0" smtClean="0"/>
              <a:t> group, click </a:t>
            </a:r>
            <a:r>
              <a:rPr lang="en-US" b="1" dirty="0" smtClean="0"/>
              <a:t>Arrange</a:t>
            </a:r>
            <a:r>
              <a:rPr lang="en-US" dirty="0" smtClean="0"/>
              <a:t>, point to </a:t>
            </a:r>
            <a:r>
              <a:rPr lang="en-US" b="1" dirty="0" smtClean="0"/>
              <a:t>Align</a:t>
            </a:r>
            <a:r>
              <a:rPr lang="en-US" dirty="0" smtClean="0"/>
              <a:t>, and then do the following:</a:t>
            </a:r>
          </a:p>
          <a:p>
            <a:pPr marL="685800" lvl="1" indent="-228600" eaLnBrk="1" fontAlgn="auto" hangingPunct="1">
              <a:spcBef>
                <a:spcPts val="0"/>
              </a:spcBef>
              <a:spcAft>
                <a:spcPts val="0"/>
              </a:spcAft>
              <a:buFont typeface="+mj-lt"/>
              <a:buAutoNum type="arabicPeriod"/>
              <a:defRPr/>
            </a:pPr>
            <a:r>
              <a:rPr lang="en-US" dirty="0" smtClean="0"/>
              <a:t>Click </a:t>
            </a:r>
            <a:r>
              <a:rPr lang="en-US" b="1" dirty="0" smtClean="0"/>
              <a:t>Align to Slide</a:t>
            </a:r>
            <a:r>
              <a:rPr lang="en-US" dirty="0" smtClean="0"/>
              <a:t>.</a:t>
            </a:r>
          </a:p>
          <a:p>
            <a:pPr marL="685800" lvl="1" indent="-228600" eaLnBrk="1" fontAlgn="auto" hangingPunct="1">
              <a:spcBef>
                <a:spcPts val="0"/>
              </a:spcBef>
              <a:spcAft>
                <a:spcPts val="0"/>
              </a:spcAft>
              <a:buFont typeface="+mj-lt"/>
              <a:buAutoNum type="arabicPeriod"/>
              <a:defRPr/>
            </a:pPr>
            <a:r>
              <a:rPr lang="en-US" dirty="0" smtClean="0"/>
              <a:t>Click </a:t>
            </a:r>
            <a:r>
              <a:rPr lang="en-US" b="1" dirty="0" smtClean="0"/>
              <a:t>Align</a:t>
            </a:r>
            <a:r>
              <a:rPr lang="en-US" dirty="0" smtClean="0"/>
              <a:t> </a:t>
            </a:r>
            <a:r>
              <a:rPr lang="en-US" b="1" dirty="0" smtClean="0"/>
              <a:t>Center</a:t>
            </a:r>
            <a:r>
              <a:rPr lang="en-US" dirty="0" smtClean="0"/>
              <a:t>.</a:t>
            </a:r>
          </a:p>
          <a:p>
            <a:pPr marL="228600" indent="-228600" eaLnBrk="1" fontAlgn="auto" hangingPunct="1">
              <a:spcBef>
                <a:spcPts val="0"/>
              </a:spcBef>
              <a:spcAft>
                <a:spcPts val="0"/>
              </a:spcAft>
              <a:buFont typeface="+mj-lt"/>
              <a:buAutoNum type="arabicPeriod" startAt="15"/>
              <a:defRPr/>
            </a:pPr>
            <a:r>
              <a:rPr lang="en-US" dirty="0" smtClean="0"/>
              <a:t>Press and hold CTRL, and then select both of the vertical (left and right) rectangles. On the </a:t>
            </a:r>
            <a:r>
              <a:rPr lang="en-US" b="1" dirty="0" smtClean="0"/>
              <a:t>Home</a:t>
            </a:r>
            <a:r>
              <a:rPr lang="en-US" dirty="0" smtClean="0"/>
              <a:t> tab, in the </a:t>
            </a:r>
            <a:r>
              <a:rPr lang="en-US" b="1" dirty="0" smtClean="0"/>
              <a:t>Drawing</a:t>
            </a:r>
            <a:r>
              <a:rPr lang="en-US" dirty="0" smtClean="0"/>
              <a:t> group, click </a:t>
            </a:r>
            <a:r>
              <a:rPr lang="en-US" b="1" dirty="0" smtClean="0"/>
              <a:t>Arrange</a:t>
            </a:r>
            <a:r>
              <a:rPr lang="en-US" dirty="0" smtClean="0"/>
              <a:t>, point to </a:t>
            </a:r>
            <a:r>
              <a:rPr lang="en-US" b="1" dirty="0" smtClean="0"/>
              <a:t>Align</a:t>
            </a:r>
            <a:r>
              <a:rPr lang="en-US" dirty="0" smtClean="0"/>
              <a:t>, and then do the following:</a:t>
            </a:r>
          </a:p>
          <a:p>
            <a:pPr marL="685800" lvl="1" indent="-228600" eaLnBrk="1" fontAlgn="auto" hangingPunct="1">
              <a:spcBef>
                <a:spcPts val="0"/>
              </a:spcBef>
              <a:spcAft>
                <a:spcPts val="0"/>
              </a:spcAft>
              <a:buFont typeface="+mj-lt"/>
              <a:buAutoNum type="arabicPeriod"/>
              <a:defRPr/>
            </a:pPr>
            <a:r>
              <a:rPr lang="en-US" dirty="0" smtClean="0"/>
              <a:t>Click </a:t>
            </a:r>
            <a:r>
              <a:rPr lang="en-US" b="1" dirty="0" smtClean="0"/>
              <a:t>Align to Slide</a:t>
            </a:r>
            <a:r>
              <a:rPr lang="en-US" dirty="0" smtClean="0"/>
              <a:t>.</a:t>
            </a:r>
          </a:p>
          <a:p>
            <a:pPr marL="685800" lvl="1" indent="-228600" eaLnBrk="1" fontAlgn="auto" hangingPunct="1">
              <a:spcBef>
                <a:spcPts val="0"/>
              </a:spcBef>
              <a:spcAft>
                <a:spcPts val="0"/>
              </a:spcAft>
              <a:buFont typeface="+mj-lt"/>
              <a:buAutoNum type="arabicPeriod"/>
              <a:defRPr/>
            </a:pPr>
            <a:r>
              <a:rPr lang="en-US" dirty="0" smtClean="0"/>
              <a:t>Click </a:t>
            </a:r>
            <a:r>
              <a:rPr lang="en-US" b="1" dirty="0" smtClean="0"/>
              <a:t>Align</a:t>
            </a:r>
            <a:r>
              <a:rPr lang="en-US" dirty="0" smtClean="0"/>
              <a:t> </a:t>
            </a:r>
            <a:r>
              <a:rPr lang="en-US" b="1" dirty="0" smtClean="0"/>
              <a:t>Middle</a:t>
            </a:r>
            <a:r>
              <a:rPr lang="en-US" dirty="0" smtClean="0"/>
              <a:t>.</a:t>
            </a:r>
          </a:p>
          <a:p>
            <a:pPr eaLnBrk="1" fontAlgn="auto" hangingPunct="1">
              <a:spcBef>
                <a:spcPts val="0"/>
              </a:spcBef>
              <a:spcAft>
                <a:spcPts val="0"/>
              </a:spcAft>
              <a:defRPr/>
            </a:pPr>
            <a:endParaRPr lang="en-US" dirty="0" smtClean="0"/>
          </a:p>
          <a:p>
            <a:pPr eaLnBrk="1" fontAlgn="auto" hangingPunct="1">
              <a:spcBef>
                <a:spcPts val="0"/>
              </a:spcBef>
              <a:spcAft>
                <a:spcPts val="0"/>
              </a:spcAft>
              <a:defRPr/>
            </a:pPr>
            <a:endParaRPr lang="en-US" dirty="0" smtClean="0"/>
          </a:p>
          <a:p>
            <a:pPr eaLnBrk="1" fontAlgn="auto" hangingPunct="1">
              <a:spcBef>
                <a:spcPts val="0"/>
              </a:spcBef>
              <a:spcAft>
                <a:spcPts val="0"/>
              </a:spcAft>
              <a:defRPr/>
            </a:pPr>
            <a:r>
              <a:rPr lang="en-US" dirty="0" smtClean="0"/>
              <a:t>To reproduce the animation effects on this slide, do the following:</a:t>
            </a:r>
          </a:p>
          <a:p>
            <a:pPr marL="228600" indent="-228600" eaLnBrk="1" fontAlgn="auto" hangingPunct="1">
              <a:spcBef>
                <a:spcPts val="0"/>
              </a:spcBef>
              <a:spcAft>
                <a:spcPts val="0"/>
              </a:spcAft>
              <a:buFont typeface="+mj-lt"/>
              <a:buAutoNum type="arabicPeriod"/>
              <a:defRPr/>
            </a:pPr>
            <a:r>
              <a:rPr lang="en-US" dirty="0" smtClean="0"/>
              <a:t>On the </a:t>
            </a:r>
            <a:r>
              <a:rPr lang="en-US" b="1" dirty="0" smtClean="0"/>
              <a:t>Animations</a:t>
            </a:r>
            <a:r>
              <a:rPr lang="en-US" dirty="0" smtClean="0"/>
              <a:t> tab, in the </a:t>
            </a:r>
            <a:r>
              <a:rPr lang="en-US" b="1" dirty="0" smtClean="0"/>
              <a:t>Animations</a:t>
            </a:r>
            <a:r>
              <a:rPr lang="en-US" dirty="0" smtClean="0"/>
              <a:t> group, click </a:t>
            </a:r>
            <a:r>
              <a:rPr lang="en-US" b="1" dirty="0" smtClean="0"/>
              <a:t>Custom</a:t>
            </a:r>
            <a:r>
              <a:rPr lang="en-US" dirty="0" smtClean="0"/>
              <a:t> </a:t>
            </a:r>
            <a:r>
              <a:rPr lang="en-US" b="1" dirty="0" smtClean="0"/>
              <a:t>Animation</a:t>
            </a:r>
            <a:r>
              <a:rPr lang="en-US" dirty="0" smtClean="0"/>
              <a:t>.</a:t>
            </a:r>
          </a:p>
          <a:p>
            <a:pPr marL="228600" indent="-228600" eaLnBrk="1" fontAlgn="auto" hangingPunct="1">
              <a:spcBef>
                <a:spcPts val="0"/>
              </a:spcBef>
              <a:spcAft>
                <a:spcPts val="0"/>
              </a:spcAft>
              <a:buFont typeface="+mj-lt"/>
              <a:buAutoNum type="arabicPeriod"/>
              <a:defRPr/>
            </a:pPr>
            <a:r>
              <a:rPr lang="en-US" dirty="0" smtClean="0"/>
              <a:t>Press and hold CTRL, and then select the four rectangles on the slide. In the </a:t>
            </a:r>
            <a:r>
              <a:rPr lang="en-US" b="1" dirty="0" smtClean="0"/>
              <a:t>Custom</a:t>
            </a:r>
            <a:r>
              <a:rPr lang="en-US" dirty="0" smtClean="0"/>
              <a:t> </a:t>
            </a:r>
            <a:r>
              <a:rPr lang="en-US" b="1" dirty="0" smtClean="0"/>
              <a:t>Animation</a:t>
            </a:r>
            <a:r>
              <a:rPr lang="en-US" dirty="0" smtClean="0"/>
              <a:t> task pane, do the following:</a:t>
            </a:r>
          </a:p>
          <a:p>
            <a:pPr marL="685800" lvl="1" indent="-228600" eaLnBrk="1" fontAlgn="auto" hangingPunct="1">
              <a:spcBef>
                <a:spcPts val="0"/>
              </a:spcBef>
              <a:spcAft>
                <a:spcPts val="0"/>
              </a:spcAft>
              <a:buFont typeface="+mj-lt"/>
              <a:buAutoNum type="arabicPeriod"/>
              <a:defRPr/>
            </a:pPr>
            <a:r>
              <a:rPr lang="en-US" dirty="0" smtClean="0"/>
              <a:t>Click </a:t>
            </a:r>
            <a:r>
              <a:rPr lang="en-US" b="1" dirty="0" smtClean="0"/>
              <a:t>Add Effect</a:t>
            </a:r>
            <a:r>
              <a:rPr lang="en-US" dirty="0" smtClean="0"/>
              <a:t>, point to </a:t>
            </a:r>
            <a:r>
              <a:rPr lang="en-US" b="1" dirty="0" smtClean="0"/>
              <a:t>Entrance</a:t>
            </a:r>
            <a:r>
              <a:rPr lang="en-US" dirty="0" smtClean="0"/>
              <a:t>, and then click </a:t>
            </a:r>
            <a:r>
              <a:rPr lang="en-US" b="1" dirty="0" smtClean="0"/>
              <a:t>More</a:t>
            </a:r>
            <a:r>
              <a:rPr lang="en-US" dirty="0" smtClean="0"/>
              <a:t> </a:t>
            </a:r>
            <a:r>
              <a:rPr lang="en-US" b="1" dirty="0" smtClean="0"/>
              <a:t>Effects</a:t>
            </a:r>
            <a:r>
              <a:rPr lang="en-US" dirty="0" smtClean="0"/>
              <a:t>. In the </a:t>
            </a:r>
            <a:r>
              <a:rPr lang="en-US" b="1" dirty="0" smtClean="0"/>
              <a:t>Add Entrance Effect </a:t>
            </a:r>
            <a:r>
              <a:rPr lang="en-US" dirty="0" smtClean="0"/>
              <a:t>dialog box,</a:t>
            </a:r>
            <a:r>
              <a:rPr lang="en-US" b="1" dirty="0" smtClean="0"/>
              <a:t> </a:t>
            </a:r>
            <a:r>
              <a:rPr lang="en-US" dirty="0" smtClean="0"/>
              <a:t>under </a:t>
            </a:r>
            <a:r>
              <a:rPr lang="en-US" b="1" dirty="0" smtClean="0"/>
              <a:t>Basic</a:t>
            </a:r>
            <a:r>
              <a:rPr lang="en-US" dirty="0" smtClean="0"/>
              <a:t>, click </a:t>
            </a:r>
            <a:r>
              <a:rPr lang="en-US" b="1" dirty="0" smtClean="0"/>
              <a:t>Fly In</a:t>
            </a:r>
            <a:r>
              <a:rPr lang="en-US" dirty="0" smtClean="0"/>
              <a:t>, and then click </a:t>
            </a:r>
            <a:r>
              <a:rPr lang="en-US" b="1" dirty="0" smtClean="0"/>
              <a:t>OK</a:t>
            </a:r>
            <a:r>
              <a:rPr lang="en-US" dirty="0" smtClean="0"/>
              <a:t>.</a:t>
            </a:r>
          </a:p>
          <a:p>
            <a:pPr marL="685800" lvl="1" indent="-228600" eaLnBrk="1" fontAlgn="auto" hangingPunct="1">
              <a:spcBef>
                <a:spcPts val="0"/>
              </a:spcBef>
              <a:spcAft>
                <a:spcPts val="0"/>
              </a:spcAft>
              <a:buFont typeface="+mj-lt"/>
              <a:buAutoNum type="arabicPeriod"/>
              <a:defRPr/>
            </a:pPr>
            <a:r>
              <a:rPr lang="en-US" dirty="0" smtClean="0"/>
              <a:t>Under </a:t>
            </a:r>
            <a:r>
              <a:rPr lang="en-US" b="1" dirty="0" smtClean="0"/>
              <a:t>Modify: Fly In</a:t>
            </a:r>
            <a:r>
              <a:rPr lang="en-US" dirty="0" smtClean="0"/>
              <a:t>, in the </a:t>
            </a:r>
            <a:r>
              <a:rPr lang="en-US" b="1" dirty="0" smtClean="0"/>
              <a:t>Start </a:t>
            </a:r>
            <a:r>
              <a:rPr lang="en-US" dirty="0" smtClean="0"/>
              <a:t>list, select </a:t>
            </a:r>
            <a:r>
              <a:rPr lang="en-US" b="1" dirty="0" smtClean="0"/>
              <a:t>With Previous</a:t>
            </a:r>
            <a:r>
              <a:rPr lang="en-US" dirty="0" smtClean="0"/>
              <a:t>.</a:t>
            </a:r>
          </a:p>
          <a:p>
            <a:pPr marL="685800" lvl="1" indent="-228600" eaLnBrk="1" fontAlgn="auto" hangingPunct="1">
              <a:spcBef>
                <a:spcPts val="0"/>
              </a:spcBef>
              <a:spcAft>
                <a:spcPts val="0"/>
              </a:spcAft>
              <a:buFont typeface="+mj-lt"/>
              <a:buAutoNum type="arabicPeriod"/>
              <a:defRPr/>
            </a:pPr>
            <a:r>
              <a:rPr lang="en-US" dirty="0" smtClean="0"/>
              <a:t>Under </a:t>
            </a:r>
            <a:r>
              <a:rPr lang="en-US" b="1" dirty="0" smtClean="0"/>
              <a:t>Modify: Fly In</a:t>
            </a:r>
            <a:r>
              <a:rPr lang="en-US" dirty="0" smtClean="0"/>
              <a:t>, in the </a:t>
            </a:r>
            <a:r>
              <a:rPr lang="en-US" b="1" dirty="0" smtClean="0"/>
              <a:t>Speed </a:t>
            </a:r>
            <a:r>
              <a:rPr lang="en-US" dirty="0" smtClean="0"/>
              <a:t>list, select </a:t>
            </a:r>
            <a:r>
              <a:rPr lang="en-US" b="1" dirty="0" smtClean="0"/>
              <a:t>Medium</a:t>
            </a:r>
            <a:r>
              <a:rPr lang="en-US" dirty="0" smtClean="0"/>
              <a:t>.</a:t>
            </a:r>
          </a:p>
          <a:p>
            <a:pPr marL="228600" indent="-228600" eaLnBrk="1" fontAlgn="auto" hangingPunct="1">
              <a:spcBef>
                <a:spcPts val="0"/>
              </a:spcBef>
              <a:spcAft>
                <a:spcPts val="0"/>
              </a:spcAft>
              <a:buFont typeface="+mj-lt"/>
              <a:buAutoNum type="arabicPeriod"/>
              <a:defRPr/>
            </a:pPr>
            <a:r>
              <a:rPr lang="en-US" dirty="0" smtClean="0"/>
              <a:t>On the slide, select the top horizontal rectangle. In the </a:t>
            </a:r>
            <a:r>
              <a:rPr lang="en-US" b="1" dirty="0" smtClean="0"/>
              <a:t>Custom</a:t>
            </a:r>
            <a:r>
              <a:rPr lang="en-US" dirty="0" smtClean="0"/>
              <a:t> </a:t>
            </a:r>
            <a:r>
              <a:rPr lang="en-US" b="1" dirty="0" smtClean="0"/>
              <a:t>Animation</a:t>
            </a:r>
            <a:r>
              <a:rPr lang="en-US" dirty="0" smtClean="0"/>
              <a:t> task pane, under </a:t>
            </a:r>
            <a:r>
              <a:rPr lang="en-US" b="1" dirty="0" smtClean="0"/>
              <a:t>Modify: Fly-In</a:t>
            </a:r>
            <a:r>
              <a:rPr lang="en-US" dirty="0" smtClean="0"/>
              <a:t>, in the </a:t>
            </a:r>
            <a:r>
              <a:rPr lang="en-US" b="1" dirty="0" smtClean="0"/>
              <a:t>Direction </a:t>
            </a:r>
            <a:r>
              <a:rPr lang="en-US" dirty="0" smtClean="0"/>
              <a:t>list, select </a:t>
            </a:r>
            <a:r>
              <a:rPr lang="en-US" b="1" dirty="0" smtClean="0"/>
              <a:t>From Bottom</a:t>
            </a:r>
            <a:r>
              <a:rPr lang="en-US" dirty="0" smtClean="0"/>
              <a:t>.</a:t>
            </a:r>
          </a:p>
          <a:p>
            <a:pPr marL="228600" indent="-228600" eaLnBrk="1" fontAlgn="auto" hangingPunct="1">
              <a:spcBef>
                <a:spcPts val="0"/>
              </a:spcBef>
              <a:spcAft>
                <a:spcPts val="0"/>
              </a:spcAft>
              <a:buFont typeface="+mj-lt"/>
              <a:buAutoNum type="arabicPeriod"/>
              <a:defRPr/>
            </a:pPr>
            <a:r>
              <a:rPr lang="en-US" dirty="0" smtClean="0"/>
              <a:t>On the slide, select the bottom horizontal rectangle. In the </a:t>
            </a:r>
            <a:r>
              <a:rPr lang="en-US" b="1" dirty="0" smtClean="0"/>
              <a:t>Custom</a:t>
            </a:r>
            <a:r>
              <a:rPr lang="en-US" dirty="0" smtClean="0"/>
              <a:t> </a:t>
            </a:r>
            <a:r>
              <a:rPr lang="en-US" b="1" dirty="0" smtClean="0"/>
              <a:t>Animation</a:t>
            </a:r>
            <a:r>
              <a:rPr lang="en-US" dirty="0" smtClean="0"/>
              <a:t> task pane, under </a:t>
            </a:r>
            <a:r>
              <a:rPr lang="en-US" b="1" dirty="0" smtClean="0"/>
              <a:t>Modify: Fly-In</a:t>
            </a:r>
            <a:r>
              <a:rPr lang="en-US" dirty="0" smtClean="0"/>
              <a:t>, in the </a:t>
            </a:r>
            <a:r>
              <a:rPr lang="en-US" b="1" dirty="0" smtClean="0"/>
              <a:t>Direction </a:t>
            </a:r>
            <a:r>
              <a:rPr lang="en-US" dirty="0" smtClean="0"/>
              <a:t>list, select </a:t>
            </a:r>
            <a:r>
              <a:rPr lang="en-US" b="1" dirty="0" smtClean="0"/>
              <a:t>From Top</a:t>
            </a:r>
            <a:r>
              <a:rPr lang="en-US" dirty="0" smtClean="0"/>
              <a:t>.</a:t>
            </a:r>
          </a:p>
          <a:p>
            <a:pPr marL="228600" indent="-228600" eaLnBrk="1" fontAlgn="auto" hangingPunct="1">
              <a:spcBef>
                <a:spcPts val="0"/>
              </a:spcBef>
              <a:spcAft>
                <a:spcPts val="0"/>
              </a:spcAft>
              <a:buFont typeface="+mj-lt"/>
              <a:buAutoNum type="arabicPeriod"/>
              <a:defRPr/>
            </a:pPr>
            <a:r>
              <a:rPr lang="en-US" dirty="0" smtClean="0"/>
              <a:t>On the slide, select the left vertical rectangle. In the </a:t>
            </a:r>
            <a:r>
              <a:rPr lang="en-US" b="1" dirty="0" smtClean="0"/>
              <a:t>Custom</a:t>
            </a:r>
            <a:r>
              <a:rPr lang="en-US" dirty="0" smtClean="0"/>
              <a:t> </a:t>
            </a:r>
            <a:r>
              <a:rPr lang="en-US" b="1" dirty="0" smtClean="0"/>
              <a:t>Animation</a:t>
            </a:r>
            <a:r>
              <a:rPr lang="en-US" dirty="0" smtClean="0"/>
              <a:t> task pane, under </a:t>
            </a:r>
            <a:r>
              <a:rPr lang="en-US" b="1" dirty="0" smtClean="0"/>
              <a:t>Modify: Fly-In</a:t>
            </a:r>
            <a:r>
              <a:rPr lang="en-US" dirty="0" smtClean="0"/>
              <a:t>, in the </a:t>
            </a:r>
            <a:r>
              <a:rPr lang="en-US" b="1" dirty="0" smtClean="0"/>
              <a:t>Direction </a:t>
            </a:r>
            <a:r>
              <a:rPr lang="en-US" dirty="0" smtClean="0"/>
              <a:t>list, select </a:t>
            </a:r>
            <a:r>
              <a:rPr lang="en-US" b="1" dirty="0" smtClean="0"/>
              <a:t>From Right</a:t>
            </a:r>
            <a:r>
              <a:rPr lang="en-US" dirty="0" smtClean="0"/>
              <a:t>.</a:t>
            </a:r>
          </a:p>
          <a:p>
            <a:pPr marL="228600" indent="-228600" eaLnBrk="1" fontAlgn="auto" hangingPunct="1">
              <a:spcBef>
                <a:spcPts val="0"/>
              </a:spcBef>
              <a:spcAft>
                <a:spcPts val="0"/>
              </a:spcAft>
              <a:buFont typeface="+mj-lt"/>
              <a:buAutoNum type="arabicPeriod"/>
              <a:defRPr/>
            </a:pPr>
            <a:r>
              <a:rPr lang="en-US" dirty="0" smtClean="0"/>
              <a:t>On the slide, select the right vertical rectangle. In the </a:t>
            </a:r>
            <a:r>
              <a:rPr lang="en-US" b="1" dirty="0" smtClean="0"/>
              <a:t>Custom</a:t>
            </a:r>
            <a:r>
              <a:rPr lang="en-US" dirty="0" smtClean="0"/>
              <a:t> </a:t>
            </a:r>
            <a:r>
              <a:rPr lang="en-US" b="1" dirty="0" smtClean="0"/>
              <a:t>Animation</a:t>
            </a:r>
            <a:r>
              <a:rPr lang="en-US" dirty="0" smtClean="0"/>
              <a:t> task pane, under </a:t>
            </a:r>
            <a:r>
              <a:rPr lang="en-US" b="1" dirty="0" smtClean="0"/>
              <a:t>Modify: Fly-In</a:t>
            </a:r>
            <a:r>
              <a:rPr lang="en-US" dirty="0" smtClean="0"/>
              <a:t>, in the </a:t>
            </a:r>
            <a:r>
              <a:rPr lang="en-US" b="1" dirty="0" smtClean="0"/>
              <a:t>Direction </a:t>
            </a:r>
            <a:r>
              <a:rPr lang="en-US" dirty="0" smtClean="0"/>
              <a:t>list, select </a:t>
            </a:r>
            <a:r>
              <a:rPr lang="en-US" b="1" dirty="0" smtClean="0"/>
              <a:t>From Left</a:t>
            </a:r>
            <a:r>
              <a:rPr lang="en-US" dirty="0" smtClean="0"/>
              <a:t>.</a:t>
            </a:r>
          </a:p>
          <a:p>
            <a:pPr marL="228600" indent="-228600" eaLnBrk="1" fontAlgn="auto" hangingPunct="1">
              <a:spcBef>
                <a:spcPts val="0"/>
              </a:spcBef>
              <a:spcAft>
                <a:spcPts val="0"/>
              </a:spcAft>
              <a:buFont typeface="+mj-lt"/>
              <a:buAutoNum type="arabicPeriod"/>
              <a:defRPr/>
            </a:pPr>
            <a:r>
              <a:rPr lang="en-US" dirty="0" smtClean="0"/>
              <a:t>On the slide, select the picture. In the </a:t>
            </a:r>
            <a:r>
              <a:rPr lang="en-US" b="1" dirty="0" smtClean="0"/>
              <a:t>Custom</a:t>
            </a:r>
            <a:r>
              <a:rPr lang="en-US" dirty="0" smtClean="0"/>
              <a:t> </a:t>
            </a:r>
            <a:r>
              <a:rPr lang="en-US" b="1" dirty="0" smtClean="0"/>
              <a:t>Animation</a:t>
            </a:r>
            <a:r>
              <a:rPr lang="en-US" dirty="0" smtClean="0"/>
              <a:t> task pane, do the following: </a:t>
            </a:r>
          </a:p>
          <a:p>
            <a:pPr marL="685800" lvl="1" indent="-228600" eaLnBrk="1" fontAlgn="auto" hangingPunct="1">
              <a:spcBef>
                <a:spcPts val="0"/>
              </a:spcBef>
              <a:spcAft>
                <a:spcPts val="0"/>
              </a:spcAft>
              <a:buFont typeface="+mj-lt"/>
              <a:buAutoNum type="arabicPeriod"/>
              <a:defRPr/>
            </a:pPr>
            <a:r>
              <a:rPr lang="en-US" dirty="0" smtClean="0"/>
              <a:t>Click </a:t>
            </a:r>
            <a:r>
              <a:rPr lang="en-US" b="1" dirty="0" smtClean="0"/>
              <a:t>Add Effect</a:t>
            </a:r>
            <a:r>
              <a:rPr lang="en-US" dirty="0" smtClean="0"/>
              <a:t>, point to </a:t>
            </a:r>
            <a:r>
              <a:rPr lang="en-US" b="1" dirty="0" smtClean="0"/>
              <a:t>Entrance</a:t>
            </a:r>
            <a:r>
              <a:rPr lang="en-US" dirty="0" smtClean="0"/>
              <a:t>, and then click </a:t>
            </a:r>
            <a:r>
              <a:rPr lang="en-US" b="1" dirty="0" smtClean="0"/>
              <a:t>More</a:t>
            </a:r>
            <a:r>
              <a:rPr lang="en-US" dirty="0" smtClean="0"/>
              <a:t> </a:t>
            </a:r>
            <a:r>
              <a:rPr lang="en-US" b="1" dirty="0" smtClean="0"/>
              <a:t>Effects</a:t>
            </a:r>
            <a:r>
              <a:rPr lang="en-US" dirty="0" smtClean="0"/>
              <a:t>. In the </a:t>
            </a:r>
            <a:r>
              <a:rPr lang="en-US" b="1" dirty="0" smtClean="0"/>
              <a:t>Add Entrance Effect</a:t>
            </a:r>
            <a:r>
              <a:rPr lang="en-US" dirty="0" smtClean="0"/>
              <a:t> dialog box, under </a:t>
            </a:r>
            <a:r>
              <a:rPr lang="en-US" b="1" dirty="0" smtClean="0"/>
              <a:t>Basic</a:t>
            </a:r>
            <a:r>
              <a:rPr lang="en-US" dirty="0" smtClean="0"/>
              <a:t>, click </a:t>
            </a:r>
            <a:r>
              <a:rPr lang="en-US" b="1" dirty="0" smtClean="0"/>
              <a:t>Box</a:t>
            </a:r>
            <a:r>
              <a:rPr lang="en-US" dirty="0" smtClean="0"/>
              <a:t>, and then click </a:t>
            </a:r>
            <a:r>
              <a:rPr lang="en-US" b="1" dirty="0" smtClean="0"/>
              <a:t>OK.</a:t>
            </a:r>
          </a:p>
          <a:p>
            <a:pPr marL="685800" lvl="1" indent="-228600" eaLnBrk="1" fontAlgn="auto" hangingPunct="1">
              <a:spcBef>
                <a:spcPts val="0"/>
              </a:spcBef>
              <a:spcAft>
                <a:spcPts val="0"/>
              </a:spcAft>
              <a:buFont typeface="+mj-lt"/>
              <a:buAutoNum type="arabicPeriod"/>
              <a:defRPr/>
            </a:pPr>
            <a:r>
              <a:rPr lang="en-US" dirty="0" smtClean="0"/>
              <a:t>Under </a:t>
            </a:r>
            <a:r>
              <a:rPr lang="en-US" b="1" dirty="0" smtClean="0"/>
              <a:t>Modify: Box</a:t>
            </a:r>
            <a:r>
              <a:rPr lang="en-US" dirty="0" smtClean="0"/>
              <a:t>, in the </a:t>
            </a:r>
            <a:r>
              <a:rPr lang="en-US" b="1" dirty="0" smtClean="0"/>
              <a:t>Start</a:t>
            </a:r>
            <a:r>
              <a:rPr lang="en-US" dirty="0" smtClean="0"/>
              <a:t> list, select </a:t>
            </a:r>
            <a:r>
              <a:rPr lang="en-US" b="1" dirty="0" smtClean="0"/>
              <a:t>With Previous</a:t>
            </a:r>
            <a:r>
              <a:rPr lang="en-US" dirty="0" smtClean="0"/>
              <a:t>.</a:t>
            </a:r>
          </a:p>
          <a:p>
            <a:pPr marL="685800" lvl="1" indent="-228600" eaLnBrk="1" fontAlgn="auto" hangingPunct="1">
              <a:spcBef>
                <a:spcPts val="0"/>
              </a:spcBef>
              <a:spcAft>
                <a:spcPts val="0"/>
              </a:spcAft>
              <a:buFont typeface="+mj-lt"/>
              <a:buAutoNum type="arabicPeriod"/>
              <a:defRPr/>
            </a:pPr>
            <a:r>
              <a:rPr lang="en-US" dirty="0" smtClean="0"/>
              <a:t>Under </a:t>
            </a:r>
            <a:r>
              <a:rPr lang="en-US" b="1" dirty="0" smtClean="0"/>
              <a:t>Modify: Box</a:t>
            </a:r>
            <a:r>
              <a:rPr lang="en-US" dirty="0" smtClean="0"/>
              <a:t>, in the </a:t>
            </a:r>
            <a:r>
              <a:rPr lang="en-US" b="1" dirty="0" smtClean="0"/>
              <a:t>Direction</a:t>
            </a:r>
            <a:r>
              <a:rPr lang="en-US" dirty="0" smtClean="0"/>
              <a:t> list, select </a:t>
            </a:r>
            <a:r>
              <a:rPr lang="en-US" b="1" dirty="0" smtClean="0"/>
              <a:t>Out</a:t>
            </a:r>
            <a:r>
              <a:rPr lang="en-US" dirty="0" smtClean="0"/>
              <a:t>.</a:t>
            </a:r>
          </a:p>
          <a:p>
            <a:pPr marL="228600" indent="-228600" eaLnBrk="1" fontAlgn="auto" hangingPunct="1">
              <a:spcBef>
                <a:spcPts val="0"/>
              </a:spcBef>
              <a:spcAft>
                <a:spcPts val="0"/>
              </a:spcAft>
              <a:buFont typeface="+mj-lt"/>
              <a:buAutoNum type="arabicPeriod"/>
              <a:defRPr/>
            </a:pPr>
            <a:r>
              <a:rPr lang="en-US" dirty="0" smtClean="0"/>
              <a:t>Also in the </a:t>
            </a:r>
            <a:r>
              <a:rPr lang="en-US" b="1" dirty="0" smtClean="0"/>
              <a:t>Custom Animation </a:t>
            </a:r>
            <a:r>
              <a:rPr lang="en-US" dirty="0" smtClean="0"/>
              <a:t>task pane, select the fifth animation effect (box effect for the picture). Click the arrow to the right of the selected effect, and then click </a:t>
            </a:r>
            <a:r>
              <a:rPr lang="en-US" b="1" dirty="0" smtClean="0"/>
              <a:t>Timing</a:t>
            </a:r>
            <a:r>
              <a:rPr lang="en-US" dirty="0" smtClean="0"/>
              <a:t>. In the </a:t>
            </a:r>
            <a:r>
              <a:rPr lang="en-US" b="1" dirty="0" smtClean="0"/>
              <a:t>Fade </a:t>
            </a:r>
            <a:r>
              <a:rPr lang="en-US" dirty="0" smtClean="0"/>
              <a:t>dialog box, on the </a:t>
            </a:r>
            <a:r>
              <a:rPr lang="en-US" b="1" dirty="0" smtClean="0"/>
              <a:t>Timing</a:t>
            </a:r>
            <a:r>
              <a:rPr lang="en-US" dirty="0" smtClean="0"/>
              <a:t> tab, do the following:</a:t>
            </a:r>
          </a:p>
          <a:p>
            <a:pPr marL="685800" lvl="1" indent="-228600" eaLnBrk="1" fontAlgn="auto" hangingPunct="1">
              <a:spcBef>
                <a:spcPts val="0"/>
              </a:spcBef>
              <a:spcAft>
                <a:spcPts val="0"/>
              </a:spcAft>
              <a:buFont typeface="Arial" pitchFamily="34" charset="0"/>
              <a:buChar char="•"/>
              <a:defRPr/>
            </a:pPr>
            <a:r>
              <a:rPr lang="en-US" dirty="0" smtClean="0"/>
              <a:t>In the </a:t>
            </a:r>
            <a:r>
              <a:rPr lang="en-US" b="1" dirty="0" smtClean="0"/>
              <a:t>Delay</a:t>
            </a:r>
            <a:r>
              <a:rPr lang="en-US" dirty="0" smtClean="0"/>
              <a:t> box, enter </a:t>
            </a:r>
            <a:r>
              <a:rPr lang="en-US" b="1" dirty="0" smtClean="0"/>
              <a:t>1.3</a:t>
            </a:r>
            <a:r>
              <a:rPr lang="en-US" dirty="0" smtClean="0"/>
              <a:t>.</a:t>
            </a:r>
          </a:p>
          <a:p>
            <a:pPr marL="685800" lvl="1" indent="-228600" eaLnBrk="1" fontAlgn="auto" hangingPunct="1">
              <a:spcBef>
                <a:spcPts val="0"/>
              </a:spcBef>
              <a:spcAft>
                <a:spcPts val="0"/>
              </a:spcAft>
              <a:buFont typeface="Arial" pitchFamily="34" charset="0"/>
              <a:buChar char="•"/>
              <a:defRPr/>
            </a:pPr>
            <a:r>
              <a:rPr lang="en-US" dirty="0" smtClean="0"/>
              <a:t>In the </a:t>
            </a:r>
            <a:r>
              <a:rPr lang="en-US" b="1" dirty="0" smtClean="0"/>
              <a:t>Speed</a:t>
            </a:r>
            <a:r>
              <a:rPr lang="en-US" dirty="0" smtClean="0"/>
              <a:t> box, enter </a:t>
            </a:r>
            <a:r>
              <a:rPr lang="en-US" b="1" dirty="0" smtClean="0"/>
              <a:t>0.7 seconds</a:t>
            </a:r>
            <a:r>
              <a:rPr lang="en-US" dirty="0" smtClean="0"/>
              <a:t>, and then click </a:t>
            </a:r>
            <a:r>
              <a:rPr lang="en-US" b="1" dirty="0" smtClean="0"/>
              <a:t>OK</a:t>
            </a:r>
            <a:r>
              <a:rPr lang="en-US" dirty="0" smtClean="0"/>
              <a:t>.</a:t>
            </a:r>
          </a:p>
          <a:p>
            <a:pPr marL="228600" indent="-228600" eaLnBrk="1" fontAlgn="auto" hangingPunct="1">
              <a:spcBef>
                <a:spcPts val="0"/>
              </a:spcBef>
              <a:spcAft>
                <a:spcPts val="0"/>
              </a:spcAft>
              <a:buFont typeface="+mj-lt"/>
              <a:buAutoNum type="arabicPeriod"/>
              <a:defRPr/>
            </a:pPr>
            <a:r>
              <a:rPr lang="en-US" dirty="0" smtClean="0"/>
              <a:t>Press and hold CTRL, and then select the four rectangles on the slide. In the </a:t>
            </a:r>
            <a:r>
              <a:rPr lang="en-US" b="1" dirty="0" smtClean="0"/>
              <a:t>Custom</a:t>
            </a:r>
            <a:r>
              <a:rPr lang="en-US" dirty="0" smtClean="0"/>
              <a:t> </a:t>
            </a:r>
            <a:r>
              <a:rPr lang="en-US" b="1" dirty="0" smtClean="0"/>
              <a:t>Animation</a:t>
            </a:r>
            <a:r>
              <a:rPr lang="en-US" dirty="0" smtClean="0"/>
              <a:t> task pane, do the following:</a:t>
            </a:r>
          </a:p>
          <a:p>
            <a:pPr marL="685800" lvl="1" indent="-228600" eaLnBrk="1" fontAlgn="auto" hangingPunct="1">
              <a:spcBef>
                <a:spcPts val="0"/>
              </a:spcBef>
              <a:spcAft>
                <a:spcPts val="0"/>
              </a:spcAft>
              <a:buFont typeface="+mj-lt"/>
              <a:buAutoNum type="arabicPeriod"/>
              <a:defRPr/>
            </a:pPr>
            <a:r>
              <a:rPr lang="en-US" dirty="0" smtClean="0"/>
              <a:t>Click </a:t>
            </a:r>
            <a:r>
              <a:rPr lang="en-US" b="1" dirty="0" smtClean="0"/>
              <a:t>Add Effect</a:t>
            </a:r>
            <a:r>
              <a:rPr lang="en-US" dirty="0" smtClean="0"/>
              <a:t>, point to </a:t>
            </a:r>
            <a:r>
              <a:rPr lang="en-US" b="1" dirty="0" smtClean="0"/>
              <a:t>Exit</a:t>
            </a:r>
            <a:r>
              <a:rPr lang="en-US" dirty="0" smtClean="0"/>
              <a:t>, and then click </a:t>
            </a:r>
            <a:r>
              <a:rPr lang="en-US" b="1" dirty="0" smtClean="0"/>
              <a:t>More</a:t>
            </a:r>
            <a:r>
              <a:rPr lang="en-US" dirty="0" smtClean="0"/>
              <a:t> </a:t>
            </a:r>
            <a:r>
              <a:rPr lang="en-US" b="1" dirty="0" smtClean="0"/>
              <a:t>Effects</a:t>
            </a:r>
            <a:r>
              <a:rPr lang="en-US" dirty="0" smtClean="0"/>
              <a:t>. In the </a:t>
            </a:r>
            <a:r>
              <a:rPr lang="en-US" b="1" dirty="0" smtClean="0"/>
              <a:t>Add Exit Effect </a:t>
            </a:r>
            <a:r>
              <a:rPr lang="en-US" dirty="0" smtClean="0"/>
              <a:t>dialog box,</a:t>
            </a:r>
            <a:r>
              <a:rPr lang="en-US" b="1" dirty="0" smtClean="0"/>
              <a:t> </a:t>
            </a:r>
            <a:r>
              <a:rPr lang="en-US" dirty="0" smtClean="0"/>
              <a:t>under </a:t>
            </a:r>
            <a:r>
              <a:rPr lang="en-US" b="1" dirty="0" smtClean="0"/>
              <a:t>Basic</a:t>
            </a:r>
            <a:r>
              <a:rPr lang="en-US" dirty="0" smtClean="0"/>
              <a:t>, click </a:t>
            </a:r>
            <a:r>
              <a:rPr lang="en-US" b="1" dirty="0" smtClean="0"/>
              <a:t>Fly Out</a:t>
            </a:r>
            <a:r>
              <a:rPr lang="en-US" dirty="0" smtClean="0"/>
              <a:t>, and then click </a:t>
            </a:r>
            <a:r>
              <a:rPr lang="en-US" b="1" dirty="0" smtClean="0"/>
              <a:t>OK</a:t>
            </a:r>
            <a:r>
              <a:rPr lang="en-US" dirty="0" smtClean="0"/>
              <a:t>.</a:t>
            </a:r>
          </a:p>
          <a:p>
            <a:pPr marL="685800" lvl="1" indent="-228600" eaLnBrk="1" fontAlgn="auto" hangingPunct="1">
              <a:spcBef>
                <a:spcPts val="0"/>
              </a:spcBef>
              <a:spcAft>
                <a:spcPts val="0"/>
              </a:spcAft>
              <a:buFont typeface="+mj-lt"/>
              <a:buAutoNum type="arabicPeriod"/>
              <a:defRPr/>
            </a:pPr>
            <a:r>
              <a:rPr lang="en-US" dirty="0" smtClean="0"/>
              <a:t>Under </a:t>
            </a:r>
            <a:r>
              <a:rPr lang="en-US" b="1" dirty="0" smtClean="0"/>
              <a:t>Modify: Fly Out</a:t>
            </a:r>
            <a:r>
              <a:rPr lang="en-US" dirty="0" smtClean="0"/>
              <a:t>, in the </a:t>
            </a:r>
            <a:r>
              <a:rPr lang="en-US" b="1" dirty="0" smtClean="0"/>
              <a:t>Start </a:t>
            </a:r>
            <a:r>
              <a:rPr lang="en-US" dirty="0" smtClean="0"/>
              <a:t>list, select </a:t>
            </a:r>
            <a:r>
              <a:rPr lang="en-US" b="1" dirty="0" smtClean="0"/>
              <a:t>With Previous</a:t>
            </a:r>
            <a:r>
              <a:rPr lang="en-US" dirty="0" smtClean="0"/>
              <a:t>.</a:t>
            </a:r>
          </a:p>
          <a:p>
            <a:pPr marL="685800" lvl="1" indent="-228600" eaLnBrk="1" fontAlgn="auto" hangingPunct="1">
              <a:spcBef>
                <a:spcPts val="0"/>
              </a:spcBef>
              <a:spcAft>
                <a:spcPts val="0"/>
              </a:spcAft>
              <a:buFont typeface="+mj-lt"/>
              <a:buAutoNum type="arabicPeriod"/>
              <a:defRPr/>
            </a:pPr>
            <a:r>
              <a:rPr lang="en-US" dirty="0" smtClean="0"/>
              <a:t>Under </a:t>
            </a:r>
            <a:r>
              <a:rPr lang="en-US" b="1" dirty="0" smtClean="0"/>
              <a:t>Modify: Fly Out</a:t>
            </a:r>
            <a:r>
              <a:rPr lang="en-US" dirty="0" smtClean="0"/>
              <a:t>, in the </a:t>
            </a:r>
            <a:r>
              <a:rPr lang="en-US" b="1" dirty="0" smtClean="0"/>
              <a:t>Speed </a:t>
            </a:r>
            <a:r>
              <a:rPr lang="en-US" dirty="0" smtClean="0"/>
              <a:t>box, select </a:t>
            </a:r>
            <a:r>
              <a:rPr lang="en-US" b="1" dirty="0" smtClean="0"/>
              <a:t>Medium</a:t>
            </a:r>
            <a:r>
              <a:rPr lang="en-US" dirty="0" smtClean="0"/>
              <a:t>. </a:t>
            </a:r>
            <a:endParaRPr lang="en-US" i="1" dirty="0" smtClean="0"/>
          </a:p>
          <a:p>
            <a:pPr marL="228600" indent="-228600" eaLnBrk="1" fontAlgn="auto" hangingPunct="1">
              <a:spcBef>
                <a:spcPts val="0"/>
              </a:spcBef>
              <a:spcAft>
                <a:spcPts val="0"/>
              </a:spcAft>
              <a:buFont typeface="+mj-lt"/>
              <a:buAutoNum type="arabicPeriod"/>
              <a:defRPr/>
            </a:pPr>
            <a:r>
              <a:rPr lang="en-US" dirty="0" smtClean="0"/>
              <a:t>Also in the </a:t>
            </a:r>
            <a:r>
              <a:rPr lang="en-US" b="1" dirty="0" smtClean="0"/>
              <a:t>Custom Animation </a:t>
            </a:r>
            <a:r>
              <a:rPr lang="en-US" dirty="0" smtClean="0"/>
              <a:t>task pane, with all four fly-out effects still selected, click the arrow to the right of the last fly-out effect, and then click </a:t>
            </a:r>
            <a:r>
              <a:rPr lang="en-US" b="1" dirty="0" smtClean="0"/>
              <a:t>Timing</a:t>
            </a:r>
            <a:r>
              <a:rPr lang="en-US" dirty="0" smtClean="0"/>
              <a:t>. In the </a:t>
            </a:r>
            <a:r>
              <a:rPr lang="en-US" b="1" dirty="0" smtClean="0"/>
              <a:t>Fly Out </a:t>
            </a:r>
            <a:r>
              <a:rPr lang="en-US" dirty="0" smtClean="0"/>
              <a:t>dialog box, on the </a:t>
            </a:r>
            <a:r>
              <a:rPr lang="en-US" b="1" dirty="0" smtClean="0"/>
              <a:t>Timing</a:t>
            </a:r>
            <a:r>
              <a:rPr lang="en-US" dirty="0" smtClean="0"/>
              <a:t> tab, in the </a:t>
            </a:r>
            <a:r>
              <a:rPr lang="en-US" b="1" dirty="0" smtClean="0"/>
              <a:t>Delay</a:t>
            </a:r>
            <a:r>
              <a:rPr lang="en-US" dirty="0" smtClean="0"/>
              <a:t> box, enter </a:t>
            </a:r>
            <a:r>
              <a:rPr lang="en-US" b="1" dirty="0" smtClean="0"/>
              <a:t>0</a:t>
            </a:r>
            <a:r>
              <a:rPr lang="en-US" dirty="0" smtClean="0"/>
              <a:t>, and then click </a:t>
            </a:r>
            <a:r>
              <a:rPr lang="en-US" b="1" dirty="0" smtClean="0"/>
              <a:t>OK</a:t>
            </a:r>
            <a:r>
              <a:rPr lang="en-US" dirty="0" smtClean="0"/>
              <a:t>.</a:t>
            </a:r>
          </a:p>
          <a:p>
            <a:pPr marL="228600" indent="-228600" eaLnBrk="1" fontAlgn="auto" hangingPunct="1">
              <a:spcBef>
                <a:spcPts val="0"/>
              </a:spcBef>
              <a:spcAft>
                <a:spcPts val="0"/>
              </a:spcAft>
              <a:buFont typeface="+mj-lt"/>
              <a:buAutoNum type="arabicPeriod"/>
              <a:defRPr/>
            </a:pPr>
            <a:r>
              <a:rPr lang="en-US" dirty="0" smtClean="0"/>
              <a:t>Also in the Custom Animation task pane, select the sixth animation effect (first fly-out effect). Under </a:t>
            </a:r>
            <a:r>
              <a:rPr lang="en-US" b="1" dirty="0" smtClean="0"/>
              <a:t>Modify: Fly Out</a:t>
            </a:r>
            <a:r>
              <a:rPr lang="en-US" dirty="0" smtClean="0"/>
              <a:t>, in the </a:t>
            </a:r>
            <a:r>
              <a:rPr lang="en-US" b="1" dirty="0" smtClean="0"/>
              <a:t>Start </a:t>
            </a:r>
            <a:r>
              <a:rPr lang="en-US" dirty="0" smtClean="0"/>
              <a:t>list, select </a:t>
            </a:r>
            <a:r>
              <a:rPr lang="en-US" b="1" dirty="0" smtClean="0"/>
              <a:t>On Click</a:t>
            </a:r>
            <a:r>
              <a:rPr lang="en-US" dirty="0" smtClean="0"/>
              <a:t>.</a:t>
            </a:r>
          </a:p>
          <a:p>
            <a:pPr marL="228600" indent="-228600" eaLnBrk="1" fontAlgn="auto" hangingPunct="1">
              <a:spcBef>
                <a:spcPts val="0"/>
              </a:spcBef>
              <a:spcAft>
                <a:spcPts val="0"/>
              </a:spcAft>
              <a:buFont typeface="+mj-lt"/>
              <a:buAutoNum type="arabicPeriod"/>
              <a:defRPr/>
            </a:pPr>
            <a:r>
              <a:rPr lang="en-US" dirty="0" smtClean="0"/>
              <a:t>On the slide, select the top horizontal rectangle. In the </a:t>
            </a:r>
            <a:r>
              <a:rPr lang="en-US" b="1" dirty="0" smtClean="0"/>
              <a:t>Custom</a:t>
            </a:r>
            <a:r>
              <a:rPr lang="en-US" dirty="0" smtClean="0"/>
              <a:t> </a:t>
            </a:r>
            <a:r>
              <a:rPr lang="en-US" b="1" dirty="0" smtClean="0"/>
              <a:t>Animation</a:t>
            </a:r>
            <a:r>
              <a:rPr lang="en-US" dirty="0" smtClean="0"/>
              <a:t> task pane, select the highlighted fly-out effect. Under </a:t>
            </a:r>
            <a:r>
              <a:rPr lang="en-US" b="1" dirty="0" smtClean="0"/>
              <a:t>Modify: Fly Out</a:t>
            </a:r>
            <a:r>
              <a:rPr lang="en-US" dirty="0" smtClean="0"/>
              <a:t>, in the </a:t>
            </a:r>
            <a:r>
              <a:rPr lang="en-US" b="1" dirty="0" smtClean="0"/>
              <a:t>Direction </a:t>
            </a:r>
            <a:r>
              <a:rPr lang="en-US" dirty="0" smtClean="0"/>
              <a:t>list, select </a:t>
            </a:r>
            <a:r>
              <a:rPr lang="en-US" b="1" dirty="0" smtClean="0"/>
              <a:t>To Bottom</a:t>
            </a:r>
            <a:r>
              <a:rPr lang="en-US" dirty="0" smtClean="0"/>
              <a:t>.</a:t>
            </a:r>
          </a:p>
          <a:p>
            <a:pPr marL="228600" indent="-228600" eaLnBrk="1" fontAlgn="auto" hangingPunct="1">
              <a:spcBef>
                <a:spcPts val="0"/>
              </a:spcBef>
              <a:spcAft>
                <a:spcPts val="0"/>
              </a:spcAft>
              <a:buFont typeface="+mj-lt"/>
              <a:buAutoNum type="arabicPeriod"/>
              <a:defRPr/>
            </a:pPr>
            <a:r>
              <a:rPr lang="en-US" dirty="0" smtClean="0"/>
              <a:t>On the slide, select the bottom horizontal rectangle. In the </a:t>
            </a:r>
            <a:r>
              <a:rPr lang="en-US" b="1" dirty="0" smtClean="0"/>
              <a:t>Custom</a:t>
            </a:r>
            <a:r>
              <a:rPr lang="en-US" dirty="0" smtClean="0"/>
              <a:t> </a:t>
            </a:r>
            <a:r>
              <a:rPr lang="en-US" b="1" dirty="0" smtClean="0"/>
              <a:t>Animation</a:t>
            </a:r>
            <a:r>
              <a:rPr lang="en-US" dirty="0" smtClean="0"/>
              <a:t> task pane, select the highlighted fly-out effect. Under </a:t>
            </a:r>
            <a:r>
              <a:rPr lang="en-US" b="1" dirty="0" smtClean="0"/>
              <a:t>Modify: Fly Out</a:t>
            </a:r>
            <a:r>
              <a:rPr lang="en-US" dirty="0" smtClean="0"/>
              <a:t>, in the </a:t>
            </a:r>
            <a:r>
              <a:rPr lang="en-US" b="1" dirty="0" smtClean="0"/>
              <a:t>Direction </a:t>
            </a:r>
            <a:r>
              <a:rPr lang="en-US" dirty="0" smtClean="0"/>
              <a:t>list, select </a:t>
            </a:r>
            <a:r>
              <a:rPr lang="en-US" b="1" dirty="0" smtClean="0"/>
              <a:t>To Top</a:t>
            </a:r>
            <a:r>
              <a:rPr lang="en-US" dirty="0" smtClean="0"/>
              <a:t>.</a:t>
            </a:r>
          </a:p>
          <a:p>
            <a:pPr marL="228600" indent="-228600" eaLnBrk="1" fontAlgn="auto" hangingPunct="1">
              <a:spcBef>
                <a:spcPts val="0"/>
              </a:spcBef>
              <a:spcAft>
                <a:spcPts val="0"/>
              </a:spcAft>
              <a:buFont typeface="+mj-lt"/>
              <a:buAutoNum type="arabicPeriod"/>
              <a:defRPr/>
            </a:pPr>
            <a:r>
              <a:rPr lang="en-US" dirty="0" smtClean="0"/>
              <a:t>On the slide, select the left vertical rectangle. In the </a:t>
            </a:r>
            <a:r>
              <a:rPr lang="en-US" b="1" dirty="0" smtClean="0"/>
              <a:t>Custom</a:t>
            </a:r>
            <a:r>
              <a:rPr lang="en-US" dirty="0" smtClean="0"/>
              <a:t> </a:t>
            </a:r>
            <a:r>
              <a:rPr lang="en-US" b="1" dirty="0" smtClean="0"/>
              <a:t>Animation</a:t>
            </a:r>
            <a:r>
              <a:rPr lang="en-US" dirty="0" smtClean="0"/>
              <a:t> task pane, select the highlighted fly-out effect. Under </a:t>
            </a:r>
            <a:r>
              <a:rPr lang="en-US" b="1" dirty="0" smtClean="0"/>
              <a:t>Modify: Fly Out</a:t>
            </a:r>
            <a:r>
              <a:rPr lang="en-US" dirty="0" smtClean="0"/>
              <a:t>, in the </a:t>
            </a:r>
            <a:r>
              <a:rPr lang="en-US" b="1" dirty="0" smtClean="0"/>
              <a:t>Direction </a:t>
            </a:r>
            <a:r>
              <a:rPr lang="en-US" dirty="0" smtClean="0"/>
              <a:t>list, select </a:t>
            </a:r>
            <a:r>
              <a:rPr lang="en-US" b="1" dirty="0" smtClean="0"/>
              <a:t>To Right</a:t>
            </a:r>
            <a:r>
              <a:rPr lang="en-US" dirty="0" smtClean="0"/>
              <a:t>.</a:t>
            </a:r>
          </a:p>
          <a:p>
            <a:pPr marL="228600" indent="-228600" eaLnBrk="1" fontAlgn="auto" hangingPunct="1">
              <a:spcBef>
                <a:spcPts val="0"/>
              </a:spcBef>
              <a:spcAft>
                <a:spcPts val="0"/>
              </a:spcAft>
              <a:buFont typeface="+mj-lt"/>
              <a:buAutoNum type="arabicPeriod"/>
              <a:defRPr/>
            </a:pPr>
            <a:r>
              <a:rPr lang="en-US" dirty="0" smtClean="0"/>
              <a:t>On the slide, select the right vertical rectangle. In the </a:t>
            </a:r>
            <a:r>
              <a:rPr lang="en-US" b="1" dirty="0" smtClean="0"/>
              <a:t>Custom</a:t>
            </a:r>
            <a:r>
              <a:rPr lang="en-US" dirty="0" smtClean="0"/>
              <a:t> </a:t>
            </a:r>
            <a:r>
              <a:rPr lang="en-US" b="1" dirty="0" smtClean="0"/>
              <a:t>Animation</a:t>
            </a:r>
            <a:r>
              <a:rPr lang="en-US" dirty="0" smtClean="0"/>
              <a:t> task pane, select the highlighted fly-out effect. Under </a:t>
            </a:r>
            <a:r>
              <a:rPr lang="en-US" b="1" dirty="0" smtClean="0"/>
              <a:t>Modify: Fly Out</a:t>
            </a:r>
            <a:r>
              <a:rPr lang="en-US" dirty="0" smtClean="0"/>
              <a:t>, in the </a:t>
            </a:r>
            <a:r>
              <a:rPr lang="en-US" b="1" dirty="0" smtClean="0"/>
              <a:t>Direction </a:t>
            </a:r>
            <a:r>
              <a:rPr lang="en-US" dirty="0" smtClean="0"/>
              <a:t>list, select </a:t>
            </a:r>
            <a:r>
              <a:rPr lang="en-US" b="1" dirty="0" smtClean="0"/>
              <a:t>To Left</a:t>
            </a:r>
            <a:r>
              <a:rPr lang="en-US" dirty="0" smtClean="0"/>
              <a:t>.</a:t>
            </a:r>
          </a:p>
          <a:p>
            <a:pPr marL="228600" indent="-228600" eaLnBrk="1" fontAlgn="auto" hangingPunct="1">
              <a:spcBef>
                <a:spcPts val="0"/>
              </a:spcBef>
              <a:spcAft>
                <a:spcPts val="0"/>
              </a:spcAft>
              <a:buFont typeface="+mj-lt"/>
              <a:buAutoNum type="arabicPeriod"/>
              <a:defRPr/>
            </a:pPr>
            <a:r>
              <a:rPr lang="en-US" dirty="0" smtClean="0"/>
              <a:t>On the slide, select the picture. In the </a:t>
            </a:r>
            <a:r>
              <a:rPr lang="en-US" b="1" dirty="0" smtClean="0"/>
              <a:t>Custom</a:t>
            </a:r>
            <a:r>
              <a:rPr lang="en-US" dirty="0" smtClean="0"/>
              <a:t> </a:t>
            </a:r>
            <a:r>
              <a:rPr lang="en-US" b="1" dirty="0" smtClean="0"/>
              <a:t>Animation</a:t>
            </a:r>
            <a:r>
              <a:rPr lang="en-US" dirty="0" smtClean="0"/>
              <a:t> task pane, do the following:</a:t>
            </a:r>
          </a:p>
          <a:p>
            <a:pPr marL="685800" lvl="1" indent="-228600" eaLnBrk="1" fontAlgn="auto" hangingPunct="1">
              <a:spcBef>
                <a:spcPts val="0"/>
              </a:spcBef>
              <a:spcAft>
                <a:spcPts val="0"/>
              </a:spcAft>
              <a:buFont typeface="+mj-lt"/>
              <a:buAutoNum type="arabicPeriod"/>
              <a:defRPr/>
            </a:pPr>
            <a:r>
              <a:rPr lang="en-US" dirty="0" smtClean="0"/>
              <a:t>Click </a:t>
            </a:r>
            <a:r>
              <a:rPr lang="en-US" b="1" dirty="0" smtClean="0"/>
              <a:t>Add Effect</a:t>
            </a:r>
            <a:r>
              <a:rPr lang="en-US" dirty="0" smtClean="0"/>
              <a:t>, point to </a:t>
            </a:r>
            <a:r>
              <a:rPr lang="en-US" b="1" dirty="0" smtClean="0"/>
              <a:t>Exit</a:t>
            </a:r>
            <a:r>
              <a:rPr lang="en-US" dirty="0" smtClean="0"/>
              <a:t>, and then click </a:t>
            </a:r>
            <a:r>
              <a:rPr lang="en-US" b="1" dirty="0" smtClean="0"/>
              <a:t>More</a:t>
            </a:r>
            <a:r>
              <a:rPr lang="en-US" dirty="0" smtClean="0"/>
              <a:t> </a:t>
            </a:r>
            <a:r>
              <a:rPr lang="en-US" b="1" dirty="0" smtClean="0"/>
              <a:t>Effects</a:t>
            </a:r>
            <a:r>
              <a:rPr lang="en-US" dirty="0" smtClean="0"/>
              <a:t>. In the </a:t>
            </a:r>
            <a:r>
              <a:rPr lang="en-US" b="1" dirty="0" smtClean="0"/>
              <a:t>Add Exit Effect</a:t>
            </a:r>
            <a:r>
              <a:rPr lang="en-US" dirty="0" smtClean="0"/>
              <a:t> dialog box, under </a:t>
            </a:r>
            <a:r>
              <a:rPr lang="en-US" b="1" dirty="0" smtClean="0"/>
              <a:t>Basic</a:t>
            </a:r>
            <a:r>
              <a:rPr lang="en-US" dirty="0" smtClean="0"/>
              <a:t>, click </a:t>
            </a:r>
            <a:r>
              <a:rPr lang="en-US" b="1" dirty="0" smtClean="0"/>
              <a:t>Box</a:t>
            </a:r>
            <a:r>
              <a:rPr lang="en-US" dirty="0" smtClean="0"/>
              <a:t>, and then click </a:t>
            </a:r>
            <a:r>
              <a:rPr lang="en-US" b="1" dirty="0" smtClean="0"/>
              <a:t>OK</a:t>
            </a:r>
            <a:r>
              <a:rPr lang="en-US" dirty="0" smtClean="0"/>
              <a:t>.</a:t>
            </a:r>
          </a:p>
          <a:p>
            <a:pPr marL="685800" lvl="1" indent="-228600" eaLnBrk="1" fontAlgn="auto" hangingPunct="1">
              <a:spcBef>
                <a:spcPts val="0"/>
              </a:spcBef>
              <a:spcAft>
                <a:spcPts val="0"/>
              </a:spcAft>
              <a:buFont typeface="+mj-lt"/>
              <a:buAutoNum type="arabicPeriod"/>
              <a:defRPr/>
            </a:pPr>
            <a:r>
              <a:rPr lang="en-US" dirty="0" smtClean="0"/>
              <a:t>Under </a:t>
            </a:r>
            <a:r>
              <a:rPr lang="en-US" b="1" dirty="0" smtClean="0"/>
              <a:t>Modify: Box</a:t>
            </a:r>
            <a:r>
              <a:rPr lang="en-US" dirty="0" smtClean="0"/>
              <a:t>, in the </a:t>
            </a:r>
            <a:r>
              <a:rPr lang="en-US" b="1" dirty="0" smtClean="0"/>
              <a:t>Start </a:t>
            </a:r>
            <a:r>
              <a:rPr lang="en-US" dirty="0" smtClean="0"/>
              <a:t>list, select </a:t>
            </a:r>
            <a:r>
              <a:rPr lang="en-US" b="1" dirty="0" smtClean="0"/>
              <a:t>With Previous</a:t>
            </a:r>
            <a:r>
              <a:rPr lang="en-US" dirty="0" smtClean="0"/>
              <a:t>.</a:t>
            </a:r>
            <a:endParaRPr lang="en-US" b="1" dirty="0" smtClean="0"/>
          </a:p>
          <a:p>
            <a:pPr marL="685800" lvl="1" indent="-228600" eaLnBrk="1" fontAlgn="auto" hangingPunct="1">
              <a:spcBef>
                <a:spcPts val="0"/>
              </a:spcBef>
              <a:spcAft>
                <a:spcPts val="0"/>
              </a:spcAft>
              <a:buFont typeface="+mj-lt"/>
              <a:buAutoNum type="arabicPeriod"/>
              <a:defRPr/>
            </a:pPr>
            <a:r>
              <a:rPr lang="en-US" dirty="0" smtClean="0"/>
              <a:t>Under </a:t>
            </a:r>
            <a:r>
              <a:rPr lang="en-US" b="1" dirty="0" smtClean="0"/>
              <a:t>Modify: Box</a:t>
            </a:r>
            <a:r>
              <a:rPr lang="en-US" dirty="0" smtClean="0"/>
              <a:t>, in the </a:t>
            </a:r>
            <a:r>
              <a:rPr lang="en-US" b="1" dirty="0" smtClean="0"/>
              <a:t>Direction </a:t>
            </a:r>
            <a:r>
              <a:rPr lang="en-US" dirty="0" smtClean="0"/>
              <a:t>list, select </a:t>
            </a:r>
            <a:r>
              <a:rPr lang="en-US" b="1" dirty="0" smtClean="0"/>
              <a:t>In</a:t>
            </a:r>
            <a:r>
              <a:rPr lang="en-US" dirty="0" smtClean="0"/>
              <a:t>.</a:t>
            </a:r>
            <a:endParaRPr lang="en-US" i="1" dirty="0" smtClean="0"/>
          </a:p>
          <a:p>
            <a:pPr marL="228600" indent="-228600" eaLnBrk="1" fontAlgn="auto" hangingPunct="1">
              <a:spcBef>
                <a:spcPts val="0"/>
              </a:spcBef>
              <a:spcAft>
                <a:spcPts val="0"/>
              </a:spcAft>
              <a:buFont typeface="+mj-lt"/>
              <a:buAutoNum type="arabicPeriod"/>
              <a:defRPr/>
            </a:pPr>
            <a:r>
              <a:rPr lang="en-US" dirty="0" smtClean="0"/>
              <a:t>Click the arrow to the right of the ninth animation effect (box effect for the picture), and then click </a:t>
            </a:r>
            <a:r>
              <a:rPr lang="en-US" b="1" dirty="0" smtClean="0"/>
              <a:t>Timing</a:t>
            </a:r>
            <a:r>
              <a:rPr lang="en-US" dirty="0" smtClean="0"/>
              <a:t>. In the </a:t>
            </a:r>
            <a:r>
              <a:rPr lang="en-US" b="1" dirty="0" smtClean="0"/>
              <a:t>Box</a:t>
            </a:r>
            <a:r>
              <a:rPr lang="en-US" dirty="0" smtClean="0"/>
              <a:t> dialog box, on the </a:t>
            </a:r>
            <a:r>
              <a:rPr lang="en-US" b="1" dirty="0" smtClean="0"/>
              <a:t>Timing</a:t>
            </a:r>
            <a:r>
              <a:rPr lang="en-US" dirty="0" smtClean="0"/>
              <a:t> tab, do the following:</a:t>
            </a:r>
          </a:p>
          <a:p>
            <a:pPr marL="685800" lvl="1" indent="-228600" eaLnBrk="1" fontAlgn="auto" hangingPunct="1">
              <a:spcBef>
                <a:spcPts val="0"/>
              </a:spcBef>
              <a:spcAft>
                <a:spcPts val="0"/>
              </a:spcAft>
              <a:buFont typeface="Arial" pitchFamily="34" charset="0"/>
              <a:buChar char="•"/>
              <a:defRPr/>
            </a:pPr>
            <a:r>
              <a:rPr lang="en-US" dirty="0" smtClean="0"/>
              <a:t>In the </a:t>
            </a:r>
            <a:r>
              <a:rPr lang="en-US" b="1" dirty="0" smtClean="0"/>
              <a:t>Delay</a:t>
            </a:r>
            <a:r>
              <a:rPr lang="en-US" dirty="0" smtClean="0"/>
              <a:t> box, enter </a:t>
            </a:r>
            <a:r>
              <a:rPr lang="en-US" b="1" dirty="0" smtClean="0"/>
              <a:t>0</a:t>
            </a:r>
            <a:r>
              <a:rPr lang="en-US" dirty="0" smtClean="0"/>
              <a:t>.</a:t>
            </a:r>
          </a:p>
          <a:p>
            <a:pPr marL="685800" lvl="1" indent="-228600" eaLnBrk="1" fontAlgn="auto" hangingPunct="1">
              <a:spcBef>
                <a:spcPts val="0"/>
              </a:spcBef>
              <a:spcAft>
                <a:spcPts val="0"/>
              </a:spcAft>
              <a:buFont typeface="Arial" pitchFamily="34" charset="0"/>
              <a:buChar char="•"/>
              <a:defRPr/>
            </a:pPr>
            <a:r>
              <a:rPr lang="en-US" dirty="0" smtClean="0"/>
              <a:t>In the </a:t>
            </a:r>
            <a:r>
              <a:rPr lang="en-US" b="1" dirty="0" smtClean="0"/>
              <a:t>Speed</a:t>
            </a:r>
            <a:r>
              <a:rPr lang="en-US" dirty="0" smtClean="0"/>
              <a:t> box, enter </a:t>
            </a:r>
            <a:r>
              <a:rPr lang="en-US" b="1" dirty="0" smtClean="0"/>
              <a:t>0.7 seconds</a:t>
            </a:r>
            <a:r>
              <a:rPr lang="en-US" dirty="0" smtClean="0"/>
              <a:t>, and then click </a:t>
            </a:r>
            <a:r>
              <a:rPr lang="en-US" b="1" dirty="0" smtClean="0"/>
              <a:t>OK</a:t>
            </a:r>
            <a:r>
              <a:rPr lang="en-US" dirty="0" smtClean="0"/>
              <a:t>.</a:t>
            </a:r>
            <a:endParaRPr lang="en-US" i="1" dirty="0" smtClean="0"/>
          </a:p>
          <a:p>
            <a:pPr eaLnBrk="1" fontAlgn="auto" hangingPunct="1">
              <a:spcBef>
                <a:spcPts val="0"/>
              </a:spcBef>
              <a:spcAft>
                <a:spcPts val="0"/>
              </a:spcAft>
              <a:defRPr/>
            </a:pPr>
            <a:endParaRPr lang="en-US" dirty="0" smtClean="0"/>
          </a:p>
          <a:p>
            <a:pPr eaLnBrk="1" fontAlgn="auto" hangingPunct="1">
              <a:spcBef>
                <a:spcPts val="0"/>
              </a:spcBef>
              <a:spcAft>
                <a:spcPts val="0"/>
              </a:spcAft>
              <a:defRPr/>
            </a:pPr>
            <a:endParaRPr lang="en-US" dirty="0" smtClean="0"/>
          </a:p>
          <a:p>
            <a:pPr eaLnBrk="1" fontAlgn="auto" hangingPunct="1">
              <a:spcBef>
                <a:spcPts val="0"/>
              </a:spcBef>
              <a:spcAft>
                <a:spcPts val="0"/>
              </a:spcAft>
              <a:defRPr/>
            </a:pPr>
            <a:r>
              <a:rPr lang="en-US" dirty="0" smtClean="0"/>
              <a:t>To reproduce the background effects on this slide, do the following:</a:t>
            </a:r>
          </a:p>
          <a:p>
            <a:pPr marL="228600" indent="-228600" eaLnBrk="1" fontAlgn="auto" hangingPunct="1">
              <a:spcBef>
                <a:spcPts val="0"/>
              </a:spcBef>
              <a:spcAft>
                <a:spcPts val="0"/>
              </a:spcAft>
              <a:buFont typeface="+mj-lt"/>
              <a:buAutoNum type="arabicPeriod"/>
              <a:defRPr/>
            </a:pPr>
            <a:r>
              <a:rPr lang="en-US" dirty="0" smtClean="0"/>
              <a:t>Right-click the slide background area, and then click </a:t>
            </a:r>
            <a:r>
              <a:rPr lang="en-US" b="1" dirty="0" smtClean="0"/>
              <a:t>Format Background</a:t>
            </a:r>
            <a:r>
              <a:rPr lang="en-US" dirty="0" smtClean="0"/>
              <a:t>. In the </a:t>
            </a:r>
            <a:r>
              <a:rPr lang="en-US" b="1" dirty="0" smtClean="0"/>
              <a:t>Format Background </a:t>
            </a:r>
            <a:r>
              <a:rPr lang="en-US" dirty="0" smtClean="0"/>
              <a:t>dialog box, click </a:t>
            </a:r>
            <a:r>
              <a:rPr lang="en-US" b="1" dirty="0" smtClean="0"/>
              <a:t>Fill</a:t>
            </a:r>
            <a:r>
              <a:rPr lang="en-US" dirty="0" smtClean="0"/>
              <a:t> in the left pane, select </a:t>
            </a:r>
            <a:r>
              <a:rPr lang="en-US" b="1" dirty="0" smtClean="0"/>
              <a:t>Gradient fill</a:t>
            </a:r>
            <a:r>
              <a:rPr lang="en-US" dirty="0" smtClean="0"/>
              <a:t> in the </a:t>
            </a:r>
            <a:r>
              <a:rPr lang="en-US" b="1" dirty="0" smtClean="0"/>
              <a:t>Fill</a:t>
            </a:r>
            <a:r>
              <a:rPr lang="en-US" dirty="0" smtClean="0"/>
              <a:t> pane, and then do the following:</a:t>
            </a:r>
          </a:p>
          <a:p>
            <a:pPr marL="685800" lvl="1" indent="-228600" eaLnBrk="1" fontAlgn="auto" hangingPunct="1">
              <a:spcBef>
                <a:spcPts val="0"/>
              </a:spcBef>
              <a:spcAft>
                <a:spcPts val="0"/>
              </a:spcAft>
              <a:buFont typeface="Arial" pitchFamily="34" charset="0"/>
              <a:buChar char="•"/>
              <a:defRPr/>
            </a:pPr>
            <a:r>
              <a:rPr lang="en-US" dirty="0" smtClean="0"/>
              <a:t>In the </a:t>
            </a:r>
            <a:r>
              <a:rPr lang="en-US" b="1" dirty="0" smtClean="0"/>
              <a:t>Type</a:t>
            </a:r>
            <a:r>
              <a:rPr lang="en-US" dirty="0" smtClean="0"/>
              <a:t> list, select </a:t>
            </a:r>
            <a:r>
              <a:rPr lang="en-US" b="1" dirty="0" smtClean="0"/>
              <a:t>Linear</a:t>
            </a:r>
            <a:r>
              <a:rPr lang="en-US" dirty="0" smtClean="0"/>
              <a:t>.</a:t>
            </a:r>
          </a:p>
          <a:p>
            <a:pPr marL="685800" lvl="1" indent="-228600" eaLnBrk="1" fontAlgn="auto" hangingPunct="1">
              <a:spcBef>
                <a:spcPts val="0"/>
              </a:spcBef>
              <a:spcAft>
                <a:spcPts val="0"/>
              </a:spcAft>
              <a:buFont typeface="Arial" pitchFamily="34" charset="0"/>
              <a:buChar char="•"/>
              <a:defRPr/>
            </a:pPr>
            <a:r>
              <a:rPr lang="en-US" dirty="0" smtClean="0"/>
              <a:t>Click the button next to </a:t>
            </a:r>
            <a:r>
              <a:rPr lang="en-US" b="1" dirty="0" smtClean="0"/>
              <a:t>Direction</a:t>
            </a:r>
            <a:r>
              <a:rPr lang="en-US" dirty="0" smtClean="0"/>
              <a:t>, and then click </a:t>
            </a:r>
            <a:r>
              <a:rPr lang="en-US" b="1" dirty="0" smtClean="0"/>
              <a:t>Linear Down </a:t>
            </a:r>
            <a:r>
              <a:rPr lang="en-US" dirty="0" smtClean="0"/>
              <a:t>(first row, second option from the left).</a:t>
            </a:r>
            <a:endParaRPr lang="en-US" b="1" dirty="0" smtClean="0"/>
          </a:p>
          <a:p>
            <a:pPr marL="685800" lvl="1" indent="-228600" eaLnBrk="1" fontAlgn="auto" hangingPunct="1">
              <a:spcBef>
                <a:spcPts val="0"/>
              </a:spcBef>
              <a:spcAft>
                <a:spcPts val="0"/>
              </a:spcAft>
              <a:buFont typeface="Arial" pitchFamily="34" charset="0"/>
              <a:buChar char="•"/>
              <a:defRPr/>
            </a:pPr>
            <a:r>
              <a:rPr lang="en-US" dirty="0" smtClean="0"/>
              <a:t>Under </a:t>
            </a:r>
            <a:r>
              <a:rPr lang="en-US" b="1" dirty="0" smtClean="0"/>
              <a:t>Gradient stops</a:t>
            </a:r>
            <a:r>
              <a:rPr lang="en-US" dirty="0" smtClean="0"/>
              <a:t>, click </a:t>
            </a:r>
            <a:r>
              <a:rPr lang="en-US" b="1" dirty="0" smtClean="0"/>
              <a:t>Add</a:t>
            </a:r>
            <a:r>
              <a:rPr lang="en-US" dirty="0" smtClean="0"/>
              <a:t> or </a:t>
            </a:r>
            <a:r>
              <a:rPr lang="en-US" b="1" dirty="0" smtClean="0"/>
              <a:t>Remove</a:t>
            </a:r>
            <a:r>
              <a:rPr lang="en-US" dirty="0" smtClean="0"/>
              <a:t> until two stops appear in the drop-down list.</a:t>
            </a:r>
          </a:p>
          <a:p>
            <a:pPr marL="228600" indent="-228600" eaLnBrk="1" fontAlgn="auto" hangingPunct="1">
              <a:spcBef>
                <a:spcPts val="0"/>
              </a:spcBef>
              <a:spcAft>
                <a:spcPts val="0"/>
              </a:spcAft>
              <a:buFont typeface="+mj-lt"/>
              <a:buAutoNum type="arabicPeriod"/>
              <a:defRPr/>
            </a:pPr>
            <a:r>
              <a:rPr lang="en-US" dirty="0" smtClean="0"/>
              <a:t>Also under </a:t>
            </a:r>
            <a:r>
              <a:rPr lang="en-US" b="1" dirty="0" smtClean="0"/>
              <a:t>Gradient stops</a:t>
            </a:r>
            <a:r>
              <a:rPr lang="en-US" dirty="0" smtClean="0"/>
              <a:t>, customize the gradient stops as follows:</a:t>
            </a:r>
          </a:p>
          <a:p>
            <a:pPr marL="685800" lvl="1" indent="-228600" eaLnBrk="1" fontAlgn="auto" hangingPunct="1">
              <a:spcBef>
                <a:spcPts val="0"/>
              </a:spcBef>
              <a:spcAft>
                <a:spcPts val="0"/>
              </a:spcAft>
              <a:buFont typeface="Arial" pitchFamily="34" charset="0"/>
              <a:buChar char="•"/>
              <a:defRPr/>
            </a:pPr>
            <a:r>
              <a:rPr lang="en-US" dirty="0" smtClean="0"/>
              <a:t>Select </a:t>
            </a:r>
            <a:r>
              <a:rPr lang="en-US" b="1" dirty="0" smtClean="0"/>
              <a:t>Stop 1 </a:t>
            </a:r>
            <a:r>
              <a:rPr lang="en-US" dirty="0" smtClean="0"/>
              <a:t>from the list, and then do the following:</a:t>
            </a:r>
          </a:p>
          <a:p>
            <a:pPr marL="1143000" lvl="2" indent="-228600" eaLnBrk="1" fontAlgn="auto" hangingPunct="1">
              <a:spcBef>
                <a:spcPts val="0"/>
              </a:spcBef>
              <a:spcAft>
                <a:spcPts val="0"/>
              </a:spcAft>
              <a:buFont typeface="Arial" pitchFamily="34" charset="0"/>
              <a:buChar char="•"/>
              <a:defRPr/>
            </a:pPr>
            <a:r>
              <a:rPr lang="en-US" dirty="0" smtClean="0"/>
              <a:t>In the </a:t>
            </a:r>
            <a:r>
              <a:rPr lang="en-US" b="1" dirty="0" smtClean="0"/>
              <a:t>Stop position </a:t>
            </a:r>
            <a:r>
              <a:rPr lang="en-US" dirty="0" smtClean="0"/>
              <a:t>box, enter </a:t>
            </a:r>
            <a:r>
              <a:rPr lang="en-US" b="1" dirty="0" smtClean="0"/>
              <a:t>46%</a:t>
            </a:r>
            <a:r>
              <a:rPr lang="en-US" dirty="0" smtClean="0"/>
              <a:t>.</a:t>
            </a:r>
          </a:p>
          <a:p>
            <a:pPr marL="1143000" lvl="2" indent="-228600" eaLnBrk="1" fontAlgn="auto" hangingPunct="1">
              <a:spcBef>
                <a:spcPts val="0"/>
              </a:spcBef>
              <a:spcAft>
                <a:spcPts val="0"/>
              </a:spcAft>
              <a:buFont typeface="Arial" pitchFamily="34" charset="0"/>
              <a:buChar char="•"/>
              <a:defRPr/>
            </a:pPr>
            <a:r>
              <a:rPr lang="en-US" dirty="0" smtClean="0"/>
              <a:t>Click the button next to </a:t>
            </a:r>
            <a:r>
              <a:rPr lang="en-US" b="1" dirty="0" smtClean="0"/>
              <a:t>Color</a:t>
            </a:r>
            <a:r>
              <a:rPr lang="en-US" dirty="0" smtClean="0"/>
              <a:t>, and then under </a:t>
            </a:r>
            <a:r>
              <a:rPr lang="en-US" b="1" dirty="0" smtClean="0"/>
              <a:t>Theme Colors</a:t>
            </a:r>
            <a:r>
              <a:rPr lang="en-US" dirty="0" smtClean="0"/>
              <a:t> click </a:t>
            </a:r>
            <a:r>
              <a:rPr lang="en-US" b="1" dirty="0" smtClean="0"/>
              <a:t>White, Background 1 </a:t>
            </a:r>
            <a:r>
              <a:rPr lang="en-US" dirty="0" smtClean="0"/>
              <a:t>(first row, first option from the left).</a:t>
            </a:r>
          </a:p>
          <a:p>
            <a:pPr marL="685800" lvl="1" indent="-228600" eaLnBrk="1" fontAlgn="auto" hangingPunct="1">
              <a:spcBef>
                <a:spcPts val="0"/>
              </a:spcBef>
              <a:spcAft>
                <a:spcPts val="0"/>
              </a:spcAft>
              <a:buFont typeface="Arial" pitchFamily="34" charset="0"/>
              <a:buChar char="•"/>
              <a:defRPr/>
            </a:pPr>
            <a:r>
              <a:rPr lang="en-US" dirty="0" smtClean="0"/>
              <a:t>Select </a:t>
            </a:r>
            <a:r>
              <a:rPr lang="en-US" b="1" dirty="0" smtClean="0"/>
              <a:t>Stop 2 </a:t>
            </a:r>
            <a:r>
              <a:rPr lang="en-US" dirty="0" smtClean="0"/>
              <a:t>from the list, and then do the following: </a:t>
            </a:r>
          </a:p>
          <a:p>
            <a:pPr marL="1143000" lvl="2" indent="-228600" eaLnBrk="1" fontAlgn="auto" hangingPunct="1">
              <a:spcBef>
                <a:spcPts val="0"/>
              </a:spcBef>
              <a:spcAft>
                <a:spcPts val="0"/>
              </a:spcAft>
              <a:buFont typeface="Arial" pitchFamily="34" charset="0"/>
              <a:buChar char="•"/>
              <a:defRPr/>
            </a:pPr>
            <a:r>
              <a:rPr lang="en-US" dirty="0" smtClean="0"/>
              <a:t>In the </a:t>
            </a:r>
            <a:r>
              <a:rPr lang="en-US" b="1" dirty="0" smtClean="0"/>
              <a:t>Stop position </a:t>
            </a:r>
            <a:r>
              <a:rPr lang="en-US" dirty="0" smtClean="0"/>
              <a:t>box, enter </a:t>
            </a:r>
            <a:r>
              <a:rPr lang="en-US" b="1" dirty="0" smtClean="0"/>
              <a:t>100%</a:t>
            </a:r>
            <a:r>
              <a:rPr lang="en-US" dirty="0" smtClean="0"/>
              <a:t>.</a:t>
            </a:r>
          </a:p>
          <a:p>
            <a:pPr marL="1143000" lvl="2" indent="-228600" eaLnBrk="1" fontAlgn="auto" hangingPunct="1">
              <a:spcBef>
                <a:spcPts val="0"/>
              </a:spcBef>
              <a:spcAft>
                <a:spcPts val="0"/>
              </a:spcAft>
              <a:buFont typeface="Arial" pitchFamily="34" charset="0"/>
              <a:buChar char="•"/>
              <a:defRPr/>
            </a:pPr>
            <a:r>
              <a:rPr lang="en-US" dirty="0" smtClean="0"/>
              <a:t>Click the button next to </a:t>
            </a:r>
            <a:r>
              <a:rPr lang="en-US" b="1" dirty="0" smtClean="0"/>
              <a:t>Color</a:t>
            </a:r>
            <a:r>
              <a:rPr lang="en-US" dirty="0" smtClean="0"/>
              <a:t>, and then under </a:t>
            </a:r>
            <a:r>
              <a:rPr lang="en-US" b="1" dirty="0" smtClean="0"/>
              <a:t>Theme Colors</a:t>
            </a:r>
            <a:r>
              <a:rPr lang="en-US" dirty="0" smtClean="0"/>
              <a:t> click </a:t>
            </a:r>
            <a:r>
              <a:rPr lang="en-US" b="1" dirty="0" smtClean="0"/>
              <a:t>Blue, Accent 1, Lighter 60% </a:t>
            </a:r>
            <a:r>
              <a:rPr lang="en-US" dirty="0" smtClean="0"/>
              <a:t>(third row, fifth option from the left).</a:t>
            </a:r>
          </a:p>
          <a:p>
            <a:pPr eaLnBrk="1" fontAlgn="auto" hangingPunct="1">
              <a:lnSpc>
                <a:spcPct val="90000"/>
              </a:lnSpc>
              <a:spcBef>
                <a:spcPts val="0"/>
              </a:spcBef>
              <a:spcAft>
                <a:spcPts val="600"/>
              </a:spcAft>
              <a:defRPr/>
            </a:pPr>
            <a:endParaRPr lang="en-US" sz="1400" dirty="0" smtClean="0"/>
          </a:p>
        </p:txBody>
      </p:sp>
    </p:spTree>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3009" name="Slide Image Placeholder 1"/>
          <p:cNvSpPr>
            <a:spLocks noGrp="1" noRot="1" noChangeAspect="1" noTextEdit="1"/>
          </p:cNvSpPr>
          <p:nvPr>
            <p:ph type="sldImg"/>
          </p:nvPr>
        </p:nvSpPr>
        <p:spPr bwMode="auto">
          <a:xfrm>
            <a:off x="536575" y="503238"/>
            <a:ext cx="3140075" cy="2354262"/>
          </a:xfrm>
          <a:noFill/>
          <a:ln>
            <a:solidFill>
              <a:srgbClr val="000000"/>
            </a:solidFill>
            <a:miter lim="800000"/>
            <a:headEnd/>
            <a:tailEnd/>
          </a:ln>
        </p:spPr>
      </p:sp>
      <p:sp>
        <p:nvSpPr>
          <p:cNvPr id="3" name="Notes Placeholder 2"/>
          <p:cNvSpPr>
            <a:spLocks noGrp="1"/>
          </p:cNvSpPr>
          <p:nvPr>
            <p:ph type="body" idx="1"/>
          </p:nvPr>
        </p:nvSpPr>
        <p:spPr/>
        <p:txBody>
          <a:bodyPr/>
          <a:lstStyle/>
          <a:p>
            <a:pPr eaLnBrk="1" fontAlgn="auto" hangingPunct="1">
              <a:spcBef>
                <a:spcPts val="0"/>
              </a:spcBef>
              <a:spcAft>
                <a:spcPts val="0"/>
              </a:spcAft>
              <a:defRPr/>
            </a:pPr>
            <a:r>
              <a:rPr lang="en-US" sz="1400" b="1" dirty="0" smtClean="0"/>
              <a:t>Custom animation effects: fly in and box out</a:t>
            </a:r>
          </a:p>
          <a:p>
            <a:pPr eaLnBrk="1" fontAlgn="auto" hangingPunct="1">
              <a:spcBef>
                <a:spcPts val="0"/>
              </a:spcBef>
              <a:spcAft>
                <a:spcPts val="0"/>
              </a:spcAft>
              <a:defRPr/>
            </a:pPr>
            <a:r>
              <a:rPr lang="en-US" sz="1400" dirty="0" smtClean="0"/>
              <a:t>(Intermediate)</a:t>
            </a:r>
          </a:p>
          <a:p>
            <a:pPr eaLnBrk="1" fontAlgn="auto" hangingPunct="1">
              <a:spcBef>
                <a:spcPts val="0"/>
              </a:spcBef>
              <a:spcAft>
                <a:spcPts val="0"/>
              </a:spcAft>
              <a:defRPr/>
            </a:pPr>
            <a:endParaRPr lang="en-US" dirty="0" smtClean="0"/>
          </a:p>
          <a:p>
            <a:pPr eaLnBrk="1" fontAlgn="auto" hangingPunct="1">
              <a:spcBef>
                <a:spcPts val="0"/>
              </a:spcBef>
              <a:spcAft>
                <a:spcPts val="0"/>
              </a:spcAft>
              <a:defRPr/>
            </a:pPr>
            <a:endParaRPr lang="en-US" dirty="0" smtClean="0"/>
          </a:p>
          <a:p>
            <a:pPr eaLnBrk="1" fontAlgn="auto" hangingPunct="1">
              <a:spcBef>
                <a:spcPts val="0"/>
              </a:spcBef>
              <a:spcAft>
                <a:spcPts val="0"/>
              </a:spcAft>
              <a:defRPr/>
            </a:pPr>
            <a:r>
              <a:rPr lang="en-US" b="1" dirty="0" smtClean="0"/>
              <a:t>Tip</a:t>
            </a:r>
            <a:r>
              <a:rPr lang="en-US" dirty="0" smtClean="0"/>
              <a:t>: For best results when reproducing the picture effect on this slide, you may want to use the </a:t>
            </a:r>
            <a:r>
              <a:rPr lang="en-US" b="1" dirty="0" smtClean="0"/>
              <a:t>Snap objects to other objects</a:t>
            </a:r>
            <a:r>
              <a:rPr lang="en-US" dirty="0" smtClean="0"/>
              <a:t> feature. To do so, right-click the slide background and then click </a:t>
            </a:r>
            <a:r>
              <a:rPr lang="en-US" b="1" dirty="0" smtClean="0"/>
              <a:t>Grid and Guides</a:t>
            </a:r>
            <a:r>
              <a:rPr lang="en-US" dirty="0" smtClean="0"/>
              <a:t>. Under </a:t>
            </a:r>
            <a:r>
              <a:rPr lang="en-US" b="1" dirty="0" smtClean="0"/>
              <a:t>Snap to</a:t>
            </a:r>
            <a:r>
              <a:rPr lang="en-US" dirty="0" smtClean="0"/>
              <a:t>, select </a:t>
            </a:r>
            <a:r>
              <a:rPr lang="en-US" b="1" dirty="0" smtClean="0"/>
              <a:t>Snap objects to other objects</a:t>
            </a:r>
            <a:r>
              <a:rPr lang="en-US" dirty="0" smtClean="0"/>
              <a:t>.</a:t>
            </a:r>
          </a:p>
          <a:p>
            <a:pPr eaLnBrk="1" fontAlgn="auto" hangingPunct="1">
              <a:spcBef>
                <a:spcPts val="0"/>
              </a:spcBef>
              <a:spcAft>
                <a:spcPts val="0"/>
              </a:spcAft>
              <a:defRPr/>
            </a:pPr>
            <a:endParaRPr lang="en-US" dirty="0" smtClean="0"/>
          </a:p>
          <a:p>
            <a:pPr eaLnBrk="1" fontAlgn="auto" hangingPunct="1">
              <a:spcBef>
                <a:spcPts val="0"/>
              </a:spcBef>
              <a:spcAft>
                <a:spcPts val="0"/>
              </a:spcAft>
              <a:defRPr/>
            </a:pPr>
            <a:endParaRPr lang="en-US" dirty="0" smtClean="0"/>
          </a:p>
          <a:p>
            <a:pPr eaLnBrk="1" fontAlgn="auto" hangingPunct="1">
              <a:spcBef>
                <a:spcPts val="0"/>
              </a:spcBef>
              <a:spcAft>
                <a:spcPts val="0"/>
              </a:spcAft>
              <a:defRPr/>
            </a:pPr>
            <a:r>
              <a:rPr lang="en-US" dirty="0" smtClean="0"/>
              <a:t>To reproduce the picture effects on this slide, do the following:</a:t>
            </a:r>
            <a:endParaRPr lang="en-US" b="1" dirty="0" smtClean="0"/>
          </a:p>
          <a:p>
            <a:pPr marL="228600" indent="-228600" eaLnBrk="1" fontAlgn="auto" hangingPunct="1">
              <a:spcBef>
                <a:spcPts val="0"/>
              </a:spcBef>
              <a:spcAft>
                <a:spcPts val="0"/>
              </a:spcAft>
              <a:buFont typeface="+mj-lt"/>
              <a:buAutoNum type="arabicPeriod"/>
              <a:defRPr/>
            </a:pPr>
            <a:r>
              <a:rPr lang="en-US" dirty="0" smtClean="0"/>
              <a:t>On the </a:t>
            </a:r>
            <a:r>
              <a:rPr lang="en-US" b="1" dirty="0" smtClean="0"/>
              <a:t>Home</a:t>
            </a:r>
            <a:r>
              <a:rPr lang="en-US" dirty="0" smtClean="0"/>
              <a:t> tab, in the </a:t>
            </a:r>
            <a:r>
              <a:rPr lang="en-US" b="1" dirty="0" smtClean="0"/>
              <a:t>Slides</a:t>
            </a:r>
            <a:r>
              <a:rPr lang="en-US" dirty="0" smtClean="0"/>
              <a:t> group, click </a:t>
            </a:r>
            <a:r>
              <a:rPr lang="en-US" b="1" dirty="0" smtClean="0"/>
              <a:t>Layout</a:t>
            </a:r>
            <a:r>
              <a:rPr lang="en-US" dirty="0" smtClean="0"/>
              <a:t> and then click </a:t>
            </a:r>
            <a:r>
              <a:rPr lang="en-US" b="1" dirty="0" smtClean="0"/>
              <a:t>Blank</a:t>
            </a:r>
            <a:r>
              <a:rPr lang="en-US" dirty="0" smtClean="0"/>
              <a:t>. </a:t>
            </a:r>
          </a:p>
          <a:p>
            <a:pPr marL="228600" indent="-228600" eaLnBrk="1" fontAlgn="auto" hangingPunct="1">
              <a:spcBef>
                <a:spcPts val="0"/>
              </a:spcBef>
              <a:spcAft>
                <a:spcPts val="0"/>
              </a:spcAft>
              <a:buFont typeface="+mj-lt"/>
              <a:buAutoNum type="arabicPeriod"/>
              <a:defRPr/>
            </a:pPr>
            <a:r>
              <a:rPr lang="en-US" dirty="0" smtClean="0"/>
              <a:t>On the </a:t>
            </a:r>
            <a:r>
              <a:rPr lang="en-US" b="1" dirty="0" smtClean="0"/>
              <a:t>Insert tab</a:t>
            </a:r>
            <a:r>
              <a:rPr lang="en-US" dirty="0" smtClean="0"/>
              <a:t>, in the </a:t>
            </a:r>
            <a:r>
              <a:rPr lang="en-US" b="1" dirty="0" smtClean="0"/>
              <a:t>Illustrations</a:t>
            </a:r>
            <a:r>
              <a:rPr lang="en-US" dirty="0" smtClean="0"/>
              <a:t> group, click </a:t>
            </a:r>
            <a:r>
              <a:rPr lang="en-US" b="1" dirty="0" smtClean="0"/>
              <a:t>Picture.</a:t>
            </a:r>
            <a:endParaRPr lang="en-US" dirty="0" smtClean="0"/>
          </a:p>
          <a:p>
            <a:pPr marL="228600" indent="-228600" eaLnBrk="1" fontAlgn="auto" hangingPunct="1">
              <a:spcBef>
                <a:spcPts val="0"/>
              </a:spcBef>
              <a:spcAft>
                <a:spcPts val="0"/>
              </a:spcAft>
              <a:buFont typeface="+mj-lt"/>
              <a:buAutoNum type="arabicPeriod"/>
              <a:defRPr/>
            </a:pPr>
            <a:r>
              <a:rPr lang="en-US" dirty="0" smtClean="0"/>
              <a:t>In the </a:t>
            </a:r>
            <a:r>
              <a:rPr lang="en-US" b="1" dirty="0" smtClean="0"/>
              <a:t>Insert Picture </a:t>
            </a:r>
            <a:r>
              <a:rPr lang="en-US" dirty="0" smtClean="0"/>
              <a:t>dialog box, select a picture and then click </a:t>
            </a:r>
            <a:r>
              <a:rPr lang="en-US" b="1" dirty="0" smtClean="0"/>
              <a:t>Insert</a:t>
            </a:r>
            <a:r>
              <a:rPr lang="en-US" dirty="0" smtClean="0"/>
              <a:t>.</a:t>
            </a:r>
          </a:p>
          <a:p>
            <a:pPr marL="228600" indent="-228600" eaLnBrk="1" fontAlgn="auto" hangingPunct="1">
              <a:spcBef>
                <a:spcPts val="0"/>
              </a:spcBef>
              <a:spcAft>
                <a:spcPts val="0"/>
              </a:spcAft>
              <a:buFont typeface="+mj-lt"/>
              <a:buAutoNum type="arabicPeriod"/>
              <a:defRPr/>
            </a:pPr>
            <a:r>
              <a:rPr lang="en-US" dirty="0" smtClean="0"/>
              <a:t>On the slide, select the picture. Under </a:t>
            </a:r>
            <a:r>
              <a:rPr lang="en-US" b="1" dirty="0" smtClean="0"/>
              <a:t>Picture Tools</a:t>
            </a:r>
            <a:r>
              <a:rPr lang="en-US" dirty="0" smtClean="0"/>
              <a:t>, on the </a:t>
            </a:r>
            <a:r>
              <a:rPr lang="en-US" b="1" dirty="0" smtClean="0"/>
              <a:t>Format</a:t>
            </a:r>
            <a:r>
              <a:rPr lang="en-US" dirty="0" smtClean="0"/>
              <a:t> tab, in the bottom right corner of the </a:t>
            </a:r>
            <a:r>
              <a:rPr lang="en-US" b="1" dirty="0" smtClean="0"/>
              <a:t>Size</a:t>
            </a:r>
            <a:r>
              <a:rPr lang="en-US" dirty="0" smtClean="0"/>
              <a:t> group, click the </a:t>
            </a:r>
            <a:r>
              <a:rPr lang="en-US" b="1" dirty="0" smtClean="0"/>
              <a:t>Size and Position</a:t>
            </a:r>
            <a:r>
              <a:rPr lang="en-US" dirty="0" smtClean="0"/>
              <a:t> dialog box launcher. In the </a:t>
            </a:r>
            <a:r>
              <a:rPr lang="en-US" b="1" dirty="0" smtClean="0"/>
              <a:t>Size and Position </a:t>
            </a:r>
            <a:r>
              <a:rPr lang="en-US" dirty="0" smtClean="0"/>
              <a:t> dialog box, on the </a:t>
            </a:r>
            <a:r>
              <a:rPr lang="en-US" b="1" dirty="0" smtClean="0"/>
              <a:t>Size</a:t>
            </a:r>
            <a:r>
              <a:rPr lang="en-US" dirty="0" smtClean="0"/>
              <a:t> tab, resize or crop the picture as needed so that under </a:t>
            </a:r>
            <a:r>
              <a:rPr lang="en-US" b="1" dirty="0" smtClean="0"/>
              <a:t>Size and rotate</a:t>
            </a:r>
            <a:r>
              <a:rPr lang="en-US" dirty="0" smtClean="0"/>
              <a:t>, the </a:t>
            </a:r>
            <a:r>
              <a:rPr lang="en-US" b="1" dirty="0" smtClean="0"/>
              <a:t>Height</a:t>
            </a:r>
            <a:r>
              <a:rPr lang="en-US" dirty="0" smtClean="0"/>
              <a:t> box is set to </a:t>
            </a:r>
            <a:r>
              <a:rPr lang="en-US" b="1" dirty="0" smtClean="0"/>
              <a:t>4”</a:t>
            </a:r>
            <a:r>
              <a:rPr lang="en-US" dirty="0" smtClean="0"/>
              <a:t> and the </a:t>
            </a:r>
            <a:r>
              <a:rPr lang="en-US" b="1" dirty="0" smtClean="0"/>
              <a:t>Width</a:t>
            </a:r>
            <a:r>
              <a:rPr lang="en-US" dirty="0" smtClean="0"/>
              <a:t> box is set to </a:t>
            </a:r>
            <a:r>
              <a:rPr lang="en-US" b="1" dirty="0" smtClean="0"/>
              <a:t>5.33”</a:t>
            </a:r>
            <a:r>
              <a:rPr lang="en-US" dirty="0" smtClean="0"/>
              <a:t>. Resize the picture under </a:t>
            </a:r>
            <a:r>
              <a:rPr lang="en-US" b="1" dirty="0" smtClean="0"/>
              <a:t>Size and rotate </a:t>
            </a:r>
            <a:r>
              <a:rPr lang="en-US" dirty="0" smtClean="0"/>
              <a:t>by entering values into the </a:t>
            </a:r>
            <a:r>
              <a:rPr lang="en-US" b="1" dirty="0" smtClean="0"/>
              <a:t>Height</a:t>
            </a:r>
            <a:r>
              <a:rPr lang="en-US" dirty="0" smtClean="0"/>
              <a:t> and </a:t>
            </a:r>
            <a:r>
              <a:rPr lang="en-US" b="1" dirty="0" smtClean="0"/>
              <a:t>Width</a:t>
            </a:r>
            <a:r>
              <a:rPr lang="en-US" dirty="0" smtClean="0"/>
              <a:t> boxes. Crop the picture under </a:t>
            </a:r>
            <a:r>
              <a:rPr lang="en-US" b="1" dirty="0" smtClean="0"/>
              <a:t>Crop from </a:t>
            </a:r>
            <a:r>
              <a:rPr lang="en-US" dirty="0" smtClean="0"/>
              <a:t>by entering values into the </a:t>
            </a:r>
            <a:r>
              <a:rPr lang="en-US" b="1" dirty="0" smtClean="0"/>
              <a:t>Left</a:t>
            </a:r>
            <a:r>
              <a:rPr lang="en-US" dirty="0" smtClean="0"/>
              <a:t>, </a:t>
            </a:r>
            <a:r>
              <a:rPr lang="en-US" b="1" dirty="0" smtClean="0"/>
              <a:t>Right</a:t>
            </a:r>
            <a:r>
              <a:rPr lang="en-US" dirty="0" smtClean="0"/>
              <a:t>, </a:t>
            </a:r>
            <a:r>
              <a:rPr lang="en-US" b="1" dirty="0" smtClean="0"/>
              <a:t>Top</a:t>
            </a:r>
            <a:r>
              <a:rPr lang="en-US" dirty="0" smtClean="0"/>
              <a:t>, and </a:t>
            </a:r>
            <a:r>
              <a:rPr lang="en-US" b="1" dirty="0" smtClean="0"/>
              <a:t>Bottom</a:t>
            </a:r>
            <a:r>
              <a:rPr lang="en-US" dirty="0" smtClean="0"/>
              <a:t> boxes. </a:t>
            </a:r>
          </a:p>
          <a:p>
            <a:pPr marL="228600" indent="-228600" eaLnBrk="1" fontAlgn="auto" hangingPunct="1">
              <a:spcBef>
                <a:spcPts val="0"/>
              </a:spcBef>
              <a:spcAft>
                <a:spcPts val="0"/>
              </a:spcAft>
              <a:buFont typeface="+mj-lt"/>
              <a:buAutoNum type="arabicPeriod"/>
              <a:defRPr/>
            </a:pPr>
            <a:r>
              <a:rPr lang="en-US" dirty="0" smtClean="0"/>
              <a:t>On the </a:t>
            </a:r>
            <a:r>
              <a:rPr lang="en-US" b="1" dirty="0" smtClean="0"/>
              <a:t>Home</a:t>
            </a:r>
            <a:r>
              <a:rPr lang="en-US" dirty="0" smtClean="0"/>
              <a:t> tab, in the </a:t>
            </a:r>
            <a:r>
              <a:rPr lang="en-US" b="1" dirty="0" smtClean="0"/>
              <a:t>Drawing</a:t>
            </a:r>
            <a:r>
              <a:rPr lang="en-US" dirty="0" smtClean="0"/>
              <a:t> group, click </a:t>
            </a:r>
            <a:r>
              <a:rPr lang="en-US" b="1" dirty="0" smtClean="0"/>
              <a:t>Arrange</a:t>
            </a:r>
            <a:r>
              <a:rPr lang="en-US" dirty="0" smtClean="0"/>
              <a:t>,</a:t>
            </a:r>
            <a:r>
              <a:rPr lang="en-US" b="1" dirty="0" smtClean="0"/>
              <a:t> </a:t>
            </a:r>
            <a:r>
              <a:rPr lang="en-US" dirty="0" smtClean="0"/>
              <a:t>point to </a:t>
            </a:r>
            <a:r>
              <a:rPr lang="en-US" b="1" dirty="0" smtClean="0"/>
              <a:t>Align</a:t>
            </a:r>
            <a:r>
              <a:rPr lang="en-US" dirty="0" smtClean="0"/>
              <a:t>, and then do the following: </a:t>
            </a:r>
          </a:p>
          <a:p>
            <a:pPr marL="685800" lvl="1" indent="-228600" eaLnBrk="1" fontAlgn="auto" hangingPunct="1">
              <a:spcBef>
                <a:spcPts val="0"/>
              </a:spcBef>
              <a:spcAft>
                <a:spcPts val="0"/>
              </a:spcAft>
              <a:buFont typeface="+mj-lt"/>
              <a:buAutoNum type="arabicPeriod"/>
              <a:defRPr/>
            </a:pPr>
            <a:r>
              <a:rPr lang="en-US" dirty="0" smtClean="0"/>
              <a:t>Click </a:t>
            </a:r>
            <a:r>
              <a:rPr lang="en-US" b="1" dirty="0" smtClean="0"/>
              <a:t>Align to Slide</a:t>
            </a:r>
            <a:r>
              <a:rPr lang="en-US" dirty="0" smtClean="0"/>
              <a:t>.</a:t>
            </a:r>
          </a:p>
          <a:p>
            <a:pPr marL="685800" lvl="1" indent="-228600" eaLnBrk="1" fontAlgn="auto" hangingPunct="1">
              <a:spcBef>
                <a:spcPts val="0"/>
              </a:spcBef>
              <a:spcAft>
                <a:spcPts val="0"/>
              </a:spcAft>
              <a:buFont typeface="+mj-lt"/>
              <a:buAutoNum type="arabicPeriod"/>
              <a:defRPr/>
            </a:pPr>
            <a:r>
              <a:rPr lang="en-US" dirty="0" smtClean="0"/>
              <a:t>Click </a:t>
            </a:r>
            <a:r>
              <a:rPr lang="en-US" b="1" dirty="0" smtClean="0"/>
              <a:t>Align Center</a:t>
            </a:r>
            <a:r>
              <a:rPr lang="en-US" dirty="0" smtClean="0"/>
              <a:t>.</a:t>
            </a:r>
          </a:p>
          <a:p>
            <a:pPr marL="685800" lvl="1" indent="-228600" eaLnBrk="1" fontAlgn="auto" hangingPunct="1">
              <a:spcBef>
                <a:spcPts val="0"/>
              </a:spcBef>
              <a:spcAft>
                <a:spcPts val="0"/>
              </a:spcAft>
              <a:buFont typeface="+mj-lt"/>
              <a:buAutoNum type="arabicPeriod"/>
              <a:defRPr/>
            </a:pPr>
            <a:r>
              <a:rPr lang="en-US" dirty="0" smtClean="0"/>
              <a:t>Click </a:t>
            </a:r>
            <a:r>
              <a:rPr lang="en-US" b="1" dirty="0" smtClean="0"/>
              <a:t>Align Middle</a:t>
            </a:r>
            <a:r>
              <a:rPr lang="en-US" dirty="0" smtClean="0"/>
              <a:t>.</a:t>
            </a:r>
            <a:r>
              <a:rPr lang="en-US" b="1" dirty="0" smtClean="0"/>
              <a:t> </a:t>
            </a:r>
          </a:p>
          <a:p>
            <a:pPr marL="228600" indent="-228600" eaLnBrk="1" fontAlgn="auto" hangingPunct="1">
              <a:spcBef>
                <a:spcPts val="0"/>
              </a:spcBef>
              <a:spcAft>
                <a:spcPts val="0"/>
              </a:spcAft>
              <a:buFont typeface="+mj-lt"/>
              <a:buAutoNum type="arabicPeriod" startAt="6"/>
              <a:defRPr/>
            </a:pPr>
            <a:r>
              <a:rPr lang="en-US" dirty="0" smtClean="0"/>
              <a:t>On the </a:t>
            </a:r>
            <a:r>
              <a:rPr lang="en-US" b="1" dirty="0" smtClean="0"/>
              <a:t>Home</a:t>
            </a:r>
            <a:r>
              <a:rPr lang="en-US" dirty="0" smtClean="0"/>
              <a:t> tab, in the </a:t>
            </a:r>
            <a:r>
              <a:rPr lang="en-US" b="1" dirty="0" smtClean="0"/>
              <a:t>Drawing</a:t>
            </a:r>
            <a:r>
              <a:rPr lang="en-US" dirty="0" smtClean="0"/>
              <a:t> group, click </a:t>
            </a:r>
            <a:r>
              <a:rPr lang="en-US" b="1" dirty="0" smtClean="0"/>
              <a:t>Shapes</a:t>
            </a:r>
            <a:r>
              <a:rPr lang="en-US" dirty="0" smtClean="0"/>
              <a:t>, and then under </a:t>
            </a:r>
            <a:r>
              <a:rPr lang="en-US" b="1" dirty="0" smtClean="0"/>
              <a:t>Rectangles</a:t>
            </a:r>
            <a:r>
              <a:rPr lang="en-US" dirty="0" smtClean="0"/>
              <a:t> click </a:t>
            </a:r>
            <a:r>
              <a:rPr lang="en-US" b="1" dirty="0" smtClean="0"/>
              <a:t>Rectangle</a:t>
            </a:r>
            <a:r>
              <a:rPr lang="en-US" dirty="0" smtClean="0"/>
              <a:t> (first option from the left).</a:t>
            </a:r>
          </a:p>
          <a:p>
            <a:pPr marL="228600" indent="-228600" eaLnBrk="1" fontAlgn="auto" hangingPunct="1">
              <a:spcBef>
                <a:spcPts val="0"/>
              </a:spcBef>
              <a:spcAft>
                <a:spcPts val="0"/>
              </a:spcAft>
              <a:buFont typeface="+mj-lt"/>
              <a:buAutoNum type="arabicPeriod" startAt="6"/>
              <a:defRPr/>
            </a:pPr>
            <a:r>
              <a:rPr lang="en-US" dirty="0" smtClean="0"/>
              <a:t>On the slide, drag to draw a rectangle.</a:t>
            </a:r>
          </a:p>
          <a:p>
            <a:pPr marL="228600" indent="-228600" eaLnBrk="1" fontAlgn="auto" hangingPunct="1">
              <a:spcBef>
                <a:spcPts val="0"/>
              </a:spcBef>
              <a:spcAft>
                <a:spcPts val="0"/>
              </a:spcAft>
              <a:buFont typeface="+mj-lt"/>
              <a:buAutoNum type="arabicPeriod" startAt="6"/>
              <a:defRPr/>
            </a:pPr>
            <a:r>
              <a:rPr lang="en-US" dirty="0" smtClean="0"/>
              <a:t>Select the rectangle. Under</a:t>
            </a:r>
            <a:r>
              <a:rPr lang="en-US" b="1" dirty="0" smtClean="0"/>
              <a:t> Drawing</a:t>
            </a:r>
            <a:r>
              <a:rPr lang="en-US" dirty="0" smtClean="0"/>
              <a:t> </a:t>
            </a:r>
            <a:r>
              <a:rPr lang="en-US" b="1" dirty="0" smtClean="0"/>
              <a:t>Tools</a:t>
            </a:r>
            <a:r>
              <a:rPr lang="en-US" dirty="0" smtClean="0"/>
              <a:t>, on the </a:t>
            </a:r>
            <a:r>
              <a:rPr lang="en-US" b="1" dirty="0" smtClean="0"/>
              <a:t>Format </a:t>
            </a:r>
            <a:r>
              <a:rPr lang="en-US" dirty="0" smtClean="0"/>
              <a:t>tab, in the </a:t>
            </a:r>
            <a:r>
              <a:rPr lang="en-US" b="1" dirty="0" smtClean="0"/>
              <a:t>Size</a:t>
            </a:r>
            <a:r>
              <a:rPr lang="en-US" dirty="0" smtClean="0"/>
              <a:t> group, do the following:</a:t>
            </a:r>
          </a:p>
          <a:p>
            <a:pPr marL="685800" lvl="1" indent="-228600" eaLnBrk="1" fontAlgn="auto" hangingPunct="1">
              <a:spcBef>
                <a:spcPts val="0"/>
              </a:spcBef>
              <a:spcAft>
                <a:spcPts val="0"/>
              </a:spcAft>
              <a:buFont typeface="Arial" pitchFamily="34" charset="0"/>
              <a:buChar char="•"/>
              <a:defRPr/>
            </a:pPr>
            <a:r>
              <a:rPr lang="en-US" dirty="0" smtClean="0"/>
              <a:t>In the in the </a:t>
            </a:r>
            <a:r>
              <a:rPr lang="en-US" b="1" dirty="0" smtClean="0"/>
              <a:t>Shape Height </a:t>
            </a:r>
            <a:r>
              <a:rPr lang="en-US" dirty="0" smtClean="0"/>
              <a:t>box, enter </a:t>
            </a:r>
            <a:r>
              <a:rPr lang="en-US" b="1" dirty="0" smtClean="0"/>
              <a:t>0.05”</a:t>
            </a:r>
            <a:r>
              <a:rPr lang="en-US" dirty="0" smtClean="0"/>
              <a:t>.</a:t>
            </a:r>
          </a:p>
          <a:p>
            <a:pPr marL="685800" lvl="1" indent="-228600" eaLnBrk="1" fontAlgn="auto" hangingPunct="1">
              <a:spcBef>
                <a:spcPts val="0"/>
              </a:spcBef>
              <a:spcAft>
                <a:spcPts val="0"/>
              </a:spcAft>
              <a:buFont typeface="Arial" pitchFamily="34" charset="0"/>
              <a:buChar char="•"/>
              <a:defRPr/>
            </a:pPr>
            <a:r>
              <a:rPr lang="en-US" dirty="0" smtClean="0"/>
              <a:t>In the </a:t>
            </a:r>
            <a:r>
              <a:rPr lang="en-US" b="1" dirty="0" smtClean="0"/>
              <a:t>Shape Width </a:t>
            </a:r>
            <a:r>
              <a:rPr lang="en-US" dirty="0" smtClean="0"/>
              <a:t>box, enter </a:t>
            </a:r>
            <a:r>
              <a:rPr lang="en-US" b="1" dirty="0" smtClean="0"/>
              <a:t>10.3”</a:t>
            </a:r>
            <a:r>
              <a:rPr lang="en-US" dirty="0" smtClean="0"/>
              <a:t>.</a:t>
            </a:r>
          </a:p>
          <a:p>
            <a:pPr marL="228600" indent="-228600" eaLnBrk="1" fontAlgn="auto" hangingPunct="1">
              <a:spcBef>
                <a:spcPts val="0"/>
              </a:spcBef>
              <a:spcAft>
                <a:spcPts val="0"/>
              </a:spcAft>
              <a:buFont typeface="+mj-lt"/>
              <a:buAutoNum type="arabicPeriod" startAt="6"/>
              <a:defRPr/>
            </a:pPr>
            <a:r>
              <a:rPr lang="en-US" dirty="0" smtClean="0"/>
              <a:t>Under</a:t>
            </a:r>
            <a:r>
              <a:rPr lang="en-US" b="1" dirty="0" smtClean="0"/>
              <a:t> Drawing</a:t>
            </a:r>
            <a:r>
              <a:rPr lang="en-US" dirty="0" smtClean="0"/>
              <a:t> </a:t>
            </a:r>
            <a:r>
              <a:rPr lang="en-US" b="1" dirty="0" smtClean="0"/>
              <a:t>Tools</a:t>
            </a:r>
            <a:r>
              <a:rPr lang="en-US" dirty="0" smtClean="0"/>
              <a:t>, on the </a:t>
            </a:r>
            <a:r>
              <a:rPr lang="en-US" b="1" dirty="0" smtClean="0"/>
              <a:t>Format </a:t>
            </a:r>
            <a:r>
              <a:rPr lang="en-US" dirty="0" smtClean="0"/>
              <a:t>tab, in the </a:t>
            </a:r>
            <a:r>
              <a:rPr lang="en-US" b="1" dirty="0" smtClean="0"/>
              <a:t>Shape Styles</a:t>
            </a:r>
            <a:r>
              <a:rPr lang="en-US" dirty="0" smtClean="0"/>
              <a:t> group, click the arrow next to </a:t>
            </a:r>
            <a:r>
              <a:rPr lang="en-US" b="1" dirty="0" smtClean="0"/>
              <a:t>Shape Fill</a:t>
            </a:r>
            <a:r>
              <a:rPr lang="en-US" dirty="0" smtClean="0"/>
              <a:t>, and then click </a:t>
            </a:r>
            <a:r>
              <a:rPr lang="en-US" b="1" dirty="0" smtClean="0"/>
              <a:t>Blue, Accent 1 </a:t>
            </a:r>
            <a:r>
              <a:rPr lang="en-US" dirty="0" smtClean="0"/>
              <a:t>(first row, fifth option from the left).</a:t>
            </a:r>
          </a:p>
          <a:p>
            <a:pPr marL="228600" indent="-228600" eaLnBrk="1" fontAlgn="auto" hangingPunct="1">
              <a:spcBef>
                <a:spcPts val="0"/>
              </a:spcBef>
              <a:spcAft>
                <a:spcPts val="0"/>
              </a:spcAft>
              <a:buFont typeface="+mj-lt"/>
              <a:buAutoNum type="arabicPeriod" startAt="6"/>
              <a:defRPr/>
            </a:pPr>
            <a:r>
              <a:rPr lang="en-US" dirty="0" smtClean="0"/>
              <a:t>Under</a:t>
            </a:r>
            <a:r>
              <a:rPr lang="en-US" b="1" dirty="0" smtClean="0"/>
              <a:t> Drawing</a:t>
            </a:r>
            <a:r>
              <a:rPr lang="en-US" dirty="0" smtClean="0"/>
              <a:t> </a:t>
            </a:r>
            <a:r>
              <a:rPr lang="en-US" b="1" dirty="0" smtClean="0"/>
              <a:t>Tools</a:t>
            </a:r>
            <a:r>
              <a:rPr lang="en-US" dirty="0" smtClean="0"/>
              <a:t>, on the </a:t>
            </a:r>
            <a:r>
              <a:rPr lang="en-US" b="1" dirty="0" smtClean="0"/>
              <a:t>Format </a:t>
            </a:r>
            <a:r>
              <a:rPr lang="en-US" dirty="0" smtClean="0"/>
              <a:t>tab, in the </a:t>
            </a:r>
            <a:r>
              <a:rPr lang="en-US" b="1" dirty="0" smtClean="0"/>
              <a:t>Shape Styles</a:t>
            </a:r>
            <a:r>
              <a:rPr lang="en-US" dirty="0" smtClean="0"/>
              <a:t> group, click </a:t>
            </a:r>
            <a:r>
              <a:rPr lang="en-US" b="1" dirty="0" smtClean="0"/>
              <a:t>Shape Effects</a:t>
            </a:r>
            <a:r>
              <a:rPr lang="en-US" dirty="0" smtClean="0"/>
              <a:t>, point to </a:t>
            </a:r>
            <a:r>
              <a:rPr lang="en-US" b="1" dirty="0" smtClean="0"/>
              <a:t>Preset, </a:t>
            </a:r>
            <a:r>
              <a:rPr lang="en-US" dirty="0" smtClean="0"/>
              <a:t>and then under </a:t>
            </a:r>
            <a:r>
              <a:rPr lang="en-US" b="1" dirty="0" smtClean="0"/>
              <a:t>Presets</a:t>
            </a:r>
            <a:r>
              <a:rPr lang="en-US" dirty="0" smtClean="0"/>
              <a:t>, click </a:t>
            </a:r>
            <a:r>
              <a:rPr lang="en-US" b="1" dirty="0" smtClean="0"/>
              <a:t>Preset 8 </a:t>
            </a:r>
            <a:r>
              <a:rPr lang="en-US" dirty="0" smtClean="0"/>
              <a:t>(second row, fourth option from the left).</a:t>
            </a:r>
          </a:p>
          <a:p>
            <a:pPr marL="228600" indent="-228600" eaLnBrk="1" fontAlgn="auto" hangingPunct="1">
              <a:spcBef>
                <a:spcPts val="0"/>
              </a:spcBef>
              <a:spcAft>
                <a:spcPts val="0"/>
              </a:spcAft>
              <a:buFont typeface="+mj-lt"/>
              <a:buAutoNum type="arabicPeriod" startAt="6"/>
              <a:defRPr/>
            </a:pPr>
            <a:r>
              <a:rPr lang="en-US" dirty="0" smtClean="0"/>
              <a:t>Select the rectangle. On the </a:t>
            </a:r>
            <a:r>
              <a:rPr lang="en-US" b="1" dirty="0" smtClean="0"/>
              <a:t>Home </a:t>
            </a:r>
            <a:r>
              <a:rPr lang="en-US" dirty="0" smtClean="0"/>
              <a:t>tab, in the </a:t>
            </a:r>
            <a:r>
              <a:rPr lang="en-US" b="1" dirty="0" smtClean="0"/>
              <a:t>Clipboard </a:t>
            </a:r>
            <a:r>
              <a:rPr lang="en-US" dirty="0" smtClean="0"/>
              <a:t>group, click the arrow under </a:t>
            </a:r>
            <a:r>
              <a:rPr lang="en-US" b="1" dirty="0" smtClean="0"/>
              <a:t>Paste</a:t>
            </a:r>
            <a:r>
              <a:rPr lang="en-US" dirty="0" smtClean="0"/>
              <a:t>,</a:t>
            </a:r>
            <a:r>
              <a:rPr lang="en-US" b="1" dirty="0" smtClean="0"/>
              <a:t> </a:t>
            </a:r>
            <a:r>
              <a:rPr lang="en-US" dirty="0" smtClean="0"/>
              <a:t>and then click </a:t>
            </a:r>
            <a:r>
              <a:rPr lang="en-US" b="1" dirty="0" smtClean="0"/>
              <a:t>Duplicate</a:t>
            </a:r>
            <a:r>
              <a:rPr lang="en-US" dirty="0" smtClean="0"/>
              <a:t>.</a:t>
            </a:r>
            <a:r>
              <a:rPr lang="en-US" b="1" dirty="0" smtClean="0"/>
              <a:t> </a:t>
            </a:r>
            <a:r>
              <a:rPr lang="en-US" dirty="0" smtClean="0"/>
              <a:t>Repeat this process two more times for a total of four rectangles.</a:t>
            </a:r>
          </a:p>
          <a:p>
            <a:pPr marL="228600" indent="-228600" eaLnBrk="1" fontAlgn="auto" hangingPunct="1">
              <a:spcBef>
                <a:spcPts val="0"/>
              </a:spcBef>
              <a:spcAft>
                <a:spcPts val="0"/>
              </a:spcAft>
              <a:buFont typeface="+mj-lt"/>
              <a:buAutoNum type="arabicPeriod" startAt="6"/>
              <a:defRPr/>
            </a:pPr>
            <a:r>
              <a:rPr lang="en-US" dirty="0" smtClean="0"/>
              <a:t>Drag one of the rectangles until the bottom edge of the rectangle meets the top edge of the picture.</a:t>
            </a:r>
          </a:p>
          <a:p>
            <a:pPr marL="228600" indent="-228600" eaLnBrk="1" fontAlgn="auto" hangingPunct="1">
              <a:spcBef>
                <a:spcPts val="0"/>
              </a:spcBef>
              <a:spcAft>
                <a:spcPts val="0"/>
              </a:spcAft>
              <a:buFont typeface="+mj-lt"/>
              <a:buAutoNum type="arabicPeriod" startAt="6"/>
              <a:defRPr/>
            </a:pPr>
            <a:r>
              <a:rPr lang="en-US" dirty="0" smtClean="0"/>
              <a:t>Drag another rectangle until the top edge of the rectangle meets the bottom edge of the picture.</a:t>
            </a:r>
          </a:p>
          <a:p>
            <a:pPr marL="228600" indent="-228600" eaLnBrk="1" fontAlgn="auto" hangingPunct="1">
              <a:spcBef>
                <a:spcPts val="0"/>
              </a:spcBef>
              <a:spcAft>
                <a:spcPts val="0"/>
              </a:spcAft>
              <a:buFont typeface="+mj-lt"/>
              <a:buAutoNum type="arabicPeriod" startAt="6"/>
              <a:defRPr/>
            </a:pPr>
            <a:r>
              <a:rPr lang="en-US" dirty="0" smtClean="0"/>
              <a:t>Press and hold CTRL, and then select the other two rectangles. Under</a:t>
            </a:r>
            <a:r>
              <a:rPr lang="en-US" b="1" dirty="0" smtClean="0"/>
              <a:t> Drawing</a:t>
            </a:r>
            <a:r>
              <a:rPr lang="en-US" dirty="0" smtClean="0"/>
              <a:t> </a:t>
            </a:r>
            <a:r>
              <a:rPr lang="en-US" b="1" dirty="0" smtClean="0"/>
              <a:t>Tools</a:t>
            </a:r>
            <a:r>
              <a:rPr lang="en-US" dirty="0" smtClean="0"/>
              <a:t>, on the </a:t>
            </a:r>
            <a:r>
              <a:rPr lang="en-US" b="1" dirty="0" smtClean="0"/>
              <a:t>Format </a:t>
            </a:r>
            <a:r>
              <a:rPr lang="en-US" dirty="0" smtClean="0"/>
              <a:t>tab, in the </a:t>
            </a:r>
            <a:r>
              <a:rPr lang="en-US" b="1" dirty="0" smtClean="0"/>
              <a:t>Size</a:t>
            </a:r>
            <a:r>
              <a:rPr lang="en-US" dirty="0" smtClean="0"/>
              <a:t> group, do the following: </a:t>
            </a:r>
          </a:p>
          <a:p>
            <a:pPr marL="685800" lvl="1" indent="-228600" eaLnBrk="1" fontAlgn="auto" hangingPunct="1">
              <a:spcBef>
                <a:spcPts val="0"/>
              </a:spcBef>
              <a:spcAft>
                <a:spcPts val="0"/>
              </a:spcAft>
              <a:buFont typeface="Arial" pitchFamily="34" charset="0"/>
              <a:buChar char="•"/>
              <a:defRPr/>
            </a:pPr>
            <a:r>
              <a:rPr lang="en-US" dirty="0" smtClean="0"/>
              <a:t>In the in the </a:t>
            </a:r>
            <a:r>
              <a:rPr lang="en-US" b="1" dirty="0" smtClean="0"/>
              <a:t>Shape Height </a:t>
            </a:r>
            <a:r>
              <a:rPr lang="en-US" dirty="0" smtClean="0"/>
              <a:t>box, enter </a:t>
            </a:r>
            <a:r>
              <a:rPr lang="en-US" b="1" dirty="0" smtClean="0"/>
              <a:t>7.8”</a:t>
            </a:r>
            <a:r>
              <a:rPr lang="en-US" dirty="0" smtClean="0"/>
              <a:t>.</a:t>
            </a:r>
          </a:p>
          <a:p>
            <a:pPr marL="685800" lvl="1" indent="-228600" eaLnBrk="1" fontAlgn="auto" hangingPunct="1">
              <a:spcBef>
                <a:spcPts val="0"/>
              </a:spcBef>
              <a:spcAft>
                <a:spcPts val="0"/>
              </a:spcAft>
              <a:buFont typeface="Arial" pitchFamily="34" charset="0"/>
              <a:buChar char="•"/>
              <a:defRPr/>
            </a:pPr>
            <a:r>
              <a:rPr lang="en-US" dirty="0" smtClean="0"/>
              <a:t>In the </a:t>
            </a:r>
            <a:r>
              <a:rPr lang="en-US" b="1" dirty="0" smtClean="0"/>
              <a:t>Shape Width </a:t>
            </a:r>
            <a:r>
              <a:rPr lang="en-US" dirty="0" smtClean="0"/>
              <a:t>box, enter </a:t>
            </a:r>
            <a:r>
              <a:rPr lang="en-US" b="1" dirty="0" smtClean="0"/>
              <a:t>0.05”</a:t>
            </a:r>
            <a:r>
              <a:rPr lang="en-US" dirty="0" smtClean="0"/>
              <a:t>.</a:t>
            </a:r>
          </a:p>
          <a:p>
            <a:pPr marL="228600" indent="-228600" eaLnBrk="1" fontAlgn="auto" hangingPunct="1">
              <a:spcBef>
                <a:spcPts val="0"/>
              </a:spcBef>
              <a:spcAft>
                <a:spcPts val="0"/>
              </a:spcAft>
              <a:buFont typeface="+mj-lt"/>
              <a:buAutoNum type="arabicPeriod" startAt="15"/>
              <a:defRPr/>
            </a:pPr>
            <a:r>
              <a:rPr lang="en-US" dirty="0" smtClean="0"/>
              <a:t>Drag one of the vertical rectangles until the right edge of the rectangle meets the left edge of the picture.</a:t>
            </a:r>
          </a:p>
          <a:p>
            <a:pPr marL="228600" indent="-228600" eaLnBrk="1" fontAlgn="auto" hangingPunct="1">
              <a:spcBef>
                <a:spcPts val="0"/>
              </a:spcBef>
              <a:spcAft>
                <a:spcPts val="0"/>
              </a:spcAft>
              <a:buFont typeface="+mj-lt"/>
              <a:buAutoNum type="arabicPeriod" startAt="15"/>
              <a:defRPr/>
            </a:pPr>
            <a:r>
              <a:rPr lang="en-US" dirty="0" smtClean="0"/>
              <a:t>Drag the other vertical rectangle until the left edge of the rectangle meets the right edge of the picture. </a:t>
            </a:r>
          </a:p>
          <a:p>
            <a:pPr marL="228600" indent="-228600" eaLnBrk="1" fontAlgn="auto" hangingPunct="1">
              <a:spcBef>
                <a:spcPts val="0"/>
              </a:spcBef>
              <a:spcAft>
                <a:spcPts val="0"/>
              </a:spcAft>
              <a:buFont typeface="+mj-lt"/>
              <a:buAutoNum type="arabicPeriod" startAt="15"/>
              <a:defRPr/>
            </a:pPr>
            <a:r>
              <a:rPr lang="en-US" dirty="0" smtClean="0"/>
              <a:t>Press and hold CTRL, and then select both of the horizontal (top and bottom) rectangles. On the </a:t>
            </a:r>
            <a:r>
              <a:rPr lang="en-US" b="1" dirty="0" smtClean="0"/>
              <a:t>Home</a:t>
            </a:r>
            <a:r>
              <a:rPr lang="en-US" dirty="0" smtClean="0"/>
              <a:t> tab, in the </a:t>
            </a:r>
            <a:r>
              <a:rPr lang="en-US" b="1" dirty="0" smtClean="0"/>
              <a:t>Drawing</a:t>
            </a:r>
            <a:r>
              <a:rPr lang="en-US" dirty="0" smtClean="0"/>
              <a:t> group, click </a:t>
            </a:r>
            <a:r>
              <a:rPr lang="en-US" b="1" dirty="0" smtClean="0"/>
              <a:t>Arrange</a:t>
            </a:r>
            <a:r>
              <a:rPr lang="en-US" dirty="0" smtClean="0"/>
              <a:t>, point to </a:t>
            </a:r>
            <a:r>
              <a:rPr lang="en-US" b="1" dirty="0" smtClean="0"/>
              <a:t>Align</a:t>
            </a:r>
            <a:r>
              <a:rPr lang="en-US" dirty="0" smtClean="0"/>
              <a:t>, and then do the following:</a:t>
            </a:r>
          </a:p>
          <a:p>
            <a:pPr marL="685800" lvl="1" indent="-228600" eaLnBrk="1" fontAlgn="auto" hangingPunct="1">
              <a:spcBef>
                <a:spcPts val="0"/>
              </a:spcBef>
              <a:spcAft>
                <a:spcPts val="0"/>
              </a:spcAft>
              <a:buFont typeface="+mj-lt"/>
              <a:buAutoNum type="arabicPeriod"/>
              <a:defRPr/>
            </a:pPr>
            <a:r>
              <a:rPr lang="en-US" dirty="0" smtClean="0"/>
              <a:t>Click </a:t>
            </a:r>
            <a:r>
              <a:rPr lang="en-US" b="1" dirty="0" smtClean="0"/>
              <a:t>Align to Slide</a:t>
            </a:r>
            <a:r>
              <a:rPr lang="en-US" dirty="0" smtClean="0"/>
              <a:t>.</a:t>
            </a:r>
          </a:p>
          <a:p>
            <a:pPr marL="685800" lvl="1" indent="-228600" eaLnBrk="1" fontAlgn="auto" hangingPunct="1">
              <a:spcBef>
                <a:spcPts val="0"/>
              </a:spcBef>
              <a:spcAft>
                <a:spcPts val="0"/>
              </a:spcAft>
              <a:buFont typeface="+mj-lt"/>
              <a:buAutoNum type="arabicPeriod"/>
              <a:defRPr/>
            </a:pPr>
            <a:r>
              <a:rPr lang="en-US" dirty="0" smtClean="0"/>
              <a:t>Click </a:t>
            </a:r>
            <a:r>
              <a:rPr lang="en-US" b="1" dirty="0" smtClean="0"/>
              <a:t>Align</a:t>
            </a:r>
            <a:r>
              <a:rPr lang="en-US" dirty="0" smtClean="0"/>
              <a:t> </a:t>
            </a:r>
            <a:r>
              <a:rPr lang="en-US" b="1" dirty="0" smtClean="0"/>
              <a:t>Center</a:t>
            </a:r>
            <a:r>
              <a:rPr lang="en-US" dirty="0" smtClean="0"/>
              <a:t>.</a:t>
            </a:r>
          </a:p>
          <a:p>
            <a:pPr marL="228600" indent="-228600" eaLnBrk="1" fontAlgn="auto" hangingPunct="1">
              <a:spcBef>
                <a:spcPts val="0"/>
              </a:spcBef>
              <a:spcAft>
                <a:spcPts val="0"/>
              </a:spcAft>
              <a:buFont typeface="+mj-lt"/>
              <a:buAutoNum type="arabicPeriod" startAt="15"/>
              <a:defRPr/>
            </a:pPr>
            <a:r>
              <a:rPr lang="en-US" dirty="0" smtClean="0"/>
              <a:t>Press and hold CTRL, and then select both of the vertical (left and right) rectangles. On the </a:t>
            </a:r>
            <a:r>
              <a:rPr lang="en-US" b="1" dirty="0" smtClean="0"/>
              <a:t>Home</a:t>
            </a:r>
            <a:r>
              <a:rPr lang="en-US" dirty="0" smtClean="0"/>
              <a:t> tab, in the </a:t>
            </a:r>
            <a:r>
              <a:rPr lang="en-US" b="1" dirty="0" smtClean="0"/>
              <a:t>Drawing</a:t>
            </a:r>
            <a:r>
              <a:rPr lang="en-US" dirty="0" smtClean="0"/>
              <a:t> group, click </a:t>
            </a:r>
            <a:r>
              <a:rPr lang="en-US" b="1" dirty="0" smtClean="0"/>
              <a:t>Arrange</a:t>
            </a:r>
            <a:r>
              <a:rPr lang="en-US" dirty="0" smtClean="0"/>
              <a:t>, point to </a:t>
            </a:r>
            <a:r>
              <a:rPr lang="en-US" b="1" dirty="0" smtClean="0"/>
              <a:t>Align</a:t>
            </a:r>
            <a:r>
              <a:rPr lang="en-US" dirty="0" smtClean="0"/>
              <a:t>, and then do the following:</a:t>
            </a:r>
          </a:p>
          <a:p>
            <a:pPr marL="685800" lvl="1" indent="-228600" eaLnBrk="1" fontAlgn="auto" hangingPunct="1">
              <a:spcBef>
                <a:spcPts val="0"/>
              </a:spcBef>
              <a:spcAft>
                <a:spcPts val="0"/>
              </a:spcAft>
              <a:buFont typeface="+mj-lt"/>
              <a:buAutoNum type="arabicPeriod"/>
              <a:defRPr/>
            </a:pPr>
            <a:r>
              <a:rPr lang="en-US" dirty="0" smtClean="0"/>
              <a:t>Click </a:t>
            </a:r>
            <a:r>
              <a:rPr lang="en-US" b="1" dirty="0" smtClean="0"/>
              <a:t>Align to Slide</a:t>
            </a:r>
            <a:r>
              <a:rPr lang="en-US" dirty="0" smtClean="0"/>
              <a:t>.</a:t>
            </a:r>
          </a:p>
          <a:p>
            <a:pPr marL="685800" lvl="1" indent="-228600" eaLnBrk="1" fontAlgn="auto" hangingPunct="1">
              <a:spcBef>
                <a:spcPts val="0"/>
              </a:spcBef>
              <a:spcAft>
                <a:spcPts val="0"/>
              </a:spcAft>
              <a:buFont typeface="+mj-lt"/>
              <a:buAutoNum type="arabicPeriod"/>
              <a:defRPr/>
            </a:pPr>
            <a:r>
              <a:rPr lang="en-US" dirty="0" smtClean="0"/>
              <a:t>Click </a:t>
            </a:r>
            <a:r>
              <a:rPr lang="en-US" b="1" dirty="0" smtClean="0"/>
              <a:t>Align</a:t>
            </a:r>
            <a:r>
              <a:rPr lang="en-US" dirty="0" smtClean="0"/>
              <a:t> </a:t>
            </a:r>
            <a:r>
              <a:rPr lang="en-US" b="1" dirty="0" smtClean="0"/>
              <a:t>Middle</a:t>
            </a:r>
            <a:r>
              <a:rPr lang="en-US" dirty="0" smtClean="0"/>
              <a:t>.</a:t>
            </a:r>
          </a:p>
          <a:p>
            <a:pPr eaLnBrk="1" fontAlgn="auto" hangingPunct="1">
              <a:spcBef>
                <a:spcPts val="0"/>
              </a:spcBef>
              <a:spcAft>
                <a:spcPts val="0"/>
              </a:spcAft>
              <a:defRPr/>
            </a:pPr>
            <a:endParaRPr lang="en-US" dirty="0" smtClean="0"/>
          </a:p>
          <a:p>
            <a:pPr eaLnBrk="1" fontAlgn="auto" hangingPunct="1">
              <a:spcBef>
                <a:spcPts val="0"/>
              </a:spcBef>
              <a:spcAft>
                <a:spcPts val="0"/>
              </a:spcAft>
              <a:defRPr/>
            </a:pPr>
            <a:endParaRPr lang="en-US" dirty="0" smtClean="0"/>
          </a:p>
          <a:p>
            <a:pPr eaLnBrk="1" fontAlgn="auto" hangingPunct="1">
              <a:spcBef>
                <a:spcPts val="0"/>
              </a:spcBef>
              <a:spcAft>
                <a:spcPts val="0"/>
              </a:spcAft>
              <a:defRPr/>
            </a:pPr>
            <a:r>
              <a:rPr lang="en-US" dirty="0" smtClean="0"/>
              <a:t>To reproduce the animation effects on this slide, do the following:</a:t>
            </a:r>
          </a:p>
          <a:p>
            <a:pPr marL="228600" indent="-228600" eaLnBrk="1" fontAlgn="auto" hangingPunct="1">
              <a:spcBef>
                <a:spcPts val="0"/>
              </a:spcBef>
              <a:spcAft>
                <a:spcPts val="0"/>
              </a:spcAft>
              <a:buFont typeface="+mj-lt"/>
              <a:buAutoNum type="arabicPeriod"/>
              <a:defRPr/>
            </a:pPr>
            <a:r>
              <a:rPr lang="en-US" dirty="0" smtClean="0"/>
              <a:t>On the </a:t>
            </a:r>
            <a:r>
              <a:rPr lang="en-US" b="1" dirty="0" smtClean="0"/>
              <a:t>Animations</a:t>
            </a:r>
            <a:r>
              <a:rPr lang="en-US" dirty="0" smtClean="0"/>
              <a:t> tab, in the </a:t>
            </a:r>
            <a:r>
              <a:rPr lang="en-US" b="1" dirty="0" smtClean="0"/>
              <a:t>Animations</a:t>
            </a:r>
            <a:r>
              <a:rPr lang="en-US" dirty="0" smtClean="0"/>
              <a:t> group, click </a:t>
            </a:r>
            <a:r>
              <a:rPr lang="en-US" b="1" dirty="0" smtClean="0"/>
              <a:t>Custom</a:t>
            </a:r>
            <a:r>
              <a:rPr lang="en-US" dirty="0" smtClean="0"/>
              <a:t> </a:t>
            </a:r>
            <a:r>
              <a:rPr lang="en-US" b="1" dirty="0" smtClean="0"/>
              <a:t>Animation</a:t>
            </a:r>
            <a:r>
              <a:rPr lang="en-US" dirty="0" smtClean="0"/>
              <a:t>.</a:t>
            </a:r>
          </a:p>
          <a:p>
            <a:pPr marL="228600" indent="-228600" eaLnBrk="1" fontAlgn="auto" hangingPunct="1">
              <a:spcBef>
                <a:spcPts val="0"/>
              </a:spcBef>
              <a:spcAft>
                <a:spcPts val="0"/>
              </a:spcAft>
              <a:buFont typeface="+mj-lt"/>
              <a:buAutoNum type="arabicPeriod"/>
              <a:defRPr/>
            </a:pPr>
            <a:r>
              <a:rPr lang="en-US" dirty="0" smtClean="0"/>
              <a:t>Press and hold CTRL, and then select the four rectangles on the slide. In the </a:t>
            </a:r>
            <a:r>
              <a:rPr lang="en-US" b="1" dirty="0" smtClean="0"/>
              <a:t>Custom</a:t>
            </a:r>
            <a:r>
              <a:rPr lang="en-US" dirty="0" smtClean="0"/>
              <a:t> </a:t>
            </a:r>
            <a:r>
              <a:rPr lang="en-US" b="1" dirty="0" smtClean="0"/>
              <a:t>Animation</a:t>
            </a:r>
            <a:r>
              <a:rPr lang="en-US" dirty="0" smtClean="0"/>
              <a:t> task pane, do the following:</a:t>
            </a:r>
          </a:p>
          <a:p>
            <a:pPr marL="685800" lvl="1" indent="-228600" eaLnBrk="1" fontAlgn="auto" hangingPunct="1">
              <a:spcBef>
                <a:spcPts val="0"/>
              </a:spcBef>
              <a:spcAft>
                <a:spcPts val="0"/>
              </a:spcAft>
              <a:buFont typeface="+mj-lt"/>
              <a:buAutoNum type="arabicPeriod"/>
              <a:defRPr/>
            </a:pPr>
            <a:r>
              <a:rPr lang="en-US" dirty="0" smtClean="0"/>
              <a:t>Click </a:t>
            </a:r>
            <a:r>
              <a:rPr lang="en-US" b="1" dirty="0" smtClean="0"/>
              <a:t>Add Effect</a:t>
            </a:r>
            <a:r>
              <a:rPr lang="en-US" dirty="0" smtClean="0"/>
              <a:t>, point to </a:t>
            </a:r>
            <a:r>
              <a:rPr lang="en-US" b="1" dirty="0" smtClean="0"/>
              <a:t>Entrance</a:t>
            </a:r>
            <a:r>
              <a:rPr lang="en-US" dirty="0" smtClean="0"/>
              <a:t>, and then click </a:t>
            </a:r>
            <a:r>
              <a:rPr lang="en-US" b="1" dirty="0" smtClean="0"/>
              <a:t>More</a:t>
            </a:r>
            <a:r>
              <a:rPr lang="en-US" dirty="0" smtClean="0"/>
              <a:t> </a:t>
            </a:r>
            <a:r>
              <a:rPr lang="en-US" b="1" dirty="0" smtClean="0"/>
              <a:t>Effects</a:t>
            </a:r>
            <a:r>
              <a:rPr lang="en-US" dirty="0" smtClean="0"/>
              <a:t>. In the </a:t>
            </a:r>
            <a:r>
              <a:rPr lang="en-US" b="1" dirty="0" smtClean="0"/>
              <a:t>Add Entrance Effect </a:t>
            </a:r>
            <a:r>
              <a:rPr lang="en-US" dirty="0" smtClean="0"/>
              <a:t>dialog box,</a:t>
            </a:r>
            <a:r>
              <a:rPr lang="en-US" b="1" dirty="0" smtClean="0"/>
              <a:t> </a:t>
            </a:r>
            <a:r>
              <a:rPr lang="en-US" dirty="0" smtClean="0"/>
              <a:t>under </a:t>
            </a:r>
            <a:r>
              <a:rPr lang="en-US" b="1" dirty="0" smtClean="0"/>
              <a:t>Basic</a:t>
            </a:r>
            <a:r>
              <a:rPr lang="en-US" dirty="0" smtClean="0"/>
              <a:t>, click </a:t>
            </a:r>
            <a:r>
              <a:rPr lang="en-US" b="1" dirty="0" smtClean="0"/>
              <a:t>Fly In</a:t>
            </a:r>
            <a:r>
              <a:rPr lang="en-US" dirty="0" smtClean="0"/>
              <a:t>, and then click </a:t>
            </a:r>
            <a:r>
              <a:rPr lang="en-US" b="1" dirty="0" smtClean="0"/>
              <a:t>OK</a:t>
            </a:r>
            <a:r>
              <a:rPr lang="en-US" dirty="0" smtClean="0"/>
              <a:t>.</a:t>
            </a:r>
          </a:p>
          <a:p>
            <a:pPr marL="685800" lvl="1" indent="-228600" eaLnBrk="1" fontAlgn="auto" hangingPunct="1">
              <a:spcBef>
                <a:spcPts val="0"/>
              </a:spcBef>
              <a:spcAft>
                <a:spcPts val="0"/>
              </a:spcAft>
              <a:buFont typeface="+mj-lt"/>
              <a:buAutoNum type="arabicPeriod"/>
              <a:defRPr/>
            </a:pPr>
            <a:r>
              <a:rPr lang="en-US" dirty="0" smtClean="0"/>
              <a:t>Under </a:t>
            </a:r>
            <a:r>
              <a:rPr lang="en-US" b="1" dirty="0" smtClean="0"/>
              <a:t>Modify: Fly In</a:t>
            </a:r>
            <a:r>
              <a:rPr lang="en-US" dirty="0" smtClean="0"/>
              <a:t>, in the </a:t>
            </a:r>
            <a:r>
              <a:rPr lang="en-US" b="1" dirty="0" smtClean="0"/>
              <a:t>Start </a:t>
            </a:r>
            <a:r>
              <a:rPr lang="en-US" dirty="0" smtClean="0"/>
              <a:t>list, select </a:t>
            </a:r>
            <a:r>
              <a:rPr lang="en-US" b="1" dirty="0" smtClean="0"/>
              <a:t>With Previous</a:t>
            </a:r>
            <a:r>
              <a:rPr lang="en-US" dirty="0" smtClean="0"/>
              <a:t>.</a:t>
            </a:r>
          </a:p>
          <a:p>
            <a:pPr marL="685800" lvl="1" indent="-228600" eaLnBrk="1" fontAlgn="auto" hangingPunct="1">
              <a:spcBef>
                <a:spcPts val="0"/>
              </a:spcBef>
              <a:spcAft>
                <a:spcPts val="0"/>
              </a:spcAft>
              <a:buFont typeface="+mj-lt"/>
              <a:buAutoNum type="arabicPeriod"/>
              <a:defRPr/>
            </a:pPr>
            <a:r>
              <a:rPr lang="en-US" dirty="0" smtClean="0"/>
              <a:t>Under </a:t>
            </a:r>
            <a:r>
              <a:rPr lang="en-US" b="1" dirty="0" smtClean="0"/>
              <a:t>Modify: Fly In</a:t>
            </a:r>
            <a:r>
              <a:rPr lang="en-US" dirty="0" smtClean="0"/>
              <a:t>, in the </a:t>
            </a:r>
            <a:r>
              <a:rPr lang="en-US" b="1" dirty="0" smtClean="0"/>
              <a:t>Speed </a:t>
            </a:r>
            <a:r>
              <a:rPr lang="en-US" dirty="0" smtClean="0"/>
              <a:t>list, select </a:t>
            </a:r>
            <a:r>
              <a:rPr lang="en-US" b="1" dirty="0" smtClean="0"/>
              <a:t>Medium</a:t>
            </a:r>
            <a:r>
              <a:rPr lang="en-US" dirty="0" smtClean="0"/>
              <a:t>.</a:t>
            </a:r>
          </a:p>
          <a:p>
            <a:pPr marL="228600" indent="-228600" eaLnBrk="1" fontAlgn="auto" hangingPunct="1">
              <a:spcBef>
                <a:spcPts val="0"/>
              </a:spcBef>
              <a:spcAft>
                <a:spcPts val="0"/>
              </a:spcAft>
              <a:buFont typeface="+mj-lt"/>
              <a:buAutoNum type="arabicPeriod"/>
              <a:defRPr/>
            </a:pPr>
            <a:r>
              <a:rPr lang="en-US" dirty="0" smtClean="0"/>
              <a:t>On the slide, select the top horizontal rectangle. In the </a:t>
            </a:r>
            <a:r>
              <a:rPr lang="en-US" b="1" dirty="0" smtClean="0"/>
              <a:t>Custom</a:t>
            </a:r>
            <a:r>
              <a:rPr lang="en-US" dirty="0" smtClean="0"/>
              <a:t> </a:t>
            </a:r>
            <a:r>
              <a:rPr lang="en-US" b="1" dirty="0" smtClean="0"/>
              <a:t>Animation</a:t>
            </a:r>
            <a:r>
              <a:rPr lang="en-US" dirty="0" smtClean="0"/>
              <a:t> task pane, under </a:t>
            </a:r>
            <a:r>
              <a:rPr lang="en-US" b="1" dirty="0" smtClean="0"/>
              <a:t>Modify: Fly-In</a:t>
            </a:r>
            <a:r>
              <a:rPr lang="en-US" dirty="0" smtClean="0"/>
              <a:t>, in the </a:t>
            </a:r>
            <a:r>
              <a:rPr lang="en-US" b="1" dirty="0" smtClean="0"/>
              <a:t>Direction </a:t>
            </a:r>
            <a:r>
              <a:rPr lang="en-US" dirty="0" smtClean="0"/>
              <a:t>list, select </a:t>
            </a:r>
            <a:r>
              <a:rPr lang="en-US" b="1" dirty="0" smtClean="0"/>
              <a:t>From Bottom</a:t>
            </a:r>
            <a:r>
              <a:rPr lang="en-US" dirty="0" smtClean="0"/>
              <a:t>.</a:t>
            </a:r>
          </a:p>
          <a:p>
            <a:pPr marL="228600" indent="-228600" eaLnBrk="1" fontAlgn="auto" hangingPunct="1">
              <a:spcBef>
                <a:spcPts val="0"/>
              </a:spcBef>
              <a:spcAft>
                <a:spcPts val="0"/>
              </a:spcAft>
              <a:buFont typeface="+mj-lt"/>
              <a:buAutoNum type="arabicPeriod"/>
              <a:defRPr/>
            </a:pPr>
            <a:r>
              <a:rPr lang="en-US" dirty="0" smtClean="0"/>
              <a:t>On the slide, select the bottom horizontal rectangle. In the </a:t>
            </a:r>
            <a:r>
              <a:rPr lang="en-US" b="1" dirty="0" smtClean="0"/>
              <a:t>Custom</a:t>
            </a:r>
            <a:r>
              <a:rPr lang="en-US" dirty="0" smtClean="0"/>
              <a:t> </a:t>
            </a:r>
            <a:r>
              <a:rPr lang="en-US" b="1" dirty="0" smtClean="0"/>
              <a:t>Animation</a:t>
            </a:r>
            <a:r>
              <a:rPr lang="en-US" dirty="0" smtClean="0"/>
              <a:t> task pane, under </a:t>
            </a:r>
            <a:r>
              <a:rPr lang="en-US" b="1" dirty="0" smtClean="0"/>
              <a:t>Modify: Fly-In</a:t>
            </a:r>
            <a:r>
              <a:rPr lang="en-US" dirty="0" smtClean="0"/>
              <a:t>, in the </a:t>
            </a:r>
            <a:r>
              <a:rPr lang="en-US" b="1" dirty="0" smtClean="0"/>
              <a:t>Direction </a:t>
            </a:r>
            <a:r>
              <a:rPr lang="en-US" dirty="0" smtClean="0"/>
              <a:t>list, select </a:t>
            </a:r>
            <a:r>
              <a:rPr lang="en-US" b="1" dirty="0" smtClean="0"/>
              <a:t>From Top</a:t>
            </a:r>
            <a:r>
              <a:rPr lang="en-US" dirty="0" smtClean="0"/>
              <a:t>.</a:t>
            </a:r>
          </a:p>
          <a:p>
            <a:pPr marL="228600" indent="-228600" eaLnBrk="1" fontAlgn="auto" hangingPunct="1">
              <a:spcBef>
                <a:spcPts val="0"/>
              </a:spcBef>
              <a:spcAft>
                <a:spcPts val="0"/>
              </a:spcAft>
              <a:buFont typeface="+mj-lt"/>
              <a:buAutoNum type="arabicPeriod"/>
              <a:defRPr/>
            </a:pPr>
            <a:r>
              <a:rPr lang="en-US" dirty="0" smtClean="0"/>
              <a:t>On the slide, select the left vertical rectangle. In the </a:t>
            </a:r>
            <a:r>
              <a:rPr lang="en-US" b="1" dirty="0" smtClean="0"/>
              <a:t>Custom</a:t>
            </a:r>
            <a:r>
              <a:rPr lang="en-US" dirty="0" smtClean="0"/>
              <a:t> </a:t>
            </a:r>
            <a:r>
              <a:rPr lang="en-US" b="1" dirty="0" smtClean="0"/>
              <a:t>Animation</a:t>
            </a:r>
            <a:r>
              <a:rPr lang="en-US" dirty="0" smtClean="0"/>
              <a:t> task pane, under </a:t>
            </a:r>
            <a:r>
              <a:rPr lang="en-US" b="1" dirty="0" smtClean="0"/>
              <a:t>Modify: Fly-In</a:t>
            </a:r>
            <a:r>
              <a:rPr lang="en-US" dirty="0" smtClean="0"/>
              <a:t>, in the </a:t>
            </a:r>
            <a:r>
              <a:rPr lang="en-US" b="1" dirty="0" smtClean="0"/>
              <a:t>Direction </a:t>
            </a:r>
            <a:r>
              <a:rPr lang="en-US" dirty="0" smtClean="0"/>
              <a:t>list, select </a:t>
            </a:r>
            <a:r>
              <a:rPr lang="en-US" b="1" dirty="0" smtClean="0"/>
              <a:t>From Right</a:t>
            </a:r>
            <a:r>
              <a:rPr lang="en-US" dirty="0" smtClean="0"/>
              <a:t>.</a:t>
            </a:r>
          </a:p>
          <a:p>
            <a:pPr marL="228600" indent="-228600" eaLnBrk="1" fontAlgn="auto" hangingPunct="1">
              <a:spcBef>
                <a:spcPts val="0"/>
              </a:spcBef>
              <a:spcAft>
                <a:spcPts val="0"/>
              </a:spcAft>
              <a:buFont typeface="+mj-lt"/>
              <a:buAutoNum type="arabicPeriod"/>
              <a:defRPr/>
            </a:pPr>
            <a:r>
              <a:rPr lang="en-US" dirty="0" smtClean="0"/>
              <a:t>On the slide, select the right vertical rectangle. In the </a:t>
            </a:r>
            <a:r>
              <a:rPr lang="en-US" b="1" dirty="0" smtClean="0"/>
              <a:t>Custom</a:t>
            </a:r>
            <a:r>
              <a:rPr lang="en-US" dirty="0" smtClean="0"/>
              <a:t> </a:t>
            </a:r>
            <a:r>
              <a:rPr lang="en-US" b="1" dirty="0" smtClean="0"/>
              <a:t>Animation</a:t>
            </a:r>
            <a:r>
              <a:rPr lang="en-US" dirty="0" smtClean="0"/>
              <a:t> task pane, under </a:t>
            </a:r>
            <a:r>
              <a:rPr lang="en-US" b="1" dirty="0" smtClean="0"/>
              <a:t>Modify: Fly-In</a:t>
            </a:r>
            <a:r>
              <a:rPr lang="en-US" dirty="0" smtClean="0"/>
              <a:t>, in the </a:t>
            </a:r>
            <a:r>
              <a:rPr lang="en-US" b="1" dirty="0" smtClean="0"/>
              <a:t>Direction </a:t>
            </a:r>
            <a:r>
              <a:rPr lang="en-US" dirty="0" smtClean="0"/>
              <a:t>list, select </a:t>
            </a:r>
            <a:r>
              <a:rPr lang="en-US" b="1" dirty="0" smtClean="0"/>
              <a:t>From Left</a:t>
            </a:r>
            <a:r>
              <a:rPr lang="en-US" dirty="0" smtClean="0"/>
              <a:t>.</a:t>
            </a:r>
          </a:p>
          <a:p>
            <a:pPr marL="228600" indent="-228600" eaLnBrk="1" fontAlgn="auto" hangingPunct="1">
              <a:spcBef>
                <a:spcPts val="0"/>
              </a:spcBef>
              <a:spcAft>
                <a:spcPts val="0"/>
              </a:spcAft>
              <a:buFont typeface="+mj-lt"/>
              <a:buAutoNum type="arabicPeriod"/>
              <a:defRPr/>
            </a:pPr>
            <a:r>
              <a:rPr lang="en-US" dirty="0" smtClean="0"/>
              <a:t>On the slide, select the picture. In the </a:t>
            </a:r>
            <a:r>
              <a:rPr lang="en-US" b="1" dirty="0" smtClean="0"/>
              <a:t>Custom</a:t>
            </a:r>
            <a:r>
              <a:rPr lang="en-US" dirty="0" smtClean="0"/>
              <a:t> </a:t>
            </a:r>
            <a:r>
              <a:rPr lang="en-US" b="1" dirty="0" smtClean="0"/>
              <a:t>Animation</a:t>
            </a:r>
            <a:r>
              <a:rPr lang="en-US" dirty="0" smtClean="0"/>
              <a:t> task pane, do the following: </a:t>
            </a:r>
          </a:p>
          <a:p>
            <a:pPr marL="685800" lvl="1" indent="-228600" eaLnBrk="1" fontAlgn="auto" hangingPunct="1">
              <a:spcBef>
                <a:spcPts val="0"/>
              </a:spcBef>
              <a:spcAft>
                <a:spcPts val="0"/>
              </a:spcAft>
              <a:buFont typeface="+mj-lt"/>
              <a:buAutoNum type="arabicPeriod"/>
              <a:defRPr/>
            </a:pPr>
            <a:r>
              <a:rPr lang="en-US" dirty="0" smtClean="0"/>
              <a:t>Click </a:t>
            </a:r>
            <a:r>
              <a:rPr lang="en-US" b="1" dirty="0" smtClean="0"/>
              <a:t>Add Effect</a:t>
            </a:r>
            <a:r>
              <a:rPr lang="en-US" dirty="0" smtClean="0"/>
              <a:t>, point to </a:t>
            </a:r>
            <a:r>
              <a:rPr lang="en-US" b="1" dirty="0" smtClean="0"/>
              <a:t>Entrance</a:t>
            </a:r>
            <a:r>
              <a:rPr lang="en-US" dirty="0" smtClean="0"/>
              <a:t>, and then click </a:t>
            </a:r>
            <a:r>
              <a:rPr lang="en-US" b="1" dirty="0" smtClean="0"/>
              <a:t>More</a:t>
            </a:r>
            <a:r>
              <a:rPr lang="en-US" dirty="0" smtClean="0"/>
              <a:t> </a:t>
            </a:r>
            <a:r>
              <a:rPr lang="en-US" b="1" dirty="0" smtClean="0"/>
              <a:t>Effects</a:t>
            </a:r>
            <a:r>
              <a:rPr lang="en-US" dirty="0" smtClean="0"/>
              <a:t>. In the </a:t>
            </a:r>
            <a:r>
              <a:rPr lang="en-US" b="1" dirty="0" smtClean="0"/>
              <a:t>Add Entrance Effect</a:t>
            </a:r>
            <a:r>
              <a:rPr lang="en-US" dirty="0" smtClean="0"/>
              <a:t> dialog box, under </a:t>
            </a:r>
            <a:r>
              <a:rPr lang="en-US" b="1" dirty="0" smtClean="0"/>
              <a:t>Basic</a:t>
            </a:r>
            <a:r>
              <a:rPr lang="en-US" dirty="0" smtClean="0"/>
              <a:t>, click </a:t>
            </a:r>
            <a:r>
              <a:rPr lang="en-US" b="1" dirty="0" smtClean="0"/>
              <a:t>Box</a:t>
            </a:r>
            <a:r>
              <a:rPr lang="en-US" dirty="0" smtClean="0"/>
              <a:t>, and then click </a:t>
            </a:r>
            <a:r>
              <a:rPr lang="en-US" b="1" dirty="0" smtClean="0"/>
              <a:t>OK.</a:t>
            </a:r>
          </a:p>
          <a:p>
            <a:pPr marL="685800" lvl="1" indent="-228600" eaLnBrk="1" fontAlgn="auto" hangingPunct="1">
              <a:spcBef>
                <a:spcPts val="0"/>
              </a:spcBef>
              <a:spcAft>
                <a:spcPts val="0"/>
              </a:spcAft>
              <a:buFont typeface="+mj-lt"/>
              <a:buAutoNum type="arabicPeriod"/>
              <a:defRPr/>
            </a:pPr>
            <a:r>
              <a:rPr lang="en-US" dirty="0" smtClean="0"/>
              <a:t>Under </a:t>
            </a:r>
            <a:r>
              <a:rPr lang="en-US" b="1" dirty="0" smtClean="0"/>
              <a:t>Modify: Box</a:t>
            </a:r>
            <a:r>
              <a:rPr lang="en-US" dirty="0" smtClean="0"/>
              <a:t>, in the </a:t>
            </a:r>
            <a:r>
              <a:rPr lang="en-US" b="1" dirty="0" smtClean="0"/>
              <a:t>Start</a:t>
            </a:r>
            <a:r>
              <a:rPr lang="en-US" dirty="0" smtClean="0"/>
              <a:t> list, select </a:t>
            </a:r>
            <a:r>
              <a:rPr lang="en-US" b="1" dirty="0" smtClean="0"/>
              <a:t>With Previous</a:t>
            </a:r>
            <a:r>
              <a:rPr lang="en-US" dirty="0" smtClean="0"/>
              <a:t>.</a:t>
            </a:r>
          </a:p>
          <a:p>
            <a:pPr marL="685800" lvl="1" indent="-228600" eaLnBrk="1" fontAlgn="auto" hangingPunct="1">
              <a:spcBef>
                <a:spcPts val="0"/>
              </a:spcBef>
              <a:spcAft>
                <a:spcPts val="0"/>
              </a:spcAft>
              <a:buFont typeface="+mj-lt"/>
              <a:buAutoNum type="arabicPeriod"/>
              <a:defRPr/>
            </a:pPr>
            <a:r>
              <a:rPr lang="en-US" dirty="0" smtClean="0"/>
              <a:t>Under </a:t>
            </a:r>
            <a:r>
              <a:rPr lang="en-US" b="1" dirty="0" smtClean="0"/>
              <a:t>Modify: Box</a:t>
            </a:r>
            <a:r>
              <a:rPr lang="en-US" dirty="0" smtClean="0"/>
              <a:t>, in the </a:t>
            </a:r>
            <a:r>
              <a:rPr lang="en-US" b="1" dirty="0" smtClean="0"/>
              <a:t>Direction</a:t>
            </a:r>
            <a:r>
              <a:rPr lang="en-US" dirty="0" smtClean="0"/>
              <a:t> list, select </a:t>
            </a:r>
            <a:r>
              <a:rPr lang="en-US" b="1" dirty="0" smtClean="0"/>
              <a:t>Out</a:t>
            </a:r>
            <a:r>
              <a:rPr lang="en-US" dirty="0" smtClean="0"/>
              <a:t>.</a:t>
            </a:r>
          </a:p>
          <a:p>
            <a:pPr marL="228600" indent="-228600" eaLnBrk="1" fontAlgn="auto" hangingPunct="1">
              <a:spcBef>
                <a:spcPts val="0"/>
              </a:spcBef>
              <a:spcAft>
                <a:spcPts val="0"/>
              </a:spcAft>
              <a:buFont typeface="+mj-lt"/>
              <a:buAutoNum type="arabicPeriod"/>
              <a:defRPr/>
            </a:pPr>
            <a:r>
              <a:rPr lang="en-US" dirty="0" smtClean="0"/>
              <a:t>Also in the </a:t>
            </a:r>
            <a:r>
              <a:rPr lang="en-US" b="1" dirty="0" smtClean="0"/>
              <a:t>Custom Animation </a:t>
            </a:r>
            <a:r>
              <a:rPr lang="en-US" dirty="0" smtClean="0"/>
              <a:t>task pane, select the fifth animation effect (box effect for the picture). Click the arrow to the right of the selected effect, and then click </a:t>
            </a:r>
            <a:r>
              <a:rPr lang="en-US" b="1" dirty="0" smtClean="0"/>
              <a:t>Timing</a:t>
            </a:r>
            <a:r>
              <a:rPr lang="en-US" dirty="0" smtClean="0"/>
              <a:t>. In the </a:t>
            </a:r>
            <a:r>
              <a:rPr lang="en-US" b="1" dirty="0" smtClean="0"/>
              <a:t>Fade </a:t>
            </a:r>
            <a:r>
              <a:rPr lang="en-US" dirty="0" smtClean="0"/>
              <a:t>dialog box, on the </a:t>
            </a:r>
            <a:r>
              <a:rPr lang="en-US" b="1" dirty="0" smtClean="0"/>
              <a:t>Timing</a:t>
            </a:r>
            <a:r>
              <a:rPr lang="en-US" dirty="0" smtClean="0"/>
              <a:t> tab, do the following:</a:t>
            </a:r>
          </a:p>
          <a:p>
            <a:pPr marL="685800" lvl="1" indent="-228600" eaLnBrk="1" fontAlgn="auto" hangingPunct="1">
              <a:spcBef>
                <a:spcPts val="0"/>
              </a:spcBef>
              <a:spcAft>
                <a:spcPts val="0"/>
              </a:spcAft>
              <a:buFont typeface="Arial" pitchFamily="34" charset="0"/>
              <a:buChar char="•"/>
              <a:defRPr/>
            </a:pPr>
            <a:r>
              <a:rPr lang="en-US" dirty="0" smtClean="0"/>
              <a:t>In the </a:t>
            </a:r>
            <a:r>
              <a:rPr lang="en-US" b="1" dirty="0" smtClean="0"/>
              <a:t>Delay</a:t>
            </a:r>
            <a:r>
              <a:rPr lang="en-US" dirty="0" smtClean="0"/>
              <a:t> box, enter </a:t>
            </a:r>
            <a:r>
              <a:rPr lang="en-US" b="1" dirty="0" smtClean="0"/>
              <a:t>1.3</a:t>
            </a:r>
            <a:r>
              <a:rPr lang="en-US" dirty="0" smtClean="0"/>
              <a:t>.</a:t>
            </a:r>
          </a:p>
          <a:p>
            <a:pPr marL="685800" lvl="1" indent="-228600" eaLnBrk="1" fontAlgn="auto" hangingPunct="1">
              <a:spcBef>
                <a:spcPts val="0"/>
              </a:spcBef>
              <a:spcAft>
                <a:spcPts val="0"/>
              </a:spcAft>
              <a:buFont typeface="Arial" pitchFamily="34" charset="0"/>
              <a:buChar char="•"/>
              <a:defRPr/>
            </a:pPr>
            <a:r>
              <a:rPr lang="en-US" dirty="0" smtClean="0"/>
              <a:t>In the </a:t>
            </a:r>
            <a:r>
              <a:rPr lang="en-US" b="1" dirty="0" smtClean="0"/>
              <a:t>Speed</a:t>
            </a:r>
            <a:r>
              <a:rPr lang="en-US" dirty="0" smtClean="0"/>
              <a:t> box, enter </a:t>
            </a:r>
            <a:r>
              <a:rPr lang="en-US" b="1" dirty="0" smtClean="0"/>
              <a:t>0.7 seconds</a:t>
            </a:r>
            <a:r>
              <a:rPr lang="en-US" dirty="0" smtClean="0"/>
              <a:t>, and then click </a:t>
            </a:r>
            <a:r>
              <a:rPr lang="en-US" b="1" dirty="0" smtClean="0"/>
              <a:t>OK</a:t>
            </a:r>
            <a:r>
              <a:rPr lang="en-US" dirty="0" smtClean="0"/>
              <a:t>.</a:t>
            </a:r>
          </a:p>
          <a:p>
            <a:pPr marL="228600" indent="-228600" eaLnBrk="1" fontAlgn="auto" hangingPunct="1">
              <a:spcBef>
                <a:spcPts val="0"/>
              </a:spcBef>
              <a:spcAft>
                <a:spcPts val="0"/>
              </a:spcAft>
              <a:buFont typeface="+mj-lt"/>
              <a:buAutoNum type="arabicPeriod"/>
              <a:defRPr/>
            </a:pPr>
            <a:r>
              <a:rPr lang="en-US" dirty="0" smtClean="0"/>
              <a:t>Press and hold CTRL, and then select the four rectangles on the slide. In the </a:t>
            </a:r>
            <a:r>
              <a:rPr lang="en-US" b="1" dirty="0" smtClean="0"/>
              <a:t>Custom</a:t>
            </a:r>
            <a:r>
              <a:rPr lang="en-US" dirty="0" smtClean="0"/>
              <a:t> </a:t>
            </a:r>
            <a:r>
              <a:rPr lang="en-US" b="1" dirty="0" smtClean="0"/>
              <a:t>Animation</a:t>
            </a:r>
            <a:r>
              <a:rPr lang="en-US" dirty="0" smtClean="0"/>
              <a:t> task pane, do the following:</a:t>
            </a:r>
          </a:p>
          <a:p>
            <a:pPr marL="685800" lvl="1" indent="-228600" eaLnBrk="1" fontAlgn="auto" hangingPunct="1">
              <a:spcBef>
                <a:spcPts val="0"/>
              </a:spcBef>
              <a:spcAft>
                <a:spcPts val="0"/>
              </a:spcAft>
              <a:buFont typeface="+mj-lt"/>
              <a:buAutoNum type="arabicPeriod"/>
              <a:defRPr/>
            </a:pPr>
            <a:r>
              <a:rPr lang="en-US" dirty="0" smtClean="0"/>
              <a:t>Click </a:t>
            </a:r>
            <a:r>
              <a:rPr lang="en-US" b="1" dirty="0" smtClean="0"/>
              <a:t>Add Effect</a:t>
            </a:r>
            <a:r>
              <a:rPr lang="en-US" dirty="0" smtClean="0"/>
              <a:t>, point to </a:t>
            </a:r>
            <a:r>
              <a:rPr lang="en-US" b="1" dirty="0" smtClean="0"/>
              <a:t>Exit</a:t>
            </a:r>
            <a:r>
              <a:rPr lang="en-US" dirty="0" smtClean="0"/>
              <a:t>, and then click </a:t>
            </a:r>
            <a:r>
              <a:rPr lang="en-US" b="1" dirty="0" smtClean="0"/>
              <a:t>More</a:t>
            </a:r>
            <a:r>
              <a:rPr lang="en-US" dirty="0" smtClean="0"/>
              <a:t> </a:t>
            </a:r>
            <a:r>
              <a:rPr lang="en-US" b="1" dirty="0" smtClean="0"/>
              <a:t>Effects</a:t>
            </a:r>
            <a:r>
              <a:rPr lang="en-US" dirty="0" smtClean="0"/>
              <a:t>. In the </a:t>
            </a:r>
            <a:r>
              <a:rPr lang="en-US" b="1" dirty="0" smtClean="0"/>
              <a:t>Add Exit Effect </a:t>
            </a:r>
            <a:r>
              <a:rPr lang="en-US" dirty="0" smtClean="0"/>
              <a:t>dialog box,</a:t>
            </a:r>
            <a:r>
              <a:rPr lang="en-US" b="1" dirty="0" smtClean="0"/>
              <a:t> </a:t>
            </a:r>
            <a:r>
              <a:rPr lang="en-US" dirty="0" smtClean="0"/>
              <a:t>under </a:t>
            </a:r>
            <a:r>
              <a:rPr lang="en-US" b="1" dirty="0" smtClean="0"/>
              <a:t>Basic</a:t>
            </a:r>
            <a:r>
              <a:rPr lang="en-US" dirty="0" smtClean="0"/>
              <a:t>, click </a:t>
            </a:r>
            <a:r>
              <a:rPr lang="en-US" b="1" dirty="0" smtClean="0"/>
              <a:t>Fly Out</a:t>
            </a:r>
            <a:r>
              <a:rPr lang="en-US" dirty="0" smtClean="0"/>
              <a:t>, and then click </a:t>
            </a:r>
            <a:r>
              <a:rPr lang="en-US" b="1" dirty="0" smtClean="0"/>
              <a:t>OK</a:t>
            </a:r>
            <a:r>
              <a:rPr lang="en-US" dirty="0" smtClean="0"/>
              <a:t>.</a:t>
            </a:r>
          </a:p>
          <a:p>
            <a:pPr marL="685800" lvl="1" indent="-228600" eaLnBrk="1" fontAlgn="auto" hangingPunct="1">
              <a:spcBef>
                <a:spcPts val="0"/>
              </a:spcBef>
              <a:spcAft>
                <a:spcPts val="0"/>
              </a:spcAft>
              <a:buFont typeface="+mj-lt"/>
              <a:buAutoNum type="arabicPeriod"/>
              <a:defRPr/>
            </a:pPr>
            <a:r>
              <a:rPr lang="en-US" dirty="0" smtClean="0"/>
              <a:t>Under </a:t>
            </a:r>
            <a:r>
              <a:rPr lang="en-US" b="1" dirty="0" smtClean="0"/>
              <a:t>Modify: Fly Out</a:t>
            </a:r>
            <a:r>
              <a:rPr lang="en-US" dirty="0" smtClean="0"/>
              <a:t>, in the </a:t>
            </a:r>
            <a:r>
              <a:rPr lang="en-US" b="1" dirty="0" smtClean="0"/>
              <a:t>Start </a:t>
            </a:r>
            <a:r>
              <a:rPr lang="en-US" dirty="0" smtClean="0"/>
              <a:t>list, select </a:t>
            </a:r>
            <a:r>
              <a:rPr lang="en-US" b="1" dirty="0" smtClean="0"/>
              <a:t>With Previous</a:t>
            </a:r>
            <a:r>
              <a:rPr lang="en-US" dirty="0" smtClean="0"/>
              <a:t>.</a:t>
            </a:r>
          </a:p>
          <a:p>
            <a:pPr marL="685800" lvl="1" indent="-228600" eaLnBrk="1" fontAlgn="auto" hangingPunct="1">
              <a:spcBef>
                <a:spcPts val="0"/>
              </a:spcBef>
              <a:spcAft>
                <a:spcPts val="0"/>
              </a:spcAft>
              <a:buFont typeface="+mj-lt"/>
              <a:buAutoNum type="arabicPeriod"/>
              <a:defRPr/>
            </a:pPr>
            <a:r>
              <a:rPr lang="en-US" dirty="0" smtClean="0"/>
              <a:t>Under </a:t>
            </a:r>
            <a:r>
              <a:rPr lang="en-US" b="1" dirty="0" smtClean="0"/>
              <a:t>Modify: Fly Out</a:t>
            </a:r>
            <a:r>
              <a:rPr lang="en-US" dirty="0" smtClean="0"/>
              <a:t>, in the </a:t>
            </a:r>
            <a:r>
              <a:rPr lang="en-US" b="1" dirty="0" smtClean="0"/>
              <a:t>Speed </a:t>
            </a:r>
            <a:r>
              <a:rPr lang="en-US" dirty="0" smtClean="0"/>
              <a:t>box, select </a:t>
            </a:r>
            <a:r>
              <a:rPr lang="en-US" b="1" dirty="0" smtClean="0"/>
              <a:t>Medium</a:t>
            </a:r>
            <a:r>
              <a:rPr lang="en-US" dirty="0" smtClean="0"/>
              <a:t>. </a:t>
            </a:r>
            <a:endParaRPr lang="en-US" i="1" dirty="0" smtClean="0"/>
          </a:p>
          <a:p>
            <a:pPr marL="228600" indent="-228600" eaLnBrk="1" fontAlgn="auto" hangingPunct="1">
              <a:spcBef>
                <a:spcPts val="0"/>
              </a:spcBef>
              <a:spcAft>
                <a:spcPts val="0"/>
              </a:spcAft>
              <a:buFont typeface="+mj-lt"/>
              <a:buAutoNum type="arabicPeriod"/>
              <a:defRPr/>
            </a:pPr>
            <a:r>
              <a:rPr lang="en-US" dirty="0" smtClean="0"/>
              <a:t>Also in the </a:t>
            </a:r>
            <a:r>
              <a:rPr lang="en-US" b="1" dirty="0" smtClean="0"/>
              <a:t>Custom Animation </a:t>
            </a:r>
            <a:r>
              <a:rPr lang="en-US" dirty="0" smtClean="0"/>
              <a:t>task pane, with all four fly-out effects still selected, click the arrow to the right of the last fly-out effect, and then click </a:t>
            </a:r>
            <a:r>
              <a:rPr lang="en-US" b="1" dirty="0" smtClean="0"/>
              <a:t>Timing</a:t>
            </a:r>
            <a:r>
              <a:rPr lang="en-US" dirty="0" smtClean="0"/>
              <a:t>. In the </a:t>
            </a:r>
            <a:r>
              <a:rPr lang="en-US" b="1" dirty="0" smtClean="0"/>
              <a:t>Fly Out </a:t>
            </a:r>
            <a:r>
              <a:rPr lang="en-US" dirty="0" smtClean="0"/>
              <a:t>dialog box, on the </a:t>
            </a:r>
            <a:r>
              <a:rPr lang="en-US" b="1" dirty="0" smtClean="0"/>
              <a:t>Timing</a:t>
            </a:r>
            <a:r>
              <a:rPr lang="en-US" dirty="0" smtClean="0"/>
              <a:t> tab, in the </a:t>
            </a:r>
            <a:r>
              <a:rPr lang="en-US" b="1" dirty="0" smtClean="0"/>
              <a:t>Delay</a:t>
            </a:r>
            <a:r>
              <a:rPr lang="en-US" dirty="0" smtClean="0"/>
              <a:t> box, enter </a:t>
            </a:r>
            <a:r>
              <a:rPr lang="en-US" b="1" dirty="0" smtClean="0"/>
              <a:t>0</a:t>
            </a:r>
            <a:r>
              <a:rPr lang="en-US" dirty="0" smtClean="0"/>
              <a:t>, and then click </a:t>
            </a:r>
            <a:r>
              <a:rPr lang="en-US" b="1" dirty="0" smtClean="0"/>
              <a:t>OK</a:t>
            </a:r>
            <a:r>
              <a:rPr lang="en-US" dirty="0" smtClean="0"/>
              <a:t>.</a:t>
            </a:r>
          </a:p>
          <a:p>
            <a:pPr marL="228600" indent="-228600" eaLnBrk="1" fontAlgn="auto" hangingPunct="1">
              <a:spcBef>
                <a:spcPts val="0"/>
              </a:spcBef>
              <a:spcAft>
                <a:spcPts val="0"/>
              </a:spcAft>
              <a:buFont typeface="+mj-lt"/>
              <a:buAutoNum type="arabicPeriod"/>
              <a:defRPr/>
            </a:pPr>
            <a:r>
              <a:rPr lang="en-US" dirty="0" smtClean="0"/>
              <a:t>Also in the Custom Animation task pane, select the sixth animation effect (first fly-out effect). Under </a:t>
            </a:r>
            <a:r>
              <a:rPr lang="en-US" b="1" dirty="0" smtClean="0"/>
              <a:t>Modify: Fly Out</a:t>
            </a:r>
            <a:r>
              <a:rPr lang="en-US" dirty="0" smtClean="0"/>
              <a:t>, in the </a:t>
            </a:r>
            <a:r>
              <a:rPr lang="en-US" b="1" dirty="0" smtClean="0"/>
              <a:t>Start </a:t>
            </a:r>
            <a:r>
              <a:rPr lang="en-US" dirty="0" smtClean="0"/>
              <a:t>list, select </a:t>
            </a:r>
            <a:r>
              <a:rPr lang="en-US" b="1" dirty="0" smtClean="0"/>
              <a:t>On Click</a:t>
            </a:r>
            <a:r>
              <a:rPr lang="en-US" dirty="0" smtClean="0"/>
              <a:t>.</a:t>
            </a:r>
          </a:p>
          <a:p>
            <a:pPr marL="228600" indent="-228600" eaLnBrk="1" fontAlgn="auto" hangingPunct="1">
              <a:spcBef>
                <a:spcPts val="0"/>
              </a:spcBef>
              <a:spcAft>
                <a:spcPts val="0"/>
              </a:spcAft>
              <a:buFont typeface="+mj-lt"/>
              <a:buAutoNum type="arabicPeriod"/>
              <a:defRPr/>
            </a:pPr>
            <a:r>
              <a:rPr lang="en-US" dirty="0" smtClean="0"/>
              <a:t>On the slide, select the top horizontal rectangle. In the </a:t>
            </a:r>
            <a:r>
              <a:rPr lang="en-US" b="1" dirty="0" smtClean="0"/>
              <a:t>Custom</a:t>
            </a:r>
            <a:r>
              <a:rPr lang="en-US" dirty="0" smtClean="0"/>
              <a:t> </a:t>
            </a:r>
            <a:r>
              <a:rPr lang="en-US" b="1" dirty="0" smtClean="0"/>
              <a:t>Animation</a:t>
            </a:r>
            <a:r>
              <a:rPr lang="en-US" dirty="0" smtClean="0"/>
              <a:t> task pane, select the highlighted fly-out effect. Under </a:t>
            </a:r>
            <a:r>
              <a:rPr lang="en-US" b="1" dirty="0" smtClean="0"/>
              <a:t>Modify: Fly Out</a:t>
            </a:r>
            <a:r>
              <a:rPr lang="en-US" dirty="0" smtClean="0"/>
              <a:t>, in the </a:t>
            </a:r>
            <a:r>
              <a:rPr lang="en-US" b="1" dirty="0" smtClean="0"/>
              <a:t>Direction </a:t>
            </a:r>
            <a:r>
              <a:rPr lang="en-US" dirty="0" smtClean="0"/>
              <a:t>list, select </a:t>
            </a:r>
            <a:r>
              <a:rPr lang="en-US" b="1" dirty="0" smtClean="0"/>
              <a:t>To Bottom</a:t>
            </a:r>
            <a:r>
              <a:rPr lang="en-US" dirty="0" smtClean="0"/>
              <a:t>.</a:t>
            </a:r>
          </a:p>
          <a:p>
            <a:pPr marL="228600" indent="-228600" eaLnBrk="1" fontAlgn="auto" hangingPunct="1">
              <a:spcBef>
                <a:spcPts val="0"/>
              </a:spcBef>
              <a:spcAft>
                <a:spcPts val="0"/>
              </a:spcAft>
              <a:buFont typeface="+mj-lt"/>
              <a:buAutoNum type="arabicPeriod"/>
              <a:defRPr/>
            </a:pPr>
            <a:r>
              <a:rPr lang="en-US" dirty="0" smtClean="0"/>
              <a:t>On the slide, select the bottom horizontal rectangle. In the </a:t>
            </a:r>
            <a:r>
              <a:rPr lang="en-US" b="1" dirty="0" smtClean="0"/>
              <a:t>Custom</a:t>
            </a:r>
            <a:r>
              <a:rPr lang="en-US" dirty="0" smtClean="0"/>
              <a:t> </a:t>
            </a:r>
            <a:r>
              <a:rPr lang="en-US" b="1" dirty="0" smtClean="0"/>
              <a:t>Animation</a:t>
            </a:r>
            <a:r>
              <a:rPr lang="en-US" dirty="0" smtClean="0"/>
              <a:t> task pane, select the highlighted fly-out effect. Under </a:t>
            </a:r>
            <a:r>
              <a:rPr lang="en-US" b="1" dirty="0" smtClean="0"/>
              <a:t>Modify: Fly Out</a:t>
            </a:r>
            <a:r>
              <a:rPr lang="en-US" dirty="0" smtClean="0"/>
              <a:t>, in the </a:t>
            </a:r>
            <a:r>
              <a:rPr lang="en-US" b="1" dirty="0" smtClean="0"/>
              <a:t>Direction </a:t>
            </a:r>
            <a:r>
              <a:rPr lang="en-US" dirty="0" smtClean="0"/>
              <a:t>list, select </a:t>
            </a:r>
            <a:r>
              <a:rPr lang="en-US" b="1" dirty="0" smtClean="0"/>
              <a:t>To Top</a:t>
            </a:r>
            <a:r>
              <a:rPr lang="en-US" dirty="0" smtClean="0"/>
              <a:t>.</a:t>
            </a:r>
          </a:p>
          <a:p>
            <a:pPr marL="228600" indent="-228600" eaLnBrk="1" fontAlgn="auto" hangingPunct="1">
              <a:spcBef>
                <a:spcPts val="0"/>
              </a:spcBef>
              <a:spcAft>
                <a:spcPts val="0"/>
              </a:spcAft>
              <a:buFont typeface="+mj-lt"/>
              <a:buAutoNum type="arabicPeriod"/>
              <a:defRPr/>
            </a:pPr>
            <a:r>
              <a:rPr lang="en-US" dirty="0" smtClean="0"/>
              <a:t>On the slide, select the left vertical rectangle. In the </a:t>
            </a:r>
            <a:r>
              <a:rPr lang="en-US" b="1" dirty="0" smtClean="0"/>
              <a:t>Custom</a:t>
            </a:r>
            <a:r>
              <a:rPr lang="en-US" dirty="0" smtClean="0"/>
              <a:t> </a:t>
            </a:r>
            <a:r>
              <a:rPr lang="en-US" b="1" dirty="0" smtClean="0"/>
              <a:t>Animation</a:t>
            </a:r>
            <a:r>
              <a:rPr lang="en-US" dirty="0" smtClean="0"/>
              <a:t> task pane, select the highlighted fly-out effect. Under </a:t>
            </a:r>
            <a:r>
              <a:rPr lang="en-US" b="1" dirty="0" smtClean="0"/>
              <a:t>Modify: Fly Out</a:t>
            </a:r>
            <a:r>
              <a:rPr lang="en-US" dirty="0" smtClean="0"/>
              <a:t>, in the </a:t>
            </a:r>
            <a:r>
              <a:rPr lang="en-US" b="1" dirty="0" smtClean="0"/>
              <a:t>Direction </a:t>
            </a:r>
            <a:r>
              <a:rPr lang="en-US" dirty="0" smtClean="0"/>
              <a:t>list, select </a:t>
            </a:r>
            <a:r>
              <a:rPr lang="en-US" b="1" dirty="0" smtClean="0"/>
              <a:t>To Right</a:t>
            </a:r>
            <a:r>
              <a:rPr lang="en-US" dirty="0" smtClean="0"/>
              <a:t>.</a:t>
            </a:r>
          </a:p>
          <a:p>
            <a:pPr marL="228600" indent="-228600" eaLnBrk="1" fontAlgn="auto" hangingPunct="1">
              <a:spcBef>
                <a:spcPts val="0"/>
              </a:spcBef>
              <a:spcAft>
                <a:spcPts val="0"/>
              </a:spcAft>
              <a:buFont typeface="+mj-lt"/>
              <a:buAutoNum type="arabicPeriod"/>
              <a:defRPr/>
            </a:pPr>
            <a:r>
              <a:rPr lang="en-US" dirty="0" smtClean="0"/>
              <a:t>On the slide, select the right vertical rectangle. In the </a:t>
            </a:r>
            <a:r>
              <a:rPr lang="en-US" b="1" dirty="0" smtClean="0"/>
              <a:t>Custom</a:t>
            </a:r>
            <a:r>
              <a:rPr lang="en-US" dirty="0" smtClean="0"/>
              <a:t> </a:t>
            </a:r>
            <a:r>
              <a:rPr lang="en-US" b="1" dirty="0" smtClean="0"/>
              <a:t>Animation</a:t>
            </a:r>
            <a:r>
              <a:rPr lang="en-US" dirty="0" smtClean="0"/>
              <a:t> task pane, select the highlighted fly-out effect. Under </a:t>
            </a:r>
            <a:r>
              <a:rPr lang="en-US" b="1" dirty="0" smtClean="0"/>
              <a:t>Modify: Fly Out</a:t>
            </a:r>
            <a:r>
              <a:rPr lang="en-US" dirty="0" smtClean="0"/>
              <a:t>, in the </a:t>
            </a:r>
            <a:r>
              <a:rPr lang="en-US" b="1" dirty="0" smtClean="0"/>
              <a:t>Direction </a:t>
            </a:r>
            <a:r>
              <a:rPr lang="en-US" dirty="0" smtClean="0"/>
              <a:t>list, select </a:t>
            </a:r>
            <a:r>
              <a:rPr lang="en-US" b="1" dirty="0" smtClean="0"/>
              <a:t>To Left</a:t>
            </a:r>
            <a:r>
              <a:rPr lang="en-US" dirty="0" smtClean="0"/>
              <a:t>.</a:t>
            </a:r>
          </a:p>
          <a:p>
            <a:pPr marL="228600" indent="-228600" eaLnBrk="1" fontAlgn="auto" hangingPunct="1">
              <a:spcBef>
                <a:spcPts val="0"/>
              </a:spcBef>
              <a:spcAft>
                <a:spcPts val="0"/>
              </a:spcAft>
              <a:buFont typeface="+mj-lt"/>
              <a:buAutoNum type="arabicPeriod"/>
              <a:defRPr/>
            </a:pPr>
            <a:r>
              <a:rPr lang="en-US" dirty="0" smtClean="0"/>
              <a:t>On the slide, select the picture. In the </a:t>
            </a:r>
            <a:r>
              <a:rPr lang="en-US" b="1" dirty="0" smtClean="0"/>
              <a:t>Custom</a:t>
            </a:r>
            <a:r>
              <a:rPr lang="en-US" dirty="0" smtClean="0"/>
              <a:t> </a:t>
            </a:r>
            <a:r>
              <a:rPr lang="en-US" b="1" dirty="0" smtClean="0"/>
              <a:t>Animation</a:t>
            </a:r>
            <a:r>
              <a:rPr lang="en-US" dirty="0" smtClean="0"/>
              <a:t> task pane, do the following:</a:t>
            </a:r>
          </a:p>
          <a:p>
            <a:pPr marL="685800" lvl="1" indent="-228600" eaLnBrk="1" fontAlgn="auto" hangingPunct="1">
              <a:spcBef>
                <a:spcPts val="0"/>
              </a:spcBef>
              <a:spcAft>
                <a:spcPts val="0"/>
              </a:spcAft>
              <a:buFont typeface="+mj-lt"/>
              <a:buAutoNum type="arabicPeriod"/>
              <a:defRPr/>
            </a:pPr>
            <a:r>
              <a:rPr lang="en-US" dirty="0" smtClean="0"/>
              <a:t>Click </a:t>
            </a:r>
            <a:r>
              <a:rPr lang="en-US" b="1" dirty="0" smtClean="0"/>
              <a:t>Add Effect</a:t>
            </a:r>
            <a:r>
              <a:rPr lang="en-US" dirty="0" smtClean="0"/>
              <a:t>, point to </a:t>
            </a:r>
            <a:r>
              <a:rPr lang="en-US" b="1" dirty="0" smtClean="0"/>
              <a:t>Exit</a:t>
            </a:r>
            <a:r>
              <a:rPr lang="en-US" dirty="0" smtClean="0"/>
              <a:t>, and then click </a:t>
            </a:r>
            <a:r>
              <a:rPr lang="en-US" b="1" dirty="0" smtClean="0"/>
              <a:t>More</a:t>
            </a:r>
            <a:r>
              <a:rPr lang="en-US" dirty="0" smtClean="0"/>
              <a:t> </a:t>
            </a:r>
            <a:r>
              <a:rPr lang="en-US" b="1" dirty="0" smtClean="0"/>
              <a:t>Effects</a:t>
            </a:r>
            <a:r>
              <a:rPr lang="en-US" dirty="0" smtClean="0"/>
              <a:t>. In the </a:t>
            </a:r>
            <a:r>
              <a:rPr lang="en-US" b="1" dirty="0" smtClean="0"/>
              <a:t>Add Exit Effect</a:t>
            </a:r>
            <a:r>
              <a:rPr lang="en-US" dirty="0" smtClean="0"/>
              <a:t> dialog box, under </a:t>
            </a:r>
            <a:r>
              <a:rPr lang="en-US" b="1" dirty="0" smtClean="0"/>
              <a:t>Basic</a:t>
            </a:r>
            <a:r>
              <a:rPr lang="en-US" dirty="0" smtClean="0"/>
              <a:t>, click </a:t>
            </a:r>
            <a:r>
              <a:rPr lang="en-US" b="1" dirty="0" smtClean="0"/>
              <a:t>Box</a:t>
            </a:r>
            <a:r>
              <a:rPr lang="en-US" dirty="0" smtClean="0"/>
              <a:t>, and then click </a:t>
            </a:r>
            <a:r>
              <a:rPr lang="en-US" b="1" dirty="0" smtClean="0"/>
              <a:t>OK</a:t>
            </a:r>
            <a:r>
              <a:rPr lang="en-US" dirty="0" smtClean="0"/>
              <a:t>.</a:t>
            </a:r>
          </a:p>
          <a:p>
            <a:pPr marL="685800" lvl="1" indent="-228600" eaLnBrk="1" fontAlgn="auto" hangingPunct="1">
              <a:spcBef>
                <a:spcPts val="0"/>
              </a:spcBef>
              <a:spcAft>
                <a:spcPts val="0"/>
              </a:spcAft>
              <a:buFont typeface="+mj-lt"/>
              <a:buAutoNum type="arabicPeriod"/>
              <a:defRPr/>
            </a:pPr>
            <a:r>
              <a:rPr lang="en-US" dirty="0" smtClean="0"/>
              <a:t>Under </a:t>
            </a:r>
            <a:r>
              <a:rPr lang="en-US" b="1" dirty="0" smtClean="0"/>
              <a:t>Modify: Box</a:t>
            </a:r>
            <a:r>
              <a:rPr lang="en-US" dirty="0" smtClean="0"/>
              <a:t>, in the </a:t>
            </a:r>
            <a:r>
              <a:rPr lang="en-US" b="1" dirty="0" smtClean="0"/>
              <a:t>Start </a:t>
            </a:r>
            <a:r>
              <a:rPr lang="en-US" dirty="0" smtClean="0"/>
              <a:t>list, select </a:t>
            </a:r>
            <a:r>
              <a:rPr lang="en-US" b="1" dirty="0" smtClean="0"/>
              <a:t>With Previous</a:t>
            </a:r>
            <a:r>
              <a:rPr lang="en-US" dirty="0" smtClean="0"/>
              <a:t>.</a:t>
            </a:r>
            <a:endParaRPr lang="en-US" b="1" dirty="0" smtClean="0"/>
          </a:p>
          <a:p>
            <a:pPr marL="685800" lvl="1" indent="-228600" eaLnBrk="1" fontAlgn="auto" hangingPunct="1">
              <a:spcBef>
                <a:spcPts val="0"/>
              </a:spcBef>
              <a:spcAft>
                <a:spcPts val="0"/>
              </a:spcAft>
              <a:buFont typeface="+mj-lt"/>
              <a:buAutoNum type="arabicPeriod"/>
              <a:defRPr/>
            </a:pPr>
            <a:r>
              <a:rPr lang="en-US" dirty="0" smtClean="0"/>
              <a:t>Under </a:t>
            </a:r>
            <a:r>
              <a:rPr lang="en-US" b="1" dirty="0" smtClean="0"/>
              <a:t>Modify: Box</a:t>
            </a:r>
            <a:r>
              <a:rPr lang="en-US" dirty="0" smtClean="0"/>
              <a:t>, in the </a:t>
            </a:r>
            <a:r>
              <a:rPr lang="en-US" b="1" dirty="0" smtClean="0"/>
              <a:t>Direction </a:t>
            </a:r>
            <a:r>
              <a:rPr lang="en-US" dirty="0" smtClean="0"/>
              <a:t>list, select </a:t>
            </a:r>
            <a:r>
              <a:rPr lang="en-US" b="1" dirty="0" smtClean="0"/>
              <a:t>In</a:t>
            </a:r>
            <a:r>
              <a:rPr lang="en-US" dirty="0" smtClean="0"/>
              <a:t>.</a:t>
            </a:r>
            <a:endParaRPr lang="en-US" i="1" dirty="0" smtClean="0"/>
          </a:p>
          <a:p>
            <a:pPr marL="228600" indent="-228600" eaLnBrk="1" fontAlgn="auto" hangingPunct="1">
              <a:spcBef>
                <a:spcPts val="0"/>
              </a:spcBef>
              <a:spcAft>
                <a:spcPts val="0"/>
              </a:spcAft>
              <a:buFont typeface="+mj-lt"/>
              <a:buAutoNum type="arabicPeriod"/>
              <a:defRPr/>
            </a:pPr>
            <a:r>
              <a:rPr lang="en-US" dirty="0" smtClean="0"/>
              <a:t>Click the arrow to the right of the ninth animation effect (box effect for the picture), and then click </a:t>
            </a:r>
            <a:r>
              <a:rPr lang="en-US" b="1" dirty="0" smtClean="0"/>
              <a:t>Timing</a:t>
            </a:r>
            <a:r>
              <a:rPr lang="en-US" dirty="0" smtClean="0"/>
              <a:t>. In the </a:t>
            </a:r>
            <a:r>
              <a:rPr lang="en-US" b="1" dirty="0" smtClean="0"/>
              <a:t>Box</a:t>
            </a:r>
            <a:r>
              <a:rPr lang="en-US" dirty="0" smtClean="0"/>
              <a:t> dialog box, on the </a:t>
            </a:r>
            <a:r>
              <a:rPr lang="en-US" b="1" dirty="0" smtClean="0"/>
              <a:t>Timing</a:t>
            </a:r>
            <a:r>
              <a:rPr lang="en-US" dirty="0" smtClean="0"/>
              <a:t> tab, do the following:</a:t>
            </a:r>
          </a:p>
          <a:p>
            <a:pPr marL="685800" lvl="1" indent="-228600" eaLnBrk="1" fontAlgn="auto" hangingPunct="1">
              <a:spcBef>
                <a:spcPts val="0"/>
              </a:spcBef>
              <a:spcAft>
                <a:spcPts val="0"/>
              </a:spcAft>
              <a:buFont typeface="Arial" pitchFamily="34" charset="0"/>
              <a:buChar char="•"/>
              <a:defRPr/>
            </a:pPr>
            <a:r>
              <a:rPr lang="en-US" dirty="0" smtClean="0"/>
              <a:t>In the </a:t>
            </a:r>
            <a:r>
              <a:rPr lang="en-US" b="1" dirty="0" smtClean="0"/>
              <a:t>Delay</a:t>
            </a:r>
            <a:r>
              <a:rPr lang="en-US" dirty="0" smtClean="0"/>
              <a:t> box, enter </a:t>
            </a:r>
            <a:r>
              <a:rPr lang="en-US" b="1" dirty="0" smtClean="0"/>
              <a:t>0</a:t>
            </a:r>
            <a:r>
              <a:rPr lang="en-US" dirty="0" smtClean="0"/>
              <a:t>.</a:t>
            </a:r>
          </a:p>
          <a:p>
            <a:pPr marL="685800" lvl="1" indent="-228600" eaLnBrk="1" fontAlgn="auto" hangingPunct="1">
              <a:spcBef>
                <a:spcPts val="0"/>
              </a:spcBef>
              <a:spcAft>
                <a:spcPts val="0"/>
              </a:spcAft>
              <a:buFont typeface="Arial" pitchFamily="34" charset="0"/>
              <a:buChar char="•"/>
              <a:defRPr/>
            </a:pPr>
            <a:r>
              <a:rPr lang="en-US" dirty="0" smtClean="0"/>
              <a:t>In the </a:t>
            </a:r>
            <a:r>
              <a:rPr lang="en-US" b="1" dirty="0" smtClean="0"/>
              <a:t>Speed</a:t>
            </a:r>
            <a:r>
              <a:rPr lang="en-US" dirty="0" smtClean="0"/>
              <a:t> box, enter </a:t>
            </a:r>
            <a:r>
              <a:rPr lang="en-US" b="1" dirty="0" smtClean="0"/>
              <a:t>0.7 seconds</a:t>
            </a:r>
            <a:r>
              <a:rPr lang="en-US" dirty="0" smtClean="0"/>
              <a:t>, and then click </a:t>
            </a:r>
            <a:r>
              <a:rPr lang="en-US" b="1" dirty="0" smtClean="0"/>
              <a:t>OK</a:t>
            </a:r>
            <a:r>
              <a:rPr lang="en-US" dirty="0" smtClean="0"/>
              <a:t>.</a:t>
            </a:r>
            <a:endParaRPr lang="en-US" i="1" dirty="0" smtClean="0"/>
          </a:p>
          <a:p>
            <a:pPr eaLnBrk="1" fontAlgn="auto" hangingPunct="1">
              <a:spcBef>
                <a:spcPts val="0"/>
              </a:spcBef>
              <a:spcAft>
                <a:spcPts val="0"/>
              </a:spcAft>
              <a:defRPr/>
            </a:pPr>
            <a:endParaRPr lang="en-US" dirty="0" smtClean="0"/>
          </a:p>
          <a:p>
            <a:pPr eaLnBrk="1" fontAlgn="auto" hangingPunct="1">
              <a:spcBef>
                <a:spcPts val="0"/>
              </a:spcBef>
              <a:spcAft>
                <a:spcPts val="0"/>
              </a:spcAft>
              <a:defRPr/>
            </a:pPr>
            <a:endParaRPr lang="en-US" dirty="0" smtClean="0"/>
          </a:p>
          <a:p>
            <a:pPr eaLnBrk="1" fontAlgn="auto" hangingPunct="1">
              <a:spcBef>
                <a:spcPts val="0"/>
              </a:spcBef>
              <a:spcAft>
                <a:spcPts val="0"/>
              </a:spcAft>
              <a:defRPr/>
            </a:pPr>
            <a:r>
              <a:rPr lang="en-US" dirty="0" smtClean="0"/>
              <a:t>To reproduce the background effects on this slide, do the following:</a:t>
            </a:r>
          </a:p>
          <a:p>
            <a:pPr marL="228600" indent="-228600" eaLnBrk="1" fontAlgn="auto" hangingPunct="1">
              <a:spcBef>
                <a:spcPts val="0"/>
              </a:spcBef>
              <a:spcAft>
                <a:spcPts val="0"/>
              </a:spcAft>
              <a:buFont typeface="+mj-lt"/>
              <a:buAutoNum type="arabicPeriod"/>
              <a:defRPr/>
            </a:pPr>
            <a:r>
              <a:rPr lang="en-US" dirty="0" smtClean="0"/>
              <a:t>Right-click the slide background area, and then click </a:t>
            </a:r>
            <a:r>
              <a:rPr lang="en-US" b="1" dirty="0" smtClean="0"/>
              <a:t>Format Background</a:t>
            </a:r>
            <a:r>
              <a:rPr lang="en-US" dirty="0" smtClean="0"/>
              <a:t>. In the </a:t>
            </a:r>
            <a:r>
              <a:rPr lang="en-US" b="1" dirty="0" smtClean="0"/>
              <a:t>Format Background </a:t>
            </a:r>
            <a:r>
              <a:rPr lang="en-US" dirty="0" smtClean="0"/>
              <a:t>dialog box, click </a:t>
            </a:r>
            <a:r>
              <a:rPr lang="en-US" b="1" dirty="0" smtClean="0"/>
              <a:t>Fill</a:t>
            </a:r>
            <a:r>
              <a:rPr lang="en-US" dirty="0" smtClean="0"/>
              <a:t> in the left pane, select </a:t>
            </a:r>
            <a:r>
              <a:rPr lang="en-US" b="1" dirty="0" smtClean="0"/>
              <a:t>Gradient fill</a:t>
            </a:r>
            <a:r>
              <a:rPr lang="en-US" dirty="0" smtClean="0"/>
              <a:t> in the </a:t>
            </a:r>
            <a:r>
              <a:rPr lang="en-US" b="1" dirty="0" smtClean="0"/>
              <a:t>Fill</a:t>
            </a:r>
            <a:r>
              <a:rPr lang="en-US" dirty="0" smtClean="0"/>
              <a:t> pane, and then do the following:</a:t>
            </a:r>
          </a:p>
          <a:p>
            <a:pPr marL="685800" lvl="1" indent="-228600" eaLnBrk="1" fontAlgn="auto" hangingPunct="1">
              <a:spcBef>
                <a:spcPts val="0"/>
              </a:spcBef>
              <a:spcAft>
                <a:spcPts val="0"/>
              </a:spcAft>
              <a:buFont typeface="Arial" pitchFamily="34" charset="0"/>
              <a:buChar char="•"/>
              <a:defRPr/>
            </a:pPr>
            <a:r>
              <a:rPr lang="en-US" dirty="0" smtClean="0"/>
              <a:t>In the </a:t>
            </a:r>
            <a:r>
              <a:rPr lang="en-US" b="1" dirty="0" smtClean="0"/>
              <a:t>Type</a:t>
            </a:r>
            <a:r>
              <a:rPr lang="en-US" dirty="0" smtClean="0"/>
              <a:t> list, select </a:t>
            </a:r>
            <a:r>
              <a:rPr lang="en-US" b="1" dirty="0" smtClean="0"/>
              <a:t>Linear</a:t>
            </a:r>
            <a:r>
              <a:rPr lang="en-US" dirty="0" smtClean="0"/>
              <a:t>.</a:t>
            </a:r>
          </a:p>
          <a:p>
            <a:pPr marL="685800" lvl="1" indent="-228600" eaLnBrk="1" fontAlgn="auto" hangingPunct="1">
              <a:spcBef>
                <a:spcPts val="0"/>
              </a:spcBef>
              <a:spcAft>
                <a:spcPts val="0"/>
              </a:spcAft>
              <a:buFont typeface="Arial" pitchFamily="34" charset="0"/>
              <a:buChar char="•"/>
              <a:defRPr/>
            </a:pPr>
            <a:r>
              <a:rPr lang="en-US" dirty="0" smtClean="0"/>
              <a:t>Click the button next to </a:t>
            </a:r>
            <a:r>
              <a:rPr lang="en-US" b="1" dirty="0" smtClean="0"/>
              <a:t>Direction</a:t>
            </a:r>
            <a:r>
              <a:rPr lang="en-US" dirty="0" smtClean="0"/>
              <a:t>, and then click </a:t>
            </a:r>
            <a:r>
              <a:rPr lang="en-US" b="1" dirty="0" smtClean="0"/>
              <a:t>Linear Down </a:t>
            </a:r>
            <a:r>
              <a:rPr lang="en-US" dirty="0" smtClean="0"/>
              <a:t>(first row, second option from the left).</a:t>
            </a:r>
            <a:endParaRPr lang="en-US" b="1" dirty="0" smtClean="0"/>
          </a:p>
          <a:p>
            <a:pPr marL="685800" lvl="1" indent="-228600" eaLnBrk="1" fontAlgn="auto" hangingPunct="1">
              <a:spcBef>
                <a:spcPts val="0"/>
              </a:spcBef>
              <a:spcAft>
                <a:spcPts val="0"/>
              </a:spcAft>
              <a:buFont typeface="Arial" pitchFamily="34" charset="0"/>
              <a:buChar char="•"/>
              <a:defRPr/>
            </a:pPr>
            <a:r>
              <a:rPr lang="en-US" dirty="0" smtClean="0"/>
              <a:t>Under </a:t>
            </a:r>
            <a:r>
              <a:rPr lang="en-US" b="1" dirty="0" smtClean="0"/>
              <a:t>Gradient stops</a:t>
            </a:r>
            <a:r>
              <a:rPr lang="en-US" dirty="0" smtClean="0"/>
              <a:t>, click </a:t>
            </a:r>
            <a:r>
              <a:rPr lang="en-US" b="1" dirty="0" smtClean="0"/>
              <a:t>Add</a:t>
            </a:r>
            <a:r>
              <a:rPr lang="en-US" dirty="0" smtClean="0"/>
              <a:t> or </a:t>
            </a:r>
            <a:r>
              <a:rPr lang="en-US" b="1" dirty="0" smtClean="0"/>
              <a:t>Remove</a:t>
            </a:r>
            <a:r>
              <a:rPr lang="en-US" dirty="0" smtClean="0"/>
              <a:t> until two stops appear in the drop-down list.</a:t>
            </a:r>
          </a:p>
          <a:p>
            <a:pPr marL="228600" indent="-228600" eaLnBrk="1" fontAlgn="auto" hangingPunct="1">
              <a:spcBef>
                <a:spcPts val="0"/>
              </a:spcBef>
              <a:spcAft>
                <a:spcPts val="0"/>
              </a:spcAft>
              <a:buFont typeface="+mj-lt"/>
              <a:buAutoNum type="arabicPeriod"/>
              <a:defRPr/>
            </a:pPr>
            <a:r>
              <a:rPr lang="en-US" dirty="0" smtClean="0"/>
              <a:t>Also under </a:t>
            </a:r>
            <a:r>
              <a:rPr lang="en-US" b="1" dirty="0" smtClean="0"/>
              <a:t>Gradient stops</a:t>
            </a:r>
            <a:r>
              <a:rPr lang="en-US" dirty="0" smtClean="0"/>
              <a:t>, customize the gradient stops as follows:</a:t>
            </a:r>
          </a:p>
          <a:p>
            <a:pPr marL="685800" lvl="1" indent="-228600" eaLnBrk="1" fontAlgn="auto" hangingPunct="1">
              <a:spcBef>
                <a:spcPts val="0"/>
              </a:spcBef>
              <a:spcAft>
                <a:spcPts val="0"/>
              </a:spcAft>
              <a:buFont typeface="Arial" pitchFamily="34" charset="0"/>
              <a:buChar char="•"/>
              <a:defRPr/>
            </a:pPr>
            <a:r>
              <a:rPr lang="en-US" dirty="0" smtClean="0"/>
              <a:t>Select </a:t>
            </a:r>
            <a:r>
              <a:rPr lang="en-US" b="1" dirty="0" smtClean="0"/>
              <a:t>Stop 1 </a:t>
            </a:r>
            <a:r>
              <a:rPr lang="en-US" dirty="0" smtClean="0"/>
              <a:t>from the list, and then do the following:</a:t>
            </a:r>
          </a:p>
          <a:p>
            <a:pPr marL="1143000" lvl="2" indent="-228600" eaLnBrk="1" fontAlgn="auto" hangingPunct="1">
              <a:spcBef>
                <a:spcPts val="0"/>
              </a:spcBef>
              <a:spcAft>
                <a:spcPts val="0"/>
              </a:spcAft>
              <a:buFont typeface="Arial" pitchFamily="34" charset="0"/>
              <a:buChar char="•"/>
              <a:defRPr/>
            </a:pPr>
            <a:r>
              <a:rPr lang="en-US" dirty="0" smtClean="0"/>
              <a:t>In the </a:t>
            </a:r>
            <a:r>
              <a:rPr lang="en-US" b="1" dirty="0" smtClean="0"/>
              <a:t>Stop position </a:t>
            </a:r>
            <a:r>
              <a:rPr lang="en-US" dirty="0" smtClean="0"/>
              <a:t>box, enter </a:t>
            </a:r>
            <a:r>
              <a:rPr lang="en-US" b="1" dirty="0" smtClean="0"/>
              <a:t>46%</a:t>
            </a:r>
            <a:r>
              <a:rPr lang="en-US" dirty="0" smtClean="0"/>
              <a:t>.</a:t>
            </a:r>
          </a:p>
          <a:p>
            <a:pPr marL="1143000" lvl="2" indent="-228600" eaLnBrk="1" fontAlgn="auto" hangingPunct="1">
              <a:spcBef>
                <a:spcPts val="0"/>
              </a:spcBef>
              <a:spcAft>
                <a:spcPts val="0"/>
              </a:spcAft>
              <a:buFont typeface="Arial" pitchFamily="34" charset="0"/>
              <a:buChar char="•"/>
              <a:defRPr/>
            </a:pPr>
            <a:r>
              <a:rPr lang="en-US" dirty="0" smtClean="0"/>
              <a:t>Click the button next to </a:t>
            </a:r>
            <a:r>
              <a:rPr lang="en-US" b="1" dirty="0" smtClean="0"/>
              <a:t>Color</a:t>
            </a:r>
            <a:r>
              <a:rPr lang="en-US" dirty="0" smtClean="0"/>
              <a:t>, and then under </a:t>
            </a:r>
            <a:r>
              <a:rPr lang="en-US" b="1" dirty="0" smtClean="0"/>
              <a:t>Theme Colors</a:t>
            </a:r>
            <a:r>
              <a:rPr lang="en-US" dirty="0" smtClean="0"/>
              <a:t> click </a:t>
            </a:r>
            <a:r>
              <a:rPr lang="en-US" b="1" dirty="0" smtClean="0"/>
              <a:t>White, Background 1 </a:t>
            </a:r>
            <a:r>
              <a:rPr lang="en-US" dirty="0" smtClean="0"/>
              <a:t>(first row, first option from the left).</a:t>
            </a:r>
          </a:p>
          <a:p>
            <a:pPr marL="685800" lvl="1" indent="-228600" eaLnBrk="1" fontAlgn="auto" hangingPunct="1">
              <a:spcBef>
                <a:spcPts val="0"/>
              </a:spcBef>
              <a:spcAft>
                <a:spcPts val="0"/>
              </a:spcAft>
              <a:buFont typeface="Arial" pitchFamily="34" charset="0"/>
              <a:buChar char="•"/>
              <a:defRPr/>
            </a:pPr>
            <a:r>
              <a:rPr lang="en-US" dirty="0" smtClean="0"/>
              <a:t>Select </a:t>
            </a:r>
            <a:r>
              <a:rPr lang="en-US" b="1" dirty="0" smtClean="0"/>
              <a:t>Stop 2 </a:t>
            </a:r>
            <a:r>
              <a:rPr lang="en-US" dirty="0" smtClean="0"/>
              <a:t>from the list, and then do the following: </a:t>
            </a:r>
          </a:p>
          <a:p>
            <a:pPr marL="1143000" lvl="2" indent="-228600" eaLnBrk="1" fontAlgn="auto" hangingPunct="1">
              <a:spcBef>
                <a:spcPts val="0"/>
              </a:spcBef>
              <a:spcAft>
                <a:spcPts val="0"/>
              </a:spcAft>
              <a:buFont typeface="Arial" pitchFamily="34" charset="0"/>
              <a:buChar char="•"/>
              <a:defRPr/>
            </a:pPr>
            <a:r>
              <a:rPr lang="en-US" dirty="0" smtClean="0"/>
              <a:t>In the </a:t>
            </a:r>
            <a:r>
              <a:rPr lang="en-US" b="1" dirty="0" smtClean="0"/>
              <a:t>Stop position </a:t>
            </a:r>
            <a:r>
              <a:rPr lang="en-US" dirty="0" smtClean="0"/>
              <a:t>box, enter </a:t>
            </a:r>
            <a:r>
              <a:rPr lang="en-US" b="1" dirty="0" smtClean="0"/>
              <a:t>100%</a:t>
            </a:r>
            <a:r>
              <a:rPr lang="en-US" dirty="0" smtClean="0"/>
              <a:t>.</a:t>
            </a:r>
          </a:p>
          <a:p>
            <a:pPr marL="1143000" lvl="2" indent="-228600" eaLnBrk="1" fontAlgn="auto" hangingPunct="1">
              <a:spcBef>
                <a:spcPts val="0"/>
              </a:spcBef>
              <a:spcAft>
                <a:spcPts val="0"/>
              </a:spcAft>
              <a:buFont typeface="Arial" pitchFamily="34" charset="0"/>
              <a:buChar char="•"/>
              <a:defRPr/>
            </a:pPr>
            <a:r>
              <a:rPr lang="en-US" dirty="0" smtClean="0"/>
              <a:t>Click the button next to </a:t>
            </a:r>
            <a:r>
              <a:rPr lang="en-US" b="1" dirty="0" smtClean="0"/>
              <a:t>Color</a:t>
            </a:r>
            <a:r>
              <a:rPr lang="en-US" dirty="0" smtClean="0"/>
              <a:t>, and then under </a:t>
            </a:r>
            <a:r>
              <a:rPr lang="en-US" b="1" dirty="0" smtClean="0"/>
              <a:t>Theme Colors</a:t>
            </a:r>
            <a:r>
              <a:rPr lang="en-US" dirty="0" smtClean="0"/>
              <a:t> click </a:t>
            </a:r>
            <a:r>
              <a:rPr lang="en-US" b="1" dirty="0" smtClean="0"/>
              <a:t>Blue, Accent 1, Lighter 60% </a:t>
            </a:r>
            <a:r>
              <a:rPr lang="en-US" dirty="0" smtClean="0"/>
              <a:t>(third row, fifth option from the left).</a:t>
            </a:r>
          </a:p>
          <a:p>
            <a:pPr eaLnBrk="1" fontAlgn="auto" hangingPunct="1">
              <a:lnSpc>
                <a:spcPct val="90000"/>
              </a:lnSpc>
              <a:spcBef>
                <a:spcPts val="0"/>
              </a:spcBef>
              <a:spcAft>
                <a:spcPts val="600"/>
              </a:spcAft>
              <a:defRPr/>
            </a:pPr>
            <a:endParaRPr lang="en-US" sz="1400" dirty="0" smtClean="0"/>
          </a:p>
        </p:txBody>
      </p:sp>
    </p:spTree>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057" name="Slide Image Placeholder 1"/>
          <p:cNvSpPr>
            <a:spLocks noGrp="1" noRot="1" noChangeAspect="1" noTextEdit="1"/>
          </p:cNvSpPr>
          <p:nvPr>
            <p:ph type="sldImg"/>
          </p:nvPr>
        </p:nvSpPr>
        <p:spPr bwMode="auto">
          <a:xfrm>
            <a:off x="536575" y="503238"/>
            <a:ext cx="3140075" cy="2354262"/>
          </a:xfrm>
          <a:noFill/>
          <a:ln>
            <a:solidFill>
              <a:srgbClr val="000000"/>
            </a:solidFill>
            <a:miter lim="800000"/>
            <a:headEnd/>
            <a:tailEnd/>
          </a:ln>
        </p:spPr>
      </p:sp>
      <p:sp>
        <p:nvSpPr>
          <p:cNvPr id="3" name="Notes Placeholder 2"/>
          <p:cNvSpPr>
            <a:spLocks noGrp="1"/>
          </p:cNvSpPr>
          <p:nvPr>
            <p:ph type="body" idx="1"/>
          </p:nvPr>
        </p:nvSpPr>
        <p:spPr/>
        <p:txBody>
          <a:bodyPr/>
          <a:lstStyle/>
          <a:p>
            <a:pPr eaLnBrk="1" fontAlgn="auto" hangingPunct="1">
              <a:spcBef>
                <a:spcPts val="0"/>
              </a:spcBef>
              <a:spcAft>
                <a:spcPts val="0"/>
              </a:spcAft>
              <a:defRPr/>
            </a:pPr>
            <a:r>
              <a:rPr lang="en-US" sz="1400" b="1" dirty="0" smtClean="0"/>
              <a:t>Custom animation effects: fly in and box out</a:t>
            </a:r>
          </a:p>
          <a:p>
            <a:pPr eaLnBrk="1" fontAlgn="auto" hangingPunct="1">
              <a:spcBef>
                <a:spcPts val="0"/>
              </a:spcBef>
              <a:spcAft>
                <a:spcPts val="0"/>
              </a:spcAft>
              <a:defRPr/>
            </a:pPr>
            <a:r>
              <a:rPr lang="en-US" sz="1400" dirty="0" smtClean="0"/>
              <a:t>(Intermediate)</a:t>
            </a:r>
          </a:p>
          <a:p>
            <a:pPr eaLnBrk="1" fontAlgn="auto" hangingPunct="1">
              <a:spcBef>
                <a:spcPts val="0"/>
              </a:spcBef>
              <a:spcAft>
                <a:spcPts val="0"/>
              </a:spcAft>
              <a:defRPr/>
            </a:pPr>
            <a:endParaRPr lang="en-US" dirty="0" smtClean="0"/>
          </a:p>
          <a:p>
            <a:pPr eaLnBrk="1" fontAlgn="auto" hangingPunct="1">
              <a:spcBef>
                <a:spcPts val="0"/>
              </a:spcBef>
              <a:spcAft>
                <a:spcPts val="0"/>
              </a:spcAft>
              <a:defRPr/>
            </a:pPr>
            <a:endParaRPr lang="en-US" dirty="0" smtClean="0"/>
          </a:p>
          <a:p>
            <a:pPr eaLnBrk="1" fontAlgn="auto" hangingPunct="1">
              <a:spcBef>
                <a:spcPts val="0"/>
              </a:spcBef>
              <a:spcAft>
                <a:spcPts val="0"/>
              </a:spcAft>
              <a:defRPr/>
            </a:pPr>
            <a:r>
              <a:rPr lang="en-US" b="1" dirty="0" smtClean="0"/>
              <a:t>Tip</a:t>
            </a:r>
            <a:r>
              <a:rPr lang="en-US" dirty="0" smtClean="0"/>
              <a:t>: For best results when reproducing the picture effect on this slide, you may want to use the </a:t>
            </a:r>
            <a:r>
              <a:rPr lang="en-US" b="1" dirty="0" smtClean="0"/>
              <a:t>Snap objects to other objects</a:t>
            </a:r>
            <a:r>
              <a:rPr lang="en-US" dirty="0" smtClean="0"/>
              <a:t> feature. To do so, right-click the slide background and then click </a:t>
            </a:r>
            <a:r>
              <a:rPr lang="en-US" b="1" dirty="0" smtClean="0"/>
              <a:t>Grid and Guides</a:t>
            </a:r>
            <a:r>
              <a:rPr lang="en-US" dirty="0" smtClean="0"/>
              <a:t>. Under </a:t>
            </a:r>
            <a:r>
              <a:rPr lang="en-US" b="1" dirty="0" smtClean="0"/>
              <a:t>Snap to</a:t>
            </a:r>
            <a:r>
              <a:rPr lang="en-US" dirty="0" smtClean="0"/>
              <a:t>, select </a:t>
            </a:r>
            <a:r>
              <a:rPr lang="en-US" b="1" dirty="0" smtClean="0"/>
              <a:t>Snap objects to other objects</a:t>
            </a:r>
            <a:r>
              <a:rPr lang="en-US" dirty="0" smtClean="0"/>
              <a:t>.</a:t>
            </a:r>
          </a:p>
          <a:p>
            <a:pPr eaLnBrk="1" fontAlgn="auto" hangingPunct="1">
              <a:spcBef>
                <a:spcPts val="0"/>
              </a:spcBef>
              <a:spcAft>
                <a:spcPts val="0"/>
              </a:spcAft>
              <a:defRPr/>
            </a:pPr>
            <a:endParaRPr lang="en-US" dirty="0" smtClean="0"/>
          </a:p>
          <a:p>
            <a:pPr eaLnBrk="1" fontAlgn="auto" hangingPunct="1">
              <a:spcBef>
                <a:spcPts val="0"/>
              </a:spcBef>
              <a:spcAft>
                <a:spcPts val="0"/>
              </a:spcAft>
              <a:defRPr/>
            </a:pPr>
            <a:endParaRPr lang="en-US" dirty="0" smtClean="0"/>
          </a:p>
          <a:p>
            <a:pPr eaLnBrk="1" fontAlgn="auto" hangingPunct="1">
              <a:spcBef>
                <a:spcPts val="0"/>
              </a:spcBef>
              <a:spcAft>
                <a:spcPts val="0"/>
              </a:spcAft>
              <a:defRPr/>
            </a:pPr>
            <a:r>
              <a:rPr lang="en-US" dirty="0" smtClean="0"/>
              <a:t>To reproduce the picture effects on this slide, do the following:</a:t>
            </a:r>
            <a:endParaRPr lang="en-US" b="1" dirty="0" smtClean="0"/>
          </a:p>
          <a:p>
            <a:pPr marL="228600" indent="-228600" eaLnBrk="1" fontAlgn="auto" hangingPunct="1">
              <a:spcBef>
                <a:spcPts val="0"/>
              </a:spcBef>
              <a:spcAft>
                <a:spcPts val="0"/>
              </a:spcAft>
              <a:buFont typeface="+mj-lt"/>
              <a:buAutoNum type="arabicPeriod"/>
              <a:defRPr/>
            </a:pPr>
            <a:r>
              <a:rPr lang="en-US" dirty="0" smtClean="0"/>
              <a:t>On the </a:t>
            </a:r>
            <a:r>
              <a:rPr lang="en-US" b="1" dirty="0" smtClean="0"/>
              <a:t>Home</a:t>
            </a:r>
            <a:r>
              <a:rPr lang="en-US" dirty="0" smtClean="0"/>
              <a:t> tab, in the </a:t>
            </a:r>
            <a:r>
              <a:rPr lang="en-US" b="1" dirty="0" smtClean="0"/>
              <a:t>Slides</a:t>
            </a:r>
            <a:r>
              <a:rPr lang="en-US" dirty="0" smtClean="0"/>
              <a:t> group, click </a:t>
            </a:r>
            <a:r>
              <a:rPr lang="en-US" b="1" dirty="0" smtClean="0"/>
              <a:t>Layout</a:t>
            </a:r>
            <a:r>
              <a:rPr lang="en-US" dirty="0" smtClean="0"/>
              <a:t> and then click </a:t>
            </a:r>
            <a:r>
              <a:rPr lang="en-US" b="1" dirty="0" smtClean="0"/>
              <a:t>Blank</a:t>
            </a:r>
            <a:r>
              <a:rPr lang="en-US" dirty="0" smtClean="0"/>
              <a:t>. </a:t>
            </a:r>
          </a:p>
          <a:p>
            <a:pPr marL="228600" indent="-228600" eaLnBrk="1" fontAlgn="auto" hangingPunct="1">
              <a:spcBef>
                <a:spcPts val="0"/>
              </a:spcBef>
              <a:spcAft>
                <a:spcPts val="0"/>
              </a:spcAft>
              <a:buFont typeface="+mj-lt"/>
              <a:buAutoNum type="arabicPeriod"/>
              <a:defRPr/>
            </a:pPr>
            <a:r>
              <a:rPr lang="en-US" dirty="0" smtClean="0"/>
              <a:t>On the </a:t>
            </a:r>
            <a:r>
              <a:rPr lang="en-US" b="1" dirty="0" smtClean="0"/>
              <a:t>Insert tab</a:t>
            </a:r>
            <a:r>
              <a:rPr lang="en-US" dirty="0" smtClean="0"/>
              <a:t>, in the </a:t>
            </a:r>
            <a:r>
              <a:rPr lang="en-US" b="1" dirty="0" smtClean="0"/>
              <a:t>Illustrations</a:t>
            </a:r>
            <a:r>
              <a:rPr lang="en-US" dirty="0" smtClean="0"/>
              <a:t> group, click </a:t>
            </a:r>
            <a:r>
              <a:rPr lang="en-US" b="1" dirty="0" smtClean="0"/>
              <a:t>Picture.</a:t>
            </a:r>
            <a:endParaRPr lang="en-US" dirty="0" smtClean="0"/>
          </a:p>
          <a:p>
            <a:pPr marL="228600" indent="-228600" eaLnBrk="1" fontAlgn="auto" hangingPunct="1">
              <a:spcBef>
                <a:spcPts val="0"/>
              </a:spcBef>
              <a:spcAft>
                <a:spcPts val="0"/>
              </a:spcAft>
              <a:buFont typeface="+mj-lt"/>
              <a:buAutoNum type="arabicPeriod"/>
              <a:defRPr/>
            </a:pPr>
            <a:r>
              <a:rPr lang="en-US" dirty="0" smtClean="0"/>
              <a:t>In the </a:t>
            </a:r>
            <a:r>
              <a:rPr lang="en-US" b="1" dirty="0" smtClean="0"/>
              <a:t>Insert Picture </a:t>
            </a:r>
            <a:r>
              <a:rPr lang="en-US" dirty="0" smtClean="0"/>
              <a:t>dialog box, select a picture and then click </a:t>
            </a:r>
            <a:r>
              <a:rPr lang="en-US" b="1" dirty="0" smtClean="0"/>
              <a:t>Insert</a:t>
            </a:r>
            <a:r>
              <a:rPr lang="en-US" dirty="0" smtClean="0"/>
              <a:t>.</a:t>
            </a:r>
          </a:p>
          <a:p>
            <a:pPr marL="228600" indent="-228600" eaLnBrk="1" fontAlgn="auto" hangingPunct="1">
              <a:spcBef>
                <a:spcPts val="0"/>
              </a:spcBef>
              <a:spcAft>
                <a:spcPts val="0"/>
              </a:spcAft>
              <a:buFont typeface="+mj-lt"/>
              <a:buAutoNum type="arabicPeriod"/>
              <a:defRPr/>
            </a:pPr>
            <a:r>
              <a:rPr lang="en-US" dirty="0" smtClean="0"/>
              <a:t>On the slide, select the picture. Under </a:t>
            </a:r>
            <a:r>
              <a:rPr lang="en-US" b="1" dirty="0" smtClean="0"/>
              <a:t>Picture Tools</a:t>
            </a:r>
            <a:r>
              <a:rPr lang="en-US" dirty="0" smtClean="0"/>
              <a:t>, on the </a:t>
            </a:r>
            <a:r>
              <a:rPr lang="en-US" b="1" dirty="0" smtClean="0"/>
              <a:t>Format</a:t>
            </a:r>
            <a:r>
              <a:rPr lang="en-US" dirty="0" smtClean="0"/>
              <a:t> tab, in the bottom right corner of the </a:t>
            </a:r>
            <a:r>
              <a:rPr lang="en-US" b="1" dirty="0" smtClean="0"/>
              <a:t>Size</a:t>
            </a:r>
            <a:r>
              <a:rPr lang="en-US" dirty="0" smtClean="0"/>
              <a:t> group, click the </a:t>
            </a:r>
            <a:r>
              <a:rPr lang="en-US" b="1" dirty="0" smtClean="0"/>
              <a:t>Size and Position</a:t>
            </a:r>
            <a:r>
              <a:rPr lang="en-US" dirty="0" smtClean="0"/>
              <a:t> dialog box launcher. In the </a:t>
            </a:r>
            <a:r>
              <a:rPr lang="en-US" b="1" dirty="0" smtClean="0"/>
              <a:t>Size and Position </a:t>
            </a:r>
            <a:r>
              <a:rPr lang="en-US" dirty="0" smtClean="0"/>
              <a:t> dialog box, on the </a:t>
            </a:r>
            <a:r>
              <a:rPr lang="en-US" b="1" dirty="0" smtClean="0"/>
              <a:t>Size</a:t>
            </a:r>
            <a:r>
              <a:rPr lang="en-US" dirty="0" smtClean="0"/>
              <a:t> tab, resize or crop the picture as needed so that under </a:t>
            </a:r>
            <a:r>
              <a:rPr lang="en-US" b="1" dirty="0" smtClean="0"/>
              <a:t>Size and rotate</a:t>
            </a:r>
            <a:r>
              <a:rPr lang="en-US" dirty="0" smtClean="0"/>
              <a:t>, the </a:t>
            </a:r>
            <a:r>
              <a:rPr lang="en-US" b="1" dirty="0" smtClean="0"/>
              <a:t>Height</a:t>
            </a:r>
            <a:r>
              <a:rPr lang="en-US" dirty="0" smtClean="0"/>
              <a:t> box is set to </a:t>
            </a:r>
            <a:r>
              <a:rPr lang="en-US" b="1" dirty="0" smtClean="0"/>
              <a:t>4”</a:t>
            </a:r>
            <a:r>
              <a:rPr lang="en-US" dirty="0" smtClean="0"/>
              <a:t> and the </a:t>
            </a:r>
            <a:r>
              <a:rPr lang="en-US" b="1" dirty="0" smtClean="0"/>
              <a:t>Width</a:t>
            </a:r>
            <a:r>
              <a:rPr lang="en-US" dirty="0" smtClean="0"/>
              <a:t> box is set to </a:t>
            </a:r>
            <a:r>
              <a:rPr lang="en-US" b="1" dirty="0" smtClean="0"/>
              <a:t>5.33”</a:t>
            </a:r>
            <a:r>
              <a:rPr lang="en-US" dirty="0" smtClean="0"/>
              <a:t>. Resize the picture under </a:t>
            </a:r>
            <a:r>
              <a:rPr lang="en-US" b="1" dirty="0" smtClean="0"/>
              <a:t>Size and rotate </a:t>
            </a:r>
            <a:r>
              <a:rPr lang="en-US" dirty="0" smtClean="0"/>
              <a:t>by entering values into the </a:t>
            </a:r>
            <a:r>
              <a:rPr lang="en-US" b="1" dirty="0" smtClean="0"/>
              <a:t>Height</a:t>
            </a:r>
            <a:r>
              <a:rPr lang="en-US" dirty="0" smtClean="0"/>
              <a:t> and </a:t>
            </a:r>
            <a:r>
              <a:rPr lang="en-US" b="1" dirty="0" smtClean="0"/>
              <a:t>Width</a:t>
            </a:r>
            <a:r>
              <a:rPr lang="en-US" dirty="0" smtClean="0"/>
              <a:t> boxes. Crop the picture under </a:t>
            </a:r>
            <a:r>
              <a:rPr lang="en-US" b="1" dirty="0" smtClean="0"/>
              <a:t>Crop from </a:t>
            </a:r>
            <a:r>
              <a:rPr lang="en-US" dirty="0" smtClean="0"/>
              <a:t>by entering values into the </a:t>
            </a:r>
            <a:r>
              <a:rPr lang="en-US" b="1" dirty="0" smtClean="0"/>
              <a:t>Left</a:t>
            </a:r>
            <a:r>
              <a:rPr lang="en-US" dirty="0" smtClean="0"/>
              <a:t>, </a:t>
            </a:r>
            <a:r>
              <a:rPr lang="en-US" b="1" dirty="0" smtClean="0"/>
              <a:t>Right</a:t>
            </a:r>
            <a:r>
              <a:rPr lang="en-US" dirty="0" smtClean="0"/>
              <a:t>, </a:t>
            </a:r>
            <a:r>
              <a:rPr lang="en-US" b="1" dirty="0" smtClean="0"/>
              <a:t>Top</a:t>
            </a:r>
            <a:r>
              <a:rPr lang="en-US" dirty="0" smtClean="0"/>
              <a:t>, and </a:t>
            </a:r>
            <a:r>
              <a:rPr lang="en-US" b="1" dirty="0" smtClean="0"/>
              <a:t>Bottom</a:t>
            </a:r>
            <a:r>
              <a:rPr lang="en-US" dirty="0" smtClean="0"/>
              <a:t> boxes. </a:t>
            </a:r>
          </a:p>
          <a:p>
            <a:pPr marL="228600" indent="-228600" eaLnBrk="1" fontAlgn="auto" hangingPunct="1">
              <a:spcBef>
                <a:spcPts val="0"/>
              </a:spcBef>
              <a:spcAft>
                <a:spcPts val="0"/>
              </a:spcAft>
              <a:buFont typeface="+mj-lt"/>
              <a:buAutoNum type="arabicPeriod"/>
              <a:defRPr/>
            </a:pPr>
            <a:r>
              <a:rPr lang="en-US" dirty="0" smtClean="0"/>
              <a:t>On the </a:t>
            </a:r>
            <a:r>
              <a:rPr lang="en-US" b="1" dirty="0" smtClean="0"/>
              <a:t>Home</a:t>
            </a:r>
            <a:r>
              <a:rPr lang="en-US" dirty="0" smtClean="0"/>
              <a:t> tab, in the </a:t>
            </a:r>
            <a:r>
              <a:rPr lang="en-US" b="1" dirty="0" smtClean="0"/>
              <a:t>Drawing</a:t>
            </a:r>
            <a:r>
              <a:rPr lang="en-US" dirty="0" smtClean="0"/>
              <a:t> group, click </a:t>
            </a:r>
            <a:r>
              <a:rPr lang="en-US" b="1" dirty="0" smtClean="0"/>
              <a:t>Arrange</a:t>
            </a:r>
            <a:r>
              <a:rPr lang="en-US" dirty="0" smtClean="0"/>
              <a:t>,</a:t>
            </a:r>
            <a:r>
              <a:rPr lang="en-US" b="1" dirty="0" smtClean="0"/>
              <a:t> </a:t>
            </a:r>
            <a:r>
              <a:rPr lang="en-US" dirty="0" smtClean="0"/>
              <a:t>point to </a:t>
            </a:r>
            <a:r>
              <a:rPr lang="en-US" b="1" dirty="0" smtClean="0"/>
              <a:t>Align</a:t>
            </a:r>
            <a:r>
              <a:rPr lang="en-US" dirty="0" smtClean="0"/>
              <a:t>, and then do the following: </a:t>
            </a:r>
          </a:p>
          <a:p>
            <a:pPr marL="685800" lvl="1" indent="-228600" eaLnBrk="1" fontAlgn="auto" hangingPunct="1">
              <a:spcBef>
                <a:spcPts val="0"/>
              </a:spcBef>
              <a:spcAft>
                <a:spcPts val="0"/>
              </a:spcAft>
              <a:buFont typeface="+mj-lt"/>
              <a:buAutoNum type="arabicPeriod"/>
              <a:defRPr/>
            </a:pPr>
            <a:r>
              <a:rPr lang="en-US" dirty="0" smtClean="0"/>
              <a:t>Click </a:t>
            </a:r>
            <a:r>
              <a:rPr lang="en-US" b="1" dirty="0" smtClean="0"/>
              <a:t>Align to Slide</a:t>
            </a:r>
            <a:r>
              <a:rPr lang="en-US" dirty="0" smtClean="0"/>
              <a:t>.</a:t>
            </a:r>
          </a:p>
          <a:p>
            <a:pPr marL="685800" lvl="1" indent="-228600" eaLnBrk="1" fontAlgn="auto" hangingPunct="1">
              <a:spcBef>
                <a:spcPts val="0"/>
              </a:spcBef>
              <a:spcAft>
                <a:spcPts val="0"/>
              </a:spcAft>
              <a:buFont typeface="+mj-lt"/>
              <a:buAutoNum type="arabicPeriod"/>
              <a:defRPr/>
            </a:pPr>
            <a:r>
              <a:rPr lang="en-US" dirty="0" smtClean="0"/>
              <a:t>Click </a:t>
            </a:r>
            <a:r>
              <a:rPr lang="en-US" b="1" dirty="0" smtClean="0"/>
              <a:t>Align Center</a:t>
            </a:r>
            <a:r>
              <a:rPr lang="en-US" dirty="0" smtClean="0"/>
              <a:t>.</a:t>
            </a:r>
          </a:p>
          <a:p>
            <a:pPr marL="685800" lvl="1" indent="-228600" eaLnBrk="1" fontAlgn="auto" hangingPunct="1">
              <a:spcBef>
                <a:spcPts val="0"/>
              </a:spcBef>
              <a:spcAft>
                <a:spcPts val="0"/>
              </a:spcAft>
              <a:buFont typeface="+mj-lt"/>
              <a:buAutoNum type="arabicPeriod"/>
              <a:defRPr/>
            </a:pPr>
            <a:r>
              <a:rPr lang="en-US" dirty="0" smtClean="0"/>
              <a:t>Click </a:t>
            </a:r>
            <a:r>
              <a:rPr lang="en-US" b="1" dirty="0" smtClean="0"/>
              <a:t>Align Middle</a:t>
            </a:r>
            <a:r>
              <a:rPr lang="en-US" dirty="0" smtClean="0"/>
              <a:t>.</a:t>
            </a:r>
            <a:r>
              <a:rPr lang="en-US" b="1" dirty="0" smtClean="0"/>
              <a:t> </a:t>
            </a:r>
          </a:p>
          <a:p>
            <a:pPr marL="228600" indent="-228600" eaLnBrk="1" fontAlgn="auto" hangingPunct="1">
              <a:spcBef>
                <a:spcPts val="0"/>
              </a:spcBef>
              <a:spcAft>
                <a:spcPts val="0"/>
              </a:spcAft>
              <a:buFont typeface="+mj-lt"/>
              <a:buAutoNum type="arabicPeriod" startAt="6"/>
              <a:defRPr/>
            </a:pPr>
            <a:r>
              <a:rPr lang="en-US" dirty="0" smtClean="0"/>
              <a:t>On the </a:t>
            </a:r>
            <a:r>
              <a:rPr lang="en-US" b="1" dirty="0" smtClean="0"/>
              <a:t>Home</a:t>
            </a:r>
            <a:r>
              <a:rPr lang="en-US" dirty="0" smtClean="0"/>
              <a:t> tab, in the </a:t>
            </a:r>
            <a:r>
              <a:rPr lang="en-US" b="1" dirty="0" smtClean="0"/>
              <a:t>Drawing</a:t>
            </a:r>
            <a:r>
              <a:rPr lang="en-US" dirty="0" smtClean="0"/>
              <a:t> group, click </a:t>
            </a:r>
            <a:r>
              <a:rPr lang="en-US" b="1" dirty="0" smtClean="0"/>
              <a:t>Shapes</a:t>
            </a:r>
            <a:r>
              <a:rPr lang="en-US" dirty="0" smtClean="0"/>
              <a:t>, and then under </a:t>
            </a:r>
            <a:r>
              <a:rPr lang="en-US" b="1" dirty="0" smtClean="0"/>
              <a:t>Rectangles</a:t>
            </a:r>
            <a:r>
              <a:rPr lang="en-US" dirty="0" smtClean="0"/>
              <a:t> click </a:t>
            </a:r>
            <a:r>
              <a:rPr lang="en-US" b="1" dirty="0" smtClean="0"/>
              <a:t>Rectangle</a:t>
            </a:r>
            <a:r>
              <a:rPr lang="en-US" dirty="0" smtClean="0"/>
              <a:t> (first option from the left).</a:t>
            </a:r>
          </a:p>
          <a:p>
            <a:pPr marL="228600" indent="-228600" eaLnBrk="1" fontAlgn="auto" hangingPunct="1">
              <a:spcBef>
                <a:spcPts val="0"/>
              </a:spcBef>
              <a:spcAft>
                <a:spcPts val="0"/>
              </a:spcAft>
              <a:buFont typeface="+mj-lt"/>
              <a:buAutoNum type="arabicPeriod" startAt="6"/>
              <a:defRPr/>
            </a:pPr>
            <a:r>
              <a:rPr lang="en-US" dirty="0" smtClean="0"/>
              <a:t>On the slide, drag to draw a rectangle.</a:t>
            </a:r>
          </a:p>
          <a:p>
            <a:pPr marL="228600" indent="-228600" eaLnBrk="1" fontAlgn="auto" hangingPunct="1">
              <a:spcBef>
                <a:spcPts val="0"/>
              </a:spcBef>
              <a:spcAft>
                <a:spcPts val="0"/>
              </a:spcAft>
              <a:buFont typeface="+mj-lt"/>
              <a:buAutoNum type="arabicPeriod" startAt="6"/>
              <a:defRPr/>
            </a:pPr>
            <a:r>
              <a:rPr lang="en-US" dirty="0" smtClean="0"/>
              <a:t>Select the rectangle. Under</a:t>
            </a:r>
            <a:r>
              <a:rPr lang="en-US" b="1" dirty="0" smtClean="0"/>
              <a:t> Drawing</a:t>
            </a:r>
            <a:r>
              <a:rPr lang="en-US" dirty="0" smtClean="0"/>
              <a:t> </a:t>
            </a:r>
            <a:r>
              <a:rPr lang="en-US" b="1" dirty="0" smtClean="0"/>
              <a:t>Tools</a:t>
            </a:r>
            <a:r>
              <a:rPr lang="en-US" dirty="0" smtClean="0"/>
              <a:t>, on the </a:t>
            </a:r>
            <a:r>
              <a:rPr lang="en-US" b="1" dirty="0" smtClean="0"/>
              <a:t>Format </a:t>
            </a:r>
            <a:r>
              <a:rPr lang="en-US" dirty="0" smtClean="0"/>
              <a:t>tab, in the </a:t>
            </a:r>
            <a:r>
              <a:rPr lang="en-US" b="1" dirty="0" smtClean="0"/>
              <a:t>Size</a:t>
            </a:r>
            <a:r>
              <a:rPr lang="en-US" dirty="0" smtClean="0"/>
              <a:t> group, do the following:</a:t>
            </a:r>
          </a:p>
          <a:p>
            <a:pPr marL="685800" lvl="1" indent="-228600" eaLnBrk="1" fontAlgn="auto" hangingPunct="1">
              <a:spcBef>
                <a:spcPts val="0"/>
              </a:spcBef>
              <a:spcAft>
                <a:spcPts val="0"/>
              </a:spcAft>
              <a:buFont typeface="Arial" pitchFamily="34" charset="0"/>
              <a:buChar char="•"/>
              <a:defRPr/>
            </a:pPr>
            <a:r>
              <a:rPr lang="en-US" dirty="0" smtClean="0"/>
              <a:t>In the in the </a:t>
            </a:r>
            <a:r>
              <a:rPr lang="en-US" b="1" dirty="0" smtClean="0"/>
              <a:t>Shape Height </a:t>
            </a:r>
            <a:r>
              <a:rPr lang="en-US" dirty="0" smtClean="0"/>
              <a:t>box, enter </a:t>
            </a:r>
            <a:r>
              <a:rPr lang="en-US" b="1" dirty="0" smtClean="0"/>
              <a:t>0.05”</a:t>
            </a:r>
            <a:r>
              <a:rPr lang="en-US" dirty="0" smtClean="0"/>
              <a:t>.</a:t>
            </a:r>
          </a:p>
          <a:p>
            <a:pPr marL="685800" lvl="1" indent="-228600" eaLnBrk="1" fontAlgn="auto" hangingPunct="1">
              <a:spcBef>
                <a:spcPts val="0"/>
              </a:spcBef>
              <a:spcAft>
                <a:spcPts val="0"/>
              </a:spcAft>
              <a:buFont typeface="Arial" pitchFamily="34" charset="0"/>
              <a:buChar char="•"/>
              <a:defRPr/>
            </a:pPr>
            <a:r>
              <a:rPr lang="en-US" dirty="0" smtClean="0"/>
              <a:t>In the </a:t>
            </a:r>
            <a:r>
              <a:rPr lang="en-US" b="1" dirty="0" smtClean="0"/>
              <a:t>Shape Width </a:t>
            </a:r>
            <a:r>
              <a:rPr lang="en-US" dirty="0" smtClean="0"/>
              <a:t>box, enter </a:t>
            </a:r>
            <a:r>
              <a:rPr lang="en-US" b="1" dirty="0" smtClean="0"/>
              <a:t>10.3”</a:t>
            </a:r>
            <a:r>
              <a:rPr lang="en-US" dirty="0" smtClean="0"/>
              <a:t>.</a:t>
            </a:r>
          </a:p>
          <a:p>
            <a:pPr marL="228600" indent="-228600" eaLnBrk="1" fontAlgn="auto" hangingPunct="1">
              <a:spcBef>
                <a:spcPts val="0"/>
              </a:spcBef>
              <a:spcAft>
                <a:spcPts val="0"/>
              </a:spcAft>
              <a:buFont typeface="+mj-lt"/>
              <a:buAutoNum type="arabicPeriod" startAt="6"/>
              <a:defRPr/>
            </a:pPr>
            <a:r>
              <a:rPr lang="en-US" dirty="0" smtClean="0"/>
              <a:t>Under</a:t>
            </a:r>
            <a:r>
              <a:rPr lang="en-US" b="1" dirty="0" smtClean="0"/>
              <a:t> Drawing</a:t>
            </a:r>
            <a:r>
              <a:rPr lang="en-US" dirty="0" smtClean="0"/>
              <a:t> </a:t>
            </a:r>
            <a:r>
              <a:rPr lang="en-US" b="1" dirty="0" smtClean="0"/>
              <a:t>Tools</a:t>
            </a:r>
            <a:r>
              <a:rPr lang="en-US" dirty="0" smtClean="0"/>
              <a:t>, on the </a:t>
            </a:r>
            <a:r>
              <a:rPr lang="en-US" b="1" dirty="0" smtClean="0"/>
              <a:t>Format </a:t>
            </a:r>
            <a:r>
              <a:rPr lang="en-US" dirty="0" smtClean="0"/>
              <a:t>tab, in the </a:t>
            </a:r>
            <a:r>
              <a:rPr lang="en-US" b="1" dirty="0" smtClean="0"/>
              <a:t>Shape Styles</a:t>
            </a:r>
            <a:r>
              <a:rPr lang="en-US" dirty="0" smtClean="0"/>
              <a:t> group, click the arrow next to </a:t>
            </a:r>
            <a:r>
              <a:rPr lang="en-US" b="1" dirty="0" smtClean="0"/>
              <a:t>Shape Fill</a:t>
            </a:r>
            <a:r>
              <a:rPr lang="en-US" dirty="0" smtClean="0"/>
              <a:t>, and then click </a:t>
            </a:r>
            <a:r>
              <a:rPr lang="en-US" b="1" dirty="0" smtClean="0"/>
              <a:t>Blue, Accent 1 </a:t>
            </a:r>
            <a:r>
              <a:rPr lang="en-US" dirty="0" smtClean="0"/>
              <a:t>(first row, fifth option from the left).</a:t>
            </a:r>
          </a:p>
          <a:p>
            <a:pPr marL="228600" indent="-228600" eaLnBrk="1" fontAlgn="auto" hangingPunct="1">
              <a:spcBef>
                <a:spcPts val="0"/>
              </a:spcBef>
              <a:spcAft>
                <a:spcPts val="0"/>
              </a:spcAft>
              <a:buFont typeface="+mj-lt"/>
              <a:buAutoNum type="arabicPeriod" startAt="6"/>
              <a:defRPr/>
            </a:pPr>
            <a:r>
              <a:rPr lang="en-US" dirty="0" smtClean="0"/>
              <a:t>Under</a:t>
            </a:r>
            <a:r>
              <a:rPr lang="en-US" b="1" dirty="0" smtClean="0"/>
              <a:t> Drawing</a:t>
            </a:r>
            <a:r>
              <a:rPr lang="en-US" dirty="0" smtClean="0"/>
              <a:t> </a:t>
            </a:r>
            <a:r>
              <a:rPr lang="en-US" b="1" dirty="0" smtClean="0"/>
              <a:t>Tools</a:t>
            </a:r>
            <a:r>
              <a:rPr lang="en-US" dirty="0" smtClean="0"/>
              <a:t>, on the </a:t>
            </a:r>
            <a:r>
              <a:rPr lang="en-US" b="1" dirty="0" smtClean="0"/>
              <a:t>Format </a:t>
            </a:r>
            <a:r>
              <a:rPr lang="en-US" dirty="0" smtClean="0"/>
              <a:t>tab, in the </a:t>
            </a:r>
            <a:r>
              <a:rPr lang="en-US" b="1" dirty="0" smtClean="0"/>
              <a:t>Shape Styles</a:t>
            </a:r>
            <a:r>
              <a:rPr lang="en-US" dirty="0" smtClean="0"/>
              <a:t> group, click </a:t>
            </a:r>
            <a:r>
              <a:rPr lang="en-US" b="1" dirty="0" smtClean="0"/>
              <a:t>Shape Effects</a:t>
            </a:r>
            <a:r>
              <a:rPr lang="en-US" dirty="0" smtClean="0"/>
              <a:t>, point to </a:t>
            </a:r>
            <a:r>
              <a:rPr lang="en-US" b="1" dirty="0" smtClean="0"/>
              <a:t>Preset, </a:t>
            </a:r>
            <a:r>
              <a:rPr lang="en-US" dirty="0" smtClean="0"/>
              <a:t>and then under </a:t>
            </a:r>
            <a:r>
              <a:rPr lang="en-US" b="1" dirty="0" smtClean="0"/>
              <a:t>Presets</a:t>
            </a:r>
            <a:r>
              <a:rPr lang="en-US" dirty="0" smtClean="0"/>
              <a:t>, click </a:t>
            </a:r>
            <a:r>
              <a:rPr lang="en-US" b="1" dirty="0" smtClean="0"/>
              <a:t>Preset 8 </a:t>
            </a:r>
            <a:r>
              <a:rPr lang="en-US" dirty="0" smtClean="0"/>
              <a:t>(second row, fourth option from the left).</a:t>
            </a:r>
          </a:p>
          <a:p>
            <a:pPr marL="228600" indent="-228600" eaLnBrk="1" fontAlgn="auto" hangingPunct="1">
              <a:spcBef>
                <a:spcPts val="0"/>
              </a:spcBef>
              <a:spcAft>
                <a:spcPts val="0"/>
              </a:spcAft>
              <a:buFont typeface="+mj-lt"/>
              <a:buAutoNum type="arabicPeriod" startAt="6"/>
              <a:defRPr/>
            </a:pPr>
            <a:r>
              <a:rPr lang="en-US" dirty="0" smtClean="0"/>
              <a:t>Select the rectangle. On the </a:t>
            </a:r>
            <a:r>
              <a:rPr lang="en-US" b="1" dirty="0" smtClean="0"/>
              <a:t>Home </a:t>
            </a:r>
            <a:r>
              <a:rPr lang="en-US" dirty="0" smtClean="0"/>
              <a:t>tab, in the </a:t>
            </a:r>
            <a:r>
              <a:rPr lang="en-US" b="1" dirty="0" smtClean="0"/>
              <a:t>Clipboard </a:t>
            </a:r>
            <a:r>
              <a:rPr lang="en-US" dirty="0" smtClean="0"/>
              <a:t>group, click the arrow under </a:t>
            </a:r>
            <a:r>
              <a:rPr lang="en-US" b="1" dirty="0" smtClean="0"/>
              <a:t>Paste</a:t>
            </a:r>
            <a:r>
              <a:rPr lang="en-US" dirty="0" smtClean="0"/>
              <a:t>,</a:t>
            </a:r>
            <a:r>
              <a:rPr lang="en-US" b="1" dirty="0" smtClean="0"/>
              <a:t> </a:t>
            </a:r>
            <a:r>
              <a:rPr lang="en-US" dirty="0" smtClean="0"/>
              <a:t>and then click </a:t>
            </a:r>
            <a:r>
              <a:rPr lang="en-US" b="1" dirty="0" smtClean="0"/>
              <a:t>Duplicate</a:t>
            </a:r>
            <a:r>
              <a:rPr lang="en-US" dirty="0" smtClean="0"/>
              <a:t>.</a:t>
            </a:r>
            <a:r>
              <a:rPr lang="en-US" b="1" dirty="0" smtClean="0"/>
              <a:t> </a:t>
            </a:r>
            <a:r>
              <a:rPr lang="en-US" dirty="0" smtClean="0"/>
              <a:t>Repeat this process two more times for a total of four rectangles.</a:t>
            </a:r>
          </a:p>
          <a:p>
            <a:pPr marL="228600" indent="-228600" eaLnBrk="1" fontAlgn="auto" hangingPunct="1">
              <a:spcBef>
                <a:spcPts val="0"/>
              </a:spcBef>
              <a:spcAft>
                <a:spcPts val="0"/>
              </a:spcAft>
              <a:buFont typeface="+mj-lt"/>
              <a:buAutoNum type="arabicPeriod" startAt="6"/>
              <a:defRPr/>
            </a:pPr>
            <a:r>
              <a:rPr lang="en-US" dirty="0" smtClean="0"/>
              <a:t>Drag one of the rectangles until the bottom edge of the rectangle meets the top edge of the picture.</a:t>
            </a:r>
          </a:p>
          <a:p>
            <a:pPr marL="228600" indent="-228600" eaLnBrk="1" fontAlgn="auto" hangingPunct="1">
              <a:spcBef>
                <a:spcPts val="0"/>
              </a:spcBef>
              <a:spcAft>
                <a:spcPts val="0"/>
              </a:spcAft>
              <a:buFont typeface="+mj-lt"/>
              <a:buAutoNum type="arabicPeriod" startAt="6"/>
              <a:defRPr/>
            </a:pPr>
            <a:r>
              <a:rPr lang="en-US" dirty="0" smtClean="0"/>
              <a:t>Drag another rectangle until the top edge of the rectangle meets the bottom edge of the picture.</a:t>
            </a:r>
          </a:p>
          <a:p>
            <a:pPr marL="228600" indent="-228600" eaLnBrk="1" fontAlgn="auto" hangingPunct="1">
              <a:spcBef>
                <a:spcPts val="0"/>
              </a:spcBef>
              <a:spcAft>
                <a:spcPts val="0"/>
              </a:spcAft>
              <a:buFont typeface="+mj-lt"/>
              <a:buAutoNum type="arabicPeriod" startAt="6"/>
              <a:defRPr/>
            </a:pPr>
            <a:r>
              <a:rPr lang="en-US" dirty="0" smtClean="0"/>
              <a:t>Press and hold CTRL, and then select the other two rectangles. Under</a:t>
            </a:r>
            <a:r>
              <a:rPr lang="en-US" b="1" dirty="0" smtClean="0"/>
              <a:t> Drawing</a:t>
            </a:r>
            <a:r>
              <a:rPr lang="en-US" dirty="0" smtClean="0"/>
              <a:t> </a:t>
            </a:r>
            <a:r>
              <a:rPr lang="en-US" b="1" dirty="0" smtClean="0"/>
              <a:t>Tools</a:t>
            </a:r>
            <a:r>
              <a:rPr lang="en-US" dirty="0" smtClean="0"/>
              <a:t>, on the </a:t>
            </a:r>
            <a:r>
              <a:rPr lang="en-US" b="1" dirty="0" smtClean="0"/>
              <a:t>Format </a:t>
            </a:r>
            <a:r>
              <a:rPr lang="en-US" dirty="0" smtClean="0"/>
              <a:t>tab, in the </a:t>
            </a:r>
            <a:r>
              <a:rPr lang="en-US" b="1" dirty="0" smtClean="0"/>
              <a:t>Size</a:t>
            </a:r>
            <a:r>
              <a:rPr lang="en-US" dirty="0" smtClean="0"/>
              <a:t> group, do the following: </a:t>
            </a:r>
          </a:p>
          <a:p>
            <a:pPr marL="685800" lvl="1" indent="-228600" eaLnBrk="1" fontAlgn="auto" hangingPunct="1">
              <a:spcBef>
                <a:spcPts val="0"/>
              </a:spcBef>
              <a:spcAft>
                <a:spcPts val="0"/>
              </a:spcAft>
              <a:buFont typeface="Arial" pitchFamily="34" charset="0"/>
              <a:buChar char="•"/>
              <a:defRPr/>
            </a:pPr>
            <a:r>
              <a:rPr lang="en-US" dirty="0" smtClean="0"/>
              <a:t>In the in the </a:t>
            </a:r>
            <a:r>
              <a:rPr lang="en-US" b="1" dirty="0" smtClean="0"/>
              <a:t>Shape Height </a:t>
            </a:r>
            <a:r>
              <a:rPr lang="en-US" dirty="0" smtClean="0"/>
              <a:t>box, enter </a:t>
            </a:r>
            <a:r>
              <a:rPr lang="en-US" b="1" dirty="0" smtClean="0"/>
              <a:t>7.8”</a:t>
            </a:r>
            <a:r>
              <a:rPr lang="en-US" dirty="0" smtClean="0"/>
              <a:t>.</a:t>
            </a:r>
          </a:p>
          <a:p>
            <a:pPr marL="685800" lvl="1" indent="-228600" eaLnBrk="1" fontAlgn="auto" hangingPunct="1">
              <a:spcBef>
                <a:spcPts val="0"/>
              </a:spcBef>
              <a:spcAft>
                <a:spcPts val="0"/>
              </a:spcAft>
              <a:buFont typeface="Arial" pitchFamily="34" charset="0"/>
              <a:buChar char="•"/>
              <a:defRPr/>
            </a:pPr>
            <a:r>
              <a:rPr lang="en-US" dirty="0" smtClean="0"/>
              <a:t>In the </a:t>
            </a:r>
            <a:r>
              <a:rPr lang="en-US" b="1" dirty="0" smtClean="0"/>
              <a:t>Shape Width </a:t>
            </a:r>
            <a:r>
              <a:rPr lang="en-US" dirty="0" smtClean="0"/>
              <a:t>box, enter </a:t>
            </a:r>
            <a:r>
              <a:rPr lang="en-US" b="1" dirty="0" smtClean="0"/>
              <a:t>0.05”</a:t>
            </a:r>
            <a:r>
              <a:rPr lang="en-US" dirty="0" smtClean="0"/>
              <a:t>.</a:t>
            </a:r>
          </a:p>
          <a:p>
            <a:pPr marL="228600" indent="-228600" eaLnBrk="1" fontAlgn="auto" hangingPunct="1">
              <a:spcBef>
                <a:spcPts val="0"/>
              </a:spcBef>
              <a:spcAft>
                <a:spcPts val="0"/>
              </a:spcAft>
              <a:buFont typeface="+mj-lt"/>
              <a:buAutoNum type="arabicPeriod" startAt="15"/>
              <a:defRPr/>
            </a:pPr>
            <a:r>
              <a:rPr lang="en-US" dirty="0" smtClean="0"/>
              <a:t>Drag one of the vertical rectangles until the right edge of the rectangle meets the left edge of the picture.</a:t>
            </a:r>
          </a:p>
          <a:p>
            <a:pPr marL="228600" indent="-228600" eaLnBrk="1" fontAlgn="auto" hangingPunct="1">
              <a:spcBef>
                <a:spcPts val="0"/>
              </a:spcBef>
              <a:spcAft>
                <a:spcPts val="0"/>
              </a:spcAft>
              <a:buFont typeface="+mj-lt"/>
              <a:buAutoNum type="arabicPeriod" startAt="15"/>
              <a:defRPr/>
            </a:pPr>
            <a:r>
              <a:rPr lang="en-US" dirty="0" smtClean="0"/>
              <a:t>Drag the other vertical rectangle until the left edge of the rectangle meets the right edge of the picture. </a:t>
            </a:r>
          </a:p>
          <a:p>
            <a:pPr marL="228600" indent="-228600" eaLnBrk="1" fontAlgn="auto" hangingPunct="1">
              <a:spcBef>
                <a:spcPts val="0"/>
              </a:spcBef>
              <a:spcAft>
                <a:spcPts val="0"/>
              </a:spcAft>
              <a:buFont typeface="+mj-lt"/>
              <a:buAutoNum type="arabicPeriod" startAt="15"/>
              <a:defRPr/>
            </a:pPr>
            <a:r>
              <a:rPr lang="en-US" dirty="0" smtClean="0"/>
              <a:t>Press and hold CTRL, and then select both of the horizontal (top and bottom) rectangles. On the </a:t>
            </a:r>
            <a:r>
              <a:rPr lang="en-US" b="1" dirty="0" smtClean="0"/>
              <a:t>Home</a:t>
            </a:r>
            <a:r>
              <a:rPr lang="en-US" dirty="0" smtClean="0"/>
              <a:t> tab, in the </a:t>
            </a:r>
            <a:r>
              <a:rPr lang="en-US" b="1" dirty="0" smtClean="0"/>
              <a:t>Drawing</a:t>
            </a:r>
            <a:r>
              <a:rPr lang="en-US" dirty="0" smtClean="0"/>
              <a:t> group, click </a:t>
            </a:r>
            <a:r>
              <a:rPr lang="en-US" b="1" dirty="0" smtClean="0"/>
              <a:t>Arrange</a:t>
            </a:r>
            <a:r>
              <a:rPr lang="en-US" dirty="0" smtClean="0"/>
              <a:t>, point to </a:t>
            </a:r>
            <a:r>
              <a:rPr lang="en-US" b="1" dirty="0" smtClean="0"/>
              <a:t>Align</a:t>
            </a:r>
            <a:r>
              <a:rPr lang="en-US" dirty="0" smtClean="0"/>
              <a:t>, and then do the following:</a:t>
            </a:r>
          </a:p>
          <a:p>
            <a:pPr marL="685800" lvl="1" indent="-228600" eaLnBrk="1" fontAlgn="auto" hangingPunct="1">
              <a:spcBef>
                <a:spcPts val="0"/>
              </a:spcBef>
              <a:spcAft>
                <a:spcPts val="0"/>
              </a:spcAft>
              <a:buFont typeface="+mj-lt"/>
              <a:buAutoNum type="arabicPeriod"/>
              <a:defRPr/>
            </a:pPr>
            <a:r>
              <a:rPr lang="en-US" dirty="0" smtClean="0"/>
              <a:t>Click </a:t>
            </a:r>
            <a:r>
              <a:rPr lang="en-US" b="1" dirty="0" smtClean="0"/>
              <a:t>Align to Slide</a:t>
            </a:r>
            <a:r>
              <a:rPr lang="en-US" dirty="0" smtClean="0"/>
              <a:t>.</a:t>
            </a:r>
          </a:p>
          <a:p>
            <a:pPr marL="685800" lvl="1" indent="-228600" eaLnBrk="1" fontAlgn="auto" hangingPunct="1">
              <a:spcBef>
                <a:spcPts val="0"/>
              </a:spcBef>
              <a:spcAft>
                <a:spcPts val="0"/>
              </a:spcAft>
              <a:buFont typeface="+mj-lt"/>
              <a:buAutoNum type="arabicPeriod"/>
              <a:defRPr/>
            </a:pPr>
            <a:r>
              <a:rPr lang="en-US" dirty="0" smtClean="0"/>
              <a:t>Click </a:t>
            </a:r>
            <a:r>
              <a:rPr lang="en-US" b="1" dirty="0" smtClean="0"/>
              <a:t>Align</a:t>
            </a:r>
            <a:r>
              <a:rPr lang="en-US" dirty="0" smtClean="0"/>
              <a:t> </a:t>
            </a:r>
            <a:r>
              <a:rPr lang="en-US" b="1" dirty="0" smtClean="0"/>
              <a:t>Center</a:t>
            </a:r>
            <a:r>
              <a:rPr lang="en-US" dirty="0" smtClean="0"/>
              <a:t>.</a:t>
            </a:r>
          </a:p>
          <a:p>
            <a:pPr marL="228600" indent="-228600" eaLnBrk="1" fontAlgn="auto" hangingPunct="1">
              <a:spcBef>
                <a:spcPts val="0"/>
              </a:spcBef>
              <a:spcAft>
                <a:spcPts val="0"/>
              </a:spcAft>
              <a:buFont typeface="+mj-lt"/>
              <a:buAutoNum type="arabicPeriod" startAt="15"/>
              <a:defRPr/>
            </a:pPr>
            <a:r>
              <a:rPr lang="en-US" dirty="0" smtClean="0"/>
              <a:t>Press and hold CTRL, and then select both of the vertical (left and right) rectangles. On the </a:t>
            </a:r>
            <a:r>
              <a:rPr lang="en-US" b="1" dirty="0" smtClean="0"/>
              <a:t>Home</a:t>
            </a:r>
            <a:r>
              <a:rPr lang="en-US" dirty="0" smtClean="0"/>
              <a:t> tab, in the </a:t>
            </a:r>
            <a:r>
              <a:rPr lang="en-US" b="1" dirty="0" smtClean="0"/>
              <a:t>Drawing</a:t>
            </a:r>
            <a:r>
              <a:rPr lang="en-US" dirty="0" smtClean="0"/>
              <a:t> group, click </a:t>
            </a:r>
            <a:r>
              <a:rPr lang="en-US" b="1" dirty="0" smtClean="0"/>
              <a:t>Arrange</a:t>
            </a:r>
            <a:r>
              <a:rPr lang="en-US" dirty="0" smtClean="0"/>
              <a:t>, point to </a:t>
            </a:r>
            <a:r>
              <a:rPr lang="en-US" b="1" dirty="0" smtClean="0"/>
              <a:t>Align</a:t>
            </a:r>
            <a:r>
              <a:rPr lang="en-US" dirty="0" smtClean="0"/>
              <a:t>, and then do the following:</a:t>
            </a:r>
          </a:p>
          <a:p>
            <a:pPr marL="685800" lvl="1" indent="-228600" eaLnBrk="1" fontAlgn="auto" hangingPunct="1">
              <a:spcBef>
                <a:spcPts val="0"/>
              </a:spcBef>
              <a:spcAft>
                <a:spcPts val="0"/>
              </a:spcAft>
              <a:buFont typeface="+mj-lt"/>
              <a:buAutoNum type="arabicPeriod"/>
              <a:defRPr/>
            </a:pPr>
            <a:r>
              <a:rPr lang="en-US" dirty="0" smtClean="0"/>
              <a:t>Click </a:t>
            </a:r>
            <a:r>
              <a:rPr lang="en-US" b="1" dirty="0" smtClean="0"/>
              <a:t>Align to Slide</a:t>
            </a:r>
            <a:r>
              <a:rPr lang="en-US" dirty="0" smtClean="0"/>
              <a:t>.</a:t>
            </a:r>
          </a:p>
          <a:p>
            <a:pPr marL="685800" lvl="1" indent="-228600" eaLnBrk="1" fontAlgn="auto" hangingPunct="1">
              <a:spcBef>
                <a:spcPts val="0"/>
              </a:spcBef>
              <a:spcAft>
                <a:spcPts val="0"/>
              </a:spcAft>
              <a:buFont typeface="+mj-lt"/>
              <a:buAutoNum type="arabicPeriod"/>
              <a:defRPr/>
            </a:pPr>
            <a:r>
              <a:rPr lang="en-US" dirty="0" smtClean="0"/>
              <a:t>Click </a:t>
            </a:r>
            <a:r>
              <a:rPr lang="en-US" b="1" dirty="0" smtClean="0"/>
              <a:t>Align</a:t>
            </a:r>
            <a:r>
              <a:rPr lang="en-US" dirty="0" smtClean="0"/>
              <a:t> </a:t>
            </a:r>
            <a:r>
              <a:rPr lang="en-US" b="1" dirty="0" smtClean="0"/>
              <a:t>Middle</a:t>
            </a:r>
            <a:r>
              <a:rPr lang="en-US" dirty="0" smtClean="0"/>
              <a:t>.</a:t>
            </a:r>
          </a:p>
          <a:p>
            <a:pPr eaLnBrk="1" fontAlgn="auto" hangingPunct="1">
              <a:spcBef>
                <a:spcPts val="0"/>
              </a:spcBef>
              <a:spcAft>
                <a:spcPts val="0"/>
              </a:spcAft>
              <a:defRPr/>
            </a:pPr>
            <a:endParaRPr lang="en-US" dirty="0" smtClean="0"/>
          </a:p>
          <a:p>
            <a:pPr eaLnBrk="1" fontAlgn="auto" hangingPunct="1">
              <a:spcBef>
                <a:spcPts val="0"/>
              </a:spcBef>
              <a:spcAft>
                <a:spcPts val="0"/>
              </a:spcAft>
              <a:defRPr/>
            </a:pPr>
            <a:endParaRPr lang="en-US" dirty="0" smtClean="0"/>
          </a:p>
          <a:p>
            <a:pPr eaLnBrk="1" fontAlgn="auto" hangingPunct="1">
              <a:spcBef>
                <a:spcPts val="0"/>
              </a:spcBef>
              <a:spcAft>
                <a:spcPts val="0"/>
              </a:spcAft>
              <a:defRPr/>
            </a:pPr>
            <a:r>
              <a:rPr lang="en-US" dirty="0" smtClean="0"/>
              <a:t>To reproduce the animation effects on this slide, do the following:</a:t>
            </a:r>
          </a:p>
          <a:p>
            <a:pPr marL="228600" indent="-228600" eaLnBrk="1" fontAlgn="auto" hangingPunct="1">
              <a:spcBef>
                <a:spcPts val="0"/>
              </a:spcBef>
              <a:spcAft>
                <a:spcPts val="0"/>
              </a:spcAft>
              <a:buFont typeface="+mj-lt"/>
              <a:buAutoNum type="arabicPeriod"/>
              <a:defRPr/>
            </a:pPr>
            <a:r>
              <a:rPr lang="en-US" dirty="0" smtClean="0"/>
              <a:t>On the </a:t>
            </a:r>
            <a:r>
              <a:rPr lang="en-US" b="1" dirty="0" smtClean="0"/>
              <a:t>Animations</a:t>
            </a:r>
            <a:r>
              <a:rPr lang="en-US" dirty="0" smtClean="0"/>
              <a:t> tab, in the </a:t>
            </a:r>
            <a:r>
              <a:rPr lang="en-US" b="1" dirty="0" smtClean="0"/>
              <a:t>Animations</a:t>
            </a:r>
            <a:r>
              <a:rPr lang="en-US" dirty="0" smtClean="0"/>
              <a:t> group, click </a:t>
            </a:r>
            <a:r>
              <a:rPr lang="en-US" b="1" dirty="0" smtClean="0"/>
              <a:t>Custom</a:t>
            </a:r>
            <a:r>
              <a:rPr lang="en-US" dirty="0" smtClean="0"/>
              <a:t> </a:t>
            </a:r>
            <a:r>
              <a:rPr lang="en-US" b="1" dirty="0" smtClean="0"/>
              <a:t>Animation</a:t>
            </a:r>
            <a:r>
              <a:rPr lang="en-US" dirty="0" smtClean="0"/>
              <a:t>.</a:t>
            </a:r>
          </a:p>
          <a:p>
            <a:pPr marL="228600" indent="-228600" eaLnBrk="1" fontAlgn="auto" hangingPunct="1">
              <a:spcBef>
                <a:spcPts val="0"/>
              </a:spcBef>
              <a:spcAft>
                <a:spcPts val="0"/>
              </a:spcAft>
              <a:buFont typeface="+mj-lt"/>
              <a:buAutoNum type="arabicPeriod"/>
              <a:defRPr/>
            </a:pPr>
            <a:r>
              <a:rPr lang="en-US" dirty="0" smtClean="0"/>
              <a:t>Press and hold CTRL, and then select the four rectangles on the slide. In the </a:t>
            </a:r>
            <a:r>
              <a:rPr lang="en-US" b="1" dirty="0" smtClean="0"/>
              <a:t>Custom</a:t>
            </a:r>
            <a:r>
              <a:rPr lang="en-US" dirty="0" smtClean="0"/>
              <a:t> </a:t>
            </a:r>
            <a:r>
              <a:rPr lang="en-US" b="1" dirty="0" smtClean="0"/>
              <a:t>Animation</a:t>
            </a:r>
            <a:r>
              <a:rPr lang="en-US" dirty="0" smtClean="0"/>
              <a:t> task pane, do the following:</a:t>
            </a:r>
          </a:p>
          <a:p>
            <a:pPr marL="685800" lvl="1" indent="-228600" eaLnBrk="1" fontAlgn="auto" hangingPunct="1">
              <a:spcBef>
                <a:spcPts val="0"/>
              </a:spcBef>
              <a:spcAft>
                <a:spcPts val="0"/>
              </a:spcAft>
              <a:buFont typeface="+mj-lt"/>
              <a:buAutoNum type="arabicPeriod"/>
              <a:defRPr/>
            </a:pPr>
            <a:r>
              <a:rPr lang="en-US" dirty="0" smtClean="0"/>
              <a:t>Click </a:t>
            </a:r>
            <a:r>
              <a:rPr lang="en-US" b="1" dirty="0" smtClean="0"/>
              <a:t>Add Effect</a:t>
            </a:r>
            <a:r>
              <a:rPr lang="en-US" dirty="0" smtClean="0"/>
              <a:t>, point to </a:t>
            </a:r>
            <a:r>
              <a:rPr lang="en-US" b="1" dirty="0" smtClean="0"/>
              <a:t>Entrance</a:t>
            </a:r>
            <a:r>
              <a:rPr lang="en-US" dirty="0" smtClean="0"/>
              <a:t>, and then click </a:t>
            </a:r>
            <a:r>
              <a:rPr lang="en-US" b="1" dirty="0" smtClean="0"/>
              <a:t>More</a:t>
            </a:r>
            <a:r>
              <a:rPr lang="en-US" dirty="0" smtClean="0"/>
              <a:t> </a:t>
            </a:r>
            <a:r>
              <a:rPr lang="en-US" b="1" dirty="0" smtClean="0"/>
              <a:t>Effects</a:t>
            </a:r>
            <a:r>
              <a:rPr lang="en-US" dirty="0" smtClean="0"/>
              <a:t>. In the </a:t>
            </a:r>
            <a:r>
              <a:rPr lang="en-US" b="1" dirty="0" smtClean="0"/>
              <a:t>Add Entrance Effect </a:t>
            </a:r>
            <a:r>
              <a:rPr lang="en-US" dirty="0" smtClean="0"/>
              <a:t>dialog box,</a:t>
            </a:r>
            <a:r>
              <a:rPr lang="en-US" b="1" dirty="0" smtClean="0"/>
              <a:t> </a:t>
            </a:r>
            <a:r>
              <a:rPr lang="en-US" dirty="0" smtClean="0"/>
              <a:t>under </a:t>
            </a:r>
            <a:r>
              <a:rPr lang="en-US" b="1" dirty="0" smtClean="0"/>
              <a:t>Basic</a:t>
            </a:r>
            <a:r>
              <a:rPr lang="en-US" dirty="0" smtClean="0"/>
              <a:t>, click </a:t>
            </a:r>
            <a:r>
              <a:rPr lang="en-US" b="1" dirty="0" smtClean="0"/>
              <a:t>Fly In</a:t>
            </a:r>
            <a:r>
              <a:rPr lang="en-US" dirty="0" smtClean="0"/>
              <a:t>, and then click </a:t>
            </a:r>
            <a:r>
              <a:rPr lang="en-US" b="1" dirty="0" smtClean="0"/>
              <a:t>OK</a:t>
            </a:r>
            <a:r>
              <a:rPr lang="en-US" dirty="0" smtClean="0"/>
              <a:t>.</a:t>
            </a:r>
          </a:p>
          <a:p>
            <a:pPr marL="685800" lvl="1" indent="-228600" eaLnBrk="1" fontAlgn="auto" hangingPunct="1">
              <a:spcBef>
                <a:spcPts val="0"/>
              </a:spcBef>
              <a:spcAft>
                <a:spcPts val="0"/>
              </a:spcAft>
              <a:buFont typeface="+mj-lt"/>
              <a:buAutoNum type="arabicPeriod"/>
              <a:defRPr/>
            </a:pPr>
            <a:r>
              <a:rPr lang="en-US" dirty="0" smtClean="0"/>
              <a:t>Under </a:t>
            </a:r>
            <a:r>
              <a:rPr lang="en-US" b="1" dirty="0" smtClean="0"/>
              <a:t>Modify: Fly In</a:t>
            </a:r>
            <a:r>
              <a:rPr lang="en-US" dirty="0" smtClean="0"/>
              <a:t>, in the </a:t>
            </a:r>
            <a:r>
              <a:rPr lang="en-US" b="1" dirty="0" smtClean="0"/>
              <a:t>Start </a:t>
            </a:r>
            <a:r>
              <a:rPr lang="en-US" dirty="0" smtClean="0"/>
              <a:t>list, select </a:t>
            </a:r>
            <a:r>
              <a:rPr lang="en-US" b="1" dirty="0" smtClean="0"/>
              <a:t>With Previous</a:t>
            </a:r>
            <a:r>
              <a:rPr lang="en-US" dirty="0" smtClean="0"/>
              <a:t>.</a:t>
            </a:r>
          </a:p>
          <a:p>
            <a:pPr marL="685800" lvl="1" indent="-228600" eaLnBrk="1" fontAlgn="auto" hangingPunct="1">
              <a:spcBef>
                <a:spcPts val="0"/>
              </a:spcBef>
              <a:spcAft>
                <a:spcPts val="0"/>
              </a:spcAft>
              <a:buFont typeface="+mj-lt"/>
              <a:buAutoNum type="arabicPeriod"/>
              <a:defRPr/>
            </a:pPr>
            <a:r>
              <a:rPr lang="en-US" dirty="0" smtClean="0"/>
              <a:t>Under </a:t>
            </a:r>
            <a:r>
              <a:rPr lang="en-US" b="1" dirty="0" smtClean="0"/>
              <a:t>Modify: Fly In</a:t>
            </a:r>
            <a:r>
              <a:rPr lang="en-US" dirty="0" smtClean="0"/>
              <a:t>, in the </a:t>
            </a:r>
            <a:r>
              <a:rPr lang="en-US" b="1" dirty="0" smtClean="0"/>
              <a:t>Speed </a:t>
            </a:r>
            <a:r>
              <a:rPr lang="en-US" dirty="0" smtClean="0"/>
              <a:t>list, select </a:t>
            </a:r>
            <a:r>
              <a:rPr lang="en-US" b="1" dirty="0" smtClean="0"/>
              <a:t>Medium</a:t>
            </a:r>
            <a:r>
              <a:rPr lang="en-US" dirty="0" smtClean="0"/>
              <a:t>.</a:t>
            </a:r>
          </a:p>
          <a:p>
            <a:pPr marL="228600" indent="-228600" eaLnBrk="1" fontAlgn="auto" hangingPunct="1">
              <a:spcBef>
                <a:spcPts val="0"/>
              </a:spcBef>
              <a:spcAft>
                <a:spcPts val="0"/>
              </a:spcAft>
              <a:buFont typeface="+mj-lt"/>
              <a:buAutoNum type="arabicPeriod"/>
              <a:defRPr/>
            </a:pPr>
            <a:r>
              <a:rPr lang="en-US" dirty="0" smtClean="0"/>
              <a:t>On the slide, select the top horizontal rectangle. In the </a:t>
            </a:r>
            <a:r>
              <a:rPr lang="en-US" b="1" dirty="0" smtClean="0"/>
              <a:t>Custom</a:t>
            </a:r>
            <a:r>
              <a:rPr lang="en-US" dirty="0" smtClean="0"/>
              <a:t> </a:t>
            </a:r>
            <a:r>
              <a:rPr lang="en-US" b="1" dirty="0" smtClean="0"/>
              <a:t>Animation</a:t>
            </a:r>
            <a:r>
              <a:rPr lang="en-US" dirty="0" smtClean="0"/>
              <a:t> task pane, under </a:t>
            </a:r>
            <a:r>
              <a:rPr lang="en-US" b="1" dirty="0" smtClean="0"/>
              <a:t>Modify: Fly-In</a:t>
            </a:r>
            <a:r>
              <a:rPr lang="en-US" dirty="0" smtClean="0"/>
              <a:t>, in the </a:t>
            </a:r>
            <a:r>
              <a:rPr lang="en-US" b="1" dirty="0" smtClean="0"/>
              <a:t>Direction </a:t>
            </a:r>
            <a:r>
              <a:rPr lang="en-US" dirty="0" smtClean="0"/>
              <a:t>list, select </a:t>
            </a:r>
            <a:r>
              <a:rPr lang="en-US" b="1" dirty="0" smtClean="0"/>
              <a:t>From Bottom</a:t>
            </a:r>
            <a:r>
              <a:rPr lang="en-US" dirty="0" smtClean="0"/>
              <a:t>.</a:t>
            </a:r>
          </a:p>
          <a:p>
            <a:pPr marL="228600" indent="-228600" eaLnBrk="1" fontAlgn="auto" hangingPunct="1">
              <a:spcBef>
                <a:spcPts val="0"/>
              </a:spcBef>
              <a:spcAft>
                <a:spcPts val="0"/>
              </a:spcAft>
              <a:buFont typeface="+mj-lt"/>
              <a:buAutoNum type="arabicPeriod"/>
              <a:defRPr/>
            </a:pPr>
            <a:r>
              <a:rPr lang="en-US" dirty="0" smtClean="0"/>
              <a:t>On the slide, select the bottom horizontal rectangle. In the </a:t>
            </a:r>
            <a:r>
              <a:rPr lang="en-US" b="1" dirty="0" smtClean="0"/>
              <a:t>Custom</a:t>
            </a:r>
            <a:r>
              <a:rPr lang="en-US" dirty="0" smtClean="0"/>
              <a:t> </a:t>
            </a:r>
            <a:r>
              <a:rPr lang="en-US" b="1" dirty="0" smtClean="0"/>
              <a:t>Animation</a:t>
            </a:r>
            <a:r>
              <a:rPr lang="en-US" dirty="0" smtClean="0"/>
              <a:t> task pane, under </a:t>
            </a:r>
            <a:r>
              <a:rPr lang="en-US" b="1" dirty="0" smtClean="0"/>
              <a:t>Modify: Fly-In</a:t>
            </a:r>
            <a:r>
              <a:rPr lang="en-US" dirty="0" smtClean="0"/>
              <a:t>, in the </a:t>
            </a:r>
            <a:r>
              <a:rPr lang="en-US" b="1" dirty="0" smtClean="0"/>
              <a:t>Direction </a:t>
            </a:r>
            <a:r>
              <a:rPr lang="en-US" dirty="0" smtClean="0"/>
              <a:t>list, select </a:t>
            </a:r>
            <a:r>
              <a:rPr lang="en-US" b="1" dirty="0" smtClean="0"/>
              <a:t>From Top</a:t>
            </a:r>
            <a:r>
              <a:rPr lang="en-US" dirty="0" smtClean="0"/>
              <a:t>.</a:t>
            </a:r>
          </a:p>
          <a:p>
            <a:pPr marL="228600" indent="-228600" eaLnBrk="1" fontAlgn="auto" hangingPunct="1">
              <a:spcBef>
                <a:spcPts val="0"/>
              </a:spcBef>
              <a:spcAft>
                <a:spcPts val="0"/>
              </a:spcAft>
              <a:buFont typeface="+mj-lt"/>
              <a:buAutoNum type="arabicPeriod"/>
              <a:defRPr/>
            </a:pPr>
            <a:r>
              <a:rPr lang="en-US" dirty="0" smtClean="0"/>
              <a:t>On the slide, select the left vertical rectangle. In the </a:t>
            </a:r>
            <a:r>
              <a:rPr lang="en-US" b="1" dirty="0" smtClean="0"/>
              <a:t>Custom</a:t>
            </a:r>
            <a:r>
              <a:rPr lang="en-US" dirty="0" smtClean="0"/>
              <a:t> </a:t>
            </a:r>
            <a:r>
              <a:rPr lang="en-US" b="1" dirty="0" smtClean="0"/>
              <a:t>Animation</a:t>
            </a:r>
            <a:r>
              <a:rPr lang="en-US" dirty="0" smtClean="0"/>
              <a:t> task pane, under </a:t>
            </a:r>
            <a:r>
              <a:rPr lang="en-US" b="1" dirty="0" smtClean="0"/>
              <a:t>Modify: Fly-In</a:t>
            </a:r>
            <a:r>
              <a:rPr lang="en-US" dirty="0" smtClean="0"/>
              <a:t>, in the </a:t>
            </a:r>
            <a:r>
              <a:rPr lang="en-US" b="1" dirty="0" smtClean="0"/>
              <a:t>Direction </a:t>
            </a:r>
            <a:r>
              <a:rPr lang="en-US" dirty="0" smtClean="0"/>
              <a:t>list, select </a:t>
            </a:r>
            <a:r>
              <a:rPr lang="en-US" b="1" dirty="0" smtClean="0"/>
              <a:t>From Right</a:t>
            </a:r>
            <a:r>
              <a:rPr lang="en-US" dirty="0" smtClean="0"/>
              <a:t>.</a:t>
            </a:r>
          </a:p>
          <a:p>
            <a:pPr marL="228600" indent="-228600" eaLnBrk="1" fontAlgn="auto" hangingPunct="1">
              <a:spcBef>
                <a:spcPts val="0"/>
              </a:spcBef>
              <a:spcAft>
                <a:spcPts val="0"/>
              </a:spcAft>
              <a:buFont typeface="+mj-lt"/>
              <a:buAutoNum type="arabicPeriod"/>
              <a:defRPr/>
            </a:pPr>
            <a:r>
              <a:rPr lang="en-US" dirty="0" smtClean="0"/>
              <a:t>On the slide, select the right vertical rectangle. In the </a:t>
            </a:r>
            <a:r>
              <a:rPr lang="en-US" b="1" dirty="0" smtClean="0"/>
              <a:t>Custom</a:t>
            </a:r>
            <a:r>
              <a:rPr lang="en-US" dirty="0" smtClean="0"/>
              <a:t> </a:t>
            </a:r>
            <a:r>
              <a:rPr lang="en-US" b="1" dirty="0" smtClean="0"/>
              <a:t>Animation</a:t>
            </a:r>
            <a:r>
              <a:rPr lang="en-US" dirty="0" smtClean="0"/>
              <a:t> task pane, under </a:t>
            </a:r>
            <a:r>
              <a:rPr lang="en-US" b="1" dirty="0" smtClean="0"/>
              <a:t>Modify: Fly-In</a:t>
            </a:r>
            <a:r>
              <a:rPr lang="en-US" dirty="0" smtClean="0"/>
              <a:t>, in the </a:t>
            </a:r>
            <a:r>
              <a:rPr lang="en-US" b="1" dirty="0" smtClean="0"/>
              <a:t>Direction </a:t>
            </a:r>
            <a:r>
              <a:rPr lang="en-US" dirty="0" smtClean="0"/>
              <a:t>list, select </a:t>
            </a:r>
            <a:r>
              <a:rPr lang="en-US" b="1" dirty="0" smtClean="0"/>
              <a:t>From Left</a:t>
            </a:r>
            <a:r>
              <a:rPr lang="en-US" dirty="0" smtClean="0"/>
              <a:t>.</a:t>
            </a:r>
          </a:p>
          <a:p>
            <a:pPr marL="228600" indent="-228600" eaLnBrk="1" fontAlgn="auto" hangingPunct="1">
              <a:spcBef>
                <a:spcPts val="0"/>
              </a:spcBef>
              <a:spcAft>
                <a:spcPts val="0"/>
              </a:spcAft>
              <a:buFont typeface="+mj-lt"/>
              <a:buAutoNum type="arabicPeriod"/>
              <a:defRPr/>
            </a:pPr>
            <a:r>
              <a:rPr lang="en-US" dirty="0" smtClean="0"/>
              <a:t>On the slide, select the picture. In the </a:t>
            </a:r>
            <a:r>
              <a:rPr lang="en-US" b="1" dirty="0" smtClean="0"/>
              <a:t>Custom</a:t>
            </a:r>
            <a:r>
              <a:rPr lang="en-US" dirty="0" smtClean="0"/>
              <a:t> </a:t>
            </a:r>
            <a:r>
              <a:rPr lang="en-US" b="1" dirty="0" smtClean="0"/>
              <a:t>Animation</a:t>
            </a:r>
            <a:r>
              <a:rPr lang="en-US" dirty="0" smtClean="0"/>
              <a:t> task pane, do the following: </a:t>
            </a:r>
          </a:p>
          <a:p>
            <a:pPr marL="685800" lvl="1" indent="-228600" eaLnBrk="1" fontAlgn="auto" hangingPunct="1">
              <a:spcBef>
                <a:spcPts val="0"/>
              </a:spcBef>
              <a:spcAft>
                <a:spcPts val="0"/>
              </a:spcAft>
              <a:buFont typeface="+mj-lt"/>
              <a:buAutoNum type="arabicPeriod"/>
              <a:defRPr/>
            </a:pPr>
            <a:r>
              <a:rPr lang="en-US" dirty="0" smtClean="0"/>
              <a:t>Click </a:t>
            </a:r>
            <a:r>
              <a:rPr lang="en-US" b="1" dirty="0" smtClean="0"/>
              <a:t>Add Effect</a:t>
            </a:r>
            <a:r>
              <a:rPr lang="en-US" dirty="0" smtClean="0"/>
              <a:t>, point to </a:t>
            </a:r>
            <a:r>
              <a:rPr lang="en-US" b="1" dirty="0" smtClean="0"/>
              <a:t>Entrance</a:t>
            </a:r>
            <a:r>
              <a:rPr lang="en-US" dirty="0" smtClean="0"/>
              <a:t>, and then click </a:t>
            </a:r>
            <a:r>
              <a:rPr lang="en-US" b="1" dirty="0" smtClean="0"/>
              <a:t>More</a:t>
            </a:r>
            <a:r>
              <a:rPr lang="en-US" dirty="0" smtClean="0"/>
              <a:t> </a:t>
            </a:r>
            <a:r>
              <a:rPr lang="en-US" b="1" dirty="0" smtClean="0"/>
              <a:t>Effects</a:t>
            </a:r>
            <a:r>
              <a:rPr lang="en-US" dirty="0" smtClean="0"/>
              <a:t>. In the </a:t>
            </a:r>
            <a:r>
              <a:rPr lang="en-US" b="1" dirty="0" smtClean="0"/>
              <a:t>Add Entrance Effect</a:t>
            </a:r>
            <a:r>
              <a:rPr lang="en-US" dirty="0" smtClean="0"/>
              <a:t> dialog box, under </a:t>
            </a:r>
            <a:r>
              <a:rPr lang="en-US" b="1" dirty="0" smtClean="0"/>
              <a:t>Basic</a:t>
            </a:r>
            <a:r>
              <a:rPr lang="en-US" dirty="0" smtClean="0"/>
              <a:t>, click </a:t>
            </a:r>
            <a:r>
              <a:rPr lang="en-US" b="1" dirty="0" smtClean="0"/>
              <a:t>Box</a:t>
            </a:r>
            <a:r>
              <a:rPr lang="en-US" dirty="0" smtClean="0"/>
              <a:t>, and then click </a:t>
            </a:r>
            <a:r>
              <a:rPr lang="en-US" b="1" dirty="0" smtClean="0"/>
              <a:t>OK.</a:t>
            </a:r>
          </a:p>
          <a:p>
            <a:pPr marL="685800" lvl="1" indent="-228600" eaLnBrk="1" fontAlgn="auto" hangingPunct="1">
              <a:spcBef>
                <a:spcPts val="0"/>
              </a:spcBef>
              <a:spcAft>
                <a:spcPts val="0"/>
              </a:spcAft>
              <a:buFont typeface="+mj-lt"/>
              <a:buAutoNum type="arabicPeriod"/>
              <a:defRPr/>
            </a:pPr>
            <a:r>
              <a:rPr lang="en-US" dirty="0" smtClean="0"/>
              <a:t>Under </a:t>
            </a:r>
            <a:r>
              <a:rPr lang="en-US" b="1" dirty="0" smtClean="0"/>
              <a:t>Modify: Box</a:t>
            </a:r>
            <a:r>
              <a:rPr lang="en-US" dirty="0" smtClean="0"/>
              <a:t>, in the </a:t>
            </a:r>
            <a:r>
              <a:rPr lang="en-US" b="1" dirty="0" smtClean="0"/>
              <a:t>Start</a:t>
            </a:r>
            <a:r>
              <a:rPr lang="en-US" dirty="0" smtClean="0"/>
              <a:t> list, select </a:t>
            </a:r>
            <a:r>
              <a:rPr lang="en-US" b="1" dirty="0" smtClean="0"/>
              <a:t>With Previous</a:t>
            </a:r>
            <a:r>
              <a:rPr lang="en-US" dirty="0" smtClean="0"/>
              <a:t>.</a:t>
            </a:r>
          </a:p>
          <a:p>
            <a:pPr marL="685800" lvl="1" indent="-228600" eaLnBrk="1" fontAlgn="auto" hangingPunct="1">
              <a:spcBef>
                <a:spcPts val="0"/>
              </a:spcBef>
              <a:spcAft>
                <a:spcPts val="0"/>
              </a:spcAft>
              <a:buFont typeface="+mj-lt"/>
              <a:buAutoNum type="arabicPeriod"/>
              <a:defRPr/>
            </a:pPr>
            <a:r>
              <a:rPr lang="en-US" dirty="0" smtClean="0"/>
              <a:t>Under </a:t>
            </a:r>
            <a:r>
              <a:rPr lang="en-US" b="1" dirty="0" smtClean="0"/>
              <a:t>Modify: Box</a:t>
            </a:r>
            <a:r>
              <a:rPr lang="en-US" dirty="0" smtClean="0"/>
              <a:t>, in the </a:t>
            </a:r>
            <a:r>
              <a:rPr lang="en-US" b="1" dirty="0" smtClean="0"/>
              <a:t>Direction</a:t>
            </a:r>
            <a:r>
              <a:rPr lang="en-US" dirty="0" smtClean="0"/>
              <a:t> list, select </a:t>
            </a:r>
            <a:r>
              <a:rPr lang="en-US" b="1" dirty="0" smtClean="0"/>
              <a:t>Out</a:t>
            </a:r>
            <a:r>
              <a:rPr lang="en-US" dirty="0" smtClean="0"/>
              <a:t>.</a:t>
            </a:r>
          </a:p>
          <a:p>
            <a:pPr marL="228600" indent="-228600" eaLnBrk="1" fontAlgn="auto" hangingPunct="1">
              <a:spcBef>
                <a:spcPts val="0"/>
              </a:spcBef>
              <a:spcAft>
                <a:spcPts val="0"/>
              </a:spcAft>
              <a:buFont typeface="+mj-lt"/>
              <a:buAutoNum type="arabicPeriod"/>
              <a:defRPr/>
            </a:pPr>
            <a:r>
              <a:rPr lang="en-US" dirty="0" smtClean="0"/>
              <a:t>Also in the </a:t>
            </a:r>
            <a:r>
              <a:rPr lang="en-US" b="1" dirty="0" smtClean="0"/>
              <a:t>Custom Animation </a:t>
            </a:r>
            <a:r>
              <a:rPr lang="en-US" dirty="0" smtClean="0"/>
              <a:t>task pane, select the fifth animation effect (box effect for the picture). Click the arrow to the right of the selected effect, and then click </a:t>
            </a:r>
            <a:r>
              <a:rPr lang="en-US" b="1" dirty="0" smtClean="0"/>
              <a:t>Timing</a:t>
            </a:r>
            <a:r>
              <a:rPr lang="en-US" dirty="0" smtClean="0"/>
              <a:t>. In the </a:t>
            </a:r>
            <a:r>
              <a:rPr lang="en-US" b="1" dirty="0" smtClean="0"/>
              <a:t>Fade </a:t>
            </a:r>
            <a:r>
              <a:rPr lang="en-US" dirty="0" smtClean="0"/>
              <a:t>dialog box, on the </a:t>
            </a:r>
            <a:r>
              <a:rPr lang="en-US" b="1" dirty="0" smtClean="0"/>
              <a:t>Timing</a:t>
            </a:r>
            <a:r>
              <a:rPr lang="en-US" dirty="0" smtClean="0"/>
              <a:t> tab, do the following:</a:t>
            </a:r>
          </a:p>
          <a:p>
            <a:pPr marL="685800" lvl="1" indent="-228600" eaLnBrk="1" fontAlgn="auto" hangingPunct="1">
              <a:spcBef>
                <a:spcPts val="0"/>
              </a:spcBef>
              <a:spcAft>
                <a:spcPts val="0"/>
              </a:spcAft>
              <a:buFont typeface="Arial" pitchFamily="34" charset="0"/>
              <a:buChar char="•"/>
              <a:defRPr/>
            </a:pPr>
            <a:r>
              <a:rPr lang="en-US" dirty="0" smtClean="0"/>
              <a:t>In the </a:t>
            </a:r>
            <a:r>
              <a:rPr lang="en-US" b="1" dirty="0" smtClean="0"/>
              <a:t>Delay</a:t>
            </a:r>
            <a:r>
              <a:rPr lang="en-US" dirty="0" smtClean="0"/>
              <a:t> box, enter </a:t>
            </a:r>
            <a:r>
              <a:rPr lang="en-US" b="1" dirty="0" smtClean="0"/>
              <a:t>1.3</a:t>
            </a:r>
            <a:r>
              <a:rPr lang="en-US" dirty="0" smtClean="0"/>
              <a:t>.</a:t>
            </a:r>
          </a:p>
          <a:p>
            <a:pPr marL="685800" lvl="1" indent="-228600" eaLnBrk="1" fontAlgn="auto" hangingPunct="1">
              <a:spcBef>
                <a:spcPts val="0"/>
              </a:spcBef>
              <a:spcAft>
                <a:spcPts val="0"/>
              </a:spcAft>
              <a:buFont typeface="Arial" pitchFamily="34" charset="0"/>
              <a:buChar char="•"/>
              <a:defRPr/>
            </a:pPr>
            <a:r>
              <a:rPr lang="en-US" dirty="0" smtClean="0"/>
              <a:t>In the </a:t>
            </a:r>
            <a:r>
              <a:rPr lang="en-US" b="1" dirty="0" smtClean="0"/>
              <a:t>Speed</a:t>
            </a:r>
            <a:r>
              <a:rPr lang="en-US" dirty="0" smtClean="0"/>
              <a:t> box, enter </a:t>
            </a:r>
            <a:r>
              <a:rPr lang="en-US" b="1" dirty="0" smtClean="0"/>
              <a:t>0.7 seconds</a:t>
            </a:r>
            <a:r>
              <a:rPr lang="en-US" dirty="0" smtClean="0"/>
              <a:t>, and then click </a:t>
            </a:r>
            <a:r>
              <a:rPr lang="en-US" b="1" dirty="0" smtClean="0"/>
              <a:t>OK</a:t>
            </a:r>
            <a:r>
              <a:rPr lang="en-US" dirty="0" smtClean="0"/>
              <a:t>.</a:t>
            </a:r>
          </a:p>
          <a:p>
            <a:pPr marL="228600" indent="-228600" eaLnBrk="1" fontAlgn="auto" hangingPunct="1">
              <a:spcBef>
                <a:spcPts val="0"/>
              </a:spcBef>
              <a:spcAft>
                <a:spcPts val="0"/>
              </a:spcAft>
              <a:buFont typeface="+mj-lt"/>
              <a:buAutoNum type="arabicPeriod"/>
              <a:defRPr/>
            </a:pPr>
            <a:r>
              <a:rPr lang="en-US" dirty="0" smtClean="0"/>
              <a:t>Press and hold CTRL, and then select the four rectangles on the slide. In the </a:t>
            </a:r>
            <a:r>
              <a:rPr lang="en-US" b="1" dirty="0" smtClean="0"/>
              <a:t>Custom</a:t>
            </a:r>
            <a:r>
              <a:rPr lang="en-US" dirty="0" smtClean="0"/>
              <a:t> </a:t>
            </a:r>
            <a:r>
              <a:rPr lang="en-US" b="1" dirty="0" smtClean="0"/>
              <a:t>Animation</a:t>
            </a:r>
            <a:r>
              <a:rPr lang="en-US" dirty="0" smtClean="0"/>
              <a:t> task pane, do the following:</a:t>
            </a:r>
          </a:p>
          <a:p>
            <a:pPr marL="685800" lvl="1" indent="-228600" eaLnBrk="1" fontAlgn="auto" hangingPunct="1">
              <a:spcBef>
                <a:spcPts val="0"/>
              </a:spcBef>
              <a:spcAft>
                <a:spcPts val="0"/>
              </a:spcAft>
              <a:buFont typeface="+mj-lt"/>
              <a:buAutoNum type="arabicPeriod"/>
              <a:defRPr/>
            </a:pPr>
            <a:r>
              <a:rPr lang="en-US" dirty="0" smtClean="0"/>
              <a:t>Click </a:t>
            </a:r>
            <a:r>
              <a:rPr lang="en-US" b="1" dirty="0" smtClean="0"/>
              <a:t>Add Effect</a:t>
            </a:r>
            <a:r>
              <a:rPr lang="en-US" dirty="0" smtClean="0"/>
              <a:t>, point to </a:t>
            </a:r>
            <a:r>
              <a:rPr lang="en-US" b="1" dirty="0" smtClean="0"/>
              <a:t>Exit</a:t>
            </a:r>
            <a:r>
              <a:rPr lang="en-US" dirty="0" smtClean="0"/>
              <a:t>, and then click </a:t>
            </a:r>
            <a:r>
              <a:rPr lang="en-US" b="1" dirty="0" smtClean="0"/>
              <a:t>More</a:t>
            </a:r>
            <a:r>
              <a:rPr lang="en-US" dirty="0" smtClean="0"/>
              <a:t> </a:t>
            </a:r>
            <a:r>
              <a:rPr lang="en-US" b="1" dirty="0" smtClean="0"/>
              <a:t>Effects</a:t>
            </a:r>
            <a:r>
              <a:rPr lang="en-US" dirty="0" smtClean="0"/>
              <a:t>. In the </a:t>
            </a:r>
            <a:r>
              <a:rPr lang="en-US" b="1" dirty="0" smtClean="0"/>
              <a:t>Add Exit Effect </a:t>
            </a:r>
            <a:r>
              <a:rPr lang="en-US" dirty="0" smtClean="0"/>
              <a:t>dialog box,</a:t>
            </a:r>
            <a:r>
              <a:rPr lang="en-US" b="1" dirty="0" smtClean="0"/>
              <a:t> </a:t>
            </a:r>
            <a:r>
              <a:rPr lang="en-US" dirty="0" smtClean="0"/>
              <a:t>under </a:t>
            </a:r>
            <a:r>
              <a:rPr lang="en-US" b="1" dirty="0" smtClean="0"/>
              <a:t>Basic</a:t>
            </a:r>
            <a:r>
              <a:rPr lang="en-US" dirty="0" smtClean="0"/>
              <a:t>, click </a:t>
            </a:r>
            <a:r>
              <a:rPr lang="en-US" b="1" dirty="0" smtClean="0"/>
              <a:t>Fly Out</a:t>
            </a:r>
            <a:r>
              <a:rPr lang="en-US" dirty="0" smtClean="0"/>
              <a:t>, and then click </a:t>
            </a:r>
            <a:r>
              <a:rPr lang="en-US" b="1" dirty="0" smtClean="0"/>
              <a:t>OK</a:t>
            </a:r>
            <a:r>
              <a:rPr lang="en-US" dirty="0" smtClean="0"/>
              <a:t>.</a:t>
            </a:r>
          </a:p>
          <a:p>
            <a:pPr marL="685800" lvl="1" indent="-228600" eaLnBrk="1" fontAlgn="auto" hangingPunct="1">
              <a:spcBef>
                <a:spcPts val="0"/>
              </a:spcBef>
              <a:spcAft>
                <a:spcPts val="0"/>
              </a:spcAft>
              <a:buFont typeface="+mj-lt"/>
              <a:buAutoNum type="arabicPeriod"/>
              <a:defRPr/>
            </a:pPr>
            <a:r>
              <a:rPr lang="en-US" dirty="0" smtClean="0"/>
              <a:t>Under </a:t>
            </a:r>
            <a:r>
              <a:rPr lang="en-US" b="1" dirty="0" smtClean="0"/>
              <a:t>Modify: Fly Out</a:t>
            </a:r>
            <a:r>
              <a:rPr lang="en-US" dirty="0" smtClean="0"/>
              <a:t>, in the </a:t>
            </a:r>
            <a:r>
              <a:rPr lang="en-US" b="1" dirty="0" smtClean="0"/>
              <a:t>Start </a:t>
            </a:r>
            <a:r>
              <a:rPr lang="en-US" dirty="0" smtClean="0"/>
              <a:t>list, select </a:t>
            </a:r>
            <a:r>
              <a:rPr lang="en-US" b="1" dirty="0" smtClean="0"/>
              <a:t>With Previous</a:t>
            </a:r>
            <a:r>
              <a:rPr lang="en-US" dirty="0" smtClean="0"/>
              <a:t>.</a:t>
            </a:r>
          </a:p>
          <a:p>
            <a:pPr marL="685800" lvl="1" indent="-228600" eaLnBrk="1" fontAlgn="auto" hangingPunct="1">
              <a:spcBef>
                <a:spcPts val="0"/>
              </a:spcBef>
              <a:spcAft>
                <a:spcPts val="0"/>
              </a:spcAft>
              <a:buFont typeface="+mj-lt"/>
              <a:buAutoNum type="arabicPeriod"/>
              <a:defRPr/>
            </a:pPr>
            <a:r>
              <a:rPr lang="en-US" dirty="0" smtClean="0"/>
              <a:t>Under </a:t>
            </a:r>
            <a:r>
              <a:rPr lang="en-US" b="1" dirty="0" smtClean="0"/>
              <a:t>Modify: Fly Out</a:t>
            </a:r>
            <a:r>
              <a:rPr lang="en-US" dirty="0" smtClean="0"/>
              <a:t>, in the </a:t>
            </a:r>
            <a:r>
              <a:rPr lang="en-US" b="1" dirty="0" smtClean="0"/>
              <a:t>Speed </a:t>
            </a:r>
            <a:r>
              <a:rPr lang="en-US" dirty="0" smtClean="0"/>
              <a:t>box, select </a:t>
            </a:r>
            <a:r>
              <a:rPr lang="en-US" b="1" dirty="0" smtClean="0"/>
              <a:t>Medium</a:t>
            </a:r>
            <a:r>
              <a:rPr lang="en-US" dirty="0" smtClean="0"/>
              <a:t>. </a:t>
            </a:r>
            <a:endParaRPr lang="en-US" i="1" dirty="0" smtClean="0"/>
          </a:p>
          <a:p>
            <a:pPr marL="228600" indent="-228600" eaLnBrk="1" fontAlgn="auto" hangingPunct="1">
              <a:spcBef>
                <a:spcPts val="0"/>
              </a:spcBef>
              <a:spcAft>
                <a:spcPts val="0"/>
              </a:spcAft>
              <a:buFont typeface="+mj-lt"/>
              <a:buAutoNum type="arabicPeriod"/>
              <a:defRPr/>
            </a:pPr>
            <a:r>
              <a:rPr lang="en-US" dirty="0" smtClean="0"/>
              <a:t>Also in the </a:t>
            </a:r>
            <a:r>
              <a:rPr lang="en-US" b="1" dirty="0" smtClean="0"/>
              <a:t>Custom Animation </a:t>
            </a:r>
            <a:r>
              <a:rPr lang="en-US" dirty="0" smtClean="0"/>
              <a:t>task pane, with all four fly-out effects still selected, click the arrow to the right of the last fly-out effect, and then click </a:t>
            </a:r>
            <a:r>
              <a:rPr lang="en-US" b="1" dirty="0" smtClean="0"/>
              <a:t>Timing</a:t>
            </a:r>
            <a:r>
              <a:rPr lang="en-US" dirty="0" smtClean="0"/>
              <a:t>. In the </a:t>
            </a:r>
            <a:r>
              <a:rPr lang="en-US" b="1" dirty="0" smtClean="0"/>
              <a:t>Fly Out </a:t>
            </a:r>
            <a:r>
              <a:rPr lang="en-US" dirty="0" smtClean="0"/>
              <a:t>dialog box, on the </a:t>
            </a:r>
            <a:r>
              <a:rPr lang="en-US" b="1" dirty="0" smtClean="0"/>
              <a:t>Timing</a:t>
            </a:r>
            <a:r>
              <a:rPr lang="en-US" dirty="0" smtClean="0"/>
              <a:t> tab, in the </a:t>
            </a:r>
            <a:r>
              <a:rPr lang="en-US" b="1" dirty="0" smtClean="0"/>
              <a:t>Delay</a:t>
            </a:r>
            <a:r>
              <a:rPr lang="en-US" dirty="0" smtClean="0"/>
              <a:t> box, enter </a:t>
            </a:r>
            <a:r>
              <a:rPr lang="en-US" b="1" dirty="0" smtClean="0"/>
              <a:t>0</a:t>
            </a:r>
            <a:r>
              <a:rPr lang="en-US" dirty="0" smtClean="0"/>
              <a:t>, and then click </a:t>
            </a:r>
            <a:r>
              <a:rPr lang="en-US" b="1" dirty="0" smtClean="0"/>
              <a:t>OK</a:t>
            </a:r>
            <a:r>
              <a:rPr lang="en-US" dirty="0" smtClean="0"/>
              <a:t>.</a:t>
            </a:r>
          </a:p>
          <a:p>
            <a:pPr marL="228600" indent="-228600" eaLnBrk="1" fontAlgn="auto" hangingPunct="1">
              <a:spcBef>
                <a:spcPts val="0"/>
              </a:spcBef>
              <a:spcAft>
                <a:spcPts val="0"/>
              </a:spcAft>
              <a:buFont typeface="+mj-lt"/>
              <a:buAutoNum type="arabicPeriod"/>
              <a:defRPr/>
            </a:pPr>
            <a:r>
              <a:rPr lang="en-US" dirty="0" smtClean="0"/>
              <a:t>Also in the Custom Animation task pane, select the sixth animation effect (first fly-out effect). Under </a:t>
            </a:r>
            <a:r>
              <a:rPr lang="en-US" b="1" dirty="0" smtClean="0"/>
              <a:t>Modify: Fly Out</a:t>
            </a:r>
            <a:r>
              <a:rPr lang="en-US" dirty="0" smtClean="0"/>
              <a:t>, in the </a:t>
            </a:r>
            <a:r>
              <a:rPr lang="en-US" b="1" dirty="0" smtClean="0"/>
              <a:t>Start </a:t>
            </a:r>
            <a:r>
              <a:rPr lang="en-US" dirty="0" smtClean="0"/>
              <a:t>list, select </a:t>
            </a:r>
            <a:r>
              <a:rPr lang="en-US" b="1" dirty="0" smtClean="0"/>
              <a:t>On Click</a:t>
            </a:r>
            <a:r>
              <a:rPr lang="en-US" dirty="0" smtClean="0"/>
              <a:t>.</a:t>
            </a:r>
          </a:p>
          <a:p>
            <a:pPr marL="228600" indent="-228600" eaLnBrk="1" fontAlgn="auto" hangingPunct="1">
              <a:spcBef>
                <a:spcPts val="0"/>
              </a:spcBef>
              <a:spcAft>
                <a:spcPts val="0"/>
              </a:spcAft>
              <a:buFont typeface="+mj-lt"/>
              <a:buAutoNum type="arabicPeriod"/>
              <a:defRPr/>
            </a:pPr>
            <a:r>
              <a:rPr lang="en-US" dirty="0" smtClean="0"/>
              <a:t>On the slide, select the top horizontal rectangle. In the </a:t>
            </a:r>
            <a:r>
              <a:rPr lang="en-US" b="1" dirty="0" smtClean="0"/>
              <a:t>Custom</a:t>
            </a:r>
            <a:r>
              <a:rPr lang="en-US" dirty="0" smtClean="0"/>
              <a:t> </a:t>
            </a:r>
            <a:r>
              <a:rPr lang="en-US" b="1" dirty="0" smtClean="0"/>
              <a:t>Animation</a:t>
            </a:r>
            <a:r>
              <a:rPr lang="en-US" dirty="0" smtClean="0"/>
              <a:t> task pane, select the highlighted fly-out effect. Under </a:t>
            </a:r>
            <a:r>
              <a:rPr lang="en-US" b="1" dirty="0" smtClean="0"/>
              <a:t>Modify: Fly Out</a:t>
            </a:r>
            <a:r>
              <a:rPr lang="en-US" dirty="0" smtClean="0"/>
              <a:t>, in the </a:t>
            </a:r>
            <a:r>
              <a:rPr lang="en-US" b="1" dirty="0" smtClean="0"/>
              <a:t>Direction </a:t>
            </a:r>
            <a:r>
              <a:rPr lang="en-US" dirty="0" smtClean="0"/>
              <a:t>list, select </a:t>
            </a:r>
            <a:r>
              <a:rPr lang="en-US" b="1" dirty="0" smtClean="0"/>
              <a:t>To Bottom</a:t>
            </a:r>
            <a:r>
              <a:rPr lang="en-US" dirty="0" smtClean="0"/>
              <a:t>.</a:t>
            </a:r>
          </a:p>
          <a:p>
            <a:pPr marL="228600" indent="-228600" eaLnBrk="1" fontAlgn="auto" hangingPunct="1">
              <a:spcBef>
                <a:spcPts val="0"/>
              </a:spcBef>
              <a:spcAft>
                <a:spcPts val="0"/>
              </a:spcAft>
              <a:buFont typeface="+mj-lt"/>
              <a:buAutoNum type="arabicPeriod"/>
              <a:defRPr/>
            </a:pPr>
            <a:r>
              <a:rPr lang="en-US" dirty="0" smtClean="0"/>
              <a:t>On the slide, select the bottom horizontal rectangle. In the </a:t>
            </a:r>
            <a:r>
              <a:rPr lang="en-US" b="1" dirty="0" smtClean="0"/>
              <a:t>Custom</a:t>
            </a:r>
            <a:r>
              <a:rPr lang="en-US" dirty="0" smtClean="0"/>
              <a:t> </a:t>
            </a:r>
            <a:r>
              <a:rPr lang="en-US" b="1" dirty="0" smtClean="0"/>
              <a:t>Animation</a:t>
            </a:r>
            <a:r>
              <a:rPr lang="en-US" dirty="0" smtClean="0"/>
              <a:t> task pane, select the highlighted fly-out effect. Under </a:t>
            </a:r>
            <a:r>
              <a:rPr lang="en-US" b="1" dirty="0" smtClean="0"/>
              <a:t>Modify: Fly Out</a:t>
            </a:r>
            <a:r>
              <a:rPr lang="en-US" dirty="0" smtClean="0"/>
              <a:t>, in the </a:t>
            </a:r>
            <a:r>
              <a:rPr lang="en-US" b="1" dirty="0" smtClean="0"/>
              <a:t>Direction </a:t>
            </a:r>
            <a:r>
              <a:rPr lang="en-US" dirty="0" smtClean="0"/>
              <a:t>list, select </a:t>
            </a:r>
            <a:r>
              <a:rPr lang="en-US" b="1" dirty="0" smtClean="0"/>
              <a:t>To Top</a:t>
            </a:r>
            <a:r>
              <a:rPr lang="en-US" dirty="0" smtClean="0"/>
              <a:t>.</a:t>
            </a:r>
          </a:p>
          <a:p>
            <a:pPr marL="228600" indent="-228600" eaLnBrk="1" fontAlgn="auto" hangingPunct="1">
              <a:spcBef>
                <a:spcPts val="0"/>
              </a:spcBef>
              <a:spcAft>
                <a:spcPts val="0"/>
              </a:spcAft>
              <a:buFont typeface="+mj-lt"/>
              <a:buAutoNum type="arabicPeriod"/>
              <a:defRPr/>
            </a:pPr>
            <a:r>
              <a:rPr lang="en-US" dirty="0" smtClean="0"/>
              <a:t>On the slide, select the left vertical rectangle. In the </a:t>
            </a:r>
            <a:r>
              <a:rPr lang="en-US" b="1" dirty="0" smtClean="0"/>
              <a:t>Custom</a:t>
            </a:r>
            <a:r>
              <a:rPr lang="en-US" dirty="0" smtClean="0"/>
              <a:t> </a:t>
            </a:r>
            <a:r>
              <a:rPr lang="en-US" b="1" dirty="0" smtClean="0"/>
              <a:t>Animation</a:t>
            </a:r>
            <a:r>
              <a:rPr lang="en-US" dirty="0" smtClean="0"/>
              <a:t> task pane, select the highlighted fly-out effect. Under </a:t>
            </a:r>
            <a:r>
              <a:rPr lang="en-US" b="1" dirty="0" smtClean="0"/>
              <a:t>Modify: Fly Out</a:t>
            </a:r>
            <a:r>
              <a:rPr lang="en-US" dirty="0" smtClean="0"/>
              <a:t>, in the </a:t>
            </a:r>
            <a:r>
              <a:rPr lang="en-US" b="1" dirty="0" smtClean="0"/>
              <a:t>Direction </a:t>
            </a:r>
            <a:r>
              <a:rPr lang="en-US" dirty="0" smtClean="0"/>
              <a:t>list, select </a:t>
            </a:r>
            <a:r>
              <a:rPr lang="en-US" b="1" dirty="0" smtClean="0"/>
              <a:t>To Right</a:t>
            </a:r>
            <a:r>
              <a:rPr lang="en-US" dirty="0" smtClean="0"/>
              <a:t>.</a:t>
            </a:r>
          </a:p>
          <a:p>
            <a:pPr marL="228600" indent="-228600" eaLnBrk="1" fontAlgn="auto" hangingPunct="1">
              <a:spcBef>
                <a:spcPts val="0"/>
              </a:spcBef>
              <a:spcAft>
                <a:spcPts val="0"/>
              </a:spcAft>
              <a:buFont typeface="+mj-lt"/>
              <a:buAutoNum type="arabicPeriod"/>
              <a:defRPr/>
            </a:pPr>
            <a:r>
              <a:rPr lang="en-US" dirty="0" smtClean="0"/>
              <a:t>On the slide, select the right vertical rectangle. In the </a:t>
            </a:r>
            <a:r>
              <a:rPr lang="en-US" b="1" dirty="0" smtClean="0"/>
              <a:t>Custom</a:t>
            </a:r>
            <a:r>
              <a:rPr lang="en-US" dirty="0" smtClean="0"/>
              <a:t> </a:t>
            </a:r>
            <a:r>
              <a:rPr lang="en-US" b="1" dirty="0" smtClean="0"/>
              <a:t>Animation</a:t>
            </a:r>
            <a:r>
              <a:rPr lang="en-US" dirty="0" smtClean="0"/>
              <a:t> task pane, select the highlighted fly-out effect. Under </a:t>
            </a:r>
            <a:r>
              <a:rPr lang="en-US" b="1" dirty="0" smtClean="0"/>
              <a:t>Modify: Fly Out</a:t>
            </a:r>
            <a:r>
              <a:rPr lang="en-US" dirty="0" smtClean="0"/>
              <a:t>, in the </a:t>
            </a:r>
            <a:r>
              <a:rPr lang="en-US" b="1" dirty="0" smtClean="0"/>
              <a:t>Direction </a:t>
            </a:r>
            <a:r>
              <a:rPr lang="en-US" dirty="0" smtClean="0"/>
              <a:t>list, select </a:t>
            </a:r>
            <a:r>
              <a:rPr lang="en-US" b="1" dirty="0" smtClean="0"/>
              <a:t>To Left</a:t>
            </a:r>
            <a:r>
              <a:rPr lang="en-US" dirty="0" smtClean="0"/>
              <a:t>.</a:t>
            </a:r>
          </a:p>
          <a:p>
            <a:pPr marL="228600" indent="-228600" eaLnBrk="1" fontAlgn="auto" hangingPunct="1">
              <a:spcBef>
                <a:spcPts val="0"/>
              </a:spcBef>
              <a:spcAft>
                <a:spcPts val="0"/>
              </a:spcAft>
              <a:buFont typeface="+mj-lt"/>
              <a:buAutoNum type="arabicPeriod"/>
              <a:defRPr/>
            </a:pPr>
            <a:r>
              <a:rPr lang="en-US" dirty="0" smtClean="0"/>
              <a:t>On the slide, select the picture. In the </a:t>
            </a:r>
            <a:r>
              <a:rPr lang="en-US" b="1" dirty="0" smtClean="0"/>
              <a:t>Custom</a:t>
            </a:r>
            <a:r>
              <a:rPr lang="en-US" dirty="0" smtClean="0"/>
              <a:t> </a:t>
            </a:r>
            <a:r>
              <a:rPr lang="en-US" b="1" dirty="0" smtClean="0"/>
              <a:t>Animation</a:t>
            </a:r>
            <a:r>
              <a:rPr lang="en-US" dirty="0" smtClean="0"/>
              <a:t> task pane, do the following:</a:t>
            </a:r>
          </a:p>
          <a:p>
            <a:pPr marL="685800" lvl="1" indent="-228600" eaLnBrk="1" fontAlgn="auto" hangingPunct="1">
              <a:spcBef>
                <a:spcPts val="0"/>
              </a:spcBef>
              <a:spcAft>
                <a:spcPts val="0"/>
              </a:spcAft>
              <a:buFont typeface="+mj-lt"/>
              <a:buAutoNum type="arabicPeriod"/>
              <a:defRPr/>
            </a:pPr>
            <a:r>
              <a:rPr lang="en-US" dirty="0" smtClean="0"/>
              <a:t>Click </a:t>
            </a:r>
            <a:r>
              <a:rPr lang="en-US" b="1" dirty="0" smtClean="0"/>
              <a:t>Add Effect</a:t>
            </a:r>
            <a:r>
              <a:rPr lang="en-US" dirty="0" smtClean="0"/>
              <a:t>, point to </a:t>
            </a:r>
            <a:r>
              <a:rPr lang="en-US" b="1" dirty="0" smtClean="0"/>
              <a:t>Exit</a:t>
            </a:r>
            <a:r>
              <a:rPr lang="en-US" dirty="0" smtClean="0"/>
              <a:t>, and then click </a:t>
            </a:r>
            <a:r>
              <a:rPr lang="en-US" b="1" dirty="0" smtClean="0"/>
              <a:t>More</a:t>
            </a:r>
            <a:r>
              <a:rPr lang="en-US" dirty="0" smtClean="0"/>
              <a:t> </a:t>
            </a:r>
            <a:r>
              <a:rPr lang="en-US" b="1" dirty="0" smtClean="0"/>
              <a:t>Effects</a:t>
            </a:r>
            <a:r>
              <a:rPr lang="en-US" dirty="0" smtClean="0"/>
              <a:t>. In the </a:t>
            </a:r>
            <a:r>
              <a:rPr lang="en-US" b="1" dirty="0" smtClean="0"/>
              <a:t>Add Exit Effect</a:t>
            </a:r>
            <a:r>
              <a:rPr lang="en-US" dirty="0" smtClean="0"/>
              <a:t> dialog box, under </a:t>
            </a:r>
            <a:r>
              <a:rPr lang="en-US" b="1" dirty="0" smtClean="0"/>
              <a:t>Basic</a:t>
            </a:r>
            <a:r>
              <a:rPr lang="en-US" dirty="0" smtClean="0"/>
              <a:t>, click </a:t>
            </a:r>
            <a:r>
              <a:rPr lang="en-US" b="1" dirty="0" smtClean="0"/>
              <a:t>Box</a:t>
            </a:r>
            <a:r>
              <a:rPr lang="en-US" dirty="0" smtClean="0"/>
              <a:t>, and then click </a:t>
            </a:r>
            <a:r>
              <a:rPr lang="en-US" b="1" dirty="0" smtClean="0"/>
              <a:t>OK</a:t>
            </a:r>
            <a:r>
              <a:rPr lang="en-US" dirty="0" smtClean="0"/>
              <a:t>.</a:t>
            </a:r>
          </a:p>
          <a:p>
            <a:pPr marL="685800" lvl="1" indent="-228600" eaLnBrk="1" fontAlgn="auto" hangingPunct="1">
              <a:spcBef>
                <a:spcPts val="0"/>
              </a:spcBef>
              <a:spcAft>
                <a:spcPts val="0"/>
              </a:spcAft>
              <a:buFont typeface="+mj-lt"/>
              <a:buAutoNum type="arabicPeriod"/>
              <a:defRPr/>
            </a:pPr>
            <a:r>
              <a:rPr lang="en-US" dirty="0" smtClean="0"/>
              <a:t>Under </a:t>
            </a:r>
            <a:r>
              <a:rPr lang="en-US" b="1" dirty="0" smtClean="0"/>
              <a:t>Modify: Box</a:t>
            </a:r>
            <a:r>
              <a:rPr lang="en-US" dirty="0" smtClean="0"/>
              <a:t>, in the </a:t>
            </a:r>
            <a:r>
              <a:rPr lang="en-US" b="1" dirty="0" smtClean="0"/>
              <a:t>Start </a:t>
            </a:r>
            <a:r>
              <a:rPr lang="en-US" dirty="0" smtClean="0"/>
              <a:t>list, select </a:t>
            </a:r>
            <a:r>
              <a:rPr lang="en-US" b="1" dirty="0" smtClean="0"/>
              <a:t>With Previous</a:t>
            </a:r>
            <a:r>
              <a:rPr lang="en-US" dirty="0" smtClean="0"/>
              <a:t>.</a:t>
            </a:r>
            <a:endParaRPr lang="en-US" b="1" dirty="0" smtClean="0"/>
          </a:p>
          <a:p>
            <a:pPr marL="685800" lvl="1" indent="-228600" eaLnBrk="1" fontAlgn="auto" hangingPunct="1">
              <a:spcBef>
                <a:spcPts val="0"/>
              </a:spcBef>
              <a:spcAft>
                <a:spcPts val="0"/>
              </a:spcAft>
              <a:buFont typeface="+mj-lt"/>
              <a:buAutoNum type="arabicPeriod"/>
              <a:defRPr/>
            </a:pPr>
            <a:r>
              <a:rPr lang="en-US" dirty="0" smtClean="0"/>
              <a:t>Under </a:t>
            </a:r>
            <a:r>
              <a:rPr lang="en-US" b="1" dirty="0" smtClean="0"/>
              <a:t>Modify: Box</a:t>
            </a:r>
            <a:r>
              <a:rPr lang="en-US" dirty="0" smtClean="0"/>
              <a:t>, in the </a:t>
            </a:r>
            <a:r>
              <a:rPr lang="en-US" b="1" dirty="0" smtClean="0"/>
              <a:t>Direction </a:t>
            </a:r>
            <a:r>
              <a:rPr lang="en-US" dirty="0" smtClean="0"/>
              <a:t>list, select </a:t>
            </a:r>
            <a:r>
              <a:rPr lang="en-US" b="1" dirty="0" smtClean="0"/>
              <a:t>In</a:t>
            </a:r>
            <a:r>
              <a:rPr lang="en-US" dirty="0" smtClean="0"/>
              <a:t>.</a:t>
            </a:r>
            <a:endParaRPr lang="en-US" i="1" dirty="0" smtClean="0"/>
          </a:p>
          <a:p>
            <a:pPr marL="228600" indent="-228600" eaLnBrk="1" fontAlgn="auto" hangingPunct="1">
              <a:spcBef>
                <a:spcPts val="0"/>
              </a:spcBef>
              <a:spcAft>
                <a:spcPts val="0"/>
              </a:spcAft>
              <a:buFont typeface="+mj-lt"/>
              <a:buAutoNum type="arabicPeriod"/>
              <a:defRPr/>
            </a:pPr>
            <a:r>
              <a:rPr lang="en-US" dirty="0" smtClean="0"/>
              <a:t>Click the arrow to the right of the ninth animation effect (box effect for the picture), and then click </a:t>
            </a:r>
            <a:r>
              <a:rPr lang="en-US" b="1" dirty="0" smtClean="0"/>
              <a:t>Timing</a:t>
            </a:r>
            <a:r>
              <a:rPr lang="en-US" dirty="0" smtClean="0"/>
              <a:t>. In the </a:t>
            </a:r>
            <a:r>
              <a:rPr lang="en-US" b="1" dirty="0" smtClean="0"/>
              <a:t>Box</a:t>
            </a:r>
            <a:r>
              <a:rPr lang="en-US" dirty="0" smtClean="0"/>
              <a:t> dialog box, on the </a:t>
            </a:r>
            <a:r>
              <a:rPr lang="en-US" b="1" dirty="0" smtClean="0"/>
              <a:t>Timing</a:t>
            </a:r>
            <a:r>
              <a:rPr lang="en-US" dirty="0" smtClean="0"/>
              <a:t> tab, do the following:</a:t>
            </a:r>
          </a:p>
          <a:p>
            <a:pPr marL="685800" lvl="1" indent="-228600" eaLnBrk="1" fontAlgn="auto" hangingPunct="1">
              <a:spcBef>
                <a:spcPts val="0"/>
              </a:spcBef>
              <a:spcAft>
                <a:spcPts val="0"/>
              </a:spcAft>
              <a:buFont typeface="Arial" pitchFamily="34" charset="0"/>
              <a:buChar char="•"/>
              <a:defRPr/>
            </a:pPr>
            <a:r>
              <a:rPr lang="en-US" dirty="0" smtClean="0"/>
              <a:t>In the </a:t>
            </a:r>
            <a:r>
              <a:rPr lang="en-US" b="1" dirty="0" smtClean="0"/>
              <a:t>Delay</a:t>
            </a:r>
            <a:r>
              <a:rPr lang="en-US" dirty="0" smtClean="0"/>
              <a:t> box, enter </a:t>
            </a:r>
            <a:r>
              <a:rPr lang="en-US" b="1" dirty="0" smtClean="0"/>
              <a:t>0</a:t>
            </a:r>
            <a:r>
              <a:rPr lang="en-US" dirty="0" smtClean="0"/>
              <a:t>.</a:t>
            </a:r>
          </a:p>
          <a:p>
            <a:pPr marL="685800" lvl="1" indent="-228600" eaLnBrk="1" fontAlgn="auto" hangingPunct="1">
              <a:spcBef>
                <a:spcPts val="0"/>
              </a:spcBef>
              <a:spcAft>
                <a:spcPts val="0"/>
              </a:spcAft>
              <a:buFont typeface="Arial" pitchFamily="34" charset="0"/>
              <a:buChar char="•"/>
              <a:defRPr/>
            </a:pPr>
            <a:r>
              <a:rPr lang="en-US" dirty="0" smtClean="0"/>
              <a:t>In the </a:t>
            </a:r>
            <a:r>
              <a:rPr lang="en-US" b="1" dirty="0" smtClean="0"/>
              <a:t>Speed</a:t>
            </a:r>
            <a:r>
              <a:rPr lang="en-US" dirty="0" smtClean="0"/>
              <a:t> box, enter </a:t>
            </a:r>
            <a:r>
              <a:rPr lang="en-US" b="1" dirty="0" smtClean="0"/>
              <a:t>0.7 seconds</a:t>
            </a:r>
            <a:r>
              <a:rPr lang="en-US" dirty="0" smtClean="0"/>
              <a:t>, and then click </a:t>
            </a:r>
            <a:r>
              <a:rPr lang="en-US" b="1" dirty="0" smtClean="0"/>
              <a:t>OK</a:t>
            </a:r>
            <a:r>
              <a:rPr lang="en-US" dirty="0" smtClean="0"/>
              <a:t>.</a:t>
            </a:r>
            <a:endParaRPr lang="en-US" i="1" dirty="0" smtClean="0"/>
          </a:p>
          <a:p>
            <a:pPr eaLnBrk="1" fontAlgn="auto" hangingPunct="1">
              <a:spcBef>
                <a:spcPts val="0"/>
              </a:spcBef>
              <a:spcAft>
                <a:spcPts val="0"/>
              </a:spcAft>
              <a:defRPr/>
            </a:pPr>
            <a:endParaRPr lang="en-US" dirty="0" smtClean="0"/>
          </a:p>
          <a:p>
            <a:pPr eaLnBrk="1" fontAlgn="auto" hangingPunct="1">
              <a:spcBef>
                <a:spcPts val="0"/>
              </a:spcBef>
              <a:spcAft>
                <a:spcPts val="0"/>
              </a:spcAft>
              <a:defRPr/>
            </a:pPr>
            <a:endParaRPr lang="en-US" dirty="0" smtClean="0"/>
          </a:p>
          <a:p>
            <a:pPr eaLnBrk="1" fontAlgn="auto" hangingPunct="1">
              <a:spcBef>
                <a:spcPts val="0"/>
              </a:spcBef>
              <a:spcAft>
                <a:spcPts val="0"/>
              </a:spcAft>
              <a:defRPr/>
            </a:pPr>
            <a:r>
              <a:rPr lang="en-US" dirty="0" smtClean="0"/>
              <a:t>To reproduce the background effects on this slide, do the following:</a:t>
            </a:r>
          </a:p>
          <a:p>
            <a:pPr marL="228600" indent="-228600" eaLnBrk="1" fontAlgn="auto" hangingPunct="1">
              <a:spcBef>
                <a:spcPts val="0"/>
              </a:spcBef>
              <a:spcAft>
                <a:spcPts val="0"/>
              </a:spcAft>
              <a:buFont typeface="+mj-lt"/>
              <a:buAutoNum type="arabicPeriod"/>
              <a:defRPr/>
            </a:pPr>
            <a:r>
              <a:rPr lang="en-US" dirty="0" smtClean="0"/>
              <a:t>Right-click the slide background area, and then click </a:t>
            </a:r>
            <a:r>
              <a:rPr lang="en-US" b="1" dirty="0" smtClean="0"/>
              <a:t>Format Background</a:t>
            </a:r>
            <a:r>
              <a:rPr lang="en-US" dirty="0" smtClean="0"/>
              <a:t>. In the </a:t>
            </a:r>
            <a:r>
              <a:rPr lang="en-US" b="1" dirty="0" smtClean="0"/>
              <a:t>Format Background </a:t>
            </a:r>
            <a:r>
              <a:rPr lang="en-US" dirty="0" smtClean="0"/>
              <a:t>dialog box, click </a:t>
            </a:r>
            <a:r>
              <a:rPr lang="en-US" b="1" dirty="0" smtClean="0"/>
              <a:t>Fill</a:t>
            </a:r>
            <a:r>
              <a:rPr lang="en-US" dirty="0" smtClean="0"/>
              <a:t> in the left pane, select </a:t>
            </a:r>
            <a:r>
              <a:rPr lang="en-US" b="1" dirty="0" smtClean="0"/>
              <a:t>Gradient fill</a:t>
            </a:r>
            <a:r>
              <a:rPr lang="en-US" dirty="0" smtClean="0"/>
              <a:t> in the </a:t>
            </a:r>
            <a:r>
              <a:rPr lang="en-US" b="1" dirty="0" smtClean="0"/>
              <a:t>Fill</a:t>
            </a:r>
            <a:r>
              <a:rPr lang="en-US" dirty="0" smtClean="0"/>
              <a:t> pane, and then do the following:</a:t>
            </a:r>
          </a:p>
          <a:p>
            <a:pPr marL="685800" lvl="1" indent="-228600" eaLnBrk="1" fontAlgn="auto" hangingPunct="1">
              <a:spcBef>
                <a:spcPts val="0"/>
              </a:spcBef>
              <a:spcAft>
                <a:spcPts val="0"/>
              </a:spcAft>
              <a:buFont typeface="Arial" pitchFamily="34" charset="0"/>
              <a:buChar char="•"/>
              <a:defRPr/>
            </a:pPr>
            <a:r>
              <a:rPr lang="en-US" dirty="0" smtClean="0"/>
              <a:t>In the </a:t>
            </a:r>
            <a:r>
              <a:rPr lang="en-US" b="1" dirty="0" smtClean="0"/>
              <a:t>Type</a:t>
            </a:r>
            <a:r>
              <a:rPr lang="en-US" dirty="0" smtClean="0"/>
              <a:t> list, select </a:t>
            </a:r>
            <a:r>
              <a:rPr lang="en-US" b="1" dirty="0" smtClean="0"/>
              <a:t>Linear</a:t>
            </a:r>
            <a:r>
              <a:rPr lang="en-US" dirty="0" smtClean="0"/>
              <a:t>.</a:t>
            </a:r>
          </a:p>
          <a:p>
            <a:pPr marL="685800" lvl="1" indent="-228600" eaLnBrk="1" fontAlgn="auto" hangingPunct="1">
              <a:spcBef>
                <a:spcPts val="0"/>
              </a:spcBef>
              <a:spcAft>
                <a:spcPts val="0"/>
              </a:spcAft>
              <a:buFont typeface="Arial" pitchFamily="34" charset="0"/>
              <a:buChar char="•"/>
              <a:defRPr/>
            </a:pPr>
            <a:r>
              <a:rPr lang="en-US" dirty="0" smtClean="0"/>
              <a:t>Click the button next to </a:t>
            </a:r>
            <a:r>
              <a:rPr lang="en-US" b="1" dirty="0" smtClean="0"/>
              <a:t>Direction</a:t>
            </a:r>
            <a:r>
              <a:rPr lang="en-US" dirty="0" smtClean="0"/>
              <a:t>, and then click </a:t>
            </a:r>
            <a:r>
              <a:rPr lang="en-US" b="1" dirty="0" smtClean="0"/>
              <a:t>Linear Down </a:t>
            </a:r>
            <a:r>
              <a:rPr lang="en-US" dirty="0" smtClean="0"/>
              <a:t>(first row, second option from the left).</a:t>
            </a:r>
            <a:endParaRPr lang="en-US" b="1" dirty="0" smtClean="0"/>
          </a:p>
          <a:p>
            <a:pPr marL="685800" lvl="1" indent="-228600" eaLnBrk="1" fontAlgn="auto" hangingPunct="1">
              <a:spcBef>
                <a:spcPts val="0"/>
              </a:spcBef>
              <a:spcAft>
                <a:spcPts val="0"/>
              </a:spcAft>
              <a:buFont typeface="Arial" pitchFamily="34" charset="0"/>
              <a:buChar char="•"/>
              <a:defRPr/>
            </a:pPr>
            <a:r>
              <a:rPr lang="en-US" dirty="0" smtClean="0"/>
              <a:t>Under </a:t>
            </a:r>
            <a:r>
              <a:rPr lang="en-US" b="1" dirty="0" smtClean="0"/>
              <a:t>Gradient stops</a:t>
            </a:r>
            <a:r>
              <a:rPr lang="en-US" dirty="0" smtClean="0"/>
              <a:t>, click </a:t>
            </a:r>
            <a:r>
              <a:rPr lang="en-US" b="1" dirty="0" smtClean="0"/>
              <a:t>Add</a:t>
            </a:r>
            <a:r>
              <a:rPr lang="en-US" dirty="0" smtClean="0"/>
              <a:t> or </a:t>
            </a:r>
            <a:r>
              <a:rPr lang="en-US" b="1" dirty="0" smtClean="0"/>
              <a:t>Remove</a:t>
            </a:r>
            <a:r>
              <a:rPr lang="en-US" dirty="0" smtClean="0"/>
              <a:t> until two stops appear in the drop-down list.</a:t>
            </a:r>
          </a:p>
          <a:p>
            <a:pPr marL="228600" indent="-228600" eaLnBrk="1" fontAlgn="auto" hangingPunct="1">
              <a:spcBef>
                <a:spcPts val="0"/>
              </a:spcBef>
              <a:spcAft>
                <a:spcPts val="0"/>
              </a:spcAft>
              <a:buFont typeface="+mj-lt"/>
              <a:buAutoNum type="arabicPeriod"/>
              <a:defRPr/>
            </a:pPr>
            <a:r>
              <a:rPr lang="en-US" dirty="0" smtClean="0"/>
              <a:t>Also under </a:t>
            </a:r>
            <a:r>
              <a:rPr lang="en-US" b="1" dirty="0" smtClean="0"/>
              <a:t>Gradient stops</a:t>
            </a:r>
            <a:r>
              <a:rPr lang="en-US" dirty="0" smtClean="0"/>
              <a:t>, customize the gradient stops as follows:</a:t>
            </a:r>
          </a:p>
          <a:p>
            <a:pPr marL="685800" lvl="1" indent="-228600" eaLnBrk="1" fontAlgn="auto" hangingPunct="1">
              <a:spcBef>
                <a:spcPts val="0"/>
              </a:spcBef>
              <a:spcAft>
                <a:spcPts val="0"/>
              </a:spcAft>
              <a:buFont typeface="Arial" pitchFamily="34" charset="0"/>
              <a:buChar char="•"/>
              <a:defRPr/>
            </a:pPr>
            <a:r>
              <a:rPr lang="en-US" dirty="0" smtClean="0"/>
              <a:t>Select </a:t>
            </a:r>
            <a:r>
              <a:rPr lang="en-US" b="1" dirty="0" smtClean="0"/>
              <a:t>Stop 1 </a:t>
            </a:r>
            <a:r>
              <a:rPr lang="en-US" dirty="0" smtClean="0"/>
              <a:t>from the list, and then do the following:</a:t>
            </a:r>
          </a:p>
          <a:p>
            <a:pPr marL="1143000" lvl="2" indent="-228600" eaLnBrk="1" fontAlgn="auto" hangingPunct="1">
              <a:spcBef>
                <a:spcPts val="0"/>
              </a:spcBef>
              <a:spcAft>
                <a:spcPts val="0"/>
              </a:spcAft>
              <a:buFont typeface="Arial" pitchFamily="34" charset="0"/>
              <a:buChar char="•"/>
              <a:defRPr/>
            </a:pPr>
            <a:r>
              <a:rPr lang="en-US" dirty="0" smtClean="0"/>
              <a:t>In the </a:t>
            </a:r>
            <a:r>
              <a:rPr lang="en-US" b="1" dirty="0" smtClean="0"/>
              <a:t>Stop position </a:t>
            </a:r>
            <a:r>
              <a:rPr lang="en-US" dirty="0" smtClean="0"/>
              <a:t>box, enter </a:t>
            </a:r>
            <a:r>
              <a:rPr lang="en-US" b="1" dirty="0" smtClean="0"/>
              <a:t>46%</a:t>
            </a:r>
            <a:r>
              <a:rPr lang="en-US" dirty="0" smtClean="0"/>
              <a:t>.</a:t>
            </a:r>
          </a:p>
          <a:p>
            <a:pPr marL="1143000" lvl="2" indent="-228600" eaLnBrk="1" fontAlgn="auto" hangingPunct="1">
              <a:spcBef>
                <a:spcPts val="0"/>
              </a:spcBef>
              <a:spcAft>
                <a:spcPts val="0"/>
              </a:spcAft>
              <a:buFont typeface="Arial" pitchFamily="34" charset="0"/>
              <a:buChar char="•"/>
              <a:defRPr/>
            </a:pPr>
            <a:r>
              <a:rPr lang="en-US" dirty="0" smtClean="0"/>
              <a:t>Click the button next to </a:t>
            </a:r>
            <a:r>
              <a:rPr lang="en-US" b="1" dirty="0" smtClean="0"/>
              <a:t>Color</a:t>
            </a:r>
            <a:r>
              <a:rPr lang="en-US" dirty="0" smtClean="0"/>
              <a:t>, and then under </a:t>
            </a:r>
            <a:r>
              <a:rPr lang="en-US" b="1" dirty="0" smtClean="0"/>
              <a:t>Theme Colors</a:t>
            </a:r>
            <a:r>
              <a:rPr lang="en-US" dirty="0" smtClean="0"/>
              <a:t> click </a:t>
            </a:r>
            <a:r>
              <a:rPr lang="en-US" b="1" dirty="0" smtClean="0"/>
              <a:t>White, Background 1 </a:t>
            </a:r>
            <a:r>
              <a:rPr lang="en-US" dirty="0" smtClean="0"/>
              <a:t>(first row, first option from the left).</a:t>
            </a:r>
          </a:p>
          <a:p>
            <a:pPr marL="685800" lvl="1" indent="-228600" eaLnBrk="1" fontAlgn="auto" hangingPunct="1">
              <a:spcBef>
                <a:spcPts val="0"/>
              </a:spcBef>
              <a:spcAft>
                <a:spcPts val="0"/>
              </a:spcAft>
              <a:buFont typeface="Arial" pitchFamily="34" charset="0"/>
              <a:buChar char="•"/>
              <a:defRPr/>
            </a:pPr>
            <a:r>
              <a:rPr lang="en-US" dirty="0" smtClean="0"/>
              <a:t>Select </a:t>
            </a:r>
            <a:r>
              <a:rPr lang="en-US" b="1" dirty="0" smtClean="0"/>
              <a:t>Stop 2 </a:t>
            </a:r>
            <a:r>
              <a:rPr lang="en-US" dirty="0" smtClean="0"/>
              <a:t>from the list, and then do the following: </a:t>
            </a:r>
          </a:p>
          <a:p>
            <a:pPr marL="1143000" lvl="2" indent="-228600" eaLnBrk="1" fontAlgn="auto" hangingPunct="1">
              <a:spcBef>
                <a:spcPts val="0"/>
              </a:spcBef>
              <a:spcAft>
                <a:spcPts val="0"/>
              </a:spcAft>
              <a:buFont typeface="Arial" pitchFamily="34" charset="0"/>
              <a:buChar char="•"/>
              <a:defRPr/>
            </a:pPr>
            <a:r>
              <a:rPr lang="en-US" dirty="0" smtClean="0"/>
              <a:t>In the </a:t>
            </a:r>
            <a:r>
              <a:rPr lang="en-US" b="1" dirty="0" smtClean="0"/>
              <a:t>Stop position </a:t>
            </a:r>
            <a:r>
              <a:rPr lang="en-US" dirty="0" smtClean="0"/>
              <a:t>box, enter </a:t>
            </a:r>
            <a:r>
              <a:rPr lang="en-US" b="1" dirty="0" smtClean="0"/>
              <a:t>100%</a:t>
            </a:r>
            <a:r>
              <a:rPr lang="en-US" dirty="0" smtClean="0"/>
              <a:t>.</a:t>
            </a:r>
          </a:p>
          <a:p>
            <a:pPr marL="1143000" lvl="2" indent="-228600" eaLnBrk="1" fontAlgn="auto" hangingPunct="1">
              <a:spcBef>
                <a:spcPts val="0"/>
              </a:spcBef>
              <a:spcAft>
                <a:spcPts val="0"/>
              </a:spcAft>
              <a:buFont typeface="Arial" pitchFamily="34" charset="0"/>
              <a:buChar char="•"/>
              <a:defRPr/>
            </a:pPr>
            <a:r>
              <a:rPr lang="en-US" dirty="0" smtClean="0"/>
              <a:t>Click the button next to </a:t>
            </a:r>
            <a:r>
              <a:rPr lang="en-US" b="1" dirty="0" smtClean="0"/>
              <a:t>Color</a:t>
            </a:r>
            <a:r>
              <a:rPr lang="en-US" dirty="0" smtClean="0"/>
              <a:t>, and then under </a:t>
            </a:r>
            <a:r>
              <a:rPr lang="en-US" b="1" dirty="0" smtClean="0"/>
              <a:t>Theme Colors</a:t>
            </a:r>
            <a:r>
              <a:rPr lang="en-US" dirty="0" smtClean="0"/>
              <a:t> click </a:t>
            </a:r>
            <a:r>
              <a:rPr lang="en-US" b="1" dirty="0" smtClean="0"/>
              <a:t>Blue, Accent 1, Lighter 60% </a:t>
            </a:r>
            <a:r>
              <a:rPr lang="en-US" dirty="0" smtClean="0"/>
              <a:t>(third row, fifth option from the left).</a:t>
            </a:r>
          </a:p>
          <a:p>
            <a:pPr eaLnBrk="1" fontAlgn="auto" hangingPunct="1">
              <a:lnSpc>
                <a:spcPct val="90000"/>
              </a:lnSpc>
              <a:spcBef>
                <a:spcPts val="0"/>
              </a:spcBef>
              <a:spcAft>
                <a:spcPts val="600"/>
              </a:spcAft>
              <a:defRPr/>
            </a:pPr>
            <a:endParaRPr lang="en-US" sz="1400" dirty="0" smtClean="0"/>
          </a:p>
        </p:txBody>
      </p:sp>
    </p:spTree>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Notes Placeholder 2"/>
          <p:cNvSpPr>
            <a:spLocks noGrp="1"/>
          </p:cNvSpPr>
          <p:nvPr>
            <p:ph type="body" idx="1"/>
          </p:nvPr>
        </p:nvSpPr>
        <p:spPr/>
        <p:txBody>
          <a:bodyPr numCol="2"/>
          <a:lstStyle/>
          <a:p>
            <a:pPr eaLnBrk="1" fontAlgn="auto" hangingPunct="1">
              <a:spcBef>
                <a:spcPts val="0"/>
              </a:spcBef>
              <a:spcAft>
                <a:spcPts val="0"/>
              </a:spcAft>
              <a:defRPr/>
            </a:pPr>
            <a:r>
              <a:rPr lang="en-US" sz="1400" b="1" dirty="0" smtClean="0"/>
              <a:t>Custom animation effects: duplicate picture with varied brightness to full color</a:t>
            </a:r>
          </a:p>
          <a:p>
            <a:pPr eaLnBrk="1" fontAlgn="auto" hangingPunct="1">
              <a:spcBef>
                <a:spcPts val="0"/>
              </a:spcBef>
              <a:spcAft>
                <a:spcPts val="0"/>
              </a:spcAft>
              <a:defRPr/>
            </a:pPr>
            <a:r>
              <a:rPr lang="en-US" sz="1400" dirty="0" smtClean="0"/>
              <a:t>(Advanced)</a:t>
            </a:r>
          </a:p>
          <a:p>
            <a:pPr eaLnBrk="1" fontAlgn="auto" hangingPunct="1">
              <a:spcBef>
                <a:spcPts val="0"/>
              </a:spcBef>
              <a:spcAft>
                <a:spcPts val="0"/>
              </a:spcAft>
              <a:defRPr/>
            </a:pPr>
            <a:endParaRPr lang="en-US" dirty="0" smtClean="0"/>
          </a:p>
          <a:p>
            <a:pPr eaLnBrk="1" fontAlgn="auto" hangingPunct="1">
              <a:spcBef>
                <a:spcPts val="0"/>
              </a:spcBef>
              <a:spcAft>
                <a:spcPts val="0"/>
              </a:spcAft>
              <a:defRPr/>
            </a:pPr>
            <a:endParaRPr lang="en-US" dirty="0" smtClean="0"/>
          </a:p>
          <a:p>
            <a:pPr eaLnBrk="1" fontAlgn="auto" hangingPunct="1">
              <a:spcBef>
                <a:spcPts val="0"/>
              </a:spcBef>
              <a:spcAft>
                <a:spcPts val="0"/>
              </a:spcAft>
              <a:defRPr/>
            </a:pPr>
            <a:r>
              <a:rPr lang="en-US" b="1" dirty="0" smtClean="0"/>
              <a:t>Tip</a:t>
            </a:r>
            <a:r>
              <a:rPr lang="en-US" dirty="0" smtClean="0"/>
              <a:t>: For the effects on this slide, use a picture with a “portrait” (vertical) orientation. </a:t>
            </a:r>
          </a:p>
          <a:p>
            <a:pPr eaLnBrk="1" fontAlgn="auto" hangingPunct="1">
              <a:spcBef>
                <a:spcPts val="0"/>
              </a:spcBef>
              <a:spcAft>
                <a:spcPts val="0"/>
              </a:spcAft>
              <a:defRPr/>
            </a:pPr>
            <a:endParaRPr lang="en-US" dirty="0" smtClean="0"/>
          </a:p>
          <a:p>
            <a:pPr eaLnBrk="1" fontAlgn="auto" hangingPunct="1">
              <a:spcBef>
                <a:spcPts val="0"/>
              </a:spcBef>
              <a:spcAft>
                <a:spcPts val="0"/>
              </a:spcAft>
              <a:defRPr/>
            </a:pPr>
            <a:endParaRPr lang="en-US" dirty="0" smtClean="0"/>
          </a:p>
          <a:p>
            <a:pPr eaLnBrk="1" fontAlgn="auto" hangingPunct="1">
              <a:spcBef>
                <a:spcPts val="0"/>
              </a:spcBef>
              <a:spcAft>
                <a:spcPts val="0"/>
              </a:spcAft>
              <a:defRPr/>
            </a:pPr>
            <a:r>
              <a:rPr lang="en-US" dirty="0" smtClean="0"/>
              <a:t>To reproduce the text effects on this slide, do the following:</a:t>
            </a:r>
          </a:p>
          <a:p>
            <a:pPr marL="228600" indent="-228600" eaLnBrk="1" fontAlgn="auto" hangingPunct="1">
              <a:spcBef>
                <a:spcPts val="0"/>
              </a:spcBef>
              <a:spcAft>
                <a:spcPts val="0"/>
              </a:spcAft>
              <a:buFont typeface="+mj-lt"/>
              <a:buAutoNum type="arabicPeriod"/>
              <a:defRPr/>
            </a:pPr>
            <a:r>
              <a:rPr lang="en-US" dirty="0" smtClean="0"/>
              <a:t>On the </a:t>
            </a:r>
            <a:r>
              <a:rPr lang="en-US" b="1" dirty="0" smtClean="0"/>
              <a:t>Home</a:t>
            </a:r>
            <a:r>
              <a:rPr lang="en-US" dirty="0" smtClean="0"/>
              <a:t> tab, in the </a:t>
            </a:r>
            <a:r>
              <a:rPr lang="en-US" b="1" dirty="0" smtClean="0"/>
              <a:t>Slides</a:t>
            </a:r>
            <a:r>
              <a:rPr lang="en-US" dirty="0" smtClean="0"/>
              <a:t> group, click </a:t>
            </a:r>
            <a:r>
              <a:rPr lang="en-US" b="1" dirty="0" smtClean="0"/>
              <a:t>Layout</a:t>
            </a:r>
            <a:r>
              <a:rPr lang="en-US" dirty="0" smtClean="0"/>
              <a:t>, and then click </a:t>
            </a:r>
            <a:r>
              <a:rPr lang="en-US" b="1" dirty="0" smtClean="0"/>
              <a:t>Blank</a:t>
            </a:r>
            <a:r>
              <a:rPr lang="en-US" dirty="0" smtClean="0"/>
              <a:t>. </a:t>
            </a:r>
          </a:p>
          <a:p>
            <a:pPr marL="228600" indent="-228600" eaLnBrk="1" fontAlgn="auto" hangingPunct="1">
              <a:spcBef>
                <a:spcPts val="0"/>
              </a:spcBef>
              <a:spcAft>
                <a:spcPts val="0"/>
              </a:spcAft>
              <a:buFont typeface="+mj-lt"/>
              <a:buAutoNum type="arabicPeriod"/>
              <a:defRPr/>
            </a:pPr>
            <a:r>
              <a:rPr lang="en-US" dirty="0" smtClean="0"/>
              <a:t>On the </a:t>
            </a:r>
            <a:r>
              <a:rPr lang="en-US" b="1" dirty="0" smtClean="0"/>
              <a:t>Insert</a:t>
            </a:r>
            <a:r>
              <a:rPr lang="en-US" dirty="0" smtClean="0"/>
              <a:t> tab, in the </a:t>
            </a:r>
            <a:r>
              <a:rPr lang="en-US" b="1" dirty="0" smtClean="0"/>
              <a:t>Text</a:t>
            </a:r>
            <a:r>
              <a:rPr lang="en-US" dirty="0" smtClean="0"/>
              <a:t> group, click </a:t>
            </a:r>
            <a:r>
              <a:rPr lang="en-US" b="1" dirty="0" smtClean="0"/>
              <a:t>Text Box</a:t>
            </a:r>
            <a:r>
              <a:rPr lang="en-US" dirty="0" smtClean="0"/>
              <a:t>, and then on the slide, drag to draw the text box.</a:t>
            </a:r>
          </a:p>
          <a:p>
            <a:pPr marL="228600" indent="-228600" eaLnBrk="1" fontAlgn="auto" hangingPunct="1">
              <a:spcBef>
                <a:spcPts val="0"/>
              </a:spcBef>
              <a:spcAft>
                <a:spcPts val="0"/>
              </a:spcAft>
              <a:buFont typeface="+mj-lt"/>
              <a:buAutoNum type="arabicPeriod"/>
              <a:defRPr/>
            </a:pPr>
            <a:r>
              <a:rPr lang="en-US" dirty="0" smtClean="0"/>
              <a:t>Enter text in the text box, and then select the text. On the </a:t>
            </a:r>
            <a:r>
              <a:rPr lang="en-US" b="1" dirty="0" smtClean="0"/>
              <a:t>Home</a:t>
            </a:r>
            <a:r>
              <a:rPr lang="en-US" dirty="0" smtClean="0"/>
              <a:t> tab, in the </a:t>
            </a:r>
            <a:r>
              <a:rPr lang="en-US" b="1" dirty="0" smtClean="0"/>
              <a:t>Font</a:t>
            </a:r>
            <a:r>
              <a:rPr lang="en-US" dirty="0" smtClean="0"/>
              <a:t> group, select </a:t>
            </a:r>
            <a:r>
              <a:rPr lang="en-US" b="1" dirty="0" smtClean="0"/>
              <a:t>Georgia </a:t>
            </a:r>
            <a:r>
              <a:rPr lang="en-US" dirty="0" smtClean="0"/>
              <a:t>from the </a:t>
            </a:r>
            <a:r>
              <a:rPr lang="en-US" b="1" dirty="0" smtClean="0"/>
              <a:t>Font</a:t>
            </a:r>
            <a:r>
              <a:rPr lang="en-US" dirty="0" smtClean="0"/>
              <a:t> list, enter </a:t>
            </a:r>
            <a:r>
              <a:rPr lang="en-US" b="1" dirty="0" smtClean="0"/>
              <a:t>34</a:t>
            </a:r>
            <a:r>
              <a:rPr lang="en-US" dirty="0" smtClean="0"/>
              <a:t> in the </a:t>
            </a:r>
            <a:r>
              <a:rPr lang="en-US" b="1" dirty="0" smtClean="0"/>
              <a:t>Font Size </a:t>
            </a:r>
            <a:r>
              <a:rPr lang="en-US" dirty="0" smtClean="0"/>
              <a:t>box, click </a:t>
            </a:r>
            <a:r>
              <a:rPr lang="en-US" b="1" dirty="0" smtClean="0"/>
              <a:t>Italic</a:t>
            </a:r>
            <a:r>
              <a:rPr lang="en-US" dirty="0" smtClean="0"/>
              <a:t>, click the arrow next to </a:t>
            </a:r>
            <a:r>
              <a:rPr lang="en-US" b="1" dirty="0" smtClean="0"/>
              <a:t>Font Color</a:t>
            </a:r>
            <a:r>
              <a:rPr lang="en-US" dirty="0" smtClean="0"/>
              <a:t>, and then under </a:t>
            </a:r>
            <a:r>
              <a:rPr lang="en-US" b="1" dirty="0" smtClean="0"/>
              <a:t>Theme Colors </a:t>
            </a:r>
            <a:r>
              <a:rPr lang="en-US" dirty="0" smtClean="0"/>
              <a:t>click </a:t>
            </a:r>
            <a:r>
              <a:rPr lang="en-US" b="1" dirty="0" smtClean="0"/>
              <a:t>Aqua, Accent 5, Darker 25% </a:t>
            </a:r>
            <a:r>
              <a:rPr lang="en-US" dirty="0" smtClean="0"/>
              <a:t>(fifth row, ninth option from the left).</a:t>
            </a:r>
          </a:p>
          <a:p>
            <a:pPr marL="228600" indent="-228600" eaLnBrk="1" fontAlgn="auto" hangingPunct="1">
              <a:spcBef>
                <a:spcPts val="0"/>
              </a:spcBef>
              <a:spcAft>
                <a:spcPts val="0"/>
              </a:spcAft>
              <a:buFont typeface="+mj-lt"/>
              <a:buAutoNum type="arabicPeriod"/>
              <a:defRPr/>
            </a:pPr>
            <a:r>
              <a:rPr lang="en-US" dirty="0" smtClean="0"/>
              <a:t>Drag the text box into the upper half of the slide, slightly left of the center.</a:t>
            </a:r>
          </a:p>
          <a:p>
            <a:pPr marL="228600" indent="-228600" eaLnBrk="1" fontAlgn="auto" hangingPunct="1">
              <a:spcBef>
                <a:spcPts val="0"/>
              </a:spcBef>
              <a:spcAft>
                <a:spcPts val="0"/>
              </a:spcAft>
              <a:buFont typeface="+mj-lt"/>
              <a:buAutoNum type="arabicPeriod"/>
              <a:defRPr/>
            </a:pPr>
            <a:endParaRPr lang="en-US" dirty="0" smtClean="0"/>
          </a:p>
          <a:p>
            <a:pPr marL="228600" indent="-228600" eaLnBrk="1" fontAlgn="auto" hangingPunct="1">
              <a:spcBef>
                <a:spcPts val="0"/>
              </a:spcBef>
              <a:spcAft>
                <a:spcPts val="0"/>
              </a:spcAft>
              <a:buFont typeface="+mj-lt"/>
              <a:buAutoNum type="arabicPeriod"/>
              <a:defRPr/>
            </a:pPr>
            <a:endParaRPr lang="en-US" dirty="0" smtClean="0"/>
          </a:p>
          <a:p>
            <a:pPr marL="228600" indent="-228600" eaLnBrk="1" fontAlgn="auto" hangingPunct="1">
              <a:spcBef>
                <a:spcPts val="0"/>
              </a:spcBef>
              <a:spcAft>
                <a:spcPts val="0"/>
              </a:spcAft>
              <a:buFont typeface="+mj-lt"/>
              <a:buNone/>
              <a:defRPr/>
            </a:pPr>
            <a:r>
              <a:rPr lang="en-US" dirty="0" smtClean="0"/>
              <a:t>To reproduce the first picture with animation effects on this slide, do the following:</a:t>
            </a:r>
          </a:p>
          <a:p>
            <a:pPr marL="228600" indent="-228600" eaLnBrk="1" fontAlgn="auto" hangingPunct="1">
              <a:spcBef>
                <a:spcPts val="0"/>
              </a:spcBef>
              <a:spcAft>
                <a:spcPts val="0"/>
              </a:spcAft>
              <a:buFont typeface="+mj-lt"/>
              <a:buAutoNum type="arabicPeriod"/>
              <a:defRPr/>
            </a:pPr>
            <a:r>
              <a:rPr lang="en-US" dirty="0" smtClean="0"/>
              <a:t>On the </a:t>
            </a:r>
            <a:r>
              <a:rPr lang="en-US" b="1" dirty="0" smtClean="0"/>
              <a:t>Insert tab</a:t>
            </a:r>
            <a:r>
              <a:rPr lang="en-US" dirty="0" smtClean="0"/>
              <a:t>, in the </a:t>
            </a:r>
            <a:r>
              <a:rPr lang="en-US" b="1" dirty="0" smtClean="0"/>
              <a:t>Illustrations</a:t>
            </a:r>
            <a:r>
              <a:rPr lang="en-US" dirty="0" smtClean="0"/>
              <a:t> group, click </a:t>
            </a:r>
            <a:r>
              <a:rPr lang="en-US" b="1" dirty="0" smtClean="0"/>
              <a:t>Picture</a:t>
            </a:r>
            <a:r>
              <a:rPr lang="en-US" dirty="0" smtClean="0"/>
              <a:t>. In the </a:t>
            </a:r>
            <a:r>
              <a:rPr lang="en-US" b="1" dirty="0" smtClean="0"/>
              <a:t>Insert Picture</a:t>
            </a:r>
            <a:r>
              <a:rPr lang="en-US" dirty="0" smtClean="0"/>
              <a:t> dialog box, select a picture and then click </a:t>
            </a:r>
            <a:r>
              <a:rPr lang="en-US" b="1" dirty="0" smtClean="0"/>
              <a:t>Insert</a:t>
            </a:r>
            <a:r>
              <a:rPr lang="en-US" dirty="0" smtClean="0"/>
              <a:t>. </a:t>
            </a:r>
          </a:p>
          <a:p>
            <a:pPr marL="228600" indent="-228600" eaLnBrk="1" fontAlgn="auto" hangingPunct="1">
              <a:spcBef>
                <a:spcPts val="0"/>
              </a:spcBef>
              <a:spcAft>
                <a:spcPts val="0"/>
              </a:spcAft>
              <a:buFont typeface="+mj-lt"/>
              <a:buAutoNum type="arabicPeriod"/>
              <a:defRPr/>
            </a:pPr>
            <a:r>
              <a:rPr lang="en-US" dirty="0" smtClean="0"/>
              <a:t>On the slide, select the picture. Under </a:t>
            </a:r>
            <a:r>
              <a:rPr lang="en-US" b="1" dirty="0" smtClean="0"/>
              <a:t>Picture Tools</a:t>
            </a:r>
            <a:r>
              <a:rPr lang="en-US" dirty="0" smtClean="0"/>
              <a:t>, on the </a:t>
            </a:r>
            <a:r>
              <a:rPr lang="en-US" b="1" dirty="0" smtClean="0"/>
              <a:t>Format</a:t>
            </a:r>
            <a:r>
              <a:rPr lang="en-US" dirty="0" smtClean="0"/>
              <a:t> tab, in the bottom right corner of the </a:t>
            </a:r>
            <a:r>
              <a:rPr lang="en-US" b="1" dirty="0" smtClean="0"/>
              <a:t>Size</a:t>
            </a:r>
            <a:r>
              <a:rPr lang="en-US" dirty="0" smtClean="0"/>
              <a:t> group, click the </a:t>
            </a:r>
            <a:r>
              <a:rPr lang="en-US" b="1" dirty="0" smtClean="0"/>
              <a:t>Size and Position</a:t>
            </a:r>
            <a:r>
              <a:rPr lang="en-US" dirty="0" smtClean="0"/>
              <a:t> dialog box launcher. In the </a:t>
            </a:r>
            <a:r>
              <a:rPr lang="en-US" b="1" dirty="0" smtClean="0"/>
              <a:t>Size and Position </a:t>
            </a:r>
            <a:r>
              <a:rPr lang="en-US" dirty="0" smtClean="0"/>
              <a:t> dialog box, on the </a:t>
            </a:r>
            <a:r>
              <a:rPr lang="en-US" b="1" dirty="0" smtClean="0"/>
              <a:t>Size</a:t>
            </a:r>
            <a:r>
              <a:rPr lang="en-US" dirty="0" smtClean="0"/>
              <a:t> tab, resize or crop the picture as needed so that under </a:t>
            </a:r>
            <a:r>
              <a:rPr lang="en-US" b="1" dirty="0" smtClean="0"/>
              <a:t>Size and rotate</a:t>
            </a:r>
            <a:r>
              <a:rPr lang="en-US" dirty="0" smtClean="0"/>
              <a:t>, the </a:t>
            </a:r>
            <a:r>
              <a:rPr lang="en-US" b="1" dirty="0" smtClean="0"/>
              <a:t>Height</a:t>
            </a:r>
            <a:r>
              <a:rPr lang="en-US" dirty="0" smtClean="0"/>
              <a:t> box is set to </a:t>
            </a:r>
            <a:r>
              <a:rPr lang="en-US" b="1" dirty="0" smtClean="0"/>
              <a:t>3.81”</a:t>
            </a:r>
            <a:r>
              <a:rPr lang="en-US" dirty="0" smtClean="0"/>
              <a:t> and the </a:t>
            </a:r>
            <a:r>
              <a:rPr lang="en-US" b="1" dirty="0" smtClean="0"/>
              <a:t>Width</a:t>
            </a:r>
            <a:r>
              <a:rPr lang="en-US" dirty="0" smtClean="0"/>
              <a:t> box is set to </a:t>
            </a:r>
            <a:r>
              <a:rPr lang="en-US" b="1" dirty="0" smtClean="0"/>
              <a:t>2.54”</a:t>
            </a:r>
            <a:r>
              <a:rPr lang="en-US" dirty="0" smtClean="0"/>
              <a:t>. Resize the picture under </a:t>
            </a:r>
            <a:r>
              <a:rPr lang="en-US" b="1" dirty="0" smtClean="0"/>
              <a:t>Size and rotate </a:t>
            </a:r>
            <a:r>
              <a:rPr lang="en-US" dirty="0" smtClean="0"/>
              <a:t>by entering values into the </a:t>
            </a:r>
            <a:r>
              <a:rPr lang="en-US" b="1" dirty="0" smtClean="0"/>
              <a:t>Height</a:t>
            </a:r>
            <a:r>
              <a:rPr lang="en-US" dirty="0" smtClean="0"/>
              <a:t> and </a:t>
            </a:r>
            <a:r>
              <a:rPr lang="en-US" b="1" dirty="0" smtClean="0"/>
              <a:t>Width</a:t>
            </a:r>
            <a:r>
              <a:rPr lang="en-US" dirty="0" smtClean="0"/>
              <a:t> boxes. Crop the picture under </a:t>
            </a:r>
            <a:r>
              <a:rPr lang="en-US" b="1" dirty="0" smtClean="0"/>
              <a:t>Crop from </a:t>
            </a:r>
            <a:r>
              <a:rPr lang="en-US" dirty="0" smtClean="0"/>
              <a:t>by entering values into the </a:t>
            </a:r>
            <a:r>
              <a:rPr lang="en-US" b="1" dirty="0" smtClean="0"/>
              <a:t>Left</a:t>
            </a:r>
            <a:r>
              <a:rPr lang="en-US" dirty="0" smtClean="0"/>
              <a:t>, </a:t>
            </a:r>
            <a:r>
              <a:rPr lang="en-US" b="1" dirty="0" smtClean="0"/>
              <a:t>Right</a:t>
            </a:r>
            <a:r>
              <a:rPr lang="en-US" dirty="0" smtClean="0"/>
              <a:t>, </a:t>
            </a:r>
            <a:r>
              <a:rPr lang="en-US" b="1" dirty="0" smtClean="0"/>
              <a:t>Top</a:t>
            </a:r>
            <a:r>
              <a:rPr lang="en-US" dirty="0" smtClean="0"/>
              <a:t>, and </a:t>
            </a:r>
            <a:r>
              <a:rPr lang="en-US" b="1" dirty="0" smtClean="0"/>
              <a:t>Bottom</a:t>
            </a:r>
            <a:r>
              <a:rPr lang="en-US" dirty="0" smtClean="0"/>
              <a:t> boxes. </a:t>
            </a:r>
          </a:p>
          <a:p>
            <a:pPr marL="228600" indent="-228600" eaLnBrk="1" fontAlgn="auto" hangingPunct="1">
              <a:spcBef>
                <a:spcPts val="0"/>
              </a:spcBef>
              <a:spcAft>
                <a:spcPts val="0"/>
              </a:spcAft>
              <a:buFont typeface="+mj-lt"/>
              <a:buAutoNum type="arabicPeriod"/>
              <a:defRPr/>
            </a:pPr>
            <a:r>
              <a:rPr lang="en-US" dirty="0" smtClean="0"/>
              <a:t>Drag the picture into the into the top left corner of the slide. (</a:t>
            </a:r>
            <a:r>
              <a:rPr lang="en-US" b="1" dirty="0" smtClean="0"/>
              <a:t>Note: </a:t>
            </a:r>
            <a:r>
              <a:rPr lang="en-US" dirty="0" smtClean="0"/>
              <a:t>Align the left edge of the picture with the left edge of the slide, and leave a small margin between the top edge of the picture and the top edge of the slide.)</a:t>
            </a:r>
          </a:p>
          <a:p>
            <a:pPr marL="228600" indent="-228600" eaLnBrk="1" fontAlgn="auto" hangingPunct="1">
              <a:spcBef>
                <a:spcPts val="0"/>
              </a:spcBef>
              <a:spcAft>
                <a:spcPts val="0"/>
              </a:spcAft>
              <a:buFont typeface="+mj-lt"/>
              <a:buAutoNum type="arabicPeriod"/>
              <a:defRPr/>
            </a:pPr>
            <a:r>
              <a:rPr lang="en-US" dirty="0" smtClean="0"/>
              <a:t>Select the picture. Under </a:t>
            </a:r>
            <a:r>
              <a:rPr lang="en-US" b="1" dirty="0" smtClean="0"/>
              <a:t>Picture</a:t>
            </a:r>
            <a:r>
              <a:rPr lang="en-US" dirty="0" smtClean="0"/>
              <a:t> </a:t>
            </a:r>
            <a:r>
              <a:rPr lang="en-US" b="1" dirty="0" smtClean="0"/>
              <a:t>Tools</a:t>
            </a:r>
            <a:r>
              <a:rPr lang="en-US" dirty="0" smtClean="0"/>
              <a:t>, on the </a:t>
            </a:r>
            <a:r>
              <a:rPr lang="en-US" b="1" dirty="0" smtClean="0"/>
              <a:t>Format</a:t>
            </a:r>
            <a:r>
              <a:rPr lang="en-US" dirty="0" smtClean="0"/>
              <a:t> tab, in the bottom right corner of the </a:t>
            </a:r>
            <a:r>
              <a:rPr lang="en-US" b="1" dirty="0" smtClean="0"/>
              <a:t>Picture Styles </a:t>
            </a:r>
            <a:r>
              <a:rPr lang="en-US" dirty="0" smtClean="0"/>
              <a:t>group, click the </a:t>
            </a:r>
            <a:r>
              <a:rPr lang="en-US" b="1" dirty="0" smtClean="0"/>
              <a:t>Format Shape </a:t>
            </a:r>
            <a:r>
              <a:rPr lang="en-US" dirty="0" smtClean="0"/>
              <a:t>dialog box launcher.</a:t>
            </a:r>
          </a:p>
          <a:p>
            <a:pPr marL="228600" indent="-228600" eaLnBrk="1" fontAlgn="auto" hangingPunct="1">
              <a:spcBef>
                <a:spcPts val="0"/>
              </a:spcBef>
              <a:spcAft>
                <a:spcPts val="0"/>
              </a:spcAft>
              <a:buFont typeface="+mj-lt"/>
              <a:buAutoNum type="arabicPeriod"/>
              <a:defRPr/>
            </a:pPr>
            <a:r>
              <a:rPr lang="en-US" dirty="0" smtClean="0"/>
              <a:t>In the </a:t>
            </a:r>
            <a:r>
              <a:rPr lang="en-US" b="1" dirty="0" smtClean="0"/>
              <a:t>Format Picture </a:t>
            </a:r>
            <a:r>
              <a:rPr lang="en-US" dirty="0" smtClean="0"/>
              <a:t>dialog box, in the left pane, click </a:t>
            </a:r>
            <a:r>
              <a:rPr lang="en-US" b="1" dirty="0" smtClean="0"/>
              <a:t>Picture</a:t>
            </a:r>
            <a:r>
              <a:rPr lang="en-US" dirty="0" smtClean="0"/>
              <a:t>, and then do the following in the </a:t>
            </a:r>
            <a:r>
              <a:rPr lang="en-US" b="1" dirty="0" smtClean="0"/>
              <a:t>Picture</a:t>
            </a:r>
            <a:r>
              <a:rPr lang="en-US" dirty="0" smtClean="0"/>
              <a:t> pane: </a:t>
            </a:r>
          </a:p>
          <a:p>
            <a:pPr marL="685800" lvl="1" indent="-228600" eaLnBrk="1" fontAlgn="auto" hangingPunct="1">
              <a:spcBef>
                <a:spcPts val="0"/>
              </a:spcBef>
              <a:spcAft>
                <a:spcPts val="0"/>
              </a:spcAft>
              <a:buFont typeface="Arial" pitchFamily="34" charset="0"/>
              <a:buChar char="•"/>
              <a:defRPr/>
            </a:pPr>
            <a:r>
              <a:rPr lang="en-US" dirty="0" smtClean="0"/>
              <a:t>Click the button next to </a:t>
            </a:r>
            <a:r>
              <a:rPr lang="en-US" b="1" dirty="0" smtClean="0"/>
              <a:t>Recolor</a:t>
            </a:r>
            <a:r>
              <a:rPr lang="en-US" dirty="0" smtClean="0"/>
              <a:t>, and then select the recolor option that works best with the picture. (</a:t>
            </a:r>
            <a:r>
              <a:rPr lang="en-US" b="1" dirty="0" smtClean="0"/>
              <a:t>Note: </a:t>
            </a:r>
            <a:r>
              <a:rPr lang="en-US" dirty="0" smtClean="0"/>
              <a:t>The first picture in the example above is set to </a:t>
            </a:r>
            <a:r>
              <a:rPr lang="en-US" b="1" dirty="0" smtClean="0"/>
              <a:t>No Recolor</a:t>
            </a:r>
            <a:r>
              <a:rPr lang="en-US" dirty="0" smtClean="0"/>
              <a:t>.)</a:t>
            </a:r>
            <a:endParaRPr lang="en-US" i="1" dirty="0" smtClean="0"/>
          </a:p>
          <a:p>
            <a:pPr marL="685800" lvl="1" indent="-228600" eaLnBrk="1" fontAlgn="auto" hangingPunct="1">
              <a:spcBef>
                <a:spcPts val="0"/>
              </a:spcBef>
              <a:spcAft>
                <a:spcPts val="0"/>
              </a:spcAft>
              <a:buFont typeface="Arial" pitchFamily="34" charset="0"/>
              <a:buChar char="•"/>
              <a:defRPr/>
            </a:pPr>
            <a:r>
              <a:rPr lang="en-US" dirty="0" smtClean="0"/>
              <a:t>In the </a:t>
            </a:r>
            <a:r>
              <a:rPr lang="en-US" b="1" dirty="0" smtClean="0"/>
              <a:t>Brightness</a:t>
            </a:r>
            <a:r>
              <a:rPr lang="en-US" dirty="0" smtClean="0"/>
              <a:t> box, enter </a:t>
            </a:r>
            <a:r>
              <a:rPr lang="en-US" b="1" dirty="0" smtClean="0"/>
              <a:t>50%</a:t>
            </a:r>
            <a:r>
              <a:rPr lang="en-US" dirty="0" smtClean="0"/>
              <a:t>. (</a:t>
            </a:r>
            <a:r>
              <a:rPr lang="en-US" b="1" dirty="0" smtClean="0"/>
              <a:t>Note: </a:t>
            </a:r>
            <a:r>
              <a:rPr lang="en-US" dirty="0" smtClean="0"/>
              <a:t>You may want to adjust the brightness settings for the picture you have chosen.)</a:t>
            </a:r>
          </a:p>
          <a:p>
            <a:pPr marL="228600" indent="-228600" eaLnBrk="1" fontAlgn="auto" hangingPunct="1">
              <a:spcBef>
                <a:spcPts val="0"/>
              </a:spcBef>
              <a:spcAft>
                <a:spcPts val="0"/>
              </a:spcAft>
              <a:buFont typeface="+mj-lt"/>
              <a:buAutoNum type="arabicPeriod"/>
              <a:defRPr/>
            </a:pPr>
            <a:r>
              <a:rPr lang="en-US" dirty="0" smtClean="0"/>
              <a:t>On the </a:t>
            </a:r>
            <a:r>
              <a:rPr lang="en-US" b="1" dirty="0" smtClean="0"/>
              <a:t>Animations</a:t>
            </a:r>
            <a:r>
              <a:rPr lang="en-US" dirty="0" smtClean="0"/>
              <a:t> tab, in the </a:t>
            </a:r>
            <a:r>
              <a:rPr lang="en-US" b="1" dirty="0" smtClean="0"/>
              <a:t>Animations</a:t>
            </a:r>
            <a:r>
              <a:rPr lang="en-US" dirty="0" smtClean="0"/>
              <a:t> group, click </a:t>
            </a:r>
            <a:r>
              <a:rPr lang="en-US" b="1" dirty="0" smtClean="0"/>
              <a:t>Custom</a:t>
            </a:r>
            <a:r>
              <a:rPr lang="en-US" dirty="0" smtClean="0"/>
              <a:t> </a:t>
            </a:r>
            <a:r>
              <a:rPr lang="en-US" b="1" dirty="0" smtClean="0"/>
              <a:t>Animation</a:t>
            </a:r>
            <a:r>
              <a:rPr lang="en-US" dirty="0" smtClean="0"/>
              <a:t>.</a:t>
            </a:r>
          </a:p>
          <a:p>
            <a:pPr marL="228600" indent="-228600" eaLnBrk="1" fontAlgn="auto" hangingPunct="1">
              <a:spcBef>
                <a:spcPts val="0"/>
              </a:spcBef>
              <a:spcAft>
                <a:spcPts val="0"/>
              </a:spcAft>
              <a:buFont typeface="+mj-lt"/>
              <a:buAutoNum type="arabicPeriod"/>
              <a:defRPr/>
            </a:pPr>
            <a:r>
              <a:rPr lang="en-US" dirty="0" smtClean="0"/>
              <a:t>On the slide, select the picture, and then do the following in the </a:t>
            </a:r>
            <a:r>
              <a:rPr lang="en-US" b="1" dirty="0" smtClean="0"/>
              <a:t>Custom Animation </a:t>
            </a:r>
            <a:r>
              <a:rPr lang="en-US" dirty="0" smtClean="0"/>
              <a:t>task pane:</a:t>
            </a:r>
          </a:p>
          <a:p>
            <a:pPr marL="685800" lvl="1" indent="-228600" eaLnBrk="1" fontAlgn="auto" hangingPunct="1">
              <a:spcBef>
                <a:spcPts val="0"/>
              </a:spcBef>
              <a:spcAft>
                <a:spcPts val="0"/>
              </a:spcAft>
              <a:buFont typeface="+mj-lt"/>
              <a:buAutoNum type="arabicPeriod"/>
              <a:defRPr/>
            </a:pPr>
            <a:r>
              <a:rPr lang="en-US" dirty="0" smtClean="0"/>
              <a:t>Click </a:t>
            </a:r>
            <a:r>
              <a:rPr lang="en-US" b="1" dirty="0" smtClean="0"/>
              <a:t>Add Effect</a:t>
            </a:r>
            <a:r>
              <a:rPr lang="en-US" dirty="0" smtClean="0"/>
              <a:t>, point to </a:t>
            </a:r>
            <a:r>
              <a:rPr lang="en-US" b="1" dirty="0" smtClean="0"/>
              <a:t>Entrance</a:t>
            </a:r>
            <a:r>
              <a:rPr lang="en-US" dirty="0" smtClean="0"/>
              <a:t>, and then click </a:t>
            </a:r>
            <a:r>
              <a:rPr lang="en-US" b="1" dirty="0" smtClean="0"/>
              <a:t>More</a:t>
            </a:r>
            <a:r>
              <a:rPr lang="en-US" dirty="0" smtClean="0"/>
              <a:t> </a:t>
            </a:r>
            <a:r>
              <a:rPr lang="en-US" b="1" dirty="0" smtClean="0"/>
              <a:t>Effects</a:t>
            </a:r>
            <a:r>
              <a:rPr lang="en-US" dirty="0" smtClean="0"/>
              <a:t>. In the </a:t>
            </a:r>
            <a:r>
              <a:rPr lang="en-US" b="1" dirty="0" smtClean="0"/>
              <a:t>Add Entrance Effect </a:t>
            </a:r>
            <a:r>
              <a:rPr lang="en-US" dirty="0" smtClean="0"/>
              <a:t>dialog box,</a:t>
            </a:r>
            <a:r>
              <a:rPr lang="en-US" b="1" dirty="0" smtClean="0"/>
              <a:t> </a:t>
            </a:r>
            <a:r>
              <a:rPr lang="en-US" dirty="0" smtClean="0"/>
              <a:t>under </a:t>
            </a:r>
            <a:r>
              <a:rPr lang="en-US" b="1" dirty="0" smtClean="0"/>
              <a:t>Basic</a:t>
            </a:r>
            <a:r>
              <a:rPr lang="en-US" dirty="0" smtClean="0"/>
              <a:t>, click </a:t>
            </a:r>
            <a:r>
              <a:rPr lang="en-US" b="1" dirty="0" smtClean="0"/>
              <a:t>Fly In</a:t>
            </a:r>
            <a:r>
              <a:rPr lang="en-US" dirty="0" smtClean="0"/>
              <a:t>, and then click </a:t>
            </a:r>
            <a:r>
              <a:rPr lang="en-US" b="1" dirty="0" smtClean="0"/>
              <a:t>OK</a:t>
            </a:r>
            <a:r>
              <a:rPr lang="en-US" dirty="0" smtClean="0"/>
              <a:t>.</a:t>
            </a:r>
          </a:p>
          <a:p>
            <a:pPr marL="1143000" lvl="2" indent="-228600" eaLnBrk="1" fontAlgn="auto" hangingPunct="1">
              <a:spcBef>
                <a:spcPts val="0"/>
              </a:spcBef>
              <a:spcAft>
                <a:spcPts val="0"/>
              </a:spcAft>
              <a:buFont typeface="Arial" pitchFamily="34" charset="0"/>
              <a:buChar char="•"/>
              <a:defRPr/>
            </a:pPr>
            <a:r>
              <a:rPr lang="en-US" dirty="0" smtClean="0"/>
              <a:t>Under </a:t>
            </a:r>
            <a:r>
              <a:rPr lang="en-US" b="1" dirty="0" smtClean="0"/>
              <a:t>Modify: Fly In</a:t>
            </a:r>
            <a:r>
              <a:rPr lang="en-US" dirty="0" smtClean="0"/>
              <a:t>, in the </a:t>
            </a:r>
            <a:r>
              <a:rPr lang="en-US" b="1" dirty="0" smtClean="0"/>
              <a:t>Start </a:t>
            </a:r>
            <a:r>
              <a:rPr lang="en-US" dirty="0" smtClean="0"/>
              <a:t>list, select </a:t>
            </a:r>
            <a:r>
              <a:rPr lang="en-US" b="1" dirty="0" smtClean="0"/>
              <a:t>With Previous</a:t>
            </a:r>
            <a:r>
              <a:rPr lang="en-US" dirty="0" smtClean="0"/>
              <a:t>. </a:t>
            </a:r>
          </a:p>
          <a:p>
            <a:pPr marL="1143000" lvl="2" indent="-228600" eaLnBrk="1" fontAlgn="auto" hangingPunct="1">
              <a:spcBef>
                <a:spcPts val="0"/>
              </a:spcBef>
              <a:spcAft>
                <a:spcPts val="0"/>
              </a:spcAft>
              <a:buFont typeface="Arial" pitchFamily="34" charset="0"/>
              <a:buChar char="•"/>
              <a:defRPr/>
            </a:pPr>
            <a:r>
              <a:rPr lang="en-US" dirty="0" smtClean="0"/>
              <a:t>Under </a:t>
            </a:r>
            <a:r>
              <a:rPr lang="en-US" b="1" dirty="0" smtClean="0"/>
              <a:t>Modify: Fly In</a:t>
            </a:r>
            <a:r>
              <a:rPr lang="en-US" dirty="0" smtClean="0"/>
              <a:t>,</a:t>
            </a:r>
            <a:r>
              <a:rPr lang="en-US" b="1" dirty="0" smtClean="0"/>
              <a:t> </a:t>
            </a:r>
            <a:r>
              <a:rPr lang="en-US" dirty="0" smtClean="0"/>
              <a:t>in the </a:t>
            </a:r>
            <a:r>
              <a:rPr lang="en-US" b="1" dirty="0" smtClean="0"/>
              <a:t>Direction</a:t>
            </a:r>
            <a:r>
              <a:rPr lang="en-US" dirty="0" smtClean="0"/>
              <a:t> list, select </a:t>
            </a:r>
            <a:r>
              <a:rPr lang="en-US" b="1" dirty="0" smtClean="0"/>
              <a:t>From Left</a:t>
            </a:r>
            <a:r>
              <a:rPr lang="en-US" dirty="0" smtClean="0"/>
              <a:t>.</a:t>
            </a:r>
          </a:p>
          <a:p>
            <a:pPr marL="1143000" lvl="2" indent="-228600" eaLnBrk="1" fontAlgn="auto" hangingPunct="1">
              <a:spcBef>
                <a:spcPts val="0"/>
              </a:spcBef>
              <a:spcAft>
                <a:spcPts val="0"/>
              </a:spcAft>
              <a:buFont typeface="Arial" pitchFamily="34" charset="0"/>
              <a:buChar char="•"/>
              <a:defRPr/>
            </a:pPr>
            <a:r>
              <a:rPr lang="en-US" dirty="0" smtClean="0"/>
              <a:t>Under </a:t>
            </a:r>
            <a:r>
              <a:rPr lang="en-US" b="1" dirty="0" smtClean="0"/>
              <a:t>Modify: Fly In</a:t>
            </a:r>
            <a:r>
              <a:rPr lang="en-US" dirty="0" smtClean="0"/>
              <a:t>,</a:t>
            </a:r>
            <a:r>
              <a:rPr lang="en-US" b="1" dirty="0" smtClean="0"/>
              <a:t> </a:t>
            </a:r>
            <a:r>
              <a:rPr lang="en-US" dirty="0" smtClean="0"/>
              <a:t>in the </a:t>
            </a:r>
            <a:r>
              <a:rPr lang="en-US" b="1" dirty="0" smtClean="0"/>
              <a:t>Speed </a:t>
            </a:r>
            <a:r>
              <a:rPr lang="en-US" dirty="0" smtClean="0"/>
              <a:t>list, select </a:t>
            </a:r>
            <a:r>
              <a:rPr lang="en-US" b="1" dirty="0" smtClean="0"/>
              <a:t>Fast</a:t>
            </a:r>
            <a:r>
              <a:rPr lang="en-US" dirty="0" smtClean="0"/>
              <a:t>.</a:t>
            </a:r>
          </a:p>
          <a:p>
            <a:pPr marL="685800" lvl="1" indent="-228600" eaLnBrk="1" fontAlgn="auto" hangingPunct="1">
              <a:spcBef>
                <a:spcPts val="0"/>
              </a:spcBef>
              <a:spcAft>
                <a:spcPts val="0"/>
              </a:spcAft>
              <a:buFont typeface="+mj-lt"/>
              <a:buAutoNum type="arabicPeriod"/>
              <a:defRPr/>
            </a:pPr>
            <a:r>
              <a:rPr lang="en-US" dirty="0" smtClean="0"/>
              <a:t>Click </a:t>
            </a:r>
            <a:r>
              <a:rPr lang="en-US" b="1" dirty="0" smtClean="0"/>
              <a:t>Add Effect</a:t>
            </a:r>
            <a:r>
              <a:rPr lang="en-US" dirty="0" smtClean="0"/>
              <a:t>, point to </a:t>
            </a:r>
            <a:r>
              <a:rPr lang="en-US" b="1" dirty="0" smtClean="0"/>
              <a:t>Entrance</a:t>
            </a:r>
            <a:r>
              <a:rPr lang="en-US" dirty="0" smtClean="0"/>
              <a:t>, and then click </a:t>
            </a:r>
            <a:r>
              <a:rPr lang="en-US" b="1" dirty="0" smtClean="0"/>
              <a:t>More</a:t>
            </a:r>
            <a:r>
              <a:rPr lang="en-US" dirty="0" smtClean="0"/>
              <a:t> </a:t>
            </a:r>
            <a:r>
              <a:rPr lang="en-US" b="1" dirty="0" smtClean="0"/>
              <a:t>Effects</a:t>
            </a:r>
            <a:r>
              <a:rPr lang="en-US" dirty="0" smtClean="0"/>
              <a:t>. In the </a:t>
            </a:r>
            <a:r>
              <a:rPr lang="en-US" b="1" dirty="0" smtClean="0"/>
              <a:t>Add Entrance Effect </a:t>
            </a:r>
            <a:r>
              <a:rPr lang="en-US" dirty="0" smtClean="0"/>
              <a:t>dialog box,</a:t>
            </a:r>
            <a:r>
              <a:rPr lang="en-US" b="1" dirty="0" smtClean="0"/>
              <a:t> </a:t>
            </a:r>
            <a:r>
              <a:rPr lang="en-US" dirty="0" smtClean="0"/>
              <a:t>under </a:t>
            </a:r>
            <a:r>
              <a:rPr lang="en-US" b="1" dirty="0" smtClean="0"/>
              <a:t>Subtle</a:t>
            </a:r>
            <a:r>
              <a:rPr lang="en-US" dirty="0" smtClean="0"/>
              <a:t>, click </a:t>
            </a:r>
            <a:r>
              <a:rPr lang="en-US" b="1" dirty="0" smtClean="0"/>
              <a:t>Expand</a:t>
            </a:r>
            <a:r>
              <a:rPr lang="en-US" dirty="0" smtClean="0"/>
              <a:t>, and then click </a:t>
            </a:r>
            <a:r>
              <a:rPr lang="en-US" b="1" dirty="0" smtClean="0"/>
              <a:t>OK</a:t>
            </a:r>
            <a:r>
              <a:rPr lang="en-US" dirty="0" smtClean="0"/>
              <a:t>.</a:t>
            </a:r>
          </a:p>
          <a:p>
            <a:pPr marL="1143000" lvl="2" indent="-228600" eaLnBrk="1" fontAlgn="auto" hangingPunct="1">
              <a:spcBef>
                <a:spcPts val="0"/>
              </a:spcBef>
              <a:spcAft>
                <a:spcPts val="0"/>
              </a:spcAft>
              <a:buFont typeface="Arial" pitchFamily="34" charset="0"/>
              <a:buChar char="•"/>
              <a:defRPr/>
            </a:pPr>
            <a:r>
              <a:rPr lang="en-US" dirty="0" smtClean="0"/>
              <a:t>Under </a:t>
            </a:r>
            <a:r>
              <a:rPr lang="en-US" b="1" dirty="0" smtClean="0"/>
              <a:t>Modify: Expand</a:t>
            </a:r>
            <a:r>
              <a:rPr lang="en-US" dirty="0" smtClean="0"/>
              <a:t>, in the </a:t>
            </a:r>
            <a:r>
              <a:rPr lang="en-US" b="1" dirty="0" smtClean="0"/>
              <a:t>Start </a:t>
            </a:r>
            <a:r>
              <a:rPr lang="en-US" dirty="0" smtClean="0"/>
              <a:t>list, select </a:t>
            </a:r>
            <a:r>
              <a:rPr lang="en-US" b="1" dirty="0" smtClean="0"/>
              <a:t>With Previous</a:t>
            </a:r>
            <a:r>
              <a:rPr lang="en-US" dirty="0" smtClean="0"/>
              <a:t>.</a:t>
            </a:r>
          </a:p>
          <a:p>
            <a:pPr marL="1143000" lvl="2" indent="-228600" eaLnBrk="1" fontAlgn="auto" hangingPunct="1">
              <a:spcBef>
                <a:spcPts val="0"/>
              </a:spcBef>
              <a:spcAft>
                <a:spcPts val="0"/>
              </a:spcAft>
              <a:buFont typeface="Arial" pitchFamily="34" charset="0"/>
              <a:buChar char="•"/>
              <a:defRPr/>
            </a:pPr>
            <a:r>
              <a:rPr lang="en-US" dirty="0" smtClean="0"/>
              <a:t>Under </a:t>
            </a:r>
            <a:r>
              <a:rPr lang="en-US" b="1" dirty="0" smtClean="0"/>
              <a:t>Modify: Expand</a:t>
            </a:r>
            <a:r>
              <a:rPr lang="en-US" dirty="0" smtClean="0"/>
              <a:t>, in the </a:t>
            </a:r>
            <a:r>
              <a:rPr lang="en-US" b="1" dirty="0" smtClean="0"/>
              <a:t>Speed </a:t>
            </a:r>
            <a:r>
              <a:rPr lang="en-US" dirty="0" smtClean="0"/>
              <a:t>list, select </a:t>
            </a:r>
            <a:r>
              <a:rPr lang="en-US" b="1" dirty="0" smtClean="0"/>
              <a:t>Fast</a:t>
            </a:r>
            <a:r>
              <a:rPr lang="en-US" dirty="0" smtClean="0"/>
              <a:t>.</a:t>
            </a:r>
          </a:p>
          <a:p>
            <a:pPr marL="228600" indent="-228600" eaLnBrk="1" fontAlgn="auto" hangingPunct="1">
              <a:spcBef>
                <a:spcPts val="0"/>
              </a:spcBef>
              <a:spcAft>
                <a:spcPts val="0"/>
              </a:spcAft>
              <a:buFont typeface="+mj-lt"/>
              <a:buAutoNum type="arabicPeriod"/>
              <a:defRPr/>
            </a:pPr>
            <a:endParaRPr lang="en-US" dirty="0" smtClean="0"/>
          </a:p>
          <a:p>
            <a:pPr marL="228600" indent="-228600" eaLnBrk="1" fontAlgn="auto" hangingPunct="1">
              <a:spcBef>
                <a:spcPts val="0"/>
              </a:spcBef>
              <a:spcAft>
                <a:spcPts val="0"/>
              </a:spcAft>
              <a:buFont typeface="+mj-lt"/>
              <a:buAutoNum type="arabicPeriod"/>
              <a:defRPr/>
            </a:pPr>
            <a:endParaRPr lang="en-US" dirty="0" smtClean="0"/>
          </a:p>
          <a:p>
            <a:pPr eaLnBrk="1" fontAlgn="auto" hangingPunct="1">
              <a:spcBef>
                <a:spcPts val="0"/>
              </a:spcBef>
              <a:spcAft>
                <a:spcPts val="0"/>
              </a:spcAft>
              <a:buFont typeface="+mj-lt"/>
              <a:buNone/>
              <a:defRPr/>
            </a:pPr>
            <a:r>
              <a:rPr lang="en-US" dirty="0" smtClean="0"/>
              <a:t>To reproduce the second picture with animation effects on this slide, do the following:</a:t>
            </a:r>
          </a:p>
          <a:p>
            <a:pPr marL="228600" indent="-228600" eaLnBrk="1" fontAlgn="auto" hangingPunct="1">
              <a:spcBef>
                <a:spcPts val="0"/>
              </a:spcBef>
              <a:spcAft>
                <a:spcPts val="0"/>
              </a:spcAft>
              <a:buFont typeface="+mj-lt"/>
              <a:buAutoNum type="arabicPeriod"/>
              <a:defRPr/>
            </a:pPr>
            <a:r>
              <a:rPr lang="en-US" dirty="0" smtClean="0"/>
              <a:t>On the slide, select the picture. On th</a:t>
            </a:r>
            <a:r>
              <a:rPr lang="en-US" b="1" dirty="0" smtClean="0"/>
              <a:t>e Home </a:t>
            </a:r>
            <a:r>
              <a:rPr lang="en-US" dirty="0" smtClean="0"/>
              <a:t>tab, in the </a:t>
            </a:r>
            <a:r>
              <a:rPr lang="en-US" b="1" dirty="0" smtClean="0"/>
              <a:t>Clipboard </a:t>
            </a:r>
            <a:r>
              <a:rPr lang="en-US" dirty="0" smtClean="0"/>
              <a:t>group, click the arrow under </a:t>
            </a:r>
            <a:r>
              <a:rPr lang="en-US" b="1" dirty="0" smtClean="0"/>
              <a:t>Paste</a:t>
            </a:r>
            <a:r>
              <a:rPr lang="en-US" dirty="0" smtClean="0"/>
              <a:t>, and then click </a:t>
            </a:r>
            <a:r>
              <a:rPr lang="en-US" b="1" dirty="0" smtClean="0"/>
              <a:t>Duplicate</a:t>
            </a:r>
            <a:r>
              <a:rPr lang="en-US" dirty="0" smtClean="0"/>
              <a:t>.</a:t>
            </a:r>
          </a:p>
          <a:p>
            <a:pPr marL="228600" indent="-228600" eaLnBrk="1" fontAlgn="auto" hangingPunct="1">
              <a:spcBef>
                <a:spcPts val="0"/>
              </a:spcBef>
              <a:spcAft>
                <a:spcPts val="0"/>
              </a:spcAft>
              <a:buFont typeface="+mj-lt"/>
              <a:buAutoNum type="arabicPeriod"/>
              <a:defRPr/>
            </a:pPr>
            <a:r>
              <a:rPr lang="en-US" dirty="0" smtClean="0"/>
              <a:t>Drag the second picture until the left side slightly overlaps the right side of the first picture.</a:t>
            </a:r>
          </a:p>
          <a:p>
            <a:pPr marL="228600" indent="-228600" eaLnBrk="1" fontAlgn="auto" hangingPunct="1">
              <a:spcBef>
                <a:spcPts val="0"/>
              </a:spcBef>
              <a:spcAft>
                <a:spcPts val="0"/>
              </a:spcAft>
              <a:buFont typeface="+mj-lt"/>
              <a:buAutoNum type="arabicPeriod"/>
              <a:defRPr/>
            </a:pPr>
            <a:r>
              <a:rPr lang="en-US" dirty="0" smtClean="0"/>
              <a:t>Select the second picture. Under </a:t>
            </a:r>
            <a:r>
              <a:rPr lang="en-US" b="1" dirty="0" smtClean="0"/>
              <a:t>Picture</a:t>
            </a:r>
            <a:r>
              <a:rPr lang="en-US" dirty="0" smtClean="0"/>
              <a:t> </a:t>
            </a:r>
            <a:r>
              <a:rPr lang="en-US" b="1" dirty="0" smtClean="0"/>
              <a:t>Tools</a:t>
            </a:r>
            <a:r>
              <a:rPr lang="en-US" dirty="0" smtClean="0"/>
              <a:t>, on the </a:t>
            </a:r>
            <a:r>
              <a:rPr lang="en-US" b="1" dirty="0" smtClean="0"/>
              <a:t>Format</a:t>
            </a:r>
            <a:r>
              <a:rPr lang="en-US" dirty="0" smtClean="0"/>
              <a:t> tab, in the bottom right corner of the </a:t>
            </a:r>
            <a:r>
              <a:rPr lang="en-US" b="1" dirty="0" smtClean="0"/>
              <a:t>Picture Styles </a:t>
            </a:r>
            <a:r>
              <a:rPr lang="en-US" dirty="0" smtClean="0"/>
              <a:t>group, click the </a:t>
            </a:r>
            <a:r>
              <a:rPr lang="en-US" b="1" dirty="0" smtClean="0"/>
              <a:t>Format Shape </a:t>
            </a:r>
            <a:r>
              <a:rPr lang="en-US" dirty="0" smtClean="0"/>
              <a:t>dialog box launcher.</a:t>
            </a:r>
          </a:p>
          <a:p>
            <a:pPr marL="228600" indent="-228600" eaLnBrk="1" fontAlgn="auto" hangingPunct="1">
              <a:spcBef>
                <a:spcPts val="0"/>
              </a:spcBef>
              <a:spcAft>
                <a:spcPts val="0"/>
              </a:spcAft>
              <a:buFont typeface="+mj-lt"/>
              <a:buAutoNum type="arabicPeriod"/>
              <a:defRPr/>
            </a:pPr>
            <a:r>
              <a:rPr lang="en-US" dirty="0" smtClean="0"/>
              <a:t>In the </a:t>
            </a:r>
            <a:r>
              <a:rPr lang="en-US" b="1" dirty="0" smtClean="0"/>
              <a:t>Format Picture </a:t>
            </a:r>
            <a:r>
              <a:rPr lang="en-US" dirty="0" smtClean="0"/>
              <a:t>dialog box, in the left pane, click </a:t>
            </a:r>
            <a:r>
              <a:rPr lang="en-US" b="1" dirty="0" smtClean="0"/>
              <a:t>Picture</a:t>
            </a:r>
            <a:r>
              <a:rPr lang="en-US" dirty="0" smtClean="0"/>
              <a:t>. In the </a:t>
            </a:r>
            <a:r>
              <a:rPr lang="en-US" b="1" dirty="0" smtClean="0"/>
              <a:t>Picture</a:t>
            </a:r>
            <a:r>
              <a:rPr lang="en-US" dirty="0" smtClean="0"/>
              <a:t> pane, in the </a:t>
            </a:r>
            <a:r>
              <a:rPr lang="en-US" b="1" dirty="0" smtClean="0"/>
              <a:t>Brightness </a:t>
            </a:r>
            <a:r>
              <a:rPr lang="en-US" dirty="0" smtClean="0"/>
              <a:t>box, enter </a:t>
            </a:r>
            <a:r>
              <a:rPr lang="en-US" b="1" dirty="0" smtClean="0"/>
              <a:t>40%</a:t>
            </a:r>
            <a:r>
              <a:rPr lang="en-US" dirty="0" smtClean="0"/>
              <a:t>. (</a:t>
            </a:r>
            <a:r>
              <a:rPr lang="en-US" b="1" dirty="0" smtClean="0"/>
              <a:t>Note: </a:t>
            </a:r>
            <a:r>
              <a:rPr lang="en-US" dirty="0" smtClean="0"/>
              <a:t>You may want to adjust the brightness settings for the picture you have chosen.)</a:t>
            </a:r>
          </a:p>
          <a:p>
            <a:pPr marL="228600" indent="-228600" eaLnBrk="1" fontAlgn="auto" hangingPunct="1">
              <a:spcBef>
                <a:spcPts val="0"/>
              </a:spcBef>
              <a:spcAft>
                <a:spcPts val="0"/>
              </a:spcAft>
              <a:buFont typeface="+mj-lt"/>
              <a:buAutoNum type="arabicPeriod"/>
              <a:defRPr/>
            </a:pPr>
            <a:r>
              <a:rPr lang="en-US" dirty="0" smtClean="0"/>
              <a:t>Press and hold CTRL, and then select the third and fourth animation effects (fly-in and expand effects for the second picture) in the </a:t>
            </a:r>
            <a:r>
              <a:rPr lang="en-US" b="1" dirty="0" smtClean="0"/>
              <a:t>Custom</a:t>
            </a:r>
            <a:r>
              <a:rPr lang="en-US" dirty="0" smtClean="0"/>
              <a:t> </a:t>
            </a:r>
            <a:r>
              <a:rPr lang="en-US" b="1" dirty="0" smtClean="0"/>
              <a:t>Animation</a:t>
            </a:r>
            <a:r>
              <a:rPr lang="en-US" dirty="0" smtClean="0"/>
              <a:t> task pane. Click the arrow to the right of one of the animation effects, and then click </a:t>
            </a:r>
            <a:r>
              <a:rPr lang="en-US" b="1" dirty="0" smtClean="0"/>
              <a:t>Timing</a:t>
            </a:r>
            <a:r>
              <a:rPr lang="en-US" dirty="0" smtClean="0"/>
              <a:t>. In the </a:t>
            </a:r>
            <a:r>
              <a:rPr lang="en-US" b="1" dirty="0" smtClean="0"/>
              <a:t>Effect Options</a:t>
            </a:r>
            <a:r>
              <a:rPr lang="en-US" dirty="0" smtClean="0"/>
              <a:t> dialog box, on the </a:t>
            </a:r>
            <a:r>
              <a:rPr lang="en-US" b="1" dirty="0" smtClean="0"/>
              <a:t>Timing</a:t>
            </a:r>
            <a:r>
              <a:rPr lang="en-US" dirty="0" smtClean="0"/>
              <a:t> tab, in the </a:t>
            </a:r>
            <a:r>
              <a:rPr lang="en-US" b="1" dirty="0" smtClean="0"/>
              <a:t>Delay</a:t>
            </a:r>
            <a:r>
              <a:rPr lang="en-US" dirty="0" smtClean="0"/>
              <a:t> box, enter </a:t>
            </a:r>
            <a:r>
              <a:rPr lang="en-US" b="1" dirty="0" smtClean="0"/>
              <a:t>0.2</a:t>
            </a:r>
            <a:r>
              <a:rPr lang="en-US" dirty="0" smtClean="0"/>
              <a:t>, and then click </a:t>
            </a:r>
            <a:r>
              <a:rPr lang="en-US" b="1" dirty="0" smtClean="0"/>
              <a:t>OK</a:t>
            </a:r>
            <a:r>
              <a:rPr lang="en-US" dirty="0" smtClean="0"/>
              <a:t>.</a:t>
            </a:r>
          </a:p>
          <a:p>
            <a:pPr marL="228600" indent="-228600" eaLnBrk="1" fontAlgn="auto" hangingPunct="1">
              <a:spcBef>
                <a:spcPts val="0"/>
              </a:spcBef>
              <a:spcAft>
                <a:spcPts val="0"/>
              </a:spcAft>
              <a:buFont typeface="+mj-lt"/>
              <a:buAutoNum type="arabicPeriod"/>
              <a:defRPr/>
            </a:pPr>
            <a:endParaRPr lang="en-US" dirty="0" smtClean="0"/>
          </a:p>
          <a:p>
            <a:pPr marL="228600" indent="-228600" eaLnBrk="1" fontAlgn="auto" hangingPunct="1">
              <a:spcBef>
                <a:spcPts val="0"/>
              </a:spcBef>
              <a:spcAft>
                <a:spcPts val="0"/>
              </a:spcAft>
              <a:buFont typeface="+mj-lt"/>
              <a:buAutoNum type="arabicPeriod"/>
              <a:defRPr/>
            </a:pPr>
            <a:endParaRPr lang="en-US" dirty="0" smtClean="0"/>
          </a:p>
          <a:p>
            <a:pPr marL="228600" indent="-228600" eaLnBrk="1" fontAlgn="auto" hangingPunct="1">
              <a:spcBef>
                <a:spcPts val="0"/>
              </a:spcBef>
              <a:spcAft>
                <a:spcPts val="0"/>
              </a:spcAft>
              <a:buFont typeface="+mj-lt"/>
              <a:buNone/>
              <a:defRPr/>
            </a:pPr>
            <a:r>
              <a:rPr lang="en-US" dirty="0" smtClean="0"/>
              <a:t>To reproduce the third picture with animation effects on this slide, do the following:</a:t>
            </a:r>
          </a:p>
          <a:p>
            <a:pPr marL="228600" indent="-228600" eaLnBrk="1" fontAlgn="auto" hangingPunct="1">
              <a:spcBef>
                <a:spcPts val="0"/>
              </a:spcBef>
              <a:spcAft>
                <a:spcPts val="0"/>
              </a:spcAft>
              <a:buFont typeface="+mj-lt"/>
              <a:buAutoNum type="arabicPeriod"/>
              <a:defRPr/>
            </a:pPr>
            <a:r>
              <a:rPr lang="en-US" dirty="0" smtClean="0"/>
              <a:t>On the slide, select the second picture. On the </a:t>
            </a:r>
            <a:r>
              <a:rPr lang="en-US" b="1" dirty="0" smtClean="0"/>
              <a:t>Home</a:t>
            </a:r>
            <a:r>
              <a:rPr lang="en-US" dirty="0" smtClean="0"/>
              <a:t> tab, in the </a:t>
            </a:r>
            <a:r>
              <a:rPr lang="en-US" b="1" dirty="0" smtClean="0"/>
              <a:t>Clipboard</a:t>
            </a:r>
            <a:r>
              <a:rPr lang="en-US" dirty="0" smtClean="0"/>
              <a:t> group, click the arrow under </a:t>
            </a:r>
            <a:r>
              <a:rPr lang="en-US" b="1" dirty="0" smtClean="0"/>
              <a:t>Paste</a:t>
            </a:r>
            <a:r>
              <a:rPr lang="en-US" dirty="0" smtClean="0"/>
              <a:t>, and then click </a:t>
            </a:r>
            <a:r>
              <a:rPr lang="en-US" b="1" dirty="0" smtClean="0"/>
              <a:t>Duplicate</a:t>
            </a:r>
            <a:r>
              <a:rPr lang="en-US" dirty="0" smtClean="0"/>
              <a:t>.</a:t>
            </a:r>
          </a:p>
          <a:p>
            <a:pPr marL="228600" indent="-228600" eaLnBrk="1" fontAlgn="auto" hangingPunct="1">
              <a:spcBef>
                <a:spcPts val="0"/>
              </a:spcBef>
              <a:spcAft>
                <a:spcPts val="0"/>
              </a:spcAft>
              <a:buFont typeface="+mj-lt"/>
              <a:buAutoNum type="arabicPeriod"/>
              <a:defRPr/>
            </a:pPr>
            <a:r>
              <a:rPr lang="en-US" dirty="0" smtClean="0"/>
              <a:t>Drag the third picture until its left side slightly overlaps the right side of the second picture.</a:t>
            </a:r>
          </a:p>
          <a:p>
            <a:pPr marL="228600" indent="-228600" eaLnBrk="1" fontAlgn="auto" hangingPunct="1">
              <a:spcBef>
                <a:spcPts val="0"/>
              </a:spcBef>
              <a:spcAft>
                <a:spcPts val="0"/>
              </a:spcAft>
              <a:buFont typeface="+mj-lt"/>
              <a:buAutoNum type="arabicPeriod"/>
              <a:defRPr/>
            </a:pPr>
            <a:r>
              <a:rPr lang="en-US" dirty="0" smtClean="0"/>
              <a:t>Select the third picture. Under </a:t>
            </a:r>
            <a:r>
              <a:rPr lang="en-US" b="1" dirty="0" smtClean="0"/>
              <a:t>Picture</a:t>
            </a:r>
            <a:r>
              <a:rPr lang="en-US" dirty="0" smtClean="0"/>
              <a:t> </a:t>
            </a:r>
            <a:r>
              <a:rPr lang="en-US" b="1" dirty="0" smtClean="0"/>
              <a:t>Tools</a:t>
            </a:r>
            <a:r>
              <a:rPr lang="en-US" dirty="0" smtClean="0"/>
              <a:t>, on the </a:t>
            </a:r>
            <a:r>
              <a:rPr lang="en-US" b="1" dirty="0" smtClean="0"/>
              <a:t>Format</a:t>
            </a:r>
            <a:r>
              <a:rPr lang="en-US" dirty="0" smtClean="0"/>
              <a:t> tab, in the bottom right corner of the </a:t>
            </a:r>
            <a:r>
              <a:rPr lang="en-US" b="1" dirty="0" smtClean="0"/>
              <a:t>Picture Styles </a:t>
            </a:r>
            <a:r>
              <a:rPr lang="en-US" dirty="0" smtClean="0"/>
              <a:t>group, click the </a:t>
            </a:r>
            <a:r>
              <a:rPr lang="en-US" b="1" dirty="0" smtClean="0"/>
              <a:t>Format Shape </a:t>
            </a:r>
            <a:r>
              <a:rPr lang="en-US" dirty="0" smtClean="0"/>
              <a:t>dialog box launcher.</a:t>
            </a:r>
          </a:p>
          <a:p>
            <a:pPr marL="228600" indent="-228600" eaLnBrk="1" fontAlgn="auto" hangingPunct="1">
              <a:spcBef>
                <a:spcPts val="0"/>
              </a:spcBef>
              <a:spcAft>
                <a:spcPts val="0"/>
              </a:spcAft>
              <a:buFont typeface="+mj-lt"/>
              <a:buAutoNum type="arabicPeriod"/>
              <a:defRPr/>
            </a:pPr>
            <a:r>
              <a:rPr lang="en-US" dirty="0" smtClean="0"/>
              <a:t>In the </a:t>
            </a:r>
            <a:r>
              <a:rPr lang="en-US" b="1" dirty="0" smtClean="0"/>
              <a:t>Format Picture </a:t>
            </a:r>
            <a:r>
              <a:rPr lang="en-US" dirty="0" smtClean="0"/>
              <a:t>dialog box, in the left pane, click </a:t>
            </a:r>
            <a:r>
              <a:rPr lang="en-US" b="1" dirty="0" smtClean="0"/>
              <a:t>Picture</a:t>
            </a:r>
            <a:r>
              <a:rPr lang="en-US" dirty="0" smtClean="0"/>
              <a:t>. In the </a:t>
            </a:r>
            <a:r>
              <a:rPr lang="en-US" b="1" dirty="0" smtClean="0"/>
              <a:t>Picture</a:t>
            </a:r>
            <a:r>
              <a:rPr lang="en-US" dirty="0" smtClean="0"/>
              <a:t> pane, in the </a:t>
            </a:r>
            <a:r>
              <a:rPr lang="en-US" b="1" dirty="0" smtClean="0"/>
              <a:t>Brightness </a:t>
            </a:r>
            <a:r>
              <a:rPr lang="en-US" dirty="0" smtClean="0"/>
              <a:t>box, enter </a:t>
            </a:r>
            <a:r>
              <a:rPr lang="en-US" b="1" dirty="0" smtClean="0"/>
              <a:t>20%</a:t>
            </a:r>
            <a:r>
              <a:rPr lang="en-US" dirty="0" smtClean="0"/>
              <a:t>. (</a:t>
            </a:r>
            <a:r>
              <a:rPr lang="en-US" b="1" dirty="0" smtClean="0"/>
              <a:t>Note: </a:t>
            </a:r>
            <a:r>
              <a:rPr lang="en-US" dirty="0" smtClean="0"/>
              <a:t>You may want to adjust the brightness settings for the picture you have chosen.)</a:t>
            </a:r>
          </a:p>
          <a:p>
            <a:pPr marL="228600" indent="-228600" eaLnBrk="1" fontAlgn="auto" hangingPunct="1">
              <a:spcBef>
                <a:spcPts val="0"/>
              </a:spcBef>
              <a:spcAft>
                <a:spcPts val="0"/>
              </a:spcAft>
              <a:buFont typeface="+mj-lt"/>
              <a:buAutoNum type="arabicPeriod"/>
              <a:defRPr/>
            </a:pPr>
            <a:r>
              <a:rPr lang="en-US" dirty="0" smtClean="0"/>
              <a:t>Press and hold CTRL, and then select the fifth and sixth animation effects (fly-in and expand effects for the third picture) in the </a:t>
            </a:r>
            <a:r>
              <a:rPr lang="en-US" b="1" dirty="0" smtClean="0"/>
              <a:t>Custom</a:t>
            </a:r>
            <a:r>
              <a:rPr lang="en-US" dirty="0" smtClean="0"/>
              <a:t> </a:t>
            </a:r>
            <a:r>
              <a:rPr lang="en-US" b="1" dirty="0" smtClean="0"/>
              <a:t>Animation</a:t>
            </a:r>
            <a:r>
              <a:rPr lang="en-US" dirty="0" smtClean="0"/>
              <a:t> task pane. Click the arrow to the right of one of the animation effects, and then click </a:t>
            </a:r>
            <a:r>
              <a:rPr lang="en-US" b="1" dirty="0" smtClean="0"/>
              <a:t>Timing</a:t>
            </a:r>
            <a:r>
              <a:rPr lang="en-US" dirty="0" smtClean="0"/>
              <a:t>. In the </a:t>
            </a:r>
            <a:r>
              <a:rPr lang="en-US" b="1" dirty="0" smtClean="0"/>
              <a:t>Effect Options</a:t>
            </a:r>
            <a:r>
              <a:rPr lang="en-US" dirty="0" smtClean="0"/>
              <a:t> dialog box, on the </a:t>
            </a:r>
            <a:r>
              <a:rPr lang="en-US" b="1" dirty="0" smtClean="0"/>
              <a:t>Timing</a:t>
            </a:r>
            <a:r>
              <a:rPr lang="en-US" dirty="0" smtClean="0"/>
              <a:t> tab, in the </a:t>
            </a:r>
            <a:r>
              <a:rPr lang="en-US" b="1" dirty="0" smtClean="0"/>
              <a:t>Delay</a:t>
            </a:r>
            <a:r>
              <a:rPr lang="en-US" dirty="0" smtClean="0"/>
              <a:t> box, enter </a:t>
            </a:r>
            <a:r>
              <a:rPr lang="en-US" b="1" dirty="0" smtClean="0"/>
              <a:t>0.4</a:t>
            </a:r>
            <a:r>
              <a:rPr lang="en-US" dirty="0" smtClean="0"/>
              <a:t>, and then click </a:t>
            </a:r>
            <a:r>
              <a:rPr lang="en-US" b="1" dirty="0" smtClean="0"/>
              <a:t>OK</a:t>
            </a:r>
            <a:r>
              <a:rPr lang="en-US" dirty="0" smtClean="0"/>
              <a:t>.</a:t>
            </a:r>
          </a:p>
          <a:p>
            <a:pPr marL="228600" indent="-228600" eaLnBrk="1" fontAlgn="auto" hangingPunct="1">
              <a:spcBef>
                <a:spcPts val="0"/>
              </a:spcBef>
              <a:spcAft>
                <a:spcPts val="0"/>
              </a:spcAft>
              <a:buFont typeface="+mj-lt"/>
              <a:buAutoNum type="arabicPeriod"/>
              <a:defRPr/>
            </a:pPr>
            <a:endParaRPr lang="en-US" dirty="0" smtClean="0"/>
          </a:p>
          <a:p>
            <a:pPr marL="228600" indent="-228600" eaLnBrk="1" fontAlgn="auto" hangingPunct="1">
              <a:spcBef>
                <a:spcPts val="0"/>
              </a:spcBef>
              <a:spcAft>
                <a:spcPts val="0"/>
              </a:spcAft>
              <a:buFont typeface="+mj-lt"/>
              <a:buAutoNum type="arabicPeriod"/>
              <a:defRPr/>
            </a:pPr>
            <a:endParaRPr lang="en-US" dirty="0" smtClean="0"/>
          </a:p>
          <a:p>
            <a:pPr eaLnBrk="1" fontAlgn="auto" hangingPunct="1">
              <a:spcBef>
                <a:spcPts val="0"/>
              </a:spcBef>
              <a:spcAft>
                <a:spcPts val="0"/>
              </a:spcAft>
              <a:buFont typeface="+mj-lt"/>
              <a:buNone/>
              <a:defRPr/>
            </a:pPr>
            <a:r>
              <a:rPr lang="en-US" dirty="0" smtClean="0"/>
              <a:t>To reproduce the fourth picture with animation effects on this slide, do the following:</a:t>
            </a:r>
          </a:p>
          <a:p>
            <a:pPr marL="228600" indent="-228600" eaLnBrk="1" fontAlgn="auto" hangingPunct="1">
              <a:spcBef>
                <a:spcPts val="0"/>
              </a:spcBef>
              <a:spcAft>
                <a:spcPts val="0"/>
              </a:spcAft>
              <a:buFont typeface="+mj-lt"/>
              <a:buAutoNum type="arabicPeriod"/>
              <a:defRPr/>
            </a:pPr>
            <a:r>
              <a:rPr lang="en-US" dirty="0" smtClean="0"/>
              <a:t>On the slide, select the third picture. On the </a:t>
            </a:r>
            <a:r>
              <a:rPr lang="en-US" b="1" dirty="0" smtClean="0"/>
              <a:t>Home</a:t>
            </a:r>
            <a:r>
              <a:rPr lang="en-US" dirty="0" smtClean="0"/>
              <a:t> tab, in the </a:t>
            </a:r>
            <a:r>
              <a:rPr lang="en-US" b="1" dirty="0" smtClean="0"/>
              <a:t>Clipboard</a:t>
            </a:r>
            <a:r>
              <a:rPr lang="en-US" dirty="0" smtClean="0"/>
              <a:t> group, click the arrow under </a:t>
            </a:r>
            <a:r>
              <a:rPr lang="en-US" b="1" dirty="0" smtClean="0"/>
              <a:t>Paste</a:t>
            </a:r>
            <a:r>
              <a:rPr lang="en-US" dirty="0" smtClean="0"/>
              <a:t>, and then click </a:t>
            </a:r>
            <a:r>
              <a:rPr lang="en-US" b="1" dirty="0" smtClean="0"/>
              <a:t>Duplicate</a:t>
            </a:r>
            <a:r>
              <a:rPr lang="en-US" dirty="0" smtClean="0"/>
              <a:t>.</a:t>
            </a:r>
          </a:p>
          <a:p>
            <a:pPr marL="228600" indent="-228600" eaLnBrk="1" fontAlgn="auto" hangingPunct="1">
              <a:spcBef>
                <a:spcPts val="0"/>
              </a:spcBef>
              <a:spcAft>
                <a:spcPts val="0"/>
              </a:spcAft>
              <a:buFont typeface="+mj-lt"/>
              <a:buAutoNum type="arabicPeriod"/>
              <a:defRPr/>
            </a:pPr>
            <a:r>
              <a:rPr lang="en-US" dirty="0" smtClean="0"/>
              <a:t>Drag the fourth picture until its left side slightly overlaps the right side of the third picture.</a:t>
            </a:r>
          </a:p>
          <a:p>
            <a:pPr marL="228600" indent="-228600" eaLnBrk="1" fontAlgn="auto" hangingPunct="1">
              <a:spcBef>
                <a:spcPts val="0"/>
              </a:spcBef>
              <a:spcAft>
                <a:spcPts val="0"/>
              </a:spcAft>
              <a:buFont typeface="+mj-lt"/>
              <a:buAutoNum type="arabicPeriod"/>
              <a:defRPr/>
            </a:pPr>
            <a:r>
              <a:rPr lang="en-US" dirty="0" smtClean="0"/>
              <a:t>Select the fourth picture. Under </a:t>
            </a:r>
            <a:r>
              <a:rPr lang="en-US" b="1" dirty="0" smtClean="0"/>
              <a:t>Picture</a:t>
            </a:r>
            <a:r>
              <a:rPr lang="en-US" dirty="0" smtClean="0"/>
              <a:t> </a:t>
            </a:r>
            <a:r>
              <a:rPr lang="en-US" b="1" dirty="0" smtClean="0"/>
              <a:t>Tools</a:t>
            </a:r>
            <a:r>
              <a:rPr lang="en-US" dirty="0" smtClean="0"/>
              <a:t>, on the </a:t>
            </a:r>
            <a:r>
              <a:rPr lang="en-US" b="1" dirty="0" smtClean="0"/>
              <a:t>Format</a:t>
            </a:r>
            <a:r>
              <a:rPr lang="en-US" dirty="0" smtClean="0"/>
              <a:t> tab, in the bottom right corner of the </a:t>
            </a:r>
            <a:r>
              <a:rPr lang="en-US" b="1" dirty="0" smtClean="0"/>
              <a:t>Picture Styles </a:t>
            </a:r>
            <a:r>
              <a:rPr lang="en-US" dirty="0" smtClean="0"/>
              <a:t>group, click the </a:t>
            </a:r>
            <a:r>
              <a:rPr lang="en-US" b="1" dirty="0" smtClean="0"/>
              <a:t>Format Shape </a:t>
            </a:r>
            <a:r>
              <a:rPr lang="en-US" dirty="0" smtClean="0"/>
              <a:t>dialog box launcher.</a:t>
            </a:r>
          </a:p>
          <a:p>
            <a:pPr marL="228600" indent="-228600" eaLnBrk="1" fontAlgn="auto" hangingPunct="1">
              <a:spcBef>
                <a:spcPts val="0"/>
              </a:spcBef>
              <a:spcAft>
                <a:spcPts val="0"/>
              </a:spcAft>
              <a:buFont typeface="+mj-lt"/>
              <a:buAutoNum type="arabicPeriod"/>
              <a:defRPr/>
            </a:pPr>
            <a:r>
              <a:rPr lang="en-US" dirty="0" smtClean="0"/>
              <a:t>In the </a:t>
            </a:r>
            <a:r>
              <a:rPr lang="en-US" b="1" dirty="0" smtClean="0"/>
              <a:t>Format Picture </a:t>
            </a:r>
            <a:r>
              <a:rPr lang="en-US" dirty="0" smtClean="0"/>
              <a:t>dialog box, in the left pane, click </a:t>
            </a:r>
            <a:r>
              <a:rPr lang="en-US" b="1" dirty="0" smtClean="0"/>
              <a:t>Picture</a:t>
            </a:r>
            <a:r>
              <a:rPr lang="en-US" dirty="0" smtClean="0"/>
              <a:t>. In the </a:t>
            </a:r>
            <a:r>
              <a:rPr lang="en-US" b="1" dirty="0" smtClean="0"/>
              <a:t>Picture</a:t>
            </a:r>
            <a:r>
              <a:rPr lang="en-US" dirty="0" smtClean="0"/>
              <a:t> pane, in the </a:t>
            </a:r>
            <a:r>
              <a:rPr lang="en-US" b="1" dirty="0" smtClean="0"/>
              <a:t>Brightness </a:t>
            </a:r>
            <a:r>
              <a:rPr lang="en-US" dirty="0" smtClean="0"/>
              <a:t>box, enter </a:t>
            </a:r>
            <a:r>
              <a:rPr lang="en-US" b="1" dirty="0" smtClean="0"/>
              <a:t>0%</a:t>
            </a:r>
            <a:r>
              <a:rPr lang="en-US" dirty="0" smtClean="0"/>
              <a:t>. </a:t>
            </a:r>
          </a:p>
          <a:p>
            <a:pPr marL="228600" indent="-228600" eaLnBrk="1" fontAlgn="auto" hangingPunct="1">
              <a:spcBef>
                <a:spcPts val="0"/>
              </a:spcBef>
              <a:spcAft>
                <a:spcPts val="0"/>
              </a:spcAft>
              <a:buFont typeface="+mj-lt"/>
              <a:buAutoNum type="arabicPeriod"/>
              <a:defRPr/>
            </a:pPr>
            <a:r>
              <a:rPr lang="en-US" dirty="0" smtClean="0"/>
              <a:t>Press and hold CTRL, and then select the seventh and eighth animation effects (fly-in and expand effects for the fourth picture) in the </a:t>
            </a:r>
            <a:r>
              <a:rPr lang="en-US" b="1" dirty="0" smtClean="0"/>
              <a:t>Custom</a:t>
            </a:r>
            <a:r>
              <a:rPr lang="en-US" dirty="0" smtClean="0"/>
              <a:t> </a:t>
            </a:r>
            <a:r>
              <a:rPr lang="en-US" b="1" dirty="0" smtClean="0"/>
              <a:t>Animation</a:t>
            </a:r>
            <a:r>
              <a:rPr lang="en-US" dirty="0" smtClean="0"/>
              <a:t> pane. Click the arrow to the right of one of the animation effects, and then click </a:t>
            </a:r>
            <a:r>
              <a:rPr lang="en-US" b="1" dirty="0" smtClean="0"/>
              <a:t>Timing</a:t>
            </a:r>
            <a:r>
              <a:rPr lang="en-US" dirty="0" smtClean="0"/>
              <a:t>. In the </a:t>
            </a:r>
            <a:r>
              <a:rPr lang="en-US" b="1" dirty="0" smtClean="0"/>
              <a:t>Effect Options</a:t>
            </a:r>
            <a:r>
              <a:rPr lang="en-US" dirty="0" smtClean="0"/>
              <a:t> dialog box, on the </a:t>
            </a:r>
            <a:r>
              <a:rPr lang="en-US" b="1" dirty="0" smtClean="0"/>
              <a:t>Timing</a:t>
            </a:r>
            <a:r>
              <a:rPr lang="en-US" dirty="0" smtClean="0"/>
              <a:t> tab, in the </a:t>
            </a:r>
            <a:r>
              <a:rPr lang="en-US" b="1" dirty="0" smtClean="0"/>
              <a:t>Delay</a:t>
            </a:r>
            <a:r>
              <a:rPr lang="en-US" dirty="0" smtClean="0"/>
              <a:t> box, enter </a:t>
            </a:r>
            <a:r>
              <a:rPr lang="en-US" b="1" dirty="0" smtClean="0"/>
              <a:t>0.6</a:t>
            </a:r>
            <a:r>
              <a:rPr lang="en-US" dirty="0" smtClean="0"/>
              <a:t>, and then click </a:t>
            </a:r>
            <a:r>
              <a:rPr lang="en-US" b="1" dirty="0" smtClean="0"/>
              <a:t>OK</a:t>
            </a:r>
            <a:r>
              <a:rPr lang="en-US" dirty="0" smtClean="0"/>
              <a:t>.</a:t>
            </a:r>
          </a:p>
          <a:p>
            <a:pPr marL="228600" indent="-228600" eaLnBrk="1" fontAlgn="auto" hangingPunct="1">
              <a:spcBef>
                <a:spcPts val="0"/>
              </a:spcBef>
              <a:spcAft>
                <a:spcPts val="0"/>
              </a:spcAft>
              <a:buFont typeface="+mj-lt"/>
              <a:buNone/>
              <a:defRPr/>
            </a:pPr>
            <a:endParaRPr lang="en-US" dirty="0" smtClean="0"/>
          </a:p>
          <a:p>
            <a:pPr marL="228600" indent="-228600" eaLnBrk="1" fontAlgn="auto" hangingPunct="1">
              <a:spcBef>
                <a:spcPts val="0"/>
              </a:spcBef>
              <a:spcAft>
                <a:spcPts val="0"/>
              </a:spcAft>
              <a:buFont typeface="+mj-lt"/>
              <a:buNone/>
              <a:defRPr/>
            </a:pPr>
            <a:endParaRPr lang="en-US" dirty="0" smtClean="0"/>
          </a:p>
          <a:p>
            <a:pPr marL="228600" indent="-228600" eaLnBrk="1" fontAlgn="auto" hangingPunct="1">
              <a:spcBef>
                <a:spcPts val="0"/>
              </a:spcBef>
              <a:spcAft>
                <a:spcPts val="0"/>
              </a:spcAft>
              <a:buFont typeface="+mj-lt"/>
              <a:buNone/>
              <a:defRPr/>
            </a:pPr>
            <a:r>
              <a:rPr lang="en-US" dirty="0" smtClean="0"/>
              <a:t>To reproduce the fifth picture with animation effects on this slide, do the following:</a:t>
            </a:r>
          </a:p>
          <a:p>
            <a:pPr marL="228600" indent="-228600" eaLnBrk="1" fontAlgn="auto" hangingPunct="1">
              <a:spcBef>
                <a:spcPts val="0"/>
              </a:spcBef>
              <a:spcAft>
                <a:spcPts val="0"/>
              </a:spcAft>
              <a:buFont typeface="+mj-lt"/>
              <a:buAutoNum type="arabicPeriod"/>
              <a:defRPr/>
            </a:pPr>
            <a:r>
              <a:rPr lang="en-US" dirty="0" smtClean="0"/>
              <a:t>On the slide, select the fourth picture. On the </a:t>
            </a:r>
            <a:r>
              <a:rPr lang="en-US" b="1" dirty="0" smtClean="0"/>
              <a:t>Home</a:t>
            </a:r>
            <a:r>
              <a:rPr lang="en-US" dirty="0" smtClean="0"/>
              <a:t> tab, in the </a:t>
            </a:r>
            <a:r>
              <a:rPr lang="en-US" b="1" dirty="0" smtClean="0"/>
              <a:t>Clipboard</a:t>
            </a:r>
            <a:r>
              <a:rPr lang="en-US" dirty="0" smtClean="0"/>
              <a:t> group, click the arrow under </a:t>
            </a:r>
            <a:r>
              <a:rPr lang="en-US" b="1" dirty="0" smtClean="0"/>
              <a:t>Paste</a:t>
            </a:r>
            <a:r>
              <a:rPr lang="en-US" dirty="0" smtClean="0"/>
              <a:t>, and then click </a:t>
            </a:r>
            <a:r>
              <a:rPr lang="en-US" b="1" dirty="0" smtClean="0"/>
              <a:t>Duplicate</a:t>
            </a:r>
            <a:r>
              <a:rPr lang="en-US" dirty="0" smtClean="0"/>
              <a:t>.</a:t>
            </a:r>
          </a:p>
          <a:p>
            <a:pPr marL="228600" indent="-228600" eaLnBrk="1" fontAlgn="auto" hangingPunct="1">
              <a:spcBef>
                <a:spcPts val="0"/>
              </a:spcBef>
              <a:spcAft>
                <a:spcPts val="0"/>
              </a:spcAft>
              <a:buFont typeface="+mj-lt"/>
              <a:buAutoNum type="arabicPeriod"/>
              <a:defRPr/>
            </a:pPr>
            <a:r>
              <a:rPr lang="en-US" dirty="0" smtClean="0"/>
              <a:t>Drag the fifth picture until its left side slightly overlaps the right side of the fourth picture.</a:t>
            </a:r>
          </a:p>
          <a:p>
            <a:pPr marL="228600" indent="-228600" eaLnBrk="1" fontAlgn="auto" hangingPunct="1">
              <a:spcBef>
                <a:spcPts val="0"/>
              </a:spcBef>
              <a:spcAft>
                <a:spcPts val="0"/>
              </a:spcAft>
              <a:buFont typeface="+mj-lt"/>
              <a:buAutoNum type="arabicPeriod"/>
              <a:defRPr/>
            </a:pPr>
            <a:r>
              <a:rPr lang="en-US" dirty="0" smtClean="0"/>
              <a:t>Select the fifth picture. Under </a:t>
            </a:r>
            <a:r>
              <a:rPr lang="en-US" b="1" dirty="0" smtClean="0"/>
              <a:t>Picture</a:t>
            </a:r>
            <a:r>
              <a:rPr lang="en-US" dirty="0" smtClean="0"/>
              <a:t> </a:t>
            </a:r>
            <a:r>
              <a:rPr lang="en-US" b="1" dirty="0" smtClean="0"/>
              <a:t>Tools</a:t>
            </a:r>
            <a:r>
              <a:rPr lang="en-US" dirty="0" smtClean="0"/>
              <a:t>, on the </a:t>
            </a:r>
            <a:r>
              <a:rPr lang="en-US" b="1" dirty="0" smtClean="0"/>
              <a:t>Format</a:t>
            </a:r>
            <a:r>
              <a:rPr lang="en-US" dirty="0" smtClean="0"/>
              <a:t> tab, in the bottom right corner of the </a:t>
            </a:r>
            <a:r>
              <a:rPr lang="en-US" b="1" dirty="0" smtClean="0"/>
              <a:t>Picture Styles </a:t>
            </a:r>
            <a:r>
              <a:rPr lang="en-US" dirty="0" smtClean="0"/>
              <a:t>group, click the </a:t>
            </a:r>
            <a:r>
              <a:rPr lang="en-US" b="1" dirty="0" smtClean="0"/>
              <a:t>Format Shape </a:t>
            </a:r>
            <a:r>
              <a:rPr lang="en-US" dirty="0" smtClean="0"/>
              <a:t>dialog box launcher.</a:t>
            </a:r>
          </a:p>
          <a:p>
            <a:pPr marL="228600" indent="-228600" eaLnBrk="1" fontAlgn="auto" hangingPunct="1">
              <a:spcBef>
                <a:spcPts val="0"/>
              </a:spcBef>
              <a:spcAft>
                <a:spcPts val="0"/>
              </a:spcAft>
              <a:buFont typeface="+mj-lt"/>
              <a:buAutoNum type="arabicPeriod"/>
              <a:defRPr/>
            </a:pPr>
            <a:r>
              <a:rPr lang="en-US" dirty="0" smtClean="0"/>
              <a:t>In the </a:t>
            </a:r>
            <a:r>
              <a:rPr lang="en-US" b="1" dirty="0" smtClean="0"/>
              <a:t>Format Picture </a:t>
            </a:r>
            <a:r>
              <a:rPr lang="en-US" dirty="0" smtClean="0"/>
              <a:t>dialog box, in the left pane, click </a:t>
            </a:r>
            <a:r>
              <a:rPr lang="en-US" b="1" dirty="0" smtClean="0"/>
              <a:t>Picture</a:t>
            </a:r>
            <a:r>
              <a:rPr lang="en-US" dirty="0" smtClean="0"/>
              <a:t>. In the </a:t>
            </a:r>
            <a:r>
              <a:rPr lang="en-US" b="1" dirty="0" smtClean="0"/>
              <a:t>Picture</a:t>
            </a:r>
            <a:r>
              <a:rPr lang="en-US" dirty="0" smtClean="0"/>
              <a:t> pane, click the button next to </a:t>
            </a:r>
            <a:r>
              <a:rPr lang="en-US" b="1" dirty="0" smtClean="0"/>
              <a:t>Recolor</a:t>
            </a:r>
            <a:r>
              <a:rPr lang="en-US" dirty="0" smtClean="0"/>
              <a:t>, and then under </a:t>
            </a:r>
            <a:r>
              <a:rPr lang="en-US" b="1" dirty="0" smtClean="0"/>
              <a:t>No Recolor </a:t>
            </a:r>
            <a:r>
              <a:rPr lang="en-US" dirty="0" smtClean="0"/>
              <a:t>click </a:t>
            </a:r>
            <a:r>
              <a:rPr lang="en-US" b="1" dirty="0" smtClean="0"/>
              <a:t>No Recolor</a:t>
            </a:r>
            <a:r>
              <a:rPr lang="en-US" dirty="0" smtClean="0"/>
              <a:t>. </a:t>
            </a:r>
          </a:p>
          <a:p>
            <a:pPr marL="228600" indent="-228600" eaLnBrk="1" fontAlgn="auto" hangingPunct="1">
              <a:spcBef>
                <a:spcPts val="0"/>
              </a:spcBef>
              <a:spcAft>
                <a:spcPts val="0"/>
              </a:spcAft>
              <a:buFont typeface="+mj-lt"/>
              <a:buAutoNum type="arabicPeriod"/>
              <a:defRPr/>
            </a:pPr>
            <a:r>
              <a:rPr lang="en-US" dirty="0" smtClean="0"/>
              <a:t>Press and hold CTRL, and then select the ninth and 10th animation effects (fly-in and expand effects for the fifth picture) in the </a:t>
            </a:r>
            <a:r>
              <a:rPr lang="en-US" b="1" dirty="0" smtClean="0"/>
              <a:t>Custom</a:t>
            </a:r>
            <a:r>
              <a:rPr lang="en-US" dirty="0" smtClean="0"/>
              <a:t> </a:t>
            </a:r>
            <a:r>
              <a:rPr lang="en-US" b="1" dirty="0" smtClean="0"/>
              <a:t>Animation</a:t>
            </a:r>
            <a:r>
              <a:rPr lang="en-US" dirty="0" smtClean="0"/>
              <a:t> task pane. Click the arrow to the right of one of the selected animation effects, and then click </a:t>
            </a:r>
            <a:r>
              <a:rPr lang="en-US" b="1" dirty="0" smtClean="0"/>
              <a:t>Timing</a:t>
            </a:r>
            <a:r>
              <a:rPr lang="en-US" dirty="0" smtClean="0"/>
              <a:t>. In the </a:t>
            </a:r>
            <a:r>
              <a:rPr lang="en-US" b="1" dirty="0" smtClean="0"/>
              <a:t>Effect Options</a:t>
            </a:r>
            <a:r>
              <a:rPr lang="en-US" dirty="0" smtClean="0"/>
              <a:t> dialog box, on the </a:t>
            </a:r>
            <a:r>
              <a:rPr lang="en-US" b="1" dirty="0" smtClean="0"/>
              <a:t>Timing</a:t>
            </a:r>
            <a:r>
              <a:rPr lang="en-US" dirty="0" smtClean="0"/>
              <a:t> tab, in the </a:t>
            </a:r>
            <a:r>
              <a:rPr lang="en-US" b="1" dirty="0" smtClean="0"/>
              <a:t>Delay</a:t>
            </a:r>
            <a:r>
              <a:rPr lang="en-US" dirty="0" smtClean="0"/>
              <a:t> box, enter </a:t>
            </a:r>
            <a:r>
              <a:rPr lang="en-US" b="1" dirty="0" smtClean="0"/>
              <a:t>0.8</a:t>
            </a:r>
            <a:r>
              <a:rPr lang="en-US" dirty="0" smtClean="0"/>
              <a:t>, and then click </a:t>
            </a:r>
            <a:r>
              <a:rPr lang="en-US" b="1" dirty="0" smtClean="0"/>
              <a:t>OK</a:t>
            </a:r>
            <a:r>
              <a:rPr lang="en-US" dirty="0" smtClean="0"/>
              <a:t>.</a:t>
            </a:r>
          </a:p>
          <a:p>
            <a:pPr marL="228600" indent="-228600" eaLnBrk="1" fontAlgn="auto" hangingPunct="1">
              <a:spcBef>
                <a:spcPts val="0"/>
              </a:spcBef>
              <a:spcAft>
                <a:spcPts val="0"/>
              </a:spcAft>
              <a:buFont typeface="+mj-lt"/>
              <a:buAutoNum type="arabicPeriod" startAt="22"/>
              <a:defRPr/>
            </a:pPr>
            <a:endParaRPr lang="en-US" dirty="0" smtClean="0"/>
          </a:p>
          <a:p>
            <a:pPr marL="228600" indent="-228600" eaLnBrk="1" fontAlgn="auto" hangingPunct="1">
              <a:spcBef>
                <a:spcPts val="0"/>
              </a:spcBef>
              <a:spcAft>
                <a:spcPts val="0"/>
              </a:spcAft>
              <a:buFont typeface="+mj-lt"/>
              <a:buAutoNum type="arabicPeriod" startAt="22"/>
              <a:defRPr/>
            </a:pPr>
            <a:endParaRPr lang="en-US" dirty="0" smtClean="0"/>
          </a:p>
          <a:p>
            <a:pPr marL="228600" indent="-228600" eaLnBrk="1" fontAlgn="auto" hangingPunct="1">
              <a:spcBef>
                <a:spcPts val="0"/>
              </a:spcBef>
              <a:spcAft>
                <a:spcPts val="0"/>
              </a:spcAft>
              <a:buFont typeface="+mj-lt"/>
              <a:buNone/>
              <a:defRPr/>
            </a:pPr>
            <a:r>
              <a:rPr lang="en-US" dirty="0" smtClean="0"/>
              <a:t>To reproduce the animation effects for the text box on this slide, do the following:</a:t>
            </a:r>
          </a:p>
          <a:p>
            <a:pPr marL="228600" indent="-228600" eaLnBrk="1" fontAlgn="auto" hangingPunct="1">
              <a:spcBef>
                <a:spcPts val="0"/>
              </a:spcBef>
              <a:spcAft>
                <a:spcPts val="0"/>
              </a:spcAft>
              <a:buFont typeface="+mj-lt"/>
              <a:buAutoNum type="arabicPeriod"/>
              <a:defRPr/>
            </a:pPr>
            <a:r>
              <a:rPr lang="en-US" dirty="0" smtClean="0"/>
              <a:t>On the </a:t>
            </a:r>
            <a:r>
              <a:rPr lang="en-US" b="1" dirty="0" smtClean="0"/>
              <a:t>Home</a:t>
            </a:r>
            <a:r>
              <a:rPr lang="en-US" dirty="0" smtClean="0"/>
              <a:t> tab, in the </a:t>
            </a:r>
            <a:r>
              <a:rPr lang="en-US" b="1" dirty="0" smtClean="0"/>
              <a:t>Editing</a:t>
            </a:r>
            <a:r>
              <a:rPr lang="en-US" dirty="0" smtClean="0"/>
              <a:t> group, click </a:t>
            </a:r>
            <a:r>
              <a:rPr lang="en-US" b="1" dirty="0" smtClean="0"/>
              <a:t>Select</a:t>
            </a:r>
            <a:r>
              <a:rPr lang="en-US" dirty="0" smtClean="0"/>
              <a:t>, and then click </a:t>
            </a:r>
            <a:r>
              <a:rPr lang="en-US" b="1" dirty="0" smtClean="0"/>
              <a:t>Selection Pane</a:t>
            </a:r>
            <a:r>
              <a:rPr lang="en-US" dirty="0" smtClean="0"/>
              <a:t>.</a:t>
            </a:r>
          </a:p>
          <a:p>
            <a:pPr marL="228600" indent="-228600" eaLnBrk="1" fontAlgn="auto" hangingPunct="1">
              <a:spcBef>
                <a:spcPts val="0"/>
              </a:spcBef>
              <a:spcAft>
                <a:spcPts val="0"/>
              </a:spcAft>
              <a:buFont typeface="+mj-lt"/>
              <a:buAutoNum type="arabicPeriod"/>
              <a:defRPr/>
            </a:pPr>
            <a:r>
              <a:rPr lang="en-US" dirty="0" smtClean="0"/>
              <a:t>In the </a:t>
            </a:r>
            <a:r>
              <a:rPr lang="en-US" b="1" dirty="0" smtClean="0"/>
              <a:t>Selection and Visibility</a:t>
            </a:r>
            <a:r>
              <a:rPr lang="en-US" dirty="0" smtClean="0"/>
              <a:t> pane, select the text box, and then do the following in the </a:t>
            </a:r>
            <a:r>
              <a:rPr lang="en-US" b="1" dirty="0" smtClean="0"/>
              <a:t>Custom</a:t>
            </a:r>
            <a:r>
              <a:rPr lang="en-US" dirty="0" smtClean="0"/>
              <a:t> </a:t>
            </a:r>
            <a:r>
              <a:rPr lang="en-US" b="1" dirty="0" smtClean="0"/>
              <a:t>Animation</a:t>
            </a:r>
            <a:r>
              <a:rPr lang="en-US" dirty="0" smtClean="0"/>
              <a:t> task pane:</a:t>
            </a:r>
          </a:p>
          <a:p>
            <a:pPr marL="685800" lvl="1" indent="-228600" eaLnBrk="1" fontAlgn="auto" hangingPunct="1">
              <a:spcBef>
                <a:spcPts val="0"/>
              </a:spcBef>
              <a:spcAft>
                <a:spcPts val="0"/>
              </a:spcAft>
              <a:buFont typeface="+mj-lt"/>
              <a:buAutoNum type="arabicPeriod"/>
              <a:defRPr/>
            </a:pPr>
            <a:r>
              <a:rPr lang="en-US" dirty="0" smtClean="0"/>
              <a:t>Click </a:t>
            </a:r>
            <a:r>
              <a:rPr lang="en-US" b="1" dirty="0" smtClean="0"/>
              <a:t>Add Effect</a:t>
            </a:r>
            <a:r>
              <a:rPr lang="en-US" dirty="0" smtClean="0"/>
              <a:t>, point to </a:t>
            </a:r>
            <a:r>
              <a:rPr lang="en-US" b="1" dirty="0" smtClean="0"/>
              <a:t>Entrance</a:t>
            </a:r>
            <a:r>
              <a:rPr lang="en-US" dirty="0" smtClean="0"/>
              <a:t>,  and then click </a:t>
            </a:r>
            <a:r>
              <a:rPr lang="en-US" b="1" dirty="0" smtClean="0"/>
              <a:t>More</a:t>
            </a:r>
            <a:r>
              <a:rPr lang="en-US" dirty="0" smtClean="0"/>
              <a:t> </a:t>
            </a:r>
            <a:r>
              <a:rPr lang="en-US" b="1" dirty="0" smtClean="0"/>
              <a:t>Effects</a:t>
            </a:r>
            <a:r>
              <a:rPr lang="en-US" dirty="0" smtClean="0"/>
              <a:t>. In the </a:t>
            </a:r>
            <a:r>
              <a:rPr lang="en-US" b="1" dirty="0" smtClean="0"/>
              <a:t>Add Entrance Effect </a:t>
            </a:r>
            <a:r>
              <a:rPr lang="en-US" dirty="0" smtClean="0"/>
              <a:t>dialog box,</a:t>
            </a:r>
            <a:r>
              <a:rPr lang="en-US" b="1" dirty="0" smtClean="0"/>
              <a:t> </a:t>
            </a:r>
            <a:r>
              <a:rPr lang="en-US" dirty="0" smtClean="0"/>
              <a:t>under </a:t>
            </a:r>
            <a:r>
              <a:rPr lang="en-US" b="1" dirty="0" smtClean="0"/>
              <a:t>Subtle</a:t>
            </a:r>
            <a:r>
              <a:rPr lang="en-US" dirty="0" smtClean="0"/>
              <a:t>, click </a:t>
            </a:r>
            <a:r>
              <a:rPr lang="en-US" b="1" dirty="0" smtClean="0"/>
              <a:t>Fade</a:t>
            </a:r>
            <a:r>
              <a:rPr lang="en-US" dirty="0" smtClean="0"/>
              <a:t>, and then click </a:t>
            </a:r>
            <a:r>
              <a:rPr lang="en-US" b="1" dirty="0" smtClean="0"/>
              <a:t>OK</a:t>
            </a:r>
            <a:r>
              <a:rPr lang="en-US" dirty="0" smtClean="0"/>
              <a:t>.</a:t>
            </a:r>
          </a:p>
          <a:p>
            <a:pPr marL="685800" lvl="1" indent="-228600" eaLnBrk="1" fontAlgn="auto" hangingPunct="1">
              <a:spcBef>
                <a:spcPts val="0"/>
              </a:spcBef>
              <a:spcAft>
                <a:spcPts val="0"/>
              </a:spcAft>
              <a:buFont typeface="+mj-lt"/>
              <a:buAutoNum type="arabicPeriod"/>
              <a:defRPr/>
            </a:pPr>
            <a:r>
              <a:rPr lang="en-US" dirty="0" smtClean="0"/>
              <a:t>Under </a:t>
            </a:r>
            <a:r>
              <a:rPr lang="en-US" b="1" dirty="0" smtClean="0"/>
              <a:t>Modify: Fade</a:t>
            </a:r>
            <a:r>
              <a:rPr lang="en-US" dirty="0" smtClean="0"/>
              <a:t>, in the </a:t>
            </a:r>
            <a:r>
              <a:rPr lang="en-US" b="1" dirty="0" smtClean="0"/>
              <a:t>Start </a:t>
            </a:r>
            <a:r>
              <a:rPr lang="en-US" dirty="0" smtClean="0"/>
              <a:t>list, select </a:t>
            </a:r>
            <a:r>
              <a:rPr lang="en-US" b="1" dirty="0" smtClean="0"/>
              <a:t>With Previous</a:t>
            </a:r>
            <a:r>
              <a:rPr lang="en-US" dirty="0" smtClean="0"/>
              <a:t>. </a:t>
            </a:r>
          </a:p>
          <a:p>
            <a:pPr marL="685800" lvl="1" indent="-228600" eaLnBrk="1" fontAlgn="auto" hangingPunct="1">
              <a:spcBef>
                <a:spcPts val="0"/>
              </a:spcBef>
              <a:spcAft>
                <a:spcPts val="0"/>
              </a:spcAft>
              <a:buFont typeface="+mj-lt"/>
              <a:buAutoNum type="arabicPeriod"/>
              <a:defRPr/>
            </a:pPr>
            <a:r>
              <a:rPr lang="en-US" dirty="0" smtClean="0"/>
              <a:t>Under </a:t>
            </a:r>
            <a:r>
              <a:rPr lang="en-US" b="1" dirty="0" smtClean="0"/>
              <a:t>Modify: Fade</a:t>
            </a:r>
            <a:r>
              <a:rPr lang="en-US" dirty="0" smtClean="0"/>
              <a:t>, in the </a:t>
            </a:r>
            <a:r>
              <a:rPr lang="en-US" b="1" dirty="0" smtClean="0"/>
              <a:t>Speed </a:t>
            </a:r>
            <a:r>
              <a:rPr lang="en-US" dirty="0" smtClean="0"/>
              <a:t>list, select </a:t>
            </a:r>
            <a:r>
              <a:rPr lang="en-US" b="1" dirty="0" smtClean="0"/>
              <a:t>Very Fast</a:t>
            </a:r>
            <a:r>
              <a:rPr lang="en-US" dirty="0" smtClean="0"/>
              <a:t>.</a:t>
            </a:r>
          </a:p>
          <a:p>
            <a:pPr marL="228600" indent="-228600" eaLnBrk="1" fontAlgn="auto" hangingPunct="1">
              <a:spcBef>
                <a:spcPts val="0"/>
              </a:spcBef>
              <a:spcAft>
                <a:spcPts val="0"/>
              </a:spcAft>
              <a:buFont typeface="+mj-lt"/>
              <a:buAutoNum type="arabicPeriod" startAt="3"/>
              <a:defRPr/>
            </a:pPr>
            <a:r>
              <a:rPr lang="en-US" dirty="0" smtClean="0"/>
              <a:t>In the </a:t>
            </a:r>
            <a:r>
              <a:rPr lang="en-US" b="1" dirty="0" smtClean="0"/>
              <a:t>Selection and Visibility </a:t>
            </a:r>
            <a:r>
              <a:rPr lang="en-US" dirty="0" smtClean="0"/>
              <a:t>pane, press and hold CTRL, and then select the first, second, third, and fourth pictures. In the </a:t>
            </a:r>
            <a:r>
              <a:rPr lang="en-US" b="1" dirty="0" smtClean="0"/>
              <a:t>Custom</a:t>
            </a:r>
            <a:r>
              <a:rPr lang="en-US" dirty="0" smtClean="0"/>
              <a:t> </a:t>
            </a:r>
            <a:r>
              <a:rPr lang="en-US" b="1" dirty="0" smtClean="0"/>
              <a:t>Animation</a:t>
            </a:r>
            <a:r>
              <a:rPr lang="en-US" dirty="0" smtClean="0"/>
              <a:t> task pane do the following:</a:t>
            </a:r>
          </a:p>
          <a:p>
            <a:pPr marL="685800" lvl="1" indent="-228600" eaLnBrk="1" fontAlgn="auto" hangingPunct="1">
              <a:spcBef>
                <a:spcPts val="0"/>
              </a:spcBef>
              <a:spcAft>
                <a:spcPts val="0"/>
              </a:spcAft>
              <a:buFont typeface="+mj-lt"/>
              <a:buAutoNum type="arabicPeriod"/>
              <a:defRPr/>
            </a:pPr>
            <a:r>
              <a:rPr lang="en-US" dirty="0" smtClean="0"/>
              <a:t>Click </a:t>
            </a:r>
            <a:r>
              <a:rPr lang="en-US" b="1" dirty="0" smtClean="0"/>
              <a:t>Add Effect</a:t>
            </a:r>
            <a:r>
              <a:rPr lang="en-US" dirty="0" smtClean="0"/>
              <a:t>, point to </a:t>
            </a:r>
            <a:r>
              <a:rPr lang="en-US" b="1" dirty="0" smtClean="0"/>
              <a:t>Exit</a:t>
            </a:r>
            <a:r>
              <a:rPr lang="en-US" dirty="0" smtClean="0"/>
              <a:t>, and then click </a:t>
            </a:r>
            <a:r>
              <a:rPr lang="en-US" b="1" dirty="0" smtClean="0"/>
              <a:t>More</a:t>
            </a:r>
            <a:r>
              <a:rPr lang="en-US" dirty="0" smtClean="0"/>
              <a:t> </a:t>
            </a:r>
            <a:r>
              <a:rPr lang="en-US" b="1" dirty="0" smtClean="0"/>
              <a:t>Effects</a:t>
            </a:r>
            <a:r>
              <a:rPr lang="en-US" dirty="0" smtClean="0"/>
              <a:t>. In the </a:t>
            </a:r>
            <a:r>
              <a:rPr lang="en-US" b="1" dirty="0" smtClean="0"/>
              <a:t>Add Exit Effect </a:t>
            </a:r>
            <a:r>
              <a:rPr lang="en-US" dirty="0" smtClean="0"/>
              <a:t>dialog box,</a:t>
            </a:r>
            <a:r>
              <a:rPr lang="en-US" b="1" dirty="0" smtClean="0"/>
              <a:t> </a:t>
            </a:r>
            <a:r>
              <a:rPr lang="en-US" dirty="0" smtClean="0"/>
              <a:t>under </a:t>
            </a:r>
            <a:r>
              <a:rPr lang="en-US" b="1" dirty="0" smtClean="0"/>
              <a:t>Moderate</a:t>
            </a:r>
            <a:r>
              <a:rPr lang="en-US" dirty="0" smtClean="0"/>
              <a:t>, click </a:t>
            </a:r>
            <a:r>
              <a:rPr lang="en-US" b="1" dirty="0" smtClean="0"/>
              <a:t>Stretchy</a:t>
            </a:r>
            <a:r>
              <a:rPr lang="en-US" dirty="0" smtClean="0"/>
              <a:t>, and then click </a:t>
            </a:r>
            <a:r>
              <a:rPr lang="en-US" b="1" dirty="0" smtClean="0"/>
              <a:t>OK</a:t>
            </a:r>
            <a:r>
              <a:rPr lang="en-US" dirty="0" smtClean="0"/>
              <a:t>.</a:t>
            </a:r>
          </a:p>
          <a:p>
            <a:pPr marL="685800" lvl="1" indent="-228600" eaLnBrk="1" fontAlgn="auto" hangingPunct="1">
              <a:spcBef>
                <a:spcPts val="0"/>
              </a:spcBef>
              <a:spcAft>
                <a:spcPts val="0"/>
              </a:spcAft>
              <a:buFont typeface="+mj-lt"/>
              <a:buAutoNum type="arabicPeriod"/>
              <a:defRPr/>
            </a:pPr>
            <a:r>
              <a:rPr lang="en-US" dirty="0" smtClean="0"/>
              <a:t>Under </a:t>
            </a:r>
            <a:r>
              <a:rPr lang="en-US" b="1" dirty="0" smtClean="0"/>
              <a:t>Modify: Stretchy</a:t>
            </a:r>
            <a:r>
              <a:rPr lang="en-US" dirty="0" smtClean="0"/>
              <a:t>, in the </a:t>
            </a:r>
            <a:r>
              <a:rPr lang="en-US" b="1" dirty="0" smtClean="0"/>
              <a:t>Start </a:t>
            </a:r>
            <a:r>
              <a:rPr lang="en-US" dirty="0" smtClean="0"/>
              <a:t>list, select </a:t>
            </a:r>
            <a:r>
              <a:rPr lang="en-US" b="1" dirty="0" smtClean="0"/>
              <a:t>With Previous</a:t>
            </a:r>
            <a:r>
              <a:rPr lang="en-US" dirty="0" smtClean="0"/>
              <a:t>. </a:t>
            </a:r>
          </a:p>
          <a:p>
            <a:pPr marL="685800" lvl="1" indent="-228600" eaLnBrk="1" fontAlgn="auto" hangingPunct="1">
              <a:spcBef>
                <a:spcPts val="0"/>
              </a:spcBef>
              <a:spcAft>
                <a:spcPts val="0"/>
              </a:spcAft>
              <a:buFont typeface="+mj-lt"/>
              <a:buAutoNum type="arabicPeriod"/>
              <a:defRPr/>
            </a:pPr>
            <a:r>
              <a:rPr lang="en-US" dirty="0" smtClean="0"/>
              <a:t>Under </a:t>
            </a:r>
            <a:r>
              <a:rPr lang="en-US" b="1" dirty="0" smtClean="0"/>
              <a:t>Modify: Stretchy</a:t>
            </a:r>
            <a:r>
              <a:rPr lang="en-US" dirty="0" smtClean="0"/>
              <a:t>, in the </a:t>
            </a:r>
            <a:r>
              <a:rPr lang="en-US" b="1" dirty="0" smtClean="0"/>
              <a:t>Speed </a:t>
            </a:r>
            <a:r>
              <a:rPr lang="en-US" dirty="0" smtClean="0"/>
              <a:t>list, select </a:t>
            </a:r>
            <a:r>
              <a:rPr lang="en-US" b="1" dirty="0" smtClean="0"/>
              <a:t>Fast</a:t>
            </a:r>
            <a:r>
              <a:rPr lang="en-US" dirty="0" smtClean="0"/>
              <a:t>.</a:t>
            </a:r>
          </a:p>
          <a:p>
            <a:pPr marL="228600" indent="-228600" eaLnBrk="1" fontAlgn="auto" hangingPunct="1">
              <a:lnSpc>
                <a:spcPct val="90000"/>
              </a:lnSpc>
              <a:spcBef>
                <a:spcPts val="0"/>
              </a:spcBef>
              <a:spcAft>
                <a:spcPts val="600"/>
              </a:spcAft>
              <a:buFont typeface="+mj-lt"/>
              <a:buAutoNum type="arabicPeriod" startAt="4"/>
              <a:defRPr/>
            </a:pPr>
            <a:r>
              <a:rPr lang="en-US" dirty="0" smtClean="0"/>
              <a:t>Also in the </a:t>
            </a:r>
            <a:r>
              <a:rPr lang="en-US" b="1" dirty="0" smtClean="0"/>
              <a:t>Custom Animation </a:t>
            </a:r>
            <a:r>
              <a:rPr lang="en-US" dirty="0" smtClean="0"/>
              <a:t>task pane, select the 12</a:t>
            </a:r>
            <a:r>
              <a:rPr lang="en-US" baseline="30000" dirty="0" smtClean="0"/>
              <a:t>th</a:t>
            </a:r>
            <a:r>
              <a:rPr lang="en-US" dirty="0" smtClean="0"/>
              <a:t> animation effect (first stretchy effect for the text box). Click the arrow to the right of the animation effect, and then click </a:t>
            </a:r>
            <a:r>
              <a:rPr lang="en-US" b="1" dirty="0" smtClean="0"/>
              <a:t>Timing</a:t>
            </a:r>
            <a:r>
              <a:rPr lang="en-US" dirty="0" smtClean="0"/>
              <a:t>. In the </a:t>
            </a:r>
            <a:r>
              <a:rPr lang="en-US" b="1" dirty="0" smtClean="0"/>
              <a:t>Stretchy</a:t>
            </a:r>
            <a:r>
              <a:rPr lang="en-US" dirty="0" smtClean="0"/>
              <a:t> dialog box, on the </a:t>
            </a:r>
            <a:r>
              <a:rPr lang="en-US" b="1" dirty="0" smtClean="0"/>
              <a:t>Timing</a:t>
            </a:r>
            <a:r>
              <a:rPr lang="en-US" dirty="0" smtClean="0"/>
              <a:t> tab, in the </a:t>
            </a:r>
            <a:r>
              <a:rPr lang="en-US" b="1" dirty="0" smtClean="0"/>
              <a:t>Delay </a:t>
            </a:r>
            <a:r>
              <a:rPr lang="en-US" dirty="0" smtClean="0"/>
              <a:t>box, enter </a:t>
            </a:r>
            <a:r>
              <a:rPr lang="en-US" b="1" dirty="0" smtClean="0"/>
              <a:t>1.4</a:t>
            </a:r>
            <a:r>
              <a:rPr lang="en-US" dirty="0" smtClean="0"/>
              <a:t>, and then click </a:t>
            </a:r>
            <a:r>
              <a:rPr lang="en-US" b="1" dirty="0" smtClean="0"/>
              <a:t>OK</a:t>
            </a:r>
            <a:r>
              <a:rPr lang="en-US" dirty="0" smtClean="0"/>
              <a:t>.</a:t>
            </a:r>
          </a:p>
          <a:p>
            <a:pPr marL="228600" indent="-228600" eaLnBrk="1" fontAlgn="auto" hangingPunct="1">
              <a:lnSpc>
                <a:spcPct val="90000"/>
              </a:lnSpc>
              <a:spcBef>
                <a:spcPts val="0"/>
              </a:spcBef>
              <a:spcAft>
                <a:spcPts val="600"/>
              </a:spcAft>
              <a:buFont typeface="+mj-lt"/>
              <a:buAutoNum type="arabicPeriod" startAt="4"/>
              <a:defRPr/>
            </a:pPr>
            <a:r>
              <a:rPr lang="en-US" dirty="0" smtClean="0"/>
              <a:t>Also in the </a:t>
            </a:r>
            <a:r>
              <a:rPr lang="en-US" b="1" dirty="0" smtClean="0"/>
              <a:t>Custom Animation </a:t>
            </a:r>
            <a:r>
              <a:rPr lang="en-US" dirty="0" smtClean="0"/>
              <a:t>task pane, select the 13</a:t>
            </a:r>
            <a:r>
              <a:rPr lang="en-US" baseline="30000" dirty="0" smtClean="0"/>
              <a:t>th</a:t>
            </a:r>
            <a:r>
              <a:rPr lang="en-US" dirty="0" smtClean="0"/>
              <a:t> animation effect (second stretchy effect for the text box). Click the arrow to the right of the animation effect, and then click </a:t>
            </a:r>
            <a:r>
              <a:rPr lang="en-US" b="1" dirty="0" smtClean="0"/>
              <a:t>Timing</a:t>
            </a:r>
            <a:r>
              <a:rPr lang="en-US" dirty="0" smtClean="0"/>
              <a:t>. In the </a:t>
            </a:r>
            <a:r>
              <a:rPr lang="en-US" b="1" dirty="0" smtClean="0"/>
              <a:t>Stretchy</a:t>
            </a:r>
            <a:r>
              <a:rPr lang="en-US" dirty="0" smtClean="0"/>
              <a:t> dialog box, on the </a:t>
            </a:r>
            <a:r>
              <a:rPr lang="en-US" b="1" dirty="0" smtClean="0"/>
              <a:t>Timing</a:t>
            </a:r>
            <a:r>
              <a:rPr lang="en-US" dirty="0" smtClean="0"/>
              <a:t> tab, in the </a:t>
            </a:r>
            <a:r>
              <a:rPr lang="en-US" b="1" dirty="0" smtClean="0"/>
              <a:t>Delay </a:t>
            </a:r>
            <a:r>
              <a:rPr lang="en-US" dirty="0" smtClean="0"/>
              <a:t>box, enter </a:t>
            </a:r>
            <a:r>
              <a:rPr lang="en-US" b="1" dirty="0" smtClean="0"/>
              <a:t>1.6</a:t>
            </a:r>
            <a:r>
              <a:rPr lang="en-US" dirty="0" smtClean="0"/>
              <a:t>, and then click </a:t>
            </a:r>
            <a:r>
              <a:rPr lang="en-US" b="1" dirty="0" smtClean="0"/>
              <a:t>OK</a:t>
            </a:r>
            <a:r>
              <a:rPr lang="en-US" dirty="0" smtClean="0"/>
              <a:t>.</a:t>
            </a:r>
          </a:p>
          <a:p>
            <a:pPr marL="228600" indent="-228600" eaLnBrk="1" fontAlgn="auto" hangingPunct="1">
              <a:lnSpc>
                <a:spcPct val="90000"/>
              </a:lnSpc>
              <a:spcBef>
                <a:spcPts val="0"/>
              </a:spcBef>
              <a:spcAft>
                <a:spcPts val="600"/>
              </a:spcAft>
              <a:buFont typeface="+mj-lt"/>
              <a:buAutoNum type="arabicPeriod" startAt="4"/>
              <a:defRPr/>
            </a:pPr>
            <a:r>
              <a:rPr lang="en-US" dirty="0" smtClean="0"/>
              <a:t>Also in the </a:t>
            </a:r>
            <a:r>
              <a:rPr lang="en-US" b="1" dirty="0" smtClean="0"/>
              <a:t>Custom Animation </a:t>
            </a:r>
            <a:r>
              <a:rPr lang="en-US" dirty="0" smtClean="0"/>
              <a:t>task pane, select the 14</a:t>
            </a:r>
            <a:r>
              <a:rPr lang="en-US" baseline="30000" dirty="0" smtClean="0"/>
              <a:t>th</a:t>
            </a:r>
            <a:r>
              <a:rPr lang="en-US" dirty="0" smtClean="0"/>
              <a:t> animation effect (third stretchy effect for the text box). Click the arrow to the right of the animation effect, and then click </a:t>
            </a:r>
            <a:r>
              <a:rPr lang="en-US" b="1" dirty="0" smtClean="0"/>
              <a:t>Timing</a:t>
            </a:r>
            <a:r>
              <a:rPr lang="en-US" dirty="0" smtClean="0"/>
              <a:t>. In the </a:t>
            </a:r>
            <a:r>
              <a:rPr lang="en-US" b="1" dirty="0" smtClean="0"/>
              <a:t>Stretchy</a:t>
            </a:r>
            <a:r>
              <a:rPr lang="en-US" dirty="0" smtClean="0"/>
              <a:t> dialog box, on the </a:t>
            </a:r>
            <a:r>
              <a:rPr lang="en-US" b="1" dirty="0" smtClean="0"/>
              <a:t>Timing</a:t>
            </a:r>
            <a:r>
              <a:rPr lang="en-US" dirty="0" smtClean="0"/>
              <a:t> tab, in the </a:t>
            </a:r>
            <a:r>
              <a:rPr lang="en-US" b="1" dirty="0" smtClean="0"/>
              <a:t>Delay </a:t>
            </a:r>
            <a:r>
              <a:rPr lang="en-US" dirty="0" smtClean="0"/>
              <a:t>box, enter </a:t>
            </a:r>
            <a:r>
              <a:rPr lang="en-US" b="1" dirty="0" smtClean="0"/>
              <a:t>1.8</a:t>
            </a:r>
            <a:r>
              <a:rPr lang="en-US" dirty="0" smtClean="0"/>
              <a:t>, and then click </a:t>
            </a:r>
            <a:r>
              <a:rPr lang="en-US" b="1" dirty="0" smtClean="0"/>
              <a:t>OK</a:t>
            </a:r>
            <a:r>
              <a:rPr lang="en-US" dirty="0" smtClean="0"/>
              <a:t>.</a:t>
            </a:r>
          </a:p>
          <a:p>
            <a:pPr marL="228600" indent="-228600" eaLnBrk="1" fontAlgn="auto" hangingPunct="1">
              <a:lnSpc>
                <a:spcPct val="90000"/>
              </a:lnSpc>
              <a:spcBef>
                <a:spcPts val="0"/>
              </a:spcBef>
              <a:spcAft>
                <a:spcPts val="600"/>
              </a:spcAft>
              <a:buFont typeface="+mj-lt"/>
              <a:buAutoNum type="arabicPeriod" startAt="4"/>
              <a:defRPr/>
            </a:pPr>
            <a:r>
              <a:rPr lang="en-US" dirty="0" smtClean="0"/>
              <a:t>Also in the </a:t>
            </a:r>
            <a:r>
              <a:rPr lang="en-US" b="1" dirty="0" smtClean="0"/>
              <a:t>Custom Animation </a:t>
            </a:r>
            <a:r>
              <a:rPr lang="en-US" dirty="0" smtClean="0"/>
              <a:t>task pane, select the 15</a:t>
            </a:r>
            <a:r>
              <a:rPr lang="en-US" baseline="30000" dirty="0" smtClean="0"/>
              <a:t>th</a:t>
            </a:r>
            <a:r>
              <a:rPr lang="en-US" dirty="0" smtClean="0"/>
              <a:t> animation effect (fourth stretchy effect for the text box). Click the arrow to the right of the animation effect, and then click </a:t>
            </a:r>
            <a:r>
              <a:rPr lang="en-US" b="1" dirty="0" smtClean="0"/>
              <a:t>Timing</a:t>
            </a:r>
            <a:r>
              <a:rPr lang="en-US" dirty="0" smtClean="0"/>
              <a:t>. In the </a:t>
            </a:r>
            <a:r>
              <a:rPr lang="en-US" b="1" dirty="0" smtClean="0"/>
              <a:t>Stretchy</a:t>
            </a:r>
            <a:r>
              <a:rPr lang="en-US" dirty="0" smtClean="0"/>
              <a:t> dialog box, on the </a:t>
            </a:r>
            <a:r>
              <a:rPr lang="en-US" b="1" dirty="0" smtClean="0"/>
              <a:t>Timing</a:t>
            </a:r>
            <a:r>
              <a:rPr lang="en-US" dirty="0" smtClean="0"/>
              <a:t> tab, in the </a:t>
            </a:r>
            <a:r>
              <a:rPr lang="en-US" b="1" dirty="0" smtClean="0"/>
              <a:t>Delay </a:t>
            </a:r>
            <a:r>
              <a:rPr lang="en-US" dirty="0" smtClean="0"/>
              <a:t>box, enter </a:t>
            </a:r>
            <a:r>
              <a:rPr lang="en-US" b="1" dirty="0" smtClean="0"/>
              <a:t>2.0</a:t>
            </a:r>
            <a:r>
              <a:rPr lang="en-US" dirty="0" smtClean="0"/>
              <a:t>, and then click </a:t>
            </a:r>
            <a:r>
              <a:rPr lang="en-US" b="1" dirty="0" smtClean="0"/>
              <a:t>OK</a:t>
            </a:r>
            <a:r>
              <a:rPr lang="en-US" dirty="0" smtClean="0"/>
              <a:t>.</a:t>
            </a:r>
          </a:p>
          <a:p>
            <a:pPr marL="342900" indent="-342900" eaLnBrk="1" fontAlgn="auto" hangingPunct="1">
              <a:spcBef>
                <a:spcPts val="0"/>
              </a:spcBef>
              <a:spcAft>
                <a:spcPts val="0"/>
              </a:spcAft>
              <a:buFont typeface="+mj-lt"/>
              <a:buNone/>
              <a:defRPr/>
            </a:pPr>
            <a:endParaRPr lang="en-US" dirty="0" smtClean="0"/>
          </a:p>
          <a:p>
            <a:pPr eaLnBrk="1" fontAlgn="auto" hangingPunct="1">
              <a:lnSpc>
                <a:spcPct val="90000"/>
              </a:lnSpc>
              <a:spcBef>
                <a:spcPts val="0"/>
              </a:spcBef>
              <a:spcAft>
                <a:spcPts val="600"/>
              </a:spcAft>
              <a:defRPr/>
            </a:pPr>
            <a:endParaRPr lang="en-US" dirty="0" smtClean="0"/>
          </a:p>
          <a:p>
            <a:pPr eaLnBrk="1" fontAlgn="auto" hangingPunct="1">
              <a:spcBef>
                <a:spcPts val="0"/>
              </a:spcBef>
              <a:spcAft>
                <a:spcPts val="0"/>
              </a:spcAft>
              <a:defRPr/>
            </a:pPr>
            <a:r>
              <a:rPr lang="en-US" dirty="0" smtClean="0"/>
              <a:t>To reproduce the background effects on this slide, do the following:</a:t>
            </a:r>
          </a:p>
          <a:p>
            <a:pPr marL="228600" indent="-228600" eaLnBrk="1" fontAlgn="auto" hangingPunct="1">
              <a:spcBef>
                <a:spcPts val="0"/>
              </a:spcBef>
              <a:spcAft>
                <a:spcPts val="0"/>
              </a:spcAft>
              <a:buFont typeface="+mj-lt"/>
              <a:buAutoNum type="arabicPeriod"/>
              <a:defRPr/>
            </a:pPr>
            <a:r>
              <a:rPr lang="en-US" dirty="0" smtClean="0"/>
              <a:t>Right-click the slide background area, and then click </a:t>
            </a:r>
            <a:r>
              <a:rPr lang="en-US" b="1" dirty="0" smtClean="0"/>
              <a:t>Format Background</a:t>
            </a:r>
            <a:r>
              <a:rPr lang="en-US" dirty="0" smtClean="0"/>
              <a:t>. In the </a:t>
            </a:r>
            <a:r>
              <a:rPr lang="en-US" b="1" dirty="0" smtClean="0"/>
              <a:t>Format Background </a:t>
            </a:r>
            <a:r>
              <a:rPr lang="en-US" dirty="0" smtClean="0"/>
              <a:t>dialog box, click </a:t>
            </a:r>
            <a:r>
              <a:rPr lang="en-US" b="1" dirty="0" smtClean="0"/>
              <a:t>Fill</a:t>
            </a:r>
            <a:r>
              <a:rPr lang="en-US" dirty="0" smtClean="0"/>
              <a:t> in the left pane, select </a:t>
            </a:r>
            <a:r>
              <a:rPr lang="en-US" b="1" dirty="0" smtClean="0"/>
              <a:t>Gradient fill</a:t>
            </a:r>
            <a:r>
              <a:rPr lang="en-US" dirty="0" smtClean="0"/>
              <a:t> in the right pane, and then do the following:</a:t>
            </a:r>
          </a:p>
          <a:p>
            <a:pPr marL="685800" lvl="1" indent="-228600" eaLnBrk="1" fontAlgn="auto" hangingPunct="1">
              <a:spcBef>
                <a:spcPts val="0"/>
              </a:spcBef>
              <a:spcAft>
                <a:spcPts val="0"/>
              </a:spcAft>
              <a:buFont typeface="Arial" pitchFamily="34" charset="0"/>
              <a:buChar char="•"/>
              <a:defRPr/>
            </a:pPr>
            <a:r>
              <a:rPr lang="en-US" dirty="0" smtClean="0"/>
              <a:t>In the </a:t>
            </a:r>
            <a:r>
              <a:rPr lang="en-US" b="1" dirty="0" smtClean="0"/>
              <a:t>Type</a:t>
            </a:r>
            <a:r>
              <a:rPr lang="en-US" dirty="0" smtClean="0"/>
              <a:t> list, select </a:t>
            </a:r>
            <a:r>
              <a:rPr lang="en-US" b="1" dirty="0" smtClean="0"/>
              <a:t>Radial</a:t>
            </a:r>
            <a:r>
              <a:rPr lang="en-US" dirty="0" smtClean="0"/>
              <a:t>.</a:t>
            </a:r>
          </a:p>
          <a:p>
            <a:pPr marL="685800" lvl="1" indent="-228600" eaLnBrk="1" fontAlgn="auto" hangingPunct="1">
              <a:spcBef>
                <a:spcPts val="0"/>
              </a:spcBef>
              <a:spcAft>
                <a:spcPts val="0"/>
              </a:spcAft>
              <a:buFont typeface="Arial" pitchFamily="34" charset="0"/>
              <a:buChar char="•"/>
              <a:defRPr/>
            </a:pPr>
            <a:r>
              <a:rPr lang="en-US" dirty="0" smtClean="0"/>
              <a:t>Click the button next to </a:t>
            </a:r>
            <a:r>
              <a:rPr lang="en-US" b="1" dirty="0" smtClean="0"/>
              <a:t>Direction</a:t>
            </a:r>
            <a:r>
              <a:rPr lang="en-US" dirty="0" smtClean="0"/>
              <a:t>, and then click </a:t>
            </a:r>
            <a:r>
              <a:rPr lang="en-US" b="1" dirty="0" smtClean="0"/>
              <a:t>From Center </a:t>
            </a:r>
            <a:r>
              <a:rPr lang="en-US" dirty="0" smtClean="0"/>
              <a:t>(third option from the left).</a:t>
            </a:r>
            <a:endParaRPr lang="en-US" b="1" dirty="0" smtClean="0"/>
          </a:p>
          <a:p>
            <a:pPr marL="685800" lvl="1" indent="-228600" eaLnBrk="1" fontAlgn="auto" hangingPunct="1">
              <a:spcBef>
                <a:spcPts val="0"/>
              </a:spcBef>
              <a:spcAft>
                <a:spcPts val="0"/>
              </a:spcAft>
              <a:buFont typeface="Arial" pitchFamily="34" charset="0"/>
              <a:buChar char="•"/>
              <a:defRPr/>
            </a:pPr>
            <a:r>
              <a:rPr lang="en-US" dirty="0" smtClean="0"/>
              <a:t>Under </a:t>
            </a:r>
            <a:r>
              <a:rPr lang="en-US" b="1" dirty="0" smtClean="0"/>
              <a:t>Gradient stops</a:t>
            </a:r>
            <a:r>
              <a:rPr lang="en-US" dirty="0" smtClean="0"/>
              <a:t>, click </a:t>
            </a:r>
            <a:r>
              <a:rPr lang="en-US" b="1" dirty="0" smtClean="0"/>
              <a:t>Add</a:t>
            </a:r>
            <a:r>
              <a:rPr lang="en-US" dirty="0" smtClean="0"/>
              <a:t> or </a:t>
            </a:r>
            <a:r>
              <a:rPr lang="en-US" b="1" dirty="0" smtClean="0"/>
              <a:t>Remove</a:t>
            </a:r>
            <a:r>
              <a:rPr lang="en-US" dirty="0" smtClean="0"/>
              <a:t> until three stops appear in the drop-down list.</a:t>
            </a:r>
          </a:p>
          <a:p>
            <a:pPr marL="228600" indent="-228600" eaLnBrk="1" fontAlgn="auto" hangingPunct="1">
              <a:spcBef>
                <a:spcPts val="0"/>
              </a:spcBef>
              <a:spcAft>
                <a:spcPts val="0"/>
              </a:spcAft>
              <a:buFont typeface="+mj-lt"/>
              <a:buAutoNum type="arabicPeriod"/>
              <a:defRPr/>
            </a:pPr>
            <a:r>
              <a:rPr lang="en-US" dirty="0" smtClean="0"/>
              <a:t>Also under </a:t>
            </a:r>
            <a:r>
              <a:rPr lang="en-US" b="1" dirty="0" smtClean="0"/>
              <a:t>Gradient stops</a:t>
            </a:r>
            <a:r>
              <a:rPr lang="en-US" dirty="0" smtClean="0"/>
              <a:t>, customize the gradient stops as follows:</a:t>
            </a:r>
          </a:p>
          <a:p>
            <a:pPr marL="685800" lvl="1" indent="-228600" eaLnBrk="1" fontAlgn="auto" hangingPunct="1">
              <a:spcBef>
                <a:spcPts val="0"/>
              </a:spcBef>
              <a:spcAft>
                <a:spcPts val="0"/>
              </a:spcAft>
              <a:buFont typeface="Arial" pitchFamily="34" charset="0"/>
              <a:buChar char="•"/>
              <a:defRPr/>
            </a:pPr>
            <a:r>
              <a:rPr lang="en-US" dirty="0" smtClean="0"/>
              <a:t>Select </a:t>
            </a:r>
            <a:r>
              <a:rPr lang="en-US" b="1" dirty="0" smtClean="0"/>
              <a:t>Stop 1 </a:t>
            </a:r>
            <a:r>
              <a:rPr lang="en-US" dirty="0" smtClean="0"/>
              <a:t>from the list, and then do the following:</a:t>
            </a:r>
          </a:p>
          <a:p>
            <a:pPr marL="1143000" lvl="2" indent="-228600" eaLnBrk="1" fontAlgn="auto" hangingPunct="1">
              <a:spcBef>
                <a:spcPts val="0"/>
              </a:spcBef>
              <a:spcAft>
                <a:spcPts val="0"/>
              </a:spcAft>
              <a:buFont typeface="Arial" pitchFamily="34" charset="0"/>
              <a:buChar char="•"/>
              <a:defRPr/>
            </a:pPr>
            <a:r>
              <a:rPr lang="en-US" dirty="0" smtClean="0"/>
              <a:t>In the </a:t>
            </a:r>
            <a:r>
              <a:rPr lang="en-US" b="1" dirty="0" smtClean="0"/>
              <a:t>Stop position </a:t>
            </a:r>
            <a:r>
              <a:rPr lang="en-US" dirty="0" smtClean="0"/>
              <a:t>box, enter </a:t>
            </a:r>
            <a:r>
              <a:rPr lang="en-US" b="1" dirty="0" smtClean="0"/>
              <a:t>0%</a:t>
            </a:r>
            <a:r>
              <a:rPr lang="en-US" dirty="0" smtClean="0"/>
              <a:t>.</a:t>
            </a:r>
          </a:p>
          <a:p>
            <a:pPr marL="1143000" lvl="2" indent="-228600" eaLnBrk="1" fontAlgn="auto" hangingPunct="1">
              <a:spcBef>
                <a:spcPts val="0"/>
              </a:spcBef>
              <a:spcAft>
                <a:spcPts val="0"/>
              </a:spcAft>
              <a:buFont typeface="Arial" pitchFamily="34" charset="0"/>
              <a:buChar char="•"/>
              <a:defRPr/>
            </a:pPr>
            <a:r>
              <a:rPr lang="en-US" dirty="0" smtClean="0"/>
              <a:t>Click the button next to </a:t>
            </a:r>
            <a:r>
              <a:rPr lang="en-US" b="1" dirty="0" smtClean="0"/>
              <a:t>Color</a:t>
            </a:r>
            <a:r>
              <a:rPr lang="en-US" dirty="0" smtClean="0"/>
              <a:t>, and then under </a:t>
            </a:r>
            <a:r>
              <a:rPr lang="en-US" b="1" dirty="0" smtClean="0"/>
              <a:t>Theme Colors </a:t>
            </a:r>
            <a:r>
              <a:rPr lang="en-US" dirty="0" smtClean="0"/>
              <a:t>click </a:t>
            </a:r>
            <a:r>
              <a:rPr lang="en-US" b="1" dirty="0" smtClean="0"/>
              <a:t>White, Background 1, Darker 5% </a:t>
            </a:r>
            <a:r>
              <a:rPr lang="en-US" dirty="0" smtClean="0"/>
              <a:t>(second row, first option from the left). </a:t>
            </a:r>
            <a:endParaRPr lang="en-US" b="1" dirty="0" smtClean="0"/>
          </a:p>
          <a:p>
            <a:pPr marL="685800" lvl="1" indent="-228600" eaLnBrk="1" fontAlgn="auto" hangingPunct="1">
              <a:spcBef>
                <a:spcPts val="0"/>
              </a:spcBef>
              <a:spcAft>
                <a:spcPts val="0"/>
              </a:spcAft>
              <a:buFont typeface="Arial" pitchFamily="34" charset="0"/>
              <a:buChar char="•"/>
              <a:defRPr/>
            </a:pPr>
            <a:r>
              <a:rPr lang="en-US" dirty="0" smtClean="0"/>
              <a:t>Select </a:t>
            </a:r>
            <a:r>
              <a:rPr lang="en-US" b="1" dirty="0" smtClean="0"/>
              <a:t>Stop 2 </a:t>
            </a:r>
            <a:r>
              <a:rPr lang="en-US" dirty="0" smtClean="0"/>
              <a:t>from the list, and then do the following: </a:t>
            </a:r>
          </a:p>
          <a:p>
            <a:pPr marL="1143000" lvl="2" indent="-228600" eaLnBrk="1" fontAlgn="auto" hangingPunct="1">
              <a:spcBef>
                <a:spcPts val="0"/>
              </a:spcBef>
              <a:spcAft>
                <a:spcPts val="0"/>
              </a:spcAft>
              <a:buFont typeface="Arial" pitchFamily="34" charset="0"/>
              <a:buChar char="•"/>
              <a:defRPr/>
            </a:pPr>
            <a:r>
              <a:rPr lang="en-US" dirty="0" smtClean="0"/>
              <a:t>In the </a:t>
            </a:r>
            <a:r>
              <a:rPr lang="en-US" b="1" dirty="0" smtClean="0"/>
              <a:t>Stop position </a:t>
            </a:r>
            <a:r>
              <a:rPr lang="en-US" dirty="0" smtClean="0"/>
              <a:t>box, enter </a:t>
            </a:r>
            <a:r>
              <a:rPr lang="en-US" b="1" dirty="0" smtClean="0"/>
              <a:t>34%</a:t>
            </a:r>
            <a:r>
              <a:rPr lang="en-US" dirty="0" smtClean="0"/>
              <a:t>.</a:t>
            </a:r>
          </a:p>
          <a:p>
            <a:pPr marL="1143000" lvl="2" indent="-228600" eaLnBrk="1" fontAlgn="auto" hangingPunct="1">
              <a:spcBef>
                <a:spcPts val="0"/>
              </a:spcBef>
              <a:spcAft>
                <a:spcPts val="0"/>
              </a:spcAft>
              <a:buFont typeface="Arial" pitchFamily="34" charset="0"/>
              <a:buChar char="•"/>
              <a:defRPr/>
            </a:pPr>
            <a:r>
              <a:rPr lang="en-US" dirty="0" smtClean="0"/>
              <a:t>Click the button next to </a:t>
            </a:r>
            <a:r>
              <a:rPr lang="en-US" b="1" dirty="0" smtClean="0"/>
              <a:t>Color</a:t>
            </a:r>
            <a:r>
              <a:rPr lang="en-US" dirty="0" smtClean="0"/>
              <a:t>, and then under </a:t>
            </a:r>
            <a:r>
              <a:rPr lang="en-US" b="1" dirty="0" smtClean="0"/>
              <a:t>Theme Colors </a:t>
            </a:r>
            <a:r>
              <a:rPr lang="en-US" dirty="0" smtClean="0"/>
              <a:t>click </a:t>
            </a:r>
            <a:r>
              <a:rPr lang="en-US" b="1" dirty="0" smtClean="0"/>
              <a:t>White, Background 1, Darker 15% </a:t>
            </a:r>
            <a:r>
              <a:rPr lang="en-US" dirty="0" smtClean="0"/>
              <a:t>(third row, first option from the left). </a:t>
            </a:r>
          </a:p>
          <a:p>
            <a:pPr marL="685800" lvl="1" indent="-228600" eaLnBrk="1" fontAlgn="auto" hangingPunct="1">
              <a:spcBef>
                <a:spcPts val="0"/>
              </a:spcBef>
              <a:spcAft>
                <a:spcPts val="0"/>
              </a:spcAft>
              <a:buFont typeface="Arial" pitchFamily="34" charset="0"/>
              <a:buChar char="•"/>
              <a:defRPr/>
            </a:pPr>
            <a:r>
              <a:rPr lang="en-US" dirty="0" smtClean="0"/>
              <a:t>Select </a:t>
            </a:r>
            <a:r>
              <a:rPr lang="en-US" b="1" dirty="0" smtClean="0"/>
              <a:t>Stop 3 </a:t>
            </a:r>
            <a:r>
              <a:rPr lang="en-US" dirty="0" smtClean="0"/>
              <a:t>from the list, and then do the following: </a:t>
            </a:r>
          </a:p>
          <a:p>
            <a:pPr marL="1143000" lvl="2" indent="-228600" eaLnBrk="1" fontAlgn="auto" hangingPunct="1">
              <a:spcBef>
                <a:spcPts val="0"/>
              </a:spcBef>
              <a:spcAft>
                <a:spcPts val="0"/>
              </a:spcAft>
              <a:buFont typeface="Arial" pitchFamily="34" charset="0"/>
              <a:buChar char="•"/>
              <a:defRPr/>
            </a:pPr>
            <a:r>
              <a:rPr lang="en-US" dirty="0" smtClean="0"/>
              <a:t>In the </a:t>
            </a:r>
            <a:r>
              <a:rPr lang="en-US" b="1" dirty="0" smtClean="0"/>
              <a:t>Stop position </a:t>
            </a:r>
            <a:r>
              <a:rPr lang="en-US" dirty="0" smtClean="0"/>
              <a:t>box, enter </a:t>
            </a:r>
            <a:r>
              <a:rPr lang="en-US" b="1" dirty="0" smtClean="0"/>
              <a:t>100%</a:t>
            </a:r>
            <a:r>
              <a:rPr lang="en-US" dirty="0" smtClean="0"/>
              <a:t>.</a:t>
            </a:r>
          </a:p>
          <a:p>
            <a:pPr marL="1143000" lvl="2" indent="-228600" eaLnBrk="1" fontAlgn="auto" hangingPunct="1">
              <a:spcBef>
                <a:spcPts val="0"/>
              </a:spcBef>
              <a:spcAft>
                <a:spcPts val="0"/>
              </a:spcAft>
              <a:buFont typeface="Arial" pitchFamily="34" charset="0"/>
              <a:buChar char="•"/>
              <a:defRPr/>
            </a:pPr>
            <a:r>
              <a:rPr lang="en-US" dirty="0" smtClean="0"/>
              <a:t>Click the button next to </a:t>
            </a:r>
            <a:r>
              <a:rPr lang="en-US" b="1" dirty="0" smtClean="0"/>
              <a:t>Color</a:t>
            </a:r>
            <a:r>
              <a:rPr lang="en-US" dirty="0" smtClean="0"/>
              <a:t>, and then under </a:t>
            </a:r>
            <a:r>
              <a:rPr lang="en-US" b="1" dirty="0" smtClean="0"/>
              <a:t>Theme Colors </a:t>
            </a:r>
            <a:r>
              <a:rPr lang="en-US" dirty="0" smtClean="0"/>
              <a:t>click </a:t>
            </a:r>
            <a:r>
              <a:rPr lang="en-US" b="1" dirty="0" smtClean="0"/>
              <a:t>White, Background 1, Darker 50%</a:t>
            </a:r>
            <a:r>
              <a:rPr lang="en-US" dirty="0" smtClean="0"/>
              <a:t> (sixth row, first option from the left). </a:t>
            </a:r>
          </a:p>
          <a:p>
            <a:pPr eaLnBrk="1" fontAlgn="auto" hangingPunct="1">
              <a:lnSpc>
                <a:spcPct val="90000"/>
              </a:lnSpc>
              <a:spcBef>
                <a:spcPts val="0"/>
              </a:spcBef>
              <a:spcAft>
                <a:spcPts val="600"/>
              </a:spcAft>
              <a:defRPr/>
            </a:pPr>
            <a:endParaRPr lang="en-US" dirty="0" smtClean="0"/>
          </a:p>
          <a:p>
            <a:pPr eaLnBrk="1" fontAlgn="auto" hangingPunct="1">
              <a:spcBef>
                <a:spcPts val="0"/>
              </a:spcBef>
              <a:spcAft>
                <a:spcPts val="0"/>
              </a:spcAft>
              <a:defRPr/>
            </a:pPr>
            <a:endParaRPr lang="en-US" sz="1400" dirty="0" smtClean="0"/>
          </a:p>
        </p:txBody>
      </p:sp>
      <p:sp>
        <p:nvSpPr>
          <p:cNvPr id="47106" name="Slide Image Placeholder 5"/>
          <p:cNvSpPr>
            <a:spLocks noGrp="1" noRot="1" noChangeAspect="1" noTextEdit="1"/>
          </p:cNvSpPr>
          <p:nvPr>
            <p:ph type="sldImg"/>
          </p:nvPr>
        </p:nvSpPr>
        <p:spPr bwMode="auto">
          <a:xfrm>
            <a:off x="533400" y="460375"/>
            <a:ext cx="3144838" cy="2359025"/>
          </a:xfrm>
          <a:noFill/>
          <a:ln>
            <a:solidFill>
              <a:srgbClr val="000000"/>
            </a:solidFill>
            <a:miter lim="800000"/>
            <a:headEnd/>
            <a:tailEnd/>
          </a:ln>
        </p:spPr>
      </p:sp>
    </p:spTree>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Notes Placeholder 2"/>
          <p:cNvSpPr>
            <a:spLocks noGrp="1"/>
          </p:cNvSpPr>
          <p:nvPr>
            <p:ph type="body" idx="1"/>
          </p:nvPr>
        </p:nvSpPr>
        <p:spPr/>
        <p:txBody>
          <a:bodyPr numCol="2"/>
          <a:lstStyle/>
          <a:p>
            <a:pPr eaLnBrk="1" fontAlgn="auto" hangingPunct="1">
              <a:spcBef>
                <a:spcPts val="0"/>
              </a:spcBef>
              <a:spcAft>
                <a:spcPts val="0"/>
              </a:spcAft>
              <a:defRPr/>
            </a:pPr>
            <a:r>
              <a:rPr lang="en-US" sz="1400" b="1" dirty="0" smtClean="0"/>
              <a:t>Custom animation effects: duplicate picture with varied brightness to full color</a:t>
            </a:r>
          </a:p>
          <a:p>
            <a:pPr eaLnBrk="1" fontAlgn="auto" hangingPunct="1">
              <a:spcBef>
                <a:spcPts val="0"/>
              </a:spcBef>
              <a:spcAft>
                <a:spcPts val="0"/>
              </a:spcAft>
              <a:defRPr/>
            </a:pPr>
            <a:r>
              <a:rPr lang="en-US" sz="1400" dirty="0" smtClean="0"/>
              <a:t>(Advanced)</a:t>
            </a:r>
          </a:p>
          <a:p>
            <a:pPr eaLnBrk="1" fontAlgn="auto" hangingPunct="1">
              <a:spcBef>
                <a:spcPts val="0"/>
              </a:spcBef>
              <a:spcAft>
                <a:spcPts val="0"/>
              </a:spcAft>
              <a:defRPr/>
            </a:pPr>
            <a:endParaRPr lang="en-US" dirty="0" smtClean="0"/>
          </a:p>
          <a:p>
            <a:pPr eaLnBrk="1" fontAlgn="auto" hangingPunct="1">
              <a:spcBef>
                <a:spcPts val="0"/>
              </a:spcBef>
              <a:spcAft>
                <a:spcPts val="0"/>
              </a:spcAft>
              <a:defRPr/>
            </a:pPr>
            <a:endParaRPr lang="en-US" dirty="0" smtClean="0"/>
          </a:p>
          <a:p>
            <a:pPr eaLnBrk="1" fontAlgn="auto" hangingPunct="1">
              <a:spcBef>
                <a:spcPts val="0"/>
              </a:spcBef>
              <a:spcAft>
                <a:spcPts val="0"/>
              </a:spcAft>
              <a:defRPr/>
            </a:pPr>
            <a:r>
              <a:rPr lang="en-US" b="1" dirty="0" smtClean="0"/>
              <a:t>Tip</a:t>
            </a:r>
            <a:r>
              <a:rPr lang="en-US" dirty="0" smtClean="0"/>
              <a:t>: For the effects on this slide, use a picture with a “portrait” (vertical) orientation. </a:t>
            </a:r>
          </a:p>
          <a:p>
            <a:pPr eaLnBrk="1" fontAlgn="auto" hangingPunct="1">
              <a:spcBef>
                <a:spcPts val="0"/>
              </a:spcBef>
              <a:spcAft>
                <a:spcPts val="0"/>
              </a:spcAft>
              <a:defRPr/>
            </a:pPr>
            <a:endParaRPr lang="en-US" dirty="0" smtClean="0"/>
          </a:p>
          <a:p>
            <a:pPr eaLnBrk="1" fontAlgn="auto" hangingPunct="1">
              <a:spcBef>
                <a:spcPts val="0"/>
              </a:spcBef>
              <a:spcAft>
                <a:spcPts val="0"/>
              </a:spcAft>
              <a:defRPr/>
            </a:pPr>
            <a:endParaRPr lang="en-US" dirty="0" smtClean="0"/>
          </a:p>
          <a:p>
            <a:pPr eaLnBrk="1" fontAlgn="auto" hangingPunct="1">
              <a:spcBef>
                <a:spcPts val="0"/>
              </a:spcBef>
              <a:spcAft>
                <a:spcPts val="0"/>
              </a:spcAft>
              <a:defRPr/>
            </a:pPr>
            <a:r>
              <a:rPr lang="en-US" dirty="0" smtClean="0"/>
              <a:t>To reproduce the text effects on this slide, do the following:</a:t>
            </a:r>
          </a:p>
          <a:p>
            <a:pPr marL="228600" indent="-228600" eaLnBrk="1" fontAlgn="auto" hangingPunct="1">
              <a:spcBef>
                <a:spcPts val="0"/>
              </a:spcBef>
              <a:spcAft>
                <a:spcPts val="0"/>
              </a:spcAft>
              <a:buFont typeface="+mj-lt"/>
              <a:buAutoNum type="arabicPeriod"/>
              <a:defRPr/>
            </a:pPr>
            <a:r>
              <a:rPr lang="en-US" dirty="0" smtClean="0"/>
              <a:t>On the </a:t>
            </a:r>
            <a:r>
              <a:rPr lang="en-US" b="1" dirty="0" smtClean="0"/>
              <a:t>Home</a:t>
            </a:r>
            <a:r>
              <a:rPr lang="en-US" dirty="0" smtClean="0"/>
              <a:t> tab, in the </a:t>
            </a:r>
            <a:r>
              <a:rPr lang="en-US" b="1" dirty="0" smtClean="0"/>
              <a:t>Slides</a:t>
            </a:r>
            <a:r>
              <a:rPr lang="en-US" dirty="0" smtClean="0"/>
              <a:t> group, click </a:t>
            </a:r>
            <a:r>
              <a:rPr lang="en-US" b="1" dirty="0" smtClean="0"/>
              <a:t>Layout</a:t>
            </a:r>
            <a:r>
              <a:rPr lang="en-US" dirty="0" smtClean="0"/>
              <a:t>, and then click </a:t>
            </a:r>
            <a:r>
              <a:rPr lang="en-US" b="1" dirty="0" smtClean="0"/>
              <a:t>Blank</a:t>
            </a:r>
            <a:r>
              <a:rPr lang="en-US" dirty="0" smtClean="0"/>
              <a:t>. </a:t>
            </a:r>
          </a:p>
          <a:p>
            <a:pPr marL="228600" indent="-228600" eaLnBrk="1" fontAlgn="auto" hangingPunct="1">
              <a:spcBef>
                <a:spcPts val="0"/>
              </a:spcBef>
              <a:spcAft>
                <a:spcPts val="0"/>
              </a:spcAft>
              <a:buFont typeface="+mj-lt"/>
              <a:buAutoNum type="arabicPeriod"/>
              <a:defRPr/>
            </a:pPr>
            <a:r>
              <a:rPr lang="en-US" dirty="0" smtClean="0"/>
              <a:t>On the </a:t>
            </a:r>
            <a:r>
              <a:rPr lang="en-US" b="1" dirty="0" smtClean="0"/>
              <a:t>Insert</a:t>
            </a:r>
            <a:r>
              <a:rPr lang="en-US" dirty="0" smtClean="0"/>
              <a:t> tab, in the </a:t>
            </a:r>
            <a:r>
              <a:rPr lang="en-US" b="1" dirty="0" smtClean="0"/>
              <a:t>Text</a:t>
            </a:r>
            <a:r>
              <a:rPr lang="en-US" dirty="0" smtClean="0"/>
              <a:t> group, click </a:t>
            </a:r>
            <a:r>
              <a:rPr lang="en-US" b="1" dirty="0" smtClean="0"/>
              <a:t>Text Box</a:t>
            </a:r>
            <a:r>
              <a:rPr lang="en-US" dirty="0" smtClean="0"/>
              <a:t>, and then on the slide, drag to draw the text box.</a:t>
            </a:r>
          </a:p>
          <a:p>
            <a:pPr marL="228600" indent="-228600" eaLnBrk="1" fontAlgn="auto" hangingPunct="1">
              <a:spcBef>
                <a:spcPts val="0"/>
              </a:spcBef>
              <a:spcAft>
                <a:spcPts val="0"/>
              </a:spcAft>
              <a:buFont typeface="+mj-lt"/>
              <a:buAutoNum type="arabicPeriod"/>
              <a:defRPr/>
            </a:pPr>
            <a:r>
              <a:rPr lang="en-US" dirty="0" smtClean="0"/>
              <a:t>Enter text in the text box, and then select the text. On the </a:t>
            </a:r>
            <a:r>
              <a:rPr lang="en-US" b="1" dirty="0" smtClean="0"/>
              <a:t>Home</a:t>
            </a:r>
            <a:r>
              <a:rPr lang="en-US" dirty="0" smtClean="0"/>
              <a:t> tab, in the </a:t>
            </a:r>
            <a:r>
              <a:rPr lang="en-US" b="1" dirty="0" smtClean="0"/>
              <a:t>Font</a:t>
            </a:r>
            <a:r>
              <a:rPr lang="en-US" dirty="0" smtClean="0"/>
              <a:t> group, select </a:t>
            </a:r>
            <a:r>
              <a:rPr lang="en-US" b="1" dirty="0" smtClean="0"/>
              <a:t>Georgia </a:t>
            </a:r>
            <a:r>
              <a:rPr lang="en-US" dirty="0" smtClean="0"/>
              <a:t>from the </a:t>
            </a:r>
            <a:r>
              <a:rPr lang="en-US" b="1" dirty="0" smtClean="0"/>
              <a:t>Font</a:t>
            </a:r>
            <a:r>
              <a:rPr lang="en-US" dirty="0" smtClean="0"/>
              <a:t> list, enter </a:t>
            </a:r>
            <a:r>
              <a:rPr lang="en-US" b="1" dirty="0" smtClean="0"/>
              <a:t>34</a:t>
            </a:r>
            <a:r>
              <a:rPr lang="en-US" dirty="0" smtClean="0"/>
              <a:t> in the </a:t>
            </a:r>
            <a:r>
              <a:rPr lang="en-US" b="1" dirty="0" smtClean="0"/>
              <a:t>Font Size </a:t>
            </a:r>
            <a:r>
              <a:rPr lang="en-US" dirty="0" smtClean="0"/>
              <a:t>box, click </a:t>
            </a:r>
            <a:r>
              <a:rPr lang="en-US" b="1" dirty="0" smtClean="0"/>
              <a:t>Italic</a:t>
            </a:r>
            <a:r>
              <a:rPr lang="en-US" dirty="0" smtClean="0"/>
              <a:t>, click the arrow next to </a:t>
            </a:r>
            <a:r>
              <a:rPr lang="en-US" b="1" dirty="0" smtClean="0"/>
              <a:t>Font Color</a:t>
            </a:r>
            <a:r>
              <a:rPr lang="en-US" dirty="0" smtClean="0"/>
              <a:t>, and then under </a:t>
            </a:r>
            <a:r>
              <a:rPr lang="en-US" b="1" dirty="0" smtClean="0"/>
              <a:t>Theme Colors </a:t>
            </a:r>
            <a:r>
              <a:rPr lang="en-US" dirty="0" smtClean="0"/>
              <a:t>click </a:t>
            </a:r>
            <a:r>
              <a:rPr lang="en-US" b="1" dirty="0" smtClean="0"/>
              <a:t>Aqua, Accent 5, Darker 25% </a:t>
            </a:r>
            <a:r>
              <a:rPr lang="en-US" dirty="0" smtClean="0"/>
              <a:t>(fifth row, ninth option from the left).</a:t>
            </a:r>
          </a:p>
          <a:p>
            <a:pPr marL="228600" indent="-228600" eaLnBrk="1" fontAlgn="auto" hangingPunct="1">
              <a:spcBef>
                <a:spcPts val="0"/>
              </a:spcBef>
              <a:spcAft>
                <a:spcPts val="0"/>
              </a:spcAft>
              <a:buFont typeface="+mj-lt"/>
              <a:buAutoNum type="arabicPeriod"/>
              <a:defRPr/>
            </a:pPr>
            <a:r>
              <a:rPr lang="en-US" dirty="0" smtClean="0"/>
              <a:t>Drag the text box into the upper half of the slide, slightly left of the center.</a:t>
            </a:r>
          </a:p>
          <a:p>
            <a:pPr marL="228600" indent="-228600" eaLnBrk="1" fontAlgn="auto" hangingPunct="1">
              <a:spcBef>
                <a:spcPts val="0"/>
              </a:spcBef>
              <a:spcAft>
                <a:spcPts val="0"/>
              </a:spcAft>
              <a:buFont typeface="+mj-lt"/>
              <a:buAutoNum type="arabicPeriod"/>
              <a:defRPr/>
            </a:pPr>
            <a:endParaRPr lang="en-US" dirty="0" smtClean="0"/>
          </a:p>
          <a:p>
            <a:pPr marL="228600" indent="-228600" eaLnBrk="1" fontAlgn="auto" hangingPunct="1">
              <a:spcBef>
                <a:spcPts val="0"/>
              </a:spcBef>
              <a:spcAft>
                <a:spcPts val="0"/>
              </a:spcAft>
              <a:buFont typeface="+mj-lt"/>
              <a:buAutoNum type="arabicPeriod"/>
              <a:defRPr/>
            </a:pPr>
            <a:endParaRPr lang="en-US" dirty="0" smtClean="0"/>
          </a:p>
          <a:p>
            <a:pPr marL="228600" indent="-228600" eaLnBrk="1" fontAlgn="auto" hangingPunct="1">
              <a:spcBef>
                <a:spcPts val="0"/>
              </a:spcBef>
              <a:spcAft>
                <a:spcPts val="0"/>
              </a:spcAft>
              <a:buFont typeface="+mj-lt"/>
              <a:buNone/>
              <a:defRPr/>
            </a:pPr>
            <a:r>
              <a:rPr lang="en-US" dirty="0" smtClean="0"/>
              <a:t>To reproduce the first picture with animation effects on this slide, do the following:</a:t>
            </a:r>
          </a:p>
          <a:p>
            <a:pPr marL="228600" indent="-228600" eaLnBrk="1" fontAlgn="auto" hangingPunct="1">
              <a:spcBef>
                <a:spcPts val="0"/>
              </a:spcBef>
              <a:spcAft>
                <a:spcPts val="0"/>
              </a:spcAft>
              <a:buFont typeface="+mj-lt"/>
              <a:buAutoNum type="arabicPeriod"/>
              <a:defRPr/>
            </a:pPr>
            <a:r>
              <a:rPr lang="en-US" dirty="0" smtClean="0"/>
              <a:t>On the </a:t>
            </a:r>
            <a:r>
              <a:rPr lang="en-US" b="1" dirty="0" smtClean="0"/>
              <a:t>Insert tab</a:t>
            </a:r>
            <a:r>
              <a:rPr lang="en-US" dirty="0" smtClean="0"/>
              <a:t>, in the </a:t>
            </a:r>
            <a:r>
              <a:rPr lang="en-US" b="1" dirty="0" smtClean="0"/>
              <a:t>Illustrations</a:t>
            </a:r>
            <a:r>
              <a:rPr lang="en-US" dirty="0" smtClean="0"/>
              <a:t> group, click </a:t>
            </a:r>
            <a:r>
              <a:rPr lang="en-US" b="1" dirty="0" smtClean="0"/>
              <a:t>Picture</a:t>
            </a:r>
            <a:r>
              <a:rPr lang="en-US" dirty="0" smtClean="0"/>
              <a:t>. In the </a:t>
            </a:r>
            <a:r>
              <a:rPr lang="en-US" b="1" dirty="0" smtClean="0"/>
              <a:t>Insert Picture</a:t>
            </a:r>
            <a:r>
              <a:rPr lang="en-US" dirty="0" smtClean="0"/>
              <a:t> dialog box, select a picture and then click </a:t>
            </a:r>
            <a:r>
              <a:rPr lang="en-US" b="1" dirty="0" smtClean="0"/>
              <a:t>Insert</a:t>
            </a:r>
            <a:r>
              <a:rPr lang="en-US" dirty="0" smtClean="0"/>
              <a:t>. </a:t>
            </a:r>
          </a:p>
          <a:p>
            <a:pPr marL="228600" indent="-228600" eaLnBrk="1" fontAlgn="auto" hangingPunct="1">
              <a:spcBef>
                <a:spcPts val="0"/>
              </a:spcBef>
              <a:spcAft>
                <a:spcPts val="0"/>
              </a:spcAft>
              <a:buFont typeface="+mj-lt"/>
              <a:buAutoNum type="arabicPeriod"/>
              <a:defRPr/>
            </a:pPr>
            <a:r>
              <a:rPr lang="en-US" dirty="0" smtClean="0"/>
              <a:t>On the slide, select the picture. Under </a:t>
            </a:r>
            <a:r>
              <a:rPr lang="en-US" b="1" dirty="0" smtClean="0"/>
              <a:t>Picture Tools</a:t>
            </a:r>
            <a:r>
              <a:rPr lang="en-US" dirty="0" smtClean="0"/>
              <a:t>, on the </a:t>
            </a:r>
            <a:r>
              <a:rPr lang="en-US" b="1" dirty="0" smtClean="0"/>
              <a:t>Format</a:t>
            </a:r>
            <a:r>
              <a:rPr lang="en-US" dirty="0" smtClean="0"/>
              <a:t> tab, in the bottom right corner of the </a:t>
            </a:r>
            <a:r>
              <a:rPr lang="en-US" b="1" dirty="0" smtClean="0"/>
              <a:t>Size</a:t>
            </a:r>
            <a:r>
              <a:rPr lang="en-US" dirty="0" smtClean="0"/>
              <a:t> group, click the </a:t>
            </a:r>
            <a:r>
              <a:rPr lang="en-US" b="1" dirty="0" smtClean="0"/>
              <a:t>Size and Position</a:t>
            </a:r>
            <a:r>
              <a:rPr lang="en-US" dirty="0" smtClean="0"/>
              <a:t> dialog box launcher. In the </a:t>
            </a:r>
            <a:r>
              <a:rPr lang="en-US" b="1" dirty="0" smtClean="0"/>
              <a:t>Size and Position </a:t>
            </a:r>
            <a:r>
              <a:rPr lang="en-US" dirty="0" smtClean="0"/>
              <a:t> dialog box, on the </a:t>
            </a:r>
            <a:r>
              <a:rPr lang="en-US" b="1" dirty="0" smtClean="0"/>
              <a:t>Size</a:t>
            </a:r>
            <a:r>
              <a:rPr lang="en-US" dirty="0" smtClean="0"/>
              <a:t> tab, resize or crop the picture as needed so that under </a:t>
            </a:r>
            <a:r>
              <a:rPr lang="en-US" b="1" dirty="0" smtClean="0"/>
              <a:t>Size and rotate</a:t>
            </a:r>
            <a:r>
              <a:rPr lang="en-US" dirty="0" smtClean="0"/>
              <a:t>, the </a:t>
            </a:r>
            <a:r>
              <a:rPr lang="en-US" b="1" dirty="0" smtClean="0"/>
              <a:t>Height</a:t>
            </a:r>
            <a:r>
              <a:rPr lang="en-US" dirty="0" smtClean="0"/>
              <a:t> box is set to </a:t>
            </a:r>
            <a:r>
              <a:rPr lang="en-US" b="1" dirty="0" smtClean="0"/>
              <a:t>3.81”</a:t>
            </a:r>
            <a:r>
              <a:rPr lang="en-US" dirty="0" smtClean="0"/>
              <a:t> and the </a:t>
            </a:r>
            <a:r>
              <a:rPr lang="en-US" b="1" dirty="0" smtClean="0"/>
              <a:t>Width</a:t>
            </a:r>
            <a:r>
              <a:rPr lang="en-US" dirty="0" smtClean="0"/>
              <a:t> box is set to </a:t>
            </a:r>
            <a:r>
              <a:rPr lang="en-US" b="1" dirty="0" smtClean="0"/>
              <a:t>2.54”</a:t>
            </a:r>
            <a:r>
              <a:rPr lang="en-US" dirty="0" smtClean="0"/>
              <a:t>. Resize the picture under </a:t>
            </a:r>
            <a:r>
              <a:rPr lang="en-US" b="1" dirty="0" smtClean="0"/>
              <a:t>Size and rotate </a:t>
            </a:r>
            <a:r>
              <a:rPr lang="en-US" dirty="0" smtClean="0"/>
              <a:t>by entering values into the </a:t>
            </a:r>
            <a:r>
              <a:rPr lang="en-US" b="1" dirty="0" smtClean="0"/>
              <a:t>Height</a:t>
            </a:r>
            <a:r>
              <a:rPr lang="en-US" dirty="0" smtClean="0"/>
              <a:t> and </a:t>
            </a:r>
            <a:r>
              <a:rPr lang="en-US" b="1" dirty="0" smtClean="0"/>
              <a:t>Width</a:t>
            </a:r>
            <a:r>
              <a:rPr lang="en-US" dirty="0" smtClean="0"/>
              <a:t> boxes. Crop the picture under </a:t>
            </a:r>
            <a:r>
              <a:rPr lang="en-US" b="1" dirty="0" smtClean="0"/>
              <a:t>Crop from </a:t>
            </a:r>
            <a:r>
              <a:rPr lang="en-US" dirty="0" smtClean="0"/>
              <a:t>by entering values into the </a:t>
            </a:r>
            <a:r>
              <a:rPr lang="en-US" b="1" dirty="0" smtClean="0"/>
              <a:t>Left</a:t>
            </a:r>
            <a:r>
              <a:rPr lang="en-US" dirty="0" smtClean="0"/>
              <a:t>, </a:t>
            </a:r>
            <a:r>
              <a:rPr lang="en-US" b="1" dirty="0" smtClean="0"/>
              <a:t>Right</a:t>
            </a:r>
            <a:r>
              <a:rPr lang="en-US" dirty="0" smtClean="0"/>
              <a:t>, </a:t>
            </a:r>
            <a:r>
              <a:rPr lang="en-US" b="1" dirty="0" smtClean="0"/>
              <a:t>Top</a:t>
            </a:r>
            <a:r>
              <a:rPr lang="en-US" dirty="0" smtClean="0"/>
              <a:t>, and </a:t>
            </a:r>
            <a:r>
              <a:rPr lang="en-US" b="1" dirty="0" smtClean="0"/>
              <a:t>Bottom</a:t>
            </a:r>
            <a:r>
              <a:rPr lang="en-US" dirty="0" smtClean="0"/>
              <a:t> boxes. </a:t>
            </a:r>
          </a:p>
          <a:p>
            <a:pPr marL="228600" indent="-228600" eaLnBrk="1" fontAlgn="auto" hangingPunct="1">
              <a:spcBef>
                <a:spcPts val="0"/>
              </a:spcBef>
              <a:spcAft>
                <a:spcPts val="0"/>
              </a:spcAft>
              <a:buFont typeface="+mj-lt"/>
              <a:buAutoNum type="arabicPeriod"/>
              <a:defRPr/>
            </a:pPr>
            <a:r>
              <a:rPr lang="en-US" dirty="0" smtClean="0"/>
              <a:t>Drag the picture into the into the top left corner of the slide. (</a:t>
            </a:r>
            <a:r>
              <a:rPr lang="en-US" b="1" dirty="0" smtClean="0"/>
              <a:t>Note: </a:t>
            </a:r>
            <a:r>
              <a:rPr lang="en-US" dirty="0" smtClean="0"/>
              <a:t>Align the left edge of the picture with the left edge of the slide, and leave a small margin between the top edge of the picture and the top edge of the slide.)</a:t>
            </a:r>
          </a:p>
          <a:p>
            <a:pPr marL="228600" indent="-228600" eaLnBrk="1" fontAlgn="auto" hangingPunct="1">
              <a:spcBef>
                <a:spcPts val="0"/>
              </a:spcBef>
              <a:spcAft>
                <a:spcPts val="0"/>
              </a:spcAft>
              <a:buFont typeface="+mj-lt"/>
              <a:buAutoNum type="arabicPeriod"/>
              <a:defRPr/>
            </a:pPr>
            <a:r>
              <a:rPr lang="en-US" dirty="0" smtClean="0"/>
              <a:t>Select the picture. Under </a:t>
            </a:r>
            <a:r>
              <a:rPr lang="en-US" b="1" dirty="0" smtClean="0"/>
              <a:t>Picture</a:t>
            </a:r>
            <a:r>
              <a:rPr lang="en-US" dirty="0" smtClean="0"/>
              <a:t> </a:t>
            </a:r>
            <a:r>
              <a:rPr lang="en-US" b="1" dirty="0" smtClean="0"/>
              <a:t>Tools</a:t>
            </a:r>
            <a:r>
              <a:rPr lang="en-US" dirty="0" smtClean="0"/>
              <a:t>, on the </a:t>
            </a:r>
            <a:r>
              <a:rPr lang="en-US" b="1" dirty="0" smtClean="0"/>
              <a:t>Format</a:t>
            </a:r>
            <a:r>
              <a:rPr lang="en-US" dirty="0" smtClean="0"/>
              <a:t> tab, in the bottom right corner of the </a:t>
            </a:r>
            <a:r>
              <a:rPr lang="en-US" b="1" dirty="0" smtClean="0"/>
              <a:t>Picture Styles </a:t>
            </a:r>
            <a:r>
              <a:rPr lang="en-US" dirty="0" smtClean="0"/>
              <a:t>group, click the </a:t>
            </a:r>
            <a:r>
              <a:rPr lang="en-US" b="1" dirty="0" smtClean="0"/>
              <a:t>Format Shape </a:t>
            </a:r>
            <a:r>
              <a:rPr lang="en-US" dirty="0" smtClean="0"/>
              <a:t>dialog box launcher.</a:t>
            </a:r>
          </a:p>
          <a:p>
            <a:pPr marL="228600" indent="-228600" eaLnBrk="1" fontAlgn="auto" hangingPunct="1">
              <a:spcBef>
                <a:spcPts val="0"/>
              </a:spcBef>
              <a:spcAft>
                <a:spcPts val="0"/>
              </a:spcAft>
              <a:buFont typeface="+mj-lt"/>
              <a:buAutoNum type="arabicPeriod"/>
              <a:defRPr/>
            </a:pPr>
            <a:r>
              <a:rPr lang="en-US" dirty="0" smtClean="0"/>
              <a:t>In the </a:t>
            </a:r>
            <a:r>
              <a:rPr lang="en-US" b="1" dirty="0" smtClean="0"/>
              <a:t>Format Picture </a:t>
            </a:r>
            <a:r>
              <a:rPr lang="en-US" dirty="0" smtClean="0"/>
              <a:t>dialog box, in the left pane, click </a:t>
            </a:r>
            <a:r>
              <a:rPr lang="en-US" b="1" dirty="0" smtClean="0"/>
              <a:t>Picture</a:t>
            </a:r>
            <a:r>
              <a:rPr lang="en-US" dirty="0" smtClean="0"/>
              <a:t>, and then do the following in the </a:t>
            </a:r>
            <a:r>
              <a:rPr lang="en-US" b="1" dirty="0" smtClean="0"/>
              <a:t>Picture</a:t>
            </a:r>
            <a:r>
              <a:rPr lang="en-US" dirty="0" smtClean="0"/>
              <a:t> pane: </a:t>
            </a:r>
          </a:p>
          <a:p>
            <a:pPr marL="685800" lvl="1" indent="-228600" eaLnBrk="1" fontAlgn="auto" hangingPunct="1">
              <a:spcBef>
                <a:spcPts val="0"/>
              </a:spcBef>
              <a:spcAft>
                <a:spcPts val="0"/>
              </a:spcAft>
              <a:buFont typeface="Arial" pitchFamily="34" charset="0"/>
              <a:buChar char="•"/>
              <a:defRPr/>
            </a:pPr>
            <a:r>
              <a:rPr lang="en-US" dirty="0" smtClean="0"/>
              <a:t>Click the button next to </a:t>
            </a:r>
            <a:r>
              <a:rPr lang="en-US" b="1" dirty="0" smtClean="0"/>
              <a:t>Recolor</a:t>
            </a:r>
            <a:r>
              <a:rPr lang="en-US" dirty="0" smtClean="0"/>
              <a:t>, and then select the recolor option that works best with the picture. (</a:t>
            </a:r>
            <a:r>
              <a:rPr lang="en-US" b="1" dirty="0" smtClean="0"/>
              <a:t>Note: </a:t>
            </a:r>
            <a:r>
              <a:rPr lang="en-US" dirty="0" smtClean="0"/>
              <a:t>The first picture in the example above is set to </a:t>
            </a:r>
            <a:r>
              <a:rPr lang="en-US" b="1" dirty="0" smtClean="0"/>
              <a:t>No Recolor</a:t>
            </a:r>
            <a:r>
              <a:rPr lang="en-US" dirty="0" smtClean="0"/>
              <a:t>.)</a:t>
            </a:r>
            <a:endParaRPr lang="en-US" i="1" dirty="0" smtClean="0"/>
          </a:p>
          <a:p>
            <a:pPr marL="685800" lvl="1" indent="-228600" eaLnBrk="1" fontAlgn="auto" hangingPunct="1">
              <a:spcBef>
                <a:spcPts val="0"/>
              </a:spcBef>
              <a:spcAft>
                <a:spcPts val="0"/>
              </a:spcAft>
              <a:buFont typeface="Arial" pitchFamily="34" charset="0"/>
              <a:buChar char="•"/>
              <a:defRPr/>
            </a:pPr>
            <a:r>
              <a:rPr lang="en-US" dirty="0" smtClean="0"/>
              <a:t>In the </a:t>
            </a:r>
            <a:r>
              <a:rPr lang="en-US" b="1" dirty="0" smtClean="0"/>
              <a:t>Brightness</a:t>
            </a:r>
            <a:r>
              <a:rPr lang="en-US" dirty="0" smtClean="0"/>
              <a:t> box, enter </a:t>
            </a:r>
            <a:r>
              <a:rPr lang="en-US" b="1" dirty="0" smtClean="0"/>
              <a:t>50%</a:t>
            </a:r>
            <a:r>
              <a:rPr lang="en-US" dirty="0" smtClean="0"/>
              <a:t>. (</a:t>
            </a:r>
            <a:r>
              <a:rPr lang="en-US" b="1" dirty="0" smtClean="0"/>
              <a:t>Note: </a:t>
            </a:r>
            <a:r>
              <a:rPr lang="en-US" dirty="0" smtClean="0"/>
              <a:t>You may want to adjust the brightness settings for the picture you have chosen.)</a:t>
            </a:r>
          </a:p>
          <a:p>
            <a:pPr marL="228600" indent="-228600" eaLnBrk="1" fontAlgn="auto" hangingPunct="1">
              <a:spcBef>
                <a:spcPts val="0"/>
              </a:spcBef>
              <a:spcAft>
                <a:spcPts val="0"/>
              </a:spcAft>
              <a:buFont typeface="+mj-lt"/>
              <a:buAutoNum type="arabicPeriod"/>
              <a:defRPr/>
            </a:pPr>
            <a:r>
              <a:rPr lang="en-US" dirty="0" smtClean="0"/>
              <a:t>On the </a:t>
            </a:r>
            <a:r>
              <a:rPr lang="en-US" b="1" dirty="0" smtClean="0"/>
              <a:t>Animations</a:t>
            </a:r>
            <a:r>
              <a:rPr lang="en-US" dirty="0" smtClean="0"/>
              <a:t> tab, in the </a:t>
            </a:r>
            <a:r>
              <a:rPr lang="en-US" b="1" dirty="0" smtClean="0"/>
              <a:t>Animations</a:t>
            </a:r>
            <a:r>
              <a:rPr lang="en-US" dirty="0" smtClean="0"/>
              <a:t> group, click </a:t>
            </a:r>
            <a:r>
              <a:rPr lang="en-US" b="1" dirty="0" smtClean="0"/>
              <a:t>Custom</a:t>
            </a:r>
            <a:r>
              <a:rPr lang="en-US" dirty="0" smtClean="0"/>
              <a:t> </a:t>
            </a:r>
            <a:r>
              <a:rPr lang="en-US" b="1" dirty="0" smtClean="0"/>
              <a:t>Animation</a:t>
            </a:r>
            <a:r>
              <a:rPr lang="en-US" dirty="0" smtClean="0"/>
              <a:t>.</a:t>
            </a:r>
          </a:p>
          <a:p>
            <a:pPr marL="228600" indent="-228600" eaLnBrk="1" fontAlgn="auto" hangingPunct="1">
              <a:spcBef>
                <a:spcPts val="0"/>
              </a:spcBef>
              <a:spcAft>
                <a:spcPts val="0"/>
              </a:spcAft>
              <a:buFont typeface="+mj-lt"/>
              <a:buAutoNum type="arabicPeriod"/>
              <a:defRPr/>
            </a:pPr>
            <a:r>
              <a:rPr lang="en-US" dirty="0" smtClean="0"/>
              <a:t>On the slide, select the picture, and then do the following in the </a:t>
            </a:r>
            <a:r>
              <a:rPr lang="en-US" b="1" dirty="0" smtClean="0"/>
              <a:t>Custom Animation </a:t>
            </a:r>
            <a:r>
              <a:rPr lang="en-US" dirty="0" smtClean="0"/>
              <a:t>task pane:</a:t>
            </a:r>
          </a:p>
          <a:p>
            <a:pPr marL="685800" lvl="1" indent="-228600" eaLnBrk="1" fontAlgn="auto" hangingPunct="1">
              <a:spcBef>
                <a:spcPts val="0"/>
              </a:spcBef>
              <a:spcAft>
                <a:spcPts val="0"/>
              </a:spcAft>
              <a:buFont typeface="+mj-lt"/>
              <a:buAutoNum type="arabicPeriod"/>
              <a:defRPr/>
            </a:pPr>
            <a:r>
              <a:rPr lang="en-US" dirty="0" smtClean="0"/>
              <a:t>Click </a:t>
            </a:r>
            <a:r>
              <a:rPr lang="en-US" b="1" dirty="0" smtClean="0"/>
              <a:t>Add Effect</a:t>
            </a:r>
            <a:r>
              <a:rPr lang="en-US" dirty="0" smtClean="0"/>
              <a:t>, point to </a:t>
            </a:r>
            <a:r>
              <a:rPr lang="en-US" b="1" dirty="0" smtClean="0"/>
              <a:t>Entrance</a:t>
            </a:r>
            <a:r>
              <a:rPr lang="en-US" dirty="0" smtClean="0"/>
              <a:t>, and then click </a:t>
            </a:r>
            <a:r>
              <a:rPr lang="en-US" b="1" dirty="0" smtClean="0"/>
              <a:t>More</a:t>
            </a:r>
            <a:r>
              <a:rPr lang="en-US" dirty="0" smtClean="0"/>
              <a:t> </a:t>
            </a:r>
            <a:r>
              <a:rPr lang="en-US" b="1" dirty="0" smtClean="0"/>
              <a:t>Effects</a:t>
            </a:r>
            <a:r>
              <a:rPr lang="en-US" dirty="0" smtClean="0"/>
              <a:t>. In the </a:t>
            </a:r>
            <a:r>
              <a:rPr lang="en-US" b="1" dirty="0" smtClean="0"/>
              <a:t>Add Entrance Effect </a:t>
            </a:r>
            <a:r>
              <a:rPr lang="en-US" dirty="0" smtClean="0"/>
              <a:t>dialog box,</a:t>
            </a:r>
            <a:r>
              <a:rPr lang="en-US" b="1" dirty="0" smtClean="0"/>
              <a:t> </a:t>
            </a:r>
            <a:r>
              <a:rPr lang="en-US" dirty="0" smtClean="0"/>
              <a:t>under </a:t>
            </a:r>
            <a:r>
              <a:rPr lang="en-US" b="1" dirty="0" smtClean="0"/>
              <a:t>Basic</a:t>
            </a:r>
            <a:r>
              <a:rPr lang="en-US" dirty="0" smtClean="0"/>
              <a:t>, click </a:t>
            </a:r>
            <a:r>
              <a:rPr lang="en-US" b="1" dirty="0" smtClean="0"/>
              <a:t>Fly In</a:t>
            </a:r>
            <a:r>
              <a:rPr lang="en-US" dirty="0" smtClean="0"/>
              <a:t>, and then click </a:t>
            </a:r>
            <a:r>
              <a:rPr lang="en-US" b="1" dirty="0" smtClean="0"/>
              <a:t>OK</a:t>
            </a:r>
            <a:r>
              <a:rPr lang="en-US" dirty="0" smtClean="0"/>
              <a:t>.</a:t>
            </a:r>
          </a:p>
          <a:p>
            <a:pPr marL="1143000" lvl="2" indent="-228600" eaLnBrk="1" fontAlgn="auto" hangingPunct="1">
              <a:spcBef>
                <a:spcPts val="0"/>
              </a:spcBef>
              <a:spcAft>
                <a:spcPts val="0"/>
              </a:spcAft>
              <a:buFont typeface="Arial" pitchFamily="34" charset="0"/>
              <a:buChar char="•"/>
              <a:defRPr/>
            </a:pPr>
            <a:r>
              <a:rPr lang="en-US" dirty="0" smtClean="0"/>
              <a:t>Under </a:t>
            </a:r>
            <a:r>
              <a:rPr lang="en-US" b="1" dirty="0" smtClean="0"/>
              <a:t>Modify: Fly In</a:t>
            </a:r>
            <a:r>
              <a:rPr lang="en-US" dirty="0" smtClean="0"/>
              <a:t>, in the </a:t>
            </a:r>
            <a:r>
              <a:rPr lang="en-US" b="1" dirty="0" smtClean="0"/>
              <a:t>Start </a:t>
            </a:r>
            <a:r>
              <a:rPr lang="en-US" dirty="0" smtClean="0"/>
              <a:t>list, select </a:t>
            </a:r>
            <a:r>
              <a:rPr lang="en-US" b="1" dirty="0" smtClean="0"/>
              <a:t>With Previous</a:t>
            </a:r>
            <a:r>
              <a:rPr lang="en-US" dirty="0" smtClean="0"/>
              <a:t>. </a:t>
            </a:r>
          </a:p>
          <a:p>
            <a:pPr marL="1143000" lvl="2" indent="-228600" eaLnBrk="1" fontAlgn="auto" hangingPunct="1">
              <a:spcBef>
                <a:spcPts val="0"/>
              </a:spcBef>
              <a:spcAft>
                <a:spcPts val="0"/>
              </a:spcAft>
              <a:buFont typeface="Arial" pitchFamily="34" charset="0"/>
              <a:buChar char="•"/>
              <a:defRPr/>
            </a:pPr>
            <a:r>
              <a:rPr lang="en-US" dirty="0" smtClean="0"/>
              <a:t>Under </a:t>
            </a:r>
            <a:r>
              <a:rPr lang="en-US" b="1" dirty="0" smtClean="0"/>
              <a:t>Modify: Fly In</a:t>
            </a:r>
            <a:r>
              <a:rPr lang="en-US" dirty="0" smtClean="0"/>
              <a:t>,</a:t>
            </a:r>
            <a:r>
              <a:rPr lang="en-US" b="1" dirty="0" smtClean="0"/>
              <a:t> </a:t>
            </a:r>
            <a:r>
              <a:rPr lang="en-US" dirty="0" smtClean="0"/>
              <a:t>in the </a:t>
            </a:r>
            <a:r>
              <a:rPr lang="en-US" b="1" dirty="0" smtClean="0"/>
              <a:t>Direction</a:t>
            </a:r>
            <a:r>
              <a:rPr lang="en-US" dirty="0" smtClean="0"/>
              <a:t> list, select </a:t>
            </a:r>
            <a:r>
              <a:rPr lang="en-US" b="1" dirty="0" smtClean="0"/>
              <a:t>From Left</a:t>
            </a:r>
            <a:r>
              <a:rPr lang="en-US" dirty="0" smtClean="0"/>
              <a:t>.</a:t>
            </a:r>
          </a:p>
          <a:p>
            <a:pPr marL="1143000" lvl="2" indent="-228600" eaLnBrk="1" fontAlgn="auto" hangingPunct="1">
              <a:spcBef>
                <a:spcPts val="0"/>
              </a:spcBef>
              <a:spcAft>
                <a:spcPts val="0"/>
              </a:spcAft>
              <a:buFont typeface="Arial" pitchFamily="34" charset="0"/>
              <a:buChar char="•"/>
              <a:defRPr/>
            </a:pPr>
            <a:r>
              <a:rPr lang="en-US" dirty="0" smtClean="0"/>
              <a:t>Under </a:t>
            </a:r>
            <a:r>
              <a:rPr lang="en-US" b="1" dirty="0" smtClean="0"/>
              <a:t>Modify: Fly In</a:t>
            </a:r>
            <a:r>
              <a:rPr lang="en-US" dirty="0" smtClean="0"/>
              <a:t>,</a:t>
            </a:r>
            <a:r>
              <a:rPr lang="en-US" b="1" dirty="0" smtClean="0"/>
              <a:t> </a:t>
            </a:r>
            <a:r>
              <a:rPr lang="en-US" dirty="0" smtClean="0"/>
              <a:t>in the </a:t>
            </a:r>
            <a:r>
              <a:rPr lang="en-US" b="1" dirty="0" smtClean="0"/>
              <a:t>Speed </a:t>
            </a:r>
            <a:r>
              <a:rPr lang="en-US" dirty="0" smtClean="0"/>
              <a:t>list, select </a:t>
            </a:r>
            <a:r>
              <a:rPr lang="en-US" b="1" dirty="0" smtClean="0"/>
              <a:t>Fast</a:t>
            </a:r>
            <a:r>
              <a:rPr lang="en-US" dirty="0" smtClean="0"/>
              <a:t>.</a:t>
            </a:r>
          </a:p>
          <a:p>
            <a:pPr marL="685800" lvl="1" indent="-228600" eaLnBrk="1" fontAlgn="auto" hangingPunct="1">
              <a:spcBef>
                <a:spcPts val="0"/>
              </a:spcBef>
              <a:spcAft>
                <a:spcPts val="0"/>
              </a:spcAft>
              <a:buFont typeface="+mj-lt"/>
              <a:buAutoNum type="arabicPeriod"/>
              <a:defRPr/>
            </a:pPr>
            <a:r>
              <a:rPr lang="en-US" dirty="0" smtClean="0"/>
              <a:t>Click </a:t>
            </a:r>
            <a:r>
              <a:rPr lang="en-US" b="1" dirty="0" smtClean="0"/>
              <a:t>Add Effect</a:t>
            </a:r>
            <a:r>
              <a:rPr lang="en-US" dirty="0" smtClean="0"/>
              <a:t>, point to </a:t>
            </a:r>
            <a:r>
              <a:rPr lang="en-US" b="1" dirty="0" smtClean="0"/>
              <a:t>Entrance</a:t>
            </a:r>
            <a:r>
              <a:rPr lang="en-US" dirty="0" smtClean="0"/>
              <a:t>, and then click </a:t>
            </a:r>
            <a:r>
              <a:rPr lang="en-US" b="1" dirty="0" smtClean="0"/>
              <a:t>More</a:t>
            </a:r>
            <a:r>
              <a:rPr lang="en-US" dirty="0" smtClean="0"/>
              <a:t> </a:t>
            </a:r>
            <a:r>
              <a:rPr lang="en-US" b="1" dirty="0" smtClean="0"/>
              <a:t>Effects</a:t>
            </a:r>
            <a:r>
              <a:rPr lang="en-US" dirty="0" smtClean="0"/>
              <a:t>. In the </a:t>
            </a:r>
            <a:r>
              <a:rPr lang="en-US" b="1" dirty="0" smtClean="0"/>
              <a:t>Add Entrance Effect </a:t>
            </a:r>
            <a:r>
              <a:rPr lang="en-US" dirty="0" smtClean="0"/>
              <a:t>dialog box,</a:t>
            </a:r>
            <a:r>
              <a:rPr lang="en-US" b="1" dirty="0" smtClean="0"/>
              <a:t> </a:t>
            </a:r>
            <a:r>
              <a:rPr lang="en-US" dirty="0" smtClean="0"/>
              <a:t>under </a:t>
            </a:r>
            <a:r>
              <a:rPr lang="en-US" b="1" dirty="0" smtClean="0"/>
              <a:t>Subtle</a:t>
            </a:r>
            <a:r>
              <a:rPr lang="en-US" dirty="0" smtClean="0"/>
              <a:t>, click </a:t>
            </a:r>
            <a:r>
              <a:rPr lang="en-US" b="1" dirty="0" smtClean="0"/>
              <a:t>Expand</a:t>
            </a:r>
            <a:r>
              <a:rPr lang="en-US" dirty="0" smtClean="0"/>
              <a:t>, and then click </a:t>
            </a:r>
            <a:r>
              <a:rPr lang="en-US" b="1" dirty="0" smtClean="0"/>
              <a:t>OK</a:t>
            </a:r>
            <a:r>
              <a:rPr lang="en-US" dirty="0" smtClean="0"/>
              <a:t>.</a:t>
            </a:r>
          </a:p>
          <a:p>
            <a:pPr marL="1143000" lvl="2" indent="-228600" eaLnBrk="1" fontAlgn="auto" hangingPunct="1">
              <a:spcBef>
                <a:spcPts val="0"/>
              </a:spcBef>
              <a:spcAft>
                <a:spcPts val="0"/>
              </a:spcAft>
              <a:buFont typeface="Arial" pitchFamily="34" charset="0"/>
              <a:buChar char="•"/>
              <a:defRPr/>
            </a:pPr>
            <a:r>
              <a:rPr lang="en-US" dirty="0" smtClean="0"/>
              <a:t>Under </a:t>
            </a:r>
            <a:r>
              <a:rPr lang="en-US" b="1" dirty="0" smtClean="0"/>
              <a:t>Modify: Expand</a:t>
            </a:r>
            <a:r>
              <a:rPr lang="en-US" dirty="0" smtClean="0"/>
              <a:t>, in the </a:t>
            </a:r>
            <a:r>
              <a:rPr lang="en-US" b="1" dirty="0" smtClean="0"/>
              <a:t>Start </a:t>
            </a:r>
            <a:r>
              <a:rPr lang="en-US" dirty="0" smtClean="0"/>
              <a:t>list, select </a:t>
            </a:r>
            <a:r>
              <a:rPr lang="en-US" b="1" dirty="0" smtClean="0"/>
              <a:t>With Previous</a:t>
            </a:r>
            <a:r>
              <a:rPr lang="en-US" dirty="0" smtClean="0"/>
              <a:t>.</a:t>
            </a:r>
          </a:p>
          <a:p>
            <a:pPr marL="1143000" lvl="2" indent="-228600" eaLnBrk="1" fontAlgn="auto" hangingPunct="1">
              <a:spcBef>
                <a:spcPts val="0"/>
              </a:spcBef>
              <a:spcAft>
                <a:spcPts val="0"/>
              </a:spcAft>
              <a:buFont typeface="Arial" pitchFamily="34" charset="0"/>
              <a:buChar char="•"/>
              <a:defRPr/>
            </a:pPr>
            <a:r>
              <a:rPr lang="en-US" dirty="0" smtClean="0"/>
              <a:t>Under </a:t>
            </a:r>
            <a:r>
              <a:rPr lang="en-US" b="1" dirty="0" smtClean="0"/>
              <a:t>Modify: Expand</a:t>
            </a:r>
            <a:r>
              <a:rPr lang="en-US" dirty="0" smtClean="0"/>
              <a:t>, in the </a:t>
            </a:r>
            <a:r>
              <a:rPr lang="en-US" b="1" dirty="0" smtClean="0"/>
              <a:t>Speed </a:t>
            </a:r>
            <a:r>
              <a:rPr lang="en-US" dirty="0" smtClean="0"/>
              <a:t>list, select </a:t>
            </a:r>
            <a:r>
              <a:rPr lang="en-US" b="1" dirty="0" smtClean="0"/>
              <a:t>Fast</a:t>
            </a:r>
            <a:r>
              <a:rPr lang="en-US" dirty="0" smtClean="0"/>
              <a:t>.</a:t>
            </a:r>
          </a:p>
          <a:p>
            <a:pPr marL="228600" indent="-228600" eaLnBrk="1" fontAlgn="auto" hangingPunct="1">
              <a:spcBef>
                <a:spcPts val="0"/>
              </a:spcBef>
              <a:spcAft>
                <a:spcPts val="0"/>
              </a:spcAft>
              <a:buFont typeface="+mj-lt"/>
              <a:buAutoNum type="arabicPeriod"/>
              <a:defRPr/>
            </a:pPr>
            <a:endParaRPr lang="en-US" dirty="0" smtClean="0"/>
          </a:p>
          <a:p>
            <a:pPr marL="228600" indent="-228600" eaLnBrk="1" fontAlgn="auto" hangingPunct="1">
              <a:spcBef>
                <a:spcPts val="0"/>
              </a:spcBef>
              <a:spcAft>
                <a:spcPts val="0"/>
              </a:spcAft>
              <a:buFont typeface="+mj-lt"/>
              <a:buAutoNum type="arabicPeriod"/>
              <a:defRPr/>
            </a:pPr>
            <a:endParaRPr lang="en-US" dirty="0" smtClean="0"/>
          </a:p>
          <a:p>
            <a:pPr eaLnBrk="1" fontAlgn="auto" hangingPunct="1">
              <a:spcBef>
                <a:spcPts val="0"/>
              </a:spcBef>
              <a:spcAft>
                <a:spcPts val="0"/>
              </a:spcAft>
              <a:buFont typeface="+mj-lt"/>
              <a:buNone/>
              <a:defRPr/>
            </a:pPr>
            <a:r>
              <a:rPr lang="en-US" dirty="0" smtClean="0"/>
              <a:t>To reproduce the second picture with animation effects on this slide, do the following:</a:t>
            </a:r>
          </a:p>
          <a:p>
            <a:pPr marL="228600" indent="-228600" eaLnBrk="1" fontAlgn="auto" hangingPunct="1">
              <a:spcBef>
                <a:spcPts val="0"/>
              </a:spcBef>
              <a:spcAft>
                <a:spcPts val="0"/>
              </a:spcAft>
              <a:buFont typeface="+mj-lt"/>
              <a:buAutoNum type="arabicPeriod"/>
              <a:defRPr/>
            </a:pPr>
            <a:r>
              <a:rPr lang="en-US" dirty="0" smtClean="0"/>
              <a:t>On the slide, select the picture. On th</a:t>
            </a:r>
            <a:r>
              <a:rPr lang="en-US" b="1" dirty="0" smtClean="0"/>
              <a:t>e Home </a:t>
            </a:r>
            <a:r>
              <a:rPr lang="en-US" dirty="0" smtClean="0"/>
              <a:t>tab, in the </a:t>
            </a:r>
            <a:r>
              <a:rPr lang="en-US" b="1" dirty="0" smtClean="0"/>
              <a:t>Clipboard </a:t>
            </a:r>
            <a:r>
              <a:rPr lang="en-US" dirty="0" smtClean="0"/>
              <a:t>group, click the arrow under </a:t>
            </a:r>
            <a:r>
              <a:rPr lang="en-US" b="1" dirty="0" smtClean="0"/>
              <a:t>Paste</a:t>
            </a:r>
            <a:r>
              <a:rPr lang="en-US" dirty="0" smtClean="0"/>
              <a:t>, and then click </a:t>
            </a:r>
            <a:r>
              <a:rPr lang="en-US" b="1" dirty="0" smtClean="0"/>
              <a:t>Duplicate</a:t>
            </a:r>
            <a:r>
              <a:rPr lang="en-US" dirty="0" smtClean="0"/>
              <a:t>.</a:t>
            </a:r>
          </a:p>
          <a:p>
            <a:pPr marL="228600" indent="-228600" eaLnBrk="1" fontAlgn="auto" hangingPunct="1">
              <a:spcBef>
                <a:spcPts val="0"/>
              </a:spcBef>
              <a:spcAft>
                <a:spcPts val="0"/>
              </a:spcAft>
              <a:buFont typeface="+mj-lt"/>
              <a:buAutoNum type="arabicPeriod"/>
              <a:defRPr/>
            </a:pPr>
            <a:r>
              <a:rPr lang="en-US" dirty="0" smtClean="0"/>
              <a:t>Drag the second picture until the left side slightly overlaps the right side of the first picture.</a:t>
            </a:r>
          </a:p>
          <a:p>
            <a:pPr marL="228600" indent="-228600" eaLnBrk="1" fontAlgn="auto" hangingPunct="1">
              <a:spcBef>
                <a:spcPts val="0"/>
              </a:spcBef>
              <a:spcAft>
                <a:spcPts val="0"/>
              </a:spcAft>
              <a:buFont typeface="+mj-lt"/>
              <a:buAutoNum type="arabicPeriod"/>
              <a:defRPr/>
            </a:pPr>
            <a:r>
              <a:rPr lang="en-US" dirty="0" smtClean="0"/>
              <a:t>Select the second picture. Under </a:t>
            </a:r>
            <a:r>
              <a:rPr lang="en-US" b="1" dirty="0" smtClean="0"/>
              <a:t>Picture</a:t>
            </a:r>
            <a:r>
              <a:rPr lang="en-US" dirty="0" smtClean="0"/>
              <a:t> </a:t>
            </a:r>
            <a:r>
              <a:rPr lang="en-US" b="1" dirty="0" smtClean="0"/>
              <a:t>Tools</a:t>
            </a:r>
            <a:r>
              <a:rPr lang="en-US" dirty="0" smtClean="0"/>
              <a:t>, on the </a:t>
            </a:r>
            <a:r>
              <a:rPr lang="en-US" b="1" dirty="0" smtClean="0"/>
              <a:t>Format</a:t>
            </a:r>
            <a:r>
              <a:rPr lang="en-US" dirty="0" smtClean="0"/>
              <a:t> tab, in the bottom right corner of the </a:t>
            </a:r>
            <a:r>
              <a:rPr lang="en-US" b="1" dirty="0" smtClean="0"/>
              <a:t>Picture Styles </a:t>
            </a:r>
            <a:r>
              <a:rPr lang="en-US" dirty="0" smtClean="0"/>
              <a:t>group, click the </a:t>
            </a:r>
            <a:r>
              <a:rPr lang="en-US" b="1" dirty="0" smtClean="0"/>
              <a:t>Format Shape </a:t>
            </a:r>
            <a:r>
              <a:rPr lang="en-US" dirty="0" smtClean="0"/>
              <a:t>dialog box launcher.</a:t>
            </a:r>
          </a:p>
          <a:p>
            <a:pPr marL="228600" indent="-228600" eaLnBrk="1" fontAlgn="auto" hangingPunct="1">
              <a:spcBef>
                <a:spcPts val="0"/>
              </a:spcBef>
              <a:spcAft>
                <a:spcPts val="0"/>
              </a:spcAft>
              <a:buFont typeface="+mj-lt"/>
              <a:buAutoNum type="arabicPeriod"/>
              <a:defRPr/>
            </a:pPr>
            <a:r>
              <a:rPr lang="en-US" dirty="0" smtClean="0"/>
              <a:t>In the </a:t>
            </a:r>
            <a:r>
              <a:rPr lang="en-US" b="1" dirty="0" smtClean="0"/>
              <a:t>Format Picture </a:t>
            </a:r>
            <a:r>
              <a:rPr lang="en-US" dirty="0" smtClean="0"/>
              <a:t>dialog box, in the left pane, click </a:t>
            </a:r>
            <a:r>
              <a:rPr lang="en-US" b="1" dirty="0" smtClean="0"/>
              <a:t>Picture</a:t>
            </a:r>
            <a:r>
              <a:rPr lang="en-US" dirty="0" smtClean="0"/>
              <a:t>. In the </a:t>
            </a:r>
            <a:r>
              <a:rPr lang="en-US" b="1" dirty="0" smtClean="0"/>
              <a:t>Picture</a:t>
            </a:r>
            <a:r>
              <a:rPr lang="en-US" dirty="0" smtClean="0"/>
              <a:t> pane, in the </a:t>
            </a:r>
            <a:r>
              <a:rPr lang="en-US" b="1" dirty="0" smtClean="0"/>
              <a:t>Brightness </a:t>
            </a:r>
            <a:r>
              <a:rPr lang="en-US" dirty="0" smtClean="0"/>
              <a:t>box, enter </a:t>
            </a:r>
            <a:r>
              <a:rPr lang="en-US" b="1" dirty="0" smtClean="0"/>
              <a:t>40%</a:t>
            </a:r>
            <a:r>
              <a:rPr lang="en-US" dirty="0" smtClean="0"/>
              <a:t>. (</a:t>
            </a:r>
            <a:r>
              <a:rPr lang="en-US" b="1" dirty="0" smtClean="0"/>
              <a:t>Note: </a:t>
            </a:r>
            <a:r>
              <a:rPr lang="en-US" dirty="0" smtClean="0"/>
              <a:t>You may want to adjust the brightness settings for the picture you have chosen.)</a:t>
            </a:r>
          </a:p>
          <a:p>
            <a:pPr marL="228600" indent="-228600" eaLnBrk="1" fontAlgn="auto" hangingPunct="1">
              <a:spcBef>
                <a:spcPts val="0"/>
              </a:spcBef>
              <a:spcAft>
                <a:spcPts val="0"/>
              </a:spcAft>
              <a:buFont typeface="+mj-lt"/>
              <a:buAutoNum type="arabicPeriod"/>
              <a:defRPr/>
            </a:pPr>
            <a:r>
              <a:rPr lang="en-US" dirty="0" smtClean="0"/>
              <a:t>Press and hold CTRL, and then select the third and fourth animation effects (fly-in and expand effects for the second picture) in the </a:t>
            </a:r>
            <a:r>
              <a:rPr lang="en-US" b="1" dirty="0" smtClean="0"/>
              <a:t>Custom</a:t>
            </a:r>
            <a:r>
              <a:rPr lang="en-US" dirty="0" smtClean="0"/>
              <a:t> </a:t>
            </a:r>
            <a:r>
              <a:rPr lang="en-US" b="1" dirty="0" smtClean="0"/>
              <a:t>Animation</a:t>
            </a:r>
            <a:r>
              <a:rPr lang="en-US" dirty="0" smtClean="0"/>
              <a:t> task pane. Click the arrow to the right of one of the animation effects, and then click </a:t>
            </a:r>
            <a:r>
              <a:rPr lang="en-US" b="1" dirty="0" smtClean="0"/>
              <a:t>Timing</a:t>
            </a:r>
            <a:r>
              <a:rPr lang="en-US" dirty="0" smtClean="0"/>
              <a:t>. In the </a:t>
            </a:r>
            <a:r>
              <a:rPr lang="en-US" b="1" dirty="0" smtClean="0"/>
              <a:t>Effect Options</a:t>
            </a:r>
            <a:r>
              <a:rPr lang="en-US" dirty="0" smtClean="0"/>
              <a:t> dialog box, on the </a:t>
            </a:r>
            <a:r>
              <a:rPr lang="en-US" b="1" dirty="0" smtClean="0"/>
              <a:t>Timing</a:t>
            </a:r>
            <a:r>
              <a:rPr lang="en-US" dirty="0" smtClean="0"/>
              <a:t> tab, in the </a:t>
            </a:r>
            <a:r>
              <a:rPr lang="en-US" b="1" dirty="0" smtClean="0"/>
              <a:t>Delay</a:t>
            </a:r>
            <a:r>
              <a:rPr lang="en-US" dirty="0" smtClean="0"/>
              <a:t> box, enter </a:t>
            </a:r>
            <a:r>
              <a:rPr lang="en-US" b="1" dirty="0" smtClean="0"/>
              <a:t>0.2</a:t>
            </a:r>
            <a:r>
              <a:rPr lang="en-US" dirty="0" smtClean="0"/>
              <a:t>, and then click </a:t>
            </a:r>
            <a:r>
              <a:rPr lang="en-US" b="1" dirty="0" smtClean="0"/>
              <a:t>OK</a:t>
            </a:r>
            <a:r>
              <a:rPr lang="en-US" dirty="0" smtClean="0"/>
              <a:t>.</a:t>
            </a:r>
          </a:p>
          <a:p>
            <a:pPr marL="228600" indent="-228600" eaLnBrk="1" fontAlgn="auto" hangingPunct="1">
              <a:spcBef>
                <a:spcPts val="0"/>
              </a:spcBef>
              <a:spcAft>
                <a:spcPts val="0"/>
              </a:spcAft>
              <a:buFont typeface="+mj-lt"/>
              <a:buAutoNum type="arabicPeriod"/>
              <a:defRPr/>
            </a:pPr>
            <a:endParaRPr lang="en-US" dirty="0" smtClean="0"/>
          </a:p>
          <a:p>
            <a:pPr marL="228600" indent="-228600" eaLnBrk="1" fontAlgn="auto" hangingPunct="1">
              <a:spcBef>
                <a:spcPts val="0"/>
              </a:spcBef>
              <a:spcAft>
                <a:spcPts val="0"/>
              </a:spcAft>
              <a:buFont typeface="+mj-lt"/>
              <a:buAutoNum type="arabicPeriod"/>
              <a:defRPr/>
            </a:pPr>
            <a:endParaRPr lang="en-US" dirty="0" smtClean="0"/>
          </a:p>
          <a:p>
            <a:pPr marL="228600" indent="-228600" eaLnBrk="1" fontAlgn="auto" hangingPunct="1">
              <a:spcBef>
                <a:spcPts val="0"/>
              </a:spcBef>
              <a:spcAft>
                <a:spcPts val="0"/>
              </a:spcAft>
              <a:buFont typeface="+mj-lt"/>
              <a:buNone/>
              <a:defRPr/>
            </a:pPr>
            <a:r>
              <a:rPr lang="en-US" dirty="0" smtClean="0"/>
              <a:t>To reproduce the third picture with animation effects on this slide, do the following:</a:t>
            </a:r>
          </a:p>
          <a:p>
            <a:pPr marL="228600" indent="-228600" eaLnBrk="1" fontAlgn="auto" hangingPunct="1">
              <a:spcBef>
                <a:spcPts val="0"/>
              </a:spcBef>
              <a:spcAft>
                <a:spcPts val="0"/>
              </a:spcAft>
              <a:buFont typeface="+mj-lt"/>
              <a:buAutoNum type="arabicPeriod"/>
              <a:defRPr/>
            </a:pPr>
            <a:r>
              <a:rPr lang="en-US" dirty="0" smtClean="0"/>
              <a:t>On the slide, select the second picture. On the </a:t>
            </a:r>
            <a:r>
              <a:rPr lang="en-US" b="1" dirty="0" smtClean="0"/>
              <a:t>Home</a:t>
            </a:r>
            <a:r>
              <a:rPr lang="en-US" dirty="0" smtClean="0"/>
              <a:t> tab, in the </a:t>
            </a:r>
            <a:r>
              <a:rPr lang="en-US" b="1" dirty="0" smtClean="0"/>
              <a:t>Clipboard</a:t>
            </a:r>
            <a:r>
              <a:rPr lang="en-US" dirty="0" smtClean="0"/>
              <a:t> group, click the arrow under </a:t>
            </a:r>
            <a:r>
              <a:rPr lang="en-US" b="1" dirty="0" smtClean="0"/>
              <a:t>Paste</a:t>
            </a:r>
            <a:r>
              <a:rPr lang="en-US" dirty="0" smtClean="0"/>
              <a:t>, and then click </a:t>
            </a:r>
            <a:r>
              <a:rPr lang="en-US" b="1" dirty="0" smtClean="0"/>
              <a:t>Duplicate</a:t>
            </a:r>
            <a:r>
              <a:rPr lang="en-US" dirty="0" smtClean="0"/>
              <a:t>.</a:t>
            </a:r>
          </a:p>
          <a:p>
            <a:pPr marL="228600" indent="-228600" eaLnBrk="1" fontAlgn="auto" hangingPunct="1">
              <a:spcBef>
                <a:spcPts val="0"/>
              </a:spcBef>
              <a:spcAft>
                <a:spcPts val="0"/>
              </a:spcAft>
              <a:buFont typeface="+mj-lt"/>
              <a:buAutoNum type="arabicPeriod"/>
              <a:defRPr/>
            </a:pPr>
            <a:r>
              <a:rPr lang="en-US" dirty="0" smtClean="0"/>
              <a:t>Drag the third picture until its left side slightly overlaps the right side of the second picture.</a:t>
            </a:r>
          </a:p>
          <a:p>
            <a:pPr marL="228600" indent="-228600" eaLnBrk="1" fontAlgn="auto" hangingPunct="1">
              <a:spcBef>
                <a:spcPts val="0"/>
              </a:spcBef>
              <a:spcAft>
                <a:spcPts val="0"/>
              </a:spcAft>
              <a:buFont typeface="+mj-lt"/>
              <a:buAutoNum type="arabicPeriod"/>
              <a:defRPr/>
            </a:pPr>
            <a:r>
              <a:rPr lang="en-US" dirty="0" smtClean="0"/>
              <a:t>Select the third picture. Under </a:t>
            </a:r>
            <a:r>
              <a:rPr lang="en-US" b="1" dirty="0" smtClean="0"/>
              <a:t>Picture</a:t>
            </a:r>
            <a:r>
              <a:rPr lang="en-US" dirty="0" smtClean="0"/>
              <a:t> </a:t>
            </a:r>
            <a:r>
              <a:rPr lang="en-US" b="1" dirty="0" smtClean="0"/>
              <a:t>Tools</a:t>
            </a:r>
            <a:r>
              <a:rPr lang="en-US" dirty="0" smtClean="0"/>
              <a:t>, on the </a:t>
            </a:r>
            <a:r>
              <a:rPr lang="en-US" b="1" dirty="0" smtClean="0"/>
              <a:t>Format</a:t>
            </a:r>
            <a:r>
              <a:rPr lang="en-US" dirty="0" smtClean="0"/>
              <a:t> tab, in the bottom right corner of the </a:t>
            </a:r>
            <a:r>
              <a:rPr lang="en-US" b="1" dirty="0" smtClean="0"/>
              <a:t>Picture Styles </a:t>
            </a:r>
            <a:r>
              <a:rPr lang="en-US" dirty="0" smtClean="0"/>
              <a:t>group, click the </a:t>
            </a:r>
            <a:r>
              <a:rPr lang="en-US" b="1" dirty="0" smtClean="0"/>
              <a:t>Format Shape </a:t>
            </a:r>
            <a:r>
              <a:rPr lang="en-US" dirty="0" smtClean="0"/>
              <a:t>dialog box launcher.</a:t>
            </a:r>
          </a:p>
          <a:p>
            <a:pPr marL="228600" indent="-228600" eaLnBrk="1" fontAlgn="auto" hangingPunct="1">
              <a:spcBef>
                <a:spcPts val="0"/>
              </a:spcBef>
              <a:spcAft>
                <a:spcPts val="0"/>
              </a:spcAft>
              <a:buFont typeface="+mj-lt"/>
              <a:buAutoNum type="arabicPeriod"/>
              <a:defRPr/>
            </a:pPr>
            <a:r>
              <a:rPr lang="en-US" dirty="0" smtClean="0"/>
              <a:t>In the </a:t>
            </a:r>
            <a:r>
              <a:rPr lang="en-US" b="1" dirty="0" smtClean="0"/>
              <a:t>Format Picture </a:t>
            </a:r>
            <a:r>
              <a:rPr lang="en-US" dirty="0" smtClean="0"/>
              <a:t>dialog box, in the left pane, click </a:t>
            </a:r>
            <a:r>
              <a:rPr lang="en-US" b="1" dirty="0" smtClean="0"/>
              <a:t>Picture</a:t>
            </a:r>
            <a:r>
              <a:rPr lang="en-US" dirty="0" smtClean="0"/>
              <a:t>. In the </a:t>
            </a:r>
            <a:r>
              <a:rPr lang="en-US" b="1" dirty="0" smtClean="0"/>
              <a:t>Picture</a:t>
            </a:r>
            <a:r>
              <a:rPr lang="en-US" dirty="0" smtClean="0"/>
              <a:t> pane, in the </a:t>
            </a:r>
            <a:r>
              <a:rPr lang="en-US" b="1" dirty="0" smtClean="0"/>
              <a:t>Brightness </a:t>
            </a:r>
            <a:r>
              <a:rPr lang="en-US" dirty="0" smtClean="0"/>
              <a:t>box, enter </a:t>
            </a:r>
            <a:r>
              <a:rPr lang="en-US" b="1" dirty="0" smtClean="0"/>
              <a:t>20%</a:t>
            </a:r>
            <a:r>
              <a:rPr lang="en-US" dirty="0" smtClean="0"/>
              <a:t>. (</a:t>
            </a:r>
            <a:r>
              <a:rPr lang="en-US" b="1" dirty="0" smtClean="0"/>
              <a:t>Note: </a:t>
            </a:r>
            <a:r>
              <a:rPr lang="en-US" dirty="0" smtClean="0"/>
              <a:t>You may want to adjust the brightness settings for the picture you have chosen.)</a:t>
            </a:r>
          </a:p>
          <a:p>
            <a:pPr marL="228600" indent="-228600" eaLnBrk="1" fontAlgn="auto" hangingPunct="1">
              <a:spcBef>
                <a:spcPts val="0"/>
              </a:spcBef>
              <a:spcAft>
                <a:spcPts val="0"/>
              </a:spcAft>
              <a:buFont typeface="+mj-lt"/>
              <a:buAutoNum type="arabicPeriod"/>
              <a:defRPr/>
            </a:pPr>
            <a:r>
              <a:rPr lang="en-US" dirty="0" smtClean="0"/>
              <a:t>Press and hold CTRL, and then select the fifth and sixth animation effects (fly-in and expand effects for the third picture) in the </a:t>
            </a:r>
            <a:r>
              <a:rPr lang="en-US" b="1" dirty="0" smtClean="0"/>
              <a:t>Custom</a:t>
            </a:r>
            <a:r>
              <a:rPr lang="en-US" dirty="0" smtClean="0"/>
              <a:t> </a:t>
            </a:r>
            <a:r>
              <a:rPr lang="en-US" b="1" dirty="0" smtClean="0"/>
              <a:t>Animation</a:t>
            </a:r>
            <a:r>
              <a:rPr lang="en-US" dirty="0" smtClean="0"/>
              <a:t> task pane. Click the arrow to the right of one of the animation effects, and then click </a:t>
            </a:r>
            <a:r>
              <a:rPr lang="en-US" b="1" dirty="0" smtClean="0"/>
              <a:t>Timing</a:t>
            </a:r>
            <a:r>
              <a:rPr lang="en-US" dirty="0" smtClean="0"/>
              <a:t>. In the </a:t>
            </a:r>
            <a:r>
              <a:rPr lang="en-US" b="1" dirty="0" smtClean="0"/>
              <a:t>Effect Options</a:t>
            </a:r>
            <a:r>
              <a:rPr lang="en-US" dirty="0" smtClean="0"/>
              <a:t> dialog box, on the </a:t>
            </a:r>
            <a:r>
              <a:rPr lang="en-US" b="1" dirty="0" smtClean="0"/>
              <a:t>Timing</a:t>
            </a:r>
            <a:r>
              <a:rPr lang="en-US" dirty="0" smtClean="0"/>
              <a:t> tab, in the </a:t>
            </a:r>
            <a:r>
              <a:rPr lang="en-US" b="1" dirty="0" smtClean="0"/>
              <a:t>Delay</a:t>
            </a:r>
            <a:r>
              <a:rPr lang="en-US" dirty="0" smtClean="0"/>
              <a:t> box, enter </a:t>
            </a:r>
            <a:r>
              <a:rPr lang="en-US" b="1" dirty="0" smtClean="0"/>
              <a:t>0.4</a:t>
            </a:r>
            <a:r>
              <a:rPr lang="en-US" dirty="0" smtClean="0"/>
              <a:t>, and then click </a:t>
            </a:r>
            <a:r>
              <a:rPr lang="en-US" b="1" dirty="0" smtClean="0"/>
              <a:t>OK</a:t>
            </a:r>
            <a:r>
              <a:rPr lang="en-US" dirty="0" smtClean="0"/>
              <a:t>.</a:t>
            </a:r>
          </a:p>
          <a:p>
            <a:pPr marL="228600" indent="-228600" eaLnBrk="1" fontAlgn="auto" hangingPunct="1">
              <a:spcBef>
                <a:spcPts val="0"/>
              </a:spcBef>
              <a:spcAft>
                <a:spcPts val="0"/>
              </a:spcAft>
              <a:buFont typeface="+mj-lt"/>
              <a:buAutoNum type="arabicPeriod"/>
              <a:defRPr/>
            </a:pPr>
            <a:endParaRPr lang="en-US" dirty="0" smtClean="0"/>
          </a:p>
          <a:p>
            <a:pPr marL="228600" indent="-228600" eaLnBrk="1" fontAlgn="auto" hangingPunct="1">
              <a:spcBef>
                <a:spcPts val="0"/>
              </a:spcBef>
              <a:spcAft>
                <a:spcPts val="0"/>
              </a:spcAft>
              <a:buFont typeface="+mj-lt"/>
              <a:buAutoNum type="arabicPeriod"/>
              <a:defRPr/>
            </a:pPr>
            <a:endParaRPr lang="en-US" dirty="0" smtClean="0"/>
          </a:p>
          <a:p>
            <a:pPr eaLnBrk="1" fontAlgn="auto" hangingPunct="1">
              <a:spcBef>
                <a:spcPts val="0"/>
              </a:spcBef>
              <a:spcAft>
                <a:spcPts val="0"/>
              </a:spcAft>
              <a:buFont typeface="+mj-lt"/>
              <a:buNone/>
              <a:defRPr/>
            </a:pPr>
            <a:r>
              <a:rPr lang="en-US" dirty="0" smtClean="0"/>
              <a:t>To reproduce the fourth picture with animation effects on this slide, do the following:</a:t>
            </a:r>
          </a:p>
          <a:p>
            <a:pPr marL="228600" indent="-228600" eaLnBrk="1" fontAlgn="auto" hangingPunct="1">
              <a:spcBef>
                <a:spcPts val="0"/>
              </a:spcBef>
              <a:spcAft>
                <a:spcPts val="0"/>
              </a:spcAft>
              <a:buFont typeface="+mj-lt"/>
              <a:buAutoNum type="arabicPeriod"/>
              <a:defRPr/>
            </a:pPr>
            <a:r>
              <a:rPr lang="en-US" dirty="0" smtClean="0"/>
              <a:t>On the slide, select the third picture. On the </a:t>
            </a:r>
            <a:r>
              <a:rPr lang="en-US" b="1" dirty="0" smtClean="0"/>
              <a:t>Home</a:t>
            </a:r>
            <a:r>
              <a:rPr lang="en-US" dirty="0" smtClean="0"/>
              <a:t> tab, in the </a:t>
            </a:r>
            <a:r>
              <a:rPr lang="en-US" b="1" dirty="0" smtClean="0"/>
              <a:t>Clipboard</a:t>
            </a:r>
            <a:r>
              <a:rPr lang="en-US" dirty="0" smtClean="0"/>
              <a:t> group, click the arrow under </a:t>
            </a:r>
            <a:r>
              <a:rPr lang="en-US" b="1" dirty="0" smtClean="0"/>
              <a:t>Paste</a:t>
            </a:r>
            <a:r>
              <a:rPr lang="en-US" dirty="0" smtClean="0"/>
              <a:t>, and then click </a:t>
            </a:r>
            <a:r>
              <a:rPr lang="en-US" b="1" dirty="0" smtClean="0"/>
              <a:t>Duplicate</a:t>
            </a:r>
            <a:r>
              <a:rPr lang="en-US" dirty="0" smtClean="0"/>
              <a:t>.</a:t>
            </a:r>
          </a:p>
          <a:p>
            <a:pPr marL="228600" indent="-228600" eaLnBrk="1" fontAlgn="auto" hangingPunct="1">
              <a:spcBef>
                <a:spcPts val="0"/>
              </a:spcBef>
              <a:spcAft>
                <a:spcPts val="0"/>
              </a:spcAft>
              <a:buFont typeface="+mj-lt"/>
              <a:buAutoNum type="arabicPeriod"/>
              <a:defRPr/>
            </a:pPr>
            <a:r>
              <a:rPr lang="en-US" dirty="0" smtClean="0"/>
              <a:t>Drag the fourth picture until its left side slightly overlaps the right side of the third picture.</a:t>
            </a:r>
          </a:p>
          <a:p>
            <a:pPr marL="228600" indent="-228600" eaLnBrk="1" fontAlgn="auto" hangingPunct="1">
              <a:spcBef>
                <a:spcPts val="0"/>
              </a:spcBef>
              <a:spcAft>
                <a:spcPts val="0"/>
              </a:spcAft>
              <a:buFont typeface="+mj-lt"/>
              <a:buAutoNum type="arabicPeriod"/>
              <a:defRPr/>
            </a:pPr>
            <a:r>
              <a:rPr lang="en-US" dirty="0" smtClean="0"/>
              <a:t>Select the fourth picture. Under </a:t>
            </a:r>
            <a:r>
              <a:rPr lang="en-US" b="1" dirty="0" smtClean="0"/>
              <a:t>Picture</a:t>
            </a:r>
            <a:r>
              <a:rPr lang="en-US" dirty="0" smtClean="0"/>
              <a:t> </a:t>
            </a:r>
            <a:r>
              <a:rPr lang="en-US" b="1" dirty="0" smtClean="0"/>
              <a:t>Tools</a:t>
            </a:r>
            <a:r>
              <a:rPr lang="en-US" dirty="0" smtClean="0"/>
              <a:t>, on the </a:t>
            </a:r>
            <a:r>
              <a:rPr lang="en-US" b="1" dirty="0" smtClean="0"/>
              <a:t>Format</a:t>
            </a:r>
            <a:r>
              <a:rPr lang="en-US" dirty="0" smtClean="0"/>
              <a:t> tab, in the bottom right corner of the </a:t>
            </a:r>
            <a:r>
              <a:rPr lang="en-US" b="1" dirty="0" smtClean="0"/>
              <a:t>Picture Styles </a:t>
            </a:r>
            <a:r>
              <a:rPr lang="en-US" dirty="0" smtClean="0"/>
              <a:t>group, click the </a:t>
            </a:r>
            <a:r>
              <a:rPr lang="en-US" b="1" dirty="0" smtClean="0"/>
              <a:t>Format Shape </a:t>
            </a:r>
            <a:r>
              <a:rPr lang="en-US" dirty="0" smtClean="0"/>
              <a:t>dialog box launcher.</a:t>
            </a:r>
          </a:p>
          <a:p>
            <a:pPr marL="228600" indent="-228600" eaLnBrk="1" fontAlgn="auto" hangingPunct="1">
              <a:spcBef>
                <a:spcPts val="0"/>
              </a:spcBef>
              <a:spcAft>
                <a:spcPts val="0"/>
              </a:spcAft>
              <a:buFont typeface="+mj-lt"/>
              <a:buAutoNum type="arabicPeriod"/>
              <a:defRPr/>
            </a:pPr>
            <a:r>
              <a:rPr lang="en-US" dirty="0" smtClean="0"/>
              <a:t>In the </a:t>
            </a:r>
            <a:r>
              <a:rPr lang="en-US" b="1" dirty="0" smtClean="0"/>
              <a:t>Format Picture </a:t>
            </a:r>
            <a:r>
              <a:rPr lang="en-US" dirty="0" smtClean="0"/>
              <a:t>dialog box, in the left pane, click </a:t>
            </a:r>
            <a:r>
              <a:rPr lang="en-US" b="1" dirty="0" smtClean="0"/>
              <a:t>Picture</a:t>
            </a:r>
            <a:r>
              <a:rPr lang="en-US" dirty="0" smtClean="0"/>
              <a:t>. In the </a:t>
            </a:r>
            <a:r>
              <a:rPr lang="en-US" b="1" dirty="0" smtClean="0"/>
              <a:t>Picture</a:t>
            </a:r>
            <a:r>
              <a:rPr lang="en-US" dirty="0" smtClean="0"/>
              <a:t> pane, in the </a:t>
            </a:r>
            <a:r>
              <a:rPr lang="en-US" b="1" dirty="0" smtClean="0"/>
              <a:t>Brightness </a:t>
            </a:r>
            <a:r>
              <a:rPr lang="en-US" dirty="0" smtClean="0"/>
              <a:t>box, enter </a:t>
            </a:r>
            <a:r>
              <a:rPr lang="en-US" b="1" dirty="0" smtClean="0"/>
              <a:t>0%</a:t>
            </a:r>
            <a:r>
              <a:rPr lang="en-US" dirty="0" smtClean="0"/>
              <a:t>. </a:t>
            </a:r>
          </a:p>
          <a:p>
            <a:pPr marL="228600" indent="-228600" eaLnBrk="1" fontAlgn="auto" hangingPunct="1">
              <a:spcBef>
                <a:spcPts val="0"/>
              </a:spcBef>
              <a:spcAft>
                <a:spcPts val="0"/>
              </a:spcAft>
              <a:buFont typeface="+mj-lt"/>
              <a:buAutoNum type="arabicPeriod"/>
              <a:defRPr/>
            </a:pPr>
            <a:r>
              <a:rPr lang="en-US" dirty="0" smtClean="0"/>
              <a:t>Press and hold CTRL, and then select the seventh and eighth animation effects (fly-in and expand effects for the fourth picture) in the </a:t>
            </a:r>
            <a:r>
              <a:rPr lang="en-US" b="1" dirty="0" smtClean="0"/>
              <a:t>Custom</a:t>
            </a:r>
            <a:r>
              <a:rPr lang="en-US" dirty="0" smtClean="0"/>
              <a:t> </a:t>
            </a:r>
            <a:r>
              <a:rPr lang="en-US" b="1" dirty="0" smtClean="0"/>
              <a:t>Animation</a:t>
            </a:r>
            <a:r>
              <a:rPr lang="en-US" dirty="0" smtClean="0"/>
              <a:t> pane. Click the arrow to the right of one of the animation effects, and then click </a:t>
            </a:r>
            <a:r>
              <a:rPr lang="en-US" b="1" dirty="0" smtClean="0"/>
              <a:t>Timing</a:t>
            </a:r>
            <a:r>
              <a:rPr lang="en-US" dirty="0" smtClean="0"/>
              <a:t>. In the </a:t>
            </a:r>
            <a:r>
              <a:rPr lang="en-US" b="1" dirty="0" smtClean="0"/>
              <a:t>Effect Options</a:t>
            </a:r>
            <a:r>
              <a:rPr lang="en-US" dirty="0" smtClean="0"/>
              <a:t> dialog box, on the </a:t>
            </a:r>
            <a:r>
              <a:rPr lang="en-US" b="1" dirty="0" smtClean="0"/>
              <a:t>Timing</a:t>
            </a:r>
            <a:r>
              <a:rPr lang="en-US" dirty="0" smtClean="0"/>
              <a:t> tab, in the </a:t>
            </a:r>
            <a:r>
              <a:rPr lang="en-US" b="1" dirty="0" smtClean="0"/>
              <a:t>Delay</a:t>
            </a:r>
            <a:r>
              <a:rPr lang="en-US" dirty="0" smtClean="0"/>
              <a:t> box, enter </a:t>
            </a:r>
            <a:r>
              <a:rPr lang="en-US" b="1" dirty="0" smtClean="0"/>
              <a:t>0.6</a:t>
            </a:r>
            <a:r>
              <a:rPr lang="en-US" dirty="0" smtClean="0"/>
              <a:t>, and then click </a:t>
            </a:r>
            <a:r>
              <a:rPr lang="en-US" b="1" dirty="0" smtClean="0"/>
              <a:t>OK</a:t>
            </a:r>
            <a:r>
              <a:rPr lang="en-US" dirty="0" smtClean="0"/>
              <a:t>.</a:t>
            </a:r>
          </a:p>
          <a:p>
            <a:pPr marL="228600" indent="-228600" eaLnBrk="1" fontAlgn="auto" hangingPunct="1">
              <a:spcBef>
                <a:spcPts val="0"/>
              </a:spcBef>
              <a:spcAft>
                <a:spcPts val="0"/>
              </a:spcAft>
              <a:buFont typeface="+mj-lt"/>
              <a:buNone/>
              <a:defRPr/>
            </a:pPr>
            <a:endParaRPr lang="en-US" dirty="0" smtClean="0"/>
          </a:p>
          <a:p>
            <a:pPr marL="228600" indent="-228600" eaLnBrk="1" fontAlgn="auto" hangingPunct="1">
              <a:spcBef>
                <a:spcPts val="0"/>
              </a:spcBef>
              <a:spcAft>
                <a:spcPts val="0"/>
              </a:spcAft>
              <a:buFont typeface="+mj-lt"/>
              <a:buNone/>
              <a:defRPr/>
            </a:pPr>
            <a:endParaRPr lang="en-US" dirty="0" smtClean="0"/>
          </a:p>
          <a:p>
            <a:pPr marL="228600" indent="-228600" eaLnBrk="1" fontAlgn="auto" hangingPunct="1">
              <a:spcBef>
                <a:spcPts val="0"/>
              </a:spcBef>
              <a:spcAft>
                <a:spcPts val="0"/>
              </a:spcAft>
              <a:buFont typeface="+mj-lt"/>
              <a:buNone/>
              <a:defRPr/>
            </a:pPr>
            <a:r>
              <a:rPr lang="en-US" dirty="0" smtClean="0"/>
              <a:t>To reproduce the fifth picture with animation effects on this slide, do the following:</a:t>
            </a:r>
          </a:p>
          <a:p>
            <a:pPr marL="228600" indent="-228600" eaLnBrk="1" fontAlgn="auto" hangingPunct="1">
              <a:spcBef>
                <a:spcPts val="0"/>
              </a:spcBef>
              <a:spcAft>
                <a:spcPts val="0"/>
              </a:spcAft>
              <a:buFont typeface="+mj-lt"/>
              <a:buAutoNum type="arabicPeriod"/>
              <a:defRPr/>
            </a:pPr>
            <a:r>
              <a:rPr lang="en-US" dirty="0" smtClean="0"/>
              <a:t>On the slide, select the fourth picture. On the </a:t>
            </a:r>
            <a:r>
              <a:rPr lang="en-US" b="1" dirty="0" smtClean="0"/>
              <a:t>Home</a:t>
            </a:r>
            <a:r>
              <a:rPr lang="en-US" dirty="0" smtClean="0"/>
              <a:t> tab, in the </a:t>
            </a:r>
            <a:r>
              <a:rPr lang="en-US" b="1" dirty="0" smtClean="0"/>
              <a:t>Clipboard</a:t>
            </a:r>
            <a:r>
              <a:rPr lang="en-US" dirty="0" smtClean="0"/>
              <a:t> group, click the arrow under </a:t>
            </a:r>
            <a:r>
              <a:rPr lang="en-US" b="1" dirty="0" smtClean="0"/>
              <a:t>Paste</a:t>
            </a:r>
            <a:r>
              <a:rPr lang="en-US" dirty="0" smtClean="0"/>
              <a:t>, and then click </a:t>
            </a:r>
            <a:r>
              <a:rPr lang="en-US" b="1" dirty="0" smtClean="0"/>
              <a:t>Duplicate</a:t>
            </a:r>
            <a:r>
              <a:rPr lang="en-US" dirty="0" smtClean="0"/>
              <a:t>.</a:t>
            </a:r>
          </a:p>
          <a:p>
            <a:pPr marL="228600" indent="-228600" eaLnBrk="1" fontAlgn="auto" hangingPunct="1">
              <a:spcBef>
                <a:spcPts val="0"/>
              </a:spcBef>
              <a:spcAft>
                <a:spcPts val="0"/>
              </a:spcAft>
              <a:buFont typeface="+mj-lt"/>
              <a:buAutoNum type="arabicPeriod"/>
              <a:defRPr/>
            </a:pPr>
            <a:r>
              <a:rPr lang="en-US" dirty="0" smtClean="0"/>
              <a:t>Drag the fifth picture until its left side slightly overlaps the right side of the fourth picture.</a:t>
            </a:r>
          </a:p>
          <a:p>
            <a:pPr marL="228600" indent="-228600" eaLnBrk="1" fontAlgn="auto" hangingPunct="1">
              <a:spcBef>
                <a:spcPts val="0"/>
              </a:spcBef>
              <a:spcAft>
                <a:spcPts val="0"/>
              </a:spcAft>
              <a:buFont typeface="+mj-lt"/>
              <a:buAutoNum type="arabicPeriod"/>
              <a:defRPr/>
            </a:pPr>
            <a:r>
              <a:rPr lang="en-US" dirty="0" smtClean="0"/>
              <a:t>Select the fifth picture. Under </a:t>
            </a:r>
            <a:r>
              <a:rPr lang="en-US" b="1" dirty="0" smtClean="0"/>
              <a:t>Picture</a:t>
            </a:r>
            <a:r>
              <a:rPr lang="en-US" dirty="0" smtClean="0"/>
              <a:t> </a:t>
            </a:r>
            <a:r>
              <a:rPr lang="en-US" b="1" dirty="0" smtClean="0"/>
              <a:t>Tools</a:t>
            </a:r>
            <a:r>
              <a:rPr lang="en-US" dirty="0" smtClean="0"/>
              <a:t>, on the </a:t>
            </a:r>
            <a:r>
              <a:rPr lang="en-US" b="1" dirty="0" smtClean="0"/>
              <a:t>Format</a:t>
            </a:r>
            <a:r>
              <a:rPr lang="en-US" dirty="0" smtClean="0"/>
              <a:t> tab, in the bottom right corner of the </a:t>
            </a:r>
            <a:r>
              <a:rPr lang="en-US" b="1" dirty="0" smtClean="0"/>
              <a:t>Picture Styles </a:t>
            </a:r>
            <a:r>
              <a:rPr lang="en-US" dirty="0" smtClean="0"/>
              <a:t>group, click the </a:t>
            </a:r>
            <a:r>
              <a:rPr lang="en-US" b="1" dirty="0" smtClean="0"/>
              <a:t>Format Shape </a:t>
            </a:r>
            <a:r>
              <a:rPr lang="en-US" dirty="0" smtClean="0"/>
              <a:t>dialog box launcher.</a:t>
            </a:r>
          </a:p>
          <a:p>
            <a:pPr marL="228600" indent="-228600" eaLnBrk="1" fontAlgn="auto" hangingPunct="1">
              <a:spcBef>
                <a:spcPts val="0"/>
              </a:spcBef>
              <a:spcAft>
                <a:spcPts val="0"/>
              </a:spcAft>
              <a:buFont typeface="+mj-lt"/>
              <a:buAutoNum type="arabicPeriod"/>
              <a:defRPr/>
            </a:pPr>
            <a:r>
              <a:rPr lang="en-US" dirty="0" smtClean="0"/>
              <a:t>In the </a:t>
            </a:r>
            <a:r>
              <a:rPr lang="en-US" b="1" dirty="0" smtClean="0"/>
              <a:t>Format Picture </a:t>
            </a:r>
            <a:r>
              <a:rPr lang="en-US" dirty="0" smtClean="0"/>
              <a:t>dialog box, in the left pane, click </a:t>
            </a:r>
            <a:r>
              <a:rPr lang="en-US" b="1" dirty="0" smtClean="0"/>
              <a:t>Picture</a:t>
            </a:r>
            <a:r>
              <a:rPr lang="en-US" dirty="0" smtClean="0"/>
              <a:t>. In the </a:t>
            </a:r>
            <a:r>
              <a:rPr lang="en-US" b="1" dirty="0" smtClean="0"/>
              <a:t>Picture</a:t>
            </a:r>
            <a:r>
              <a:rPr lang="en-US" dirty="0" smtClean="0"/>
              <a:t> pane, click the button next to </a:t>
            </a:r>
            <a:r>
              <a:rPr lang="en-US" b="1" dirty="0" smtClean="0"/>
              <a:t>Recolor</a:t>
            </a:r>
            <a:r>
              <a:rPr lang="en-US" dirty="0" smtClean="0"/>
              <a:t>, and then under </a:t>
            </a:r>
            <a:r>
              <a:rPr lang="en-US" b="1" dirty="0" smtClean="0"/>
              <a:t>No Recolor </a:t>
            </a:r>
            <a:r>
              <a:rPr lang="en-US" dirty="0" smtClean="0"/>
              <a:t>click </a:t>
            </a:r>
            <a:r>
              <a:rPr lang="en-US" b="1" dirty="0" smtClean="0"/>
              <a:t>No Recolor</a:t>
            </a:r>
            <a:r>
              <a:rPr lang="en-US" dirty="0" smtClean="0"/>
              <a:t>. </a:t>
            </a:r>
          </a:p>
          <a:p>
            <a:pPr marL="228600" indent="-228600" eaLnBrk="1" fontAlgn="auto" hangingPunct="1">
              <a:spcBef>
                <a:spcPts val="0"/>
              </a:spcBef>
              <a:spcAft>
                <a:spcPts val="0"/>
              </a:spcAft>
              <a:buFont typeface="+mj-lt"/>
              <a:buAutoNum type="arabicPeriod"/>
              <a:defRPr/>
            </a:pPr>
            <a:r>
              <a:rPr lang="en-US" dirty="0" smtClean="0"/>
              <a:t>Press and hold CTRL, and then select the ninth and 10th animation effects (fly-in and expand effects for the fifth picture) in the </a:t>
            </a:r>
            <a:r>
              <a:rPr lang="en-US" b="1" dirty="0" smtClean="0"/>
              <a:t>Custom</a:t>
            </a:r>
            <a:r>
              <a:rPr lang="en-US" dirty="0" smtClean="0"/>
              <a:t> </a:t>
            </a:r>
            <a:r>
              <a:rPr lang="en-US" b="1" dirty="0" smtClean="0"/>
              <a:t>Animation</a:t>
            </a:r>
            <a:r>
              <a:rPr lang="en-US" dirty="0" smtClean="0"/>
              <a:t> task pane. Click the arrow to the right of one of the selected animation effects, and then click </a:t>
            </a:r>
            <a:r>
              <a:rPr lang="en-US" b="1" dirty="0" smtClean="0"/>
              <a:t>Timing</a:t>
            </a:r>
            <a:r>
              <a:rPr lang="en-US" dirty="0" smtClean="0"/>
              <a:t>. In the </a:t>
            </a:r>
            <a:r>
              <a:rPr lang="en-US" b="1" dirty="0" smtClean="0"/>
              <a:t>Effect Options</a:t>
            </a:r>
            <a:r>
              <a:rPr lang="en-US" dirty="0" smtClean="0"/>
              <a:t> dialog box, on the </a:t>
            </a:r>
            <a:r>
              <a:rPr lang="en-US" b="1" dirty="0" smtClean="0"/>
              <a:t>Timing</a:t>
            </a:r>
            <a:r>
              <a:rPr lang="en-US" dirty="0" smtClean="0"/>
              <a:t> tab, in the </a:t>
            </a:r>
            <a:r>
              <a:rPr lang="en-US" b="1" dirty="0" smtClean="0"/>
              <a:t>Delay</a:t>
            </a:r>
            <a:r>
              <a:rPr lang="en-US" dirty="0" smtClean="0"/>
              <a:t> box, enter </a:t>
            </a:r>
            <a:r>
              <a:rPr lang="en-US" b="1" dirty="0" smtClean="0"/>
              <a:t>0.8</a:t>
            </a:r>
            <a:r>
              <a:rPr lang="en-US" dirty="0" smtClean="0"/>
              <a:t>, and then click </a:t>
            </a:r>
            <a:r>
              <a:rPr lang="en-US" b="1" dirty="0" smtClean="0"/>
              <a:t>OK</a:t>
            </a:r>
            <a:r>
              <a:rPr lang="en-US" dirty="0" smtClean="0"/>
              <a:t>.</a:t>
            </a:r>
          </a:p>
          <a:p>
            <a:pPr marL="228600" indent="-228600" eaLnBrk="1" fontAlgn="auto" hangingPunct="1">
              <a:spcBef>
                <a:spcPts val="0"/>
              </a:spcBef>
              <a:spcAft>
                <a:spcPts val="0"/>
              </a:spcAft>
              <a:buFont typeface="+mj-lt"/>
              <a:buAutoNum type="arabicPeriod" startAt="22"/>
              <a:defRPr/>
            </a:pPr>
            <a:endParaRPr lang="en-US" dirty="0" smtClean="0"/>
          </a:p>
          <a:p>
            <a:pPr marL="228600" indent="-228600" eaLnBrk="1" fontAlgn="auto" hangingPunct="1">
              <a:spcBef>
                <a:spcPts val="0"/>
              </a:spcBef>
              <a:spcAft>
                <a:spcPts val="0"/>
              </a:spcAft>
              <a:buFont typeface="+mj-lt"/>
              <a:buAutoNum type="arabicPeriod" startAt="22"/>
              <a:defRPr/>
            </a:pPr>
            <a:endParaRPr lang="en-US" dirty="0" smtClean="0"/>
          </a:p>
          <a:p>
            <a:pPr marL="228600" indent="-228600" eaLnBrk="1" fontAlgn="auto" hangingPunct="1">
              <a:spcBef>
                <a:spcPts val="0"/>
              </a:spcBef>
              <a:spcAft>
                <a:spcPts val="0"/>
              </a:spcAft>
              <a:buFont typeface="+mj-lt"/>
              <a:buNone/>
              <a:defRPr/>
            </a:pPr>
            <a:r>
              <a:rPr lang="en-US" dirty="0" smtClean="0"/>
              <a:t>To reproduce the animation effects for the text box on this slide, do the following:</a:t>
            </a:r>
          </a:p>
          <a:p>
            <a:pPr marL="228600" indent="-228600" eaLnBrk="1" fontAlgn="auto" hangingPunct="1">
              <a:spcBef>
                <a:spcPts val="0"/>
              </a:spcBef>
              <a:spcAft>
                <a:spcPts val="0"/>
              </a:spcAft>
              <a:buFont typeface="+mj-lt"/>
              <a:buAutoNum type="arabicPeriod"/>
              <a:defRPr/>
            </a:pPr>
            <a:r>
              <a:rPr lang="en-US" dirty="0" smtClean="0"/>
              <a:t>On the </a:t>
            </a:r>
            <a:r>
              <a:rPr lang="en-US" b="1" dirty="0" smtClean="0"/>
              <a:t>Home</a:t>
            </a:r>
            <a:r>
              <a:rPr lang="en-US" dirty="0" smtClean="0"/>
              <a:t> tab, in the </a:t>
            </a:r>
            <a:r>
              <a:rPr lang="en-US" b="1" dirty="0" smtClean="0"/>
              <a:t>Editing</a:t>
            </a:r>
            <a:r>
              <a:rPr lang="en-US" dirty="0" smtClean="0"/>
              <a:t> group, click </a:t>
            </a:r>
            <a:r>
              <a:rPr lang="en-US" b="1" dirty="0" smtClean="0"/>
              <a:t>Select</a:t>
            </a:r>
            <a:r>
              <a:rPr lang="en-US" dirty="0" smtClean="0"/>
              <a:t>, and then click </a:t>
            </a:r>
            <a:r>
              <a:rPr lang="en-US" b="1" dirty="0" smtClean="0"/>
              <a:t>Selection Pane</a:t>
            </a:r>
            <a:r>
              <a:rPr lang="en-US" dirty="0" smtClean="0"/>
              <a:t>.</a:t>
            </a:r>
          </a:p>
          <a:p>
            <a:pPr marL="228600" indent="-228600" eaLnBrk="1" fontAlgn="auto" hangingPunct="1">
              <a:spcBef>
                <a:spcPts val="0"/>
              </a:spcBef>
              <a:spcAft>
                <a:spcPts val="0"/>
              </a:spcAft>
              <a:buFont typeface="+mj-lt"/>
              <a:buAutoNum type="arabicPeriod"/>
              <a:defRPr/>
            </a:pPr>
            <a:r>
              <a:rPr lang="en-US" dirty="0" smtClean="0"/>
              <a:t>In the </a:t>
            </a:r>
            <a:r>
              <a:rPr lang="en-US" b="1" dirty="0" smtClean="0"/>
              <a:t>Selection and Visibility</a:t>
            </a:r>
            <a:r>
              <a:rPr lang="en-US" dirty="0" smtClean="0"/>
              <a:t> pane, select the text box, and then do the following in the </a:t>
            </a:r>
            <a:r>
              <a:rPr lang="en-US" b="1" dirty="0" smtClean="0"/>
              <a:t>Custom</a:t>
            </a:r>
            <a:r>
              <a:rPr lang="en-US" dirty="0" smtClean="0"/>
              <a:t> </a:t>
            </a:r>
            <a:r>
              <a:rPr lang="en-US" b="1" dirty="0" smtClean="0"/>
              <a:t>Animation</a:t>
            </a:r>
            <a:r>
              <a:rPr lang="en-US" dirty="0" smtClean="0"/>
              <a:t> task pane:</a:t>
            </a:r>
          </a:p>
          <a:p>
            <a:pPr marL="685800" lvl="1" indent="-228600" eaLnBrk="1" fontAlgn="auto" hangingPunct="1">
              <a:spcBef>
                <a:spcPts val="0"/>
              </a:spcBef>
              <a:spcAft>
                <a:spcPts val="0"/>
              </a:spcAft>
              <a:buFont typeface="+mj-lt"/>
              <a:buAutoNum type="arabicPeriod"/>
              <a:defRPr/>
            </a:pPr>
            <a:r>
              <a:rPr lang="en-US" dirty="0" smtClean="0"/>
              <a:t>Click </a:t>
            </a:r>
            <a:r>
              <a:rPr lang="en-US" b="1" dirty="0" smtClean="0"/>
              <a:t>Add Effect</a:t>
            </a:r>
            <a:r>
              <a:rPr lang="en-US" dirty="0" smtClean="0"/>
              <a:t>, point to </a:t>
            </a:r>
            <a:r>
              <a:rPr lang="en-US" b="1" dirty="0" smtClean="0"/>
              <a:t>Entrance</a:t>
            </a:r>
            <a:r>
              <a:rPr lang="en-US" dirty="0" smtClean="0"/>
              <a:t>,  and then click </a:t>
            </a:r>
            <a:r>
              <a:rPr lang="en-US" b="1" dirty="0" smtClean="0"/>
              <a:t>More</a:t>
            </a:r>
            <a:r>
              <a:rPr lang="en-US" dirty="0" smtClean="0"/>
              <a:t> </a:t>
            </a:r>
            <a:r>
              <a:rPr lang="en-US" b="1" dirty="0" smtClean="0"/>
              <a:t>Effects</a:t>
            </a:r>
            <a:r>
              <a:rPr lang="en-US" dirty="0" smtClean="0"/>
              <a:t>. In the </a:t>
            </a:r>
            <a:r>
              <a:rPr lang="en-US" b="1" dirty="0" smtClean="0"/>
              <a:t>Add Entrance Effect </a:t>
            </a:r>
            <a:r>
              <a:rPr lang="en-US" dirty="0" smtClean="0"/>
              <a:t>dialog box,</a:t>
            </a:r>
            <a:r>
              <a:rPr lang="en-US" b="1" dirty="0" smtClean="0"/>
              <a:t> </a:t>
            </a:r>
            <a:r>
              <a:rPr lang="en-US" dirty="0" smtClean="0"/>
              <a:t>under </a:t>
            </a:r>
            <a:r>
              <a:rPr lang="en-US" b="1" dirty="0" smtClean="0"/>
              <a:t>Subtle</a:t>
            </a:r>
            <a:r>
              <a:rPr lang="en-US" dirty="0" smtClean="0"/>
              <a:t>, click </a:t>
            </a:r>
            <a:r>
              <a:rPr lang="en-US" b="1" dirty="0" smtClean="0"/>
              <a:t>Fade</a:t>
            </a:r>
            <a:r>
              <a:rPr lang="en-US" dirty="0" smtClean="0"/>
              <a:t>, and then click </a:t>
            </a:r>
            <a:r>
              <a:rPr lang="en-US" b="1" dirty="0" smtClean="0"/>
              <a:t>OK</a:t>
            </a:r>
            <a:r>
              <a:rPr lang="en-US" dirty="0" smtClean="0"/>
              <a:t>.</a:t>
            </a:r>
          </a:p>
          <a:p>
            <a:pPr marL="685800" lvl="1" indent="-228600" eaLnBrk="1" fontAlgn="auto" hangingPunct="1">
              <a:spcBef>
                <a:spcPts val="0"/>
              </a:spcBef>
              <a:spcAft>
                <a:spcPts val="0"/>
              </a:spcAft>
              <a:buFont typeface="+mj-lt"/>
              <a:buAutoNum type="arabicPeriod"/>
              <a:defRPr/>
            </a:pPr>
            <a:r>
              <a:rPr lang="en-US" dirty="0" smtClean="0"/>
              <a:t>Under </a:t>
            </a:r>
            <a:r>
              <a:rPr lang="en-US" b="1" dirty="0" smtClean="0"/>
              <a:t>Modify: Fade</a:t>
            </a:r>
            <a:r>
              <a:rPr lang="en-US" dirty="0" smtClean="0"/>
              <a:t>, in the </a:t>
            </a:r>
            <a:r>
              <a:rPr lang="en-US" b="1" dirty="0" smtClean="0"/>
              <a:t>Start </a:t>
            </a:r>
            <a:r>
              <a:rPr lang="en-US" dirty="0" smtClean="0"/>
              <a:t>list, select </a:t>
            </a:r>
            <a:r>
              <a:rPr lang="en-US" b="1" dirty="0" smtClean="0"/>
              <a:t>With Previous</a:t>
            </a:r>
            <a:r>
              <a:rPr lang="en-US" dirty="0" smtClean="0"/>
              <a:t>. </a:t>
            </a:r>
          </a:p>
          <a:p>
            <a:pPr marL="685800" lvl="1" indent="-228600" eaLnBrk="1" fontAlgn="auto" hangingPunct="1">
              <a:spcBef>
                <a:spcPts val="0"/>
              </a:spcBef>
              <a:spcAft>
                <a:spcPts val="0"/>
              </a:spcAft>
              <a:buFont typeface="+mj-lt"/>
              <a:buAutoNum type="arabicPeriod"/>
              <a:defRPr/>
            </a:pPr>
            <a:r>
              <a:rPr lang="en-US" dirty="0" smtClean="0"/>
              <a:t>Under </a:t>
            </a:r>
            <a:r>
              <a:rPr lang="en-US" b="1" dirty="0" smtClean="0"/>
              <a:t>Modify: Fade</a:t>
            </a:r>
            <a:r>
              <a:rPr lang="en-US" dirty="0" smtClean="0"/>
              <a:t>, in the </a:t>
            </a:r>
            <a:r>
              <a:rPr lang="en-US" b="1" dirty="0" smtClean="0"/>
              <a:t>Speed </a:t>
            </a:r>
            <a:r>
              <a:rPr lang="en-US" dirty="0" smtClean="0"/>
              <a:t>list, select </a:t>
            </a:r>
            <a:r>
              <a:rPr lang="en-US" b="1" dirty="0" smtClean="0"/>
              <a:t>Very Fast</a:t>
            </a:r>
            <a:r>
              <a:rPr lang="en-US" dirty="0" smtClean="0"/>
              <a:t>.</a:t>
            </a:r>
          </a:p>
          <a:p>
            <a:pPr marL="228600" indent="-228600" eaLnBrk="1" fontAlgn="auto" hangingPunct="1">
              <a:spcBef>
                <a:spcPts val="0"/>
              </a:spcBef>
              <a:spcAft>
                <a:spcPts val="0"/>
              </a:spcAft>
              <a:buFont typeface="+mj-lt"/>
              <a:buAutoNum type="arabicPeriod" startAt="3"/>
              <a:defRPr/>
            </a:pPr>
            <a:r>
              <a:rPr lang="en-US" dirty="0" smtClean="0"/>
              <a:t>In the </a:t>
            </a:r>
            <a:r>
              <a:rPr lang="en-US" b="1" dirty="0" smtClean="0"/>
              <a:t>Selection and Visibility </a:t>
            </a:r>
            <a:r>
              <a:rPr lang="en-US" dirty="0" smtClean="0"/>
              <a:t>pane, press and hold CTRL, and then select the first, second, third, and fourth pictures. In the </a:t>
            </a:r>
            <a:r>
              <a:rPr lang="en-US" b="1" dirty="0" smtClean="0"/>
              <a:t>Custom</a:t>
            </a:r>
            <a:r>
              <a:rPr lang="en-US" dirty="0" smtClean="0"/>
              <a:t> </a:t>
            </a:r>
            <a:r>
              <a:rPr lang="en-US" b="1" dirty="0" smtClean="0"/>
              <a:t>Animation</a:t>
            </a:r>
            <a:r>
              <a:rPr lang="en-US" dirty="0" smtClean="0"/>
              <a:t> task pane do the following:</a:t>
            </a:r>
          </a:p>
          <a:p>
            <a:pPr marL="685800" lvl="1" indent="-228600" eaLnBrk="1" fontAlgn="auto" hangingPunct="1">
              <a:spcBef>
                <a:spcPts val="0"/>
              </a:spcBef>
              <a:spcAft>
                <a:spcPts val="0"/>
              </a:spcAft>
              <a:buFont typeface="+mj-lt"/>
              <a:buAutoNum type="arabicPeriod"/>
              <a:defRPr/>
            </a:pPr>
            <a:r>
              <a:rPr lang="en-US" dirty="0" smtClean="0"/>
              <a:t>Click </a:t>
            </a:r>
            <a:r>
              <a:rPr lang="en-US" b="1" dirty="0" smtClean="0"/>
              <a:t>Add Effect</a:t>
            </a:r>
            <a:r>
              <a:rPr lang="en-US" dirty="0" smtClean="0"/>
              <a:t>, point to </a:t>
            </a:r>
            <a:r>
              <a:rPr lang="en-US" b="1" dirty="0" smtClean="0"/>
              <a:t>Exit</a:t>
            </a:r>
            <a:r>
              <a:rPr lang="en-US" dirty="0" smtClean="0"/>
              <a:t>, and then click </a:t>
            </a:r>
            <a:r>
              <a:rPr lang="en-US" b="1" dirty="0" smtClean="0"/>
              <a:t>More</a:t>
            </a:r>
            <a:r>
              <a:rPr lang="en-US" dirty="0" smtClean="0"/>
              <a:t> </a:t>
            </a:r>
            <a:r>
              <a:rPr lang="en-US" b="1" dirty="0" smtClean="0"/>
              <a:t>Effects</a:t>
            </a:r>
            <a:r>
              <a:rPr lang="en-US" dirty="0" smtClean="0"/>
              <a:t>. In the </a:t>
            </a:r>
            <a:r>
              <a:rPr lang="en-US" b="1" dirty="0" smtClean="0"/>
              <a:t>Add Exit Effect </a:t>
            </a:r>
            <a:r>
              <a:rPr lang="en-US" dirty="0" smtClean="0"/>
              <a:t>dialog box,</a:t>
            </a:r>
            <a:r>
              <a:rPr lang="en-US" b="1" dirty="0" smtClean="0"/>
              <a:t> </a:t>
            </a:r>
            <a:r>
              <a:rPr lang="en-US" dirty="0" smtClean="0"/>
              <a:t>under </a:t>
            </a:r>
            <a:r>
              <a:rPr lang="en-US" b="1" dirty="0" smtClean="0"/>
              <a:t>Moderate</a:t>
            </a:r>
            <a:r>
              <a:rPr lang="en-US" dirty="0" smtClean="0"/>
              <a:t>, click </a:t>
            </a:r>
            <a:r>
              <a:rPr lang="en-US" b="1" dirty="0" smtClean="0"/>
              <a:t>Stretchy</a:t>
            </a:r>
            <a:r>
              <a:rPr lang="en-US" dirty="0" smtClean="0"/>
              <a:t>, and then click </a:t>
            </a:r>
            <a:r>
              <a:rPr lang="en-US" b="1" dirty="0" smtClean="0"/>
              <a:t>OK</a:t>
            </a:r>
            <a:r>
              <a:rPr lang="en-US" dirty="0" smtClean="0"/>
              <a:t>.</a:t>
            </a:r>
          </a:p>
          <a:p>
            <a:pPr marL="685800" lvl="1" indent="-228600" eaLnBrk="1" fontAlgn="auto" hangingPunct="1">
              <a:spcBef>
                <a:spcPts val="0"/>
              </a:spcBef>
              <a:spcAft>
                <a:spcPts val="0"/>
              </a:spcAft>
              <a:buFont typeface="+mj-lt"/>
              <a:buAutoNum type="arabicPeriod"/>
              <a:defRPr/>
            </a:pPr>
            <a:r>
              <a:rPr lang="en-US" dirty="0" smtClean="0"/>
              <a:t>Under </a:t>
            </a:r>
            <a:r>
              <a:rPr lang="en-US" b="1" dirty="0" smtClean="0"/>
              <a:t>Modify: Stretchy</a:t>
            </a:r>
            <a:r>
              <a:rPr lang="en-US" dirty="0" smtClean="0"/>
              <a:t>, in the </a:t>
            </a:r>
            <a:r>
              <a:rPr lang="en-US" b="1" dirty="0" smtClean="0"/>
              <a:t>Start </a:t>
            </a:r>
            <a:r>
              <a:rPr lang="en-US" dirty="0" smtClean="0"/>
              <a:t>list, select </a:t>
            </a:r>
            <a:r>
              <a:rPr lang="en-US" b="1" dirty="0" smtClean="0"/>
              <a:t>With Previous</a:t>
            </a:r>
            <a:r>
              <a:rPr lang="en-US" dirty="0" smtClean="0"/>
              <a:t>. </a:t>
            </a:r>
          </a:p>
          <a:p>
            <a:pPr marL="685800" lvl="1" indent="-228600" eaLnBrk="1" fontAlgn="auto" hangingPunct="1">
              <a:spcBef>
                <a:spcPts val="0"/>
              </a:spcBef>
              <a:spcAft>
                <a:spcPts val="0"/>
              </a:spcAft>
              <a:buFont typeface="+mj-lt"/>
              <a:buAutoNum type="arabicPeriod"/>
              <a:defRPr/>
            </a:pPr>
            <a:r>
              <a:rPr lang="en-US" dirty="0" smtClean="0"/>
              <a:t>Under </a:t>
            </a:r>
            <a:r>
              <a:rPr lang="en-US" b="1" dirty="0" smtClean="0"/>
              <a:t>Modify: Stretchy</a:t>
            </a:r>
            <a:r>
              <a:rPr lang="en-US" dirty="0" smtClean="0"/>
              <a:t>, in the </a:t>
            </a:r>
            <a:r>
              <a:rPr lang="en-US" b="1" dirty="0" smtClean="0"/>
              <a:t>Speed </a:t>
            </a:r>
            <a:r>
              <a:rPr lang="en-US" dirty="0" smtClean="0"/>
              <a:t>list, select </a:t>
            </a:r>
            <a:r>
              <a:rPr lang="en-US" b="1" dirty="0" smtClean="0"/>
              <a:t>Fast</a:t>
            </a:r>
            <a:r>
              <a:rPr lang="en-US" dirty="0" smtClean="0"/>
              <a:t>.</a:t>
            </a:r>
          </a:p>
          <a:p>
            <a:pPr marL="228600" indent="-228600" eaLnBrk="1" fontAlgn="auto" hangingPunct="1">
              <a:lnSpc>
                <a:spcPct val="90000"/>
              </a:lnSpc>
              <a:spcBef>
                <a:spcPts val="0"/>
              </a:spcBef>
              <a:spcAft>
                <a:spcPts val="600"/>
              </a:spcAft>
              <a:buFont typeface="+mj-lt"/>
              <a:buAutoNum type="arabicPeriod" startAt="4"/>
              <a:defRPr/>
            </a:pPr>
            <a:r>
              <a:rPr lang="en-US" dirty="0" smtClean="0"/>
              <a:t>Also in the </a:t>
            </a:r>
            <a:r>
              <a:rPr lang="en-US" b="1" dirty="0" smtClean="0"/>
              <a:t>Custom Animation </a:t>
            </a:r>
            <a:r>
              <a:rPr lang="en-US" dirty="0" smtClean="0"/>
              <a:t>task pane, select the 12</a:t>
            </a:r>
            <a:r>
              <a:rPr lang="en-US" baseline="30000" dirty="0" smtClean="0"/>
              <a:t>th</a:t>
            </a:r>
            <a:r>
              <a:rPr lang="en-US" dirty="0" smtClean="0"/>
              <a:t> animation effect (first stretchy effect for the text box). Click the arrow to the right of the animation effect, and then click </a:t>
            </a:r>
            <a:r>
              <a:rPr lang="en-US" b="1" dirty="0" smtClean="0"/>
              <a:t>Timing</a:t>
            </a:r>
            <a:r>
              <a:rPr lang="en-US" dirty="0" smtClean="0"/>
              <a:t>. In the </a:t>
            </a:r>
            <a:r>
              <a:rPr lang="en-US" b="1" dirty="0" smtClean="0"/>
              <a:t>Stretchy</a:t>
            </a:r>
            <a:r>
              <a:rPr lang="en-US" dirty="0" smtClean="0"/>
              <a:t> dialog box, on the </a:t>
            </a:r>
            <a:r>
              <a:rPr lang="en-US" b="1" dirty="0" smtClean="0"/>
              <a:t>Timing</a:t>
            </a:r>
            <a:r>
              <a:rPr lang="en-US" dirty="0" smtClean="0"/>
              <a:t> tab, in the </a:t>
            </a:r>
            <a:r>
              <a:rPr lang="en-US" b="1" dirty="0" smtClean="0"/>
              <a:t>Delay </a:t>
            </a:r>
            <a:r>
              <a:rPr lang="en-US" dirty="0" smtClean="0"/>
              <a:t>box, enter </a:t>
            </a:r>
            <a:r>
              <a:rPr lang="en-US" b="1" dirty="0" smtClean="0"/>
              <a:t>1.4</a:t>
            </a:r>
            <a:r>
              <a:rPr lang="en-US" dirty="0" smtClean="0"/>
              <a:t>, and then click </a:t>
            </a:r>
            <a:r>
              <a:rPr lang="en-US" b="1" dirty="0" smtClean="0"/>
              <a:t>OK</a:t>
            </a:r>
            <a:r>
              <a:rPr lang="en-US" dirty="0" smtClean="0"/>
              <a:t>.</a:t>
            </a:r>
          </a:p>
          <a:p>
            <a:pPr marL="228600" indent="-228600" eaLnBrk="1" fontAlgn="auto" hangingPunct="1">
              <a:lnSpc>
                <a:spcPct val="90000"/>
              </a:lnSpc>
              <a:spcBef>
                <a:spcPts val="0"/>
              </a:spcBef>
              <a:spcAft>
                <a:spcPts val="600"/>
              </a:spcAft>
              <a:buFont typeface="+mj-lt"/>
              <a:buAutoNum type="arabicPeriod" startAt="4"/>
              <a:defRPr/>
            </a:pPr>
            <a:r>
              <a:rPr lang="en-US" dirty="0" smtClean="0"/>
              <a:t>Also in the </a:t>
            </a:r>
            <a:r>
              <a:rPr lang="en-US" b="1" dirty="0" smtClean="0"/>
              <a:t>Custom Animation </a:t>
            </a:r>
            <a:r>
              <a:rPr lang="en-US" dirty="0" smtClean="0"/>
              <a:t>task pane, select the 13</a:t>
            </a:r>
            <a:r>
              <a:rPr lang="en-US" baseline="30000" dirty="0" smtClean="0"/>
              <a:t>th</a:t>
            </a:r>
            <a:r>
              <a:rPr lang="en-US" dirty="0" smtClean="0"/>
              <a:t> animation effect (second stretchy effect for the text box). Click the arrow to the right of the animation effect, and then click </a:t>
            </a:r>
            <a:r>
              <a:rPr lang="en-US" b="1" dirty="0" smtClean="0"/>
              <a:t>Timing</a:t>
            </a:r>
            <a:r>
              <a:rPr lang="en-US" dirty="0" smtClean="0"/>
              <a:t>. In the </a:t>
            </a:r>
            <a:r>
              <a:rPr lang="en-US" b="1" dirty="0" smtClean="0"/>
              <a:t>Stretchy</a:t>
            </a:r>
            <a:r>
              <a:rPr lang="en-US" dirty="0" smtClean="0"/>
              <a:t> dialog box, on the </a:t>
            </a:r>
            <a:r>
              <a:rPr lang="en-US" b="1" dirty="0" smtClean="0"/>
              <a:t>Timing</a:t>
            </a:r>
            <a:r>
              <a:rPr lang="en-US" dirty="0" smtClean="0"/>
              <a:t> tab, in the </a:t>
            </a:r>
            <a:r>
              <a:rPr lang="en-US" b="1" dirty="0" smtClean="0"/>
              <a:t>Delay </a:t>
            </a:r>
            <a:r>
              <a:rPr lang="en-US" dirty="0" smtClean="0"/>
              <a:t>box, enter </a:t>
            </a:r>
            <a:r>
              <a:rPr lang="en-US" b="1" dirty="0" smtClean="0"/>
              <a:t>1.6</a:t>
            </a:r>
            <a:r>
              <a:rPr lang="en-US" dirty="0" smtClean="0"/>
              <a:t>, and then click </a:t>
            </a:r>
            <a:r>
              <a:rPr lang="en-US" b="1" dirty="0" smtClean="0"/>
              <a:t>OK</a:t>
            </a:r>
            <a:r>
              <a:rPr lang="en-US" dirty="0" smtClean="0"/>
              <a:t>.</a:t>
            </a:r>
          </a:p>
          <a:p>
            <a:pPr marL="228600" indent="-228600" eaLnBrk="1" fontAlgn="auto" hangingPunct="1">
              <a:lnSpc>
                <a:spcPct val="90000"/>
              </a:lnSpc>
              <a:spcBef>
                <a:spcPts val="0"/>
              </a:spcBef>
              <a:spcAft>
                <a:spcPts val="600"/>
              </a:spcAft>
              <a:buFont typeface="+mj-lt"/>
              <a:buAutoNum type="arabicPeriod" startAt="4"/>
              <a:defRPr/>
            </a:pPr>
            <a:r>
              <a:rPr lang="en-US" dirty="0" smtClean="0"/>
              <a:t>Also in the </a:t>
            </a:r>
            <a:r>
              <a:rPr lang="en-US" b="1" dirty="0" smtClean="0"/>
              <a:t>Custom Animation </a:t>
            </a:r>
            <a:r>
              <a:rPr lang="en-US" dirty="0" smtClean="0"/>
              <a:t>task pane, select the 14</a:t>
            </a:r>
            <a:r>
              <a:rPr lang="en-US" baseline="30000" dirty="0" smtClean="0"/>
              <a:t>th</a:t>
            </a:r>
            <a:r>
              <a:rPr lang="en-US" dirty="0" smtClean="0"/>
              <a:t> animation effect (third stretchy effect for the text box). Click the arrow to the right of the animation effect, and then click </a:t>
            </a:r>
            <a:r>
              <a:rPr lang="en-US" b="1" dirty="0" smtClean="0"/>
              <a:t>Timing</a:t>
            </a:r>
            <a:r>
              <a:rPr lang="en-US" dirty="0" smtClean="0"/>
              <a:t>. In the </a:t>
            </a:r>
            <a:r>
              <a:rPr lang="en-US" b="1" dirty="0" smtClean="0"/>
              <a:t>Stretchy</a:t>
            </a:r>
            <a:r>
              <a:rPr lang="en-US" dirty="0" smtClean="0"/>
              <a:t> dialog box, on the </a:t>
            </a:r>
            <a:r>
              <a:rPr lang="en-US" b="1" dirty="0" smtClean="0"/>
              <a:t>Timing</a:t>
            </a:r>
            <a:r>
              <a:rPr lang="en-US" dirty="0" smtClean="0"/>
              <a:t> tab, in the </a:t>
            </a:r>
            <a:r>
              <a:rPr lang="en-US" b="1" dirty="0" smtClean="0"/>
              <a:t>Delay </a:t>
            </a:r>
            <a:r>
              <a:rPr lang="en-US" dirty="0" smtClean="0"/>
              <a:t>box, enter </a:t>
            </a:r>
            <a:r>
              <a:rPr lang="en-US" b="1" dirty="0" smtClean="0"/>
              <a:t>1.8</a:t>
            </a:r>
            <a:r>
              <a:rPr lang="en-US" dirty="0" smtClean="0"/>
              <a:t>, and then click </a:t>
            </a:r>
            <a:r>
              <a:rPr lang="en-US" b="1" dirty="0" smtClean="0"/>
              <a:t>OK</a:t>
            </a:r>
            <a:r>
              <a:rPr lang="en-US" dirty="0" smtClean="0"/>
              <a:t>.</a:t>
            </a:r>
          </a:p>
          <a:p>
            <a:pPr marL="228600" indent="-228600" eaLnBrk="1" fontAlgn="auto" hangingPunct="1">
              <a:lnSpc>
                <a:spcPct val="90000"/>
              </a:lnSpc>
              <a:spcBef>
                <a:spcPts val="0"/>
              </a:spcBef>
              <a:spcAft>
                <a:spcPts val="600"/>
              </a:spcAft>
              <a:buFont typeface="+mj-lt"/>
              <a:buAutoNum type="arabicPeriod" startAt="4"/>
              <a:defRPr/>
            </a:pPr>
            <a:r>
              <a:rPr lang="en-US" dirty="0" smtClean="0"/>
              <a:t>Also in the </a:t>
            </a:r>
            <a:r>
              <a:rPr lang="en-US" b="1" dirty="0" smtClean="0"/>
              <a:t>Custom Animation </a:t>
            </a:r>
            <a:r>
              <a:rPr lang="en-US" dirty="0" smtClean="0"/>
              <a:t>task pane, select the 15</a:t>
            </a:r>
            <a:r>
              <a:rPr lang="en-US" baseline="30000" dirty="0" smtClean="0"/>
              <a:t>th</a:t>
            </a:r>
            <a:r>
              <a:rPr lang="en-US" dirty="0" smtClean="0"/>
              <a:t> animation effect (fourth stretchy effect for the text box). Click the arrow to the right of the animation effect, and then click </a:t>
            </a:r>
            <a:r>
              <a:rPr lang="en-US" b="1" dirty="0" smtClean="0"/>
              <a:t>Timing</a:t>
            </a:r>
            <a:r>
              <a:rPr lang="en-US" dirty="0" smtClean="0"/>
              <a:t>. In the </a:t>
            </a:r>
            <a:r>
              <a:rPr lang="en-US" b="1" dirty="0" smtClean="0"/>
              <a:t>Stretchy</a:t>
            </a:r>
            <a:r>
              <a:rPr lang="en-US" dirty="0" smtClean="0"/>
              <a:t> dialog box, on the </a:t>
            </a:r>
            <a:r>
              <a:rPr lang="en-US" b="1" dirty="0" smtClean="0"/>
              <a:t>Timing</a:t>
            </a:r>
            <a:r>
              <a:rPr lang="en-US" dirty="0" smtClean="0"/>
              <a:t> tab, in the </a:t>
            </a:r>
            <a:r>
              <a:rPr lang="en-US" b="1" dirty="0" smtClean="0"/>
              <a:t>Delay </a:t>
            </a:r>
            <a:r>
              <a:rPr lang="en-US" dirty="0" smtClean="0"/>
              <a:t>box, enter </a:t>
            </a:r>
            <a:r>
              <a:rPr lang="en-US" b="1" dirty="0" smtClean="0"/>
              <a:t>2.0</a:t>
            </a:r>
            <a:r>
              <a:rPr lang="en-US" dirty="0" smtClean="0"/>
              <a:t>, and then click </a:t>
            </a:r>
            <a:r>
              <a:rPr lang="en-US" b="1" dirty="0" smtClean="0"/>
              <a:t>OK</a:t>
            </a:r>
            <a:r>
              <a:rPr lang="en-US" dirty="0" smtClean="0"/>
              <a:t>.</a:t>
            </a:r>
          </a:p>
          <a:p>
            <a:pPr marL="342900" indent="-342900" eaLnBrk="1" fontAlgn="auto" hangingPunct="1">
              <a:spcBef>
                <a:spcPts val="0"/>
              </a:spcBef>
              <a:spcAft>
                <a:spcPts val="0"/>
              </a:spcAft>
              <a:buFont typeface="+mj-lt"/>
              <a:buNone/>
              <a:defRPr/>
            </a:pPr>
            <a:endParaRPr lang="en-US" dirty="0" smtClean="0"/>
          </a:p>
          <a:p>
            <a:pPr eaLnBrk="1" fontAlgn="auto" hangingPunct="1">
              <a:lnSpc>
                <a:spcPct val="90000"/>
              </a:lnSpc>
              <a:spcBef>
                <a:spcPts val="0"/>
              </a:spcBef>
              <a:spcAft>
                <a:spcPts val="600"/>
              </a:spcAft>
              <a:defRPr/>
            </a:pPr>
            <a:endParaRPr lang="en-US" dirty="0" smtClean="0"/>
          </a:p>
          <a:p>
            <a:pPr eaLnBrk="1" fontAlgn="auto" hangingPunct="1">
              <a:spcBef>
                <a:spcPts val="0"/>
              </a:spcBef>
              <a:spcAft>
                <a:spcPts val="0"/>
              </a:spcAft>
              <a:defRPr/>
            </a:pPr>
            <a:r>
              <a:rPr lang="en-US" dirty="0" smtClean="0"/>
              <a:t>To reproduce the background effects on this slide, do the following:</a:t>
            </a:r>
          </a:p>
          <a:p>
            <a:pPr marL="228600" indent="-228600" eaLnBrk="1" fontAlgn="auto" hangingPunct="1">
              <a:spcBef>
                <a:spcPts val="0"/>
              </a:spcBef>
              <a:spcAft>
                <a:spcPts val="0"/>
              </a:spcAft>
              <a:buFont typeface="+mj-lt"/>
              <a:buAutoNum type="arabicPeriod"/>
              <a:defRPr/>
            </a:pPr>
            <a:r>
              <a:rPr lang="en-US" dirty="0" smtClean="0"/>
              <a:t>Right-click the slide background area, and then click </a:t>
            </a:r>
            <a:r>
              <a:rPr lang="en-US" b="1" dirty="0" smtClean="0"/>
              <a:t>Format Background</a:t>
            </a:r>
            <a:r>
              <a:rPr lang="en-US" dirty="0" smtClean="0"/>
              <a:t>. In the </a:t>
            </a:r>
            <a:r>
              <a:rPr lang="en-US" b="1" dirty="0" smtClean="0"/>
              <a:t>Format Background </a:t>
            </a:r>
            <a:r>
              <a:rPr lang="en-US" dirty="0" smtClean="0"/>
              <a:t>dialog box, click </a:t>
            </a:r>
            <a:r>
              <a:rPr lang="en-US" b="1" dirty="0" smtClean="0"/>
              <a:t>Fill</a:t>
            </a:r>
            <a:r>
              <a:rPr lang="en-US" dirty="0" smtClean="0"/>
              <a:t> in the left pane, select </a:t>
            </a:r>
            <a:r>
              <a:rPr lang="en-US" b="1" dirty="0" smtClean="0"/>
              <a:t>Gradient fill</a:t>
            </a:r>
            <a:r>
              <a:rPr lang="en-US" dirty="0" smtClean="0"/>
              <a:t> in the right pane, and then do the following:</a:t>
            </a:r>
          </a:p>
          <a:p>
            <a:pPr marL="685800" lvl="1" indent="-228600" eaLnBrk="1" fontAlgn="auto" hangingPunct="1">
              <a:spcBef>
                <a:spcPts val="0"/>
              </a:spcBef>
              <a:spcAft>
                <a:spcPts val="0"/>
              </a:spcAft>
              <a:buFont typeface="Arial" pitchFamily="34" charset="0"/>
              <a:buChar char="•"/>
              <a:defRPr/>
            </a:pPr>
            <a:r>
              <a:rPr lang="en-US" dirty="0" smtClean="0"/>
              <a:t>In the </a:t>
            </a:r>
            <a:r>
              <a:rPr lang="en-US" b="1" dirty="0" smtClean="0"/>
              <a:t>Type</a:t>
            </a:r>
            <a:r>
              <a:rPr lang="en-US" dirty="0" smtClean="0"/>
              <a:t> list, select </a:t>
            </a:r>
            <a:r>
              <a:rPr lang="en-US" b="1" dirty="0" smtClean="0"/>
              <a:t>Radial</a:t>
            </a:r>
            <a:r>
              <a:rPr lang="en-US" dirty="0" smtClean="0"/>
              <a:t>.</a:t>
            </a:r>
          </a:p>
          <a:p>
            <a:pPr marL="685800" lvl="1" indent="-228600" eaLnBrk="1" fontAlgn="auto" hangingPunct="1">
              <a:spcBef>
                <a:spcPts val="0"/>
              </a:spcBef>
              <a:spcAft>
                <a:spcPts val="0"/>
              </a:spcAft>
              <a:buFont typeface="Arial" pitchFamily="34" charset="0"/>
              <a:buChar char="•"/>
              <a:defRPr/>
            </a:pPr>
            <a:r>
              <a:rPr lang="en-US" dirty="0" smtClean="0"/>
              <a:t>Click the button next to </a:t>
            </a:r>
            <a:r>
              <a:rPr lang="en-US" b="1" dirty="0" smtClean="0"/>
              <a:t>Direction</a:t>
            </a:r>
            <a:r>
              <a:rPr lang="en-US" dirty="0" smtClean="0"/>
              <a:t>, and then click </a:t>
            </a:r>
            <a:r>
              <a:rPr lang="en-US" b="1" dirty="0" smtClean="0"/>
              <a:t>From Center </a:t>
            </a:r>
            <a:r>
              <a:rPr lang="en-US" dirty="0" smtClean="0"/>
              <a:t>(third option from the left).</a:t>
            </a:r>
            <a:endParaRPr lang="en-US" b="1" dirty="0" smtClean="0"/>
          </a:p>
          <a:p>
            <a:pPr marL="685800" lvl="1" indent="-228600" eaLnBrk="1" fontAlgn="auto" hangingPunct="1">
              <a:spcBef>
                <a:spcPts val="0"/>
              </a:spcBef>
              <a:spcAft>
                <a:spcPts val="0"/>
              </a:spcAft>
              <a:buFont typeface="Arial" pitchFamily="34" charset="0"/>
              <a:buChar char="•"/>
              <a:defRPr/>
            </a:pPr>
            <a:r>
              <a:rPr lang="en-US" dirty="0" smtClean="0"/>
              <a:t>Under </a:t>
            </a:r>
            <a:r>
              <a:rPr lang="en-US" b="1" dirty="0" smtClean="0"/>
              <a:t>Gradient stops</a:t>
            </a:r>
            <a:r>
              <a:rPr lang="en-US" dirty="0" smtClean="0"/>
              <a:t>, click </a:t>
            </a:r>
            <a:r>
              <a:rPr lang="en-US" b="1" dirty="0" smtClean="0"/>
              <a:t>Add</a:t>
            </a:r>
            <a:r>
              <a:rPr lang="en-US" dirty="0" smtClean="0"/>
              <a:t> or </a:t>
            </a:r>
            <a:r>
              <a:rPr lang="en-US" b="1" dirty="0" smtClean="0"/>
              <a:t>Remove</a:t>
            </a:r>
            <a:r>
              <a:rPr lang="en-US" dirty="0" smtClean="0"/>
              <a:t> until three stops appear in the drop-down list.</a:t>
            </a:r>
          </a:p>
          <a:p>
            <a:pPr marL="228600" indent="-228600" eaLnBrk="1" fontAlgn="auto" hangingPunct="1">
              <a:spcBef>
                <a:spcPts val="0"/>
              </a:spcBef>
              <a:spcAft>
                <a:spcPts val="0"/>
              </a:spcAft>
              <a:buFont typeface="+mj-lt"/>
              <a:buAutoNum type="arabicPeriod"/>
              <a:defRPr/>
            </a:pPr>
            <a:r>
              <a:rPr lang="en-US" dirty="0" smtClean="0"/>
              <a:t>Also under </a:t>
            </a:r>
            <a:r>
              <a:rPr lang="en-US" b="1" dirty="0" smtClean="0"/>
              <a:t>Gradient stops</a:t>
            </a:r>
            <a:r>
              <a:rPr lang="en-US" dirty="0" smtClean="0"/>
              <a:t>, customize the gradient stops as follows:</a:t>
            </a:r>
          </a:p>
          <a:p>
            <a:pPr marL="685800" lvl="1" indent="-228600" eaLnBrk="1" fontAlgn="auto" hangingPunct="1">
              <a:spcBef>
                <a:spcPts val="0"/>
              </a:spcBef>
              <a:spcAft>
                <a:spcPts val="0"/>
              </a:spcAft>
              <a:buFont typeface="Arial" pitchFamily="34" charset="0"/>
              <a:buChar char="•"/>
              <a:defRPr/>
            </a:pPr>
            <a:r>
              <a:rPr lang="en-US" dirty="0" smtClean="0"/>
              <a:t>Select </a:t>
            </a:r>
            <a:r>
              <a:rPr lang="en-US" b="1" dirty="0" smtClean="0"/>
              <a:t>Stop 1 </a:t>
            </a:r>
            <a:r>
              <a:rPr lang="en-US" dirty="0" smtClean="0"/>
              <a:t>from the list, and then do the following:</a:t>
            </a:r>
          </a:p>
          <a:p>
            <a:pPr marL="1143000" lvl="2" indent="-228600" eaLnBrk="1" fontAlgn="auto" hangingPunct="1">
              <a:spcBef>
                <a:spcPts val="0"/>
              </a:spcBef>
              <a:spcAft>
                <a:spcPts val="0"/>
              </a:spcAft>
              <a:buFont typeface="Arial" pitchFamily="34" charset="0"/>
              <a:buChar char="•"/>
              <a:defRPr/>
            </a:pPr>
            <a:r>
              <a:rPr lang="en-US" dirty="0" smtClean="0"/>
              <a:t>In the </a:t>
            </a:r>
            <a:r>
              <a:rPr lang="en-US" b="1" dirty="0" smtClean="0"/>
              <a:t>Stop position </a:t>
            </a:r>
            <a:r>
              <a:rPr lang="en-US" dirty="0" smtClean="0"/>
              <a:t>box, enter </a:t>
            </a:r>
            <a:r>
              <a:rPr lang="en-US" b="1" dirty="0" smtClean="0"/>
              <a:t>0%</a:t>
            </a:r>
            <a:r>
              <a:rPr lang="en-US" dirty="0" smtClean="0"/>
              <a:t>.</a:t>
            </a:r>
          </a:p>
          <a:p>
            <a:pPr marL="1143000" lvl="2" indent="-228600" eaLnBrk="1" fontAlgn="auto" hangingPunct="1">
              <a:spcBef>
                <a:spcPts val="0"/>
              </a:spcBef>
              <a:spcAft>
                <a:spcPts val="0"/>
              </a:spcAft>
              <a:buFont typeface="Arial" pitchFamily="34" charset="0"/>
              <a:buChar char="•"/>
              <a:defRPr/>
            </a:pPr>
            <a:r>
              <a:rPr lang="en-US" dirty="0" smtClean="0"/>
              <a:t>Click the button next to </a:t>
            </a:r>
            <a:r>
              <a:rPr lang="en-US" b="1" dirty="0" smtClean="0"/>
              <a:t>Color</a:t>
            </a:r>
            <a:r>
              <a:rPr lang="en-US" dirty="0" smtClean="0"/>
              <a:t>, and then under </a:t>
            </a:r>
            <a:r>
              <a:rPr lang="en-US" b="1" dirty="0" smtClean="0"/>
              <a:t>Theme Colors </a:t>
            </a:r>
            <a:r>
              <a:rPr lang="en-US" dirty="0" smtClean="0"/>
              <a:t>click </a:t>
            </a:r>
            <a:r>
              <a:rPr lang="en-US" b="1" dirty="0" smtClean="0"/>
              <a:t>White, Background 1, Darker 5% </a:t>
            </a:r>
            <a:r>
              <a:rPr lang="en-US" dirty="0" smtClean="0"/>
              <a:t>(second row, first option from the left). </a:t>
            </a:r>
            <a:endParaRPr lang="en-US" b="1" dirty="0" smtClean="0"/>
          </a:p>
          <a:p>
            <a:pPr marL="685800" lvl="1" indent="-228600" eaLnBrk="1" fontAlgn="auto" hangingPunct="1">
              <a:spcBef>
                <a:spcPts val="0"/>
              </a:spcBef>
              <a:spcAft>
                <a:spcPts val="0"/>
              </a:spcAft>
              <a:buFont typeface="Arial" pitchFamily="34" charset="0"/>
              <a:buChar char="•"/>
              <a:defRPr/>
            </a:pPr>
            <a:r>
              <a:rPr lang="en-US" dirty="0" smtClean="0"/>
              <a:t>Select </a:t>
            </a:r>
            <a:r>
              <a:rPr lang="en-US" b="1" dirty="0" smtClean="0"/>
              <a:t>Stop 2 </a:t>
            </a:r>
            <a:r>
              <a:rPr lang="en-US" dirty="0" smtClean="0"/>
              <a:t>from the list, and then do the following: </a:t>
            </a:r>
          </a:p>
          <a:p>
            <a:pPr marL="1143000" lvl="2" indent="-228600" eaLnBrk="1" fontAlgn="auto" hangingPunct="1">
              <a:spcBef>
                <a:spcPts val="0"/>
              </a:spcBef>
              <a:spcAft>
                <a:spcPts val="0"/>
              </a:spcAft>
              <a:buFont typeface="Arial" pitchFamily="34" charset="0"/>
              <a:buChar char="•"/>
              <a:defRPr/>
            </a:pPr>
            <a:r>
              <a:rPr lang="en-US" dirty="0" smtClean="0"/>
              <a:t>In the </a:t>
            </a:r>
            <a:r>
              <a:rPr lang="en-US" b="1" dirty="0" smtClean="0"/>
              <a:t>Stop position </a:t>
            </a:r>
            <a:r>
              <a:rPr lang="en-US" dirty="0" smtClean="0"/>
              <a:t>box, enter </a:t>
            </a:r>
            <a:r>
              <a:rPr lang="en-US" b="1" dirty="0" smtClean="0"/>
              <a:t>34%</a:t>
            </a:r>
            <a:r>
              <a:rPr lang="en-US" dirty="0" smtClean="0"/>
              <a:t>.</a:t>
            </a:r>
          </a:p>
          <a:p>
            <a:pPr marL="1143000" lvl="2" indent="-228600" eaLnBrk="1" fontAlgn="auto" hangingPunct="1">
              <a:spcBef>
                <a:spcPts val="0"/>
              </a:spcBef>
              <a:spcAft>
                <a:spcPts val="0"/>
              </a:spcAft>
              <a:buFont typeface="Arial" pitchFamily="34" charset="0"/>
              <a:buChar char="•"/>
              <a:defRPr/>
            </a:pPr>
            <a:r>
              <a:rPr lang="en-US" dirty="0" smtClean="0"/>
              <a:t>Click the button next to </a:t>
            </a:r>
            <a:r>
              <a:rPr lang="en-US" b="1" dirty="0" smtClean="0"/>
              <a:t>Color</a:t>
            </a:r>
            <a:r>
              <a:rPr lang="en-US" dirty="0" smtClean="0"/>
              <a:t>, and then under </a:t>
            </a:r>
            <a:r>
              <a:rPr lang="en-US" b="1" dirty="0" smtClean="0"/>
              <a:t>Theme Colors </a:t>
            </a:r>
            <a:r>
              <a:rPr lang="en-US" dirty="0" smtClean="0"/>
              <a:t>click </a:t>
            </a:r>
            <a:r>
              <a:rPr lang="en-US" b="1" dirty="0" smtClean="0"/>
              <a:t>White, Background 1, Darker 15% </a:t>
            </a:r>
            <a:r>
              <a:rPr lang="en-US" dirty="0" smtClean="0"/>
              <a:t>(third row, first option from the left). </a:t>
            </a:r>
          </a:p>
          <a:p>
            <a:pPr marL="685800" lvl="1" indent="-228600" eaLnBrk="1" fontAlgn="auto" hangingPunct="1">
              <a:spcBef>
                <a:spcPts val="0"/>
              </a:spcBef>
              <a:spcAft>
                <a:spcPts val="0"/>
              </a:spcAft>
              <a:buFont typeface="Arial" pitchFamily="34" charset="0"/>
              <a:buChar char="•"/>
              <a:defRPr/>
            </a:pPr>
            <a:r>
              <a:rPr lang="en-US" dirty="0" smtClean="0"/>
              <a:t>Select </a:t>
            </a:r>
            <a:r>
              <a:rPr lang="en-US" b="1" dirty="0" smtClean="0"/>
              <a:t>Stop 3 </a:t>
            </a:r>
            <a:r>
              <a:rPr lang="en-US" dirty="0" smtClean="0"/>
              <a:t>from the list, and then do the following: </a:t>
            </a:r>
          </a:p>
          <a:p>
            <a:pPr marL="1143000" lvl="2" indent="-228600" eaLnBrk="1" fontAlgn="auto" hangingPunct="1">
              <a:spcBef>
                <a:spcPts val="0"/>
              </a:spcBef>
              <a:spcAft>
                <a:spcPts val="0"/>
              </a:spcAft>
              <a:buFont typeface="Arial" pitchFamily="34" charset="0"/>
              <a:buChar char="•"/>
              <a:defRPr/>
            </a:pPr>
            <a:r>
              <a:rPr lang="en-US" dirty="0" smtClean="0"/>
              <a:t>In the </a:t>
            </a:r>
            <a:r>
              <a:rPr lang="en-US" b="1" dirty="0" smtClean="0"/>
              <a:t>Stop position </a:t>
            </a:r>
            <a:r>
              <a:rPr lang="en-US" dirty="0" smtClean="0"/>
              <a:t>box, enter </a:t>
            </a:r>
            <a:r>
              <a:rPr lang="en-US" b="1" dirty="0" smtClean="0"/>
              <a:t>100%</a:t>
            </a:r>
            <a:r>
              <a:rPr lang="en-US" dirty="0" smtClean="0"/>
              <a:t>.</a:t>
            </a:r>
          </a:p>
          <a:p>
            <a:pPr marL="1143000" lvl="2" indent="-228600" eaLnBrk="1" fontAlgn="auto" hangingPunct="1">
              <a:spcBef>
                <a:spcPts val="0"/>
              </a:spcBef>
              <a:spcAft>
                <a:spcPts val="0"/>
              </a:spcAft>
              <a:buFont typeface="Arial" pitchFamily="34" charset="0"/>
              <a:buChar char="•"/>
              <a:defRPr/>
            </a:pPr>
            <a:r>
              <a:rPr lang="en-US" dirty="0" smtClean="0"/>
              <a:t>Click the button next to </a:t>
            </a:r>
            <a:r>
              <a:rPr lang="en-US" b="1" dirty="0" smtClean="0"/>
              <a:t>Color</a:t>
            </a:r>
            <a:r>
              <a:rPr lang="en-US" dirty="0" smtClean="0"/>
              <a:t>, and then under </a:t>
            </a:r>
            <a:r>
              <a:rPr lang="en-US" b="1" dirty="0" smtClean="0"/>
              <a:t>Theme Colors </a:t>
            </a:r>
            <a:r>
              <a:rPr lang="en-US" dirty="0" smtClean="0"/>
              <a:t>click </a:t>
            </a:r>
            <a:r>
              <a:rPr lang="en-US" b="1" dirty="0" smtClean="0"/>
              <a:t>White, Background 1, Darker 50%</a:t>
            </a:r>
            <a:r>
              <a:rPr lang="en-US" dirty="0" smtClean="0"/>
              <a:t> (sixth row, first option from the left). </a:t>
            </a:r>
          </a:p>
          <a:p>
            <a:pPr eaLnBrk="1" fontAlgn="auto" hangingPunct="1">
              <a:lnSpc>
                <a:spcPct val="90000"/>
              </a:lnSpc>
              <a:spcBef>
                <a:spcPts val="0"/>
              </a:spcBef>
              <a:spcAft>
                <a:spcPts val="600"/>
              </a:spcAft>
              <a:defRPr/>
            </a:pPr>
            <a:endParaRPr lang="en-US" dirty="0" smtClean="0"/>
          </a:p>
          <a:p>
            <a:pPr eaLnBrk="1" fontAlgn="auto" hangingPunct="1">
              <a:spcBef>
                <a:spcPts val="0"/>
              </a:spcBef>
              <a:spcAft>
                <a:spcPts val="0"/>
              </a:spcAft>
              <a:defRPr/>
            </a:pPr>
            <a:endParaRPr lang="en-US" sz="1400" dirty="0" smtClean="0"/>
          </a:p>
        </p:txBody>
      </p:sp>
      <p:sp>
        <p:nvSpPr>
          <p:cNvPr id="49154" name="Slide Image Placeholder 5"/>
          <p:cNvSpPr>
            <a:spLocks noGrp="1" noRot="1" noChangeAspect="1" noTextEdit="1"/>
          </p:cNvSpPr>
          <p:nvPr>
            <p:ph type="sldImg"/>
          </p:nvPr>
        </p:nvSpPr>
        <p:spPr bwMode="auto">
          <a:xfrm>
            <a:off x="533400" y="460375"/>
            <a:ext cx="3144838" cy="2359025"/>
          </a:xfrm>
          <a:noFill/>
          <a:ln>
            <a:solidFill>
              <a:srgbClr val="000000"/>
            </a:solidFill>
            <a:miter lim="800000"/>
            <a:headEnd/>
            <a:tailEnd/>
          </a:ln>
        </p:spPr>
      </p:sp>
    </p:spTree>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01" name="Slide Image Placeholder 1"/>
          <p:cNvSpPr>
            <a:spLocks noGrp="1" noRot="1" noChangeAspect="1" noTextEdit="1"/>
          </p:cNvSpPr>
          <p:nvPr>
            <p:ph type="sldImg"/>
          </p:nvPr>
        </p:nvSpPr>
        <p:spPr bwMode="auto">
          <a:xfrm>
            <a:off x="536575" y="503238"/>
            <a:ext cx="3140075" cy="2354262"/>
          </a:xfrm>
          <a:noFill/>
          <a:ln>
            <a:solidFill>
              <a:srgbClr val="000000"/>
            </a:solidFill>
            <a:miter lim="800000"/>
            <a:headEnd/>
            <a:tailEnd/>
          </a:ln>
        </p:spPr>
      </p:sp>
      <p:sp>
        <p:nvSpPr>
          <p:cNvPr id="3" name="Notes Placeholder 2"/>
          <p:cNvSpPr>
            <a:spLocks noGrp="1"/>
          </p:cNvSpPr>
          <p:nvPr>
            <p:ph type="body" idx="1"/>
          </p:nvPr>
        </p:nvSpPr>
        <p:spPr/>
        <p:txBody>
          <a:bodyPr/>
          <a:lstStyle/>
          <a:p>
            <a:pPr eaLnBrk="1" fontAlgn="auto" hangingPunct="1">
              <a:spcBef>
                <a:spcPts val="0"/>
              </a:spcBef>
              <a:spcAft>
                <a:spcPts val="0"/>
              </a:spcAft>
              <a:defRPr/>
            </a:pPr>
            <a:r>
              <a:rPr lang="en-US" sz="1400" b="1" dirty="0" smtClean="0"/>
              <a:t>Custom animation effects: fly in and box out</a:t>
            </a:r>
          </a:p>
          <a:p>
            <a:pPr eaLnBrk="1" fontAlgn="auto" hangingPunct="1">
              <a:spcBef>
                <a:spcPts val="0"/>
              </a:spcBef>
              <a:spcAft>
                <a:spcPts val="0"/>
              </a:spcAft>
              <a:defRPr/>
            </a:pPr>
            <a:r>
              <a:rPr lang="en-US" sz="1400" dirty="0" smtClean="0"/>
              <a:t>(Intermediate)</a:t>
            </a:r>
          </a:p>
          <a:p>
            <a:pPr eaLnBrk="1" fontAlgn="auto" hangingPunct="1">
              <a:spcBef>
                <a:spcPts val="0"/>
              </a:spcBef>
              <a:spcAft>
                <a:spcPts val="0"/>
              </a:spcAft>
              <a:defRPr/>
            </a:pPr>
            <a:endParaRPr lang="en-US" dirty="0" smtClean="0"/>
          </a:p>
          <a:p>
            <a:pPr eaLnBrk="1" fontAlgn="auto" hangingPunct="1">
              <a:spcBef>
                <a:spcPts val="0"/>
              </a:spcBef>
              <a:spcAft>
                <a:spcPts val="0"/>
              </a:spcAft>
              <a:defRPr/>
            </a:pPr>
            <a:endParaRPr lang="en-US" dirty="0" smtClean="0"/>
          </a:p>
          <a:p>
            <a:pPr eaLnBrk="1" fontAlgn="auto" hangingPunct="1">
              <a:spcBef>
                <a:spcPts val="0"/>
              </a:spcBef>
              <a:spcAft>
                <a:spcPts val="0"/>
              </a:spcAft>
              <a:defRPr/>
            </a:pPr>
            <a:r>
              <a:rPr lang="en-US" b="1" dirty="0" smtClean="0"/>
              <a:t>Tip</a:t>
            </a:r>
            <a:r>
              <a:rPr lang="en-US" dirty="0" smtClean="0"/>
              <a:t>: For best results when reproducing the picture effect on this slide, you may want to use the </a:t>
            </a:r>
            <a:r>
              <a:rPr lang="en-US" b="1" dirty="0" smtClean="0"/>
              <a:t>Snap objects to other objects</a:t>
            </a:r>
            <a:r>
              <a:rPr lang="en-US" dirty="0" smtClean="0"/>
              <a:t> feature. To do so, right-click the slide background and then click </a:t>
            </a:r>
            <a:r>
              <a:rPr lang="en-US" b="1" dirty="0" smtClean="0"/>
              <a:t>Grid and Guides</a:t>
            </a:r>
            <a:r>
              <a:rPr lang="en-US" dirty="0" smtClean="0"/>
              <a:t>. Under </a:t>
            </a:r>
            <a:r>
              <a:rPr lang="en-US" b="1" dirty="0" smtClean="0"/>
              <a:t>Snap to</a:t>
            </a:r>
            <a:r>
              <a:rPr lang="en-US" dirty="0" smtClean="0"/>
              <a:t>, select </a:t>
            </a:r>
            <a:r>
              <a:rPr lang="en-US" b="1" dirty="0" smtClean="0"/>
              <a:t>Snap objects to other objects</a:t>
            </a:r>
            <a:r>
              <a:rPr lang="en-US" dirty="0" smtClean="0"/>
              <a:t>.</a:t>
            </a:r>
          </a:p>
          <a:p>
            <a:pPr eaLnBrk="1" fontAlgn="auto" hangingPunct="1">
              <a:spcBef>
                <a:spcPts val="0"/>
              </a:spcBef>
              <a:spcAft>
                <a:spcPts val="0"/>
              </a:spcAft>
              <a:defRPr/>
            </a:pPr>
            <a:endParaRPr lang="en-US" dirty="0" smtClean="0"/>
          </a:p>
          <a:p>
            <a:pPr eaLnBrk="1" fontAlgn="auto" hangingPunct="1">
              <a:spcBef>
                <a:spcPts val="0"/>
              </a:spcBef>
              <a:spcAft>
                <a:spcPts val="0"/>
              </a:spcAft>
              <a:defRPr/>
            </a:pPr>
            <a:endParaRPr lang="en-US" dirty="0" smtClean="0"/>
          </a:p>
          <a:p>
            <a:pPr eaLnBrk="1" fontAlgn="auto" hangingPunct="1">
              <a:spcBef>
                <a:spcPts val="0"/>
              </a:spcBef>
              <a:spcAft>
                <a:spcPts val="0"/>
              </a:spcAft>
              <a:defRPr/>
            </a:pPr>
            <a:r>
              <a:rPr lang="en-US" dirty="0" smtClean="0"/>
              <a:t>To reproduce the picture effects on this slide, do the following:</a:t>
            </a:r>
            <a:endParaRPr lang="en-US" b="1" dirty="0" smtClean="0"/>
          </a:p>
          <a:p>
            <a:pPr marL="228600" indent="-228600" eaLnBrk="1" fontAlgn="auto" hangingPunct="1">
              <a:spcBef>
                <a:spcPts val="0"/>
              </a:spcBef>
              <a:spcAft>
                <a:spcPts val="0"/>
              </a:spcAft>
              <a:buFont typeface="+mj-lt"/>
              <a:buAutoNum type="arabicPeriod"/>
              <a:defRPr/>
            </a:pPr>
            <a:r>
              <a:rPr lang="en-US" dirty="0" smtClean="0"/>
              <a:t>On the </a:t>
            </a:r>
            <a:r>
              <a:rPr lang="en-US" b="1" dirty="0" smtClean="0"/>
              <a:t>Home</a:t>
            </a:r>
            <a:r>
              <a:rPr lang="en-US" dirty="0" smtClean="0"/>
              <a:t> tab, in the </a:t>
            </a:r>
            <a:r>
              <a:rPr lang="en-US" b="1" dirty="0" smtClean="0"/>
              <a:t>Slides</a:t>
            </a:r>
            <a:r>
              <a:rPr lang="en-US" dirty="0" smtClean="0"/>
              <a:t> group, click </a:t>
            </a:r>
            <a:r>
              <a:rPr lang="en-US" b="1" dirty="0" smtClean="0"/>
              <a:t>Layout</a:t>
            </a:r>
            <a:r>
              <a:rPr lang="en-US" dirty="0" smtClean="0"/>
              <a:t> and then click </a:t>
            </a:r>
            <a:r>
              <a:rPr lang="en-US" b="1" dirty="0" smtClean="0"/>
              <a:t>Blank</a:t>
            </a:r>
            <a:r>
              <a:rPr lang="en-US" dirty="0" smtClean="0"/>
              <a:t>. </a:t>
            </a:r>
          </a:p>
          <a:p>
            <a:pPr marL="228600" indent="-228600" eaLnBrk="1" fontAlgn="auto" hangingPunct="1">
              <a:spcBef>
                <a:spcPts val="0"/>
              </a:spcBef>
              <a:spcAft>
                <a:spcPts val="0"/>
              </a:spcAft>
              <a:buFont typeface="+mj-lt"/>
              <a:buAutoNum type="arabicPeriod"/>
              <a:defRPr/>
            </a:pPr>
            <a:r>
              <a:rPr lang="en-US" dirty="0" smtClean="0"/>
              <a:t>On the </a:t>
            </a:r>
            <a:r>
              <a:rPr lang="en-US" b="1" dirty="0" smtClean="0"/>
              <a:t>Insert tab</a:t>
            </a:r>
            <a:r>
              <a:rPr lang="en-US" dirty="0" smtClean="0"/>
              <a:t>, in the </a:t>
            </a:r>
            <a:r>
              <a:rPr lang="en-US" b="1" dirty="0" smtClean="0"/>
              <a:t>Illustrations</a:t>
            </a:r>
            <a:r>
              <a:rPr lang="en-US" dirty="0" smtClean="0"/>
              <a:t> group, click </a:t>
            </a:r>
            <a:r>
              <a:rPr lang="en-US" b="1" dirty="0" smtClean="0"/>
              <a:t>Picture.</a:t>
            </a:r>
            <a:endParaRPr lang="en-US" dirty="0" smtClean="0"/>
          </a:p>
          <a:p>
            <a:pPr marL="228600" indent="-228600" eaLnBrk="1" fontAlgn="auto" hangingPunct="1">
              <a:spcBef>
                <a:spcPts val="0"/>
              </a:spcBef>
              <a:spcAft>
                <a:spcPts val="0"/>
              </a:spcAft>
              <a:buFont typeface="+mj-lt"/>
              <a:buAutoNum type="arabicPeriod"/>
              <a:defRPr/>
            </a:pPr>
            <a:r>
              <a:rPr lang="en-US" dirty="0" smtClean="0"/>
              <a:t>In the </a:t>
            </a:r>
            <a:r>
              <a:rPr lang="en-US" b="1" dirty="0" smtClean="0"/>
              <a:t>Insert Picture </a:t>
            </a:r>
            <a:r>
              <a:rPr lang="en-US" dirty="0" smtClean="0"/>
              <a:t>dialog box, select a picture and then click </a:t>
            </a:r>
            <a:r>
              <a:rPr lang="en-US" b="1" dirty="0" smtClean="0"/>
              <a:t>Insert</a:t>
            </a:r>
            <a:r>
              <a:rPr lang="en-US" dirty="0" smtClean="0"/>
              <a:t>.</a:t>
            </a:r>
          </a:p>
          <a:p>
            <a:pPr marL="228600" indent="-228600" eaLnBrk="1" fontAlgn="auto" hangingPunct="1">
              <a:spcBef>
                <a:spcPts val="0"/>
              </a:spcBef>
              <a:spcAft>
                <a:spcPts val="0"/>
              </a:spcAft>
              <a:buFont typeface="+mj-lt"/>
              <a:buAutoNum type="arabicPeriod"/>
              <a:defRPr/>
            </a:pPr>
            <a:r>
              <a:rPr lang="en-US" dirty="0" smtClean="0"/>
              <a:t>On the slide, select the picture. Under </a:t>
            </a:r>
            <a:r>
              <a:rPr lang="en-US" b="1" dirty="0" smtClean="0"/>
              <a:t>Picture Tools</a:t>
            </a:r>
            <a:r>
              <a:rPr lang="en-US" dirty="0" smtClean="0"/>
              <a:t>, on the </a:t>
            </a:r>
            <a:r>
              <a:rPr lang="en-US" b="1" dirty="0" smtClean="0"/>
              <a:t>Format</a:t>
            </a:r>
            <a:r>
              <a:rPr lang="en-US" dirty="0" smtClean="0"/>
              <a:t> tab, in the bottom right corner of the </a:t>
            </a:r>
            <a:r>
              <a:rPr lang="en-US" b="1" dirty="0" smtClean="0"/>
              <a:t>Size</a:t>
            </a:r>
            <a:r>
              <a:rPr lang="en-US" dirty="0" smtClean="0"/>
              <a:t> group, click the </a:t>
            </a:r>
            <a:r>
              <a:rPr lang="en-US" b="1" dirty="0" smtClean="0"/>
              <a:t>Size and Position</a:t>
            </a:r>
            <a:r>
              <a:rPr lang="en-US" dirty="0" smtClean="0"/>
              <a:t> dialog box launcher. In the </a:t>
            </a:r>
            <a:r>
              <a:rPr lang="en-US" b="1" dirty="0" smtClean="0"/>
              <a:t>Size and Position </a:t>
            </a:r>
            <a:r>
              <a:rPr lang="en-US" dirty="0" smtClean="0"/>
              <a:t> dialog box, on the </a:t>
            </a:r>
            <a:r>
              <a:rPr lang="en-US" b="1" dirty="0" smtClean="0"/>
              <a:t>Size</a:t>
            </a:r>
            <a:r>
              <a:rPr lang="en-US" dirty="0" smtClean="0"/>
              <a:t> tab, resize or crop the picture as needed so that under </a:t>
            </a:r>
            <a:r>
              <a:rPr lang="en-US" b="1" dirty="0" smtClean="0"/>
              <a:t>Size and rotate</a:t>
            </a:r>
            <a:r>
              <a:rPr lang="en-US" dirty="0" smtClean="0"/>
              <a:t>, the </a:t>
            </a:r>
            <a:r>
              <a:rPr lang="en-US" b="1" dirty="0" smtClean="0"/>
              <a:t>Height</a:t>
            </a:r>
            <a:r>
              <a:rPr lang="en-US" dirty="0" smtClean="0"/>
              <a:t> box is set to </a:t>
            </a:r>
            <a:r>
              <a:rPr lang="en-US" b="1" dirty="0" smtClean="0"/>
              <a:t>4”</a:t>
            </a:r>
            <a:r>
              <a:rPr lang="en-US" dirty="0" smtClean="0"/>
              <a:t> and the </a:t>
            </a:r>
            <a:r>
              <a:rPr lang="en-US" b="1" dirty="0" smtClean="0"/>
              <a:t>Width</a:t>
            </a:r>
            <a:r>
              <a:rPr lang="en-US" dirty="0" smtClean="0"/>
              <a:t> box is set to </a:t>
            </a:r>
            <a:r>
              <a:rPr lang="en-US" b="1" dirty="0" smtClean="0"/>
              <a:t>5.33”</a:t>
            </a:r>
            <a:r>
              <a:rPr lang="en-US" dirty="0" smtClean="0"/>
              <a:t>. Resize the picture under </a:t>
            </a:r>
            <a:r>
              <a:rPr lang="en-US" b="1" dirty="0" smtClean="0"/>
              <a:t>Size and rotate </a:t>
            </a:r>
            <a:r>
              <a:rPr lang="en-US" dirty="0" smtClean="0"/>
              <a:t>by entering values into the </a:t>
            </a:r>
            <a:r>
              <a:rPr lang="en-US" b="1" dirty="0" smtClean="0"/>
              <a:t>Height</a:t>
            </a:r>
            <a:r>
              <a:rPr lang="en-US" dirty="0" smtClean="0"/>
              <a:t> and </a:t>
            </a:r>
            <a:r>
              <a:rPr lang="en-US" b="1" dirty="0" smtClean="0"/>
              <a:t>Width</a:t>
            </a:r>
            <a:r>
              <a:rPr lang="en-US" dirty="0" smtClean="0"/>
              <a:t> boxes. Crop the picture under </a:t>
            </a:r>
            <a:r>
              <a:rPr lang="en-US" b="1" dirty="0" smtClean="0"/>
              <a:t>Crop from </a:t>
            </a:r>
            <a:r>
              <a:rPr lang="en-US" dirty="0" smtClean="0"/>
              <a:t>by entering values into the </a:t>
            </a:r>
            <a:r>
              <a:rPr lang="en-US" b="1" dirty="0" smtClean="0"/>
              <a:t>Left</a:t>
            </a:r>
            <a:r>
              <a:rPr lang="en-US" dirty="0" smtClean="0"/>
              <a:t>, </a:t>
            </a:r>
            <a:r>
              <a:rPr lang="en-US" b="1" dirty="0" smtClean="0"/>
              <a:t>Right</a:t>
            </a:r>
            <a:r>
              <a:rPr lang="en-US" dirty="0" smtClean="0"/>
              <a:t>, </a:t>
            </a:r>
            <a:r>
              <a:rPr lang="en-US" b="1" dirty="0" smtClean="0"/>
              <a:t>Top</a:t>
            </a:r>
            <a:r>
              <a:rPr lang="en-US" dirty="0" smtClean="0"/>
              <a:t>, and </a:t>
            </a:r>
            <a:r>
              <a:rPr lang="en-US" b="1" dirty="0" smtClean="0"/>
              <a:t>Bottom</a:t>
            </a:r>
            <a:r>
              <a:rPr lang="en-US" dirty="0" smtClean="0"/>
              <a:t> boxes. </a:t>
            </a:r>
          </a:p>
          <a:p>
            <a:pPr marL="228600" indent="-228600" eaLnBrk="1" fontAlgn="auto" hangingPunct="1">
              <a:spcBef>
                <a:spcPts val="0"/>
              </a:spcBef>
              <a:spcAft>
                <a:spcPts val="0"/>
              </a:spcAft>
              <a:buFont typeface="+mj-lt"/>
              <a:buAutoNum type="arabicPeriod"/>
              <a:defRPr/>
            </a:pPr>
            <a:r>
              <a:rPr lang="en-US" dirty="0" smtClean="0"/>
              <a:t>On the </a:t>
            </a:r>
            <a:r>
              <a:rPr lang="en-US" b="1" dirty="0" smtClean="0"/>
              <a:t>Home</a:t>
            </a:r>
            <a:r>
              <a:rPr lang="en-US" dirty="0" smtClean="0"/>
              <a:t> tab, in the </a:t>
            </a:r>
            <a:r>
              <a:rPr lang="en-US" b="1" dirty="0" smtClean="0"/>
              <a:t>Drawing</a:t>
            </a:r>
            <a:r>
              <a:rPr lang="en-US" dirty="0" smtClean="0"/>
              <a:t> group, click </a:t>
            </a:r>
            <a:r>
              <a:rPr lang="en-US" b="1" dirty="0" smtClean="0"/>
              <a:t>Arrange</a:t>
            </a:r>
            <a:r>
              <a:rPr lang="en-US" dirty="0" smtClean="0"/>
              <a:t>,</a:t>
            </a:r>
            <a:r>
              <a:rPr lang="en-US" b="1" dirty="0" smtClean="0"/>
              <a:t> </a:t>
            </a:r>
            <a:r>
              <a:rPr lang="en-US" dirty="0" smtClean="0"/>
              <a:t>point to </a:t>
            </a:r>
            <a:r>
              <a:rPr lang="en-US" b="1" dirty="0" smtClean="0"/>
              <a:t>Align</a:t>
            </a:r>
            <a:r>
              <a:rPr lang="en-US" dirty="0" smtClean="0"/>
              <a:t>, and then do the following: </a:t>
            </a:r>
          </a:p>
          <a:p>
            <a:pPr marL="685800" lvl="1" indent="-228600" eaLnBrk="1" fontAlgn="auto" hangingPunct="1">
              <a:spcBef>
                <a:spcPts val="0"/>
              </a:spcBef>
              <a:spcAft>
                <a:spcPts val="0"/>
              </a:spcAft>
              <a:buFont typeface="+mj-lt"/>
              <a:buAutoNum type="arabicPeriod"/>
              <a:defRPr/>
            </a:pPr>
            <a:r>
              <a:rPr lang="en-US" dirty="0" smtClean="0"/>
              <a:t>Click </a:t>
            </a:r>
            <a:r>
              <a:rPr lang="en-US" b="1" dirty="0" smtClean="0"/>
              <a:t>Align to Slide</a:t>
            </a:r>
            <a:r>
              <a:rPr lang="en-US" dirty="0" smtClean="0"/>
              <a:t>.</a:t>
            </a:r>
          </a:p>
          <a:p>
            <a:pPr marL="685800" lvl="1" indent="-228600" eaLnBrk="1" fontAlgn="auto" hangingPunct="1">
              <a:spcBef>
                <a:spcPts val="0"/>
              </a:spcBef>
              <a:spcAft>
                <a:spcPts val="0"/>
              </a:spcAft>
              <a:buFont typeface="+mj-lt"/>
              <a:buAutoNum type="arabicPeriod"/>
              <a:defRPr/>
            </a:pPr>
            <a:r>
              <a:rPr lang="en-US" dirty="0" smtClean="0"/>
              <a:t>Click </a:t>
            </a:r>
            <a:r>
              <a:rPr lang="en-US" b="1" dirty="0" smtClean="0"/>
              <a:t>Align Center</a:t>
            </a:r>
            <a:r>
              <a:rPr lang="en-US" dirty="0" smtClean="0"/>
              <a:t>.</a:t>
            </a:r>
          </a:p>
          <a:p>
            <a:pPr marL="685800" lvl="1" indent="-228600" eaLnBrk="1" fontAlgn="auto" hangingPunct="1">
              <a:spcBef>
                <a:spcPts val="0"/>
              </a:spcBef>
              <a:spcAft>
                <a:spcPts val="0"/>
              </a:spcAft>
              <a:buFont typeface="+mj-lt"/>
              <a:buAutoNum type="arabicPeriod"/>
              <a:defRPr/>
            </a:pPr>
            <a:r>
              <a:rPr lang="en-US" dirty="0" smtClean="0"/>
              <a:t>Click </a:t>
            </a:r>
            <a:r>
              <a:rPr lang="en-US" b="1" dirty="0" smtClean="0"/>
              <a:t>Align Middle</a:t>
            </a:r>
            <a:r>
              <a:rPr lang="en-US" dirty="0" smtClean="0"/>
              <a:t>.</a:t>
            </a:r>
            <a:r>
              <a:rPr lang="en-US" b="1" dirty="0" smtClean="0"/>
              <a:t> </a:t>
            </a:r>
          </a:p>
          <a:p>
            <a:pPr marL="228600" indent="-228600" eaLnBrk="1" fontAlgn="auto" hangingPunct="1">
              <a:spcBef>
                <a:spcPts val="0"/>
              </a:spcBef>
              <a:spcAft>
                <a:spcPts val="0"/>
              </a:spcAft>
              <a:buFont typeface="+mj-lt"/>
              <a:buAutoNum type="arabicPeriod" startAt="6"/>
              <a:defRPr/>
            </a:pPr>
            <a:r>
              <a:rPr lang="en-US" dirty="0" smtClean="0"/>
              <a:t>On the </a:t>
            </a:r>
            <a:r>
              <a:rPr lang="en-US" b="1" dirty="0" smtClean="0"/>
              <a:t>Home</a:t>
            </a:r>
            <a:r>
              <a:rPr lang="en-US" dirty="0" smtClean="0"/>
              <a:t> tab, in the </a:t>
            </a:r>
            <a:r>
              <a:rPr lang="en-US" b="1" dirty="0" smtClean="0"/>
              <a:t>Drawing</a:t>
            </a:r>
            <a:r>
              <a:rPr lang="en-US" dirty="0" smtClean="0"/>
              <a:t> group, click </a:t>
            </a:r>
            <a:r>
              <a:rPr lang="en-US" b="1" dirty="0" smtClean="0"/>
              <a:t>Shapes</a:t>
            </a:r>
            <a:r>
              <a:rPr lang="en-US" dirty="0" smtClean="0"/>
              <a:t>, and then under </a:t>
            </a:r>
            <a:r>
              <a:rPr lang="en-US" b="1" dirty="0" smtClean="0"/>
              <a:t>Rectangles</a:t>
            </a:r>
            <a:r>
              <a:rPr lang="en-US" dirty="0" smtClean="0"/>
              <a:t> click </a:t>
            </a:r>
            <a:r>
              <a:rPr lang="en-US" b="1" dirty="0" smtClean="0"/>
              <a:t>Rectangle</a:t>
            </a:r>
            <a:r>
              <a:rPr lang="en-US" dirty="0" smtClean="0"/>
              <a:t> (first option from the left).</a:t>
            </a:r>
          </a:p>
          <a:p>
            <a:pPr marL="228600" indent="-228600" eaLnBrk="1" fontAlgn="auto" hangingPunct="1">
              <a:spcBef>
                <a:spcPts val="0"/>
              </a:spcBef>
              <a:spcAft>
                <a:spcPts val="0"/>
              </a:spcAft>
              <a:buFont typeface="+mj-lt"/>
              <a:buAutoNum type="arabicPeriod" startAt="6"/>
              <a:defRPr/>
            </a:pPr>
            <a:r>
              <a:rPr lang="en-US" dirty="0" smtClean="0"/>
              <a:t>On the slide, drag to draw a rectangle.</a:t>
            </a:r>
          </a:p>
          <a:p>
            <a:pPr marL="228600" indent="-228600" eaLnBrk="1" fontAlgn="auto" hangingPunct="1">
              <a:spcBef>
                <a:spcPts val="0"/>
              </a:spcBef>
              <a:spcAft>
                <a:spcPts val="0"/>
              </a:spcAft>
              <a:buFont typeface="+mj-lt"/>
              <a:buAutoNum type="arabicPeriod" startAt="6"/>
              <a:defRPr/>
            </a:pPr>
            <a:r>
              <a:rPr lang="en-US" dirty="0" smtClean="0"/>
              <a:t>Select the rectangle. Under</a:t>
            </a:r>
            <a:r>
              <a:rPr lang="en-US" b="1" dirty="0" smtClean="0"/>
              <a:t> Drawing</a:t>
            </a:r>
            <a:r>
              <a:rPr lang="en-US" dirty="0" smtClean="0"/>
              <a:t> </a:t>
            </a:r>
            <a:r>
              <a:rPr lang="en-US" b="1" dirty="0" smtClean="0"/>
              <a:t>Tools</a:t>
            </a:r>
            <a:r>
              <a:rPr lang="en-US" dirty="0" smtClean="0"/>
              <a:t>, on the </a:t>
            </a:r>
            <a:r>
              <a:rPr lang="en-US" b="1" dirty="0" smtClean="0"/>
              <a:t>Format </a:t>
            </a:r>
            <a:r>
              <a:rPr lang="en-US" dirty="0" smtClean="0"/>
              <a:t>tab, in the </a:t>
            </a:r>
            <a:r>
              <a:rPr lang="en-US" b="1" dirty="0" smtClean="0"/>
              <a:t>Size</a:t>
            </a:r>
            <a:r>
              <a:rPr lang="en-US" dirty="0" smtClean="0"/>
              <a:t> group, do the following:</a:t>
            </a:r>
          </a:p>
          <a:p>
            <a:pPr marL="685800" lvl="1" indent="-228600" eaLnBrk="1" fontAlgn="auto" hangingPunct="1">
              <a:spcBef>
                <a:spcPts val="0"/>
              </a:spcBef>
              <a:spcAft>
                <a:spcPts val="0"/>
              </a:spcAft>
              <a:buFont typeface="Arial" pitchFamily="34" charset="0"/>
              <a:buChar char="•"/>
              <a:defRPr/>
            </a:pPr>
            <a:r>
              <a:rPr lang="en-US" dirty="0" smtClean="0"/>
              <a:t>In the in the </a:t>
            </a:r>
            <a:r>
              <a:rPr lang="en-US" b="1" dirty="0" smtClean="0"/>
              <a:t>Shape Height </a:t>
            </a:r>
            <a:r>
              <a:rPr lang="en-US" dirty="0" smtClean="0"/>
              <a:t>box, enter </a:t>
            </a:r>
            <a:r>
              <a:rPr lang="en-US" b="1" dirty="0" smtClean="0"/>
              <a:t>0.05”</a:t>
            </a:r>
            <a:r>
              <a:rPr lang="en-US" dirty="0" smtClean="0"/>
              <a:t>.</a:t>
            </a:r>
          </a:p>
          <a:p>
            <a:pPr marL="685800" lvl="1" indent="-228600" eaLnBrk="1" fontAlgn="auto" hangingPunct="1">
              <a:spcBef>
                <a:spcPts val="0"/>
              </a:spcBef>
              <a:spcAft>
                <a:spcPts val="0"/>
              </a:spcAft>
              <a:buFont typeface="Arial" pitchFamily="34" charset="0"/>
              <a:buChar char="•"/>
              <a:defRPr/>
            </a:pPr>
            <a:r>
              <a:rPr lang="en-US" dirty="0" smtClean="0"/>
              <a:t>In the </a:t>
            </a:r>
            <a:r>
              <a:rPr lang="en-US" b="1" dirty="0" smtClean="0"/>
              <a:t>Shape Width </a:t>
            </a:r>
            <a:r>
              <a:rPr lang="en-US" dirty="0" smtClean="0"/>
              <a:t>box, enter </a:t>
            </a:r>
            <a:r>
              <a:rPr lang="en-US" b="1" dirty="0" smtClean="0"/>
              <a:t>10.3”</a:t>
            </a:r>
            <a:r>
              <a:rPr lang="en-US" dirty="0" smtClean="0"/>
              <a:t>.</a:t>
            </a:r>
          </a:p>
          <a:p>
            <a:pPr marL="228600" indent="-228600" eaLnBrk="1" fontAlgn="auto" hangingPunct="1">
              <a:spcBef>
                <a:spcPts val="0"/>
              </a:spcBef>
              <a:spcAft>
                <a:spcPts val="0"/>
              </a:spcAft>
              <a:buFont typeface="+mj-lt"/>
              <a:buAutoNum type="arabicPeriod" startAt="6"/>
              <a:defRPr/>
            </a:pPr>
            <a:r>
              <a:rPr lang="en-US" dirty="0" smtClean="0"/>
              <a:t>Under</a:t>
            </a:r>
            <a:r>
              <a:rPr lang="en-US" b="1" dirty="0" smtClean="0"/>
              <a:t> Drawing</a:t>
            </a:r>
            <a:r>
              <a:rPr lang="en-US" dirty="0" smtClean="0"/>
              <a:t> </a:t>
            </a:r>
            <a:r>
              <a:rPr lang="en-US" b="1" dirty="0" smtClean="0"/>
              <a:t>Tools</a:t>
            </a:r>
            <a:r>
              <a:rPr lang="en-US" dirty="0" smtClean="0"/>
              <a:t>, on the </a:t>
            </a:r>
            <a:r>
              <a:rPr lang="en-US" b="1" dirty="0" smtClean="0"/>
              <a:t>Format </a:t>
            </a:r>
            <a:r>
              <a:rPr lang="en-US" dirty="0" smtClean="0"/>
              <a:t>tab, in the </a:t>
            </a:r>
            <a:r>
              <a:rPr lang="en-US" b="1" dirty="0" smtClean="0"/>
              <a:t>Shape Styles</a:t>
            </a:r>
            <a:r>
              <a:rPr lang="en-US" dirty="0" smtClean="0"/>
              <a:t> group, click the arrow next to </a:t>
            </a:r>
            <a:r>
              <a:rPr lang="en-US" b="1" dirty="0" smtClean="0"/>
              <a:t>Shape Fill</a:t>
            </a:r>
            <a:r>
              <a:rPr lang="en-US" dirty="0" smtClean="0"/>
              <a:t>, and then click </a:t>
            </a:r>
            <a:r>
              <a:rPr lang="en-US" b="1" dirty="0" smtClean="0"/>
              <a:t>Blue, Accent 1 </a:t>
            </a:r>
            <a:r>
              <a:rPr lang="en-US" dirty="0" smtClean="0"/>
              <a:t>(first row, fifth option from the left).</a:t>
            </a:r>
          </a:p>
          <a:p>
            <a:pPr marL="228600" indent="-228600" eaLnBrk="1" fontAlgn="auto" hangingPunct="1">
              <a:spcBef>
                <a:spcPts val="0"/>
              </a:spcBef>
              <a:spcAft>
                <a:spcPts val="0"/>
              </a:spcAft>
              <a:buFont typeface="+mj-lt"/>
              <a:buAutoNum type="arabicPeriod" startAt="6"/>
              <a:defRPr/>
            </a:pPr>
            <a:r>
              <a:rPr lang="en-US" dirty="0" smtClean="0"/>
              <a:t>Under</a:t>
            </a:r>
            <a:r>
              <a:rPr lang="en-US" b="1" dirty="0" smtClean="0"/>
              <a:t> Drawing</a:t>
            </a:r>
            <a:r>
              <a:rPr lang="en-US" dirty="0" smtClean="0"/>
              <a:t> </a:t>
            </a:r>
            <a:r>
              <a:rPr lang="en-US" b="1" dirty="0" smtClean="0"/>
              <a:t>Tools</a:t>
            </a:r>
            <a:r>
              <a:rPr lang="en-US" dirty="0" smtClean="0"/>
              <a:t>, on the </a:t>
            </a:r>
            <a:r>
              <a:rPr lang="en-US" b="1" dirty="0" smtClean="0"/>
              <a:t>Format </a:t>
            </a:r>
            <a:r>
              <a:rPr lang="en-US" dirty="0" smtClean="0"/>
              <a:t>tab, in the </a:t>
            </a:r>
            <a:r>
              <a:rPr lang="en-US" b="1" dirty="0" smtClean="0"/>
              <a:t>Shape Styles</a:t>
            </a:r>
            <a:r>
              <a:rPr lang="en-US" dirty="0" smtClean="0"/>
              <a:t> group, click </a:t>
            </a:r>
            <a:r>
              <a:rPr lang="en-US" b="1" dirty="0" smtClean="0"/>
              <a:t>Shape Effects</a:t>
            </a:r>
            <a:r>
              <a:rPr lang="en-US" dirty="0" smtClean="0"/>
              <a:t>, point to </a:t>
            </a:r>
            <a:r>
              <a:rPr lang="en-US" b="1" dirty="0" smtClean="0"/>
              <a:t>Preset, </a:t>
            </a:r>
            <a:r>
              <a:rPr lang="en-US" dirty="0" smtClean="0"/>
              <a:t>and then under </a:t>
            </a:r>
            <a:r>
              <a:rPr lang="en-US" b="1" dirty="0" smtClean="0"/>
              <a:t>Presets</a:t>
            </a:r>
            <a:r>
              <a:rPr lang="en-US" dirty="0" smtClean="0"/>
              <a:t>, click </a:t>
            </a:r>
            <a:r>
              <a:rPr lang="en-US" b="1" dirty="0" smtClean="0"/>
              <a:t>Preset 8 </a:t>
            </a:r>
            <a:r>
              <a:rPr lang="en-US" dirty="0" smtClean="0"/>
              <a:t>(second row, fourth option from the left).</a:t>
            </a:r>
          </a:p>
          <a:p>
            <a:pPr marL="228600" indent="-228600" eaLnBrk="1" fontAlgn="auto" hangingPunct="1">
              <a:spcBef>
                <a:spcPts val="0"/>
              </a:spcBef>
              <a:spcAft>
                <a:spcPts val="0"/>
              </a:spcAft>
              <a:buFont typeface="+mj-lt"/>
              <a:buAutoNum type="arabicPeriod" startAt="6"/>
              <a:defRPr/>
            </a:pPr>
            <a:r>
              <a:rPr lang="en-US" dirty="0" smtClean="0"/>
              <a:t>Select the rectangle. On the </a:t>
            </a:r>
            <a:r>
              <a:rPr lang="en-US" b="1" dirty="0" smtClean="0"/>
              <a:t>Home </a:t>
            </a:r>
            <a:r>
              <a:rPr lang="en-US" dirty="0" smtClean="0"/>
              <a:t>tab, in the </a:t>
            </a:r>
            <a:r>
              <a:rPr lang="en-US" b="1" dirty="0" smtClean="0"/>
              <a:t>Clipboard </a:t>
            </a:r>
            <a:r>
              <a:rPr lang="en-US" dirty="0" smtClean="0"/>
              <a:t>group, click the arrow under </a:t>
            </a:r>
            <a:r>
              <a:rPr lang="en-US" b="1" dirty="0" smtClean="0"/>
              <a:t>Paste</a:t>
            </a:r>
            <a:r>
              <a:rPr lang="en-US" dirty="0" smtClean="0"/>
              <a:t>,</a:t>
            </a:r>
            <a:r>
              <a:rPr lang="en-US" b="1" dirty="0" smtClean="0"/>
              <a:t> </a:t>
            </a:r>
            <a:r>
              <a:rPr lang="en-US" dirty="0" smtClean="0"/>
              <a:t>and then click </a:t>
            </a:r>
            <a:r>
              <a:rPr lang="en-US" b="1" dirty="0" smtClean="0"/>
              <a:t>Duplicate</a:t>
            </a:r>
            <a:r>
              <a:rPr lang="en-US" dirty="0" smtClean="0"/>
              <a:t>.</a:t>
            </a:r>
            <a:r>
              <a:rPr lang="en-US" b="1" dirty="0" smtClean="0"/>
              <a:t> </a:t>
            </a:r>
            <a:r>
              <a:rPr lang="en-US" dirty="0" smtClean="0"/>
              <a:t>Repeat this process two more times for a total of four rectangles.</a:t>
            </a:r>
          </a:p>
          <a:p>
            <a:pPr marL="228600" indent="-228600" eaLnBrk="1" fontAlgn="auto" hangingPunct="1">
              <a:spcBef>
                <a:spcPts val="0"/>
              </a:spcBef>
              <a:spcAft>
                <a:spcPts val="0"/>
              </a:spcAft>
              <a:buFont typeface="+mj-lt"/>
              <a:buAutoNum type="arabicPeriod" startAt="6"/>
              <a:defRPr/>
            </a:pPr>
            <a:r>
              <a:rPr lang="en-US" dirty="0" smtClean="0"/>
              <a:t>Drag one of the rectangles until the bottom edge of the rectangle meets the top edge of the picture.</a:t>
            </a:r>
          </a:p>
          <a:p>
            <a:pPr marL="228600" indent="-228600" eaLnBrk="1" fontAlgn="auto" hangingPunct="1">
              <a:spcBef>
                <a:spcPts val="0"/>
              </a:spcBef>
              <a:spcAft>
                <a:spcPts val="0"/>
              </a:spcAft>
              <a:buFont typeface="+mj-lt"/>
              <a:buAutoNum type="arabicPeriod" startAt="6"/>
              <a:defRPr/>
            </a:pPr>
            <a:r>
              <a:rPr lang="en-US" dirty="0" smtClean="0"/>
              <a:t>Drag another rectangle until the top edge of the rectangle meets the bottom edge of the picture.</a:t>
            </a:r>
          </a:p>
          <a:p>
            <a:pPr marL="228600" indent="-228600" eaLnBrk="1" fontAlgn="auto" hangingPunct="1">
              <a:spcBef>
                <a:spcPts val="0"/>
              </a:spcBef>
              <a:spcAft>
                <a:spcPts val="0"/>
              </a:spcAft>
              <a:buFont typeface="+mj-lt"/>
              <a:buAutoNum type="arabicPeriod" startAt="6"/>
              <a:defRPr/>
            </a:pPr>
            <a:r>
              <a:rPr lang="en-US" dirty="0" smtClean="0"/>
              <a:t>Press and hold CTRL, and then select the other two rectangles. Under</a:t>
            </a:r>
            <a:r>
              <a:rPr lang="en-US" b="1" dirty="0" smtClean="0"/>
              <a:t> Drawing</a:t>
            </a:r>
            <a:r>
              <a:rPr lang="en-US" dirty="0" smtClean="0"/>
              <a:t> </a:t>
            </a:r>
            <a:r>
              <a:rPr lang="en-US" b="1" dirty="0" smtClean="0"/>
              <a:t>Tools</a:t>
            </a:r>
            <a:r>
              <a:rPr lang="en-US" dirty="0" smtClean="0"/>
              <a:t>, on the </a:t>
            </a:r>
            <a:r>
              <a:rPr lang="en-US" b="1" dirty="0" smtClean="0"/>
              <a:t>Format </a:t>
            </a:r>
            <a:r>
              <a:rPr lang="en-US" dirty="0" smtClean="0"/>
              <a:t>tab, in the </a:t>
            </a:r>
            <a:r>
              <a:rPr lang="en-US" b="1" dirty="0" smtClean="0"/>
              <a:t>Size</a:t>
            </a:r>
            <a:r>
              <a:rPr lang="en-US" dirty="0" smtClean="0"/>
              <a:t> group, do the following: </a:t>
            </a:r>
          </a:p>
          <a:p>
            <a:pPr marL="685800" lvl="1" indent="-228600" eaLnBrk="1" fontAlgn="auto" hangingPunct="1">
              <a:spcBef>
                <a:spcPts val="0"/>
              </a:spcBef>
              <a:spcAft>
                <a:spcPts val="0"/>
              </a:spcAft>
              <a:buFont typeface="Arial" pitchFamily="34" charset="0"/>
              <a:buChar char="•"/>
              <a:defRPr/>
            </a:pPr>
            <a:r>
              <a:rPr lang="en-US" dirty="0" smtClean="0"/>
              <a:t>In the in the </a:t>
            </a:r>
            <a:r>
              <a:rPr lang="en-US" b="1" dirty="0" smtClean="0"/>
              <a:t>Shape Height </a:t>
            </a:r>
            <a:r>
              <a:rPr lang="en-US" dirty="0" smtClean="0"/>
              <a:t>box, enter </a:t>
            </a:r>
            <a:r>
              <a:rPr lang="en-US" b="1" dirty="0" smtClean="0"/>
              <a:t>7.8”</a:t>
            </a:r>
            <a:r>
              <a:rPr lang="en-US" dirty="0" smtClean="0"/>
              <a:t>.</a:t>
            </a:r>
          </a:p>
          <a:p>
            <a:pPr marL="685800" lvl="1" indent="-228600" eaLnBrk="1" fontAlgn="auto" hangingPunct="1">
              <a:spcBef>
                <a:spcPts val="0"/>
              </a:spcBef>
              <a:spcAft>
                <a:spcPts val="0"/>
              </a:spcAft>
              <a:buFont typeface="Arial" pitchFamily="34" charset="0"/>
              <a:buChar char="•"/>
              <a:defRPr/>
            </a:pPr>
            <a:r>
              <a:rPr lang="en-US" dirty="0" smtClean="0"/>
              <a:t>In the </a:t>
            </a:r>
            <a:r>
              <a:rPr lang="en-US" b="1" dirty="0" smtClean="0"/>
              <a:t>Shape Width </a:t>
            </a:r>
            <a:r>
              <a:rPr lang="en-US" dirty="0" smtClean="0"/>
              <a:t>box, enter </a:t>
            </a:r>
            <a:r>
              <a:rPr lang="en-US" b="1" dirty="0" smtClean="0"/>
              <a:t>0.05”</a:t>
            </a:r>
            <a:r>
              <a:rPr lang="en-US" dirty="0" smtClean="0"/>
              <a:t>.</a:t>
            </a:r>
          </a:p>
          <a:p>
            <a:pPr marL="228600" indent="-228600" eaLnBrk="1" fontAlgn="auto" hangingPunct="1">
              <a:spcBef>
                <a:spcPts val="0"/>
              </a:spcBef>
              <a:spcAft>
                <a:spcPts val="0"/>
              </a:spcAft>
              <a:buFont typeface="+mj-lt"/>
              <a:buAutoNum type="arabicPeriod" startAt="15"/>
              <a:defRPr/>
            </a:pPr>
            <a:r>
              <a:rPr lang="en-US" dirty="0" smtClean="0"/>
              <a:t>Drag one of the vertical rectangles until the right edge of the rectangle meets the left edge of the picture.</a:t>
            </a:r>
          </a:p>
          <a:p>
            <a:pPr marL="228600" indent="-228600" eaLnBrk="1" fontAlgn="auto" hangingPunct="1">
              <a:spcBef>
                <a:spcPts val="0"/>
              </a:spcBef>
              <a:spcAft>
                <a:spcPts val="0"/>
              </a:spcAft>
              <a:buFont typeface="+mj-lt"/>
              <a:buAutoNum type="arabicPeriod" startAt="15"/>
              <a:defRPr/>
            </a:pPr>
            <a:r>
              <a:rPr lang="en-US" dirty="0" smtClean="0"/>
              <a:t>Drag the other vertical rectangle until the left edge of the rectangle meets the right edge of the picture. </a:t>
            </a:r>
          </a:p>
          <a:p>
            <a:pPr marL="228600" indent="-228600" eaLnBrk="1" fontAlgn="auto" hangingPunct="1">
              <a:spcBef>
                <a:spcPts val="0"/>
              </a:spcBef>
              <a:spcAft>
                <a:spcPts val="0"/>
              </a:spcAft>
              <a:buFont typeface="+mj-lt"/>
              <a:buAutoNum type="arabicPeriod" startAt="15"/>
              <a:defRPr/>
            </a:pPr>
            <a:r>
              <a:rPr lang="en-US" dirty="0" smtClean="0"/>
              <a:t>Press and hold CTRL, and then select both of the horizontal (top and bottom) rectangles. On the </a:t>
            </a:r>
            <a:r>
              <a:rPr lang="en-US" b="1" dirty="0" smtClean="0"/>
              <a:t>Home</a:t>
            </a:r>
            <a:r>
              <a:rPr lang="en-US" dirty="0" smtClean="0"/>
              <a:t> tab, in the </a:t>
            </a:r>
            <a:r>
              <a:rPr lang="en-US" b="1" dirty="0" smtClean="0"/>
              <a:t>Drawing</a:t>
            </a:r>
            <a:r>
              <a:rPr lang="en-US" dirty="0" smtClean="0"/>
              <a:t> group, click </a:t>
            </a:r>
            <a:r>
              <a:rPr lang="en-US" b="1" dirty="0" smtClean="0"/>
              <a:t>Arrange</a:t>
            </a:r>
            <a:r>
              <a:rPr lang="en-US" dirty="0" smtClean="0"/>
              <a:t>, point to </a:t>
            </a:r>
            <a:r>
              <a:rPr lang="en-US" b="1" dirty="0" smtClean="0"/>
              <a:t>Align</a:t>
            </a:r>
            <a:r>
              <a:rPr lang="en-US" dirty="0" smtClean="0"/>
              <a:t>, and then do the following:</a:t>
            </a:r>
          </a:p>
          <a:p>
            <a:pPr marL="685800" lvl="1" indent="-228600" eaLnBrk="1" fontAlgn="auto" hangingPunct="1">
              <a:spcBef>
                <a:spcPts val="0"/>
              </a:spcBef>
              <a:spcAft>
                <a:spcPts val="0"/>
              </a:spcAft>
              <a:buFont typeface="+mj-lt"/>
              <a:buAutoNum type="arabicPeriod"/>
              <a:defRPr/>
            </a:pPr>
            <a:r>
              <a:rPr lang="en-US" dirty="0" smtClean="0"/>
              <a:t>Click </a:t>
            </a:r>
            <a:r>
              <a:rPr lang="en-US" b="1" dirty="0" smtClean="0"/>
              <a:t>Align to Slide</a:t>
            </a:r>
            <a:r>
              <a:rPr lang="en-US" dirty="0" smtClean="0"/>
              <a:t>.</a:t>
            </a:r>
          </a:p>
          <a:p>
            <a:pPr marL="685800" lvl="1" indent="-228600" eaLnBrk="1" fontAlgn="auto" hangingPunct="1">
              <a:spcBef>
                <a:spcPts val="0"/>
              </a:spcBef>
              <a:spcAft>
                <a:spcPts val="0"/>
              </a:spcAft>
              <a:buFont typeface="+mj-lt"/>
              <a:buAutoNum type="arabicPeriod"/>
              <a:defRPr/>
            </a:pPr>
            <a:r>
              <a:rPr lang="en-US" dirty="0" smtClean="0"/>
              <a:t>Click </a:t>
            </a:r>
            <a:r>
              <a:rPr lang="en-US" b="1" dirty="0" smtClean="0"/>
              <a:t>Align</a:t>
            </a:r>
            <a:r>
              <a:rPr lang="en-US" dirty="0" smtClean="0"/>
              <a:t> </a:t>
            </a:r>
            <a:r>
              <a:rPr lang="en-US" b="1" dirty="0" smtClean="0"/>
              <a:t>Center</a:t>
            </a:r>
            <a:r>
              <a:rPr lang="en-US" dirty="0" smtClean="0"/>
              <a:t>.</a:t>
            </a:r>
          </a:p>
          <a:p>
            <a:pPr marL="228600" indent="-228600" eaLnBrk="1" fontAlgn="auto" hangingPunct="1">
              <a:spcBef>
                <a:spcPts val="0"/>
              </a:spcBef>
              <a:spcAft>
                <a:spcPts val="0"/>
              </a:spcAft>
              <a:buFont typeface="+mj-lt"/>
              <a:buAutoNum type="arabicPeriod" startAt="15"/>
              <a:defRPr/>
            </a:pPr>
            <a:r>
              <a:rPr lang="en-US" dirty="0" smtClean="0"/>
              <a:t>Press and hold CTRL, and then select both of the vertical (left and right) rectangles. On the </a:t>
            </a:r>
            <a:r>
              <a:rPr lang="en-US" b="1" dirty="0" smtClean="0"/>
              <a:t>Home</a:t>
            </a:r>
            <a:r>
              <a:rPr lang="en-US" dirty="0" smtClean="0"/>
              <a:t> tab, in the </a:t>
            </a:r>
            <a:r>
              <a:rPr lang="en-US" b="1" dirty="0" smtClean="0"/>
              <a:t>Drawing</a:t>
            </a:r>
            <a:r>
              <a:rPr lang="en-US" dirty="0" smtClean="0"/>
              <a:t> group, click </a:t>
            </a:r>
            <a:r>
              <a:rPr lang="en-US" b="1" dirty="0" smtClean="0"/>
              <a:t>Arrange</a:t>
            </a:r>
            <a:r>
              <a:rPr lang="en-US" dirty="0" smtClean="0"/>
              <a:t>, point to </a:t>
            </a:r>
            <a:r>
              <a:rPr lang="en-US" b="1" dirty="0" smtClean="0"/>
              <a:t>Align</a:t>
            </a:r>
            <a:r>
              <a:rPr lang="en-US" dirty="0" smtClean="0"/>
              <a:t>, and then do the following:</a:t>
            </a:r>
          </a:p>
          <a:p>
            <a:pPr marL="685800" lvl="1" indent="-228600" eaLnBrk="1" fontAlgn="auto" hangingPunct="1">
              <a:spcBef>
                <a:spcPts val="0"/>
              </a:spcBef>
              <a:spcAft>
                <a:spcPts val="0"/>
              </a:spcAft>
              <a:buFont typeface="+mj-lt"/>
              <a:buAutoNum type="arabicPeriod"/>
              <a:defRPr/>
            </a:pPr>
            <a:r>
              <a:rPr lang="en-US" dirty="0" smtClean="0"/>
              <a:t>Click </a:t>
            </a:r>
            <a:r>
              <a:rPr lang="en-US" b="1" dirty="0" smtClean="0"/>
              <a:t>Align to Slide</a:t>
            </a:r>
            <a:r>
              <a:rPr lang="en-US" dirty="0" smtClean="0"/>
              <a:t>.</a:t>
            </a:r>
          </a:p>
          <a:p>
            <a:pPr marL="685800" lvl="1" indent="-228600" eaLnBrk="1" fontAlgn="auto" hangingPunct="1">
              <a:spcBef>
                <a:spcPts val="0"/>
              </a:spcBef>
              <a:spcAft>
                <a:spcPts val="0"/>
              </a:spcAft>
              <a:buFont typeface="+mj-lt"/>
              <a:buAutoNum type="arabicPeriod"/>
              <a:defRPr/>
            </a:pPr>
            <a:r>
              <a:rPr lang="en-US" dirty="0" smtClean="0"/>
              <a:t>Click </a:t>
            </a:r>
            <a:r>
              <a:rPr lang="en-US" b="1" dirty="0" smtClean="0"/>
              <a:t>Align</a:t>
            </a:r>
            <a:r>
              <a:rPr lang="en-US" dirty="0" smtClean="0"/>
              <a:t> </a:t>
            </a:r>
            <a:r>
              <a:rPr lang="en-US" b="1" dirty="0" smtClean="0"/>
              <a:t>Middle</a:t>
            </a:r>
            <a:r>
              <a:rPr lang="en-US" dirty="0" smtClean="0"/>
              <a:t>.</a:t>
            </a:r>
          </a:p>
          <a:p>
            <a:pPr eaLnBrk="1" fontAlgn="auto" hangingPunct="1">
              <a:spcBef>
                <a:spcPts val="0"/>
              </a:spcBef>
              <a:spcAft>
                <a:spcPts val="0"/>
              </a:spcAft>
              <a:defRPr/>
            </a:pPr>
            <a:endParaRPr lang="en-US" dirty="0" smtClean="0"/>
          </a:p>
          <a:p>
            <a:pPr eaLnBrk="1" fontAlgn="auto" hangingPunct="1">
              <a:spcBef>
                <a:spcPts val="0"/>
              </a:spcBef>
              <a:spcAft>
                <a:spcPts val="0"/>
              </a:spcAft>
              <a:defRPr/>
            </a:pPr>
            <a:endParaRPr lang="en-US" dirty="0" smtClean="0"/>
          </a:p>
          <a:p>
            <a:pPr eaLnBrk="1" fontAlgn="auto" hangingPunct="1">
              <a:spcBef>
                <a:spcPts val="0"/>
              </a:spcBef>
              <a:spcAft>
                <a:spcPts val="0"/>
              </a:spcAft>
              <a:defRPr/>
            </a:pPr>
            <a:r>
              <a:rPr lang="en-US" dirty="0" smtClean="0"/>
              <a:t>To reproduce the animation effects on this slide, do the following:</a:t>
            </a:r>
          </a:p>
          <a:p>
            <a:pPr marL="228600" indent="-228600" eaLnBrk="1" fontAlgn="auto" hangingPunct="1">
              <a:spcBef>
                <a:spcPts val="0"/>
              </a:spcBef>
              <a:spcAft>
                <a:spcPts val="0"/>
              </a:spcAft>
              <a:buFont typeface="+mj-lt"/>
              <a:buAutoNum type="arabicPeriod"/>
              <a:defRPr/>
            </a:pPr>
            <a:r>
              <a:rPr lang="en-US" dirty="0" smtClean="0"/>
              <a:t>On the </a:t>
            </a:r>
            <a:r>
              <a:rPr lang="en-US" b="1" dirty="0" smtClean="0"/>
              <a:t>Animations</a:t>
            </a:r>
            <a:r>
              <a:rPr lang="en-US" dirty="0" smtClean="0"/>
              <a:t> tab, in the </a:t>
            </a:r>
            <a:r>
              <a:rPr lang="en-US" b="1" dirty="0" smtClean="0"/>
              <a:t>Animations</a:t>
            </a:r>
            <a:r>
              <a:rPr lang="en-US" dirty="0" smtClean="0"/>
              <a:t> group, click </a:t>
            </a:r>
            <a:r>
              <a:rPr lang="en-US" b="1" dirty="0" smtClean="0"/>
              <a:t>Custom</a:t>
            </a:r>
            <a:r>
              <a:rPr lang="en-US" dirty="0" smtClean="0"/>
              <a:t> </a:t>
            </a:r>
            <a:r>
              <a:rPr lang="en-US" b="1" dirty="0" smtClean="0"/>
              <a:t>Animation</a:t>
            </a:r>
            <a:r>
              <a:rPr lang="en-US" dirty="0" smtClean="0"/>
              <a:t>.</a:t>
            </a:r>
          </a:p>
          <a:p>
            <a:pPr marL="228600" indent="-228600" eaLnBrk="1" fontAlgn="auto" hangingPunct="1">
              <a:spcBef>
                <a:spcPts val="0"/>
              </a:spcBef>
              <a:spcAft>
                <a:spcPts val="0"/>
              </a:spcAft>
              <a:buFont typeface="+mj-lt"/>
              <a:buAutoNum type="arabicPeriod"/>
              <a:defRPr/>
            </a:pPr>
            <a:r>
              <a:rPr lang="en-US" dirty="0" smtClean="0"/>
              <a:t>Press and hold CTRL, and then select the four rectangles on the slide. In the </a:t>
            </a:r>
            <a:r>
              <a:rPr lang="en-US" b="1" dirty="0" smtClean="0"/>
              <a:t>Custom</a:t>
            </a:r>
            <a:r>
              <a:rPr lang="en-US" dirty="0" smtClean="0"/>
              <a:t> </a:t>
            </a:r>
            <a:r>
              <a:rPr lang="en-US" b="1" dirty="0" smtClean="0"/>
              <a:t>Animation</a:t>
            </a:r>
            <a:r>
              <a:rPr lang="en-US" dirty="0" smtClean="0"/>
              <a:t> task pane, do the following:</a:t>
            </a:r>
          </a:p>
          <a:p>
            <a:pPr marL="685800" lvl="1" indent="-228600" eaLnBrk="1" fontAlgn="auto" hangingPunct="1">
              <a:spcBef>
                <a:spcPts val="0"/>
              </a:spcBef>
              <a:spcAft>
                <a:spcPts val="0"/>
              </a:spcAft>
              <a:buFont typeface="+mj-lt"/>
              <a:buAutoNum type="arabicPeriod"/>
              <a:defRPr/>
            </a:pPr>
            <a:r>
              <a:rPr lang="en-US" dirty="0" smtClean="0"/>
              <a:t>Click </a:t>
            </a:r>
            <a:r>
              <a:rPr lang="en-US" b="1" dirty="0" smtClean="0"/>
              <a:t>Add Effect</a:t>
            </a:r>
            <a:r>
              <a:rPr lang="en-US" dirty="0" smtClean="0"/>
              <a:t>, point to </a:t>
            </a:r>
            <a:r>
              <a:rPr lang="en-US" b="1" dirty="0" smtClean="0"/>
              <a:t>Entrance</a:t>
            </a:r>
            <a:r>
              <a:rPr lang="en-US" dirty="0" smtClean="0"/>
              <a:t>, and then click </a:t>
            </a:r>
            <a:r>
              <a:rPr lang="en-US" b="1" dirty="0" smtClean="0"/>
              <a:t>More</a:t>
            </a:r>
            <a:r>
              <a:rPr lang="en-US" dirty="0" smtClean="0"/>
              <a:t> </a:t>
            </a:r>
            <a:r>
              <a:rPr lang="en-US" b="1" dirty="0" smtClean="0"/>
              <a:t>Effects</a:t>
            </a:r>
            <a:r>
              <a:rPr lang="en-US" dirty="0" smtClean="0"/>
              <a:t>. In the </a:t>
            </a:r>
            <a:r>
              <a:rPr lang="en-US" b="1" dirty="0" smtClean="0"/>
              <a:t>Add Entrance Effect </a:t>
            </a:r>
            <a:r>
              <a:rPr lang="en-US" dirty="0" smtClean="0"/>
              <a:t>dialog box,</a:t>
            </a:r>
            <a:r>
              <a:rPr lang="en-US" b="1" dirty="0" smtClean="0"/>
              <a:t> </a:t>
            </a:r>
            <a:r>
              <a:rPr lang="en-US" dirty="0" smtClean="0"/>
              <a:t>under </a:t>
            </a:r>
            <a:r>
              <a:rPr lang="en-US" b="1" dirty="0" smtClean="0"/>
              <a:t>Basic</a:t>
            </a:r>
            <a:r>
              <a:rPr lang="en-US" dirty="0" smtClean="0"/>
              <a:t>, click </a:t>
            </a:r>
            <a:r>
              <a:rPr lang="en-US" b="1" dirty="0" smtClean="0"/>
              <a:t>Fly In</a:t>
            </a:r>
            <a:r>
              <a:rPr lang="en-US" dirty="0" smtClean="0"/>
              <a:t>, and then click </a:t>
            </a:r>
            <a:r>
              <a:rPr lang="en-US" b="1" dirty="0" smtClean="0"/>
              <a:t>OK</a:t>
            </a:r>
            <a:r>
              <a:rPr lang="en-US" dirty="0" smtClean="0"/>
              <a:t>.</a:t>
            </a:r>
          </a:p>
          <a:p>
            <a:pPr marL="685800" lvl="1" indent="-228600" eaLnBrk="1" fontAlgn="auto" hangingPunct="1">
              <a:spcBef>
                <a:spcPts val="0"/>
              </a:spcBef>
              <a:spcAft>
                <a:spcPts val="0"/>
              </a:spcAft>
              <a:buFont typeface="+mj-lt"/>
              <a:buAutoNum type="arabicPeriod"/>
              <a:defRPr/>
            </a:pPr>
            <a:r>
              <a:rPr lang="en-US" dirty="0" smtClean="0"/>
              <a:t>Under </a:t>
            </a:r>
            <a:r>
              <a:rPr lang="en-US" b="1" dirty="0" smtClean="0"/>
              <a:t>Modify: Fly In</a:t>
            </a:r>
            <a:r>
              <a:rPr lang="en-US" dirty="0" smtClean="0"/>
              <a:t>, in the </a:t>
            </a:r>
            <a:r>
              <a:rPr lang="en-US" b="1" dirty="0" smtClean="0"/>
              <a:t>Start </a:t>
            </a:r>
            <a:r>
              <a:rPr lang="en-US" dirty="0" smtClean="0"/>
              <a:t>list, select </a:t>
            </a:r>
            <a:r>
              <a:rPr lang="en-US" b="1" dirty="0" smtClean="0"/>
              <a:t>With Previous</a:t>
            </a:r>
            <a:r>
              <a:rPr lang="en-US" dirty="0" smtClean="0"/>
              <a:t>.</a:t>
            </a:r>
          </a:p>
          <a:p>
            <a:pPr marL="685800" lvl="1" indent="-228600" eaLnBrk="1" fontAlgn="auto" hangingPunct="1">
              <a:spcBef>
                <a:spcPts val="0"/>
              </a:spcBef>
              <a:spcAft>
                <a:spcPts val="0"/>
              </a:spcAft>
              <a:buFont typeface="+mj-lt"/>
              <a:buAutoNum type="arabicPeriod"/>
              <a:defRPr/>
            </a:pPr>
            <a:r>
              <a:rPr lang="en-US" dirty="0" smtClean="0"/>
              <a:t>Under </a:t>
            </a:r>
            <a:r>
              <a:rPr lang="en-US" b="1" dirty="0" smtClean="0"/>
              <a:t>Modify: Fly In</a:t>
            </a:r>
            <a:r>
              <a:rPr lang="en-US" dirty="0" smtClean="0"/>
              <a:t>, in the </a:t>
            </a:r>
            <a:r>
              <a:rPr lang="en-US" b="1" dirty="0" smtClean="0"/>
              <a:t>Speed </a:t>
            </a:r>
            <a:r>
              <a:rPr lang="en-US" dirty="0" smtClean="0"/>
              <a:t>list, select </a:t>
            </a:r>
            <a:r>
              <a:rPr lang="en-US" b="1" dirty="0" smtClean="0"/>
              <a:t>Medium</a:t>
            </a:r>
            <a:r>
              <a:rPr lang="en-US" dirty="0" smtClean="0"/>
              <a:t>.</a:t>
            </a:r>
          </a:p>
          <a:p>
            <a:pPr marL="228600" indent="-228600" eaLnBrk="1" fontAlgn="auto" hangingPunct="1">
              <a:spcBef>
                <a:spcPts val="0"/>
              </a:spcBef>
              <a:spcAft>
                <a:spcPts val="0"/>
              </a:spcAft>
              <a:buFont typeface="+mj-lt"/>
              <a:buAutoNum type="arabicPeriod"/>
              <a:defRPr/>
            </a:pPr>
            <a:r>
              <a:rPr lang="en-US" dirty="0" smtClean="0"/>
              <a:t>On the slide, select the top horizontal rectangle. In the </a:t>
            </a:r>
            <a:r>
              <a:rPr lang="en-US" b="1" dirty="0" smtClean="0"/>
              <a:t>Custom</a:t>
            </a:r>
            <a:r>
              <a:rPr lang="en-US" dirty="0" smtClean="0"/>
              <a:t> </a:t>
            </a:r>
            <a:r>
              <a:rPr lang="en-US" b="1" dirty="0" smtClean="0"/>
              <a:t>Animation</a:t>
            </a:r>
            <a:r>
              <a:rPr lang="en-US" dirty="0" smtClean="0"/>
              <a:t> task pane, under </a:t>
            </a:r>
            <a:r>
              <a:rPr lang="en-US" b="1" dirty="0" smtClean="0"/>
              <a:t>Modify: Fly-In</a:t>
            </a:r>
            <a:r>
              <a:rPr lang="en-US" dirty="0" smtClean="0"/>
              <a:t>, in the </a:t>
            </a:r>
            <a:r>
              <a:rPr lang="en-US" b="1" dirty="0" smtClean="0"/>
              <a:t>Direction </a:t>
            </a:r>
            <a:r>
              <a:rPr lang="en-US" dirty="0" smtClean="0"/>
              <a:t>list, select </a:t>
            </a:r>
            <a:r>
              <a:rPr lang="en-US" b="1" dirty="0" smtClean="0"/>
              <a:t>From Bottom</a:t>
            </a:r>
            <a:r>
              <a:rPr lang="en-US" dirty="0" smtClean="0"/>
              <a:t>.</a:t>
            </a:r>
          </a:p>
          <a:p>
            <a:pPr marL="228600" indent="-228600" eaLnBrk="1" fontAlgn="auto" hangingPunct="1">
              <a:spcBef>
                <a:spcPts val="0"/>
              </a:spcBef>
              <a:spcAft>
                <a:spcPts val="0"/>
              </a:spcAft>
              <a:buFont typeface="+mj-lt"/>
              <a:buAutoNum type="arabicPeriod"/>
              <a:defRPr/>
            </a:pPr>
            <a:r>
              <a:rPr lang="en-US" dirty="0" smtClean="0"/>
              <a:t>On the slide, select the bottom horizontal rectangle. In the </a:t>
            </a:r>
            <a:r>
              <a:rPr lang="en-US" b="1" dirty="0" smtClean="0"/>
              <a:t>Custom</a:t>
            </a:r>
            <a:r>
              <a:rPr lang="en-US" dirty="0" smtClean="0"/>
              <a:t> </a:t>
            </a:r>
            <a:r>
              <a:rPr lang="en-US" b="1" dirty="0" smtClean="0"/>
              <a:t>Animation</a:t>
            </a:r>
            <a:r>
              <a:rPr lang="en-US" dirty="0" smtClean="0"/>
              <a:t> task pane, under </a:t>
            </a:r>
            <a:r>
              <a:rPr lang="en-US" b="1" dirty="0" smtClean="0"/>
              <a:t>Modify: Fly-In</a:t>
            </a:r>
            <a:r>
              <a:rPr lang="en-US" dirty="0" smtClean="0"/>
              <a:t>, in the </a:t>
            </a:r>
            <a:r>
              <a:rPr lang="en-US" b="1" dirty="0" smtClean="0"/>
              <a:t>Direction </a:t>
            </a:r>
            <a:r>
              <a:rPr lang="en-US" dirty="0" smtClean="0"/>
              <a:t>list, select </a:t>
            </a:r>
            <a:r>
              <a:rPr lang="en-US" b="1" dirty="0" smtClean="0"/>
              <a:t>From Top</a:t>
            </a:r>
            <a:r>
              <a:rPr lang="en-US" dirty="0" smtClean="0"/>
              <a:t>.</a:t>
            </a:r>
          </a:p>
          <a:p>
            <a:pPr marL="228600" indent="-228600" eaLnBrk="1" fontAlgn="auto" hangingPunct="1">
              <a:spcBef>
                <a:spcPts val="0"/>
              </a:spcBef>
              <a:spcAft>
                <a:spcPts val="0"/>
              </a:spcAft>
              <a:buFont typeface="+mj-lt"/>
              <a:buAutoNum type="arabicPeriod"/>
              <a:defRPr/>
            </a:pPr>
            <a:r>
              <a:rPr lang="en-US" dirty="0" smtClean="0"/>
              <a:t>On the slide, select the left vertical rectangle. In the </a:t>
            </a:r>
            <a:r>
              <a:rPr lang="en-US" b="1" dirty="0" smtClean="0"/>
              <a:t>Custom</a:t>
            </a:r>
            <a:r>
              <a:rPr lang="en-US" dirty="0" smtClean="0"/>
              <a:t> </a:t>
            </a:r>
            <a:r>
              <a:rPr lang="en-US" b="1" dirty="0" smtClean="0"/>
              <a:t>Animation</a:t>
            </a:r>
            <a:r>
              <a:rPr lang="en-US" dirty="0" smtClean="0"/>
              <a:t> task pane, under </a:t>
            </a:r>
            <a:r>
              <a:rPr lang="en-US" b="1" dirty="0" smtClean="0"/>
              <a:t>Modify: Fly-In</a:t>
            </a:r>
            <a:r>
              <a:rPr lang="en-US" dirty="0" smtClean="0"/>
              <a:t>, in the </a:t>
            </a:r>
            <a:r>
              <a:rPr lang="en-US" b="1" dirty="0" smtClean="0"/>
              <a:t>Direction </a:t>
            </a:r>
            <a:r>
              <a:rPr lang="en-US" dirty="0" smtClean="0"/>
              <a:t>list, select </a:t>
            </a:r>
            <a:r>
              <a:rPr lang="en-US" b="1" dirty="0" smtClean="0"/>
              <a:t>From Right</a:t>
            </a:r>
            <a:r>
              <a:rPr lang="en-US" dirty="0" smtClean="0"/>
              <a:t>.</a:t>
            </a:r>
          </a:p>
          <a:p>
            <a:pPr marL="228600" indent="-228600" eaLnBrk="1" fontAlgn="auto" hangingPunct="1">
              <a:spcBef>
                <a:spcPts val="0"/>
              </a:spcBef>
              <a:spcAft>
                <a:spcPts val="0"/>
              </a:spcAft>
              <a:buFont typeface="+mj-lt"/>
              <a:buAutoNum type="arabicPeriod"/>
              <a:defRPr/>
            </a:pPr>
            <a:r>
              <a:rPr lang="en-US" dirty="0" smtClean="0"/>
              <a:t>On the slide, select the right vertical rectangle. In the </a:t>
            </a:r>
            <a:r>
              <a:rPr lang="en-US" b="1" dirty="0" smtClean="0"/>
              <a:t>Custom</a:t>
            </a:r>
            <a:r>
              <a:rPr lang="en-US" dirty="0" smtClean="0"/>
              <a:t> </a:t>
            </a:r>
            <a:r>
              <a:rPr lang="en-US" b="1" dirty="0" smtClean="0"/>
              <a:t>Animation</a:t>
            </a:r>
            <a:r>
              <a:rPr lang="en-US" dirty="0" smtClean="0"/>
              <a:t> task pane, under </a:t>
            </a:r>
            <a:r>
              <a:rPr lang="en-US" b="1" dirty="0" smtClean="0"/>
              <a:t>Modify: Fly-In</a:t>
            </a:r>
            <a:r>
              <a:rPr lang="en-US" dirty="0" smtClean="0"/>
              <a:t>, in the </a:t>
            </a:r>
            <a:r>
              <a:rPr lang="en-US" b="1" dirty="0" smtClean="0"/>
              <a:t>Direction </a:t>
            </a:r>
            <a:r>
              <a:rPr lang="en-US" dirty="0" smtClean="0"/>
              <a:t>list, select </a:t>
            </a:r>
            <a:r>
              <a:rPr lang="en-US" b="1" dirty="0" smtClean="0"/>
              <a:t>From Left</a:t>
            </a:r>
            <a:r>
              <a:rPr lang="en-US" dirty="0" smtClean="0"/>
              <a:t>.</a:t>
            </a:r>
          </a:p>
          <a:p>
            <a:pPr marL="228600" indent="-228600" eaLnBrk="1" fontAlgn="auto" hangingPunct="1">
              <a:spcBef>
                <a:spcPts val="0"/>
              </a:spcBef>
              <a:spcAft>
                <a:spcPts val="0"/>
              </a:spcAft>
              <a:buFont typeface="+mj-lt"/>
              <a:buAutoNum type="arabicPeriod"/>
              <a:defRPr/>
            </a:pPr>
            <a:r>
              <a:rPr lang="en-US" dirty="0" smtClean="0"/>
              <a:t>On the slide, select the picture. In the </a:t>
            </a:r>
            <a:r>
              <a:rPr lang="en-US" b="1" dirty="0" smtClean="0"/>
              <a:t>Custom</a:t>
            </a:r>
            <a:r>
              <a:rPr lang="en-US" dirty="0" smtClean="0"/>
              <a:t> </a:t>
            </a:r>
            <a:r>
              <a:rPr lang="en-US" b="1" dirty="0" smtClean="0"/>
              <a:t>Animation</a:t>
            </a:r>
            <a:r>
              <a:rPr lang="en-US" dirty="0" smtClean="0"/>
              <a:t> task pane, do the following: </a:t>
            </a:r>
          </a:p>
          <a:p>
            <a:pPr marL="685800" lvl="1" indent="-228600" eaLnBrk="1" fontAlgn="auto" hangingPunct="1">
              <a:spcBef>
                <a:spcPts val="0"/>
              </a:spcBef>
              <a:spcAft>
                <a:spcPts val="0"/>
              </a:spcAft>
              <a:buFont typeface="+mj-lt"/>
              <a:buAutoNum type="arabicPeriod"/>
              <a:defRPr/>
            </a:pPr>
            <a:r>
              <a:rPr lang="en-US" dirty="0" smtClean="0"/>
              <a:t>Click </a:t>
            </a:r>
            <a:r>
              <a:rPr lang="en-US" b="1" dirty="0" smtClean="0"/>
              <a:t>Add Effect</a:t>
            </a:r>
            <a:r>
              <a:rPr lang="en-US" dirty="0" smtClean="0"/>
              <a:t>, point to </a:t>
            </a:r>
            <a:r>
              <a:rPr lang="en-US" b="1" dirty="0" smtClean="0"/>
              <a:t>Entrance</a:t>
            </a:r>
            <a:r>
              <a:rPr lang="en-US" dirty="0" smtClean="0"/>
              <a:t>, and then click </a:t>
            </a:r>
            <a:r>
              <a:rPr lang="en-US" b="1" dirty="0" smtClean="0"/>
              <a:t>More</a:t>
            </a:r>
            <a:r>
              <a:rPr lang="en-US" dirty="0" smtClean="0"/>
              <a:t> </a:t>
            </a:r>
            <a:r>
              <a:rPr lang="en-US" b="1" dirty="0" smtClean="0"/>
              <a:t>Effects</a:t>
            </a:r>
            <a:r>
              <a:rPr lang="en-US" dirty="0" smtClean="0"/>
              <a:t>. In the </a:t>
            </a:r>
            <a:r>
              <a:rPr lang="en-US" b="1" dirty="0" smtClean="0"/>
              <a:t>Add Entrance Effect</a:t>
            </a:r>
            <a:r>
              <a:rPr lang="en-US" dirty="0" smtClean="0"/>
              <a:t> dialog box, under </a:t>
            </a:r>
            <a:r>
              <a:rPr lang="en-US" b="1" dirty="0" smtClean="0"/>
              <a:t>Basic</a:t>
            </a:r>
            <a:r>
              <a:rPr lang="en-US" dirty="0" smtClean="0"/>
              <a:t>, click </a:t>
            </a:r>
            <a:r>
              <a:rPr lang="en-US" b="1" dirty="0" smtClean="0"/>
              <a:t>Box</a:t>
            </a:r>
            <a:r>
              <a:rPr lang="en-US" dirty="0" smtClean="0"/>
              <a:t>, and then click </a:t>
            </a:r>
            <a:r>
              <a:rPr lang="en-US" b="1" dirty="0" smtClean="0"/>
              <a:t>OK.</a:t>
            </a:r>
          </a:p>
          <a:p>
            <a:pPr marL="685800" lvl="1" indent="-228600" eaLnBrk="1" fontAlgn="auto" hangingPunct="1">
              <a:spcBef>
                <a:spcPts val="0"/>
              </a:spcBef>
              <a:spcAft>
                <a:spcPts val="0"/>
              </a:spcAft>
              <a:buFont typeface="+mj-lt"/>
              <a:buAutoNum type="arabicPeriod"/>
              <a:defRPr/>
            </a:pPr>
            <a:r>
              <a:rPr lang="en-US" dirty="0" smtClean="0"/>
              <a:t>Under </a:t>
            </a:r>
            <a:r>
              <a:rPr lang="en-US" b="1" dirty="0" smtClean="0"/>
              <a:t>Modify: Box</a:t>
            </a:r>
            <a:r>
              <a:rPr lang="en-US" dirty="0" smtClean="0"/>
              <a:t>, in the </a:t>
            </a:r>
            <a:r>
              <a:rPr lang="en-US" b="1" dirty="0" smtClean="0"/>
              <a:t>Start</a:t>
            </a:r>
            <a:r>
              <a:rPr lang="en-US" dirty="0" smtClean="0"/>
              <a:t> list, select </a:t>
            </a:r>
            <a:r>
              <a:rPr lang="en-US" b="1" dirty="0" smtClean="0"/>
              <a:t>With Previous</a:t>
            </a:r>
            <a:r>
              <a:rPr lang="en-US" dirty="0" smtClean="0"/>
              <a:t>.</a:t>
            </a:r>
          </a:p>
          <a:p>
            <a:pPr marL="685800" lvl="1" indent="-228600" eaLnBrk="1" fontAlgn="auto" hangingPunct="1">
              <a:spcBef>
                <a:spcPts val="0"/>
              </a:spcBef>
              <a:spcAft>
                <a:spcPts val="0"/>
              </a:spcAft>
              <a:buFont typeface="+mj-lt"/>
              <a:buAutoNum type="arabicPeriod"/>
              <a:defRPr/>
            </a:pPr>
            <a:r>
              <a:rPr lang="en-US" dirty="0" smtClean="0"/>
              <a:t>Under </a:t>
            </a:r>
            <a:r>
              <a:rPr lang="en-US" b="1" dirty="0" smtClean="0"/>
              <a:t>Modify: Box</a:t>
            </a:r>
            <a:r>
              <a:rPr lang="en-US" dirty="0" smtClean="0"/>
              <a:t>, in the </a:t>
            </a:r>
            <a:r>
              <a:rPr lang="en-US" b="1" dirty="0" smtClean="0"/>
              <a:t>Direction</a:t>
            </a:r>
            <a:r>
              <a:rPr lang="en-US" dirty="0" smtClean="0"/>
              <a:t> list, select </a:t>
            </a:r>
            <a:r>
              <a:rPr lang="en-US" b="1" dirty="0" smtClean="0"/>
              <a:t>Out</a:t>
            </a:r>
            <a:r>
              <a:rPr lang="en-US" dirty="0" smtClean="0"/>
              <a:t>.</a:t>
            </a:r>
          </a:p>
          <a:p>
            <a:pPr marL="228600" indent="-228600" eaLnBrk="1" fontAlgn="auto" hangingPunct="1">
              <a:spcBef>
                <a:spcPts val="0"/>
              </a:spcBef>
              <a:spcAft>
                <a:spcPts val="0"/>
              </a:spcAft>
              <a:buFont typeface="+mj-lt"/>
              <a:buAutoNum type="arabicPeriod"/>
              <a:defRPr/>
            </a:pPr>
            <a:r>
              <a:rPr lang="en-US" dirty="0" smtClean="0"/>
              <a:t>Also in the </a:t>
            </a:r>
            <a:r>
              <a:rPr lang="en-US" b="1" dirty="0" smtClean="0"/>
              <a:t>Custom Animation </a:t>
            </a:r>
            <a:r>
              <a:rPr lang="en-US" dirty="0" smtClean="0"/>
              <a:t>task pane, select the fifth animation effect (box effect for the picture). Click the arrow to the right of the selected effect, and then click </a:t>
            </a:r>
            <a:r>
              <a:rPr lang="en-US" b="1" dirty="0" smtClean="0"/>
              <a:t>Timing</a:t>
            </a:r>
            <a:r>
              <a:rPr lang="en-US" dirty="0" smtClean="0"/>
              <a:t>. In the </a:t>
            </a:r>
            <a:r>
              <a:rPr lang="en-US" b="1" dirty="0" smtClean="0"/>
              <a:t>Fade </a:t>
            </a:r>
            <a:r>
              <a:rPr lang="en-US" dirty="0" smtClean="0"/>
              <a:t>dialog box, on the </a:t>
            </a:r>
            <a:r>
              <a:rPr lang="en-US" b="1" dirty="0" smtClean="0"/>
              <a:t>Timing</a:t>
            </a:r>
            <a:r>
              <a:rPr lang="en-US" dirty="0" smtClean="0"/>
              <a:t> tab, do the following:</a:t>
            </a:r>
          </a:p>
          <a:p>
            <a:pPr marL="685800" lvl="1" indent="-228600" eaLnBrk="1" fontAlgn="auto" hangingPunct="1">
              <a:spcBef>
                <a:spcPts val="0"/>
              </a:spcBef>
              <a:spcAft>
                <a:spcPts val="0"/>
              </a:spcAft>
              <a:buFont typeface="Arial" pitchFamily="34" charset="0"/>
              <a:buChar char="•"/>
              <a:defRPr/>
            </a:pPr>
            <a:r>
              <a:rPr lang="en-US" dirty="0" smtClean="0"/>
              <a:t>In the </a:t>
            </a:r>
            <a:r>
              <a:rPr lang="en-US" b="1" dirty="0" smtClean="0"/>
              <a:t>Delay</a:t>
            </a:r>
            <a:r>
              <a:rPr lang="en-US" dirty="0" smtClean="0"/>
              <a:t> box, enter </a:t>
            </a:r>
            <a:r>
              <a:rPr lang="en-US" b="1" dirty="0" smtClean="0"/>
              <a:t>1.3</a:t>
            </a:r>
            <a:r>
              <a:rPr lang="en-US" dirty="0" smtClean="0"/>
              <a:t>.</a:t>
            </a:r>
          </a:p>
          <a:p>
            <a:pPr marL="685800" lvl="1" indent="-228600" eaLnBrk="1" fontAlgn="auto" hangingPunct="1">
              <a:spcBef>
                <a:spcPts val="0"/>
              </a:spcBef>
              <a:spcAft>
                <a:spcPts val="0"/>
              </a:spcAft>
              <a:buFont typeface="Arial" pitchFamily="34" charset="0"/>
              <a:buChar char="•"/>
              <a:defRPr/>
            </a:pPr>
            <a:r>
              <a:rPr lang="en-US" dirty="0" smtClean="0"/>
              <a:t>In the </a:t>
            </a:r>
            <a:r>
              <a:rPr lang="en-US" b="1" dirty="0" smtClean="0"/>
              <a:t>Speed</a:t>
            </a:r>
            <a:r>
              <a:rPr lang="en-US" dirty="0" smtClean="0"/>
              <a:t> box, enter </a:t>
            </a:r>
            <a:r>
              <a:rPr lang="en-US" b="1" dirty="0" smtClean="0"/>
              <a:t>0.7 seconds</a:t>
            </a:r>
            <a:r>
              <a:rPr lang="en-US" dirty="0" smtClean="0"/>
              <a:t>, and then click </a:t>
            </a:r>
            <a:r>
              <a:rPr lang="en-US" b="1" dirty="0" smtClean="0"/>
              <a:t>OK</a:t>
            </a:r>
            <a:r>
              <a:rPr lang="en-US" dirty="0" smtClean="0"/>
              <a:t>.</a:t>
            </a:r>
          </a:p>
          <a:p>
            <a:pPr marL="228600" indent="-228600" eaLnBrk="1" fontAlgn="auto" hangingPunct="1">
              <a:spcBef>
                <a:spcPts val="0"/>
              </a:spcBef>
              <a:spcAft>
                <a:spcPts val="0"/>
              </a:spcAft>
              <a:buFont typeface="+mj-lt"/>
              <a:buAutoNum type="arabicPeriod"/>
              <a:defRPr/>
            </a:pPr>
            <a:r>
              <a:rPr lang="en-US" dirty="0" smtClean="0"/>
              <a:t>Press and hold CTRL, and then select the four rectangles on the slide. In the </a:t>
            </a:r>
            <a:r>
              <a:rPr lang="en-US" b="1" dirty="0" smtClean="0"/>
              <a:t>Custom</a:t>
            </a:r>
            <a:r>
              <a:rPr lang="en-US" dirty="0" smtClean="0"/>
              <a:t> </a:t>
            </a:r>
            <a:r>
              <a:rPr lang="en-US" b="1" dirty="0" smtClean="0"/>
              <a:t>Animation</a:t>
            </a:r>
            <a:r>
              <a:rPr lang="en-US" dirty="0" smtClean="0"/>
              <a:t> task pane, do the following:</a:t>
            </a:r>
          </a:p>
          <a:p>
            <a:pPr marL="685800" lvl="1" indent="-228600" eaLnBrk="1" fontAlgn="auto" hangingPunct="1">
              <a:spcBef>
                <a:spcPts val="0"/>
              </a:spcBef>
              <a:spcAft>
                <a:spcPts val="0"/>
              </a:spcAft>
              <a:buFont typeface="+mj-lt"/>
              <a:buAutoNum type="arabicPeriod"/>
              <a:defRPr/>
            </a:pPr>
            <a:r>
              <a:rPr lang="en-US" dirty="0" smtClean="0"/>
              <a:t>Click </a:t>
            </a:r>
            <a:r>
              <a:rPr lang="en-US" b="1" dirty="0" smtClean="0"/>
              <a:t>Add Effect</a:t>
            </a:r>
            <a:r>
              <a:rPr lang="en-US" dirty="0" smtClean="0"/>
              <a:t>, point to </a:t>
            </a:r>
            <a:r>
              <a:rPr lang="en-US" b="1" dirty="0" smtClean="0"/>
              <a:t>Exit</a:t>
            </a:r>
            <a:r>
              <a:rPr lang="en-US" dirty="0" smtClean="0"/>
              <a:t>, and then click </a:t>
            </a:r>
            <a:r>
              <a:rPr lang="en-US" b="1" dirty="0" smtClean="0"/>
              <a:t>More</a:t>
            </a:r>
            <a:r>
              <a:rPr lang="en-US" dirty="0" smtClean="0"/>
              <a:t> </a:t>
            </a:r>
            <a:r>
              <a:rPr lang="en-US" b="1" dirty="0" smtClean="0"/>
              <a:t>Effects</a:t>
            </a:r>
            <a:r>
              <a:rPr lang="en-US" dirty="0" smtClean="0"/>
              <a:t>. In the </a:t>
            </a:r>
            <a:r>
              <a:rPr lang="en-US" b="1" dirty="0" smtClean="0"/>
              <a:t>Add Exit Effect </a:t>
            </a:r>
            <a:r>
              <a:rPr lang="en-US" dirty="0" smtClean="0"/>
              <a:t>dialog box,</a:t>
            </a:r>
            <a:r>
              <a:rPr lang="en-US" b="1" dirty="0" smtClean="0"/>
              <a:t> </a:t>
            </a:r>
            <a:r>
              <a:rPr lang="en-US" dirty="0" smtClean="0"/>
              <a:t>under </a:t>
            </a:r>
            <a:r>
              <a:rPr lang="en-US" b="1" dirty="0" smtClean="0"/>
              <a:t>Basic</a:t>
            </a:r>
            <a:r>
              <a:rPr lang="en-US" dirty="0" smtClean="0"/>
              <a:t>, click </a:t>
            </a:r>
            <a:r>
              <a:rPr lang="en-US" b="1" dirty="0" smtClean="0"/>
              <a:t>Fly Out</a:t>
            </a:r>
            <a:r>
              <a:rPr lang="en-US" dirty="0" smtClean="0"/>
              <a:t>, and then click </a:t>
            </a:r>
            <a:r>
              <a:rPr lang="en-US" b="1" dirty="0" smtClean="0"/>
              <a:t>OK</a:t>
            </a:r>
            <a:r>
              <a:rPr lang="en-US" dirty="0" smtClean="0"/>
              <a:t>.</a:t>
            </a:r>
          </a:p>
          <a:p>
            <a:pPr marL="685800" lvl="1" indent="-228600" eaLnBrk="1" fontAlgn="auto" hangingPunct="1">
              <a:spcBef>
                <a:spcPts val="0"/>
              </a:spcBef>
              <a:spcAft>
                <a:spcPts val="0"/>
              </a:spcAft>
              <a:buFont typeface="+mj-lt"/>
              <a:buAutoNum type="arabicPeriod"/>
              <a:defRPr/>
            </a:pPr>
            <a:r>
              <a:rPr lang="en-US" dirty="0" smtClean="0"/>
              <a:t>Under </a:t>
            </a:r>
            <a:r>
              <a:rPr lang="en-US" b="1" dirty="0" smtClean="0"/>
              <a:t>Modify: Fly Out</a:t>
            </a:r>
            <a:r>
              <a:rPr lang="en-US" dirty="0" smtClean="0"/>
              <a:t>, in the </a:t>
            </a:r>
            <a:r>
              <a:rPr lang="en-US" b="1" dirty="0" smtClean="0"/>
              <a:t>Start </a:t>
            </a:r>
            <a:r>
              <a:rPr lang="en-US" dirty="0" smtClean="0"/>
              <a:t>list, select </a:t>
            </a:r>
            <a:r>
              <a:rPr lang="en-US" b="1" dirty="0" smtClean="0"/>
              <a:t>With Previous</a:t>
            </a:r>
            <a:r>
              <a:rPr lang="en-US" dirty="0" smtClean="0"/>
              <a:t>.</a:t>
            </a:r>
          </a:p>
          <a:p>
            <a:pPr marL="685800" lvl="1" indent="-228600" eaLnBrk="1" fontAlgn="auto" hangingPunct="1">
              <a:spcBef>
                <a:spcPts val="0"/>
              </a:spcBef>
              <a:spcAft>
                <a:spcPts val="0"/>
              </a:spcAft>
              <a:buFont typeface="+mj-lt"/>
              <a:buAutoNum type="arabicPeriod"/>
              <a:defRPr/>
            </a:pPr>
            <a:r>
              <a:rPr lang="en-US" dirty="0" smtClean="0"/>
              <a:t>Under </a:t>
            </a:r>
            <a:r>
              <a:rPr lang="en-US" b="1" dirty="0" smtClean="0"/>
              <a:t>Modify: Fly Out</a:t>
            </a:r>
            <a:r>
              <a:rPr lang="en-US" dirty="0" smtClean="0"/>
              <a:t>, in the </a:t>
            </a:r>
            <a:r>
              <a:rPr lang="en-US" b="1" dirty="0" smtClean="0"/>
              <a:t>Speed </a:t>
            </a:r>
            <a:r>
              <a:rPr lang="en-US" dirty="0" smtClean="0"/>
              <a:t>box, select </a:t>
            </a:r>
            <a:r>
              <a:rPr lang="en-US" b="1" dirty="0" smtClean="0"/>
              <a:t>Medium</a:t>
            </a:r>
            <a:r>
              <a:rPr lang="en-US" dirty="0" smtClean="0"/>
              <a:t>. </a:t>
            </a:r>
            <a:endParaRPr lang="en-US" i="1" dirty="0" smtClean="0"/>
          </a:p>
          <a:p>
            <a:pPr marL="228600" indent="-228600" eaLnBrk="1" fontAlgn="auto" hangingPunct="1">
              <a:spcBef>
                <a:spcPts val="0"/>
              </a:spcBef>
              <a:spcAft>
                <a:spcPts val="0"/>
              </a:spcAft>
              <a:buFont typeface="+mj-lt"/>
              <a:buAutoNum type="arabicPeriod"/>
              <a:defRPr/>
            </a:pPr>
            <a:r>
              <a:rPr lang="en-US" dirty="0" smtClean="0"/>
              <a:t>Also in the </a:t>
            </a:r>
            <a:r>
              <a:rPr lang="en-US" b="1" dirty="0" smtClean="0"/>
              <a:t>Custom Animation </a:t>
            </a:r>
            <a:r>
              <a:rPr lang="en-US" dirty="0" smtClean="0"/>
              <a:t>task pane, with all four fly-out effects still selected, click the arrow to the right of the last fly-out effect, and then click </a:t>
            </a:r>
            <a:r>
              <a:rPr lang="en-US" b="1" dirty="0" smtClean="0"/>
              <a:t>Timing</a:t>
            </a:r>
            <a:r>
              <a:rPr lang="en-US" dirty="0" smtClean="0"/>
              <a:t>. In the </a:t>
            </a:r>
            <a:r>
              <a:rPr lang="en-US" b="1" dirty="0" smtClean="0"/>
              <a:t>Fly Out </a:t>
            </a:r>
            <a:r>
              <a:rPr lang="en-US" dirty="0" smtClean="0"/>
              <a:t>dialog box, on the </a:t>
            </a:r>
            <a:r>
              <a:rPr lang="en-US" b="1" dirty="0" smtClean="0"/>
              <a:t>Timing</a:t>
            </a:r>
            <a:r>
              <a:rPr lang="en-US" dirty="0" smtClean="0"/>
              <a:t> tab, in the </a:t>
            </a:r>
            <a:r>
              <a:rPr lang="en-US" b="1" dirty="0" smtClean="0"/>
              <a:t>Delay</a:t>
            </a:r>
            <a:r>
              <a:rPr lang="en-US" dirty="0" smtClean="0"/>
              <a:t> box, enter </a:t>
            </a:r>
            <a:r>
              <a:rPr lang="en-US" b="1" dirty="0" smtClean="0"/>
              <a:t>0</a:t>
            </a:r>
            <a:r>
              <a:rPr lang="en-US" dirty="0" smtClean="0"/>
              <a:t>, and then click </a:t>
            </a:r>
            <a:r>
              <a:rPr lang="en-US" b="1" dirty="0" smtClean="0"/>
              <a:t>OK</a:t>
            </a:r>
            <a:r>
              <a:rPr lang="en-US" dirty="0" smtClean="0"/>
              <a:t>.</a:t>
            </a:r>
          </a:p>
          <a:p>
            <a:pPr marL="228600" indent="-228600" eaLnBrk="1" fontAlgn="auto" hangingPunct="1">
              <a:spcBef>
                <a:spcPts val="0"/>
              </a:spcBef>
              <a:spcAft>
                <a:spcPts val="0"/>
              </a:spcAft>
              <a:buFont typeface="+mj-lt"/>
              <a:buAutoNum type="arabicPeriod"/>
              <a:defRPr/>
            </a:pPr>
            <a:r>
              <a:rPr lang="en-US" dirty="0" smtClean="0"/>
              <a:t>Also in the Custom Animation task pane, select the sixth animation effect (first fly-out effect). Under </a:t>
            </a:r>
            <a:r>
              <a:rPr lang="en-US" b="1" dirty="0" smtClean="0"/>
              <a:t>Modify: Fly Out</a:t>
            </a:r>
            <a:r>
              <a:rPr lang="en-US" dirty="0" smtClean="0"/>
              <a:t>, in the </a:t>
            </a:r>
            <a:r>
              <a:rPr lang="en-US" b="1" dirty="0" smtClean="0"/>
              <a:t>Start </a:t>
            </a:r>
            <a:r>
              <a:rPr lang="en-US" dirty="0" smtClean="0"/>
              <a:t>list, select </a:t>
            </a:r>
            <a:r>
              <a:rPr lang="en-US" b="1" dirty="0" smtClean="0"/>
              <a:t>On Click</a:t>
            </a:r>
            <a:r>
              <a:rPr lang="en-US" dirty="0" smtClean="0"/>
              <a:t>.</a:t>
            </a:r>
          </a:p>
          <a:p>
            <a:pPr marL="228600" indent="-228600" eaLnBrk="1" fontAlgn="auto" hangingPunct="1">
              <a:spcBef>
                <a:spcPts val="0"/>
              </a:spcBef>
              <a:spcAft>
                <a:spcPts val="0"/>
              </a:spcAft>
              <a:buFont typeface="+mj-lt"/>
              <a:buAutoNum type="arabicPeriod"/>
              <a:defRPr/>
            </a:pPr>
            <a:r>
              <a:rPr lang="en-US" dirty="0" smtClean="0"/>
              <a:t>On the slide, select the top horizontal rectangle. In the </a:t>
            </a:r>
            <a:r>
              <a:rPr lang="en-US" b="1" dirty="0" smtClean="0"/>
              <a:t>Custom</a:t>
            </a:r>
            <a:r>
              <a:rPr lang="en-US" dirty="0" smtClean="0"/>
              <a:t> </a:t>
            </a:r>
            <a:r>
              <a:rPr lang="en-US" b="1" dirty="0" smtClean="0"/>
              <a:t>Animation</a:t>
            </a:r>
            <a:r>
              <a:rPr lang="en-US" dirty="0" smtClean="0"/>
              <a:t> task pane, select the highlighted fly-out effect. Under </a:t>
            </a:r>
            <a:r>
              <a:rPr lang="en-US" b="1" dirty="0" smtClean="0"/>
              <a:t>Modify: Fly Out</a:t>
            </a:r>
            <a:r>
              <a:rPr lang="en-US" dirty="0" smtClean="0"/>
              <a:t>, in the </a:t>
            </a:r>
            <a:r>
              <a:rPr lang="en-US" b="1" dirty="0" smtClean="0"/>
              <a:t>Direction </a:t>
            </a:r>
            <a:r>
              <a:rPr lang="en-US" dirty="0" smtClean="0"/>
              <a:t>list, select </a:t>
            </a:r>
            <a:r>
              <a:rPr lang="en-US" b="1" dirty="0" smtClean="0"/>
              <a:t>To Bottom</a:t>
            </a:r>
            <a:r>
              <a:rPr lang="en-US" dirty="0" smtClean="0"/>
              <a:t>.</a:t>
            </a:r>
          </a:p>
          <a:p>
            <a:pPr marL="228600" indent="-228600" eaLnBrk="1" fontAlgn="auto" hangingPunct="1">
              <a:spcBef>
                <a:spcPts val="0"/>
              </a:spcBef>
              <a:spcAft>
                <a:spcPts val="0"/>
              </a:spcAft>
              <a:buFont typeface="+mj-lt"/>
              <a:buAutoNum type="arabicPeriod"/>
              <a:defRPr/>
            </a:pPr>
            <a:r>
              <a:rPr lang="en-US" dirty="0" smtClean="0"/>
              <a:t>On the slide, select the bottom horizontal rectangle. In the </a:t>
            </a:r>
            <a:r>
              <a:rPr lang="en-US" b="1" dirty="0" smtClean="0"/>
              <a:t>Custom</a:t>
            </a:r>
            <a:r>
              <a:rPr lang="en-US" dirty="0" smtClean="0"/>
              <a:t> </a:t>
            </a:r>
            <a:r>
              <a:rPr lang="en-US" b="1" dirty="0" smtClean="0"/>
              <a:t>Animation</a:t>
            </a:r>
            <a:r>
              <a:rPr lang="en-US" dirty="0" smtClean="0"/>
              <a:t> task pane, select the highlighted fly-out effect. Under </a:t>
            </a:r>
            <a:r>
              <a:rPr lang="en-US" b="1" dirty="0" smtClean="0"/>
              <a:t>Modify: Fly Out</a:t>
            </a:r>
            <a:r>
              <a:rPr lang="en-US" dirty="0" smtClean="0"/>
              <a:t>, in the </a:t>
            </a:r>
            <a:r>
              <a:rPr lang="en-US" b="1" dirty="0" smtClean="0"/>
              <a:t>Direction </a:t>
            </a:r>
            <a:r>
              <a:rPr lang="en-US" dirty="0" smtClean="0"/>
              <a:t>list, select </a:t>
            </a:r>
            <a:r>
              <a:rPr lang="en-US" b="1" dirty="0" smtClean="0"/>
              <a:t>To Top</a:t>
            </a:r>
            <a:r>
              <a:rPr lang="en-US" dirty="0" smtClean="0"/>
              <a:t>.</a:t>
            </a:r>
          </a:p>
          <a:p>
            <a:pPr marL="228600" indent="-228600" eaLnBrk="1" fontAlgn="auto" hangingPunct="1">
              <a:spcBef>
                <a:spcPts val="0"/>
              </a:spcBef>
              <a:spcAft>
                <a:spcPts val="0"/>
              </a:spcAft>
              <a:buFont typeface="+mj-lt"/>
              <a:buAutoNum type="arabicPeriod"/>
              <a:defRPr/>
            </a:pPr>
            <a:r>
              <a:rPr lang="en-US" dirty="0" smtClean="0"/>
              <a:t>On the slide, select the left vertical rectangle. In the </a:t>
            </a:r>
            <a:r>
              <a:rPr lang="en-US" b="1" dirty="0" smtClean="0"/>
              <a:t>Custom</a:t>
            </a:r>
            <a:r>
              <a:rPr lang="en-US" dirty="0" smtClean="0"/>
              <a:t> </a:t>
            </a:r>
            <a:r>
              <a:rPr lang="en-US" b="1" dirty="0" smtClean="0"/>
              <a:t>Animation</a:t>
            </a:r>
            <a:r>
              <a:rPr lang="en-US" dirty="0" smtClean="0"/>
              <a:t> task pane, select the highlighted fly-out effect. Under </a:t>
            </a:r>
            <a:r>
              <a:rPr lang="en-US" b="1" dirty="0" smtClean="0"/>
              <a:t>Modify: Fly Out</a:t>
            </a:r>
            <a:r>
              <a:rPr lang="en-US" dirty="0" smtClean="0"/>
              <a:t>, in the </a:t>
            </a:r>
            <a:r>
              <a:rPr lang="en-US" b="1" dirty="0" smtClean="0"/>
              <a:t>Direction </a:t>
            </a:r>
            <a:r>
              <a:rPr lang="en-US" dirty="0" smtClean="0"/>
              <a:t>list, select </a:t>
            </a:r>
            <a:r>
              <a:rPr lang="en-US" b="1" dirty="0" smtClean="0"/>
              <a:t>To Right</a:t>
            </a:r>
            <a:r>
              <a:rPr lang="en-US" dirty="0" smtClean="0"/>
              <a:t>.</a:t>
            </a:r>
          </a:p>
          <a:p>
            <a:pPr marL="228600" indent="-228600" eaLnBrk="1" fontAlgn="auto" hangingPunct="1">
              <a:spcBef>
                <a:spcPts val="0"/>
              </a:spcBef>
              <a:spcAft>
                <a:spcPts val="0"/>
              </a:spcAft>
              <a:buFont typeface="+mj-lt"/>
              <a:buAutoNum type="arabicPeriod"/>
              <a:defRPr/>
            </a:pPr>
            <a:r>
              <a:rPr lang="en-US" dirty="0" smtClean="0"/>
              <a:t>On the slide, select the right vertical rectangle. In the </a:t>
            </a:r>
            <a:r>
              <a:rPr lang="en-US" b="1" dirty="0" smtClean="0"/>
              <a:t>Custom</a:t>
            </a:r>
            <a:r>
              <a:rPr lang="en-US" dirty="0" smtClean="0"/>
              <a:t> </a:t>
            </a:r>
            <a:r>
              <a:rPr lang="en-US" b="1" dirty="0" smtClean="0"/>
              <a:t>Animation</a:t>
            </a:r>
            <a:r>
              <a:rPr lang="en-US" dirty="0" smtClean="0"/>
              <a:t> task pane, select the highlighted fly-out effect. Under </a:t>
            </a:r>
            <a:r>
              <a:rPr lang="en-US" b="1" dirty="0" smtClean="0"/>
              <a:t>Modify: Fly Out</a:t>
            </a:r>
            <a:r>
              <a:rPr lang="en-US" dirty="0" smtClean="0"/>
              <a:t>, in the </a:t>
            </a:r>
            <a:r>
              <a:rPr lang="en-US" b="1" dirty="0" smtClean="0"/>
              <a:t>Direction </a:t>
            </a:r>
            <a:r>
              <a:rPr lang="en-US" dirty="0" smtClean="0"/>
              <a:t>list, select </a:t>
            </a:r>
            <a:r>
              <a:rPr lang="en-US" b="1" dirty="0" smtClean="0"/>
              <a:t>To Left</a:t>
            </a:r>
            <a:r>
              <a:rPr lang="en-US" dirty="0" smtClean="0"/>
              <a:t>.</a:t>
            </a:r>
          </a:p>
          <a:p>
            <a:pPr marL="228600" indent="-228600" eaLnBrk="1" fontAlgn="auto" hangingPunct="1">
              <a:spcBef>
                <a:spcPts val="0"/>
              </a:spcBef>
              <a:spcAft>
                <a:spcPts val="0"/>
              </a:spcAft>
              <a:buFont typeface="+mj-lt"/>
              <a:buAutoNum type="arabicPeriod"/>
              <a:defRPr/>
            </a:pPr>
            <a:r>
              <a:rPr lang="en-US" dirty="0" smtClean="0"/>
              <a:t>On the slide, select the picture. In the </a:t>
            </a:r>
            <a:r>
              <a:rPr lang="en-US" b="1" dirty="0" smtClean="0"/>
              <a:t>Custom</a:t>
            </a:r>
            <a:r>
              <a:rPr lang="en-US" dirty="0" smtClean="0"/>
              <a:t> </a:t>
            </a:r>
            <a:r>
              <a:rPr lang="en-US" b="1" dirty="0" smtClean="0"/>
              <a:t>Animation</a:t>
            </a:r>
            <a:r>
              <a:rPr lang="en-US" dirty="0" smtClean="0"/>
              <a:t> task pane, do the following:</a:t>
            </a:r>
          </a:p>
          <a:p>
            <a:pPr marL="685800" lvl="1" indent="-228600" eaLnBrk="1" fontAlgn="auto" hangingPunct="1">
              <a:spcBef>
                <a:spcPts val="0"/>
              </a:spcBef>
              <a:spcAft>
                <a:spcPts val="0"/>
              </a:spcAft>
              <a:buFont typeface="+mj-lt"/>
              <a:buAutoNum type="arabicPeriod"/>
              <a:defRPr/>
            </a:pPr>
            <a:r>
              <a:rPr lang="en-US" dirty="0" smtClean="0"/>
              <a:t>Click </a:t>
            </a:r>
            <a:r>
              <a:rPr lang="en-US" b="1" dirty="0" smtClean="0"/>
              <a:t>Add Effect</a:t>
            </a:r>
            <a:r>
              <a:rPr lang="en-US" dirty="0" smtClean="0"/>
              <a:t>, point to </a:t>
            </a:r>
            <a:r>
              <a:rPr lang="en-US" b="1" dirty="0" smtClean="0"/>
              <a:t>Exit</a:t>
            </a:r>
            <a:r>
              <a:rPr lang="en-US" dirty="0" smtClean="0"/>
              <a:t>, and then click </a:t>
            </a:r>
            <a:r>
              <a:rPr lang="en-US" b="1" dirty="0" smtClean="0"/>
              <a:t>More</a:t>
            </a:r>
            <a:r>
              <a:rPr lang="en-US" dirty="0" smtClean="0"/>
              <a:t> </a:t>
            </a:r>
            <a:r>
              <a:rPr lang="en-US" b="1" dirty="0" smtClean="0"/>
              <a:t>Effects</a:t>
            </a:r>
            <a:r>
              <a:rPr lang="en-US" dirty="0" smtClean="0"/>
              <a:t>. In the </a:t>
            </a:r>
            <a:r>
              <a:rPr lang="en-US" b="1" dirty="0" smtClean="0"/>
              <a:t>Add Exit Effect</a:t>
            </a:r>
            <a:r>
              <a:rPr lang="en-US" dirty="0" smtClean="0"/>
              <a:t> dialog box, under </a:t>
            </a:r>
            <a:r>
              <a:rPr lang="en-US" b="1" dirty="0" smtClean="0"/>
              <a:t>Basic</a:t>
            </a:r>
            <a:r>
              <a:rPr lang="en-US" dirty="0" smtClean="0"/>
              <a:t>, click </a:t>
            </a:r>
            <a:r>
              <a:rPr lang="en-US" b="1" dirty="0" smtClean="0"/>
              <a:t>Box</a:t>
            </a:r>
            <a:r>
              <a:rPr lang="en-US" dirty="0" smtClean="0"/>
              <a:t>, and then click </a:t>
            </a:r>
            <a:r>
              <a:rPr lang="en-US" b="1" dirty="0" smtClean="0"/>
              <a:t>OK</a:t>
            </a:r>
            <a:r>
              <a:rPr lang="en-US" dirty="0" smtClean="0"/>
              <a:t>.</a:t>
            </a:r>
          </a:p>
          <a:p>
            <a:pPr marL="685800" lvl="1" indent="-228600" eaLnBrk="1" fontAlgn="auto" hangingPunct="1">
              <a:spcBef>
                <a:spcPts val="0"/>
              </a:spcBef>
              <a:spcAft>
                <a:spcPts val="0"/>
              </a:spcAft>
              <a:buFont typeface="+mj-lt"/>
              <a:buAutoNum type="arabicPeriod"/>
              <a:defRPr/>
            </a:pPr>
            <a:r>
              <a:rPr lang="en-US" dirty="0" smtClean="0"/>
              <a:t>Under </a:t>
            </a:r>
            <a:r>
              <a:rPr lang="en-US" b="1" dirty="0" smtClean="0"/>
              <a:t>Modify: Box</a:t>
            </a:r>
            <a:r>
              <a:rPr lang="en-US" dirty="0" smtClean="0"/>
              <a:t>, in the </a:t>
            </a:r>
            <a:r>
              <a:rPr lang="en-US" b="1" dirty="0" smtClean="0"/>
              <a:t>Start </a:t>
            </a:r>
            <a:r>
              <a:rPr lang="en-US" dirty="0" smtClean="0"/>
              <a:t>list, select </a:t>
            </a:r>
            <a:r>
              <a:rPr lang="en-US" b="1" dirty="0" smtClean="0"/>
              <a:t>With Previous</a:t>
            </a:r>
            <a:r>
              <a:rPr lang="en-US" dirty="0" smtClean="0"/>
              <a:t>.</a:t>
            </a:r>
            <a:endParaRPr lang="en-US" b="1" dirty="0" smtClean="0"/>
          </a:p>
          <a:p>
            <a:pPr marL="685800" lvl="1" indent="-228600" eaLnBrk="1" fontAlgn="auto" hangingPunct="1">
              <a:spcBef>
                <a:spcPts val="0"/>
              </a:spcBef>
              <a:spcAft>
                <a:spcPts val="0"/>
              </a:spcAft>
              <a:buFont typeface="+mj-lt"/>
              <a:buAutoNum type="arabicPeriod"/>
              <a:defRPr/>
            </a:pPr>
            <a:r>
              <a:rPr lang="en-US" dirty="0" smtClean="0"/>
              <a:t>Under </a:t>
            </a:r>
            <a:r>
              <a:rPr lang="en-US" b="1" dirty="0" smtClean="0"/>
              <a:t>Modify: Box</a:t>
            </a:r>
            <a:r>
              <a:rPr lang="en-US" dirty="0" smtClean="0"/>
              <a:t>, in the </a:t>
            </a:r>
            <a:r>
              <a:rPr lang="en-US" b="1" dirty="0" smtClean="0"/>
              <a:t>Direction </a:t>
            </a:r>
            <a:r>
              <a:rPr lang="en-US" dirty="0" smtClean="0"/>
              <a:t>list, select </a:t>
            </a:r>
            <a:r>
              <a:rPr lang="en-US" b="1" dirty="0" smtClean="0"/>
              <a:t>In</a:t>
            </a:r>
            <a:r>
              <a:rPr lang="en-US" dirty="0" smtClean="0"/>
              <a:t>.</a:t>
            </a:r>
            <a:endParaRPr lang="en-US" i="1" dirty="0" smtClean="0"/>
          </a:p>
          <a:p>
            <a:pPr marL="228600" indent="-228600" eaLnBrk="1" fontAlgn="auto" hangingPunct="1">
              <a:spcBef>
                <a:spcPts val="0"/>
              </a:spcBef>
              <a:spcAft>
                <a:spcPts val="0"/>
              </a:spcAft>
              <a:buFont typeface="+mj-lt"/>
              <a:buAutoNum type="arabicPeriod"/>
              <a:defRPr/>
            </a:pPr>
            <a:r>
              <a:rPr lang="en-US" dirty="0" smtClean="0"/>
              <a:t>Click the arrow to the right of the ninth animation effect (box effect for the picture), and then click </a:t>
            </a:r>
            <a:r>
              <a:rPr lang="en-US" b="1" dirty="0" smtClean="0"/>
              <a:t>Timing</a:t>
            </a:r>
            <a:r>
              <a:rPr lang="en-US" dirty="0" smtClean="0"/>
              <a:t>. In the </a:t>
            </a:r>
            <a:r>
              <a:rPr lang="en-US" b="1" dirty="0" smtClean="0"/>
              <a:t>Box</a:t>
            </a:r>
            <a:r>
              <a:rPr lang="en-US" dirty="0" smtClean="0"/>
              <a:t> dialog box, on the </a:t>
            </a:r>
            <a:r>
              <a:rPr lang="en-US" b="1" dirty="0" smtClean="0"/>
              <a:t>Timing</a:t>
            </a:r>
            <a:r>
              <a:rPr lang="en-US" dirty="0" smtClean="0"/>
              <a:t> tab, do the following:</a:t>
            </a:r>
          </a:p>
          <a:p>
            <a:pPr marL="685800" lvl="1" indent="-228600" eaLnBrk="1" fontAlgn="auto" hangingPunct="1">
              <a:spcBef>
                <a:spcPts val="0"/>
              </a:spcBef>
              <a:spcAft>
                <a:spcPts val="0"/>
              </a:spcAft>
              <a:buFont typeface="Arial" pitchFamily="34" charset="0"/>
              <a:buChar char="•"/>
              <a:defRPr/>
            </a:pPr>
            <a:r>
              <a:rPr lang="en-US" dirty="0" smtClean="0"/>
              <a:t>In the </a:t>
            </a:r>
            <a:r>
              <a:rPr lang="en-US" b="1" dirty="0" smtClean="0"/>
              <a:t>Delay</a:t>
            </a:r>
            <a:r>
              <a:rPr lang="en-US" dirty="0" smtClean="0"/>
              <a:t> box, enter </a:t>
            </a:r>
            <a:r>
              <a:rPr lang="en-US" b="1" dirty="0" smtClean="0"/>
              <a:t>0</a:t>
            </a:r>
            <a:r>
              <a:rPr lang="en-US" dirty="0" smtClean="0"/>
              <a:t>.</a:t>
            </a:r>
          </a:p>
          <a:p>
            <a:pPr marL="685800" lvl="1" indent="-228600" eaLnBrk="1" fontAlgn="auto" hangingPunct="1">
              <a:spcBef>
                <a:spcPts val="0"/>
              </a:spcBef>
              <a:spcAft>
                <a:spcPts val="0"/>
              </a:spcAft>
              <a:buFont typeface="Arial" pitchFamily="34" charset="0"/>
              <a:buChar char="•"/>
              <a:defRPr/>
            </a:pPr>
            <a:r>
              <a:rPr lang="en-US" dirty="0" smtClean="0"/>
              <a:t>In the </a:t>
            </a:r>
            <a:r>
              <a:rPr lang="en-US" b="1" dirty="0" smtClean="0"/>
              <a:t>Speed</a:t>
            </a:r>
            <a:r>
              <a:rPr lang="en-US" dirty="0" smtClean="0"/>
              <a:t> box, enter </a:t>
            </a:r>
            <a:r>
              <a:rPr lang="en-US" b="1" dirty="0" smtClean="0"/>
              <a:t>0.7 seconds</a:t>
            </a:r>
            <a:r>
              <a:rPr lang="en-US" dirty="0" smtClean="0"/>
              <a:t>, and then click </a:t>
            </a:r>
            <a:r>
              <a:rPr lang="en-US" b="1" dirty="0" smtClean="0"/>
              <a:t>OK</a:t>
            </a:r>
            <a:r>
              <a:rPr lang="en-US" dirty="0" smtClean="0"/>
              <a:t>.</a:t>
            </a:r>
            <a:endParaRPr lang="en-US" i="1" dirty="0" smtClean="0"/>
          </a:p>
          <a:p>
            <a:pPr eaLnBrk="1" fontAlgn="auto" hangingPunct="1">
              <a:spcBef>
                <a:spcPts val="0"/>
              </a:spcBef>
              <a:spcAft>
                <a:spcPts val="0"/>
              </a:spcAft>
              <a:defRPr/>
            </a:pPr>
            <a:endParaRPr lang="en-US" dirty="0" smtClean="0"/>
          </a:p>
          <a:p>
            <a:pPr eaLnBrk="1" fontAlgn="auto" hangingPunct="1">
              <a:spcBef>
                <a:spcPts val="0"/>
              </a:spcBef>
              <a:spcAft>
                <a:spcPts val="0"/>
              </a:spcAft>
              <a:defRPr/>
            </a:pPr>
            <a:endParaRPr lang="en-US" dirty="0" smtClean="0"/>
          </a:p>
          <a:p>
            <a:pPr eaLnBrk="1" fontAlgn="auto" hangingPunct="1">
              <a:spcBef>
                <a:spcPts val="0"/>
              </a:spcBef>
              <a:spcAft>
                <a:spcPts val="0"/>
              </a:spcAft>
              <a:defRPr/>
            </a:pPr>
            <a:r>
              <a:rPr lang="en-US" dirty="0" smtClean="0"/>
              <a:t>To reproduce the background effects on this slide, do the following:</a:t>
            </a:r>
          </a:p>
          <a:p>
            <a:pPr marL="228600" indent="-228600" eaLnBrk="1" fontAlgn="auto" hangingPunct="1">
              <a:spcBef>
                <a:spcPts val="0"/>
              </a:spcBef>
              <a:spcAft>
                <a:spcPts val="0"/>
              </a:spcAft>
              <a:buFont typeface="+mj-lt"/>
              <a:buAutoNum type="arabicPeriod"/>
              <a:defRPr/>
            </a:pPr>
            <a:r>
              <a:rPr lang="en-US" dirty="0" smtClean="0"/>
              <a:t>Right-click the slide background area, and then click </a:t>
            </a:r>
            <a:r>
              <a:rPr lang="en-US" b="1" dirty="0" smtClean="0"/>
              <a:t>Format Background</a:t>
            </a:r>
            <a:r>
              <a:rPr lang="en-US" dirty="0" smtClean="0"/>
              <a:t>. In the </a:t>
            </a:r>
            <a:r>
              <a:rPr lang="en-US" b="1" dirty="0" smtClean="0"/>
              <a:t>Format Background </a:t>
            </a:r>
            <a:r>
              <a:rPr lang="en-US" dirty="0" smtClean="0"/>
              <a:t>dialog box, click </a:t>
            </a:r>
            <a:r>
              <a:rPr lang="en-US" b="1" dirty="0" smtClean="0"/>
              <a:t>Fill</a:t>
            </a:r>
            <a:r>
              <a:rPr lang="en-US" dirty="0" smtClean="0"/>
              <a:t> in the left pane, select </a:t>
            </a:r>
            <a:r>
              <a:rPr lang="en-US" b="1" dirty="0" smtClean="0"/>
              <a:t>Gradient fill</a:t>
            </a:r>
            <a:r>
              <a:rPr lang="en-US" dirty="0" smtClean="0"/>
              <a:t> in the </a:t>
            </a:r>
            <a:r>
              <a:rPr lang="en-US" b="1" dirty="0" smtClean="0"/>
              <a:t>Fill</a:t>
            </a:r>
            <a:r>
              <a:rPr lang="en-US" dirty="0" smtClean="0"/>
              <a:t> pane, and then do the following:</a:t>
            </a:r>
          </a:p>
          <a:p>
            <a:pPr marL="685800" lvl="1" indent="-228600" eaLnBrk="1" fontAlgn="auto" hangingPunct="1">
              <a:spcBef>
                <a:spcPts val="0"/>
              </a:spcBef>
              <a:spcAft>
                <a:spcPts val="0"/>
              </a:spcAft>
              <a:buFont typeface="Arial" pitchFamily="34" charset="0"/>
              <a:buChar char="•"/>
              <a:defRPr/>
            </a:pPr>
            <a:r>
              <a:rPr lang="en-US" dirty="0" smtClean="0"/>
              <a:t>In the </a:t>
            </a:r>
            <a:r>
              <a:rPr lang="en-US" b="1" dirty="0" smtClean="0"/>
              <a:t>Type</a:t>
            </a:r>
            <a:r>
              <a:rPr lang="en-US" dirty="0" smtClean="0"/>
              <a:t> list, select </a:t>
            </a:r>
            <a:r>
              <a:rPr lang="en-US" b="1" dirty="0" smtClean="0"/>
              <a:t>Linear</a:t>
            </a:r>
            <a:r>
              <a:rPr lang="en-US" dirty="0" smtClean="0"/>
              <a:t>.</a:t>
            </a:r>
          </a:p>
          <a:p>
            <a:pPr marL="685800" lvl="1" indent="-228600" eaLnBrk="1" fontAlgn="auto" hangingPunct="1">
              <a:spcBef>
                <a:spcPts val="0"/>
              </a:spcBef>
              <a:spcAft>
                <a:spcPts val="0"/>
              </a:spcAft>
              <a:buFont typeface="Arial" pitchFamily="34" charset="0"/>
              <a:buChar char="•"/>
              <a:defRPr/>
            </a:pPr>
            <a:r>
              <a:rPr lang="en-US" dirty="0" smtClean="0"/>
              <a:t>Click the button next to </a:t>
            </a:r>
            <a:r>
              <a:rPr lang="en-US" b="1" dirty="0" smtClean="0"/>
              <a:t>Direction</a:t>
            </a:r>
            <a:r>
              <a:rPr lang="en-US" dirty="0" smtClean="0"/>
              <a:t>, and then click </a:t>
            </a:r>
            <a:r>
              <a:rPr lang="en-US" b="1" dirty="0" smtClean="0"/>
              <a:t>Linear Down </a:t>
            </a:r>
            <a:r>
              <a:rPr lang="en-US" dirty="0" smtClean="0"/>
              <a:t>(first row, second option from the left).</a:t>
            </a:r>
            <a:endParaRPr lang="en-US" b="1" dirty="0" smtClean="0"/>
          </a:p>
          <a:p>
            <a:pPr marL="685800" lvl="1" indent="-228600" eaLnBrk="1" fontAlgn="auto" hangingPunct="1">
              <a:spcBef>
                <a:spcPts val="0"/>
              </a:spcBef>
              <a:spcAft>
                <a:spcPts val="0"/>
              </a:spcAft>
              <a:buFont typeface="Arial" pitchFamily="34" charset="0"/>
              <a:buChar char="•"/>
              <a:defRPr/>
            </a:pPr>
            <a:r>
              <a:rPr lang="en-US" dirty="0" smtClean="0"/>
              <a:t>Under </a:t>
            </a:r>
            <a:r>
              <a:rPr lang="en-US" b="1" dirty="0" smtClean="0"/>
              <a:t>Gradient stops</a:t>
            </a:r>
            <a:r>
              <a:rPr lang="en-US" dirty="0" smtClean="0"/>
              <a:t>, click </a:t>
            </a:r>
            <a:r>
              <a:rPr lang="en-US" b="1" dirty="0" smtClean="0"/>
              <a:t>Add</a:t>
            </a:r>
            <a:r>
              <a:rPr lang="en-US" dirty="0" smtClean="0"/>
              <a:t> or </a:t>
            </a:r>
            <a:r>
              <a:rPr lang="en-US" b="1" dirty="0" smtClean="0"/>
              <a:t>Remove</a:t>
            </a:r>
            <a:r>
              <a:rPr lang="en-US" dirty="0" smtClean="0"/>
              <a:t> until two stops appear in the drop-down list.</a:t>
            </a:r>
          </a:p>
          <a:p>
            <a:pPr marL="228600" indent="-228600" eaLnBrk="1" fontAlgn="auto" hangingPunct="1">
              <a:spcBef>
                <a:spcPts val="0"/>
              </a:spcBef>
              <a:spcAft>
                <a:spcPts val="0"/>
              </a:spcAft>
              <a:buFont typeface="+mj-lt"/>
              <a:buAutoNum type="arabicPeriod"/>
              <a:defRPr/>
            </a:pPr>
            <a:r>
              <a:rPr lang="en-US" dirty="0" smtClean="0"/>
              <a:t>Also under </a:t>
            </a:r>
            <a:r>
              <a:rPr lang="en-US" b="1" dirty="0" smtClean="0"/>
              <a:t>Gradient stops</a:t>
            </a:r>
            <a:r>
              <a:rPr lang="en-US" dirty="0" smtClean="0"/>
              <a:t>, customize the gradient stops as follows:</a:t>
            </a:r>
          </a:p>
          <a:p>
            <a:pPr marL="685800" lvl="1" indent="-228600" eaLnBrk="1" fontAlgn="auto" hangingPunct="1">
              <a:spcBef>
                <a:spcPts val="0"/>
              </a:spcBef>
              <a:spcAft>
                <a:spcPts val="0"/>
              </a:spcAft>
              <a:buFont typeface="Arial" pitchFamily="34" charset="0"/>
              <a:buChar char="•"/>
              <a:defRPr/>
            </a:pPr>
            <a:r>
              <a:rPr lang="en-US" dirty="0" smtClean="0"/>
              <a:t>Select </a:t>
            </a:r>
            <a:r>
              <a:rPr lang="en-US" b="1" dirty="0" smtClean="0"/>
              <a:t>Stop 1 </a:t>
            </a:r>
            <a:r>
              <a:rPr lang="en-US" dirty="0" smtClean="0"/>
              <a:t>from the list, and then do the following:</a:t>
            </a:r>
          </a:p>
          <a:p>
            <a:pPr marL="1143000" lvl="2" indent="-228600" eaLnBrk="1" fontAlgn="auto" hangingPunct="1">
              <a:spcBef>
                <a:spcPts val="0"/>
              </a:spcBef>
              <a:spcAft>
                <a:spcPts val="0"/>
              </a:spcAft>
              <a:buFont typeface="Arial" pitchFamily="34" charset="0"/>
              <a:buChar char="•"/>
              <a:defRPr/>
            </a:pPr>
            <a:r>
              <a:rPr lang="en-US" dirty="0" smtClean="0"/>
              <a:t>In the </a:t>
            </a:r>
            <a:r>
              <a:rPr lang="en-US" b="1" dirty="0" smtClean="0"/>
              <a:t>Stop position </a:t>
            </a:r>
            <a:r>
              <a:rPr lang="en-US" dirty="0" smtClean="0"/>
              <a:t>box, enter </a:t>
            </a:r>
            <a:r>
              <a:rPr lang="en-US" b="1" dirty="0" smtClean="0"/>
              <a:t>46%</a:t>
            </a:r>
            <a:r>
              <a:rPr lang="en-US" dirty="0" smtClean="0"/>
              <a:t>.</a:t>
            </a:r>
          </a:p>
          <a:p>
            <a:pPr marL="1143000" lvl="2" indent="-228600" eaLnBrk="1" fontAlgn="auto" hangingPunct="1">
              <a:spcBef>
                <a:spcPts val="0"/>
              </a:spcBef>
              <a:spcAft>
                <a:spcPts val="0"/>
              </a:spcAft>
              <a:buFont typeface="Arial" pitchFamily="34" charset="0"/>
              <a:buChar char="•"/>
              <a:defRPr/>
            </a:pPr>
            <a:r>
              <a:rPr lang="en-US" dirty="0" smtClean="0"/>
              <a:t>Click the button next to </a:t>
            </a:r>
            <a:r>
              <a:rPr lang="en-US" b="1" dirty="0" smtClean="0"/>
              <a:t>Color</a:t>
            </a:r>
            <a:r>
              <a:rPr lang="en-US" dirty="0" smtClean="0"/>
              <a:t>, and then under </a:t>
            </a:r>
            <a:r>
              <a:rPr lang="en-US" b="1" dirty="0" smtClean="0"/>
              <a:t>Theme Colors</a:t>
            </a:r>
            <a:r>
              <a:rPr lang="en-US" dirty="0" smtClean="0"/>
              <a:t> click </a:t>
            </a:r>
            <a:r>
              <a:rPr lang="en-US" b="1" dirty="0" smtClean="0"/>
              <a:t>White, Background 1 </a:t>
            </a:r>
            <a:r>
              <a:rPr lang="en-US" dirty="0" smtClean="0"/>
              <a:t>(first row, first option from the left).</a:t>
            </a:r>
          </a:p>
          <a:p>
            <a:pPr marL="685800" lvl="1" indent="-228600" eaLnBrk="1" fontAlgn="auto" hangingPunct="1">
              <a:spcBef>
                <a:spcPts val="0"/>
              </a:spcBef>
              <a:spcAft>
                <a:spcPts val="0"/>
              </a:spcAft>
              <a:buFont typeface="Arial" pitchFamily="34" charset="0"/>
              <a:buChar char="•"/>
              <a:defRPr/>
            </a:pPr>
            <a:r>
              <a:rPr lang="en-US" dirty="0" smtClean="0"/>
              <a:t>Select </a:t>
            </a:r>
            <a:r>
              <a:rPr lang="en-US" b="1" dirty="0" smtClean="0"/>
              <a:t>Stop 2 </a:t>
            </a:r>
            <a:r>
              <a:rPr lang="en-US" dirty="0" smtClean="0"/>
              <a:t>from the list, and then do the following: </a:t>
            </a:r>
          </a:p>
          <a:p>
            <a:pPr marL="1143000" lvl="2" indent="-228600" eaLnBrk="1" fontAlgn="auto" hangingPunct="1">
              <a:spcBef>
                <a:spcPts val="0"/>
              </a:spcBef>
              <a:spcAft>
                <a:spcPts val="0"/>
              </a:spcAft>
              <a:buFont typeface="Arial" pitchFamily="34" charset="0"/>
              <a:buChar char="•"/>
              <a:defRPr/>
            </a:pPr>
            <a:r>
              <a:rPr lang="en-US" dirty="0" smtClean="0"/>
              <a:t>In the </a:t>
            </a:r>
            <a:r>
              <a:rPr lang="en-US" b="1" dirty="0" smtClean="0"/>
              <a:t>Stop position </a:t>
            </a:r>
            <a:r>
              <a:rPr lang="en-US" dirty="0" smtClean="0"/>
              <a:t>box, enter </a:t>
            </a:r>
            <a:r>
              <a:rPr lang="en-US" b="1" dirty="0" smtClean="0"/>
              <a:t>100%</a:t>
            </a:r>
            <a:r>
              <a:rPr lang="en-US" dirty="0" smtClean="0"/>
              <a:t>.</a:t>
            </a:r>
          </a:p>
          <a:p>
            <a:pPr marL="1143000" lvl="2" indent="-228600" eaLnBrk="1" fontAlgn="auto" hangingPunct="1">
              <a:spcBef>
                <a:spcPts val="0"/>
              </a:spcBef>
              <a:spcAft>
                <a:spcPts val="0"/>
              </a:spcAft>
              <a:buFont typeface="Arial" pitchFamily="34" charset="0"/>
              <a:buChar char="•"/>
              <a:defRPr/>
            </a:pPr>
            <a:r>
              <a:rPr lang="en-US" dirty="0" smtClean="0"/>
              <a:t>Click the button next to </a:t>
            </a:r>
            <a:r>
              <a:rPr lang="en-US" b="1" dirty="0" smtClean="0"/>
              <a:t>Color</a:t>
            </a:r>
            <a:r>
              <a:rPr lang="en-US" dirty="0" smtClean="0"/>
              <a:t>, and then under </a:t>
            </a:r>
            <a:r>
              <a:rPr lang="en-US" b="1" dirty="0" smtClean="0"/>
              <a:t>Theme Colors</a:t>
            </a:r>
            <a:r>
              <a:rPr lang="en-US" dirty="0" smtClean="0"/>
              <a:t> click </a:t>
            </a:r>
            <a:r>
              <a:rPr lang="en-US" b="1" dirty="0" smtClean="0"/>
              <a:t>Blue, Accent 1, Lighter 60% </a:t>
            </a:r>
            <a:r>
              <a:rPr lang="en-US" dirty="0" smtClean="0"/>
              <a:t>(third row, fifth option from the left).</a:t>
            </a:r>
          </a:p>
          <a:p>
            <a:pPr eaLnBrk="1" fontAlgn="auto" hangingPunct="1">
              <a:lnSpc>
                <a:spcPct val="90000"/>
              </a:lnSpc>
              <a:spcBef>
                <a:spcPts val="0"/>
              </a:spcBef>
              <a:spcAft>
                <a:spcPts val="600"/>
              </a:spcAft>
              <a:defRPr/>
            </a:pPr>
            <a:endParaRPr lang="en-US" sz="1400" dirty="0" smtClean="0"/>
          </a:p>
        </p:txBody>
      </p:sp>
    </p:spTree>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3249" name="Slide Image Placeholder 1"/>
          <p:cNvSpPr>
            <a:spLocks noGrp="1" noRot="1" noChangeAspect="1" noTextEdit="1"/>
          </p:cNvSpPr>
          <p:nvPr>
            <p:ph type="sldImg"/>
          </p:nvPr>
        </p:nvSpPr>
        <p:spPr bwMode="auto">
          <a:xfrm>
            <a:off x="536575" y="503238"/>
            <a:ext cx="3140075" cy="2354262"/>
          </a:xfrm>
          <a:noFill/>
          <a:ln>
            <a:solidFill>
              <a:srgbClr val="000000"/>
            </a:solidFill>
            <a:miter lim="800000"/>
            <a:headEnd/>
            <a:tailEnd/>
          </a:ln>
        </p:spPr>
      </p:sp>
      <p:sp>
        <p:nvSpPr>
          <p:cNvPr id="3" name="Notes Placeholder 2"/>
          <p:cNvSpPr>
            <a:spLocks noGrp="1"/>
          </p:cNvSpPr>
          <p:nvPr>
            <p:ph type="body" idx="1"/>
          </p:nvPr>
        </p:nvSpPr>
        <p:spPr/>
        <p:txBody>
          <a:bodyPr/>
          <a:lstStyle/>
          <a:p>
            <a:pPr eaLnBrk="1" fontAlgn="auto" hangingPunct="1">
              <a:spcBef>
                <a:spcPts val="0"/>
              </a:spcBef>
              <a:spcAft>
                <a:spcPts val="0"/>
              </a:spcAft>
              <a:defRPr/>
            </a:pPr>
            <a:r>
              <a:rPr lang="en-US" sz="1400" b="1" dirty="0" smtClean="0"/>
              <a:t>Custom animation effects: fly in and box out</a:t>
            </a:r>
          </a:p>
          <a:p>
            <a:pPr eaLnBrk="1" fontAlgn="auto" hangingPunct="1">
              <a:spcBef>
                <a:spcPts val="0"/>
              </a:spcBef>
              <a:spcAft>
                <a:spcPts val="0"/>
              </a:spcAft>
              <a:defRPr/>
            </a:pPr>
            <a:r>
              <a:rPr lang="en-US" sz="1400" dirty="0" smtClean="0"/>
              <a:t>(Intermediate)</a:t>
            </a:r>
          </a:p>
          <a:p>
            <a:pPr eaLnBrk="1" fontAlgn="auto" hangingPunct="1">
              <a:spcBef>
                <a:spcPts val="0"/>
              </a:spcBef>
              <a:spcAft>
                <a:spcPts val="0"/>
              </a:spcAft>
              <a:defRPr/>
            </a:pPr>
            <a:endParaRPr lang="en-US" dirty="0" smtClean="0"/>
          </a:p>
          <a:p>
            <a:pPr eaLnBrk="1" fontAlgn="auto" hangingPunct="1">
              <a:spcBef>
                <a:spcPts val="0"/>
              </a:spcBef>
              <a:spcAft>
                <a:spcPts val="0"/>
              </a:spcAft>
              <a:defRPr/>
            </a:pPr>
            <a:endParaRPr lang="en-US" dirty="0" smtClean="0"/>
          </a:p>
          <a:p>
            <a:pPr eaLnBrk="1" fontAlgn="auto" hangingPunct="1">
              <a:spcBef>
                <a:spcPts val="0"/>
              </a:spcBef>
              <a:spcAft>
                <a:spcPts val="0"/>
              </a:spcAft>
              <a:defRPr/>
            </a:pPr>
            <a:r>
              <a:rPr lang="en-US" b="1" dirty="0" smtClean="0"/>
              <a:t>Tip</a:t>
            </a:r>
            <a:r>
              <a:rPr lang="en-US" dirty="0" smtClean="0"/>
              <a:t>: For best results when reproducing the picture effect on this slide, you may want to use the </a:t>
            </a:r>
            <a:r>
              <a:rPr lang="en-US" b="1" dirty="0" smtClean="0"/>
              <a:t>Snap objects to other objects</a:t>
            </a:r>
            <a:r>
              <a:rPr lang="en-US" dirty="0" smtClean="0"/>
              <a:t> feature. To do so, right-click the slide background and then click </a:t>
            </a:r>
            <a:r>
              <a:rPr lang="en-US" b="1" dirty="0" smtClean="0"/>
              <a:t>Grid and Guides</a:t>
            </a:r>
            <a:r>
              <a:rPr lang="en-US" dirty="0" smtClean="0"/>
              <a:t>. Under </a:t>
            </a:r>
            <a:r>
              <a:rPr lang="en-US" b="1" dirty="0" smtClean="0"/>
              <a:t>Snap to</a:t>
            </a:r>
            <a:r>
              <a:rPr lang="en-US" dirty="0" smtClean="0"/>
              <a:t>, select </a:t>
            </a:r>
            <a:r>
              <a:rPr lang="en-US" b="1" dirty="0" smtClean="0"/>
              <a:t>Snap objects to other objects</a:t>
            </a:r>
            <a:r>
              <a:rPr lang="en-US" dirty="0" smtClean="0"/>
              <a:t>.</a:t>
            </a:r>
          </a:p>
          <a:p>
            <a:pPr eaLnBrk="1" fontAlgn="auto" hangingPunct="1">
              <a:spcBef>
                <a:spcPts val="0"/>
              </a:spcBef>
              <a:spcAft>
                <a:spcPts val="0"/>
              </a:spcAft>
              <a:defRPr/>
            </a:pPr>
            <a:endParaRPr lang="en-US" dirty="0" smtClean="0"/>
          </a:p>
          <a:p>
            <a:pPr eaLnBrk="1" fontAlgn="auto" hangingPunct="1">
              <a:spcBef>
                <a:spcPts val="0"/>
              </a:spcBef>
              <a:spcAft>
                <a:spcPts val="0"/>
              </a:spcAft>
              <a:defRPr/>
            </a:pPr>
            <a:endParaRPr lang="en-US" dirty="0" smtClean="0"/>
          </a:p>
          <a:p>
            <a:pPr eaLnBrk="1" fontAlgn="auto" hangingPunct="1">
              <a:spcBef>
                <a:spcPts val="0"/>
              </a:spcBef>
              <a:spcAft>
                <a:spcPts val="0"/>
              </a:spcAft>
              <a:defRPr/>
            </a:pPr>
            <a:r>
              <a:rPr lang="en-US" dirty="0" smtClean="0"/>
              <a:t>To reproduce the picture effects on this slide, do the following:</a:t>
            </a:r>
            <a:endParaRPr lang="en-US" b="1" dirty="0" smtClean="0"/>
          </a:p>
          <a:p>
            <a:pPr marL="228600" indent="-228600" eaLnBrk="1" fontAlgn="auto" hangingPunct="1">
              <a:spcBef>
                <a:spcPts val="0"/>
              </a:spcBef>
              <a:spcAft>
                <a:spcPts val="0"/>
              </a:spcAft>
              <a:buFont typeface="+mj-lt"/>
              <a:buAutoNum type="arabicPeriod"/>
              <a:defRPr/>
            </a:pPr>
            <a:r>
              <a:rPr lang="en-US" dirty="0" smtClean="0"/>
              <a:t>On the </a:t>
            </a:r>
            <a:r>
              <a:rPr lang="en-US" b="1" dirty="0" smtClean="0"/>
              <a:t>Home</a:t>
            </a:r>
            <a:r>
              <a:rPr lang="en-US" dirty="0" smtClean="0"/>
              <a:t> tab, in the </a:t>
            </a:r>
            <a:r>
              <a:rPr lang="en-US" b="1" dirty="0" smtClean="0"/>
              <a:t>Slides</a:t>
            </a:r>
            <a:r>
              <a:rPr lang="en-US" dirty="0" smtClean="0"/>
              <a:t> group, click </a:t>
            </a:r>
            <a:r>
              <a:rPr lang="en-US" b="1" dirty="0" smtClean="0"/>
              <a:t>Layout</a:t>
            </a:r>
            <a:r>
              <a:rPr lang="en-US" dirty="0" smtClean="0"/>
              <a:t> and then click </a:t>
            </a:r>
            <a:r>
              <a:rPr lang="en-US" b="1" dirty="0" smtClean="0"/>
              <a:t>Blank</a:t>
            </a:r>
            <a:r>
              <a:rPr lang="en-US" dirty="0" smtClean="0"/>
              <a:t>. </a:t>
            </a:r>
          </a:p>
          <a:p>
            <a:pPr marL="228600" indent="-228600" eaLnBrk="1" fontAlgn="auto" hangingPunct="1">
              <a:spcBef>
                <a:spcPts val="0"/>
              </a:spcBef>
              <a:spcAft>
                <a:spcPts val="0"/>
              </a:spcAft>
              <a:buFont typeface="+mj-lt"/>
              <a:buAutoNum type="arabicPeriod"/>
              <a:defRPr/>
            </a:pPr>
            <a:r>
              <a:rPr lang="en-US" dirty="0" smtClean="0"/>
              <a:t>On the </a:t>
            </a:r>
            <a:r>
              <a:rPr lang="en-US" b="1" dirty="0" smtClean="0"/>
              <a:t>Insert tab</a:t>
            </a:r>
            <a:r>
              <a:rPr lang="en-US" dirty="0" smtClean="0"/>
              <a:t>, in the </a:t>
            </a:r>
            <a:r>
              <a:rPr lang="en-US" b="1" dirty="0" smtClean="0"/>
              <a:t>Illustrations</a:t>
            </a:r>
            <a:r>
              <a:rPr lang="en-US" dirty="0" smtClean="0"/>
              <a:t> group, click </a:t>
            </a:r>
            <a:r>
              <a:rPr lang="en-US" b="1" dirty="0" smtClean="0"/>
              <a:t>Picture.</a:t>
            </a:r>
            <a:endParaRPr lang="en-US" dirty="0" smtClean="0"/>
          </a:p>
          <a:p>
            <a:pPr marL="228600" indent="-228600" eaLnBrk="1" fontAlgn="auto" hangingPunct="1">
              <a:spcBef>
                <a:spcPts val="0"/>
              </a:spcBef>
              <a:spcAft>
                <a:spcPts val="0"/>
              </a:spcAft>
              <a:buFont typeface="+mj-lt"/>
              <a:buAutoNum type="arabicPeriod"/>
              <a:defRPr/>
            </a:pPr>
            <a:r>
              <a:rPr lang="en-US" dirty="0" smtClean="0"/>
              <a:t>In the </a:t>
            </a:r>
            <a:r>
              <a:rPr lang="en-US" b="1" dirty="0" smtClean="0"/>
              <a:t>Insert Picture </a:t>
            </a:r>
            <a:r>
              <a:rPr lang="en-US" dirty="0" smtClean="0"/>
              <a:t>dialog box, select a picture and then click </a:t>
            </a:r>
            <a:r>
              <a:rPr lang="en-US" b="1" dirty="0" smtClean="0"/>
              <a:t>Insert</a:t>
            </a:r>
            <a:r>
              <a:rPr lang="en-US" dirty="0" smtClean="0"/>
              <a:t>.</a:t>
            </a:r>
          </a:p>
          <a:p>
            <a:pPr marL="228600" indent="-228600" eaLnBrk="1" fontAlgn="auto" hangingPunct="1">
              <a:spcBef>
                <a:spcPts val="0"/>
              </a:spcBef>
              <a:spcAft>
                <a:spcPts val="0"/>
              </a:spcAft>
              <a:buFont typeface="+mj-lt"/>
              <a:buAutoNum type="arabicPeriod"/>
              <a:defRPr/>
            </a:pPr>
            <a:r>
              <a:rPr lang="en-US" dirty="0" smtClean="0"/>
              <a:t>On the slide, select the picture. Under </a:t>
            </a:r>
            <a:r>
              <a:rPr lang="en-US" b="1" dirty="0" smtClean="0"/>
              <a:t>Picture Tools</a:t>
            </a:r>
            <a:r>
              <a:rPr lang="en-US" dirty="0" smtClean="0"/>
              <a:t>, on the </a:t>
            </a:r>
            <a:r>
              <a:rPr lang="en-US" b="1" dirty="0" smtClean="0"/>
              <a:t>Format</a:t>
            </a:r>
            <a:r>
              <a:rPr lang="en-US" dirty="0" smtClean="0"/>
              <a:t> tab, in the bottom right corner of the </a:t>
            </a:r>
            <a:r>
              <a:rPr lang="en-US" b="1" dirty="0" smtClean="0"/>
              <a:t>Size</a:t>
            </a:r>
            <a:r>
              <a:rPr lang="en-US" dirty="0" smtClean="0"/>
              <a:t> group, click the </a:t>
            </a:r>
            <a:r>
              <a:rPr lang="en-US" b="1" dirty="0" smtClean="0"/>
              <a:t>Size and Position</a:t>
            </a:r>
            <a:r>
              <a:rPr lang="en-US" dirty="0" smtClean="0"/>
              <a:t> dialog box launcher. In the </a:t>
            </a:r>
            <a:r>
              <a:rPr lang="en-US" b="1" dirty="0" smtClean="0"/>
              <a:t>Size and Position </a:t>
            </a:r>
            <a:r>
              <a:rPr lang="en-US" dirty="0" smtClean="0"/>
              <a:t> dialog box, on the </a:t>
            </a:r>
            <a:r>
              <a:rPr lang="en-US" b="1" dirty="0" smtClean="0"/>
              <a:t>Size</a:t>
            </a:r>
            <a:r>
              <a:rPr lang="en-US" dirty="0" smtClean="0"/>
              <a:t> tab, resize or crop the picture as needed so that under </a:t>
            </a:r>
            <a:r>
              <a:rPr lang="en-US" b="1" dirty="0" smtClean="0"/>
              <a:t>Size and rotate</a:t>
            </a:r>
            <a:r>
              <a:rPr lang="en-US" dirty="0" smtClean="0"/>
              <a:t>, the </a:t>
            </a:r>
            <a:r>
              <a:rPr lang="en-US" b="1" dirty="0" smtClean="0"/>
              <a:t>Height</a:t>
            </a:r>
            <a:r>
              <a:rPr lang="en-US" dirty="0" smtClean="0"/>
              <a:t> box is set to </a:t>
            </a:r>
            <a:r>
              <a:rPr lang="en-US" b="1" dirty="0" smtClean="0"/>
              <a:t>4”</a:t>
            </a:r>
            <a:r>
              <a:rPr lang="en-US" dirty="0" smtClean="0"/>
              <a:t> and the </a:t>
            </a:r>
            <a:r>
              <a:rPr lang="en-US" b="1" dirty="0" smtClean="0"/>
              <a:t>Width</a:t>
            </a:r>
            <a:r>
              <a:rPr lang="en-US" dirty="0" smtClean="0"/>
              <a:t> box is set to </a:t>
            </a:r>
            <a:r>
              <a:rPr lang="en-US" b="1" dirty="0" smtClean="0"/>
              <a:t>5.33”</a:t>
            </a:r>
            <a:r>
              <a:rPr lang="en-US" dirty="0" smtClean="0"/>
              <a:t>. Resize the picture under </a:t>
            </a:r>
            <a:r>
              <a:rPr lang="en-US" b="1" dirty="0" smtClean="0"/>
              <a:t>Size and rotate </a:t>
            </a:r>
            <a:r>
              <a:rPr lang="en-US" dirty="0" smtClean="0"/>
              <a:t>by entering values into the </a:t>
            </a:r>
            <a:r>
              <a:rPr lang="en-US" b="1" dirty="0" smtClean="0"/>
              <a:t>Height</a:t>
            </a:r>
            <a:r>
              <a:rPr lang="en-US" dirty="0" smtClean="0"/>
              <a:t> and </a:t>
            </a:r>
            <a:r>
              <a:rPr lang="en-US" b="1" dirty="0" smtClean="0"/>
              <a:t>Width</a:t>
            </a:r>
            <a:r>
              <a:rPr lang="en-US" dirty="0" smtClean="0"/>
              <a:t> boxes. Crop the picture under </a:t>
            </a:r>
            <a:r>
              <a:rPr lang="en-US" b="1" dirty="0" smtClean="0"/>
              <a:t>Crop from </a:t>
            </a:r>
            <a:r>
              <a:rPr lang="en-US" dirty="0" smtClean="0"/>
              <a:t>by entering values into the </a:t>
            </a:r>
            <a:r>
              <a:rPr lang="en-US" b="1" dirty="0" smtClean="0"/>
              <a:t>Left</a:t>
            </a:r>
            <a:r>
              <a:rPr lang="en-US" dirty="0" smtClean="0"/>
              <a:t>, </a:t>
            </a:r>
            <a:r>
              <a:rPr lang="en-US" b="1" dirty="0" smtClean="0"/>
              <a:t>Right</a:t>
            </a:r>
            <a:r>
              <a:rPr lang="en-US" dirty="0" smtClean="0"/>
              <a:t>, </a:t>
            </a:r>
            <a:r>
              <a:rPr lang="en-US" b="1" dirty="0" smtClean="0"/>
              <a:t>Top</a:t>
            </a:r>
            <a:r>
              <a:rPr lang="en-US" dirty="0" smtClean="0"/>
              <a:t>, and </a:t>
            </a:r>
            <a:r>
              <a:rPr lang="en-US" b="1" dirty="0" smtClean="0"/>
              <a:t>Bottom</a:t>
            </a:r>
            <a:r>
              <a:rPr lang="en-US" dirty="0" smtClean="0"/>
              <a:t> boxes. </a:t>
            </a:r>
          </a:p>
          <a:p>
            <a:pPr marL="228600" indent="-228600" eaLnBrk="1" fontAlgn="auto" hangingPunct="1">
              <a:spcBef>
                <a:spcPts val="0"/>
              </a:spcBef>
              <a:spcAft>
                <a:spcPts val="0"/>
              </a:spcAft>
              <a:buFont typeface="+mj-lt"/>
              <a:buAutoNum type="arabicPeriod"/>
              <a:defRPr/>
            </a:pPr>
            <a:r>
              <a:rPr lang="en-US" dirty="0" smtClean="0"/>
              <a:t>On the </a:t>
            </a:r>
            <a:r>
              <a:rPr lang="en-US" b="1" dirty="0" smtClean="0"/>
              <a:t>Home</a:t>
            </a:r>
            <a:r>
              <a:rPr lang="en-US" dirty="0" smtClean="0"/>
              <a:t> tab, in the </a:t>
            </a:r>
            <a:r>
              <a:rPr lang="en-US" b="1" dirty="0" smtClean="0"/>
              <a:t>Drawing</a:t>
            </a:r>
            <a:r>
              <a:rPr lang="en-US" dirty="0" smtClean="0"/>
              <a:t> group, click </a:t>
            </a:r>
            <a:r>
              <a:rPr lang="en-US" b="1" dirty="0" smtClean="0"/>
              <a:t>Arrange</a:t>
            </a:r>
            <a:r>
              <a:rPr lang="en-US" dirty="0" smtClean="0"/>
              <a:t>,</a:t>
            </a:r>
            <a:r>
              <a:rPr lang="en-US" b="1" dirty="0" smtClean="0"/>
              <a:t> </a:t>
            </a:r>
            <a:r>
              <a:rPr lang="en-US" dirty="0" smtClean="0"/>
              <a:t>point to </a:t>
            </a:r>
            <a:r>
              <a:rPr lang="en-US" b="1" dirty="0" smtClean="0"/>
              <a:t>Align</a:t>
            </a:r>
            <a:r>
              <a:rPr lang="en-US" dirty="0" smtClean="0"/>
              <a:t>, and then do the following: </a:t>
            </a:r>
          </a:p>
          <a:p>
            <a:pPr marL="685800" lvl="1" indent="-228600" eaLnBrk="1" fontAlgn="auto" hangingPunct="1">
              <a:spcBef>
                <a:spcPts val="0"/>
              </a:spcBef>
              <a:spcAft>
                <a:spcPts val="0"/>
              </a:spcAft>
              <a:buFont typeface="+mj-lt"/>
              <a:buAutoNum type="arabicPeriod"/>
              <a:defRPr/>
            </a:pPr>
            <a:r>
              <a:rPr lang="en-US" dirty="0" smtClean="0"/>
              <a:t>Click </a:t>
            </a:r>
            <a:r>
              <a:rPr lang="en-US" b="1" dirty="0" smtClean="0"/>
              <a:t>Align to Slide</a:t>
            </a:r>
            <a:r>
              <a:rPr lang="en-US" dirty="0" smtClean="0"/>
              <a:t>.</a:t>
            </a:r>
          </a:p>
          <a:p>
            <a:pPr marL="685800" lvl="1" indent="-228600" eaLnBrk="1" fontAlgn="auto" hangingPunct="1">
              <a:spcBef>
                <a:spcPts val="0"/>
              </a:spcBef>
              <a:spcAft>
                <a:spcPts val="0"/>
              </a:spcAft>
              <a:buFont typeface="+mj-lt"/>
              <a:buAutoNum type="arabicPeriod"/>
              <a:defRPr/>
            </a:pPr>
            <a:r>
              <a:rPr lang="en-US" dirty="0" smtClean="0"/>
              <a:t>Click </a:t>
            </a:r>
            <a:r>
              <a:rPr lang="en-US" b="1" dirty="0" smtClean="0"/>
              <a:t>Align Center</a:t>
            </a:r>
            <a:r>
              <a:rPr lang="en-US" dirty="0" smtClean="0"/>
              <a:t>.</a:t>
            </a:r>
          </a:p>
          <a:p>
            <a:pPr marL="685800" lvl="1" indent="-228600" eaLnBrk="1" fontAlgn="auto" hangingPunct="1">
              <a:spcBef>
                <a:spcPts val="0"/>
              </a:spcBef>
              <a:spcAft>
                <a:spcPts val="0"/>
              </a:spcAft>
              <a:buFont typeface="+mj-lt"/>
              <a:buAutoNum type="arabicPeriod"/>
              <a:defRPr/>
            </a:pPr>
            <a:r>
              <a:rPr lang="en-US" dirty="0" smtClean="0"/>
              <a:t>Click </a:t>
            </a:r>
            <a:r>
              <a:rPr lang="en-US" b="1" dirty="0" smtClean="0"/>
              <a:t>Align Middle</a:t>
            </a:r>
            <a:r>
              <a:rPr lang="en-US" dirty="0" smtClean="0"/>
              <a:t>.</a:t>
            </a:r>
            <a:r>
              <a:rPr lang="en-US" b="1" dirty="0" smtClean="0"/>
              <a:t> </a:t>
            </a:r>
          </a:p>
          <a:p>
            <a:pPr marL="228600" indent="-228600" eaLnBrk="1" fontAlgn="auto" hangingPunct="1">
              <a:spcBef>
                <a:spcPts val="0"/>
              </a:spcBef>
              <a:spcAft>
                <a:spcPts val="0"/>
              </a:spcAft>
              <a:buFont typeface="+mj-lt"/>
              <a:buAutoNum type="arabicPeriod" startAt="6"/>
              <a:defRPr/>
            </a:pPr>
            <a:r>
              <a:rPr lang="en-US" dirty="0" smtClean="0"/>
              <a:t>On the </a:t>
            </a:r>
            <a:r>
              <a:rPr lang="en-US" b="1" dirty="0" smtClean="0"/>
              <a:t>Home</a:t>
            </a:r>
            <a:r>
              <a:rPr lang="en-US" dirty="0" smtClean="0"/>
              <a:t> tab, in the </a:t>
            </a:r>
            <a:r>
              <a:rPr lang="en-US" b="1" dirty="0" smtClean="0"/>
              <a:t>Drawing</a:t>
            </a:r>
            <a:r>
              <a:rPr lang="en-US" dirty="0" smtClean="0"/>
              <a:t> group, click </a:t>
            </a:r>
            <a:r>
              <a:rPr lang="en-US" b="1" dirty="0" smtClean="0"/>
              <a:t>Shapes</a:t>
            </a:r>
            <a:r>
              <a:rPr lang="en-US" dirty="0" smtClean="0"/>
              <a:t>, and then under </a:t>
            </a:r>
            <a:r>
              <a:rPr lang="en-US" b="1" dirty="0" smtClean="0"/>
              <a:t>Rectangles</a:t>
            </a:r>
            <a:r>
              <a:rPr lang="en-US" dirty="0" smtClean="0"/>
              <a:t> click </a:t>
            </a:r>
            <a:r>
              <a:rPr lang="en-US" b="1" dirty="0" smtClean="0"/>
              <a:t>Rectangle</a:t>
            </a:r>
            <a:r>
              <a:rPr lang="en-US" dirty="0" smtClean="0"/>
              <a:t> (first option from the left).</a:t>
            </a:r>
          </a:p>
          <a:p>
            <a:pPr marL="228600" indent="-228600" eaLnBrk="1" fontAlgn="auto" hangingPunct="1">
              <a:spcBef>
                <a:spcPts val="0"/>
              </a:spcBef>
              <a:spcAft>
                <a:spcPts val="0"/>
              </a:spcAft>
              <a:buFont typeface="+mj-lt"/>
              <a:buAutoNum type="arabicPeriod" startAt="6"/>
              <a:defRPr/>
            </a:pPr>
            <a:r>
              <a:rPr lang="en-US" dirty="0" smtClean="0"/>
              <a:t>On the slide, drag to draw a rectangle.</a:t>
            </a:r>
          </a:p>
          <a:p>
            <a:pPr marL="228600" indent="-228600" eaLnBrk="1" fontAlgn="auto" hangingPunct="1">
              <a:spcBef>
                <a:spcPts val="0"/>
              </a:spcBef>
              <a:spcAft>
                <a:spcPts val="0"/>
              </a:spcAft>
              <a:buFont typeface="+mj-lt"/>
              <a:buAutoNum type="arabicPeriod" startAt="6"/>
              <a:defRPr/>
            </a:pPr>
            <a:r>
              <a:rPr lang="en-US" dirty="0" smtClean="0"/>
              <a:t>Select the rectangle. Under</a:t>
            </a:r>
            <a:r>
              <a:rPr lang="en-US" b="1" dirty="0" smtClean="0"/>
              <a:t> Drawing</a:t>
            </a:r>
            <a:r>
              <a:rPr lang="en-US" dirty="0" smtClean="0"/>
              <a:t> </a:t>
            </a:r>
            <a:r>
              <a:rPr lang="en-US" b="1" dirty="0" smtClean="0"/>
              <a:t>Tools</a:t>
            </a:r>
            <a:r>
              <a:rPr lang="en-US" dirty="0" smtClean="0"/>
              <a:t>, on the </a:t>
            </a:r>
            <a:r>
              <a:rPr lang="en-US" b="1" dirty="0" smtClean="0"/>
              <a:t>Format </a:t>
            </a:r>
            <a:r>
              <a:rPr lang="en-US" dirty="0" smtClean="0"/>
              <a:t>tab, in the </a:t>
            </a:r>
            <a:r>
              <a:rPr lang="en-US" b="1" dirty="0" smtClean="0"/>
              <a:t>Size</a:t>
            </a:r>
            <a:r>
              <a:rPr lang="en-US" dirty="0" smtClean="0"/>
              <a:t> group, do the following:</a:t>
            </a:r>
          </a:p>
          <a:p>
            <a:pPr marL="685800" lvl="1" indent="-228600" eaLnBrk="1" fontAlgn="auto" hangingPunct="1">
              <a:spcBef>
                <a:spcPts val="0"/>
              </a:spcBef>
              <a:spcAft>
                <a:spcPts val="0"/>
              </a:spcAft>
              <a:buFont typeface="Arial" pitchFamily="34" charset="0"/>
              <a:buChar char="•"/>
              <a:defRPr/>
            </a:pPr>
            <a:r>
              <a:rPr lang="en-US" dirty="0" smtClean="0"/>
              <a:t>In the in the </a:t>
            </a:r>
            <a:r>
              <a:rPr lang="en-US" b="1" dirty="0" smtClean="0"/>
              <a:t>Shape Height </a:t>
            </a:r>
            <a:r>
              <a:rPr lang="en-US" dirty="0" smtClean="0"/>
              <a:t>box, enter </a:t>
            </a:r>
            <a:r>
              <a:rPr lang="en-US" b="1" dirty="0" smtClean="0"/>
              <a:t>0.05”</a:t>
            </a:r>
            <a:r>
              <a:rPr lang="en-US" dirty="0" smtClean="0"/>
              <a:t>.</a:t>
            </a:r>
          </a:p>
          <a:p>
            <a:pPr marL="685800" lvl="1" indent="-228600" eaLnBrk="1" fontAlgn="auto" hangingPunct="1">
              <a:spcBef>
                <a:spcPts val="0"/>
              </a:spcBef>
              <a:spcAft>
                <a:spcPts val="0"/>
              </a:spcAft>
              <a:buFont typeface="Arial" pitchFamily="34" charset="0"/>
              <a:buChar char="•"/>
              <a:defRPr/>
            </a:pPr>
            <a:r>
              <a:rPr lang="en-US" dirty="0" smtClean="0"/>
              <a:t>In the </a:t>
            </a:r>
            <a:r>
              <a:rPr lang="en-US" b="1" dirty="0" smtClean="0"/>
              <a:t>Shape Width </a:t>
            </a:r>
            <a:r>
              <a:rPr lang="en-US" dirty="0" smtClean="0"/>
              <a:t>box, enter </a:t>
            </a:r>
            <a:r>
              <a:rPr lang="en-US" b="1" dirty="0" smtClean="0"/>
              <a:t>10.3”</a:t>
            </a:r>
            <a:r>
              <a:rPr lang="en-US" dirty="0" smtClean="0"/>
              <a:t>.</a:t>
            </a:r>
          </a:p>
          <a:p>
            <a:pPr marL="228600" indent="-228600" eaLnBrk="1" fontAlgn="auto" hangingPunct="1">
              <a:spcBef>
                <a:spcPts val="0"/>
              </a:spcBef>
              <a:spcAft>
                <a:spcPts val="0"/>
              </a:spcAft>
              <a:buFont typeface="+mj-lt"/>
              <a:buAutoNum type="arabicPeriod" startAt="6"/>
              <a:defRPr/>
            </a:pPr>
            <a:r>
              <a:rPr lang="en-US" dirty="0" smtClean="0"/>
              <a:t>Under</a:t>
            </a:r>
            <a:r>
              <a:rPr lang="en-US" b="1" dirty="0" smtClean="0"/>
              <a:t> Drawing</a:t>
            </a:r>
            <a:r>
              <a:rPr lang="en-US" dirty="0" smtClean="0"/>
              <a:t> </a:t>
            </a:r>
            <a:r>
              <a:rPr lang="en-US" b="1" dirty="0" smtClean="0"/>
              <a:t>Tools</a:t>
            </a:r>
            <a:r>
              <a:rPr lang="en-US" dirty="0" smtClean="0"/>
              <a:t>, on the </a:t>
            </a:r>
            <a:r>
              <a:rPr lang="en-US" b="1" dirty="0" smtClean="0"/>
              <a:t>Format </a:t>
            </a:r>
            <a:r>
              <a:rPr lang="en-US" dirty="0" smtClean="0"/>
              <a:t>tab, in the </a:t>
            </a:r>
            <a:r>
              <a:rPr lang="en-US" b="1" dirty="0" smtClean="0"/>
              <a:t>Shape Styles</a:t>
            </a:r>
            <a:r>
              <a:rPr lang="en-US" dirty="0" smtClean="0"/>
              <a:t> group, click the arrow next to </a:t>
            </a:r>
            <a:r>
              <a:rPr lang="en-US" b="1" dirty="0" smtClean="0"/>
              <a:t>Shape Fill</a:t>
            </a:r>
            <a:r>
              <a:rPr lang="en-US" dirty="0" smtClean="0"/>
              <a:t>, and then click </a:t>
            </a:r>
            <a:r>
              <a:rPr lang="en-US" b="1" dirty="0" smtClean="0"/>
              <a:t>Blue, Accent 1 </a:t>
            </a:r>
            <a:r>
              <a:rPr lang="en-US" dirty="0" smtClean="0"/>
              <a:t>(first row, fifth option from the left).</a:t>
            </a:r>
          </a:p>
          <a:p>
            <a:pPr marL="228600" indent="-228600" eaLnBrk="1" fontAlgn="auto" hangingPunct="1">
              <a:spcBef>
                <a:spcPts val="0"/>
              </a:spcBef>
              <a:spcAft>
                <a:spcPts val="0"/>
              </a:spcAft>
              <a:buFont typeface="+mj-lt"/>
              <a:buAutoNum type="arabicPeriod" startAt="6"/>
              <a:defRPr/>
            </a:pPr>
            <a:r>
              <a:rPr lang="en-US" dirty="0" smtClean="0"/>
              <a:t>Under</a:t>
            </a:r>
            <a:r>
              <a:rPr lang="en-US" b="1" dirty="0" smtClean="0"/>
              <a:t> Drawing</a:t>
            </a:r>
            <a:r>
              <a:rPr lang="en-US" dirty="0" smtClean="0"/>
              <a:t> </a:t>
            </a:r>
            <a:r>
              <a:rPr lang="en-US" b="1" dirty="0" smtClean="0"/>
              <a:t>Tools</a:t>
            </a:r>
            <a:r>
              <a:rPr lang="en-US" dirty="0" smtClean="0"/>
              <a:t>, on the </a:t>
            </a:r>
            <a:r>
              <a:rPr lang="en-US" b="1" dirty="0" smtClean="0"/>
              <a:t>Format </a:t>
            </a:r>
            <a:r>
              <a:rPr lang="en-US" dirty="0" smtClean="0"/>
              <a:t>tab, in the </a:t>
            </a:r>
            <a:r>
              <a:rPr lang="en-US" b="1" dirty="0" smtClean="0"/>
              <a:t>Shape Styles</a:t>
            </a:r>
            <a:r>
              <a:rPr lang="en-US" dirty="0" smtClean="0"/>
              <a:t> group, click </a:t>
            </a:r>
            <a:r>
              <a:rPr lang="en-US" b="1" dirty="0" smtClean="0"/>
              <a:t>Shape Effects</a:t>
            </a:r>
            <a:r>
              <a:rPr lang="en-US" dirty="0" smtClean="0"/>
              <a:t>, point to </a:t>
            </a:r>
            <a:r>
              <a:rPr lang="en-US" b="1" dirty="0" smtClean="0"/>
              <a:t>Preset, </a:t>
            </a:r>
            <a:r>
              <a:rPr lang="en-US" dirty="0" smtClean="0"/>
              <a:t>and then under </a:t>
            </a:r>
            <a:r>
              <a:rPr lang="en-US" b="1" dirty="0" smtClean="0"/>
              <a:t>Presets</a:t>
            </a:r>
            <a:r>
              <a:rPr lang="en-US" dirty="0" smtClean="0"/>
              <a:t>, click </a:t>
            </a:r>
            <a:r>
              <a:rPr lang="en-US" b="1" dirty="0" smtClean="0"/>
              <a:t>Preset 8 </a:t>
            </a:r>
            <a:r>
              <a:rPr lang="en-US" dirty="0" smtClean="0"/>
              <a:t>(second row, fourth option from the left).</a:t>
            </a:r>
          </a:p>
          <a:p>
            <a:pPr marL="228600" indent="-228600" eaLnBrk="1" fontAlgn="auto" hangingPunct="1">
              <a:spcBef>
                <a:spcPts val="0"/>
              </a:spcBef>
              <a:spcAft>
                <a:spcPts val="0"/>
              </a:spcAft>
              <a:buFont typeface="+mj-lt"/>
              <a:buAutoNum type="arabicPeriod" startAt="6"/>
              <a:defRPr/>
            </a:pPr>
            <a:r>
              <a:rPr lang="en-US" dirty="0" smtClean="0"/>
              <a:t>Select the rectangle. On the </a:t>
            </a:r>
            <a:r>
              <a:rPr lang="en-US" b="1" dirty="0" smtClean="0"/>
              <a:t>Home </a:t>
            </a:r>
            <a:r>
              <a:rPr lang="en-US" dirty="0" smtClean="0"/>
              <a:t>tab, in the </a:t>
            </a:r>
            <a:r>
              <a:rPr lang="en-US" b="1" dirty="0" smtClean="0"/>
              <a:t>Clipboard </a:t>
            </a:r>
            <a:r>
              <a:rPr lang="en-US" dirty="0" smtClean="0"/>
              <a:t>group, click the arrow under </a:t>
            </a:r>
            <a:r>
              <a:rPr lang="en-US" b="1" dirty="0" smtClean="0"/>
              <a:t>Paste</a:t>
            </a:r>
            <a:r>
              <a:rPr lang="en-US" dirty="0" smtClean="0"/>
              <a:t>,</a:t>
            </a:r>
            <a:r>
              <a:rPr lang="en-US" b="1" dirty="0" smtClean="0"/>
              <a:t> </a:t>
            </a:r>
            <a:r>
              <a:rPr lang="en-US" dirty="0" smtClean="0"/>
              <a:t>and then click </a:t>
            </a:r>
            <a:r>
              <a:rPr lang="en-US" b="1" dirty="0" smtClean="0"/>
              <a:t>Duplicate</a:t>
            </a:r>
            <a:r>
              <a:rPr lang="en-US" dirty="0" smtClean="0"/>
              <a:t>.</a:t>
            </a:r>
            <a:r>
              <a:rPr lang="en-US" b="1" dirty="0" smtClean="0"/>
              <a:t> </a:t>
            </a:r>
            <a:r>
              <a:rPr lang="en-US" dirty="0" smtClean="0"/>
              <a:t>Repeat this process two more times for a total of four rectangles.</a:t>
            </a:r>
          </a:p>
          <a:p>
            <a:pPr marL="228600" indent="-228600" eaLnBrk="1" fontAlgn="auto" hangingPunct="1">
              <a:spcBef>
                <a:spcPts val="0"/>
              </a:spcBef>
              <a:spcAft>
                <a:spcPts val="0"/>
              </a:spcAft>
              <a:buFont typeface="+mj-lt"/>
              <a:buAutoNum type="arabicPeriod" startAt="6"/>
              <a:defRPr/>
            </a:pPr>
            <a:r>
              <a:rPr lang="en-US" dirty="0" smtClean="0"/>
              <a:t>Drag one of the rectangles until the bottom edge of the rectangle meets the top edge of the picture.</a:t>
            </a:r>
          </a:p>
          <a:p>
            <a:pPr marL="228600" indent="-228600" eaLnBrk="1" fontAlgn="auto" hangingPunct="1">
              <a:spcBef>
                <a:spcPts val="0"/>
              </a:spcBef>
              <a:spcAft>
                <a:spcPts val="0"/>
              </a:spcAft>
              <a:buFont typeface="+mj-lt"/>
              <a:buAutoNum type="arabicPeriod" startAt="6"/>
              <a:defRPr/>
            </a:pPr>
            <a:r>
              <a:rPr lang="en-US" dirty="0" smtClean="0"/>
              <a:t>Drag another rectangle until the top edge of the rectangle meets the bottom edge of the picture.</a:t>
            </a:r>
          </a:p>
          <a:p>
            <a:pPr marL="228600" indent="-228600" eaLnBrk="1" fontAlgn="auto" hangingPunct="1">
              <a:spcBef>
                <a:spcPts val="0"/>
              </a:spcBef>
              <a:spcAft>
                <a:spcPts val="0"/>
              </a:spcAft>
              <a:buFont typeface="+mj-lt"/>
              <a:buAutoNum type="arabicPeriod" startAt="6"/>
              <a:defRPr/>
            </a:pPr>
            <a:r>
              <a:rPr lang="en-US" dirty="0" smtClean="0"/>
              <a:t>Press and hold CTRL, and then select the other two rectangles. Under</a:t>
            </a:r>
            <a:r>
              <a:rPr lang="en-US" b="1" dirty="0" smtClean="0"/>
              <a:t> Drawing</a:t>
            </a:r>
            <a:r>
              <a:rPr lang="en-US" dirty="0" smtClean="0"/>
              <a:t> </a:t>
            </a:r>
            <a:r>
              <a:rPr lang="en-US" b="1" dirty="0" smtClean="0"/>
              <a:t>Tools</a:t>
            </a:r>
            <a:r>
              <a:rPr lang="en-US" dirty="0" smtClean="0"/>
              <a:t>, on the </a:t>
            </a:r>
            <a:r>
              <a:rPr lang="en-US" b="1" dirty="0" smtClean="0"/>
              <a:t>Format </a:t>
            </a:r>
            <a:r>
              <a:rPr lang="en-US" dirty="0" smtClean="0"/>
              <a:t>tab, in the </a:t>
            </a:r>
            <a:r>
              <a:rPr lang="en-US" b="1" dirty="0" smtClean="0"/>
              <a:t>Size</a:t>
            </a:r>
            <a:r>
              <a:rPr lang="en-US" dirty="0" smtClean="0"/>
              <a:t> group, do the following: </a:t>
            </a:r>
          </a:p>
          <a:p>
            <a:pPr marL="685800" lvl="1" indent="-228600" eaLnBrk="1" fontAlgn="auto" hangingPunct="1">
              <a:spcBef>
                <a:spcPts val="0"/>
              </a:spcBef>
              <a:spcAft>
                <a:spcPts val="0"/>
              </a:spcAft>
              <a:buFont typeface="Arial" pitchFamily="34" charset="0"/>
              <a:buChar char="•"/>
              <a:defRPr/>
            </a:pPr>
            <a:r>
              <a:rPr lang="en-US" dirty="0" smtClean="0"/>
              <a:t>In the in the </a:t>
            </a:r>
            <a:r>
              <a:rPr lang="en-US" b="1" dirty="0" smtClean="0"/>
              <a:t>Shape Height </a:t>
            </a:r>
            <a:r>
              <a:rPr lang="en-US" dirty="0" smtClean="0"/>
              <a:t>box, enter </a:t>
            </a:r>
            <a:r>
              <a:rPr lang="en-US" b="1" dirty="0" smtClean="0"/>
              <a:t>7.8”</a:t>
            </a:r>
            <a:r>
              <a:rPr lang="en-US" dirty="0" smtClean="0"/>
              <a:t>.</a:t>
            </a:r>
          </a:p>
          <a:p>
            <a:pPr marL="685800" lvl="1" indent="-228600" eaLnBrk="1" fontAlgn="auto" hangingPunct="1">
              <a:spcBef>
                <a:spcPts val="0"/>
              </a:spcBef>
              <a:spcAft>
                <a:spcPts val="0"/>
              </a:spcAft>
              <a:buFont typeface="Arial" pitchFamily="34" charset="0"/>
              <a:buChar char="•"/>
              <a:defRPr/>
            </a:pPr>
            <a:r>
              <a:rPr lang="en-US" dirty="0" smtClean="0"/>
              <a:t>In the </a:t>
            </a:r>
            <a:r>
              <a:rPr lang="en-US" b="1" dirty="0" smtClean="0"/>
              <a:t>Shape Width </a:t>
            </a:r>
            <a:r>
              <a:rPr lang="en-US" dirty="0" smtClean="0"/>
              <a:t>box, enter </a:t>
            </a:r>
            <a:r>
              <a:rPr lang="en-US" b="1" dirty="0" smtClean="0"/>
              <a:t>0.05”</a:t>
            </a:r>
            <a:r>
              <a:rPr lang="en-US" dirty="0" smtClean="0"/>
              <a:t>.</a:t>
            </a:r>
          </a:p>
          <a:p>
            <a:pPr marL="228600" indent="-228600" eaLnBrk="1" fontAlgn="auto" hangingPunct="1">
              <a:spcBef>
                <a:spcPts val="0"/>
              </a:spcBef>
              <a:spcAft>
                <a:spcPts val="0"/>
              </a:spcAft>
              <a:buFont typeface="+mj-lt"/>
              <a:buAutoNum type="arabicPeriod" startAt="15"/>
              <a:defRPr/>
            </a:pPr>
            <a:r>
              <a:rPr lang="en-US" dirty="0" smtClean="0"/>
              <a:t>Drag one of the vertical rectangles until the right edge of the rectangle meets the left edge of the picture.</a:t>
            </a:r>
          </a:p>
          <a:p>
            <a:pPr marL="228600" indent="-228600" eaLnBrk="1" fontAlgn="auto" hangingPunct="1">
              <a:spcBef>
                <a:spcPts val="0"/>
              </a:spcBef>
              <a:spcAft>
                <a:spcPts val="0"/>
              </a:spcAft>
              <a:buFont typeface="+mj-lt"/>
              <a:buAutoNum type="arabicPeriod" startAt="15"/>
              <a:defRPr/>
            </a:pPr>
            <a:r>
              <a:rPr lang="en-US" dirty="0" smtClean="0"/>
              <a:t>Drag the other vertical rectangle until the left edge of the rectangle meets the right edge of the picture. </a:t>
            </a:r>
          </a:p>
          <a:p>
            <a:pPr marL="228600" indent="-228600" eaLnBrk="1" fontAlgn="auto" hangingPunct="1">
              <a:spcBef>
                <a:spcPts val="0"/>
              </a:spcBef>
              <a:spcAft>
                <a:spcPts val="0"/>
              </a:spcAft>
              <a:buFont typeface="+mj-lt"/>
              <a:buAutoNum type="arabicPeriod" startAt="15"/>
              <a:defRPr/>
            </a:pPr>
            <a:r>
              <a:rPr lang="en-US" dirty="0" smtClean="0"/>
              <a:t>Press and hold CTRL, and then select both of the horizontal (top and bottom) rectangles. On the </a:t>
            </a:r>
            <a:r>
              <a:rPr lang="en-US" b="1" dirty="0" smtClean="0"/>
              <a:t>Home</a:t>
            </a:r>
            <a:r>
              <a:rPr lang="en-US" dirty="0" smtClean="0"/>
              <a:t> tab, in the </a:t>
            </a:r>
            <a:r>
              <a:rPr lang="en-US" b="1" dirty="0" smtClean="0"/>
              <a:t>Drawing</a:t>
            </a:r>
            <a:r>
              <a:rPr lang="en-US" dirty="0" smtClean="0"/>
              <a:t> group, click </a:t>
            </a:r>
            <a:r>
              <a:rPr lang="en-US" b="1" dirty="0" smtClean="0"/>
              <a:t>Arrange</a:t>
            </a:r>
            <a:r>
              <a:rPr lang="en-US" dirty="0" smtClean="0"/>
              <a:t>, point to </a:t>
            </a:r>
            <a:r>
              <a:rPr lang="en-US" b="1" dirty="0" smtClean="0"/>
              <a:t>Align</a:t>
            </a:r>
            <a:r>
              <a:rPr lang="en-US" dirty="0" smtClean="0"/>
              <a:t>, and then do the following:</a:t>
            </a:r>
          </a:p>
          <a:p>
            <a:pPr marL="685800" lvl="1" indent="-228600" eaLnBrk="1" fontAlgn="auto" hangingPunct="1">
              <a:spcBef>
                <a:spcPts val="0"/>
              </a:spcBef>
              <a:spcAft>
                <a:spcPts val="0"/>
              </a:spcAft>
              <a:buFont typeface="+mj-lt"/>
              <a:buAutoNum type="arabicPeriod"/>
              <a:defRPr/>
            </a:pPr>
            <a:r>
              <a:rPr lang="en-US" dirty="0" smtClean="0"/>
              <a:t>Click </a:t>
            </a:r>
            <a:r>
              <a:rPr lang="en-US" b="1" dirty="0" smtClean="0"/>
              <a:t>Align to Slide</a:t>
            </a:r>
            <a:r>
              <a:rPr lang="en-US" dirty="0" smtClean="0"/>
              <a:t>.</a:t>
            </a:r>
          </a:p>
          <a:p>
            <a:pPr marL="685800" lvl="1" indent="-228600" eaLnBrk="1" fontAlgn="auto" hangingPunct="1">
              <a:spcBef>
                <a:spcPts val="0"/>
              </a:spcBef>
              <a:spcAft>
                <a:spcPts val="0"/>
              </a:spcAft>
              <a:buFont typeface="+mj-lt"/>
              <a:buAutoNum type="arabicPeriod"/>
              <a:defRPr/>
            </a:pPr>
            <a:r>
              <a:rPr lang="en-US" dirty="0" smtClean="0"/>
              <a:t>Click </a:t>
            </a:r>
            <a:r>
              <a:rPr lang="en-US" b="1" dirty="0" smtClean="0"/>
              <a:t>Align</a:t>
            </a:r>
            <a:r>
              <a:rPr lang="en-US" dirty="0" smtClean="0"/>
              <a:t> </a:t>
            </a:r>
            <a:r>
              <a:rPr lang="en-US" b="1" dirty="0" smtClean="0"/>
              <a:t>Center</a:t>
            </a:r>
            <a:r>
              <a:rPr lang="en-US" dirty="0" smtClean="0"/>
              <a:t>.</a:t>
            </a:r>
          </a:p>
          <a:p>
            <a:pPr marL="228600" indent="-228600" eaLnBrk="1" fontAlgn="auto" hangingPunct="1">
              <a:spcBef>
                <a:spcPts val="0"/>
              </a:spcBef>
              <a:spcAft>
                <a:spcPts val="0"/>
              </a:spcAft>
              <a:buFont typeface="+mj-lt"/>
              <a:buAutoNum type="arabicPeriod" startAt="15"/>
              <a:defRPr/>
            </a:pPr>
            <a:r>
              <a:rPr lang="en-US" dirty="0" smtClean="0"/>
              <a:t>Press and hold CTRL, and then select both of the vertical (left and right) rectangles. On the </a:t>
            </a:r>
            <a:r>
              <a:rPr lang="en-US" b="1" dirty="0" smtClean="0"/>
              <a:t>Home</a:t>
            </a:r>
            <a:r>
              <a:rPr lang="en-US" dirty="0" smtClean="0"/>
              <a:t> tab, in the </a:t>
            </a:r>
            <a:r>
              <a:rPr lang="en-US" b="1" dirty="0" smtClean="0"/>
              <a:t>Drawing</a:t>
            </a:r>
            <a:r>
              <a:rPr lang="en-US" dirty="0" smtClean="0"/>
              <a:t> group, click </a:t>
            </a:r>
            <a:r>
              <a:rPr lang="en-US" b="1" dirty="0" smtClean="0"/>
              <a:t>Arrange</a:t>
            </a:r>
            <a:r>
              <a:rPr lang="en-US" dirty="0" smtClean="0"/>
              <a:t>, point to </a:t>
            </a:r>
            <a:r>
              <a:rPr lang="en-US" b="1" dirty="0" smtClean="0"/>
              <a:t>Align</a:t>
            </a:r>
            <a:r>
              <a:rPr lang="en-US" dirty="0" smtClean="0"/>
              <a:t>, and then do the following:</a:t>
            </a:r>
          </a:p>
          <a:p>
            <a:pPr marL="685800" lvl="1" indent="-228600" eaLnBrk="1" fontAlgn="auto" hangingPunct="1">
              <a:spcBef>
                <a:spcPts val="0"/>
              </a:spcBef>
              <a:spcAft>
                <a:spcPts val="0"/>
              </a:spcAft>
              <a:buFont typeface="+mj-lt"/>
              <a:buAutoNum type="arabicPeriod"/>
              <a:defRPr/>
            </a:pPr>
            <a:r>
              <a:rPr lang="en-US" dirty="0" smtClean="0"/>
              <a:t>Click </a:t>
            </a:r>
            <a:r>
              <a:rPr lang="en-US" b="1" dirty="0" smtClean="0"/>
              <a:t>Align to Slide</a:t>
            </a:r>
            <a:r>
              <a:rPr lang="en-US" dirty="0" smtClean="0"/>
              <a:t>.</a:t>
            </a:r>
          </a:p>
          <a:p>
            <a:pPr marL="685800" lvl="1" indent="-228600" eaLnBrk="1" fontAlgn="auto" hangingPunct="1">
              <a:spcBef>
                <a:spcPts val="0"/>
              </a:spcBef>
              <a:spcAft>
                <a:spcPts val="0"/>
              </a:spcAft>
              <a:buFont typeface="+mj-lt"/>
              <a:buAutoNum type="arabicPeriod"/>
              <a:defRPr/>
            </a:pPr>
            <a:r>
              <a:rPr lang="en-US" dirty="0" smtClean="0"/>
              <a:t>Click </a:t>
            </a:r>
            <a:r>
              <a:rPr lang="en-US" b="1" dirty="0" smtClean="0"/>
              <a:t>Align</a:t>
            </a:r>
            <a:r>
              <a:rPr lang="en-US" dirty="0" smtClean="0"/>
              <a:t> </a:t>
            </a:r>
            <a:r>
              <a:rPr lang="en-US" b="1" dirty="0" smtClean="0"/>
              <a:t>Middle</a:t>
            </a:r>
            <a:r>
              <a:rPr lang="en-US" dirty="0" smtClean="0"/>
              <a:t>.</a:t>
            </a:r>
          </a:p>
          <a:p>
            <a:pPr eaLnBrk="1" fontAlgn="auto" hangingPunct="1">
              <a:spcBef>
                <a:spcPts val="0"/>
              </a:spcBef>
              <a:spcAft>
                <a:spcPts val="0"/>
              </a:spcAft>
              <a:defRPr/>
            </a:pPr>
            <a:endParaRPr lang="en-US" dirty="0" smtClean="0"/>
          </a:p>
          <a:p>
            <a:pPr eaLnBrk="1" fontAlgn="auto" hangingPunct="1">
              <a:spcBef>
                <a:spcPts val="0"/>
              </a:spcBef>
              <a:spcAft>
                <a:spcPts val="0"/>
              </a:spcAft>
              <a:defRPr/>
            </a:pPr>
            <a:endParaRPr lang="en-US" dirty="0" smtClean="0"/>
          </a:p>
          <a:p>
            <a:pPr eaLnBrk="1" fontAlgn="auto" hangingPunct="1">
              <a:spcBef>
                <a:spcPts val="0"/>
              </a:spcBef>
              <a:spcAft>
                <a:spcPts val="0"/>
              </a:spcAft>
              <a:defRPr/>
            </a:pPr>
            <a:r>
              <a:rPr lang="en-US" dirty="0" smtClean="0"/>
              <a:t>To reproduce the animation effects on this slide, do the following:</a:t>
            </a:r>
          </a:p>
          <a:p>
            <a:pPr marL="228600" indent="-228600" eaLnBrk="1" fontAlgn="auto" hangingPunct="1">
              <a:spcBef>
                <a:spcPts val="0"/>
              </a:spcBef>
              <a:spcAft>
                <a:spcPts val="0"/>
              </a:spcAft>
              <a:buFont typeface="+mj-lt"/>
              <a:buAutoNum type="arabicPeriod"/>
              <a:defRPr/>
            </a:pPr>
            <a:r>
              <a:rPr lang="en-US" dirty="0" smtClean="0"/>
              <a:t>On the </a:t>
            </a:r>
            <a:r>
              <a:rPr lang="en-US" b="1" dirty="0" smtClean="0"/>
              <a:t>Animations</a:t>
            </a:r>
            <a:r>
              <a:rPr lang="en-US" dirty="0" smtClean="0"/>
              <a:t> tab, in the </a:t>
            </a:r>
            <a:r>
              <a:rPr lang="en-US" b="1" dirty="0" smtClean="0"/>
              <a:t>Animations</a:t>
            </a:r>
            <a:r>
              <a:rPr lang="en-US" dirty="0" smtClean="0"/>
              <a:t> group, click </a:t>
            </a:r>
            <a:r>
              <a:rPr lang="en-US" b="1" dirty="0" smtClean="0"/>
              <a:t>Custom</a:t>
            </a:r>
            <a:r>
              <a:rPr lang="en-US" dirty="0" smtClean="0"/>
              <a:t> </a:t>
            </a:r>
            <a:r>
              <a:rPr lang="en-US" b="1" dirty="0" smtClean="0"/>
              <a:t>Animation</a:t>
            </a:r>
            <a:r>
              <a:rPr lang="en-US" dirty="0" smtClean="0"/>
              <a:t>.</a:t>
            </a:r>
          </a:p>
          <a:p>
            <a:pPr marL="228600" indent="-228600" eaLnBrk="1" fontAlgn="auto" hangingPunct="1">
              <a:spcBef>
                <a:spcPts val="0"/>
              </a:spcBef>
              <a:spcAft>
                <a:spcPts val="0"/>
              </a:spcAft>
              <a:buFont typeface="+mj-lt"/>
              <a:buAutoNum type="arabicPeriod"/>
              <a:defRPr/>
            </a:pPr>
            <a:r>
              <a:rPr lang="en-US" dirty="0" smtClean="0"/>
              <a:t>Press and hold CTRL, and then select the four rectangles on the slide. In the </a:t>
            </a:r>
            <a:r>
              <a:rPr lang="en-US" b="1" dirty="0" smtClean="0"/>
              <a:t>Custom</a:t>
            </a:r>
            <a:r>
              <a:rPr lang="en-US" dirty="0" smtClean="0"/>
              <a:t> </a:t>
            </a:r>
            <a:r>
              <a:rPr lang="en-US" b="1" dirty="0" smtClean="0"/>
              <a:t>Animation</a:t>
            </a:r>
            <a:r>
              <a:rPr lang="en-US" dirty="0" smtClean="0"/>
              <a:t> task pane, do the following:</a:t>
            </a:r>
          </a:p>
          <a:p>
            <a:pPr marL="685800" lvl="1" indent="-228600" eaLnBrk="1" fontAlgn="auto" hangingPunct="1">
              <a:spcBef>
                <a:spcPts val="0"/>
              </a:spcBef>
              <a:spcAft>
                <a:spcPts val="0"/>
              </a:spcAft>
              <a:buFont typeface="+mj-lt"/>
              <a:buAutoNum type="arabicPeriod"/>
              <a:defRPr/>
            </a:pPr>
            <a:r>
              <a:rPr lang="en-US" dirty="0" smtClean="0"/>
              <a:t>Click </a:t>
            </a:r>
            <a:r>
              <a:rPr lang="en-US" b="1" dirty="0" smtClean="0"/>
              <a:t>Add Effect</a:t>
            </a:r>
            <a:r>
              <a:rPr lang="en-US" dirty="0" smtClean="0"/>
              <a:t>, point to </a:t>
            </a:r>
            <a:r>
              <a:rPr lang="en-US" b="1" dirty="0" smtClean="0"/>
              <a:t>Entrance</a:t>
            </a:r>
            <a:r>
              <a:rPr lang="en-US" dirty="0" smtClean="0"/>
              <a:t>, and then click </a:t>
            </a:r>
            <a:r>
              <a:rPr lang="en-US" b="1" dirty="0" smtClean="0"/>
              <a:t>More</a:t>
            </a:r>
            <a:r>
              <a:rPr lang="en-US" dirty="0" smtClean="0"/>
              <a:t> </a:t>
            </a:r>
            <a:r>
              <a:rPr lang="en-US" b="1" dirty="0" smtClean="0"/>
              <a:t>Effects</a:t>
            </a:r>
            <a:r>
              <a:rPr lang="en-US" dirty="0" smtClean="0"/>
              <a:t>. In the </a:t>
            </a:r>
            <a:r>
              <a:rPr lang="en-US" b="1" dirty="0" smtClean="0"/>
              <a:t>Add Entrance Effect </a:t>
            </a:r>
            <a:r>
              <a:rPr lang="en-US" dirty="0" smtClean="0"/>
              <a:t>dialog box,</a:t>
            </a:r>
            <a:r>
              <a:rPr lang="en-US" b="1" dirty="0" smtClean="0"/>
              <a:t> </a:t>
            </a:r>
            <a:r>
              <a:rPr lang="en-US" dirty="0" smtClean="0"/>
              <a:t>under </a:t>
            </a:r>
            <a:r>
              <a:rPr lang="en-US" b="1" dirty="0" smtClean="0"/>
              <a:t>Basic</a:t>
            </a:r>
            <a:r>
              <a:rPr lang="en-US" dirty="0" smtClean="0"/>
              <a:t>, click </a:t>
            </a:r>
            <a:r>
              <a:rPr lang="en-US" b="1" dirty="0" smtClean="0"/>
              <a:t>Fly In</a:t>
            </a:r>
            <a:r>
              <a:rPr lang="en-US" dirty="0" smtClean="0"/>
              <a:t>, and then click </a:t>
            </a:r>
            <a:r>
              <a:rPr lang="en-US" b="1" dirty="0" smtClean="0"/>
              <a:t>OK</a:t>
            </a:r>
            <a:r>
              <a:rPr lang="en-US" dirty="0" smtClean="0"/>
              <a:t>.</a:t>
            </a:r>
          </a:p>
          <a:p>
            <a:pPr marL="685800" lvl="1" indent="-228600" eaLnBrk="1" fontAlgn="auto" hangingPunct="1">
              <a:spcBef>
                <a:spcPts val="0"/>
              </a:spcBef>
              <a:spcAft>
                <a:spcPts val="0"/>
              </a:spcAft>
              <a:buFont typeface="+mj-lt"/>
              <a:buAutoNum type="arabicPeriod"/>
              <a:defRPr/>
            </a:pPr>
            <a:r>
              <a:rPr lang="en-US" dirty="0" smtClean="0"/>
              <a:t>Under </a:t>
            </a:r>
            <a:r>
              <a:rPr lang="en-US" b="1" dirty="0" smtClean="0"/>
              <a:t>Modify: Fly In</a:t>
            </a:r>
            <a:r>
              <a:rPr lang="en-US" dirty="0" smtClean="0"/>
              <a:t>, in the </a:t>
            </a:r>
            <a:r>
              <a:rPr lang="en-US" b="1" dirty="0" smtClean="0"/>
              <a:t>Start </a:t>
            </a:r>
            <a:r>
              <a:rPr lang="en-US" dirty="0" smtClean="0"/>
              <a:t>list, select </a:t>
            </a:r>
            <a:r>
              <a:rPr lang="en-US" b="1" dirty="0" smtClean="0"/>
              <a:t>With Previous</a:t>
            </a:r>
            <a:r>
              <a:rPr lang="en-US" dirty="0" smtClean="0"/>
              <a:t>.</a:t>
            </a:r>
          </a:p>
          <a:p>
            <a:pPr marL="685800" lvl="1" indent="-228600" eaLnBrk="1" fontAlgn="auto" hangingPunct="1">
              <a:spcBef>
                <a:spcPts val="0"/>
              </a:spcBef>
              <a:spcAft>
                <a:spcPts val="0"/>
              </a:spcAft>
              <a:buFont typeface="+mj-lt"/>
              <a:buAutoNum type="arabicPeriod"/>
              <a:defRPr/>
            </a:pPr>
            <a:r>
              <a:rPr lang="en-US" dirty="0" smtClean="0"/>
              <a:t>Under </a:t>
            </a:r>
            <a:r>
              <a:rPr lang="en-US" b="1" dirty="0" smtClean="0"/>
              <a:t>Modify: Fly In</a:t>
            </a:r>
            <a:r>
              <a:rPr lang="en-US" dirty="0" smtClean="0"/>
              <a:t>, in the </a:t>
            </a:r>
            <a:r>
              <a:rPr lang="en-US" b="1" dirty="0" smtClean="0"/>
              <a:t>Speed </a:t>
            </a:r>
            <a:r>
              <a:rPr lang="en-US" dirty="0" smtClean="0"/>
              <a:t>list, select </a:t>
            </a:r>
            <a:r>
              <a:rPr lang="en-US" b="1" dirty="0" smtClean="0"/>
              <a:t>Medium</a:t>
            </a:r>
            <a:r>
              <a:rPr lang="en-US" dirty="0" smtClean="0"/>
              <a:t>.</a:t>
            </a:r>
          </a:p>
          <a:p>
            <a:pPr marL="228600" indent="-228600" eaLnBrk="1" fontAlgn="auto" hangingPunct="1">
              <a:spcBef>
                <a:spcPts val="0"/>
              </a:spcBef>
              <a:spcAft>
                <a:spcPts val="0"/>
              </a:spcAft>
              <a:buFont typeface="+mj-lt"/>
              <a:buAutoNum type="arabicPeriod"/>
              <a:defRPr/>
            </a:pPr>
            <a:r>
              <a:rPr lang="en-US" dirty="0" smtClean="0"/>
              <a:t>On the slide, select the top horizontal rectangle. In the </a:t>
            </a:r>
            <a:r>
              <a:rPr lang="en-US" b="1" dirty="0" smtClean="0"/>
              <a:t>Custom</a:t>
            </a:r>
            <a:r>
              <a:rPr lang="en-US" dirty="0" smtClean="0"/>
              <a:t> </a:t>
            </a:r>
            <a:r>
              <a:rPr lang="en-US" b="1" dirty="0" smtClean="0"/>
              <a:t>Animation</a:t>
            </a:r>
            <a:r>
              <a:rPr lang="en-US" dirty="0" smtClean="0"/>
              <a:t> task pane, under </a:t>
            </a:r>
            <a:r>
              <a:rPr lang="en-US" b="1" dirty="0" smtClean="0"/>
              <a:t>Modify: Fly-In</a:t>
            </a:r>
            <a:r>
              <a:rPr lang="en-US" dirty="0" smtClean="0"/>
              <a:t>, in the </a:t>
            </a:r>
            <a:r>
              <a:rPr lang="en-US" b="1" dirty="0" smtClean="0"/>
              <a:t>Direction </a:t>
            </a:r>
            <a:r>
              <a:rPr lang="en-US" dirty="0" smtClean="0"/>
              <a:t>list, select </a:t>
            </a:r>
            <a:r>
              <a:rPr lang="en-US" b="1" dirty="0" smtClean="0"/>
              <a:t>From Bottom</a:t>
            </a:r>
            <a:r>
              <a:rPr lang="en-US" dirty="0" smtClean="0"/>
              <a:t>.</a:t>
            </a:r>
          </a:p>
          <a:p>
            <a:pPr marL="228600" indent="-228600" eaLnBrk="1" fontAlgn="auto" hangingPunct="1">
              <a:spcBef>
                <a:spcPts val="0"/>
              </a:spcBef>
              <a:spcAft>
                <a:spcPts val="0"/>
              </a:spcAft>
              <a:buFont typeface="+mj-lt"/>
              <a:buAutoNum type="arabicPeriod"/>
              <a:defRPr/>
            </a:pPr>
            <a:r>
              <a:rPr lang="en-US" dirty="0" smtClean="0"/>
              <a:t>On the slide, select the bottom horizontal rectangle. In the </a:t>
            </a:r>
            <a:r>
              <a:rPr lang="en-US" b="1" dirty="0" smtClean="0"/>
              <a:t>Custom</a:t>
            </a:r>
            <a:r>
              <a:rPr lang="en-US" dirty="0" smtClean="0"/>
              <a:t> </a:t>
            </a:r>
            <a:r>
              <a:rPr lang="en-US" b="1" dirty="0" smtClean="0"/>
              <a:t>Animation</a:t>
            </a:r>
            <a:r>
              <a:rPr lang="en-US" dirty="0" smtClean="0"/>
              <a:t> task pane, under </a:t>
            </a:r>
            <a:r>
              <a:rPr lang="en-US" b="1" dirty="0" smtClean="0"/>
              <a:t>Modify: Fly-In</a:t>
            </a:r>
            <a:r>
              <a:rPr lang="en-US" dirty="0" smtClean="0"/>
              <a:t>, in the </a:t>
            </a:r>
            <a:r>
              <a:rPr lang="en-US" b="1" dirty="0" smtClean="0"/>
              <a:t>Direction </a:t>
            </a:r>
            <a:r>
              <a:rPr lang="en-US" dirty="0" smtClean="0"/>
              <a:t>list, select </a:t>
            </a:r>
            <a:r>
              <a:rPr lang="en-US" b="1" dirty="0" smtClean="0"/>
              <a:t>From Top</a:t>
            </a:r>
            <a:r>
              <a:rPr lang="en-US" dirty="0" smtClean="0"/>
              <a:t>.</a:t>
            </a:r>
          </a:p>
          <a:p>
            <a:pPr marL="228600" indent="-228600" eaLnBrk="1" fontAlgn="auto" hangingPunct="1">
              <a:spcBef>
                <a:spcPts val="0"/>
              </a:spcBef>
              <a:spcAft>
                <a:spcPts val="0"/>
              </a:spcAft>
              <a:buFont typeface="+mj-lt"/>
              <a:buAutoNum type="arabicPeriod"/>
              <a:defRPr/>
            </a:pPr>
            <a:r>
              <a:rPr lang="en-US" dirty="0" smtClean="0"/>
              <a:t>On the slide, select the left vertical rectangle. In the </a:t>
            </a:r>
            <a:r>
              <a:rPr lang="en-US" b="1" dirty="0" smtClean="0"/>
              <a:t>Custom</a:t>
            </a:r>
            <a:r>
              <a:rPr lang="en-US" dirty="0" smtClean="0"/>
              <a:t> </a:t>
            </a:r>
            <a:r>
              <a:rPr lang="en-US" b="1" dirty="0" smtClean="0"/>
              <a:t>Animation</a:t>
            </a:r>
            <a:r>
              <a:rPr lang="en-US" dirty="0" smtClean="0"/>
              <a:t> task pane, under </a:t>
            </a:r>
            <a:r>
              <a:rPr lang="en-US" b="1" dirty="0" smtClean="0"/>
              <a:t>Modify: Fly-In</a:t>
            </a:r>
            <a:r>
              <a:rPr lang="en-US" dirty="0" smtClean="0"/>
              <a:t>, in the </a:t>
            </a:r>
            <a:r>
              <a:rPr lang="en-US" b="1" dirty="0" smtClean="0"/>
              <a:t>Direction </a:t>
            </a:r>
            <a:r>
              <a:rPr lang="en-US" dirty="0" smtClean="0"/>
              <a:t>list, select </a:t>
            </a:r>
            <a:r>
              <a:rPr lang="en-US" b="1" dirty="0" smtClean="0"/>
              <a:t>From Right</a:t>
            </a:r>
            <a:r>
              <a:rPr lang="en-US" dirty="0" smtClean="0"/>
              <a:t>.</a:t>
            </a:r>
          </a:p>
          <a:p>
            <a:pPr marL="228600" indent="-228600" eaLnBrk="1" fontAlgn="auto" hangingPunct="1">
              <a:spcBef>
                <a:spcPts val="0"/>
              </a:spcBef>
              <a:spcAft>
                <a:spcPts val="0"/>
              </a:spcAft>
              <a:buFont typeface="+mj-lt"/>
              <a:buAutoNum type="arabicPeriod"/>
              <a:defRPr/>
            </a:pPr>
            <a:r>
              <a:rPr lang="en-US" dirty="0" smtClean="0"/>
              <a:t>On the slide, select the right vertical rectangle. In the </a:t>
            </a:r>
            <a:r>
              <a:rPr lang="en-US" b="1" dirty="0" smtClean="0"/>
              <a:t>Custom</a:t>
            </a:r>
            <a:r>
              <a:rPr lang="en-US" dirty="0" smtClean="0"/>
              <a:t> </a:t>
            </a:r>
            <a:r>
              <a:rPr lang="en-US" b="1" dirty="0" smtClean="0"/>
              <a:t>Animation</a:t>
            </a:r>
            <a:r>
              <a:rPr lang="en-US" dirty="0" smtClean="0"/>
              <a:t> task pane, under </a:t>
            </a:r>
            <a:r>
              <a:rPr lang="en-US" b="1" dirty="0" smtClean="0"/>
              <a:t>Modify: Fly-In</a:t>
            </a:r>
            <a:r>
              <a:rPr lang="en-US" dirty="0" smtClean="0"/>
              <a:t>, in the </a:t>
            </a:r>
            <a:r>
              <a:rPr lang="en-US" b="1" dirty="0" smtClean="0"/>
              <a:t>Direction </a:t>
            </a:r>
            <a:r>
              <a:rPr lang="en-US" dirty="0" smtClean="0"/>
              <a:t>list, select </a:t>
            </a:r>
            <a:r>
              <a:rPr lang="en-US" b="1" dirty="0" smtClean="0"/>
              <a:t>From Left</a:t>
            </a:r>
            <a:r>
              <a:rPr lang="en-US" dirty="0" smtClean="0"/>
              <a:t>.</a:t>
            </a:r>
          </a:p>
          <a:p>
            <a:pPr marL="228600" indent="-228600" eaLnBrk="1" fontAlgn="auto" hangingPunct="1">
              <a:spcBef>
                <a:spcPts val="0"/>
              </a:spcBef>
              <a:spcAft>
                <a:spcPts val="0"/>
              </a:spcAft>
              <a:buFont typeface="+mj-lt"/>
              <a:buAutoNum type="arabicPeriod"/>
              <a:defRPr/>
            </a:pPr>
            <a:r>
              <a:rPr lang="en-US" dirty="0" smtClean="0"/>
              <a:t>On the slide, select the picture. In the </a:t>
            </a:r>
            <a:r>
              <a:rPr lang="en-US" b="1" dirty="0" smtClean="0"/>
              <a:t>Custom</a:t>
            </a:r>
            <a:r>
              <a:rPr lang="en-US" dirty="0" smtClean="0"/>
              <a:t> </a:t>
            </a:r>
            <a:r>
              <a:rPr lang="en-US" b="1" dirty="0" smtClean="0"/>
              <a:t>Animation</a:t>
            </a:r>
            <a:r>
              <a:rPr lang="en-US" dirty="0" smtClean="0"/>
              <a:t> task pane, do the following: </a:t>
            </a:r>
          </a:p>
          <a:p>
            <a:pPr marL="685800" lvl="1" indent="-228600" eaLnBrk="1" fontAlgn="auto" hangingPunct="1">
              <a:spcBef>
                <a:spcPts val="0"/>
              </a:spcBef>
              <a:spcAft>
                <a:spcPts val="0"/>
              </a:spcAft>
              <a:buFont typeface="+mj-lt"/>
              <a:buAutoNum type="arabicPeriod"/>
              <a:defRPr/>
            </a:pPr>
            <a:r>
              <a:rPr lang="en-US" dirty="0" smtClean="0"/>
              <a:t>Click </a:t>
            </a:r>
            <a:r>
              <a:rPr lang="en-US" b="1" dirty="0" smtClean="0"/>
              <a:t>Add Effect</a:t>
            </a:r>
            <a:r>
              <a:rPr lang="en-US" dirty="0" smtClean="0"/>
              <a:t>, point to </a:t>
            </a:r>
            <a:r>
              <a:rPr lang="en-US" b="1" dirty="0" smtClean="0"/>
              <a:t>Entrance</a:t>
            </a:r>
            <a:r>
              <a:rPr lang="en-US" dirty="0" smtClean="0"/>
              <a:t>, and then click </a:t>
            </a:r>
            <a:r>
              <a:rPr lang="en-US" b="1" dirty="0" smtClean="0"/>
              <a:t>More</a:t>
            </a:r>
            <a:r>
              <a:rPr lang="en-US" dirty="0" smtClean="0"/>
              <a:t> </a:t>
            </a:r>
            <a:r>
              <a:rPr lang="en-US" b="1" dirty="0" smtClean="0"/>
              <a:t>Effects</a:t>
            </a:r>
            <a:r>
              <a:rPr lang="en-US" dirty="0" smtClean="0"/>
              <a:t>. In the </a:t>
            </a:r>
            <a:r>
              <a:rPr lang="en-US" b="1" dirty="0" smtClean="0"/>
              <a:t>Add Entrance Effect</a:t>
            </a:r>
            <a:r>
              <a:rPr lang="en-US" dirty="0" smtClean="0"/>
              <a:t> dialog box, under </a:t>
            </a:r>
            <a:r>
              <a:rPr lang="en-US" b="1" dirty="0" smtClean="0"/>
              <a:t>Basic</a:t>
            </a:r>
            <a:r>
              <a:rPr lang="en-US" dirty="0" smtClean="0"/>
              <a:t>, click </a:t>
            </a:r>
            <a:r>
              <a:rPr lang="en-US" b="1" dirty="0" smtClean="0"/>
              <a:t>Box</a:t>
            </a:r>
            <a:r>
              <a:rPr lang="en-US" dirty="0" smtClean="0"/>
              <a:t>, and then click </a:t>
            </a:r>
            <a:r>
              <a:rPr lang="en-US" b="1" dirty="0" smtClean="0"/>
              <a:t>OK.</a:t>
            </a:r>
          </a:p>
          <a:p>
            <a:pPr marL="685800" lvl="1" indent="-228600" eaLnBrk="1" fontAlgn="auto" hangingPunct="1">
              <a:spcBef>
                <a:spcPts val="0"/>
              </a:spcBef>
              <a:spcAft>
                <a:spcPts val="0"/>
              </a:spcAft>
              <a:buFont typeface="+mj-lt"/>
              <a:buAutoNum type="arabicPeriod"/>
              <a:defRPr/>
            </a:pPr>
            <a:r>
              <a:rPr lang="en-US" dirty="0" smtClean="0"/>
              <a:t>Under </a:t>
            </a:r>
            <a:r>
              <a:rPr lang="en-US" b="1" dirty="0" smtClean="0"/>
              <a:t>Modify: Box</a:t>
            </a:r>
            <a:r>
              <a:rPr lang="en-US" dirty="0" smtClean="0"/>
              <a:t>, in the </a:t>
            </a:r>
            <a:r>
              <a:rPr lang="en-US" b="1" dirty="0" smtClean="0"/>
              <a:t>Start</a:t>
            </a:r>
            <a:r>
              <a:rPr lang="en-US" dirty="0" smtClean="0"/>
              <a:t> list, select </a:t>
            </a:r>
            <a:r>
              <a:rPr lang="en-US" b="1" dirty="0" smtClean="0"/>
              <a:t>With Previous</a:t>
            </a:r>
            <a:r>
              <a:rPr lang="en-US" dirty="0" smtClean="0"/>
              <a:t>.</a:t>
            </a:r>
          </a:p>
          <a:p>
            <a:pPr marL="685800" lvl="1" indent="-228600" eaLnBrk="1" fontAlgn="auto" hangingPunct="1">
              <a:spcBef>
                <a:spcPts val="0"/>
              </a:spcBef>
              <a:spcAft>
                <a:spcPts val="0"/>
              </a:spcAft>
              <a:buFont typeface="+mj-lt"/>
              <a:buAutoNum type="arabicPeriod"/>
              <a:defRPr/>
            </a:pPr>
            <a:r>
              <a:rPr lang="en-US" dirty="0" smtClean="0"/>
              <a:t>Under </a:t>
            </a:r>
            <a:r>
              <a:rPr lang="en-US" b="1" dirty="0" smtClean="0"/>
              <a:t>Modify: Box</a:t>
            </a:r>
            <a:r>
              <a:rPr lang="en-US" dirty="0" smtClean="0"/>
              <a:t>, in the </a:t>
            </a:r>
            <a:r>
              <a:rPr lang="en-US" b="1" dirty="0" smtClean="0"/>
              <a:t>Direction</a:t>
            </a:r>
            <a:r>
              <a:rPr lang="en-US" dirty="0" smtClean="0"/>
              <a:t> list, select </a:t>
            </a:r>
            <a:r>
              <a:rPr lang="en-US" b="1" dirty="0" smtClean="0"/>
              <a:t>Out</a:t>
            </a:r>
            <a:r>
              <a:rPr lang="en-US" dirty="0" smtClean="0"/>
              <a:t>.</a:t>
            </a:r>
          </a:p>
          <a:p>
            <a:pPr marL="228600" indent="-228600" eaLnBrk="1" fontAlgn="auto" hangingPunct="1">
              <a:spcBef>
                <a:spcPts val="0"/>
              </a:spcBef>
              <a:spcAft>
                <a:spcPts val="0"/>
              </a:spcAft>
              <a:buFont typeface="+mj-lt"/>
              <a:buAutoNum type="arabicPeriod"/>
              <a:defRPr/>
            </a:pPr>
            <a:r>
              <a:rPr lang="en-US" dirty="0" smtClean="0"/>
              <a:t>Also in the </a:t>
            </a:r>
            <a:r>
              <a:rPr lang="en-US" b="1" dirty="0" smtClean="0"/>
              <a:t>Custom Animation </a:t>
            </a:r>
            <a:r>
              <a:rPr lang="en-US" dirty="0" smtClean="0"/>
              <a:t>task pane, select the fifth animation effect (box effect for the picture). Click the arrow to the right of the selected effect, and then click </a:t>
            </a:r>
            <a:r>
              <a:rPr lang="en-US" b="1" dirty="0" smtClean="0"/>
              <a:t>Timing</a:t>
            </a:r>
            <a:r>
              <a:rPr lang="en-US" dirty="0" smtClean="0"/>
              <a:t>. In the </a:t>
            </a:r>
            <a:r>
              <a:rPr lang="en-US" b="1" dirty="0" smtClean="0"/>
              <a:t>Fade </a:t>
            </a:r>
            <a:r>
              <a:rPr lang="en-US" dirty="0" smtClean="0"/>
              <a:t>dialog box, on the </a:t>
            </a:r>
            <a:r>
              <a:rPr lang="en-US" b="1" dirty="0" smtClean="0"/>
              <a:t>Timing</a:t>
            </a:r>
            <a:r>
              <a:rPr lang="en-US" dirty="0" smtClean="0"/>
              <a:t> tab, do the following:</a:t>
            </a:r>
          </a:p>
          <a:p>
            <a:pPr marL="685800" lvl="1" indent="-228600" eaLnBrk="1" fontAlgn="auto" hangingPunct="1">
              <a:spcBef>
                <a:spcPts val="0"/>
              </a:spcBef>
              <a:spcAft>
                <a:spcPts val="0"/>
              </a:spcAft>
              <a:buFont typeface="Arial" pitchFamily="34" charset="0"/>
              <a:buChar char="•"/>
              <a:defRPr/>
            </a:pPr>
            <a:r>
              <a:rPr lang="en-US" dirty="0" smtClean="0"/>
              <a:t>In the </a:t>
            </a:r>
            <a:r>
              <a:rPr lang="en-US" b="1" dirty="0" smtClean="0"/>
              <a:t>Delay</a:t>
            </a:r>
            <a:r>
              <a:rPr lang="en-US" dirty="0" smtClean="0"/>
              <a:t> box, enter </a:t>
            </a:r>
            <a:r>
              <a:rPr lang="en-US" b="1" dirty="0" smtClean="0"/>
              <a:t>1.3</a:t>
            </a:r>
            <a:r>
              <a:rPr lang="en-US" dirty="0" smtClean="0"/>
              <a:t>.</a:t>
            </a:r>
          </a:p>
          <a:p>
            <a:pPr marL="685800" lvl="1" indent="-228600" eaLnBrk="1" fontAlgn="auto" hangingPunct="1">
              <a:spcBef>
                <a:spcPts val="0"/>
              </a:spcBef>
              <a:spcAft>
                <a:spcPts val="0"/>
              </a:spcAft>
              <a:buFont typeface="Arial" pitchFamily="34" charset="0"/>
              <a:buChar char="•"/>
              <a:defRPr/>
            </a:pPr>
            <a:r>
              <a:rPr lang="en-US" dirty="0" smtClean="0"/>
              <a:t>In the </a:t>
            </a:r>
            <a:r>
              <a:rPr lang="en-US" b="1" dirty="0" smtClean="0"/>
              <a:t>Speed</a:t>
            </a:r>
            <a:r>
              <a:rPr lang="en-US" dirty="0" smtClean="0"/>
              <a:t> box, enter </a:t>
            </a:r>
            <a:r>
              <a:rPr lang="en-US" b="1" dirty="0" smtClean="0"/>
              <a:t>0.7 seconds</a:t>
            </a:r>
            <a:r>
              <a:rPr lang="en-US" dirty="0" smtClean="0"/>
              <a:t>, and then click </a:t>
            </a:r>
            <a:r>
              <a:rPr lang="en-US" b="1" dirty="0" smtClean="0"/>
              <a:t>OK</a:t>
            </a:r>
            <a:r>
              <a:rPr lang="en-US" dirty="0" smtClean="0"/>
              <a:t>.</a:t>
            </a:r>
          </a:p>
          <a:p>
            <a:pPr marL="228600" indent="-228600" eaLnBrk="1" fontAlgn="auto" hangingPunct="1">
              <a:spcBef>
                <a:spcPts val="0"/>
              </a:spcBef>
              <a:spcAft>
                <a:spcPts val="0"/>
              </a:spcAft>
              <a:buFont typeface="+mj-lt"/>
              <a:buAutoNum type="arabicPeriod"/>
              <a:defRPr/>
            </a:pPr>
            <a:r>
              <a:rPr lang="en-US" dirty="0" smtClean="0"/>
              <a:t>Press and hold CTRL, and then select the four rectangles on the slide. In the </a:t>
            </a:r>
            <a:r>
              <a:rPr lang="en-US" b="1" dirty="0" smtClean="0"/>
              <a:t>Custom</a:t>
            </a:r>
            <a:r>
              <a:rPr lang="en-US" dirty="0" smtClean="0"/>
              <a:t> </a:t>
            </a:r>
            <a:r>
              <a:rPr lang="en-US" b="1" dirty="0" smtClean="0"/>
              <a:t>Animation</a:t>
            </a:r>
            <a:r>
              <a:rPr lang="en-US" dirty="0" smtClean="0"/>
              <a:t> task pane, do the following:</a:t>
            </a:r>
          </a:p>
          <a:p>
            <a:pPr marL="685800" lvl="1" indent="-228600" eaLnBrk="1" fontAlgn="auto" hangingPunct="1">
              <a:spcBef>
                <a:spcPts val="0"/>
              </a:spcBef>
              <a:spcAft>
                <a:spcPts val="0"/>
              </a:spcAft>
              <a:buFont typeface="+mj-lt"/>
              <a:buAutoNum type="arabicPeriod"/>
              <a:defRPr/>
            </a:pPr>
            <a:r>
              <a:rPr lang="en-US" dirty="0" smtClean="0"/>
              <a:t>Click </a:t>
            </a:r>
            <a:r>
              <a:rPr lang="en-US" b="1" dirty="0" smtClean="0"/>
              <a:t>Add Effect</a:t>
            </a:r>
            <a:r>
              <a:rPr lang="en-US" dirty="0" smtClean="0"/>
              <a:t>, point to </a:t>
            </a:r>
            <a:r>
              <a:rPr lang="en-US" b="1" dirty="0" smtClean="0"/>
              <a:t>Exit</a:t>
            </a:r>
            <a:r>
              <a:rPr lang="en-US" dirty="0" smtClean="0"/>
              <a:t>, and then click </a:t>
            </a:r>
            <a:r>
              <a:rPr lang="en-US" b="1" dirty="0" smtClean="0"/>
              <a:t>More</a:t>
            </a:r>
            <a:r>
              <a:rPr lang="en-US" dirty="0" smtClean="0"/>
              <a:t> </a:t>
            </a:r>
            <a:r>
              <a:rPr lang="en-US" b="1" dirty="0" smtClean="0"/>
              <a:t>Effects</a:t>
            </a:r>
            <a:r>
              <a:rPr lang="en-US" dirty="0" smtClean="0"/>
              <a:t>. In the </a:t>
            </a:r>
            <a:r>
              <a:rPr lang="en-US" b="1" dirty="0" smtClean="0"/>
              <a:t>Add Exit Effect </a:t>
            </a:r>
            <a:r>
              <a:rPr lang="en-US" dirty="0" smtClean="0"/>
              <a:t>dialog box,</a:t>
            </a:r>
            <a:r>
              <a:rPr lang="en-US" b="1" dirty="0" smtClean="0"/>
              <a:t> </a:t>
            </a:r>
            <a:r>
              <a:rPr lang="en-US" dirty="0" smtClean="0"/>
              <a:t>under </a:t>
            </a:r>
            <a:r>
              <a:rPr lang="en-US" b="1" dirty="0" smtClean="0"/>
              <a:t>Basic</a:t>
            </a:r>
            <a:r>
              <a:rPr lang="en-US" dirty="0" smtClean="0"/>
              <a:t>, click </a:t>
            </a:r>
            <a:r>
              <a:rPr lang="en-US" b="1" dirty="0" smtClean="0"/>
              <a:t>Fly Out</a:t>
            </a:r>
            <a:r>
              <a:rPr lang="en-US" dirty="0" smtClean="0"/>
              <a:t>, and then click </a:t>
            </a:r>
            <a:r>
              <a:rPr lang="en-US" b="1" dirty="0" smtClean="0"/>
              <a:t>OK</a:t>
            </a:r>
            <a:r>
              <a:rPr lang="en-US" dirty="0" smtClean="0"/>
              <a:t>.</a:t>
            </a:r>
          </a:p>
          <a:p>
            <a:pPr marL="685800" lvl="1" indent="-228600" eaLnBrk="1" fontAlgn="auto" hangingPunct="1">
              <a:spcBef>
                <a:spcPts val="0"/>
              </a:spcBef>
              <a:spcAft>
                <a:spcPts val="0"/>
              </a:spcAft>
              <a:buFont typeface="+mj-lt"/>
              <a:buAutoNum type="arabicPeriod"/>
              <a:defRPr/>
            </a:pPr>
            <a:r>
              <a:rPr lang="en-US" dirty="0" smtClean="0"/>
              <a:t>Under </a:t>
            </a:r>
            <a:r>
              <a:rPr lang="en-US" b="1" dirty="0" smtClean="0"/>
              <a:t>Modify: Fly Out</a:t>
            </a:r>
            <a:r>
              <a:rPr lang="en-US" dirty="0" smtClean="0"/>
              <a:t>, in the </a:t>
            </a:r>
            <a:r>
              <a:rPr lang="en-US" b="1" dirty="0" smtClean="0"/>
              <a:t>Start </a:t>
            </a:r>
            <a:r>
              <a:rPr lang="en-US" dirty="0" smtClean="0"/>
              <a:t>list, select </a:t>
            </a:r>
            <a:r>
              <a:rPr lang="en-US" b="1" dirty="0" smtClean="0"/>
              <a:t>With Previous</a:t>
            </a:r>
            <a:r>
              <a:rPr lang="en-US" dirty="0" smtClean="0"/>
              <a:t>.</a:t>
            </a:r>
          </a:p>
          <a:p>
            <a:pPr marL="685800" lvl="1" indent="-228600" eaLnBrk="1" fontAlgn="auto" hangingPunct="1">
              <a:spcBef>
                <a:spcPts val="0"/>
              </a:spcBef>
              <a:spcAft>
                <a:spcPts val="0"/>
              </a:spcAft>
              <a:buFont typeface="+mj-lt"/>
              <a:buAutoNum type="arabicPeriod"/>
              <a:defRPr/>
            </a:pPr>
            <a:r>
              <a:rPr lang="en-US" dirty="0" smtClean="0"/>
              <a:t>Under </a:t>
            </a:r>
            <a:r>
              <a:rPr lang="en-US" b="1" dirty="0" smtClean="0"/>
              <a:t>Modify: Fly Out</a:t>
            </a:r>
            <a:r>
              <a:rPr lang="en-US" dirty="0" smtClean="0"/>
              <a:t>, in the </a:t>
            </a:r>
            <a:r>
              <a:rPr lang="en-US" b="1" dirty="0" smtClean="0"/>
              <a:t>Speed </a:t>
            </a:r>
            <a:r>
              <a:rPr lang="en-US" dirty="0" smtClean="0"/>
              <a:t>box, select </a:t>
            </a:r>
            <a:r>
              <a:rPr lang="en-US" b="1" dirty="0" smtClean="0"/>
              <a:t>Medium</a:t>
            </a:r>
            <a:r>
              <a:rPr lang="en-US" dirty="0" smtClean="0"/>
              <a:t>. </a:t>
            </a:r>
            <a:endParaRPr lang="en-US" i="1" dirty="0" smtClean="0"/>
          </a:p>
          <a:p>
            <a:pPr marL="228600" indent="-228600" eaLnBrk="1" fontAlgn="auto" hangingPunct="1">
              <a:spcBef>
                <a:spcPts val="0"/>
              </a:spcBef>
              <a:spcAft>
                <a:spcPts val="0"/>
              </a:spcAft>
              <a:buFont typeface="+mj-lt"/>
              <a:buAutoNum type="arabicPeriod"/>
              <a:defRPr/>
            </a:pPr>
            <a:r>
              <a:rPr lang="en-US" dirty="0" smtClean="0"/>
              <a:t>Also in the </a:t>
            </a:r>
            <a:r>
              <a:rPr lang="en-US" b="1" dirty="0" smtClean="0"/>
              <a:t>Custom Animation </a:t>
            </a:r>
            <a:r>
              <a:rPr lang="en-US" dirty="0" smtClean="0"/>
              <a:t>task pane, with all four fly-out effects still selected, click the arrow to the right of the last fly-out effect, and then click </a:t>
            </a:r>
            <a:r>
              <a:rPr lang="en-US" b="1" dirty="0" smtClean="0"/>
              <a:t>Timing</a:t>
            </a:r>
            <a:r>
              <a:rPr lang="en-US" dirty="0" smtClean="0"/>
              <a:t>. In the </a:t>
            </a:r>
            <a:r>
              <a:rPr lang="en-US" b="1" dirty="0" smtClean="0"/>
              <a:t>Fly Out </a:t>
            </a:r>
            <a:r>
              <a:rPr lang="en-US" dirty="0" smtClean="0"/>
              <a:t>dialog box, on the </a:t>
            </a:r>
            <a:r>
              <a:rPr lang="en-US" b="1" dirty="0" smtClean="0"/>
              <a:t>Timing</a:t>
            </a:r>
            <a:r>
              <a:rPr lang="en-US" dirty="0" smtClean="0"/>
              <a:t> tab, in the </a:t>
            </a:r>
            <a:r>
              <a:rPr lang="en-US" b="1" dirty="0" smtClean="0"/>
              <a:t>Delay</a:t>
            </a:r>
            <a:r>
              <a:rPr lang="en-US" dirty="0" smtClean="0"/>
              <a:t> box, enter </a:t>
            </a:r>
            <a:r>
              <a:rPr lang="en-US" b="1" dirty="0" smtClean="0"/>
              <a:t>0</a:t>
            </a:r>
            <a:r>
              <a:rPr lang="en-US" dirty="0" smtClean="0"/>
              <a:t>, and then click </a:t>
            </a:r>
            <a:r>
              <a:rPr lang="en-US" b="1" dirty="0" smtClean="0"/>
              <a:t>OK</a:t>
            </a:r>
            <a:r>
              <a:rPr lang="en-US" dirty="0" smtClean="0"/>
              <a:t>.</a:t>
            </a:r>
          </a:p>
          <a:p>
            <a:pPr marL="228600" indent="-228600" eaLnBrk="1" fontAlgn="auto" hangingPunct="1">
              <a:spcBef>
                <a:spcPts val="0"/>
              </a:spcBef>
              <a:spcAft>
                <a:spcPts val="0"/>
              </a:spcAft>
              <a:buFont typeface="+mj-lt"/>
              <a:buAutoNum type="arabicPeriod"/>
              <a:defRPr/>
            </a:pPr>
            <a:r>
              <a:rPr lang="en-US" dirty="0" smtClean="0"/>
              <a:t>Also in the Custom Animation task pane, select the sixth animation effect (first fly-out effect). Under </a:t>
            </a:r>
            <a:r>
              <a:rPr lang="en-US" b="1" dirty="0" smtClean="0"/>
              <a:t>Modify: Fly Out</a:t>
            </a:r>
            <a:r>
              <a:rPr lang="en-US" dirty="0" smtClean="0"/>
              <a:t>, in the </a:t>
            </a:r>
            <a:r>
              <a:rPr lang="en-US" b="1" dirty="0" smtClean="0"/>
              <a:t>Start </a:t>
            </a:r>
            <a:r>
              <a:rPr lang="en-US" dirty="0" smtClean="0"/>
              <a:t>list, select </a:t>
            </a:r>
            <a:r>
              <a:rPr lang="en-US" b="1" dirty="0" smtClean="0"/>
              <a:t>On Click</a:t>
            </a:r>
            <a:r>
              <a:rPr lang="en-US" dirty="0" smtClean="0"/>
              <a:t>.</a:t>
            </a:r>
          </a:p>
          <a:p>
            <a:pPr marL="228600" indent="-228600" eaLnBrk="1" fontAlgn="auto" hangingPunct="1">
              <a:spcBef>
                <a:spcPts val="0"/>
              </a:spcBef>
              <a:spcAft>
                <a:spcPts val="0"/>
              </a:spcAft>
              <a:buFont typeface="+mj-lt"/>
              <a:buAutoNum type="arabicPeriod"/>
              <a:defRPr/>
            </a:pPr>
            <a:r>
              <a:rPr lang="en-US" dirty="0" smtClean="0"/>
              <a:t>On the slide, select the top horizontal rectangle. In the </a:t>
            </a:r>
            <a:r>
              <a:rPr lang="en-US" b="1" dirty="0" smtClean="0"/>
              <a:t>Custom</a:t>
            </a:r>
            <a:r>
              <a:rPr lang="en-US" dirty="0" smtClean="0"/>
              <a:t> </a:t>
            </a:r>
            <a:r>
              <a:rPr lang="en-US" b="1" dirty="0" smtClean="0"/>
              <a:t>Animation</a:t>
            </a:r>
            <a:r>
              <a:rPr lang="en-US" dirty="0" smtClean="0"/>
              <a:t> task pane, select the highlighted fly-out effect. Under </a:t>
            </a:r>
            <a:r>
              <a:rPr lang="en-US" b="1" dirty="0" smtClean="0"/>
              <a:t>Modify: Fly Out</a:t>
            </a:r>
            <a:r>
              <a:rPr lang="en-US" dirty="0" smtClean="0"/>
              <a:t>, in the </a:t>
            </a:r>
            <a:r>
              <a:rPr lang="en-US" b="1" dirty="0" smtClean="0"/>
              <a:t>Direction </a:t>
            </a:r>
            <a:r>
              <a:rPr lang="en-US" dirty="0" smtClean="0"/>
              <a:t>list, select </a:t>
            </a:r>
            <a:r>
              <a:rPr lang="en-US" b="1" dirty="0" smtClean="0"/>
              <a:t>To Bottom</a:t>
            </a:r>
            <a:r>
              <a:rPr lang="en-US" dirty="0" smtClean="0"/>
              <a:t>.</a:t>
            </a:r>
          </a:p>
          <a:p>
            <a:pPr marL="228600" indent="-228600" eaLnBrk="1" fontAlgn="auto" hangingPunct="1">
              <a:spcBef>
                <a:spcPts val="0"/>
              </a:spcBef>
              <a:spcAft>
                <a:spcPts val="0"/>
              </a:spcAft>
              <a:buFont typeface="+mj-lt"/>
              <a:buAutoNum type="arabicPeriod"/>
              <a:defRPr/>
            </a:pPr>
            <a:r>
              <a:rPr lang="en-US" dirty="0" smtClean="0"/>
              <a:t>On the slide, select the bottom horizontal rectangle. In the </a:t>
            </a:r>
            <a:r>
              <a:rPr lang="en-US" b="1" dirty="0" smtClean="0"/>
              <a:t>Custom</a:t>
            </a:r>
            <a:r>
              <a:rPr lang="en-US" dirty="0" smtClean="0"/>
              <a:t> </a:t>
            </a:r>
            <a:r>
              <a:rPr lang="en-US" b="1" dirty="0" smtClean="0"/>
              <a:t>Animation</a:t>
            </a:r>
            <a:r>
              <a:rPr lang="en-US" dirty="0" smtClean="0"/>
              <a:t> task pane, select the highlighted fly-out effect. Under </a:t>
            </a:r>
            <a:r>
              <a:rPr lang="en-US" b="1" dirty="0" smtClean="0"/>
              <a:t>Modify: Fly Out</a:t>
            </a:r>
            <a:r>
              <a:rPr lang="en-US" dirty="0" smtClean="0"/>
              <a:t>, in the </a:t>
            </a:r>
            <a:r>
              <a:rPr lang="en-US" b="1" dirty="0" smtClean="0"/>
              <a:t>Direction </a:t>
            </a:r>
            <a:r>
              <a:rPr lang="en-US" dirty="0" smtClean="0"/>
              <a:t>list, select </a:t>
            </a:r>
            <a:r>
              <a:rPr lang="en-US" b="1" dirty="0" smtClean="0"/>
              <a:t>To Top</a:t>
            </a:r>
            <a:r>
              <a:rPr lang="en-US" dirty="0" smtClean="0"/>
              <a:t>.</a:t>
            </a:r>
          </a:p>
          <a:p>
            <a:pPr marL="228600" indent="-228600" eaLnBrk="1" fontAlgn="auto" hangingPunct="1">
              <a:spcBef>
                <a:spcPts val="0"/>
              </a:spcBef>
              <a:spcAft>
                <a:spcPts val="0"/>
              </a:spcAft>
              <a:buFont typeface="+mj-lt"/>
              <a:buAutoNum type="arabicPeriod"/>
              <a:defRPr/>
            </a:pPr>
            <a:r>
              <a:rPr lang="en-US" dirty="0" smtClean="0"/>
              <a:t>On the slide, select the left vertical rectangle. In the </a:t>
            </a:r>
            <a:r>
              <a:rPr lang="en-US" b="1" dirty="0" smtClean="0"/>
              <a:t>Custom</a:t>
            </a:r>
            <a:r>
              <a:rPr lang="en-US" dirty="0" smtClean="0"/>
              <a:t> </a:t>
            </a:r>
            <a:r>
              <a:rPr lang="en-US" b="1" dirty="0" smtClean="0"/>
              <a:t>Animation</a:t>
            </a:r>
            <a:r>
              <a:rPr lang="en-US" dirty="0" smtClean="0"/>
              <a:t> task pane, select the highlighted fly-out effect. Under </a:t>
            </a:r>
            <a:r>
              <a:rPr lang="en-US" b="1" dirty="0" smtClean="0"/>
              <a:t>Modify: Fly Out</a:t>
            </a:r>
            <a:r>
              <a:rPr lang="en-US" dirty="0" smtClean="0"/>
              <a:t>, in the </a:t>
            </a:r>
            <a:r>
              <a:rPr lang="en-US" b="1" dirty="0" smtClean="0"/>
              <a:t>Direction </a:t>
            </a:r>
            <a:r>
              <a:rPr lang="en-US" dirty="0" smtClean="0"/>
              <a:t>list, select </a:t>
            </a:r>
            <a:r>
              <a:rPr lang="en-US" b="1" dirty="0" smtClean="0"/>
              <a:t>To Right</a:t>
            </a:r>
            <a:r>
              <a:rPr lang="en-US" dirty="0" smtClean="0"/>
              <a:t>.</a:t>
            </a:r>
          </a:p>
          <a:p>
            <a:pPr marL="228600" indent="-228600" eaLnBrk="1" fontAlgn="auto" hangingPunct="1">
              <a:spcBef>
                <a:spcPts val="0"/>
              </a:spcBef>
              <a:spcAft>
                <a:spcPts val="0"/>
              </a:spcAft>
              <a:buFont typeface="+mj-lt"/>
              <a:buAutoNum type="arabicPeriod"/>
              <a:defRPr/>
            </a:pPr>
            <a:r>
              <a:rPr lang="en-US" dirty="0" smtClean="0"/>
              <a:t>On the slide, select the right vertical rectangle. In the </a:t>
            </a:r>
            <a:r>
              <a:rPr lang="en-US" b="1" dirty="0" smtClean="0"/>
              <a:t>Custom</a:t>
            </a:r>
            <a:r>
              <a:rPr lang="en-US" dirty="0" smtClean="0"/>
              <a:t> </a:t>
            </a:r>
            <a:r>
              <a:rPr lang="en-US" b="1" dirty="0" smtClean="0"/>
              <a:t>Animation</a:t>
            </a:r>
            <a:r>
              <a:rPr lang="en-US" dirty="0" smtClean="0"/>
              <a:t> task pane, select the highlighted fly-out effect. Under </a:t>
            </a:r>
            <a:r>
              <a:rPr lang="en-US" b="1" dirty="0" smtClean="0"/>
              <a:t>Modify: Fly Out</a:t>
            </a:r>
            <a:r>
              <a:rPr lang="en-US" dirty="0" smtClean="0"/>
              <a:t>, in the </a:t>
            </a:r>
            <a:r>
              <a:rPr lang="en-US" b="1" dirty="0" smtClean="0"/>
              <a:t>Direction </a:t>
            </a:r>
            <a:r>
              <a:rPr lang="en-US" dirty="0" smtClean="0"/>
              <a:t>list, select </a:t>
            </a:r>
            <a:r>
              <a:rPr lang="en-US" b="1" dirty="0" smtClean="0"/>
              <a:t>To Left</a:t>
            </a:r>
            <a:r>
              <a:rPr lang="en-US" dirty="0" smtClean="0"/>
              <a:t>.</a:t>
            </a:r>
          </a:p>
          <a:p>
            <a:pPr marL="228600" indent="-228600" eaLnBrk="1" fontAlgn="auto" hangingPunct="1">
              <a:spcBef>
                <a:spcPts val="0"/>
              </a:spcBef>
              <a:spcAft>
                <a:spcPts val="0"/>
              </a:spcAft>
              <a:buFont typeface="+mj-lt"/>
              <a:buAutoNum type="arabicPeriod"/>
              <a:defRPr/>
            </a:pPr>
            <a:r>
              <a:rPr lang="en-US" dirty="0" smtClean="0"/>
              <a:t>On the slide, select the picture. In the </a:t>
            </a:r>
            <a:r>
              <a:rPr lang="en-US" b="1" dirty="0" smtClean="0"/>
              <a:t>Custom</a:t>
            </a:r>
            <a:r>
              <a:rPr lang="en-US" dirty="0" smtClean="0"/>
              <a:t> </a:t>
            </a:r>
            <a:r>
              <a:rPr lang="en-US" b="1" dirty="0" smtClean="0"/>
              <a:t>Animation</a:t>
            </a:r>
            <a:r>
              <a:rPr lang="en-US" dirty="0" smtClean="0"/>
              <a:t> task pane, do the following:</a:t>
            </a:r>
          </a:p>
          <a:p>
            <a:pPr marL="685800" lvl="1" indent="-228600" eaLnBrk="1" fontAlgn="auto" hangingPunct="1">
              <a:spcBef>
                <a:spcPts val="0"/>
              </a:spcBef>
              <a:spcAft>
                <a:spcPts val="0"/>
              </a:spcAft>
              <a:buFont typeface="+mj-lt"/>
              <a:buAutoNum type="arabicPeriod"/>
              <a:defRPr/>
            </a:pPr>
            <a:r>
              <a:rPr lang="en-US" dirty="0" smtClean="0"/>
              <a:t>Click </a:t>
            </a:r>
            <a:r>
              <a:rPr lang="en-US" b="1" dirty="0" smtClean="0"/>
              <a:t>Add Effect</a:t>
            </a:r>
            <a:r>
              <a:rPr lang="en-US" dirty="0" smtClean="0"/>
              <a:t>, point to </a:t>
            </a:r>
            <a:r>
              <a:rPr lang="en-US" b="1" dirty="0" smtClean="0"/>
              <a:t>Exit</a:t>
            </a:r>
            <a:r>
              <a:rPr lang="en-US" dirty="0" smtClean="0"/>
              <a:t>, and then click </a:t>
            </a:r>
            <a:r>
              <a:rPr lang="en-US" b="1" dirty="0" smtClean="0"/>
              <a:t>More</a:t>
            </a:r>
            <a:r>
              <a:rPr lang="en-US" dirty="0" smtClean="0"/>
              <a:t> </a:t>
            </a:r>
            <a:r>
              <a:rPr lang="en-US" b="1" dirty="0" smtClean="0"/>
              <a:t>Effects</a:t>
            </a:r>
            <a:r>
              <a:rPr lang="en-US" dirty="0" smtClean="0"/>
              <a:t>. In the </a:t>
            </a:r>
            <a:r>
              <a:rPr lang="en-US" b="1" dirty="0" smtClean="0"/>
              <a:t>Add Exit Effect</a:t>
            </a:r>
            <a:r>
              <a:rPr lang="en-US" dirty="0" smtClean="0"/>
              <a:t> dialog box, under </a:t>
            </a:r>
            <a:r>
              <a:rPr lang="en-US" b="1" dirty="0" smtClean="0"/>
              <a:t>Basic</a:t>
            </a:r>
            <a:r>
              <a:rPr lang="en-US" dirty="0" smtClean="0"/>
              <a:t>, click </a:t>
            </a:r>
            <a:r>
              <a:rPr lang="en-US" b="1" dirty="0" smtClean="0"/>
              <a:t>Box</a:t>
            </a:r>
            <a:r>
              <a:rPr lang="en-US" dirty="0" smtClean="0"/>
              <a:t>, and then click </a:t>
            </a:r>
            <a:r>
              <a:rPr lang="en-US" b="1" dirty="0" smtClean="0"/>
              <a:t>OK</a:t>
            </a:r>
            <a:r>
              <a:rPr lang="en-US" dirty="0" smtClean="0"/>
              <a:t>.</a:t>
            </a:r>
          </a:p>
          <a:p>
            <a:pPr marL="685800" lvl="1" indent="-228600" eaLnBrk="1" fontAlgn="auto" hangingPunct="1">
              <a:spcBef>
                <a:spcPts val="0"/>
              </a:spcBef>
              <a:spcAft>
                <a:spcPts val="0"/>
              </a:spcAft>
              <a:buFont typeface="+mj-lt"/>
              <a:buAutoNum type="arabicPeriod"/>
              <a:defRPr/>
            </a:pPr>
            <a:r>
              <a:rPr lang="en-US" dirty="0" smtClean="0"/>
              <a:t>Under </a:t>
            </a:r>
            <a:r>
              <a:rPr lang="en-US" b="1" dirty="0" smtClean="0"/>
              <a:t>Modify: Box</a:t>
            </a:r>
            <a:r>
              <a:rPr lang="en-US" dirty="0" smtClean="0"/>
              <a:t>, in the </a:t>
            </a:r>
            <a:r>
              <a:rPr lang="en-US" b="1" dirty="0" smtClean="0"/>
              <a:t>Start </a:t>
            </a:r>
            <a:r>
              <a:rPr lang="en-US" dirty="0" smtClean="0"/>
              <a:t>list, select </a:t>
            </a:r>
            <a:r>
              <a:rPr lang="en-US" b="1" dirty="0" smtClean="0"/>
              <a:t>With Previous</a:t>
            </a:r>
            <a:r>
              <a:rPr lang="en-US" dirty="0" smtClean="0"/>
              <a:t>.</a:t>
            </a:r>
            <a:endParaRPr lang="en-US" b="1" dirty="0" smtClean="0"/>
          </a:p>
          <a:p>
            <a:pPr marL="685800" lvl="1" indent="-228600" eaLnBrk="1" fontAlgn="auto" hangingPunct="1">
              <a:spcBef>
                <a:spcPts val="0"/>
              </a:spcBef>
              <a:spcAft>
                <a:spcPts val="0"/>
              </a:spcAft>
              <a:buFont typeface="+mj-lt"/>
              <a:buAutoNum type="arabicPeriod"/>
              <a:defRPr/>
            </a:pPr>
            <a:r>
              <a:rPr lang="en-US" dirty="0" smtClean="0"/>
              <a:t>Under </a:t>
            </a:r>
            <a:r>
              <a:rPr lang="en-US" b="1" dirty="0" smtClean="0"/>
              <a:t>Modify: Box</a:t>
            </a:r>
            <a:r>
              <a:rPr lang="en-US" dirty="0" smtClean="0"/>
              <a:t>, in the </a:t>
            </a:r>
            <a:r>
              <a:rPr lang="en-US" b="1" dirty="0" smtClean="0"/>
              <a:t>Direction </a:t>
            </a:r>
            <a:r>
              <a:rPr lang="en-US" dirty="0" smtClean="0"/>
              <a:t>list, select </a:t>
            </a:r>
            <a:r>
              <a:rPr lang="en-US" b="1" dirty="0" smtClean="0"/>
              <a:t>In</a:t>
            </a:r>
            <a:r>
              <a:rPr lang="en-US" dirty="0" smtClean="0"/>
              <a:t>.</a:t>
            </a:r>
            <a:endParaRPr lang="en-US" i="1" dirty="0" smtClean="0"/>
          </a:p>
          <a:p>
            <a:pPr marL="228600" indent="-228600" eaLnBrk="1" fontAlgn="auto" hangingPunct="1">
              <a:spcBef>
                <a:spcPts val="0"/>
              </a:spcBef>
              <a:spcAft>
                <a:spcPts val="0"/>
              </a:spcAft>
              <a:buFont typeface="+mj-lt"/>
              <a:buAutoNum type="arabicPeriod"/>
              <a:defRPr/>
            </a:pPr>
            <a:r>
              <a:rPr lang="en-US" dirty="0" smtClean="0"/>
              <a:t>Click the arrow to the right of the ninth animation effect (box effect for the picture), and then click </a:t>
            </a:r>
            <a:r>
              <a:rPr lang="en-US" b="1" dirty="0" smtClean="0"/>
              <a:t>Timing</a:t>
            </a:r>
            <a:r>
              <a:rPr lang="en-US" dirty="0" smtClean="0"/>
              <a:t>. In the </a:t>
            </a:r>
            <a:r>
              <a:rPr lang="en-US" b="1" dirty="0" smtClean="0"/>
              <a:t>Box</a:t>
            </a:r>
            <a:r>
              <a:rPr lang="en-US" dirty="0" smtClean="0"/>
              <a:t> dialog box, on the </a:t>
            </a:r>
            <a:r>
              <a:rPr lang="en-US" b="1" dirty="0" smtClean="0"/>
              <a:t>Timing</a:t>
            </a:r>
            <a:r>
              <a:rPr lang="en-US" dirty="0" smtClean="0"/>
              <a:t> tab, do the following:</a:t>
            </a:r>
          </a:p>
          <a:p>
            <a:pPr marL="685800" lvl="1" indent="-228600" eaLnBrk="1" fontAlgn="auto" hangingPunct="1">
              <a:spcBef>
                <a:spcPts val="0"/>
              </a:spcBef>
              <a:spcAft>
                <a:spcPts val="0"/>
              </a:spcAft>
              <a:buFont typeface="Arial" pitchFamily="34" charset="0"/>
              <a:buChar char="•"/>
              <a:defRPr/>
            </a:pPr>
            <a:r>
              <a:rPr lang="en-US" dirty="0" smtClean="0"/>
              <a:t>In the </a:t>
            </a:r>
            <a:r>
              <a:rPr lang="en-US" b="1" dirty="0" smtClean="0"/>
              <a:t>Delay</a:t>
            </a:r>
            <a:r>
              <a:rPr lang="en-US" dirty="0" smtClean="0"/>
              <a:t> box, enter </a:t>
            </a:r>
            <a:r>
              <a:rPr lang="en-US" b="1" dirty="0" smtClean="0"/>
              <a:t>0</a:t>
            </a:r>
            <a:r>
              <a:rPr lang="en-US" dirty="0" smtClean="0"/>
              <a:t>.</a:t>
            </a:r>
          </a:p>
          <a:p>
            <a:pPr marL="685800" lvl="1" indent="-228600" eaLnBrk="1" fontAlgn="auto" hangingPunct="1">
              <a:spcBef>
                <a:spcPts val="0"/>
              </a:spcBef>
              <a:spcAft>
                <a:spcPts val="0"/>
              </a:spcAft>
              <a:buFont typeface="Arial" pitchFamily="34" charset="0"/>
              <a:buChar char="•"/>
              <a:defRPr/>
            </a:pPr>
            <a:r>
              <a:rPr lang="en-US" dirty="0" smtClean="0"/>
              <a:t>In the </a:t>
            </a:r>
            <a:r>
              <a:rPr lang="en-US" b="1" dirty="0" smtClean="0"/>
              <a:t>Speed</a:t>
            </a:r>
            <a:r>
              <a:rPr lang="en-US" dirty="0" smtClean="0"/>
              <a:t> box, enter </a:t>
            </a:r>
            <a:r>
              <a:rPr lang="en-US" b="1" dirty="0" smtClean="0"/>
              <a:t>0.7 seconds</a:t>
            </a:r>
            <a:r>
              <a:rPr lang="en-US" dirty="0" smtClean="0"/>
              <a:t>, and then click </a:t>
            </a:r>
            <a:r>
              <a:rPr lang="en-US" b="1" dirty="0" smtClean="0"/>
              <a:t>OK</a:t>
            </a:r>
            <a:r>
              <a:rPr lang="en-US" dirty="0" smtClean="0"/>
              <a:t>.</a:t>
            </a:r>
            <a:endParaRPr lang="en-US" i="1" dirty="0" smtClean="0"/>
          </a:p>
          <a:p>
            <a:pPr eaLnBrk="1" fontAlgn="auto" hangingPunct="1">
              <a:spcBef>
                <a:spcPts val="0"/>
              </a:spcBef>
              <a:spcAft>
                <a:spcPts val="0"/>
              </a:spcAft>
              <a:defRPr/>
            </a:pPr>
            <a:endParaRPr lang="en-US" dirty="0" smtClean="0"/>
          </a:p>
          <a:p>
            <a:pPr eaLnBrk="1" fontAlgn="auto" hangingPunct="1">
              <a:spcBef>
                <a:spcPts val="0"/>
              </a:spcBef>
              <a:spcAft>
                <a:spcPts val="0"/>
              </a:spcAft>
              <a:defRPr/>
            </a:pPr>
            <a:endParaRPr lang="en-US" dirty="0" smtClean="0"/>
          </a:p>
          <a:p>
            <a:pPr eaLnBrk="1" fontAlgn="auto" hangingPunct="1">
              <a:spcBef>
                <a:spcPts val="0"/>
              </a:spcBef>
              <a:spcAft>
                <a:spcPts val="0"/>
              </a:spcAft>
              <a:defRPr/>
            </a:pPr>
            <a:r>
              <a:rPr lang="en-US" dirty="0" smtClean="0"/>
              <a:t>To reproduce the background effects on this slide, do the following:</a:t>
            </a:r>
          </a:p>
          <a:p>
            <a:pPr marL="228600" indent="-228600" eaLnBrk="1" fontAlgn="auto" hangingPunct="1">
              <a:spcBef>
                <a:spcPts val="0"/>
              </a:spcBef>
              <a:spcAft>
                <a:spcPts val="0"/>
              </a:spcAft>
              <a:buFont typeface="+mj-lt"/>
              <a:buAutoNum type="arabicPeriod"/>
              <a:defRPr/>
            </a:pPr>
            <a:r>
              <a:rPr lang="en-US" dirty="0" smtClean="0"/>
              <a:t>Right-click the slide background area, and then click </a:t>
            </a:r>
            <a:r>
              <a:rPr lang="en-US" b="1" dirty="0" smtClean="0"/>
              <a:t>Format Background</a:t>
            </a:r>
            <a:r>
              <a:rPr lang="en-US" dirty="0" smtClean="0"/>
              <a:t>. In the </a:t>
            </a:r>
            <a:r>
              <a:rPr lang="en-US" b="1" dirty="0" smtClean="0"/>
              <a:t>Format Background </a:t>
            </a:r>
            <a:r>
              <a:rPr lang="en-US" dirty="0" smtClean="0"/>
              <a:t>dialog box, click </a:t>
            </a:r>
            <a:r>
              <a:rPr lang="en-US" b="1" dirty="0" smtClean="0"/>
              <a:t>Fill</a:t>
            </a:r>
            <a:r>
              <a:rPr lang="en-US" dirty="0" smtClean="0"/>
              <a:t> in the left pane, select </a:t>
            </a:r>
            <a:r>
              <a:rPr lang="en-US" b="1" dirty="0" smtClean="0"/>
              <a:t>Gradient fill</a:t>
            </a:r>
            <a:r>
              <a:rPr lang="en-US" dirty="0" smtClean="0"/>
              <a:t> in the </a:t>
            </a:r>
            <a:r>
              <a:rPr lang="en-US" b="1" dirty="0" smtClean="0"/>
              <a:t>Fill</a:t>
            </a:r>
            <a:r>
              <a:rPr lang="en-US" dirty="0" smtClean="0"/>
              <a:t> pane, and then do the following:</a:t>
            </a:r>
          </a:p>
          <a:p>
            <a:pPr marL="685800" lvl="1" indent="-228600" eaLnBrk="1" fontAlgn="auto" hangingPunct="1">
              <a:spcBef>
                <a:spcPts val="0"/>
              </a:spcBef>
              <a:spcAft>
                <a:spcPts val="0"/>
              </a:spcAft>
              <a:buFont typeface="Arial" pitchFamily="34" charset="0"/>
              <a:buChar char="•"/>
              <a:defRPr/>
            </a:pPr>
            <a:r>
              <a:rPr lang="en-US" dirty="0" smtClean="0"/>
              <a:t>In the </a:t>
            </a:r>
            <a:r>
              <a:rPr lang="en-US" b="1" dirty="0" smtClean="0"/>
              <a:t>Type</a:t>
            </a:r>
            <a:r>
              <a:rPr lang="en-US" dirty="0" smtClean="0"/>
              <a:t> list, select </a:t>
            </a:r>
            <a:r>
              <a:rPr lang="en-US" b="1" dirty="0" smtClean="0"/>
              <a:t>Linear</a:t>
            </a:r>
            <a:r>
              <a:rPr lang="en-US" dirty="0" smtClean="0"/>
              <a:t>.</a:t>
            </a:r>
          </a:p>
          <a:p>
            <a:pPr marL="685800" lvl="1" indent="-228600" eaLnBrk="1" fontAlgn="auto" hangingPunct="1">
              <a:spcBef>
                <a:spcPts val="0"/>
              </a:spcBef>
              <a:spcAft>
                <a:spcPts val="0"/>
              </a:spcAft>
              <a:buFont typeface="Arial" pitchFamily="34" charset="0"/>
              <a:buChar char="•"/>
              <a:defRPr/>
            </a:pPr>
            <a:r>
              <a:rPr lang="en-US" dirty="0" smtClean="0"/>
              <a:t>Click the button next to </a:t>
            </a:r>
            <a:r>
              <a:rPr lang="en-US" b="1" dirty="0" smtClean="0"/>
              <a:t>Direction</a:t>
            </a:r>
            <a:r>
              <a:rPr lang="en-US" dirty="0" smtClean="0"/>
              <a:t>, and then click </a:t>
            </a:r>
            <a:r>
              <a:rPr lang="en-US" b="1" dirty="0" smtClean="0"/>
              <a:t>Linear Down </a:t>
            </a:r>
            <a:r>
              <a:rPr lang="en-US" dirty="0" smtClean="0"/>
              <a:t>(first row, second option from the left).</a:t>
            </a:r>
            <a:endParaRPr lang="en-US" b="1" dirty="0" smtClean="0"/>
          </a:p>
          <a:p>
            <a:pPr marL="685800" lvl="1" indent="-228600" eaLnBrk="1" fontAlgn="auto" hangingPunct="1">
              <a:spcBef>
                <a:spcPts val="0"/>
              </a:spcBef>
              <a:spcAft>
                <a:spcPts val="0"/>
              </a:spcAft>
              <a:buFont typeface="Arial" pitchFamily="34" charset="0"/>
              <a:buChar char="•"/>
              <a:defRPr/>
            </a:pPr>
            <a:r>
              <a:rPr lang="en-US" dirty="0" smtClean="0"/>
              <a:t>Under </a:t>
            </a:r>
            <a:r>
              <a:rPr lang="en-US" b="1" dirty="0" smtClean="0"/>
              <a:t>Gradient stops</a:t>
            </a:r>
            <a:r>
              <a:rPr lang="en-US" dirty="0" smtClean="0"/>
              <a:t>, click </a:t>
            </a:r>
            <a:r>
              <a:rPr lang="en-US" b="1" dirty="0" smtClean="0"/>
              <a:t>Add</a:t>
            </a:r>
            <a:r>
              <a:rPr lang="en-US" dirty="0" smtClean="0"/>
              <a:t> or </a:t>
            </a:r>
            <a:r>
              <a:rPr lang="en-US" b="1" dirty="0" smtClean="0"/>
              <a:t>Remove</a:t>
            </a:r>
            <a:r>
              <a:rPr lang="en-US" dirty="0" smtClean="0"/>
              <a:t> until two stops appear in the drop-down list.</a:t>
            </a:r>
          </a:p>
          <a:p>
            <a:pPr marL="228600" indent="-228600" eaLnBrk="1" fontAlgn="auto" hangingPunct="1">
              <a:spcBef>
                <a:spcPts val="0"/>
              </a:spcBef>
              <a:spcAft>
                <a:spcPts val="0"/>
              </a:spcAft>
              <a:buFont typeface="+mj-lt"/>
              <a:buAutoNum type="arabicPeriod"/>
              <a:defRPr/>
            </a:pPr>
            <a:r>
              <a:rPr lang="en-US" dirty="0" smtClean="0"/>
              <a:t>Also under </a:t>
            </a:r>
            <a:r>
              <a:rPr lang="en-US" b="1" dirty="0" smtClean="0"/>
              <a:t>Gradient stops</a:t>
            </a:r>
            <a:r>
              <a:rPr lang="en-US" dirty="0" smtClean="0"/>
              <a:t>, customize the gradient stops as follows:</a:t>
            </a:r>
          </a:p>
          <a:p>
            <a:pPr marL="685800" lvl="1" indent="-228600" eaLnBrk="1" fontAlgn="auto" hangingPunct="1">
              <a:spcBef>
                <a:spcPts val="0"/>
              </a:spcBef>
              <a:spcAft>
                <a:spcPts val="0"/>
              </a:spcAft>
              <a:buFont typeface="Arial" pitchFamily="34" charset="0"/>
              <a:buChar char="•"/>
              <a:defRPr/>
            </a:pPr>
            <a:r>
              <a:rPr lang="en-US" dirty="0" smtClean="0"/>
              <a:t>Select </a:t>
            </a:r>
            <a:r>
              <a:rPr lang="en-US" b="1" dirty="0" smtClean="0"/>
              <a:t>Stop 1 </a:t>
            </a:r>
            <a:r>
              <a:rPr lang="en-US" dirty="0" smtClean="0"/>
              <a:t>from the list, and then do the following:</a:t>
            </a:r>
          </a:p>
          <a:p>
            <a:pPr marL="1143000" lvl="2" indent="-228600" eaLnBrk="1" fontAlgn="auto" hangingPunct="1">
              <a:spcBef>
                <a:spcPts val="0"/>
              </a:spcBef>
              <a:spcAft>
                <a:spcPts val="0"/>
              </a:spcAft>
              <a:buFont typeface="Arial" pitchFamily="34" charset="0"/>
              <a:buChar char="•"/>
              <a:defRPr/>
            </a:pPr>
            <a:r>
              <a:rPr lang="en-US" dirty="0" smtClean="0"/>
              <a:t>In the </a:t>
            </a:r>
            <a:r>
              <a:rPr lang="en-US" b="1" dirty="0" smtClean="0"/>
              <a:t>Stop position </a:t>
            </a:r>
            <a:r>
              <a:rPr lang="en-US" dirty="0" smtClean="0"/>
              <a:t>box, enter </a:t>
            </a:r>
            <a:r>
              <a:rPr lang="en-US" b="1" dirty="0" smtClean="0"/>
              <a:t>46%</a:t>
            </a:r>
            <a:r>
              <a:rPr lang="en-US" dirty="0" smtClean="0"/>
              <a:t>.</a:t>
            </a:r>
          </a:p>
          <a:p>
            <a:pPr marL="1143000" lvl="2" indent="-228600" eaLnBrk="1" fontAlgn="auto" hangingPunct="1">
              <a:spcBef>
                <a:spcPts val="0"/>
              </a:spcBef>
              <a:spcAft>
                <a:spcPts val="0"/>
              </a:spcAft>
              <a:buFont typeface="Arial" pitchFamily="34" charset="0"/>
              <a:buChar char="•"/>
              <a:defRPr/>
            </a:pPr>
            <a:r>
              <a:rPr lang="en-US" dirty="0" smtClean="0"/>
              <a:t>Click the button next to </a:t>
            </a:r>
            <a:r>
              <a:rPr lang="en-US" b="1" dirty="0" smtClean="0"/>
              <a:t>Color</a:t>
            </a:r>
            <a:r>
              <a:rPr lang="en-US" dirty="0" smtClean="0"/>
              <a:t>, and then under </a:t>
            </a:r>
            <a:r>
              <a:rPr lang="en-US" b="1" dirty="0" smtClean="0"/>
              <a:t>Theme Colors</a:t>
            </a:r>
            <a:r>
              <a:rPr lang="en-US" dirty="0" smtClean="0"/>
              <a:t> click </a:t>
            </a:r>
            <a:r>
              <a:rPr lang="en-US" b="1" dirty="0" smtClean="0"/>
              <a:t>White, Background 1 </a:t>
            </a:r>
            <a:r>
              <a:rPr lang="en-US" dirty="0" smtClean="0"/>
              <a:t>(first row, first option from the left).</a:t>
            </a:r>
          </a:p>
          <a:p>
            <a:pPr marL="685800" lvl="1" indent="-228600" eaLnBrk="1" fontAlgn="auto" hangingPunct="1">
              <a:spcBef>
                <a:spcPts val="0"/>
              </a:spcBef>
              <a:spcAft>
                <a:spcPts val="0"/>
              </a:spcAft>
              <a:buFont typeface="Arial" pitchFamily="34" charset="0"/>
              <a:buChar char="•"/>
              <a:defRPr/>
            </a:pPr>
            <a:r>
              <a:rPr lang="en-US" dirty="0" smtClean="0"/>
              <a:t>Select </a:t>
            </a:r>
            <a:r>
              <a:rPr lang="en-US" b="1" dirty="0" smtClean="0"/>
              <a:t>Stop 2 </a:t>
            </a:r>
            <a:r>
              <a:rPr lang="en-US" dirty="0" smtClean="0"/>
              <a:t>from the list, and then do the following: </a:t>
            </a:r>
          </a:p>
          <a:p>
            <a:pPr marL="1143000" lvl="2" indent="-228600" eaLnBrk="1" fontAlgn="auto" hangingPunct="1">
              <a:spcBef>
                <a:spcPts val="0"/>
              </a:spcBef>
              <a:spcAft>
                <a:spcPts val="0"/>
              </a:spcAft>
              <a:buFont typeface="Arial" pitchFamily="34" charset="0"/>
              <a:buChar char="•"/>
              <a:defRPr/>
            </a:pPr>
            <a:r>
              <a:rPr lang="en-US" dirty="0" smtClean="0"/>
              <a:t>In the </a:t>
            </a:r>
            <a:r>
              <a:rPr lang="en-US" b="1" dirty="0" smtClean="0"/>
              <a:t>Stop position </a:t>
            </a:r>
            <a:r>
              <a:rPr lang="en-US" dirty="0" smtClean="0"/>
              <a:t>box, enter </a:t>
            </a:r>
            <a:r>
              <a:rPr lang="en-US" b="1" dirty="0" smtClean="0"/>
              <a:t>100%</a:t>
            </a:r>
            <a:r>
              <a:rPr lang="en-US" dirty="0" smtClean="0"/>
              <a:t>.</a:t>
            </a:r>
          </a:p>
          <a:p>
            <a:pPr marL="1143000" lvl="2" indent="-228600" eaLnBrk="1" fontAlgn="auto" hangingPunct="1">
              <a:spcBef>
                <a:spcPts val="0"/>
              </a:spcBef>
              <a:spcAft>
                <a:spcPts val="0"/>
              </a:spcAft>
              <a:buFont typeface="Arial" pitchFamily="34" charset="0"/>
              <a:buChar char="•"/>
              <a:defRPr/>
            </a:pPr>
            <a:r>
              <a:rPr lang="en-US" dirty="0" smtClean="0"/>
              <a:t>Click the button next to </a:t>
            </a:r>
            <a:r>
              <a:rPr lang="en-US" b="1" dirty="0" smtClean="0"/>
              <a:t>Color</a:t>
            </a:r>
            <a:r>
              <a:rPr lang="en-US" dirty="0" smtClean="0"/>
              <a:t>, and then under </a:t>
            </a:r>
            <a:r>
              <a:rPr lang="en-US" b="1" dirty="0" smtClean="0"/>
              <a:t>Theme Colors</a:t>
            </a:r>
            <a:r>
              <a:rPr lang="en-US" dirty="0" smtClean="0"/>
              <a:t> click </a:t>
            </a:r>
            <a:r>
              <a:rPr lang="en-US" b="1" dirty="0" smtClean="0"/>
              <a:t>Blue, Accent 1, Lighter 60% </a:t>
            </a:r>
            <a:r>
              <a:rPr lang="en-US" dirty="0" smtClean="0"/>
              <a:t>(third row, fifth option from the left).</a:t>
            </a:r>
          </a:p>
          <a:p>
            <a:pPr eaLnBrk="1" fontAlgn="auto" hangingPunct="1">
              <a:lnSpc>
                <a:spcPct val="90000"/>
              </a:lnSpc>
              <a:spcBef>
                <a:spcPts val="0"/>
              </a:spcBef>
              <a:spcAft>
                <a:spcPts val="600"/>
              </a:spcAft>
              <a:defRPr/>
            </a:pPr>
            <a:endParaRPr lang="en-US" sz="1400" dirty="0" smtClean="0"/>
          </a:p>
        </p:txBody>
      </p:sp>
    </p:spTree>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5297" name="Slide Image Placeholder 1"/>
          <p:cNvSpPr>
            <a:spLocks noGrp="1" noRot="1" noChangeAspect="1" noTextEdit="1"/>
          </p:cNvSpPr>
          <p:nvPr>
            <p:ph type="sldImg"/>
          </p:nvPr>
        </p:nvSpPr>
        <p:spPr bwMode="auto">
          <a:xfrm>
            <a:off x="536575" y="503238"/>
            <a:ext cx="3140075" cy="2354262"/>
          </a:xfrm>
          <a:noFill/>
          <a:ln>
            <a:solidFill>
              <a:srgbClr val="000000"/>
            </a:solidFill>
            <a:miter lim="800000"/>
            <a:headEnd/>
            <a:tailEnd/>
          </a:ln>
        </p:spPr>
      </p:sp>
      <p:sp>
        <p:nvSpPr>
          <p:cNvPr id="3" name="Notes Placeholder 2"/>
          <p:cNvSpPr>
            <a:spLocks noGrp="1"/>
          </p:cNvSpPr>
          <p:nvPr>
            <p:ph type="body" idx="1"/>
          </p:nvPr>
        </p:nvSpPr>
        <p:spPr/>
        <p:txBody>
          <a:bodyPr/>
          <a:lstStyle/>
          <a:p>
            <a:pPr eaLnBrk="1" fontAlgn="auto" hangingPunct="1">
              <a:spcBef>
                <a:spcPts val="0"/>
              </a:spcBef>
              <a:spcAft>
                <a:spcPts val="0"/>
              </a:spcAft>
              <a:defRPr/>
            </a:pPr>
            <a:r>
              <a:rPr lang="en-US" sz="1400" b="1" dirty="0" smtClean="0"/>
              <a:t>Custom animation effects: fly in and box out</a:t>
            </a:r>
          </a:p>
          <a:p>
            <a:pPr eaLnBrk="1" fontAlgn="auto" hangingPunct="1">
              <a:spcBef>
                <a:spcPts val="0"/>
              </a:spcBef>
              <a:spcAft>
                <a:spcPts val="0"/>
              </a:spcAft>
              <a:defRPr/>
            </a:pPr>
            <a:r>
              <a:rPr lang="en-US" sz="1400" dirty="0" smtClean="0"/>
              <a:t>(Intermediate)</a:t>
            </a:r>
          </a:p>
          <a:p>
            <a:pPr eaLnBrk="1" fontAlgn="auto" hangingPunct="1">
              <a:spcBef>
                <a:spcPts val="0"/>
              </a:spcBef>
              <a:spcAft>
                <a:spcPts val="0"/>
              </a:spcAft>
              <a:defRPr/>
            </a:pPr>
            <a:endParaRPr lang="en-US" dirty="0" smtClean="0"/>
          </a:p>
          <a:p>
            <a:pPr eaLnBrk="1" fontAlgn="auto" hangingPunct="1">
              <a:spcBef>
                <a:spcPts val="0"/>
              </a:spcBef>
              <a:spcAft>
                <a:spcPts val="0"/>
              </a:spcAft>
              <a:defRPr/>
            </a:pPr>
            <a:endParaRPr lang="en-US" dirty="0" smtClean="0"/>
          </a:p>
          <a:p>
            <a:pPr eaLnBrk="1" fontAlgn="auto" hangingPunct="1">
              <a:spcBef>
                <a:spcPts val="0"/>
              </a:spcBef>
              <a:spcAft>
                <a:spcPts val="0"/>
              </a:spcAft>
              <a:defRPr/>
            </a:pPr>
            <a:r>
              <a:rPr lang="en-US" b="1" dirty="0" smtClean="0"/>
              <a:t>Tip</a:t>
            </a:r>
            <a:r>
              <a:rPr lang="en-US" dirty="0" smtClean="0"/>
              <a:t>: For best results when reproducing the picture effect on this slide, you may want to use the </a:t>
            </a:r>
            <a:r>
              <a:rPr lang="en-US" b="1" dirty="0" smtClean="0"/>
              <a:t>Snap objects to other objects</a:t>
            </a:r>
            <a:r>
              <a:rPr lang="en-US" dirty="0" smtClean="0"/>
              <a:t> feature. To do so, right-click the slide background and then click </a:t>
            </a:r>
            <a:r>
              <a:rPr lang="en-US" b="1" dirty="0" smtClean="0"/>
              <a:t>Grid and Guides</a:t>
            </a:r>
            <a:r>
              <a:rPr lang="en-US" dirty="0" smtClean="0"/>
              <a:t>. Under </a:t>
            </a:r>
            <a:r>
              <a:rPr lang="en-US" b="1" dirty="0" smtClean="0"/>
              <a:t>Snap to</a:t>
            </a:r>
            <a:r>
              <a:rPr lang="en-US" dirty="0" smtClean="0"/>
              <a:t>, select </a:t>
            </a:r>
            <a:r>
              <a:rPr lang="en-US" b="1" dirty="0" smtClean="0"/>
              <a:t>Snap objects to other objects</a:t>
            </a:r>
            <a:r>
              <a:rPr lang="en-US" dirty="0" smtClean="0"/>
              <a:t>.</a:t>
            </a:r>
          </a:p>
          <a:p>
            <a:pPr eaLnBrk="1" fontAlgn="auto" hangingPunct="1">
              <a:spcBef>
                <a:spcPts val="0"/>
              </a:spcBef>
              <a:spcAft>
                <a:spcPts val="0"/>
              </a:spcAft>
              <a:defRPr/>
            </a:pPr>
            <a:endParaRPr lang="en-US" dirty="0" smtClean="0"/>
          </a:p>
          <a:p>
            <a:pPr eaLnBrk="1" fontAlgn="auto" hangingPunct="1">
              <a:spcBef>
                <a:spcPts val="0"/>
              </a:spcBef>
              <a:spcAft>
                <a:spcPts val="0"/>
              </a:spcAft>
              <a:defRPr/>
            </a:pPr>
            <a:endParaRPr lang="en-US" dirty="0" smtClean="0"/>
          </a:p>
          <a:p>
            <a:pPr eaLnBrk="1" fontAlgn="auto" hangingPunct="1">
              <a:spcBef>
                <a:spcPts val="0"/>
              </a:spcBef>
              <a:spcAft>
                <a:spcPts val="0"/>
              </a:spcAft>
              <a:defRPr/>
            </a:pPr>
            <a:r>
              <a:rPr lang="en-US" dirty="0" smtClean="0"/>
              <a:t>To reproduce the picture effects on this slide, do the following:</a:t>
            </a:r>
            <a:endParaRPr lang="en-US" b="1" dirty="0" smtClean="0"/>
          </a:p>
          <a:p>
            <a:pPr marL="228600" indent="-228600" eaLnBrk="1" fontAlgn="auto" hangingPunct="1">
              <a:spcBef>
                <a:spcPts val="0"/>
              </a:spcBef>
              <a:spcAft>
                <a:spcPts val="0"/>
              </a:spcAft>
              <a:buFont typeface="+mj-lt"/>
              <a:buAutoNum type="arabicPeriod"/>
              <a:defRPr/>
            </a:pPr>
            <a:r>
              <a:rPr lang="en-US" dirty="0" smtClean="0"/>
              <a:t>On the </a:t>
            </a:r>
            <a:r>
              <a:rPr lang="en-US" b="1" dirty="0" smtClean="0"/>
              <a:t>Home</a:t>
            </a:r>
            <a:r>
              <a:rPr lang="en-US" dirty="0" smtClean="0"/>
              <a:t> tab, in the </a:t>
            </a:r>
            <a:r>
              <a:rPr lang="en-US" b="1" dirty="0" smtClean="0"/>
              <a:t>Slides</a:t>
            </a:r>
            <a:r>
              <a:rPr lang="en-US" dirty="0" smtClean="0"/>
              <a:t> group, click </a:t>
            </a:r>
            <a:r>
              <a:rPr lang="en-US" b="1" dirty="0" smtClean="0"/>
              <a:t>Layout</a:t>
            </a:r>
            <a:r>
              <a:rPr lang="en-US" dirty="0" smtClean="0"/>
              <a:t> and then click </a:t>
            </a:r>
            <a:r>
              <a:rPr lang="en-US" b="1" dirty="0" smtClean="0"/>
              <a:t>Blank</a:t>
            </a:r>
            <a:r>
              <a:rPr lang="en-US" dirty="0" smtClean="0"/>
              <a:t>. </a:t>
            </a:r>
          </a:p>
          <a:p>
            <a:pPr marL="228600" indent="-228600" eaLnBrk="1" fontAlgn="auto" hangingPunct="1">
              <a:spcBef>
                <a:spcPts val="0"/>
              </a:spcBef>
              <a:spcAft>
                <a:spcPts val="0"/>
              </a:spcAft>
              <a:buFont typeface="+mj-lt"/>
              <a:buAutoNum type="arabicPeriod"/>
              <a:defRPr/>
            </a:pPr>
            <a:r>
              <a:rPr lang="en-US" dirty="0" smtClean="0"/>
              <a:t>On the </a:t>
            </a:r>
            <a:r>
              <a:rPr lang="en-US" b="1" dirty="0" smtClean="0"/>
              <a:t>Insert tab</a:t>
            </a:r>
            <a:r>
              <a:rPr lang="en-US" dirty="0" smtClean="0"/>
              <a:t>, in the </a:t>
            </a:r>
            <a:r>
              <a:rPr lang="en-US" b="1" dirty="0" smtClean="0"/>
              <a:t>Illustrations</a:t>
            </a:r>
            <a:r>
              <a:rPr lang="en-US" dirty="0" smtClean="0"/>
              <a:t> group, click </a:t>
            </a:r>
            <a:r>
              <a:rPr lang="en-US" b="1" dirty="0" smtClean="0"/>
              <a:t>Picture.</a:t>
            </a:r>
            <a:endParaRPr lang="en-US" dirty="0" smtClean="0"/>
          </a:p>
          <a:p>
            <a:pPr marL="228600" indent="-228600" eaLnBrk="1" fontAlgn="auto" hangingPunct="1">
              <a:spcBef>
                <a:spcPts val="0"/>
              </a:spcBef>
              <a:spcAft>
                <a:spcPts val="0"/>
              </a:spcAft>
              <a:buFont typeface="+mj-lt"/>
              <a:buAutoNum type="arabicPeriod"/>
              <a:defRPr/>
            </a:pPr>
            <a:r>
              <a:rPr lang="en-US" dirty="0" smtClean="0"/>
              <a:t>In the </a:t>
            </a:r>
            <a:r>
              <a:rPr lang="en-US" b="1" dirty="0" smtClean="0"/>
              <a:t>Insert Picture </a:t>
            </a:r>
            <a:r>
              <a:rPr lang="en-US" dirty="0" smtClean="0"/>
              <a:t>dialog box, select a picture and then click </a:t>
            </a:r>
            <a:r>
              <a:rPr lang="en-US" b="1" dirty="0" smtClean="0"/>
              <a:t>Insert</a:t>
            </a:r>
            <a:r>
              <a:rPr lang="en-US" dirty="0" smtClean="0"/>
              <a:t>.</a:t>
            </a:r>
          </a:p>
          <a:p>
            <a:pPr marL="228600" indent="-228600" eaLnBrk="1" fontAlgn="auto" hangingPunct="1">
              <a:spcBef>
                <a:spcPts val="0"/>
              </a:spcBef>
              <a:spcAft>
                <a:spcPts val="0"/>
              </a:spcAft>
              <a:buFont typeface="+mj-lt"/>
              <a:buAutoNum type="arabicPeriod"/>
              <a:defRPr/>
            </a:pPr>
            <a:r>
              <a:rPr lang="en-US" dirty="0" smtClean="0"/>
              <a:t>On the slide, select the picture. Under </a:t>
            </a:r>
            <a:r>
              <a:rPr lang="en-US" b="1" dirty="0" smtClean="0"/>
              <a:t>Picture Tools</a:t>
            </a:r>
            <a:r>
              <a:rPr lang="en-US" dirty="0" smtClean="0"/>
              <a:t>, on the </a:t>
            </a:r>
            <a:r>
              <a:rPr lang="en-US" b="1" dirty="0" smtClean="0"/>
              <a:t>Format</a:t>
            </a:r>
            <a:r>
              <a:rPr lang="en-US" dirty="0" smtClean="0"/>
              <a:t> tab, in the bottom right corner of the </a:t>
            </a:r>
            <a:r>
              <a:rPr lang="en-US" b="1" dirty="0" smtClean="0"/>
              <a:t>Size</a:t>
            </a:r>
            <a:r>
              <a:rPr lang="en-US" dirty="0" smtClean="0"/>
              <a:t> group, click the </a:t>
            </a:r>
            <a:r>
              <a:rPr lang="en-US" b="1" dirty="0" smtClean="0"/>
              <a:t>Size and Position</a:t>
            </a:r>
            <a:r>
              <a:rPr lang="en-US" dirty="0" smtClean="0"/>
              <a:t> dialog box launcher. In the </a:t>
            </a:r>
            <a:r>
              <a:rPr lang="en-US" b="1" dirty="0" smtClean="0"/>
              <a:t>Size and Position </a:t>
            </a:r>
            <a:r>
              <a:rPr lang="en-US" dirty="0" smtClean="0"/>
              <a:t> dialog box, on the </a:t>
            </a:r>
            <a:r>
              <a:rPr lang="en-US" b="1" dirty="0" smtClean="0"/>
              <a:t>Size</a:t>
            </a:r>
            <a:r>
              <a:rPr lang="en-US" dirty="0" smtClean="0"/>
              <a:t> tab, resize or crop the picture as needed so that under </a:t>
            </a:r>
            <a:r>
              <a:rPr lang="en-US" b="1" dirty="0" smtClean="0"/>
              <a:t>Size and rotate</a:t>
            </a:r>
            <a:r>
              <a:rPr lang="en-US" dirty="0" smtClean="0"/>
              <a:t>, the </a:t>
            </a:r>
            <a:r>
              <a:rPr lang="en-US" b="1" dirty="0" smtClean="0"/>
              <a:t>Height</a:t>
            </a:r>
            <a:r>
              <a:rPr lang="en-US" dirty="0" smtClean="0"/>
              <a:t> box is set to </a:t>
            </a:r>
            <a:r>
              <a:rPr lang="en-US" b="1" dirty="0" smtClean="0"/>
              <a:t>4”</a:t>
            </a:r>
            <a:r>
              <a:rPr lang="en-US" dirty="0" smtClean="0"/>
              <a:t> and the </a:t>
            </a:r>
            <a:r>
              <a:rPr lang="en-US" b="1" dirty="0" smtClean="0"/>
              <a:t>Width</a:t>
            </a:r>
            <a:r>
              <a:rPr lang="en-US" dirty="0" smtClean="0"/>
              <a:t> box is set to </a:t>
            </a:r>
            <a:r>
              <a:rPr lang="en-US" b="1" dirty="0" smtClean="0"/>
              <a:t>5.33”</a:t>
            </a:r>
            <a:r>
              <a:rPr lang="en-US" dirty="0" smtClean="0"/>
              <a:t>. Resize the picture under </a:t>
            </a:r>
            <a:r>
              <a:rPr lang="en-US" b="1" dirty="0" smtClean="0"/>
              <a:t>Size and rotate </a:t>
            </a:r>
            <a:r>
              <a:rPr lang="en-US" dirty="0" smtClean="0"/>
              <a:t>by entering values into the </a:t>
            </a:r>
            <a:r>
              <a:rPr lang="en-US" b="1" dirty="0" smtClean="0"/>
              <a:t>Height</a:t>
            </a:r>
            <a:r>
              <a:rPr lang="en-US" dirty="0" smtClean="0"/>
              <a:t> and </a:t>
            </a:r>
            <a:r>
              <a:rPr lang="en-US" b="1" dirty="0" smtClean="0"/>
              <a:t>Width</a:t>
            </a:r>
            <a:r>
              <a:rPr lang="en-US" dirty="0" smtClean="0"/>
              <a:t> boxes. Crop the picture under </a:t>
            </a:r>
            <a:r>
              <a:rPr lang="en-US" b="1" dirty="0" smtClean="0"/>
              <a:t>Crop from </a:t>
            </a:r>
            <a:r>
              <a:rPr lang="en-US" dirty="0" smtClean="0"/>
              <a:t>by entering values into the </a:t>
            </a:r>
            <a:r>
              <a:rPr lang="en-US" b="1" dirty="0" smtClean="0"/>
              <a:t>Left</a:t>
            </a:r>
            <a:r>
              <a:rPr lang="en-US" dirty="0" smtClean="0"/>
              <a:t>, </a:t>
            </a:r>
            <a:r>
              <a:rPr lang="en-US" b="1" dirty="0" smtClean="0"/>
              <a:t>Right</a:t>
            </a:r>
            <a:r>
              <a:rPr lang="en-US" dirty="0" smtClean="0"/>
              <a:t>, </a:t>
            </a:r>
            <a:r>
              <a:rPr lang="en-US" b="1" dirty="0" smtClean="0"/>
              <a:t>Top</a:t>
            </a:r>
            <a:r>
              <a:rPr lang="en-US" dirty="0" smtClean="0"/>
              <a:t>, and </a:t>
            </a:r>
            <a:r>
              <a:rPr lang="en-US" b="1" dirty="0" smtClean="0"/>
              <a:t>Bottom</a:t>
            </a:r>
            <a:r>
              <a:rPr lang="en-US" dirty="0" smtClean="0"/>
              <a:t> boxes. </a:t>
            </a:r>
          </a:p>
          <a:p>
            <a:pPr marL="228600" indent="-228600" eaLnBrk="1" fontAlgn="auto" hangingPunct="1">
              <a:spcBef>
                <a:spcPts val="0"/>
              </a:spcBef>
              <a:spcAft>
                <a:spcPts val="0"/>
              </a:spcAft>
              <a:buFont typeface="+mj-lt"/>
              <a:buAutoNum type="arabicPeriod"/>
              <a:defRPr/>
            </a:pPr>
            <a:r>
              <a:rPr lang="en-US" dirty="0" smtClean="0"/>
              <a:t>On the </a:t>
            </a:r>
            <a:r>
              <a:rPr lang="en-US" b="1" dirty="0" smtClean="0"/>
              <a:t>Home</a:t>
            </a:r>
            <a:r>
              <a:rPr lang="en-US" dirty="0" smtClean="0"/>
              <a:t> tab, in the </a:t>
            </a:r>
            <a:r>
              <a:rPr lang="en-US" b="1" dirty="0" smtClean="0"/>
              <a:t>Drawing</a:t>
            </a:r>
            <a:r>
              <a:rPr lang="en-US" dirty="0" smtClean="0"/>
              <a:t> group, click </a:t>
            </a:r>
            <a:r>
              <a:rPr lang="en-US" b="1" dirty="0" smtClean="0"/>
              <a:t>Arrange</a:t>
            </a:r>
            <a:r>
              <a:rPr lang="en-US" dirty="0" smtClean="0"/>
              <a:t>,</a:t>
            </a:r>
            <a:r>
              <a:rPr lang="en-US" b="1" dirty="0" smtClean="0"/>
              <a:t> </a:t>
            </a:r>
            <a:r>
              <a:rPr lang="en-US" dirty="0" smtClean="0"/>
              <a:t>point to </a:t>
            </a:r>
            <a:r>
              <a:rPr lang="en-US" b="1" dirty="0" smtClean="0"/>
              <a:t>Align</a:t>
            </a:r>
            <a:r>
              <a:rPr lang="en-US" dirty="0" smtClean="0"/>
              <a:t>, and then do the following: </a:t>
            </a:r>
          </a:p>
          <a:p>
            <a:pPr marL="685800" lvl="1" indent="-228600" eaLnBrk="1" fontAlgn="auto" hangingPunct="1">
              <a:spcBef>
                <a:spcPts val="0"/>
              </a:spcBef>
              <a:spcAft>
                <a:spcPts val="0"/>
              </a:spcAft>
              <a:buFont typeface="+mj-lt"/>
              <a:buAutoNum type="arabicPeriod"/>
              <a:defRPr/>
            </a:pPr>
            <a:r>
              <a:rPr lang="en-US" dirty="0" smtClean="0"/>
              <a:t>Click </a:t>
            </a:r>
            <a:r>
              <a:rPr lang="en-US" b="1" dirty="0" smtClean="0"/>
              <a:t>Align to Slide</a:t>
            </a:r>
            <a:r>
              <a:rPr lang="en-US" dirty="0" smtClean="0"/>
              <a:t>.</a:t>
            </a:r>
          </a:p>
          <a:p>
            <a:pPr marL="685800" lvl="1" indent="-228600" eaLnBrk="1" fontAlgn="auto" hangingPunct="1">
              <a:spcBef>
                <a:spcPts val="0"/>
              </a:spcBef>
              <a:spcAft>
                <a:spcPts val="0"/>
              </a:spcAft>
              <a:buFont typeface="+mj-lt"/>
              <a:buAutoNum type="arabicPeriod"/>
              <a:defRPr/>
            </a:pPr>
            <a:r>
              <a:rPr lang="en-US" dirty="0" smtClean="0"/>
              <a:t>Click </a:t>
            </a:r>
            <a:r>
              <a:rPr lang="en-US" b="1" dirty="0" smtClean="0"/>
              <a:t>Align Center</a:t>
            </a:r>
            <a:r>
              <a:rPr lang="en-US" dirty="0" smtClean="0"/>
              <a:t>.</a:t>
            </a:r>
          </a:p>
          <a:p>
            <a:pPr marL="685800" lvl="1" indent="-228600" eaLnBrk="1" fontAlgn="auto" hangingPunct="1">
              <a:spcBef>
                <a:spcPts val="0"/>
              </a:spcBef>
              <a:spcAft>
                <a:spcPts val="0"/>
              </a:spcAft>
              <a:buFont typeface="+mj-lt"/>
              <a:buAutoNum type="arabicPeriod"/>
              <a:defRPr/>
            </a:pPr>
            <a:r>
              <a:rPr lang="en-US" dirty="0" smtClean="0"/>
              <a:t>Click </a:t>
            </a:r>
            <a:r>
              <a:rPr lang="en-US" b="1" dirty="0" smtClean="0"/>
              <a:t>Align Middle</a:t>
            </a:r>
            <a:r>
              <a:rPr lang="en-US" dirty="0" smtClean="0"/>
              <a:t>.</a:t>
            </a:r>
            <a:r>
              <a:rPr lang="en-US" b="1" dirty="0" smtClean="0"/>
              <a:t> </a:t>
            </a:r>
          </a:p>
          <a:p>
            <a:pPr marL="228600" indent="-228600" eaLnBrk="1" fontAlgn="auto" hangingPunct="1">
              <a:spcBef>
                <a:spcPts val="0"/>
              </a:spcBef>
              <a:spcAft>
                <a:spcPts val="0"/>
              </a:spcAft>
              <a:buFont typeface="+mj-lt"/>
              <a:buAutoNum type="arabicPeriod" startAt="6"/>
              <a:defRPr/>
            </a:pPr>
            <a:r>
              <a:rPr lang="en-US" dirty="0" smtClean="0"/>
              <a:t>On the </a:t>
            </a:r>
            <a:r>
              <a:rPr lang="en-US" b="1" dirty="0" smtClean="0"/>
              <a:t>Home</a:t>
            </a:r>
            <a:r>
              <a:rPr lang="en-US" dirty="0" smtClean="0"/>
              <a:t> tab, in the </a:t>
            </a:r>
            <a:r>
              <a:rPr lang="en-US" b="1" dirty="0" smtClean="0"/>
              <a:t>Drawing</a:t>
            </a:r>
            <a:r>
              <a:rPr lang="en-US" dirty="0" smtClean="0"/>
              <a:t> group, click </a:t>
            </a:r>
            <a:r>
              <a:rPr lang="en-US" b="1" dirty="0" smtClean="0"/>
              <a:t>Shapes</a:t>
            </a:r>
            <a:r>
              <a:rPr lang="en-US" dirty="0" smtClean="0"/>
              <a:t>, and then under </a:t>
            </a:r>
            <a:r>
              <a:rPr lang="en-US" b="1" dirty="0" smtClean="0"/>
              <a:t>Rectangles</a:t>
            </a:r>
            <a:r>
              <a:rPr lang="en-US" dirty="0" smtClean="0"/>
              <a:t> click </a:t>
            </a:r>
            <a:r>
              <a:rPr lang="en-US" b="1" dirty="0" smtClean="0"/>
              <a:t>Rectangle</a:t>
            </a:r>
            <a:r>
              <a:rPr lang="en-US" dirty="0" smtClean="0"/>
              <a:t> (first option from the left).</a:t>
            </a:r>
          </a:p>
          <a:p>
            <a:pPr marL="228600" indent="-228600" eaLnBrk="1" fontAlgn="auto" hangingPunct="1">
              <a:spcBef>
                <a:spcPts val="0"/>
              </a:spcBef>
              <a:spcAft>
                <a:spcPts val="0"/>
              </a:spcAft>
              <a:buFont typeface="+mj-lt"/>
              <a:buAutoNum type="arabicPeriod" startAt="6"/>
              <a:defRPr/>
            </a:pPr>
            <a:r>
              <a:rPr lang="en-US" dirty="0" smtClean="0"/>
              <a:t>On the slide, drag to draw a rectangle.</a:t>
            </a:r>
          </a:p>
          <a:p>
            <a:pPr marL="228600" indent="-228600" eaLnBrk="1" fontAlgn="auto" hangingPunct="1">
              <a:spcBef>
                <a:spcPts val="0"/>
              </a:spcBef>
              <a:spcAft>
                <a:spcPts val="0"/>
              </a:spcAft>
              <a:buFont typeface="+mj-lt"/>
              <a:buAutoNum type="arabicPeriod" startAt="6"/>
              <a:defRPr/>
            </a:pPr>
            <a:r>
              <a:rPr lang="en-US" dirty="0" smtClean="0"/>
              <a:t>Select the rectangle. Under</a:t>
            </a:r>
            <a:r>
              <a:rPr lang="en-US" b="1" dirty="0" smtClean="0"/>
              <a:t> Drawing</a:t>
            </a:r>
            <a:r>
              <a:rPr lang="en-US" dirty="0" smtClean="0"/>
              <a:t> </a:t>
            </a:r>
            <a:r>
              <a:rPr lang="en-US" b="1" dirty="0" smtClean="0"/>
              <a:t>Tools</a:t>
            </a:r>
            <a:r>
              <a:rPr lang="en-US" dirty="0" smtClean="0"/>
              <a:t>, on the </a:t>
            </a:r>
            <a:r>
              <a:rPr lang="en-US" b="1" dirty="0" smtClean="0"/>
              <a:t>Format </a:t>
            </a:r>
            <a:r>
              <a:rPr lang="en-US" dirty="0" smtClean="0"/>
              <a:t>tab, in the </a:t>
            </a:r>
            <a:r>
              <a:rPr lang="en-US" b="1" dirty="0" smtClean="0"/>
              <a:t>Size</a:t>
            </a:r>
            <a:r>
              <a:rPr lang="en-US" dirty="0" smtClean="0"/>
              <a:t> group, do the following:</a:t>
            </a:r>
          </a:p>
          <a:p>
            <a:pPr marL="685800" lvl="1" indent="-228600" eaLnBrk="1" fontAlgn="auto" hangingPunct="1">
              <a:spcBef>
                <a:spcPts val="0"/>
              </a:spcBef>
              <a:spcAft>
                <a:spcPts val="0"/>
              </a:spcAft>
              <a:buFont typeface="Arial" pitchFamily="34" charset="0"/>
              <a:buChar char="•"/>
              <a:defRPr/>
            </a:pPr>
            <a:r>
              <a:rPr lang="en-US" dirty="0" smtClean="0"/>
              <a:t>In the in the </a:t>
            </a:r>
            <a:r>
              <a:rPr lang="en-US" b="1" dirty="0" smtClean="0"/>
              <a:t>Shape Height </a:t>
            </a:r>
            <a:r>
              <a:rPr lang="en-US" dirty="0" smtClean="0"/>
              <a:t>box, enter </a:t>
            </a:r>
            <a:r>
              <a:rPr lang="en-US" b="1" dirty="0" smtClean="0"/>
              <a:t>0.05”</a:t>
            </a:r>
            <a:r>
              <a:rPr lang="en-US" dirty="0" smtClean="0"/>
              <a:t>.</a:t>
            </a:r>
          </a:p>
          <a:p>
            <a:pPr marL="685800" lvl="1" indent="-228600" eaLnBrk="1" fontAlgn="auto" hangingPunct="1">
              <a:spcBef>
                <a:spcPts val="0"/>
              </a:spcBef>
              <a:spcAft>
                <a:spcPts val="0"/>
              </a:spcAft>
              <a:buFont typeface="Arial" pitchFamily="34" charset="0"/>
              <a:buChar char="•"/>
              <a:defRPr/>
            </a:pPr>
            <a:r>
              <a:rPr lang="en-US" dirty="0" smtClean="0"/>
              <a:t>In the </a:t>
            </a:r>
            <a:r>
              <a:rPr lang="en-US" b="1" dirty="0" smtClean="0"/>
              <a:t>Shape Width </a:t>
            </a:r>
            <a:r>
              <a:rPr lang="en-US" dirty="0" smtClean="0"/>
              <a:t>box, enter </a:t>
            </a:r>
            <a:r>
              <a:rPr lang="en-US" b="1" dirty="0" smtClean="0"/>
              <a:t>10.3”</a:t>
            </a:r>
            <a:r>
              <a:rPr lang="en-US" dirty="0" smtClean="0"/>
              <a:t>.</a:t>
            </a:r>
          </a:p>
          <a:p>
            <a:pPr marL="228600" indent="-228600" eaLnBrk="1" fontAlgn="auto" hangingPunct="1">
              <a:spcBef>
                <a:spcPts val="0"/>
              </a:spcBef>
              <a:spcAft>
                <a:spcPts val="0"/>
              </a:spcAft>
              <a:buFont typeface="+mj-lt"/>
              <a:buAutoNum type="arabicPeriod" startAt="6"/>
              <a:defRPr/>
            </a:pPr>
            <a:r>
              <a:rPr lang="en-US" dirty="0" smtClean="0"/>
              <a:t>Under</a:t>
            </a:r>
            <a:r>
              <a:rPr lang="en-US" b="1" dirty="0" smtClean="0"/>
              <a:t> Drawing</a:t>
            </a:r>
            <a:r>
              <a:rPr lang="en-US" dirty="0" smtClean="0"/>
              <a:t> </a:t>
            </a:r>
            <a:r>
              <a:rPr lang="en-US" b="1" dirty="0" smtClean="0"/>
              <a:t>Tools</a:t>
            </a:r>
            <a:r>
              <a:rPr lang="en-US" dirty="0" smtClean="0"/>
              <a:t>, on the </a:t>
            </a:r>
            <a:r>
              <a:rPr lang="en-US" b="1" dirty="0" smtClean="0"/>
              <a:t>Format </a:t>
            </a:r>
            <a:r>
              <a:rPr lang="en-US" dirty="0" smtClean="0"/>
              <a:t>tab, in the </a:t>
            </a:r>
            <a:r>
              <a:rPr lang="en-US" b="1" dirty="0" smtClean="0"/>
              <a:t>Shape Styles</a:t>
            </a:r>
            <a:r>
              <a:rPr lang="en-US" dirty="0" smtClean="0"/>
              <a:t> group, click the arrow next to </a:t>
            </a:r>
            <a:r>
              <a:rPr lang="en-US" b="1" dirty="0" smtClean="0"/>
              <a:t>Shape Fill</a:t>
            </a:r>
            <a:r>
              <a:rPr lang="en-US" dirty="0" smtClean="0"/>
              <a:t>, and then click </a:t>
            </a:r>
            <a:r>
              <a:rPr lang="en-US" b="1" dirty="0" smtClean="0"/>
              <a:t>Blue, Accent 1 </a:t>
            </a:r>
            <a:r>
              <a:rPr lang="en-US" dirty="0" smtClean="0"/>
              <a:t>(first row, fifth option from the left).</a:t>
            </a:r>
          </a:p>
          <a:p>
            <a:pPr marL="228600" indent="-228600" eaLnBrk="1" fontAlgn="auto" hangingPunct="1">
              <a:spcBef>
                <a:spcPts val="0"/>
              </a:spcBef>
              <a:spcAft>
                <a:spcPts val="0"/>
              </a:spcAft>
              <a:buFont typeface="+mj-lt"/>
              <a:buAutoNum type="arabicPeriod" startAt="6"/>
              <a:defRPr/>
            </a:pPr>
            <a:r>
              <a:rPr lang="en-US" dirty="0" smtClean="0"/>
              <a:t>Under</a:t>
            </a:r>
            <a:r>
              <a:rPr lang="en-US" b="1" dirty="0" smtClean="0"/>
              <a:t> Drawing</a:t>
            </a:r>
            <a:r>
              <a:rPr lang="en-US" dirty="0" smtClean="0"/>
              <a:t> </a:t>
            </a:r>
            <a:r>
              <a:rPr lang="en-US" b="1" dirty="0" smtClean="0"/>
              <a:t>Tools</a:t>
            </a:r>
            <a:r>
              <a:rPr lang="en-US" dirty="0" smtClean="0"/>
              <a:t>, on the </a:t>
            </a:r>
            <a:r>
              <a:rPr lang="en-US" b="1" dirty="0" smtClean="0"/>
              <a:t>Format </a:t>
            </a:r>
            <a:r>
              <a:rPr lang="en-US" dirty="0" smtClean="0"/>
              <a:t>tab, in the </a:t>
            </a:r>
            <a:r>
              <a:rPr lang="en-US" b="1" dirty="0" smtClean="0"/>
              <a:t>Shape Styles</a:t>
            </a:r>
            <a:r>
              <a:rPr lang="en-US" dirty="0" smtClean="0"/>
              <a:t> group, click </a:t>
            </a:r>
            <a:r>
              <a:rPr lang="en-US" b="1" dirty="0" smtClean="0"/>
              <a:t>Shape Effects</a:t>
            </a:r>
            <a:r>
              <a:rPr lang="en-US" dirty="0" smtClean="0"/>
              <a:t>, point to </a:t>
            </a:r>
            <a:r>
              <a:rPr lang="en-US" b="1" dirty="0" smtClean="0"/>
              <a:t>Preset, </a:t>
            </a:r>
            <a:r>
              <a:rPr lang="en-US" dirty="0" smtClean="0"/>
              <a:t>and then under </a:t>
            </a:r>
            <a:r>
              <a:rPr lang="en-US" b="1" dirty="0" smtClean="0"/>
              <a:t>Presets</a:t>
            </a:r>
            <a:r>
              <a:rPr lang="en-US" dirty="0" smtClean="0"/>
              <a:t>, click </a:t>
            </a:r>
            <a:r>
              <a:rPr lang="en-US" b="1" dirty="0" smtClean="0"/>
              <a:t>Preset 8 </a:t>
            </a:r>
            <a:r>
              <a:rPr lang="en-US" dirty="0" smtClean="0"/>
              <a:t>(second row, fourth option from the left).</a:t>
            </a:r>
          </a:p>
          <a:p>
            <a:pPr marL="228600" indent="-228600" eaLnBrk="1" fontAlgn="auto" hangingPunct="1">
              <a:spcBef>
                <a:spcPts val="0"/>
              </a:spcBef>
              <a:spcAft>
                <a:spcPts val="0"/>
              </a:spcAft>
              <a:buFont typeface="+mj-lt"/>
              <a:buAutoNum type="arabicPeriod" startAt="6"/>
              <a:defRPr/>
            </a:pPr>
            <a:r>
              <a:rPr lang="en-US" dirty="0" smtClean="0"/>
              <a:t>Select the rectangle. On the </a:t>
            </a:r>
            <a:r>
              <a:rPr lang="en-US" b="1" dirty="0" smtClean="0"/>
              <a:t>Home </a:t>
            </a:r>
            <a:r>
              <a:rPr lang="en-US" dirty="0" smtClean="0"/>
              <a:t>tab, in the </a:t>
            </a:r>
            <a:r>
              <a:rPr lang="en-US" b="1" dirty="0" smtClean="0"/>
              <a:t>Clipboard </a:t>
            </a:r>
            <a:r>
              <a:rPr lang="en-US" dirty="0" smtClean="0"/>
              <a:t>group, click the arrow under </a:t>
            </a:r>
            <a:r>
              <a:rPr lang="en-US" b="1" dirty="0" smtClean="0"/>
              <a:t>Paste</a:t>
            </a:r>
            <a:r>
              <a:rPr lang="en-US" dirty="0" smtClean="0"/>
              <a:t>,</a:t>
            </a:r>
            <a:r>
              <a:rPr lang="en-US" b="1" dirty="0" smtClean="0"/>
              <a:t> </a:t>
            </a:r>
            <a:r>
              <a:rPr lang="en-US" dirty="0" smtClean="0"/>
              <a:t>and then click </a:t>
            </a:r>
            <a:r>
              <a:rPr lang="en-US" b="1" dirty="0" smtClean="0"/>
              <a:t>Duplicate</a:t>
            </a:r>
            <a:r>
              <a:rPr lang="en-US" dirty="0" smtClean="0"/>
              <a:t>.</a:t>
            </a:r>
            <a:r>
              <a:rPr lang="en-US" b="1" dirty="0" smtClean="0"/>
              <a:t> </a:t>
            </a:r>
            <a:r>
              <a:rPr lang="en-US" dirty="0" smtClean="0"/>
              <a:t>Repeat this process two more times for a total of four rectangles.</a:t>
            </a:r>
          </a:p>
          <a:p>
            <a:pPr marL="228600" indent="-228600" eaLnBrk="1" fontAlgn="auto" hangingPunct="1">
              <a:spcBef>
                <a:spcPts val="0"/>
              </a:spcBef>
              <a:spcAft>
                <a:spcPts val="0"/>
              </a:spcAft>
              <a:buFont typeface="+mj-lt"/>
              <a:buAutoNum type="arabicPeriod" startAt="6"/>
              <a:defRPr/>
            </a:pPr>
            <a:r>
              <a:rPr lang="en-US" dirty="0" smtClean="0"/>
              <a:t>Drag one of the rectangles until the bottom edge of the rectangle meets the top edge of the picture.</a:t>
            </a:r>
          </a:p>
          <a:p>
            <a:pPr marL="228600" indent="-228600" eaLnBrk="1" fontAlgn="auto" hangingPunct="1">
              <a:spcBef>
                <a:spcPts val="0"/>
              </a:spcBef>
              <a:spcAft>
                <a:spcPts val="0"/>
              </a:spcAft>
              <a:buFont typeface="+mj-lt"/>
              <a:buAutoNum type="arabicPeriod" startAt="6"/>
              <a:defRPr/>
            </a:pPr>
            <a:r>
              <a:rPr lang="en-US" dirty="0" smtClean="0"/>
              <a:t>Drag another rectangle until the top edge of the rectangle meets the bottom edge of the picture.</a:t>
            </a:r>
          </a:p>
          <a:p>
            <a:pPr marL="228600" indent="-228600" eaLnBrk="1" fontAlgn="auto" hangingPunct="1">
              <a:spcBef>
                <a:spcPts val="0"/>
              </a:spcBef>
              <a:spcAft>
                <a:spcPts val="0"/>
              </a:spcAft>
              <a:buFont typeface="+mj-lt"/>
              <a:buAutoNum type="arabicPeriod" startAt="6"/>
              <a:defRPr/>
            </a:pPr>
            <a:r>
              <a:rPr lang="en-US" dirty="0" smtClean="0"/>
              <a:t>Press and hold CTRL, and then select the other two rectangles. Under</a:t>
            </a:r>
            <a:r>
              <a:rPr lang="en-US" b="1" dirty="0" smtClean="0"/>
              <a:t> Drawing</a:t>
            </a:r>
            <a:r>
              <a:rPr lang="en-US" dirty="0" smtClean="0"/>
              <a:t> </a:t>
            </a:r>
            <a:r>
              <a:rPr lang="en-US" b="1" dirty="0" smtClean="0"/>
              <a:t>Tools</a:t>
            </a:r>
            <a:r>
              <a:rPr lang="en-US" dirty="0" smtClean="0"/>
              <a:t>, on the </a:t>
            </a:r>
            <a:r>
              <a:rPr lang="en-US" b="1" dirty="0" smtClean="0"/>
              <a:t>Format </a:t>
            </a:r>
            <a:r>
              <a:rPr lang="en-US" dirty="0" smtClean="0"/>
              <a:t>tab, in the </a:t>
            </a:r>
            <a:r>
              <a:rPr lang="en-US" b="1" dirty="0" smtClean="0"/>
              <a:t>Size</a:t>
            </a:r>
            <a:r>
              <a:rPr lang="en-US" dirty="0" smtClean="0"/>
              <a:t> group, do the following: </a:t>
            </a:r>
          </a:p>
          <a:p>
            <a:pPr marL="685800" lvl="1" indent="-228600" eaLnBrk="1" fontAlgn="auto" hangingPunct="1">
              <a:spcBef>
                <a:spcPts val="0"/>
              </a:spcBef>
              <a:spcAft>
                <a:spcPts val="0"/>
              </a:spcAft>
              <a:buFont typeface="Arial" pitchFamily="34" charset="0"/>
              <a:buChar char="•"/>
              <a:defRPr/>
            </a:pPr>
            <a:r>
              <a:rPr lang="en-US" dirty="0" smtClean="0"/>
              <a:t>In the in the </a:t>
            </a:r>
            <a:r>
              <a:rPr lang="en-US" b="1" dirty="0" smtClean="0"/>
              <a:t>Shape Height </a:t>
            </a:r>
            <a:r>
              <a:rPr lang="en-US" dirty="0" smtClean="0"/>
              <a:t>box, enter </a:t>
            </a:r>
            <a:r>
              <a:rPr lang="en-US" b="1" dirty="0" smtClean="0"/>
              <a:t>7.8”</a:t>
            </a:r>
            <a:r>
              <a:rPr lang="en-US" dirty="0" smtClean="0"/>
              <a:t>.</a:t>
            </a:r>
          </a:p>
          <a:p>
            <a:pPr marL="685800" lvl="1" indent="-228600" eaLnBrk="1" fontAlgn="auto" hangingPunct="1">
              <a:spcBef>
                <a:spcPts val="0"/>
              </a:spcBef>
              <a:spcAft>
                <a:spcPts val="0"/>
              </a:spcAft>
              <a:buFont typeface="Arial" pitchFamily="34" charset="0"/>
              <a:buChar char="•"/>
              <a:defRPr/>
            </a:pPr>
            <a:r>
              <a:rPr lang="en-US" dirty="0" smtClean="0"/>
              <a:t>In the </a:t>
            </a:r>
            <a:r>
              <a:rPr lang="en-US" b="1" dirty="0" smtClean="0"/>
              <a:t>Shape Width </a:t>
            </a:r>
            <a:r>
              <a:rPr lang="en-US" dirty="0" smtClean="0"/>
              <a:t>box, enter </a:t>
            </a:r>
            <a:r>
              <a:rPr lang="en-US" b="1" dirty="0" smtClean="0"/>
              <a:t>0.05”</a:t>
            </a:r>
            <a:r>
              <a:rPr lang="en-US" dirty="0" smtClean="0"/>
              <a:t>.</a:t>
            </a:r>
          </a:p>
          <a:p>
            <a:pPr marL="228600" indent="-228600" eaLnBrk="1" fontAlgn="auto" hangingPunct="1">
              <a:spcBef>
                <a:spcPts val="0"/>
              </a:spcBef>
              <a:spcAft>
                <a:spcPts val="0"/>
              </a:spcAft>
              <a:buFont typeface="+mj-lt"/>
              <a:buAutoNum type="arabicPeriod" startAt="15"/>
              <a:defRPr/>
            </a:pPr>
            <a:r>
              <a:rPr lang="en-US" dirty="0" smtClean="0"/>
              <a:t>Drag one of the vertical rectangles until the right edge of the rectangle meets the left edge of the picture.</a:t>
            </a:r>
          </a:p>
          <a:p>
            <a:pPr marL="228600" indent="-228600" eaLnBrk="1" fontAlgn="auto" hangingPunct="1">
              <a:spcBef>
                <a:spcPts val="0"/>
              </a:spcBef>
              <a:spcAft>
                <a:spcPts val="0"/>
              </a:spcAft>
              <a:buFont typeface="+mj-lt"/>
              <a:buAutoNum type="arabicPeriod" startAt="15"/>
              <a:defRPr/>
            </a:pPr>
            <a:r>
              <a:rPr lang="en-US" dirty="0" smtClean="0"/>
              <a:t>Drag the other vertical rectangle until the left edge of the rectangle meets the right edge of the picture. </a:t>
            </a:r>
          </a:p>
          <a:p>
            <a:pPr marL="228600" indent="-228600" eaLnBrk="1" fontAlgn="auto" hangingPunct="1">
              <a:spcBef>
                <a:spcPts val="0"/>
              </a:spcBef>
              <a:spcAft>
                <a:spcPts val="0"/>
              </a:spcAft>
              <a:buFont typeface="+mj-lt"/>
              <a:buAutoNum type="arabicPeriod" startAt="15"/>
              <a:defRPr/>
            </a:pPr>
            <a:r>
              <a:rPr lang="en-US" dirty="0" smtClean="0"/>
              <a:t>Press and hold CTRL, and then select both of the horizontal (top and bottom) rectangles. On the </a:t>
            </a:r>
            <a:r>
              <a:rPr lang="en-US" b="1" dirty="0" smtClean="0"/>
              <a:t>Home</a:t>
            </a:r>
            <a:r>
              <a:rPr lang="en-US" dirty="0" smtClean="0"/>
              <a:t> tab, in the </a:t>
            </a:r>
            <a:r>
              <a:rPr lang="en-US" b="1" dirty="0" smtClean="0"/>
              <a:t>Drawing</a:t>
            </a:r>
            <a:r>
              <a:rPr lang="en-US" dirty="0" smtClean="0"/>
              <a:t> group, click </a:t>
            </a:r>
            <a:r>
              <a:rPr lang="en-US" b="1" dirty="0" smtClean="0"/>
              <a:t>Arrange</a:t>
            </a:r>
            <a:r>
              <a:rPr lang="en-US" dirty="0" smtClean="0"/>
              <a:t>, point to </a:t>
            </a:r>
            <a:r>
              <a:rPr lang="en-US" b="1" dirty="0" smtClean="0"/>
              <a:t>Align</a:t>
            </a:r>
            <a:r>
              <a:rPr lang="en-US" dirty="0" smtClean="0"/>
              <a:t>, and then do the following:</a:t>
            </a:r>
          </a:p>
          <a:p>
            <a:pPr marL="685800" lvl="1" indent="-228600" eaLnBrk="1" fontAlgn="auto" hangingPunct="1">
              <a:spcBef>
                <a:spcPts val="0"/>
              </a:spcBef>
              <a:spcAft>
                <a:spcPts val="0"/>
              </a:spcAft>
              <a:buFont typeface="+mj-lt"/>
              <a:buAutoNum type="arabicPeriod"/>
              <a:defRPr/>
            </a:pPr>
            <a:r>
              <a:rPr lang="en-US" dirty="0" smtClean="0"/>
              <a:t>Click </a:t>
            </a:r>
            <a:r>
              <a:rPr lang="en-US" b="1" dirty="0" smtClean="0"/>
              <a:t>Align to Slide</a:t>
            </a:r>
            <a:r>
              <a:rPr lang="en-US" dirty="0" smtClean="0"/>
              <a:t>.</a:t>
            </a:r>
          </a:p>
          <a:p>
            <a:pPr marL="685800" lvl="1" indent="-228600" eaLnBrk="1" fontAlgn="auto" hangingPunct="1">
              <a:spcBef>
                <a:spcPts val="0"/>
              </a:spcBef>
              <a:spcAft>
                <a:spcPts val="0"/>
              </a:spcAft>
              <a:buFont typeface="+mj-lt"/>
              <a:buAutoNum type="arabicPeriod"/>
              <a:defRPr/>
            </a:pPr>
            <a:r>
              <a:rPr lang="en-US" dirty="0" smtClean="0"/>
              <a:t>Click </a:t>
            </a:r>
            <a:r>
              <a:rPr lang="en-US" b="1" dirty="0" smtClean="0"/>
              <a:t>Align</a:t>
            </a:r>
            <a:r>
              <a:rPr lang="en-US" dirty="0" smtClean="0"/>
              <a:t> </a:t>
            </a:r>
            <a:r>
              <a:rPr lang="en-US" b="1" dirty="0" smtClean="0"/>
              <a:t>Center</a:t>
            </a:r>
            <a:r>
              <a:rPr lang="en-US" dirty="0" smtClean="0"/>
              <a:t>.</a:t>
            </a:r>
          </a:p>
          <a:p>
            <a:pPr marL="228600" indent="-228600" eaLnBrk="1" fontAlgn="auto" hangingPunct="1">
              <a:spcBef>
                <a:spcPts val="0"/>
              </a:spcBef>
              <a:spcAft>
                <a:spcPts val="0"/>
              </a:spcAft>
              <a:buFont typeface="+mj-lt"/>
              <a:buAutoNum type="arabicPeriod" startAt="15"/>
              <a:defRPr/>
            </a:pPr>
            <a:r>
              <a:rPr lang="en-US" dirty="0" smtClean="0"/>
              <a:t>Press and hold CTRL, and then select both of the vertical (left and right) rectangles. On the </a:t>
            </a:r>
            <a:r>
              <a:rPr lang="en-US" b="1" dirty="0" smtClean="0"/>
              <a:t>Home</a:t>
            </a:r>
            <a:r>
              <a:rPr lang="en-US" dirty="0" smtClean="0"/>
              <a:t> tab, in the </a:t>
            </a:r>
            <a:r>
              <a:rPr lang="en-US" b="1" dirty="0" smtClean="0"/>
              <a:t>Drawing</a:t>
            </a:r>
            <a:r>
              <a:rPr lang="en-US" dirty="0" smtClean="0"/>
              <a:t> group, click </a:t>
            </a:r>
            <a:r>
              <a:rPr lang="en-US" b="1" dirty="0" smtClean="0"/>
              <a:t>Arrange</a:t>
            </a:r>
            <a:r>
              <a:rPr lang="en-US" dirty="0" smtClean="0"/>
              <a:t>, point to </a:t>
            </a:r>
            <a:r>
              <a:rPr lang="en-US" b="1" dirty="0" smtClean="0"/>
              <a:t>Align</a:t>
            </a:r>
            <a:r>
              <a:rPr lang="en-US" dirty="0" smtClean="0"/>
              <a:t>, and then do the following:</a:t>
            </a:r>
          </a:p>
          <a:p>
            <a:pPr marL="685800" lvl="1" indent="-228600" eaLnBrk="1" fontAlgn="auto" hangingPunct="1">
              <a:spcBef>
                <a:spcPts val="0"/>
              </a:spcBef>
              <a:spcAft>
                <a:spcPts val="0"/>
              </a:spcAft>
              <a:buFont typeface="+mj-lt"/>
              <a:buAutoNum type="arabicPeriod"/>
              <a:defRPr/>
            </a:pPr>
            <a:r>
              <a:rPr lang="en-US" dirty="0" smtClean="0"/>
              <a:t>Click </a:t>
            </a:r>
            <a:r>
              <a:rPr lang="en-US" b="1" dirty="0" smtClean="0"/>
              <a:t>Align to Slide</a:t>
            </a:r>
            <a:r>
              <a:rPr lang="en-US" dirty="0" smtClean="0"/>
              <a:t>.</a:t>
            </a:r>
          </a:p>
          <a:p>
            <a:pPr marL="685800" lvl="1" indent="-228600" eaLnBrk="1" fontAlgn="auto" hangingPunct="1">
              <a:spcBef>
                <a:spcPts val="0"/>
              </a:spcBef>
              <a:spcAft>
                <a:spcPts val="0"/>
              </a:spcAft>
              <a:buFont typeface="+mj-lt"/>
              <a:buAutoNum type="arabicPeriod"/>
              <a:defRPr/>
            </a:pPr>
            <a:r>
              <a:rPr lang="en-US" dirty="0" smtClean="0"/>
              <a:t>Click </a:t>
            </a:r>
            <a:r>
              <a:rPr lang="en-US" b="1" dirty="0" smtClean="0"/>
              <a:t>Align</a:t>
            </a:r>
            <a:r>
              <a:rPr lang="en-US" dirty="0" smtClean="0"/>
              <a:t> </a:t>
            </a:r>
            <a:r>
              <a:rPr lang="en-US" b="1" dirty="0" smtClean="0"/>
              <a:t>Middle</a:t>
            </a:r>
            <a:r>
              <a:rPr lang="en-US" dirty="0" smtClean="0"/>
              <a:t>.</a:t>
            </a:r>
          </a:p>
          <a:p>
            <a:pPr eaLnBrk="1" fontAlgn="auto" hangingPunct="1">
              <a:spcBef>
                <a:spcPts val="0"/>
              </a:spcBef>
              <a:spcAft>
                <a:spcPts val="0"/>
              </a:spcAft>
              <a:defRPr/>
            </a:pPr>
            <a:endParaRPr lang="en-US" dirty="0" smtClean="0"/>
          </a:p>
          <a:p>
            <a:pPr eaLnBrk="1" fontAlgn="auto" hangingPunct="1">
              <a:spcBef>
                <a:spcPts val="0"/>
              </a:spcBef>
              <a:spcAft>
                <a:spcPts val="0"/>
              </a:spcAft>
              <a:defRPr/>
            </a:pPr>
            <a:endParaRPr lang="en-US" dirty="0" smtClean="0"/>
          </a:p>
          <a:p>
            <a:pPr eaLnBrk="1" fontAlgn="auto" hangingPunct="1">
              <a:spcBef>
                <a:spcPts val="0"/>
              </a:spcBef>
              <a:spcAft>
                <a:spcPts val="0"/>
              </a:spcAft>
              <a:defRPr/>
            </a:pPr>
            <a:r>
              <a:rPr lang="en-US" dirty="0" smtClean="0"/>
              <a:t>To reproduce the animation effects on this slide, do the following:</a:t>
            </a:r>
          </a:p>
          <a:p>
            <a:pPr marL="228600" indent="-228600" eaLnBrk="1" fontAlgn="auto" hangingPunct="1">
              <a:spcBef>
                <a:spcPts val="0"/>
              </a:spcBef>
              <a:spcAft>
                <a:spcPts val="0"/>
              </a:spcAft>
              <a:buFont typeface="+mj-lt"/>
              <a:buAutoNum type="arabicPeriod"/>
              <a:defRPr/>
            </a:pPr>
            <a:r>
              <a:rPr lang="en-US" dirty="0" smtClean="0"/>
              <a:t>On the </a:t>
            </a:r>
            <a:r>
              <a:rPr lang="en-US" b="1" dirty="0" smtClean="0"/>
              <a:t>Animations</a:t>
            </a:r>
            <a:r>
              <a:rPr lang="en-US" dirty="0" smtClean="0"/>
              <a:t> tab, in the </a:t>
            </a:r>
            <a:r>
              <a:rPr lang="en-US" b="1" dirty="0" smtClean="0"/>
              <a:t>Animations</a:t>
            </a:r>
            <a:r>
              <a:rPr lang="en-US" dirty="0" smtClean="0"/>
              <a:t> group, click </a:t>
            </a:r>
            <a:r>
              <a:rPr lang="en-US" b="1" dirty="0" smtClean="0"/>
              <a:t>Custom</a:t>
            </a:r>
            <a:r>
              <a:rPr lang="en-US" dirty="0" smtClean="0"/>
              <a:t> </a:t>
            </a:r>
            <a:r>
              <a:rPr lang="en-US" b="1" dirty="0" smtClean="0"/>
              <a:t>Animation</a:t>
            </a:r>
            <a:r>
              <a:rPr lang="en-US" dirty="0" smtClean="0"/>
              <a:t>.</a:t>
            </a:r>
          </a:p>
          <a:p>
            <a:pPr marL="228600" indent="-228600" eaLnBrk="1" fontAlgn="auto" hangingPunct="1">
              <a:spcBef>
                <a:spcPts val="0"/>
              </a:spcBef>
              <a:spcAft>
                <a:spcPts val="0"/>
              </a:spcAft>
              <a:buFont typeface="+mj-lt"/>
              <a:buAutoNum type="arabicPeriod"/>
              <a:defRPr/>
            </a:pPr>
            <a:r>
              <a:rPr lang="en-US" dirty="0" smtClean="0"/>
              <a:t>Press and hold CTRL, and then select the four rectangles on the slide. In the </a:t>
            </a:r>
            <a:r>
              <a:rPr lang="en-US" b="1" dirty="0" smtClean="0"/>
              <a:t>Custom</a:t>
            </a:r>
            <a:r>
              <a:rPr lang="en-US" dirty="0" smtClean="0"/>
              <a:t> </a:t>
            </a:r>
            <a:r>
              <a:rPr lang="en-US" b="1" dirty="0" smtClean="0"/>
              <a:t>Animation</a:t>
            </a:r>
            <a:r>
              <a:rPr lang="en-US" dirty="0" smtClean="0"/>
              <a:t> task pane, do the following:</a:t>
            </a:r>
          </a:p>
          <a:p>
            <a:pPr marL="685800" lvl="1" indent="-228600" eaLnBrk="1" fontAlgn="auto" hangingPunct="1">
              <a:spcBef>
                <a:spcPts val="0"/>
              </a:spcBef>
              <a:spcAft>
                <a:spcPts val="0"/>
              </a:spcAft>
              <a:buFont typeface="+mj-lt"/>
              <a:buAutoNum type="arabicPeriod"/>
              <a:defRPr/>
            </a:pPr>
            <a:r>
              <a:rPr lang="en-US" dirty="0" smtClean="0"/>
              <a:t>Click </a:t>
            </a:r>
            <a:r>
              <a:rPr lang="en-US" b="1" dirty="0" smtClean="0"/>
              <a:t>Add Effect</a:t>
            </a:r>
            <a:r>
              <a:rPr lang="en-US" dirty="0" smtClean="0"/>
              <a:t>, point to </a:t>
            </a:r>
            <a:r>
              <a:rPr lang="en-US" b="1" dirty="0" smtClean="0"/>
              <a:t>Entrance</a:t>
            </a:r>
            <a:r>
              <a:rPr lang="en-US" dirty="0" smtClean="0"/>
              <a:t>, and then click </a:t>
            </a:r>
            <a:r>
              <a:rPr lang="en-US" b="1" dirty="0" smtClean="0"/>
              <a:t>More</a:t>
            </a:r>
            <a:r>
              <a:rPr lang="en-US" dirty="0" smtClean="0"/>
              <a:t> </a:t>
            </a:r>
            <a:r>
              <a:rPr lang="en-US" b="1" dirty="0" smtClean="0"/>
              <a:t>Effects</a:t>
            </a:r>
            <a:r>
              <a:rPr lang="en-US" dirty="0" smtClean="0"/>
              <a:t>. In the </a:t>
            </a:r>
            <a:r>
              <a:rPr lang="en-US" b="1" dirty="0" smtClean="0"/>
              <a:t>Add Entrance Effect </a:t>
            </a:r>
            <a:r>
              <a:rPr lang="en-US" dirty="0" smtClean="0"/>
              <a:t>dialog box,</a:t>
            </a:r>
            <a:r>
              <a:rPr lang="en-US" b="1" dirty="0" smtClean="0"/>
              <a:t> </a:t>
            </a:r>
            <a:r>
              <a:rPr lang="en-US" dirty="0" smtClean="0"/>
              <a:t>under </a:t>
            </a:r>
            <a:r>
              <a:rPr lang="en-US" b="1" dirty="0" smtClean="0"/>
              <a:t>Basic</a:t>
            </a:r>
            <a:r>
              <a:rPr lang="en-US" dirty="0" smtClean="0"/>
              <a:t>, click </a:t>
            </a:r>
            <a:r>
              <a:rPr lang="en-US" b="1" dirty="0" smtClean="0"/>
              <a:t>Fly In</a:t>
            </a:r>
            <a:r>
              <a:rPr lang="en-US" dirty="0" smtClean="0"/>
              <a:t>, and then click </a:t>
            </a:r>
            <a:r>
              <a:rPr lang="en-US" b="1" dirty="0" smtClean="0"/>
              <a:t>OK</a:t>
            </a:r>
            <a:r>
              <a:rPr lang="en-US" dirty="0" smtClean="0"/>
              <a:t>.</a:t>
            </a:r>
          </a:p>
          <a:p>
            <a:pPr marL="685800" lvl="1" indent="-228600" eaLnBrk="1" fontAlgn="auto" hangingPunct="1">
              <a:spcBef>
                <a:spcPts val="0"/>
              </a:spcBef>
              <a:spcAft>
                <a:spcPts val="0"/>
              </a:spcAft>
              <a:buFont typeface="+mj-lt"/>
              <a:buAutoNum type="arabicPeriod"/>
              <a:defRPr/>
            </a:pPr>
            <a:r>
              <a:rPr lang="en-US" dirty="0" smtClean="0"/>
              <a:t>Under </a:t>
            </a:r>
            <a:r>
              <a:rPr lang="en-US" b="1" dirty="0" smtClean="0"/>
              <a:t>Modify: Fly In</a:t>
            </a:r>
            <a:r>
              <a:rPr lang="en-US" dirty="0" smtClean="0"/>
              <a:t>, in the </a:t>
            </a:r>
            <a:r>
              <a:rPr lang="en-US" b="1" dirty="0" smtClean="0"/>
              <a:t>Start </a:t>
            </a:r>
            <a:r>
              <a:rPr lang="en-US" dirty="0" smtClean="0"/>
              <a:t>list, select </a:t>
            </a:r>
            <a:r>
              <a:rPr lang="en-US" b="1" dirty="0" smtClean="0"/>
              <a:t>With Previous</a:t>
            </a:r>
            <a:r>
              <a:rPr lang="en-US" dirty="0" smtClean="0"/>
              <a:t>.</a:t>
            </a:r>
          </a:p>
          <a:p>
            <a:pPr marL="685800" lvl="1" indent="-228600" eaLnBrk="1" fontAlgn="auto" hangingPunct="1">
              <a:spcBef>
                <a:spcPts val="0"/>
              </a:spcBef>
              <a:spcAft>
                <a:spcPts val="0"/>
              </a:spcAft>
              <a:buFont typeface="+mj-lt"/>
              <a:buAutoNum type="arabicPeriod"/>
              <a:defRPr/>
            </a:pPr>
            <a:r>
              <a:rPr lang="en-US" dirty="0" smtClean="0"/>
              <a:t>Under </a:t>
            </a:r>
            <a:r>
              <a:rPr lang="en-US" b="1" dirty="0" smtClean="0"/>
              <a:t>Modify: Fly In</a:t>
            </a:r>
            <a:r>
              <a:rPr lang="en-US" dirty="0" smtClean="0"/>
              <a:t>, in the </a:t>
            </a:r>
            <a:r>
              <a:rPr lang="en-US" b="1" dirty="0" smtClean="0"/>
              <a:t>Speed </a:t>
            </a:r>
            <a:r>
              <a:rPr lang="en-US" dirty="0" smtClean="0"/>
              <a:t>list, select </a:t>
            </a:r>
            <a:r>
              <a:rPr lang="en-US" b="1" dirty="0" smtClean="0"/>
              <a:t>Medium</a:t>
            </a:r>
            <a:r>
              <a:rPr lang="en-US" dirty="0" smtClean="0"/>
              <a:t>.</a:t>
            </a:r>
          </a:p>
          <a:p>
            <a:pPr marL="228600" indent="-228600" eaLnBrk="1" fontAlgn="auto" hangingPunct="1">
              <a:spcBef>
                <a:spcPts val="0"/>
              </a:spcBef>
              <a:spcAft>
                <a:spcPts val="0"/>
              </a:spcAft>
              <a:buFont typeface="+mj-lt"/>
              <a:buAutoNum type="arabicPeriod"/>
              <a:defRPr/>
            </a:pPr>
            <a:r>
              <a:rPr lang="en-US" dirty="0" smtClean="0"/>
              <a:t>On the slide, select the top horizontal rectangle. In the </a:t>
            </a:r>
            <a:r>
              <a:rPr lang="en-US" b="1" dirty="0" smtClean="0"/>
              <a:t>Custom</a:t>
            </a:r>
            <a:r>
              <a:rPr lang="en-US" dirty="0" smtClean="0"/>
              <a:t> </a:t>
            </a:r>
            <a:r>
              <a:rPr lang="en-US" b="1" dirty="0" smtClean="0"/>
              <a:t>Animation</a:t>
            </a:r>
            <a:r>
              <a:rPr lang="en-US" dirty="0" smtClean="0"/>
              <a:t> task pane, under </a:t>
            </a:r>
            <a:r>
              <a:rPr lang="en-US" b="1" dirty="0" smtClean="0"/>
              <a:t>Modify: Fly-In</a:t>
            </a:r>
            <a:r>
              <a:rPr lang="en-US" dirty="0" smtClean="0"/>
              <a:t>, in the </a:t>
            </a:r>
            <a:r>
              <a:rPr lang="en-US" b="1" dirty="0" smtClean="0"/>
              <a:t>Direction </a:t>
            </a:r>
            <a:r>
              <a:rPr lang="en-US" dirty="0" smtClean="0"/>
              <a:t>list, select </a:t>
            </a:r>
            <a:r>
              <a:rPr lang="en-US" b="1" dirty="0" smtClean="0"/>
              <a:t>From Bottom</a:t>
            </a:r>
            <a:r>
              <a:rPr lang="en-US" dirty="0" smtClean="0"/>
              <a:t>.</a:t>
            </a:r>
          </a:p>
          <a:p>
            <a:pPr marL="228600" indent="-228600" eaLnBrk="1" fontAlgn="auto" hangingPunct="1">
              <a:spcBef>
                <a:spcPts val="0"/>
              </a:spcBef>
              <a:spcAft>
                <a:spcPts val="0"/>
              </a:spcAft>
              <a:buFont typeface="+mj-lt"/>
              <a:buAutoNum type="arabicPeriod"/>
              <a:defRPr/>
            </a:pPr>
            <a:r>
              <a:rPr lang="en-US" dirty="0" smtClean="0"/>
              <a:t>On the slide, select the bottom horizontal rectangle. In the </a:t>
            </a:r>
            <a:r>
              <a:rPr lang="en-US" b="1" dirty="0" smtClean="0"/>
              <a:t>Custom</a:t>
            </a:r>
            <a:r>
              <a:rPr lang="en-US" dirty="0" smtClean="0"/>
              <a:t> </a:t>
            </a:r>
            <a:r>
              <a:rPr lang="en-US" b="1" dirty="0" smtClean="0"/>
              <a:t>Animation</a:t>
            </a:r>
            <a:r>
              <a:rPr lang="en-US" dirty="0" smtClean="0"/>
              <a:t> task pane, under </a:t>
            </a:r>
            <a:r>
              <a:rPr lang="en-US" b="1" dirty="0" smtClean="0"/>
              <a:t>Modify: Fly-In</a:t>
            </a:r>
            <a:r>
              <a:rPr lang="en-US" dirty="0" smtClean="0"/>
              <a:t>, in the </a:t>
            </a:r>
            <a:r>
              <a:rPr lang="en-US" b="1" dirty="0" smtClean="0"/>
              <a:t>Direction </a:t>
            </a:r>
            <a:r>
              <a:rPr lang="en-US" dirty="0" smtClean="0"/>
              <a:t>list, select </a:t>
            </a:r>
            <a:r>
              <a:rPr lang="en-US" b="1" dirty="0" smtClean="0"/>
              <a:t>From Top</a:t>
            </a:r>
            <a:r>
              <a:rPr lang="en-US" dirty="0" smtClean="0"/>
              <a:t>.</a:t>
            </a:r>
          </a:p>
          <a:p>
            <a:pPr marL="228600" indent="-228600" eaLnBrk="1" fontAlgn="auto" hangingPunct="1">
              <a:spcBef>
                <a:spcPts val="0"/>
              </a:spcBef>
              <a:spcAft>
                <a:spcPts val="0"/>
              </a:spcAft>
              <a:buFont typeface="+mj-lt"/>
              <a:buAutoNum type="arabicPeriod"/>
              <a:defRPr/>
            </a:pPr>
            <a:r>
              <a:rPr lang="en-US" dirty="0" smtClean="0"/>
              <a:t>On the slide, select the left vertical rectangle. In the </a:t>
            </a:r>
            <a:r>
              <a:rPr lang="en-US" b="1" dirty="0" smtClean="0"/>
              <a:t>Custom</a:t>
            </a:r>
            <a:r>
              <a:rPr lang="en-US" dirty="0" smtClean="0"/>
              <a:t> </a:t>
            </a:r>
            <a:r>
              <a:rPr lang="en-US" b="1" dirty="0" smtClean="0"/>
              <a:t>Animation</a:t>
            </a:r>
            <a:r>
              <a:rPr lang="en-US" dirty="0" smtClean="0"/>
              <a:t> task pane, under </a:t>
            </a:r>
            <a:r>
              <a:rPr lang="en-US" b="1" dirty="0" smtClean="0"/>
              <a:t>Modify: Fly-In</a:t>
            </a:r>
            <a:r>
              <a:rPr lang="en-US" dirty="0" smtClean="0"/>
              <a:t>, in the </a:t>
            </a:r>
            <a:r>
              <a:rPr lang="en-US" b="1" dirty="0" smtClean="0"/>
              <a:t>Direction </a:t>
            </a:r>
            <a:r>
              <a:rPr lang="en-US" dirty="0" smtClean="0"/>
              <a:t>list, select </a:t>
            </a:r>
            <a:r>
              <a:rPr lang="en-US" b="1" dirty="0" smtClean="0"/>
              <a:t>From Right</a:t>
            </a:r>
            <a:r>
              <a:rPr lang="en-US" dirty="0" smtClean="0"/>
              <a:t>.</a:t>
            </a:r>
          </a:p>
          <a:p>
            <a:pPr marL="228600" indent="-228600" eaLnBrk="1" fontAlgn="auto" hangingPunct="1">
              <a:spcBef>
                <a:spcPts val="0"/>
              </a:spcBef>
              <a:spcAft>
                <a:spcPts val="0"/>
              </a:spcAft>
              <a:buFont typeface="+mj-lt"/>
              <a:buAutoNum type="arabicPeriod"/>
              <a:defRPr/>
            </a:pPr>
            <a:r>
              <a:rPr lang="en-US" dirty="0" smtClean="0"/>
              <a:t>On the slide, select the right vertical rectangle. In the </a:t>
            </a:r>
            <a:r>
              <a:rPr lang="en-US" b="1" dirty="0" smtClean="0"/>
              <a:t>Custom</a:t>
            </a:r>
            <a:r>
              <a:rPr lang="en-US" dirty="0" smtClean="0"/>
              <a:t> </a:t>
            </a:r>
            <a:r>
              <a:rPr lang="en-US" b="1" dirty="0" smtClean="0"/>
              <a:t>Animation</a:t>
            </a:r>
            <a:r>
              <a:rPr lang="en-US" dirty="0" smtClean="0"/>
              <a:t> task pane, under </a:t>
            </a:r>
            <a:r>
              <a:rPr lang="en-US" b="1" dirty="0" smtClean="0"/>
              <a:t>Modify: Fly-In</a:t>
            </a:r>
            <a:r>
              <a:rPr lang="en-US" dirty="0" smtClean="0"/>
              <a:t>, in the </a:t>
            </a:r>
            <a:r>
              <a:rPr lang="en-US" b="1" dirty="0" smtClean="0"/>
              <a:t>Direction </a:t>
            </a:r>
            <a:r>
              <a:rPr lang="en-US" dirty="0" smtClean="0"/>
              <a:t>list, select </a:t>
            </a:r>
            <a:r>
              <a:rPr lang="en-US" b="1" dirty="0" smtClean="0"/>
              <a:t>From Left</a:t>
            </a:r>
            <a:r>
              <a:rPr lang="en-US" dirty="0" smtClean="0"/>
              <a:t>.</a:t>
            </a:r>
          </a:p>
          <a:p>
            <a:pPr marL="228600" indent="-228600" eaLnBrk="1" fontAlgn="auto" hangingPunct="1">
              <a:spcBef>
                <a:spcPts val="0"/>
              </a:spcBef>
              <a:spcAft>
                <a:spcPts val="0"/>
              </a:spcAft>
              <a:buFont typeface="+mj-lt"/>
              <a:buAutoNum type="arabicPeriod"/>
              <a:defRPr/>
            </a:pPr>
            <a:r>
              <a:rPr lang="en-US" dirty="0" smtClean="0"/>
              <a:t>On the slide, select the picture. In the </a:t>
            </a:r>
            <a:r>
              <a:rPr lang="en-US" b="1" dirty="0" smtClean="0"/>
              <a:t>Custom</a:t>
            </a:r>
            <a:r>
              <a:rPr lang="en-US" dirty="0" smtClean="0"/>
              <a:t> </a:t>
            </a:r>
            <a:r>
              <a:rPr lang="en-US" b="1" dirty="0" smtClean="0"/>
              <a:t>Animation</a:t>
            </a:r>
            <a:r>
              <a:rPr lang="en-US" dirty="0" smtClean="0"/>
              <a:t> task pane, do the following: </a:t>
            </a:r>
          </a:p>
          <a:p>
            <a:pPr marL="685800" lvl="1" indent="-228600" eaLnBrk="1" fontAlgn="auto" hangingPunct="1">
              <a:spcBef>
                <a:spcPts val="0"/>
              </a:spcBef>
              <a:spcAft>
                <a:spcPts val="0"/>
              </a:spcAft>
              <a:buFont typeface="+mj-lt"/>
              <a:buAutoNum type="arabicPeriod"/>
              <a:defRPr/>
            </a:pPr>
            <a:r>
              <a:rPr lang="en-US" dirty="0" smtClean="0"/>
              <a:t>Click </a:t>
            </a:r>
            <a:r>
              <a:rPr lang="en-US" b="1" dirty="0" smtClean="0"/>
              <a:t>Add Effect</a:t>
            </a:r>
            <a:r>
              <a:rPr lang="en-US" dirty="0" smtClean="0"/>
              <a:t>, point to </a:t>
            </a:r>
            <a:r>
              <a:rPr lang="en-US" b="1" dirty="0" smtClean="0"/>
              <a:t>Entrance</a:t>
            </a:r>
            <a:r>
              <a:rPr lang="en-US" dirty="0" smtClean="0"/>
              <a:t>, and then click </a:t>
            </a:r>
            <a:r>
              <a:rPr lang="en-US" b="1" dirty="0" smtClean="0"/>
              <a:t>More</a:t>
            </a:r>
            <a:r>
              <a:rPr lang="en-US" dirty="0" smtClean="0"/>
              <a:t> </a:t>
            </a:r>
            <a:r>
              <a:rPr lang="en-US" b="1" dirty="0" smtClean="0"/>
              <a:t>Effects</a:t>
            </a:r>
            <a:r>
              <a:rPr lang="en-US" dirty="0" smtClean="0"/>
              <a:t>. In the </a:t>
            </a:r>
            <a:r>
              <a:rPr lang="en-US" b="1" dirty="0" smtClean="0"/>
              <a:t>Add Entrance Effect</a:t>
            </a:r>
            <a:r>
              <a:rPr lang="en-US" dirty="0" smtClean="0"/>
              <a:t> dialog box, under </a:t>
            </a:r>
            <a:r>
              <a:rPr lang="en-US" b="1" dirty="0" smtClean="0"/>
              <a:t>Basic</a:t>
            </a:r>
            <a:r>
              <a:rPr lang="en-US" dirty="0" smtClean="0"/>
              <a:t>, click </a:t>
            </a:r>
            <a:r>
              <a:rPr lang="en-US" b="1" dirty="0" smtClean="0"/>
              <a:t>Box</a:t>
            </a:r>
            <a:r>
              <a:rPr lang="en-US" dirty="0" smtClean="0"/>
              <a:t>, and then click </a:t>
            </a:r>
            <a:r>
              <a:rPr lang="en-US" b="1" dirty="0" smtClean="0"/>
              <a:t>OK.</a:t>
            </a:r>
          </a:p>
          <a:p>
            <a:pPr marL="685800" lvl="1" indent="-228600" eaLnBrk="1" fontAlgn="auto" hangingPunct="1">
              <a:spcBef>
                <a:spcPts val="0"/>
              </a:spcBef>
              <a:spcAft>
                <a:spcPts val="0"/>
              </a:spcAft>
              <a:buFont typeface="+mj-lt"/>
              <a:buAutoNum type="arabicPeriod"/>
              <a:defRPr/>
            </a:pPr>
            <a:r>
              <a:rPr lang="en-US" dirty="0" smtClean="0"/>
              <a:t>Under </a:t>
            </a:r>
            <a:r>
              <a:rPr lang="en-US" b="1" dirty="0" smtClean="0"/>
              <a:t>Modify: Box</a:t>
            </a:r>
            <a:r>
              <a:rPr lang="en-US" dirty="0" smtClean="0"/>
              <a:t>, in the </a:t>
            </a:r>
            <a:r>
              <a:rPr lang="en-US" b="1" dirty="0" smtClean="0"/>
              <a:t>Start</a:t>
            </a:r>
            <a:r>
              <a:rPr lang="en-US" dirty="0" smtClean="0"/>
              <a:t> list, select </a:t>
            </a:r>
            <a:r>
              <a:rPr lang="en-US" b="1" dirty="0" smtClean="0"/>
              <a:t>With Previous</a:t>
            </a:r>
            <a:r>
              <a:rPr lang="en-US" dirty="0" smtClean="0"/>
              <a:t>.</a:t>
            </a:r>
          </a:p>
          <a:p>
            <a:pPr marL="685800" lvl="1" indent="-228600" eaLnBrk="1" fontAlgn="auto" hangingPunct="1">
              <a:spcBef>
                <a:spcPts val="0"/>
              </a:spcBef>
              <a:spcAft>
                <a:spcPts val="0"/>
              </a:spcAft>
              <a:buFont typeface="+mj-lt"/>
              <a:buAutoNum type="arabicPeriod"/>
              <a:defRPr/>
            </a:pPr>
            <a:r>
              <a:rPr lang="en-US" dirty="0" smtClean="0"/>
              <a:t>Under </a:t>
            </a:r>
            <a:r>
              <a:rPr lang="en-US" b="1" dirty="0" smtClean="0"/>
              <a:t>Modify: Box</a:t>
            </a:r>
            <a:r>
              <a:rPr lang="en-US" dirty="0" smtClean="0"/>
              <a:t>, in the </a:t>
            </a:r>
            <a:r>
              <a:rPr lang="en-US" b="1" dirty="0" smtClean="0"/>
              <a:t>Direction</a:t>
            </a:r>
            <a:r>
              <a:rPr lang="en-US" dirty="0" smtClean="0"/>
              <a:t> list, select </a:t>
            </a:r>
            <a:r>
              <a:rPr lang="en-US" b="1" dirty="0" smtClean="0"/>
              <a:t>Out</a:t>
            </a:r>
            <a:r>
              <a:rPr lang="en-US" dirty="0" smtClean="0"/>
              <a:t>.</a:t>
            </a:r>
          </a:p>
          <a:p>
            <a:pPr marL="228600" indent="-228600" eaLnBrk="1" fontAlgn="auto" hangingPunct="1">
              <a:spcBef>
                <a:spcPts val="0"/>
              </a:spcBef>
              <a:spcAft>
                <a:spcPts val="0"/>
              </a:spcAft>
              <a:buFont typeface="+mj-lt"/>
              <a:buAutoNum type="arabicPeriod"/>
              <a:defRPr/>
            </a:pPr>
            <a:r>
              <a:rPr lang="en-US" dirty="0" smtClean="0"/>
              <a:t>Also in the </a:t>
            </a:r>
            <a:r>
              <a:rPr lang="en-US" b="1" dirty="0" smtClean="0"/>
              <a:t>Custom Animation </a:t>
            </a:r>
            <a:r>
              <a:rPr lang="en-US" dirty="0" smtClean="0"/>
              <a:t>task pane, select the fifth animation effect (box effect for the picture). Click the arrow to the right of the selected effect, and then click </a:t>
            </a:r>
            <a:r>
              <a:rPr lang="en-US" b="1" dirty="0" smtClean="0"/>
              <a:t>Timing</a:t>
            </a:r>
            <a:r>
              <a:rPr lang="en-US" dirty="0" smtClean="0"/>
              <a:t>. In the </a:t>
            </a:r>
            <a:r>
              <a:rPr lang="en-US" b="1" dirty="0" smtClean="0"/>
              <a:t>Fade </a:t>
            </a:r>
            <a:r>
              <a:rPr lang="en-US" dirty="0" smtClean="0"/>
              <a:t>dialog box, on the </a:t>
            </a:r>
            <a:r>
              <a:rPr lang="en-US" b="1" dirty="0" smtClean="0"/>
              <a:t>Timing</a:t>
            </a:r>
            <a:r>
              <a:rPr lang="en-US" dirty="0" smtClean="0"/>
              <a:t> tab, do the following:</a:t>
            </a:r>
          </a:p>
          <a:p>
            <a:pPr marL="685800" lvl="1" indent="-228600" eaLnBrk="1" fontAlgn="auto" hangingPunct="1">
              <a:spcBef>
                <a:spcPts val="0"/>
              </a:spcBef>
              <a:spcAft>
                <a:spcPts val="0"/>
              </a:spcAft>
              <a:buFont typeface="Arial" pitchFamily="34" charset="0"/>
              <a:buChar char="•"/>
              <a:defRPr/>
            </a:pPr>
            <a:r>
              <a:rPr lang="en-US" dirty="0" smtClean="0"/>
              <a:t>In the </a:t>
            </a:r>
            <a:r>
              <a:rPr lang="en-US" b="1" dirty="0" smtClean="0"/>
              <a:t>Delay</a:t>
            </a:r>
            <a:r>
              <a:rPr lang="en-US" dirty="0" smtClean="0"/>
              <a:t> box, enter </a:t>
            </a:r>
            <a:r>
              <a:rPr lang="en-US" b="1" dirty="0" smtClean="0"/>
              <a:t>1.3</a:t>
            </a:r>
            <a:r>
              <a:rPr lang="en-US" dirty="0" smtClean="0"/>
              <a:t>.</a:t>
            </a:r>
          </a:p>
          <a:p>
            <a:pPr marL="685800" lvl="1" indent="-228600" eaLnBrk="1" fontAlgn="auto" hangingPunct="1">
              <a:spcBef>
                <a:spcPts val="0"/>
              </a:spcBef>
              <a:spcAft>
                <a:spcPts val="0"/>
              </a:spcAft>
              <a:buFont typeface="Arial" pitchFamily="34" charset="0"/>
              <a:buChar char="•"/>
              <a:defRPr/>
            </a:pPr>
            <a:r>
              <a:rPr lang="en-US" dirty="0" smtClean="0"/>
              <a:t>In the </a:t>
            </a:r>
            <a:r>
              <a:rPr lang="en-US" b="1" dirty="0" smtClean="0"/>
              <a:t>Speed</a:t>
            </a:r>
            <a:r>
              <a:rPr lang="en-US" dirty="0" smtClean="0"/>
              <a:t> box, enter </a:t>
            </a:r>
            <a:r>
              <a:rPr lang="en-US" b="1" dirty="0" smtClean="0"/>
              <a:t>0.7 seconds</a:t>
            </a:r>
            <a:r>
              <a:rPr lang="en-US" dirty="0" smtClean="0"/>
              <a:t>, and then click </a:t>
            </a:r>
            <a:r>
              <a:rPr lang="en-US" b="1" dirty="0" smtClean="0"/>
              <a:t>OK</a:t>
            </a:r>
            <a:r>
              <a:rPr lang="en-US" dirty="0" smtClean="0"/>
              <a:t>.</a:t>
            </a:r>
          </a:p>
          <a:p>
            <a:pPr marL="228600" indent="-228600" eaLnBrk="1" fontAlgn="auto" hangingPunct="1">
              <a:spcBef>
                <a:spcPts val="0"/>
              </a:spcBef>
              <a:spcAft>
                <a:spcPts val="0"/>
              </a:spcAft>
              <a:buFont typeface="+mj-lt"/>
              <a:buAutoNum type="arabicPeriod"/>
              <a:defRPr/>
            </a:pPr>
            <a:r>
              <a:rPr lang="en-US" dirty="0" smtClean="0"/>
              <a:t>Press and hold CTRL, and then select the four rectangles on the slide. In the </a:t>
            </a:r>
            <a:r>
              <a:rPr lang="en-US" b="1" dirty="0" smtClean="0"/>
              <a:t>Custom</a:t>
            </a:r>
            <a:r>
              <a:rPr lang="en-US" dirty="0" smtClean="0"/>
              <a:t> </a:t>
            </a:r>
            <a:r>
              <a:rPr lang="en-US" b="1" dirty="0" smtClean="0"/>
              <a:t>Animation</a:t>
            </a:r>
            <a:r>
              <a:rPr lang="en-US" dirty="0" smtClean="0"/>
              <a:t> task pane, do the following:</a:t>
            </a:r>
          </a:p>
          <a:p>
            <a:pPr marL="685800" lvl="1" indent="-228600" eaLnBrk="1" fontAlgn="auto" hangingPunct="1">
              <a:spcBef>
                <a:spcPts val="0"/>
              </a:spcBef>
              <a:spcAft>
                <a:spcPts val="0"/>
              </a:spcAft>
              <a:buFont typeface="+mj-lt"/>
              <a:buAutoNum type="arabicPeriod"/>
              <a:defRPr/>
            </a:pPr>
            <a:r>
              <a:rPr lang="en-US" dirty="0" smtClean="0"/>
              <a:t>Click </a:t>
            </a:r>
            <a:r>
              <a:rPr lang="en-US" b="1" dirty="0" smtClean="0"/>
              <a:t>Add Effect</a:t>
            </a:r>
            <a:r>
              <a:rPr lang="en-US" dirty="0" smtClean="0"/>
              <a:t>, point to </a:t>
            </a:r>
            <a:r>
              <a:rPr lang="en-US" b="1" dirty="0" smtClean="0"/>
              <a:t>Exit</a:t>
            </a:r>
            <a:r>
              <a:rPr lang="en-US" dirty="0" smtClean="0"/>
              <a:t>, and then click </a:t>
            </a:r>
            <a:r>
              <a:rPr lang="en-US" b="1" dirty="0" smtClean="0"/>
              <a:t>More</a:t>
            </a:r>
            <a:r>
              <a:rPr lang="en-US" dirty="0" smtClean="0"/>
              <a:t> </a:t>
            </a:r>
            <a:r>
              <a:rPr lang="en-US" b="1" dirty="0" smtClean="0"/>
              <a:t>Effects</a:t>
            </a:r>
            <a:r>
              <a:rPr lang="en-US" dirty="0" smtClean="0"/>
              <a:t>. In the </a:t>
            </a:r>
            <a:r>
              <a:rPr lang="en-US" b="1" dirty="0" smtClean="0"/>
              <a:t>Add Exit Effect </a:t>
            </a:r>
            <a:r>
              <a:rPr lang="en-US" dirty="0" smtClean="0"/>
              <a:t>dialog box,</a:t>
            </a:r>
            <a:r>
              <a:rPr lang="en-US" b="1" dirty="0" smtClean="0"/>
              <a:t> </a:t>
            </a:r>
            <a:r>
              <a:rPr lang="en-US" dirty="0" smtClean="0"/>
              <a:t>under </a:t>
            </a:r>
            <a:r>
              <a:rPr lang="en-US" b="1" dirty="0" smtClean="0"/>
              <a:t>Basic</a:t>
            </a:r>
            <a:r>
              <a:rPr lang="en-US" dirty="0" smtClean="0"/>
              <a:t>, click </a:t>
            </a:r>
            <a:r>
              <a:rPr lang="en-US" b="1" dirty="0" smtClean="0"/>
              <a:t>Fly Out</a:t>
            </a:r>
            <a:r>
              <a:rPr lang="en-US" dirty="0" smtClean="0"/>
              <a:t>, and then click </a:t>
            </a:r>
            <a:r>
              <a:rPr lang="en-US" b="1" dirty="0" smtClean="0"/>
              <a:t>OK</a:t>
            </a:r>
            <a:r>
              <a:rPr lang="en-US" dirty="0" smtClean="0"/>
              <a:t>.</a:t>
            </a:r>
          </a:p>
          <a:p>
            <a:pPr marL="685800" lvl="1" indent="-228600" eaLnBrk="1" fontAlgn="auto" hangingPunct="1">
              <a:spcBef>
                <a:spcPts val="0"/>
              </a:spcBef>
              <a:spcAft>
                <a:spcPts val="0"/>
              </a:spcAft>
              <a:buFont typeface="+mj-lt"/>
              <a:buAutoNum type="arabicPeriod"/>
              <a:defRPr/>
            </a:pPr>
            <a:r>
              <a:rPr lang="en-US" dirty="0" smtClean="0"/>
              <a:t>Under </a:t>
            </a:r>
            <a:r>
              <a:rPr lang="en-US" b="1" dirty="0" smtClean="0"/>
              <a:t>Modify: Fly Out</a:t>
            </a:r>
            <a:r>
              <a:rPr lang="en-US" dirty="0" smtClean="0"/>
              <a:t>, in the </a:t>
            </a:r>
            <a:r>
              <a:rPr lang="en-US" b="1" dirty="0" smtClean="0"/>
              <a:t>Start </a:t>
            </a:r>
            <a:r>
              <a:rPr lang="en-US" dirty="0" smtClean="0"/>
              <a:t>list, select </a:t>
            </a:r>
            <a:r>
              <a:rPr lang="en-US" b="1" dirty="0" smtClean="0"/>
              <a:t>With Previous</a:t>
            </a:r>
            <a:r>
              <a:rPr lang="en-US" dirty="0" smtClean="0"/>
              <a:t>.</a:t>
            </a:r>
          </a:p>
          <a:p>
            <a:pPr marL="685800" lvl="1" indent="-228600" eaLnBrk="1" fontAlgn="auto" hangingPunct="1">
              <a:spcBef>
                <a:spcPts val="0"/>
              </a:spcBef>
              <a:spcAft>
                <a:spcPts val="0"/>
              </a:spcAft>
              <a:buFont typeface="+mj-lt"/>
              <a:buAutoNum type="arabicPeriod"/>
              <a:defRPr/>
            </a:pPr>
            <a:r>
              <a:rPr lang="en-US" dirty="0" smtClean="0"/>
              <a:t>Under </a:t>
            </a:r>
            <a:r>
              <a:rPr lang="en-US" b="1" dirty="0" smtClean="0"/>
              <a:t>Modify: Fly Out</a:t>
            </a:r>
            <a:r>
              <a:rPr lang="en-US" dirty="0" smtClean="0"/>
              <a:t>, in the </a:t>
            </a:r>
            <a:r>
              <a:rPr lang="en-US" b="1" dirty="0" smtClean="0"/>
              <a:t>Speed </a:t>
            </a:r>
            <a:r>
              <a:rPr lang="en-US" dirty="0" smtClean="0"/>
              <a:t>box, select </a:t>
            </a:r>
            <a:r>
              <a:rPr lang="en-US" b="1" dirty="0" smtClean="0"/>
              <a:t>Medium</a:t>
            </a:r>
            <a:r>
              <a:rPr lang="en-US" dirty="0" smtClean="0"/>
              <a:t>. </a:t>
            </a:r>
            <a:endParaRPr lang="en-US" i="1" dirty="0" smtClean="0"/>
          </a:p>
          <a:p>
            <a:pPr marL="228600" indent="-228600" eaLnBrk="1" fontAlgn="auto" hangingPunct="1">
              <a:spcBef>
                <a:spcPts val="0"/>
              </a:spcBef>
              <a:spcAft>
                <a:spcPts val="0"/>
              </a:spcAft>
              <a:buFont typeface="+mj-lt"/>
              <a:buAutoNum type="arabicPeriod"/>
              <a:defRPr/>
            </a:pPr>
            <a:r>
              <a:rPr lang="en-US" dirty="0" smtClean="0"/>
              <a:t>Also in the </a:t>
            </a:r>
            <a:r>
              <a:rPr lang="en-US" b="1" dirty="0" smtClean="0"/>
              <a:t>Custom Animation </a:t>
            </a:r>
            <a:r>
              <a:rPr lang="en-US" dirty="0" smtClean="0"/>
              <a:t>task pane, with all four fly-out effects still selected, click the arrow to the right of the last fly-out effect, and then click </a:t>
            </a:r>
            <a:r>
              <a:rPr lang="en-US" b="1" dirty="0" smtClean="0"/>
              <a:t>Timing</a:t>
            </a:r>
            <a:r>
              <a:rPr lang="en-US" dirty="0" smtClean="0"/>
              <a:t>. In the </a:t>
            </a:r>
            <a:r>
              <a:rPr lang="en-US" b="1" dirty="0" smtClean="0"/>
              <a:t>Fly Out </a:t>
            </a:r>
            <a:r>
              <a:rPr lang="en-US" dirty="0" smtClean="0"/>
              <a:t>dialog box, on the </a:t>
            </a:r>
            <a:r>
              <a:rPr lang="en-US" b="1" dirty="0" smtClean="0"/>
              <a:t>Timing</a:t>
            </a:r>
            <a:r>
              <a:rPr lang="en-US" dirty="0" smtClean="0"/>
              <a:t> tab, in the </a:t>
            </a:r>
            <a:r>
              <a:rPr lang="en-US" b="1" dirty="0" smtClean="0"/>
              <a:t>Delay</a:t>
            </a:r>
            <a:r>
              <a:rPr lang="en-US" dirty="0" smtClean="0"/>
              <a:t> box, enter </a:t>
            </a:r>
            <a:r>
              <a:rPr lang="en-US" b="1" dirty="0" smtClean="0"/>
              <a:t>0</a:t>
            </a:r>
            <a:r>
              <a:rPr lang="en-US" dirty="0" smtClean="0"/>
              <a:t>, and then click </a:t>
            </a:r>
            <a:r>
              <a:rPr lang="en-US" b="1" dirty="0" smtClean="0"/>
              <a:t>OK</a:t>
            </a:r>
            <a:r>
              <a:rPr lang="en-US" dirty="0" smtClean="0"/>
              <a:t>.</a:t>
            </a:r>
          </a:p>
          <a:p>
            <a:pPr marL="228600" indent="-228600" eaLnBrk="1" fontAlgn="auto" hangingPunct="1">
              <a:spcBef>
                <a:spcPts val="0"/>
              </a:spcBef>
              <a:spcAft>
                <a:spcPts val="0"/>
              </a:spcAft>
              <a:buFont typeface="+mj-lt"/>
              <a:buAutoNum type="arabicPeriod"/>
              <a:defRPr/>
            </a:pPr>
            <a:r>
              <a:rPr lang="en-US" dirty="0" smtClean="0"/>
              <a:t>Also in the Custom Animation task pane, select the sixth animation effect (first fly-out effect). Under </a:t>
            </a:r>
            <a:r>
              <a:rPr lang="en-US" b="1" dirty="0" smtClean="0"/>
              <a:t>Modify: Fly Out</a:t>
            </a:r>
            <a:r>
              <a:rPr lang="en-US" dirty="0" smtClean="0"/>
              <a:t>, in the </a:t>
            </a:r>
            <a:r>
              <a:rPr lang="en-US" b="1" dirty="0" smtClean="0"/>
              <a:t>Start </a:t>
            </a:r>
            <a:r>
              <a:rPr lang="en-US" dirty="0" smtClean="0"/>
              <a:t>list, select </a:t>
            </a:r>
            <a:r>
              <a:rPr lang="en-US" b="1" dirty="0" smtClean="0"/>
              <a:t>On Click</a:t>
            </a:r>
            <a:r>
              <a:rPr lang="en-US" dirty="0" smtClean="0"/>
              <a:t>.</a:t>
            </a:r>
          </a:p>
          <a:p>
            <a:pPr marL="228600" indent="-228600" eaLnBrk="1" fontAlgn="auto" hangingPunct="1">
              <a:spcBef>
                <a:spcPts val="0"/>
              </a:spcBef>
              <a:spcAft>
                <a:spcPts val="0"/>
              </a:spcAft>
              <a:buFont typeface="+mj-lt"/>
              <a:buAutoNum type="arabicPeriod"/>
              <a:defRPr/>
            </a:pPr>
            <a:r>
              <a:rPr lang="en-US" dirty="0" smtClean="0"/>
              <a:t>On the slide, select the top horizontal rectangle. In the </a:t>
            </a:r>
            <a:r>
              <a:rPr lang="en-US" b="1" dirty="0" smtClean="0"/>
              <a:t>Custom</a:t>
            </a:r>
            <a:r>
              <a:rPr lang="en-US" dirty="0" smtClean="0"/>
              <a:t> </a:t>
            </a:r>
            <a:r>
              <a:rPr lang="en-US" b="1" dirty="0" smtClean="0"/>
              <a:t>Animation</a:t>
            </a:r>
            <a:r>
              <a:rPr lang="en-US" dirty="0" smtClean="0"/>
              <a:t> task pane, select the highlighted fly-out effect. Under </a:t>
            </a:r>
            <a:r>
              <a:rPr lang="en-US" b="1" dirty="0" smtClean="0"/>
              <a:t>Modify: Fly Out</a:t>
            </a:r>
            <a:r>
              <a:rPr lang="en-US" dirty="0" smtClean="0"/>
              <a:t>, in the </a:t>
            </a:r>
            <a:r>
              <a:rPr lang="en-US" b="1" dirty="0" smtClean="0"/>
              <a:t>Direction </a:t>
            </a:r>
            <a:r>
              <a:rPr lang="en-US" dirty="0" smtClean="0"/>
              <a:t>list, select </a:t>
            </a:r>
            <a:r>
              <a:rPr lang="en-US" b="1" dirty="0" smtClean="0"/>
              <a:t>To Bottom</a:t>
            </a:r>
            <a:r>
              <a:rPr lang="en-US" dirty="0" smtClean="0"/>
              <a:t>.</a:t>
            </a:r>
          </a:p>
          <a:p>
            <a:pPr marL="228600" indent="-228600" eaLnBrk="1" fontAlgn="auto" hangingPunct="1">
              <a:spcBef>
                <a:spcPts val="0"/>
              </a:spcBef>
              <a:spcAft>
                <a:spcPts val="0"/>
              </a:spcAft>
              <a:buFont typeface="+mj-lt"/>
              <a:buAutoNum type="arabicPeriod"/>
              <a:defRPr/>
            </a:pPr>
            <a:r>
              <a:rPr lang="en-US" dirty="0" smtClean="0"/>
              <a:t>On the slide, select the bottom horizontal rectangle. In the </a:t>
            </a:r>
            <a:r>
              <a:rPr lang="en-US" b="1" dirty="0" smtClean="0"/>
              <a:t>Custom</a:t>
            </a:r>
            <a:r>
              <a:rPr lang="en-US" dirty="0" smtClean="0"/>
              <a:t> </a:t>
            </a:r>
            <a:r>
              <a:rPr lang="en-US" b="1" dirty="0" smtClean="0"/>
              <a:t>Animation</a:t>
            </a:r>
            <a:r>
              <a:rPr lang="en-US" dirty="0" smtClean="0"/>
              <a:t> task pane, select the highlighted fly-out effect. Under </a:t>
            </a:r>
            <a:r>
              <a:rPr lang="en-US" b="1" dirty="0" smtClean="0"/>
              <a:t>Modify: Fly Out</a:t>
            </a:r>
            <a:r>
              <a:rPr lang="en-US" dirty="0" smtClean="0"/>
              <a:t>, in the </a:t>
            </a:r>
            <a:r>
              <a:rPr lang="en-US" b="1" dirty="0" smtClean="0"/>
              <a:t>Direction </a:t>
            </a:r>
            <a:r>
              <a:rPr lang="en-US" dirty="0" smtClean="0"/>
              <a:t>list, select </a:t>
            </a:r>
            <a:r>
              <a:rPr lang="en-US" b="1" dirty="0" smtClean="0"/>
              <a:t>To Top</a:t>
            </a:r>
            <a:r>
              <a:rPr lang="en-US" dirty="0" smtClean="0"/>
              <a:t>.</a:t>
            </a:r>
          </a:p>
          <a:p>
            <a:pPr marL="228600" indent="-228600" eaLnBrk="1" fontAlgn="auto" hangingPunct="1">
              <a:spcBef>
                <a:spcPts val="0"/>
              </a:spcBef>
              <a:spcAft>
                <a:spcPts val="0"/>
              </a:spcAft>
              <a:buFont typeface="+mj-lt"/>
              <a:buAutoNum type="arabicPeriod"/>
              <a:defRPr/>
            </a:pPr>
            <a:r>
              <a:rPr lang="en-US" dirty="0" smtClean="0"/>
              <a:t>On the slide, select the left vertical rectangle. In the </a:t>
            </a:r>
            <a:r>
              <a:rPr lang="en-US" b="1" dirty="0" smtClean="0"/>
              <a:t>Custom</a:t>
            </a:r>
            <a:r>
              <a:rPr lang="en-US" dirty="0" smtClean="0"/>
              <a:t> </a:t>
            </a:r>
            <a:r>
              <a:rPr lang="en-US" b="1" dirty="0" smtClean="0"/>
              <a:t>Animation</a:t>
            </a:r>
            <a:r>
              <a:rPr lang="en-US" dirty="0" smtClean="0"/>
              <a:t> task pane, select the highlighted fly-out effect. Under </a:t>
            </a:r>
            <a:r>
              <a:rPr lang="en-US" b="1" dirty="0" smtClean="0"/>
              <a:t>Modify: Fly Out</a:t>
            </a:r>
            <a:r>
              <a:rPr lang="en-US" dirty="0" smtClean="0"/>
              <a:t>, in the </a:t>
            </a:r>
            <a:r>
              <a:rPr lang="en-US" b="1" dirty="0" smtClean="0"/>
              <a:t>Direction </a:t>
            </a:r>
            <a:r>
              <a:rPr lang="en-US" dirty="0" smtClean="0"/>
              <a:t>list, select </a:t>
            </a:r>
            <a:r>
              <a:rPr lang="en-US" b="1" dirty="0" smtClean="0"/>
              <a:t>To Right</a:t>
            </a:r>
            <a:r>
              <a:rPr lang="en-US" dirty="0" smtClean="0"/>
              <a:t>.</a:t>
            </a:r>
          </a:p>
          <a:p>
            <a:pPr marL="228600" indent="-228600" eaLnBrk="1" fontAlgn="auto" hangingPunct="1">
              <a:spcBef>
                <a:spcPts val="0"/>
              </a:spcBef>
              <a:spcAft>
                <a:spcPts val="0"/>
              </a:spcAft>
              <a:buFont typeface="+mj-lt"/>
              <a:buAutoNum type="arabicPeriod"/>
              <a:defRPr/>
            </a:pPr>
            <a:r>
              <a:rPr lang="en-US" dirty="0" smtClean="0"/>
              <a:t>On the slide, select the right vertical rectangle. In the </a:t>
            </a:r>
            <a:r>
              <a:rPr lang="en-US" b="1" dirty="0" smtClean="0"/>
              <a:t>Custom</a:t>
            </a:r>
            <a:r>
              <a:rPr lang="en-US" dirty="0" smtClean="0"/>
              <a:t> </a:t>
            </a:r>
            <a:r>
              <a:rPr lang="en-US" b="1" dirty="0" smtClean="0"/>
              <a:t>Animation</a:t>
            </a:r>
            <a:r>
              <a:rPr lang="en-US" dirty="0" smtClean="0"/>
              <a:t> task pane, select the highlighted fly-out effect. Under </a:t>
            </a:r>
            <a:r>
              <a:rPr lang="en-US" b="1" dirty="0" smtClean="0"/>
              <a:t>Modify: Fly Out</a:t>
            </a:r>
            <a:r>
              <a:rPr lang="en-US" dirty="0" smtClean="0"/>
              <a:t>, in the </a:t>
            </a:r>
            <a:r>
              <a:rPr lang="en-US" b="1" dirty="0" smtClean="0"/>
              <a:t>Direction </a:t>
            </a:r>
            <a:r>
              <a:rPr lang="en-US" dirty="0" smtClean="0"/>
              <a:t>list, select </a:t>
            </a:r>
            <a:r>
              <a:rPr lang="en-US" b="1" dirty="0" smtClean="0"/>
              <a:t>To Left</a:t>
            </a:r>
            <a:r>
              <a:rPr lang="en-US" dirty="0" smtClean="0"/>
              <a:t>.</a:t>
            </a:r>
          </a:p>
          <a:p>
            <a:pPr marL="228600" indent="-228600" eaLnBrk="1" fontAlgn="auto" hangingPunct="1">
              <a:spcBef>
                <a:spcPts val="0"/>
              </a:spcBef>
              <a:spcAft>
                <a:spcPts val="0"/>
              </a:spcAft>
              <a:buFont typeface="+mj-lt"/>
              <a:buAutoNum type="arabicPeriod"/>
              <a:defRPr/>
            </a:pPr>
            <a:r>
              <a:rPr lang="en-US" dirty="0" smtClean="0"/>
              <a:t>On the slide, select the picture. In the </a:t>
            </a:r>
            <a:r>
              <a:rPr lang="en-US" b="1" dirty="0" smtClean="0"/>
              <a:t>Custom</a:t>
            </a:r>
            <a:r>
              <a:rPr lang="en-US" dirty="0" smtClean="0"/>
              <a:t> </a:t>
            </a:r>
            <a:r>
              <a:rPr lang="en-US" b="1" dirty="0" smtClean="0"/>
              <a:t>Animation</a:t>
            </a:r>
            <a:r>
              <a:rPr lang="en-US" dirty="0" smtClean="0"/>
              <a:t> task pane, do the following:</a:t>
            </a:r>
          </a:p>
          <a:p>
            <a:pPr marL="685800" lvl="1" indent="-228600" eaLnBrk="1" fontAlgn="auto" hangingPunct="1">
              <a:spcBef>
                <a:spcPts val="0"/>
              </a:spcBef>
              <a:spcAft>
                <a:spcPts val="0"/>
              </a:spcAft>
              <a:buFont typeface="+mj-lt"/>
              <a:buAutoNum type="arabicPeriod"/>
              <a:defRPr/>
            </a:pPr>
            <a:r>
              <a:rPr lang="en-US" dirty="0" smtClean="0"/>
              <a:t>Click </a:t>
            </a:r>
            <a:r>
              <a:rPr lang="en-US" b="1" dirty="0" smtClean="0"/>
              <a:t>Add Effect</a:t>
            </a:r>
            <a:r>
              <a:rPr lang="en-US" dirty="0" smtClean="0"/>
              <a:t>, point to </a:t>
            </a:r>
            <a:r>
              <a:rPr lang="en-US" b="1" dirty="0" smtClean="0"/>
              <a:t>Exit</a:t>
            </a:r>
            <a:r>
              <a:rPr lang="en-US" dirty="0" smtClean="0"/>
              <a:t>, and then click </a:t>
            </a:r>
            <a:r>
              <a:rPr lang="en-US" b="1" dirty="0" smtClean="0"/>
              <a:t>More</a:t>
            </a:r>
            <a:r>
              <a:rPr lang="en-US" dirty="0" smtClean="0"/>
              <a:t> </a:t>
            </a:r>
            <a:r>
              <a:rPr lang="en-US" b="1" dirty="0" smtClean="0"/>
              <a:t>Effects</a:t>
            </a:r>
            <a:r>
              <a:rPr lang="en-US" dirty="0" smtClean="0"/>
              <a:t>. In the </a:t>
            </a:r>
            <a:r>
              <a:rPr lang="en-US" b="1" dirty="0" smtClean="0"/>
              <a:t>Add Exit Effect</a:t>
            </a:r>
            <a:r>
              <a:rPr lang="en-US" dirty="0" smtClean="0"/>
              <a:t> dialog box, under </a:t>
            </a:r>
            <a:r>
              <a:rPr lang="en-US" b="1" dirty="0" smtClean="0"/>
              <a:t>Basic</a:t>
            </a:r>
            <a:r>
              <a:rPr lang="en-US" dirty="0" smtClean="0"/>
              <a:t>, click </a:t>
            </a:r>
            <a:r>
              <a:rPr lang="en-US" b="1" dirty="0" smtClean="0"/>
              <a:t>Box</a:t>
            </a:r>
            <a:r>
              <a:rPr lang="en-US" dirty="0" smtClean="0"/>
              <a:t>, and then click </a:t>
            </a:r>
            <a:r>
              <a:rPr lang="en-US" b="1" dirty="0" smtClean="0"/>
              <a:t>OK</a:t>
            </a:r>
            <a:r>
              <a:rPr lang="en-US" dirty="0" smtClean="0"/>
              <a:t>.</a:t>
            </a:r>
          </a:p>
          <a:p>
            <a:pPr marL="685800" lvl="1" indent="-228600" eaLnBrk="1" fontAlgn="auto" hangingPunct="1">
              <a:spcBef>
                <a:spcPts val="0"/>
              </a:spcBef>
              <a:spcAft>
                <a:spcPts val="0"/>
              </a:spcAft>
              <a:buFont typeface="+mj-lt"/>
              <a:buAutoNum type="arabicPeriod"/>
              <a:defRPr/>
            </a:pPr>
            <a:r>
              <a:rPr lang="en-US" dirty="0" smtClean="0"/>
              <a:t>Under </a:t>
            </a:r>
            <a:r>
              <a:rPr lang="en-US" b="1" dirty="0" smtClean="0"/>
              <a:t>Modify: Box</a:t>
            </a:r>
            <a:r>
              <a:rPr lang="en-US" dirty="0" smtClean="0"/>
              <a:t>, in the </a:t>
            </a:r>
            <a:r>
              <a:rPr lang="en-US" b="1" dirty="0" smtClean="0"/>
              <a:t>Start </a:t>
            </a:r>
            <a:r>
              <a:rPr lang="en-US" dirty="0" smtClean="0"/>
              <a:t>list, select </a:t>
            </a:r>
            <a:r>
              <a:rPr lang="en-US" b="1" dirty="0" smtClean="0"/>
              <a:t>With Previous</a:t>
            </a:r>
            <a:r>
              <a:rPr lang="en-US" dirty="0" smtClean="0"/>
              <a:t>.</a:t>
            </a:r>
            <a:endParaRPr lang="en-US" b="1" dirty="0" smtClean="0"/>
          </a:p>
          <a:p>
            <a:pPr marL="685800" lvl="1" indent="-228600" eaLnBrk="1" fontAlgn="auto" hangingPunct="1">
              <a:spcBef>
                <a:spcPts val="0"/>
              </a:spcBef>
              <a:spcAft>
                <a:spcPts val="0"/>
              </a:spcAft>
              <a:buFont typeface="+mj-lt"/>
              <a:buAutoNum type="arabicPeriod"/>
              <a:defRPr/>
            </a:pPr>
            <a:r>
              <a:rPr lang="en-US" dirty="0" smtClean="0"/>
              <a:t>Under </a:t>
            </a:r>
            <a:r>
              <a:rPr lang="en-US" b="1" dirty="0" smtClean="0"/>
              <a:t>Modify: Box</a:t>
            </a:r>
            <a:r>
              <a:rPr lang="en-US" dirty="0" smtClean="0"/>
              <a:t>, in the </a:t>
            </a:r>
            <a:r>
              <a:rPr lang="en-US" b="1" dirty="0" smtClean="0"/>
              <a:t>Direction </a:t>
            </a:r>
            <a:r>
              <a:rPr lang="en-US" dirty="0" smtClean="0"/>
              <a:t>list, select </a:t>
            </a:r>
            <a:r>
              <a:rPr lang="en-US" b="1" dirty="0" smtClean="0"/>
              <a:t>In</a:t>
            </a:r>
            <a:r>
              <a:rPr lang="en-US" dirty="0" smtClean="0"/>
              <a:t>.</a:t>
            </a:r>
            <a:endParaRPr lang="en-US" i="1" dirty="0" smtClean="0"/>
          </a:p>
          <a:p>
            <a:pPr marL="228600" indent="-228600" eaLnBrk="1" fontAlgn="auto" hangingPunct="1">
              <a:spcBef>
                <a:spcPts val="0"/>
              </a:spcBef>
              <a:spcAft>
                <a:spcPts val="0"/>
              </a:spcAft>
              <a:buFont typeface="+mj-lt"/>
              <a:buAutoNum type="arabicPeriod"/>
              <a:defRPr/>
            </a:pPr>
            <a:r>
              <a:rPr lang="en-US" dirty="0" smtClean="0"/>
              <a:t>Click the arrow to the right of the ninth animation effect (box effect for the picture), and then click </a:t>
            </a:r>
            <a:r>
              <a:rPr lang="en-US" b="1" dirty="0" smtClean="0"/>
              <a:t>Timing</a:t>
            </a:r>
            <a:r>
              <a:rPr lang="en-US" dirty="0" smtClean="0"/>
              <a:t>. In the </a:t>
            </a:r>
            <a:r>
              <a:rPr lang="en-US" b="1" dirty="0" smtClean="0"/>
              <a:t>Box</a:t>
            </a:r>
            <a:r>
              <a:rPr lang="en-US" dirty="0" smtClean="0"/>
              <a:t> dialog box, on the </a:t>
            </a:r>
            <a:r>
              <a:rPr lang="en-US" b="1" dirty="0" smtClean="0"/>
              <a:t>Timing</a:t>
            </a:r>
            <a:r>
              <a:rPr lang="en-US" dirty="0" smtClean="0"/>
              <a:t> tab, do the following:</a:t>
            </a:r>
          </a:p>
          <a:p>
            <a:pPr marL="685800" lvl="1" indent="-228600" eaLnBrk="1" fontAlgn="auto" hangingPunct="1">
              <a:spcBef>
                <a:spcPts val="0"/>
              </a:spcBef>
              <a:spcAft>
                <a:spcPts val="0"/>
              </a:spcAft>
              <a:buFont typeface="Arial" pitchFamily="34" charset="0"/>
              <a:buChar char="•"/>
              <a:defRPr/>
            </a:pPr>
            <a:r>
              <a:rPr lang="en-US" dirty="0" smtClean="0"/>
              <a:t>In the </a:t>
            </a:r>
            <a:r>
              <a:rPr lang="en-US" b="1" dirty="0" smtClean="0"/>
              <a:t>Delay</a:t>
            </a:r>
            <a:r>
              <a:rPr lang="en-US" dirty="0" smtClean="0"/>
              <a:t> box, enter </a:t>
            </a:r>
            <a:r>
              <a:rPr lang="en-US" b="1" dirty="0" smtClean="0"/>
              <a:t>0</a:t>
            </a:r>
            <a:r>
              <a:rPr lang="en-US" dirty="0" smtClean="0"/>
              <a:t>.</a:t>
            </a:r>
          </a:p>
          <a:p>
            <a:pPr marL="685800" lvl="1" indent="-228600" eaLnBrk="1" fontAlgn="auto" hangingPunct="1">
              <a:spcBef>
                <a:spcPts val="0"/>
              </a:spcBef>
              <a:spcAft>
                <a:spcPts val="0"/>
              </a:spcAft>
              <a:buFont typeface="Arial" pitchFamily="34" charset="0"/>
              <a:buChar char="•"/>
              <a:defRPr/>
            </a:pPr>
            <a:r>
              <a:rPr lang="en-US" dirty="0" smtClean="0"/>
              <a:t>In the </a:t>
            </a:r>
            <a:r>
              <a:rPr lang="en-US" b="1" dirty="0" smtClean="0"/>
              <a:t>Speed</a:t>
            </a:r>
            <a:r>
              <a:rPr lang="en-US" dirty="0" smtClean="0"/>
              <a:t> box, enter </a:t>
            </a:r>
            <a:r>
              <a:rPr lang="en-US" b="1" dirty="0" smtClean="0"/>
              <a:t>0.7 seconds</a:t>
            </a:r>
            <a:r>
              <a:rPr lang="en-US" dirty="0" smtClean="0"/>
              <a:t>, and then click </a:t>
            </a:r>
            <a:r>
              <a:rPr lang="en-US" b="1" dirty="0" smtClean="0"/>
              <a:t>OK</a:t>
            </a:r>
            <a:r>
              <a:rPr lang="en-US" dirty="0" smtClean="0"/>
              <a:t>.</a:t>
            </a:r>
            <a:endParaRPr lang="en-US" i="1" dirty="0" smtClean="0"/>
          </a:p>
          <a:p>
            <a:pPr eaLnBrk="1" fontAlgn="auto" hangingPunct="1">
              <a:spcBef>
                <a:spcPts val="0"/>
              </a:spcBef>
              <a:spcAft>
                <a:spcPts val="0"/>
              </a:spcAft>
              <a:defRPr/>
            </a:pPr>
            <a:endParaRPr lang="en-US" dirty="0" smtClean="0"/>
          </a:p>
          <a:p>
            <a:pPr eaLnBrk="1" fontAlgn="auto" hangingPunct="1">
              <a:spcBef>
                <a:spcPts val="0"/>
              </a:spcBef>
              <a:spcAft>
                <a:spcPts val="0"/>
              </a:spcAft>
              <a:defRPr/>
            </a:pPr>
            <a:endParaRPr lang="en-US" dirty="0" smtClean="0"/>
          </a:p>
          <a:p>
            <a:pPr eaLnBrk="1" fontAlgn="auto" hangingPunct="1">
              <a:spcBef>
                <a:spcPts val="0"/>
              </a:spcBef>
              <a:spcAft>
                <a:spcPts val="0"/>
              </a:spcAft>
              <a:defRPr/>
            </a:pPr>
            <a:r>
              <a:rPr lang="en-US" dirty="0" smtClean="0"/>
              <a:t>To reproduce the background effects on this slide, do the following:</a:t>
            </a:r>
          </a:p>
          <a:p>
            <a:pPr marL="228600" indent="-228600" eaLnBrk="1" fontAlgn="auto" hangingPunct="1">
              <a:spcBef>
                <a:spcPts val="0"/>
              </a:spcBef>
              <a:spcAft>
                <a:spcPts val="0"/>
              </a:spcAft>
              <a:buFont typeface="+mj-lt"/>
              <a:buAutoNum type="arabicPeriod"/>
              <a:defRPr/>
            </a:pPr>
            <a:r>
              <a:rPr lang="en-US" dirty="0" smtClean="0"/>
              <a:t>Right-click the slide background area, and then click </a:t>
            </a:r>
            <a:r>
              <a:rPr lang="en-US" b="1" dirty="0" smtClean="0"/>
              <a:t>Format Background</a:t>
            </a:r>
            <a:r>
              <a:rPr lang="en-US" dirty="0" smtClean="0"/>
              <a:t>. In the </a:t>
            </a:r>
            <a:r>
              <a:rPr lang="en-US" b="1" dirty="0" smtClean="0"/>
              <a:t>Format Background </a:t>
            </a:r>
            <a:r>
              <a:rPr lang="en-US" dirty="0" smtClean="0"/>
              <a:t>dialog box, click </a:t>
            </a:r>
            <a:r>
              <a:rPr lang="en-US" b="1" dirty="0" smtClean="0"/>
              <a:t>Fill</a:t>
            </a:r>
            <a:r>
              <a:rPr lang="en-US" dirty="0" smtClean="0"/>
              <a:t> in the left pane, select </a:t>
            </a:r>
            <a:r>
              <a:rPr lang="en-US" b="1" dirty="0" smtClean="0"/>
              <a:t>Gradient fill</a:t>
            </a:r>
            <a:r>
              <a:rPr lang="en-US" dirty="0" smtClean="0"/>
              <a:t> in the </a:t>
            </a:r>
            <a:r>
              <a:rPr lang="en-US" b="1" dirty="0" smtClean="0"/>
              <a:t>Fill</a:t>
            </a:r>
            <a:r>
              <a:rPr lang="en-US" dirty="0" smtClean="0"/>
              <a:t> pane, and then do the following:</a:t>
            </a:r>
          </a:p>
          <a:p>
            <a:pPr marL="685800" lvl="1" indent="-228600" eaLnBrk="1" fontAlgn="auto" hangingPunct="1">
              <a:spcBef>
                <a:spcPts val="0"/>
              </a:spcBef>
              <a:spcAft>
                <a:spcPts val="0"/>
              </a:spcAft>
              <a:buFont typeface="Arial" pitchFamily="34" charset="0"/>
              <a:buChar char="•"/>
              <a:defRPr/>
            </a:pPr>
            <a:r>
              <a:rPr lang="en-US" dirty="0" smtClean="0"/>
              <a:t>In the </a:t>
            </a:r>
            <a:r>
              <a:rPr lang="en-US" b="1" dirty="0" smtClean="0"/>
              <a:t>Type</a:t>
            </a:r>
            <a:r>
              <a:rPr lang="en-US" dirty="0" smtClean="0"/>
              <a:t> list, select </a:t>
            </a:r>
            <a:r>
              <a:rPr lang="en-US" b="1" dirty="0" smtClean="0"/>
              <a:t>Linear</a:t>
            </a:r>
            <a:r>
              <a:rPr lang="en-US" dirty="0" smtClean="0"/>
              <a:t>.</a:t>
            </a:r>
          </a:p>
          <a:p>
            <a:pPr marL="685800" lvl="1" indent="-228600" eaLnBrk="1" fontAlgn="auto" hangingPunct="1">
              <a:spcBef>
                <a:spcPts val="0"/>
              </a:spcBef>
              <a:spcAft>
                <a:spcPts val="0"/>
              </a:spcAft>
              <a:buFont typeface="Arial" pitchFamily="34" charset="0"/>
              <a:buChar char="•"/>
              <a:defRPr/>
            </a:pPr>
            <a:r>
              <a:rPr lang="en-US" dirty="0" smtClean="0"/>
              <a:t>Click the button next to </a:t>
            </a:r>
            <a:r>
              <a:rPr lang="en-US" b="1" dirty="0" smtClean="0"/>
              <a:t>Direction</a:t>
            </a:r>
            <a:r>
              <a:rPr lang="en-US" dirty="0" smtClean="0"/>
              <a:t>, and then click </a:t>
            </a:r>
            <a:r>
              <a:rPr lang="en-US" b="1" dirty="0" smtClean="0"/>
              <a:t>Linear Down </a:t>
            </a:r>
            <a:r>
              <a:rPr lang="en-US" dirty="0" smtClean="0"/>
              <a:t>(first row, second option from the left).</a:t>
            </a:r>
            <a:endParaRPr lang="en-US" b="1" dirty="0" smtClean="0"/>
          </a:p>
          <a:p>
            <a:pPr marL="685800" lvl="1" indent="-228600" eaLnBrk="1" fontAlgn="auto" hangingPunct="1">
              <a:spcBef>
                <a:spcPts val="0"/>
              </a:spcBef>
              <a:spcAft>
                <a:spcPts val="0"/>
              </a:spcAft>
              <a:buFont typeface="Arial" pitchFamily="34" charset="0"/>
              <a:buChar char="•"/>
              <a:defRPr/>
            </a:pPr>
            <a:r>
              <a:rPr lang="en-US" dirty="0" smtClean="0"/>
              <a:t>Under </a:t>
            </a:r>
            <a:r>
              <a:rPr lang="en-US" b="1" dirty="0" smtClean="0"/>
              <a:t>Gradient stops</a:t>
            </a:r>
            <a:r>
              <a:rPr lang="en-US" dirty="0" smtClean="0"/>
              <a:t>, click </a:t>
            </a:r>
            <a:r>
              <a:rPr lang="en-US" b="1" dirty="0" smtClean="0"/>
              <a:t>Add</a:t>
            </a:r>
            <a:r>
              <a:rPr lang="en-US" dirty="0" smtClean="0"/>
              <a:t> or </a:t>
            </a:r>
            <a:r>
              <a:rPr lang="en-US" b="1" dirty="0" smtClean="0"/>
              <a:t>Remove</a:t>
            </a:r>
            <a:r>
              <a:rPr lang="en-US" dirty="0" smtClean="0"/>
              <a:t> until two stops appear in the drop-down list.</a:t>
            </a:r>
          </a:p>
          <a:p>
            <a:pPr marL="228600" indent="-228600" eaLnBrk="1" fontAlgn="auto" hangingPunct="1">
              <a:spcBef>
                <a:spcPts val="0"/>
              </a:spcBef>
              <a:spcAft>
                <a:spcPts val="0"/>
              </a:spcAft>
              <a:buFont typeface="+mj-lt"/>
              <a:buAutoNum type="arabicPeriod"/>
              <a:defRPr/>
            </a:pPr>
            <a:r>
              <a:rPr lang="en-US" dirty="0" smtClean="0"/>
              <a:t>Also under </a:t>
            </a:r>
            <a:r>
              <a:rPr lang="en-US" b="1" dirty="0" smtClean="0"/>
              <a:t>Gradient stops</a:t>
            </a:r>
            <a:r>
              <a:rPr lang="en-US" dirty="0" smtClean="0"/>
              <a:t>, customize the gradient stops as follows:</a:t>
            </a:r>
          </a:p>
          <a:p>
            <a:pPr marL="685800" lvl="1" indent="-228600" eaLnBrk="1" fontAlgn="auto" hangingPunct="1">
              <a:spcBef>
                <a:spcPts val="0"/>
              </a:spcBef>
              <a:spcAft>
                <a:spcPts val="0"/>
              </a:spcAft>
              <a:buFont typeface="Arial" pitchFamily="34" charset="0"/>
              <a:buChar char="•"/>
              <a:defRPr/>
            </a:pPr>
            <a:r>
              <a:rPr lang="en-US" dirty="0" smtClean="0"/>
              <a:t>Select </a:t>
            </a:r>
            <a:r>
              <a:rPr lang="en-US" b="1" dirty="0" smtClean="0"/>
              <a:t>Stop 1 </a:t>
            </a:r>
            <a:r>
              <a:rPr lang="en-US" dirty="0" smtClean="0"/>
              <a:t>from the list, and then do the following:</a:t>
            </a:r>
          </a:p>
          <a:p>
            <a:pPr marL="1143000" lvl="2" indent="-228600" eaLnBrk="1" fontAlgn="auto" hangingPunct="1">
              <a:spcBef>
                <a:spcPts val="0"/>
              </a:spcBef>
              <a:spcAft>
                <a:spcPts val="0"/>
              </a:spcAft>
              <a:buFont typeface="Arial" pitchFamily="34" charset="0"/>
              <a:buChar char="•"/>
              <a:defRPr/>
            </a:pPr>
            <a:r>
              <a:rPr lang="en-US" dirty="0" smtClean="0"/>
              <a:t>In the </a:t>
            </a:r>
            <a:r>
              <a:rPr lang="en-US" b="1" dirty="0" smtClean="0"/>
              <a:t>Stop position </a:t>
            </a:r>
            <a:r>
              <a:rPr lang="en-US" dirty="0" smtClean="0"/>
              <a:t>box, enter </a:t>
            </a:r>
            <a:r>
              <a:rPr lang="en-US" b="1" dirty="0" smtClean="0"/>
              <a:t>46%</a:t>
            </a:r>
            <a:r>
              <a:rPr lang="en-US" dirty="0" smtClean="0"/>
              <a:t>.</a:t>
            </a:r>
          </a:p>
          <a:p>
            <a:pPr marL="1143000" lvl="2" indent="-228600" eaLnBrk="1" fontAlgn="auto" hangingPunct="1">
              <a:spcBef>
                <a:spcPts val="0"/>
              </a:spcBef>
              <a:spcAft>
                <a:spcPts val="0"/>
              </a:spcAft>
              <a:buFont typeface="Arial" pitchFamily="34" charset="0"/>
              <a:buChar char="•"/>
              <a:defRPr/>
            </a:pPr>
            <a:r>
              <a:rPr lang="en-US" dirty="0" smtClean="0"/>
              <a:t>Click the button next to </a:t>
            </a:r>
            <a:r>
              <a:rPr lang="en-US" b="1" dirty="0" smtClean="0"/>
              <a:t>Color</a:t>
            </a:r>
            <a:r>
              <a:rPr lang="en-US" dirty="0" smtClean="0"/>
              <a:t>, and then under </a:t>
            </a:r>
            <a:r>
              <a:rPr lang="en-US" b="1" dirty="0" smtClean="0"/>
              <a:t>Theme Colors</a:t>
            </a:r>
            <a:r>
              <a:rPr lang="en-US" dirty="0" smtClean="0"/>
              <a:t> click </a:t>
            </a:r>
            <a:r>
              <a:rPr lang="en-US" b="1" dirty="0" smtClean="0"/>
              <a:t>White, Background 1 </a:t>
            </a:r>
            <a:r>
              <a:rPr lang="en-US" dirty="0" smtClean="0"/>
              <a:t>(first row, first option from the left).</a:t>
            </a:r>
          </a:p>
          <a:p>
            <a:pPr marL="685800" lvl="1" indent="-228600" eaLnBrk="1" fontAlgn="auto" hangingPunct="1">
              <a:spcBef>
                <a:spcPts val="0"/>
              </a:spcBef>
              <a:spcAft>
                <a:spcPts val="0"/>
              </a:spcAft>
              <a:buFont typeface="Arial" pitchFamily="34" charset="0"/>
              <a:buChar char="•"/>
              <a:defRPr/>
            </a:pPr>
            <a:r>
              <a:rPr lang="en-US" dirty="0" smtClean="0"/>
              <a:t>Select </a:t>
            </a:r>
            <a:r>
              <a:rPr lang="en-US" b="1" dirty="0" smtClean="0"/>
              <a:t>Stop 2 </a:t>
            </a:r>
            <a:r>
              <a:rPr lang="en-US" dirty="0" smtClean="0"/>
              <a:t>from the list, and then do the following: </a:t>
            </a:r>
          </a:p>
          <a:p>
            <a:pPr marL="1143000" lvl="2" indent="-228600" eaLnBrk="1" fontAlgn="auto" hangingPunct="1">
              <a:spcBef>
                <a:spcPts val="0"/>
              </a:spcBef>
              <a:spcAft>
                <a:spcPts val="0"/>
              </a:spcAft>
              <a:buFont typeface="Arial" pitchFamily="34" charset="0"/>
              <a:buChar char="•"/>
              <a:defRPr/>
            </a:pPr>
            <a:r>
              <a:rPr lang="en-US" dirty="0" smtClean="0"/>
              <a:t>In the </a:t>
            </a:r>
            <a:r>
              <a:rPr lang="en-US" b="1" dirty="0" smtClean="0"/>
              <a:t>Stop position </a:t>
            </a:r>
            <a:r>
              <a:rPr lang="en-US" dirty="0" smtClean="0"/>
              <a:t>box, enter </a:t>
            </a:r>
            <a:r>
              <a:rPr lang="en-US" b="1" dirty="0" smtClean="0"/>
              <a:t>100%</a:t>
            </a:r>
            <a:r>
              <a:rPr lang="en-US" dirty="0" smtClean="0"/>
              <a:t>.</a:t>
            </a:r>
          </a:p>
          <a:p>
            <a:pPr marL="1143000" lvl="2" indent="-228600" eaLnBrk="1" fontAlgn="auto" hangingPunct="1">
              <a:spcBef>
                <a:spcPts val="0"/>
              </a:spcBef>
              <a:spcAft>
                <a:spcPts val="0"/>
              </a:spcAft>
              <a:buFont typeface="Arial" pitchFamily="34" charset="0"/>
              <a:buChar char="•"/>
              <a:defRPr/>
            </a:pPr>
            <a:r>
              <a:rPr lang="en-US" dirty="0" smtClean="0"/>
              <a:t>Click the button next to </a:t>
            </a:r>
            <a:r>
              <a:rPr lang="en-US" b="1" dirty="0" smtClean="0"/>
              <a:t>Color</a:t>
            </a:r>
            <a:r>
              <a:rPr lang="en-US" dirty="0" smtClean="0"/>
              <a:t>, and then under </a:t>
            </a:r>
            <a:r>
              <a:rPr lang="en-US" b="1" dirty="0" smtClean="0"/>
              <a:t>Theme Colors</a:t>
            </a:r>
            <a:r>
              <a:rPr lang="en-US" dirty="0" smtClean="0"/>
              <a:t> click </a:t>
            </a:r>
            <a:r>
              <a:rPr lang="en-US" b="1" dirty="0" smtClean="0"/>
              <a:t>Blue, Accent 1, Lighter 60% </a:t>
            </a:r>
            <a:r>
              <a:rPr lang="en-US" dirty="0" smtClean="0"/>
              <a:t>(third row, fifth option from the left).</a:t>
            </a:r>
          </a:p>
          <a:p>
            <a:pPr eaLnBrk="1" fontAlgn="auto" hangingPunct="1">
              <a:lnSpc>
                <a:spcPct val="90000"/>
              </a:lnSpc>
              <a:spcBef>
                <a:spcPts val="0"/>
              </a:spcBef>
              <a:spcAft>
                <a:spcPts val="600"/>
              </a:spcAft>
              <a:defRPr/>
            </a:pPr>
            <a:endParaRPr lang="en-US" sz="1400" dirty="0" smtClean="0"/>
          </a:p>
        </p:txBody>
      </p:sp>
    </p:spTree>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7345" name="Slide Image Placeholder 1"/>
          <p:cNvSpPr>
            <a:spLocks noGrp="1" noRot="1" noChangeAspect="1" noTextEdit="1"/>
          </p:cNvSpPr>
          <p:nvPr>
            <p:ph type="sldImg"/>
          </p:nvPr>
        </p:nvSpPr>
        <p:spPr bwMode="auto">
          <a:xfrm>
            <a:off x="536575" y="503238"/>
            <a:ext cx="3140075" cy="2354262"/>
          </a:xfrm>
          <a:noFill/>
          <a:ln>
            <a:solidFill>
              <a:srgbClr val="000000"/>
            </a:solidFill>
            <a:miter lim="800000"/>
            <a:headEnd/>
            <a:tailEnd/>
          </a:ln>
        </p:spPr>
      </p:sp>
      <p:sp>
        <p:nvSpPr>
          <p:cNvPr id="3" name="Notes Placeholder 2"/>
          <p:cNvSpPr>
            <a:spLocks noGrp="1"/>
          </p:cNvSpPr>
          <p:nvPr>
            <p:ph type="body" idx="1"/>
          </p:nvPr>
        </p:nvSpPr>
        <p:spPr/>
        <p:txBody>
          <a:bodyPr/>
          <a:lstStyle/>
          <a:p>
            <a:pPr eaLnBrk="1" fontAlgn="auto" hangingPunct="1">
              <a:spcBef>
                <a:spcPts val="0"/>
              </a:spcBef>
              <a:spcAft>
                <a:spcPts val="0"/>
              </a:spcAft>
              <a:defRPr/>
            </a:pPr>
            <a:r>
              <a:rPr lang="en-US" sz="1400" b="1" dirty="0" smtClean="0"/>
              <a:t>Custom animation effects: fly in and box out</a:t>
            </a:r>
          </a:p>
          <a:p>
            <a:pPr eaLnBrk="1" fontAlgn="auto" hangingPunct="1">
              <a:spcBef>
                <a:spcPts val="0"/>
              </a:spcBef>
              <a:spcAft>
                <a:spcPts val="0"/>
              </a:spcAft>
              <a:defRPr/>
            </a:pPr>
            <a:r>
              <a:rPr lang="en-US" sz="1400" dirty="0" smtClean="0"/>
              <a:t>(Intermediate)</a:t>
            </a:r>
          </a:p>
          <a:p>
            <a:pPr eaLnBrk="1" fontAlgn="auto" hangingPunct="1">
              <a:spcBef>
                <a:spcPts val="0"/>
              </a:spcBef>
              <a:spcAft>
                <a:spcPts val="0"/>
              </a:spcAft>
              <a:defRPr/>
            </a:pPr>
            <a:endParaRPr lang="en-US" dirty="0" smtClean="0"/>
          </a:p>
          <a:p>
            <a:pPr eaLnBrk="1" fontAlgn="auto" hangingPunct="1">
              <a:spcBef>
                <a:spcPts val="0"/>
              </a:spcBef>
              <a:spcAft>
                <a:spcPts val="0"/>
              </a:spcAft>
              <a:defRPr/>
            </a:pPr>
            <a:endParaRPr lang="en-US" dirty="0" smtClean="0"/>
          </a:p>
          <a:p>
            <a:pPr eaLnBrk="1" fontAlgn="auto" hangingPunct="1">
              <a:spcBef>
                <a:spcPts val="0"/>
              </a:spcBef>
              <a:spcAft>
                <a:spcPts val="0"/>
              </a:spcAft>
              <a:defRPr/>
            </a:pPr>
            <a:r>
              <a:rPr lang="en-US" b="1" dirty="0" smtClean="0"/>
              <a:t>Tip</a:t>
            </a:r>
            <a:r>
              <a:rPr lang="en-US" dirty="0" smtClean="0"/>
              <a:t>: For best results when reproducing the picture effect on this slide, you may want to use the </a:t>
            </a:r>
            <a:r>
              <a:rPr lang="en-US" b="1" dirty="0" smtClean="0"/>
              <a:t>Snap objects to other objects</a:t>
            </a:r>
            <a:r>
              <a:rPr lang="en-US" dirty="0" smtClean="0"/>
              <a:t> feature. To do so, right-click the slide background and then click </a:t>
            </a:r>
            <a:r>
              <a:rPr lang="en-US" b="1" dirty="0" smtClean="0"/>
              <a:t>Grid and Guides</a:t>
            </a:r>
            <a:r>
              <a:rPr lang="en-US" dirty="0" smtClean="0"/>
              <a:t>. Under </a:t>
            </a:r>
            <a:r>
              <a:rPr lang="en-US" b="1" dirty="0" smtClean="0"/>
              <a:t>Snap to</a:t>
            </a:r>
            <a:r>
              <a:rPr lang="en-US" dirty="0" smtClean="0"/>
              <a:t>, select </a:t>
            </a:r>
            <a:r>
              <a:rPr lang="en-US" b="1" dirty="0" smtClean="0"/>
              <a:t>Snap objects to other objects</a:t>
            </a:r>
            <a:r>
              <a:rPr lang="en-US" dirty="0" smtClean="0"/>
              <a:t>.</a:t>
            </a:r>
          </a:p>
          <a:p>
            <a:pPr eaLnBrk="1" fontAlgn="auto" hangingPunct="1">
              <a:spcBef>
                <a:spcPts val="0"/>
              </a:spcBef>
              <a:spcAft>
                <a:spcPts val="0"/>
              </a:spcAft>
              <a:defRPr/>
            </a:pPr>
            <a:endParaRPr lang="en-US" dirty="0" smtClean="0"/>
          </a:p>
          <a:p>
            <a:pPr eaLnBrk="1" fontAlgn="auto" hangingPunct="1">
              <a:spcBef>
                <a:spcPts val="0"/>
              </a:spcBef>
              <a:spcAft>
                <a:spcPts val="0"/>
              </a:spcAft>
              <a:defRPr/>
            </a:pPr>
            <a:endParaRPr lang="en-US" dirty="0" smtClean="0"/>
          </a:p>
          <a:p>
            <a:pPr eaLnBrk="1" fontAlgn="auto" hangingPunct="1">
              <a:spcBef>
                <a:spcPts val="0"/>
              </a:spcBef>
              <a:spcAft>
                <a:spcPts val="0"/>
              </a:spcAft>
              <a:defRPr/>
            </a:pPr>
            <a:r>
              <a:rPr lang="en-US" dirty="0" smtClean="0"/>
              <a:t>To reproduce the picture effects on this slide, do the following:</a:t>
            </a:r>
            <a:endParaRPr lang="en-US" b="1" dirty="0" smtClean="0"/>
          </a:p>
          <a:p>
            <a:pPr marL="228600" indent="-228600" eaLnBrk="1" fontAlgn="auto" hangingPunct="1">
              <a:spcBef>
                <a:spcPts val="0"/>
              </a:spcBef>
              <a:spcAft>
                <a:spcPts val="0"/>
              </a:spcAft>
              <a:buFont typeface="+mj-lt"/>
              <a:buAutoNum type="arabicPeriod"/>
              <a:defRPr/>
            </a:pPr>
            <a:r>
              <a:rPr lang="en-US" dirty="0" smtClean="0"/>
              <a:t>On the </a:t>
            </a:r>
            <a:r>
              <a:rPr lang="en-US" b="1" dirty="0" smtClean="0"/>
              <a:t>Home</a:t>
            </a:r>
            <a:r>
              <a:rPr lang="en-US" dirty="0" smtClean="0"/>
              <a:t> tab, in the </a:t>
            </a:r>
            <a:r>
              <a:rPr lang="en-US" b="1" dirty="0" smtClean="0"/>
              <a:t>Slides</a:t>
            </a:r>
            <a:r>
              <a:rPr lang="en-US" dirty="0" smtClean="0"/>
              <a:t> group, click </a:t>
            </a:r>
            <a:r>
              <a:rPr lang="en-US" b="1" dirty="0" smtClean="0"/>
              <a:t>Layout</a:t>
            </a:r>
            <a:r>
              <a:rPr lang="en-US" dirty="0" smtClean="0"/>
              <a:t> and then click </a:t>
            </a:r>
            <a:r>
              <a:rPr lang="en-US" b="1" dirty="0" smtClean="0"/>
              <a:t>Blank</a:t>
            </a:r>
            <a:r>
              <a:rPr lang="en-US" dirty="0" smtClean="0"/>
              <a:t>. </a:t>
            </a:r>
          </a:p>
          <a:p>
            <a:pPr marL="228600" indent="-228600" eaLnBrk="1" fontAlgn="auto" hangingPunct="1">
              <a:spcBef>
                <a:spcPts val="0"/>
              </a:spcBef>
              <a:spcAft>
                <a:spcPts val="0"/>
              </a:spcAft>
              <a:buFont typeface="+mj-lt"/>
              <a:buAutoNum type="arabicPeriod"/>
              <a:defRPr/>
            </a:pPr>
            <a:r>
              <a:rPr lang="en-US" dirty="0" smtClean="0"/>
              <a:t>On the </a:t>
            </a:r>
            <a:r>
              <a:rPr lang="en-US" b="1" dirty="0" smtClean="0"/>
              <a:t>Insert tab</a:t>
            </a:r>
            <a:r>
              <a:rPr lang="en-US" dirty="0" smtClean="0"/>
              <a:t>, in the </a:t>
            </a:r>
            <a:r>
              <a:rPr lang="en-US" b="1" dirty="0" smtClean="0"/>
              <a:t>Illustrations</a:t>
            </a:r>
            <a:r>
              <a:rPr lang="en-US" dirty="0" smtClean="0"/>
              <a:t> group, click </a:t>
            </a:r>
            <a:r>
              <a:rPr lang="en-US" b="1" dirty="0" smtClean="0"/>
              <a:t>Picture.</a:t>
            </a:r>
            <a:endParaRPr lang="en-US" dirty="0" smtClean="0"/>
          </a:p>
          <a:p>
            <a:pPr marL="228600" indent="-228600" eaLnBrk="1" fontAlgn="auto" hangingPunct="1">
              <a:spcBef>
                <a:spcPts val="0"/>
              </a:spcBef>
              <a:spcAft>
                <a:spcPts val="0"/>
              </a:spcAft>
              <a:buFont typeface="+mj-lt"/>
              <a:buAutoNum type="arabicPeriod"/>
              <a:defRPr/>
            </a:pPr>
            <a:r>
              <a:rPr lang="en-US" dirty="0" smtClean="0"/>
              <a:t>In the </a:t>
            </a:r>
            <a:r>
              <a:rPr lang="en-US" b="1" dirty="0" smtClean="0"/>
              <a:t>Insert Picture </a:t>
            </a:r>
            <a:r>
              <a:rPr lang="en-US" dirty="0" smtClean="0"/>
              <a:t>dialog box, select a picture and then click </a:t>
            </a:r>
            <a:r>
              <a:rPr lang="en-US" b="1" dirty="0" smtClean="0"/>
              <a:t>Insert</a:t>
            </a:r>
            <a:r>
              <a:rPr lang="en-US" dirty="0" smtClean="0"/>
              <a:t>.</a:t>
            </a:r>
          </a:p>
          <a:p>
            <a:pPr marL="228600" indent="-228600" eaLnBrk="1" fontAlgn="auto" hangingPunct="1">
              <a:spcBef>
                <a:spcPts val="0"/>
              </a:spcBef>
              <a:spcAft>
                <a:spcPts val="0"/>
              </a:spcAft>
              <a:buFont typeface="+mj-lt"/>
              <a:buAutoNum type="arabicPeriod"/>
              <a:defRPr/>
            </a:pPr>
            <a:r>
              <a:rPr lang="en-US" dirty="0" smtClean="0"/>
              <a:t>On the slide, select the picture. Under </a:t>
            </a:r>
            <a:r>
              <a:rPr lang="en-US" b="1" dirty="0" smtClean="0"/>
              <a:t>Picture Tools</a:t>
            </a:r>
            <a:r>
              <a:rPr lang="en-US" dirty="0" smtClean="0"/>
              <a:t>, on the </a:t>
            </a:r>
            <a:r>
              <a:rPr lang="en-US" b="1" dirty="0" smtClean="0"/>
              <a:t>Format</a:t>
            </a:r>
            <a:r>
              <a:rPr lang="en-US" dirty="0" smtClean="0"/>
              <a:t> tab, in the bottom right corner of the </a:t>
            </a:r>
            <a:r>
              <a:rPr lang="en-US" b="1" dirty="0" smtClean="0"/>
              <a:t>Size</a:t>
            </a:r>
            <a:r>
              <a:rPr lang="en-US" dirty="0" smtClean="0"/>
              <a:t> group, click the </a:t>
            </a:r>
            <a:r>
              <a:rPr lang="en-US" b="1" dirty="0" smtClean="0"/>
              <a:t>Size and Position</a:t>
            </a:r>
            <a:r>
              <a:rPr lang="en-US" dirty="0" smtClean="0"/>
              <a:t> dialog box launcher. In the </a:t>
            </a:r>
            <a:r>
              <a:rPr lang="en-US" b="1" dirty="0" smtClean="0"/>
              <a:t>Size and Position </a:t>
            </a:r>
            <a:r>
              <a:rPr lang="en-US" dirty="0" smtClean="0"/>
              <a:t> dialog box, on the </a:t>
            </a:r>
            <a:r>
              <a:rPr lang="en-US" b="1" dirty="0" smtClean="0"/>
              <a:t>Size</a:t>
            </a:r>
            <a:r>
              <a:rPr lang="en-US" dirty="0" smtClean="0"/>
              <a:t> tab, resize or crop the picture as needed so that under </a:t>
            </a:r>
            <a:r>
              <a:rPr lang="en-US" b="1" dirty="0" smtClean="0"/>
              <a:t>Size and rotate</a:t>
            </a:r>
            <a:r>
              <a:rPr lang="en-US" dirty="0" smtClean="0"/>
              <a:t>, the </a:t>
            </a:r>
            <a:r>
              <a:rPr lang="en-US" b="1" dirty="0" smtClean="0"/>
              <a:t>Height</a:t>
            </a:r>
            <a:r>
              <a:rPr lang="en-US" dirty="0" smtClean="0"/>
              <a:t> box is set to </a:t>
            </a:r>
            <a:r>
              <a:rPr lang="en-US" b="1" dirty="0" smtClean="0"/>
              <a:t>4”</a:t>
            </a:r>
            <a:r>
              <a:rPr lang="en-US" dirty="0" smtClean="0"/>
              <a:t> and the </a:t>
            </a:r>
            <a:r>
              <a:rPr lang="en-US" b="1" dirty="0" smtClean="0"/>
              <a:t>Width</a:t>
            </a:r>
            <a:r>
              <a:rPr lang="en-US" dirty="0" smtClean="0"/>
              <a:t> box is set to </a:t>
            </a:r>
            <a:r>
              <a:rPr lang="en-US" b="1" dirty="0" smtClean="0"/>
              <a:t>5.33”</a:t>
            </a:r>
            <a:r>
              <a:rPr lang="en-US" dirty="0" smtClean="0"/>
              <a:t>. Resize the picture under </a:t>
            </a:r>
            <a:r>
              <a:rPr lang="en-US" b="1" dirty="0" smtClean="0"/>
              <a:t>Size and rotate </a:t>
            </a:r>
            <a:r>
              <a:rPr lang="en-US" dirty="0" smtClean="0"/>
              <a:t>by entering values into the </a:t>
            </a:r>
            <a:r>
              <a:rPr lang="en-US" b="1" dirty="0" smtClean="0"/>
              <a:t>Height</a:t>
            </a:r>
            <a:r>
              <a:rPr lang="en-US" dirty="0" smtClean="0"/>
              <a:t> and </a:t>
            </a:r>
            <a:r>
              <a:rPr lang="en-US" b="1" dirty="0" smtClean="0"/>
              <a:t>Width</a:t>
            </a:r>
            <a:r>
              <a:rPr lang="en-US" dirty="0" smtClean="0"/>
              <a:t> boxes. Crop the picture under </a:t>
            </a:r>
            <a:r>
              <a:rPr lang="en-US" b="1" dirty="0" smtClean="0"/>
              <a:t>Crop from </a:t>
            </a:r>
            <a:r>
              <a:rPr lang="en-US" dirty="0" smtClean="0"/>
              <a:t>by entering values into the </a:t>
            </a:r>
            <a:r>
              <a:rPr lang="en-US" b="1" dirty="0" smtClean="0"/>
              <a:t>Left</a:t>
            </a:r>
            <a:r>
              <a:rPr lang="en-US" dirty="0" smtClean="0"/>
              <a:t>, </a:t>
            </a:r>
            <a:r>
              <a:rPr lang="en-US" b="1" dirty="0" smtClean="0"/>
              <a:t>Right</a:t>
            </a:r>
            <a:r>
              <a:rPr lang="en-US" dirty="0" smtClean="0"/>
              <a:t>, </a:t>
            </a:r>
            <a:r>
              <a:rPr lang="en-US" b="1" dirty="0" smtClean="0"/>
              <a:t>Top</a:t>
            </a:r>
            <a:r>
              <a:rPr lang="en-US" dirty="0" smtClean="0"/>
              <a:t>, and </a:t>
            </a:r>
            <a:r>
              <a:rPr lang="en-US" b="1" dirty="0" smtClean="0"/>
              <a:t>Bottom</a:t>
            </a:r>
            <a:r>
              <a:rPr lang="en-US" dirty="0" smtClean="0"/>
              <a:t> boxes. </a:t>
            </a:r>
          </a:p>
          <a:p>
            <a:pPr marL="228600" indent="-228600" eaLnBrk="1" fontAlgn="auto" hangingPunct="1">
              <a:spcBef>
                <a:spcPts val="0"/>
              </a:spcBef>
              <a:spcAft>
                <a:spcPts val="0"/>
              </a:spcAft>
              <a:buFont typeface="+mj-lt"/>
              <a:buAutoNum type="arabicPeriod"/>
              <a:defRPr/>
            </a:pPr>
            <a:r>
              <a:rPr lang="en-US" dirty="0" smtClean="0"/>
              <a:t>On the </a:t>
            </a:r>
            <a:r>
              <a:rPr lang="en-US" b="1" dirty="0" smtClean="0"/>
              <a:t>Home</a:t>
            </a:r>
            <a:r>
              <a:rPr lang="en-US" dirty="0" smtClean="0"/>
              <a:t> tab, in the </a:t>
            </a:r>
            <a:r>
              <a:rPr lang="en-US" b="1" dirty="0" smtClean="0"/>
              <a:t>Drawing</a:t>
            </a:r>
            <a:r>
              <a:rPr lang="en-US" dirty="0" smtClean="0"/>
              <a:t> group, click </a:t>
            </a:r>
            <a:r>
              <a:rPr lang="en-US" b="1" dirty="0" smtClean="0"/>
              <a:t>Arrange</a:t>
            </a:r>
            <a:r>
              <a:rPr lang="en-US" dirty="0" smtClean="0"/>
              <a:t>,</a:t>
            </a:r>
            <a:r>
              <a:rPr lang="en-US" b="1" dirty="0" smtClean="0"/>
              <a:t> </a:t>
            </a:r>
            <a:r>
              <a:rPr lang="en-US" dirty="0" smtClean="0"/>
              <a:t>point to </a:t>
            </a:r>
            <a:r>
              <a:rPr lang="en-US" b="1" dirty="0" smtClean="0"/>
              <a:t>Align</a:t>
            </a:r>
            <a:r>
              <a:rPr lang="en-US" dirty="0" smtClean="0"/>
              <a:t>, and then do the following: </a:t>
            </a:r>
          </a:p>
          <a:p>
            <a:pPr marL="685800" lvl="1" indent="-228600" eaLnBrk="1" fontAlgn="auto" hangingPunct="1">
              <a:spcBef>
                <a:spcPts val="0"/>
              </a:spcBef>
              <a:spcAft>
                <a:spcPts val="0"/>
              </a:spcAft>
              <a:buFont typeface="+mj-lt"/>
              <a:buAutoNum type="arabicPeriod"/>
              <a:defRPr/>
            </a:pPr>
            <a:r>
              <a:rPr lang="en-US" dirty="0" smtClean="0"/>
              <a:t>Click </a:t>
            </a:r>
            <a:r>
              <a:rPr lang="en-US" b="1" dirty="0" smtClean="0"/>
              <a:t>Align to Slide</a:t>
            </a:r>
            <a:r>
              <a:rPr lang="en-US" dirty="0" smtClean="0"/>
              <a:t>.</a:t>
            </a:r>
          </a:p>
          <a:p>
            <a:pPr marL="685800" lvl="1" indent="-228600" eaLnBrk="1" fontAlgn="auto" hangingPunct="1">
              <a:spcBef>
                <a:spcPts val="0"/>
              </a:spcBef>
              <a:spcAft>
                <a:spcPts val="0"/>
              </a:spcAft>
              <a:buFont typeface="+mj-lt"/>
              <a:buAutoNum type="arabicPeriod"/>
              <a:defRPr/>
            </a:pPr>
            <a:r>
              <a:rPr lang="en-US" dirty="0" smtClean="0"/>
              <a:t>Click </a:t>
            </a:r>
            <a:r>
              <a:rPr lang="en-US" b="1" dirty="0" smtClean="0"/>
              <a:t>Align Center</a:t>
            </a:r>
            <a:r>
              <a:rPr lang="en-US" dirty="0" smtClean="0"/>
              <a:t>.</a:t>
            </a:r>
          </a:p>
          <a:p>
            <a:pPr marL="685800" lvl="1" indent="-228600" eaLnBrk="1" fontAlgn="auto" hangingPunct="1">
              <a:spcBef>
                <a:spcPts val="0"/>
              </a:spcBef>
              <a:spcAft>
                <a:spcPts val="0"/>
              </a:spcAft>
              <a:buFont typeface="+mj-lt"/>
              <a:buAutoNum type="arabicPeriod"/>
              <a:defRPr/>
            </a:pPr>
            <a:r>
              <a:rPr lang="en-US" dirty="0" smtClean="0"/>
              <a:t>Click </a:t>
            </a:r>
            <a:r>
              <a:rPr lang="en-US" b="1" dirty="0" smtClean="0"/>
              <a:t>Align Middle</a:t>
            </a:r>
            <a:r>
              <a:rPr lang="en-US" dirty="0" smtClean="0"/>
              <a:t>.</a:t>
            </a:r>
            <a:r>
              <a:rPr lang="en-US" b="1" dirty="0" smtClean="0"/>
              <a:t> </a:t>
            </a:r>
          </a:p>
          <a:p>
            <a:pPr marL="228600" indent="-228600" eaLnBrk="1" fontAlgn="auto" hangingPunct="1">
              <a:spcBef>
                <a:spcPts val="0"/>
              </a:spcBef>
              <a:spcAft>
                <a:spcPts val="0"/>
              </a:spcAft>
              <a:buFont typeface="+mj-lt"/>
              <a:buAutoNum type="arabicPeriod" startAt="6"/>
              <a:defRPr/>
            </a:pPr>
            <a:r>
              <a:rPr lang="en-US" dirty="0" smtClean="0"/>
              <a:t>On the </a:t>
            </a:r>
            <a:r>
              <a:rPr lang="en-US" b="1" dirty="0" smtClean="0"/>
              <a:t>Home</a:t>
            </a:r>
            <a:r>
              <a:rPr lang="en-US" dirty="0" smtClean="0"/>
              <a:t> tab, in the </a:t>
            </a:r>
            <a:r>
              <a:rPr lang="en-US" b="1" dirty="0" smtClean="0"/>
              <a:t>Drawing</a:t>
            </a:r>
            <a:r>
              <a:rPr lang="en-US" dirty="0" smtClean="0"/>
              <a:t> group, click </a:t>
            </a:r>
            <a:r>
              <a:rPr lang="en-US" b="1" dirty="0" smtClean="0"/>
              <a:t>Shapes</a:t>
            </a:r>
            <a:r>
              <a:rPr lang="en-US" dirty="0" smtClean="0"/>
              <a:t>, and then under </a:t>
            </a:r>
            <a:r>
              <a:rPr lang="en-US" b="1" dirty="0" smtClean="0"/>
              <a:t>Rectangles</a:t>
            </a:r>
            <a:r>
              <a:rPr lang="en-US" dirty="0" smtClean="0"/>
              <a:t> click </a:t>
            </a:r>
            <a:r>
              <a:rPr lang="en-US" b="1" dirty="0" smtClean="0"/>
              <a:t>Rectangle</a:t>
            </a:r>
            <a:r>
              <a:rPr lang="en-US" dirty="0" smtClean="0"/>
              <a:t> (first option from the left).</a:t>
            </a:r>
          </a:p>
          <a:p>
            <a:pPr marL="228600" indent="-228600" eaLnBrk="1" fontAlgn="auto" hangingPunct="1">
              <a:spcBef>
                <a:spcPts val="0"/>
              </a:spcBef>
              <a:spcAft>
                <a:spcPts val="0"/>
              </a:spcAft>
              <a:buFont typeface="+mj-lt"/>
              <a:buAutoNum type="arabicPeriod" startAt="6"/>
              <a:defRPr/>
            </a:pPr>
            <a:r>
              <a:rPr lang="en-US" dirty="0" smtClean="0"/>
              <a:t>On the slide, drag to draw a rectangle.</a:t>
            </a:r>
          </a:p>
          <a:p>
            <a:pPr marL="228600" indent="-228600" eaLnBrk="1" fontAlgn="auto" hangingPunct="1">
              <a:spcBef>
                <a:spcPts val="0"/>
              </a:spcBef>
              <a:spcAft>
                <a:spcPts val="0"/>
              </a:spcAft>
              <a:buFont typeface="+mj-lt"/>
              <a:buAutoNum type="arabicPeriod" startAt="6"/>
              <a:defRPr/>
            </a:pPr>
            <a:r>
              <a:rPr lang="en-US" dirty="0" smtClean="0"/>
              <a:t>Select the rectangle. Under</a:t>
            </a:r>
            <a:r>
              <a:rPr lang="en-US" b="1" dirty="0" smtClean="0"/>
              <a:t> Drawing</a:t>
            </a:r>
            <a:r>
              <a:rPr lang="en-US" dirty="0" smtClean="0"/>
              <a:t> </a:t>
            </a:r>
            <a:r>
              <a:rPr lang="en-US" b="1" dirty="0" smtClean="0"/>
              <a:t>Tools</a:t>
            </a:r>
            <a:r>
              <a:rPr lang="en-US" dirty="0" smtClean="0"/>
              <a:t>, on the </a:t>
            </a:r>
            <a:r>
              <a:rPr lang="en-US" b="1" dirty="0" smtClean="0"/>
              <a:t>Format </a:t>
            </a:r>
            <a:r>
              <a:rPr lang="en-US" dirty="0" smtClean="0"/>
              <a:t>tab, in the </a:t>
            </a:r>
            <a:r>
              <a:rPr lang="en-US" b="1" dirty="0" smtClean="0"/>
              <a:t>Size</a:t>
            </a:r>
            <a:r>
              <a:rPr lang="en-US" dirty="0" smtClean="0"/>
              <a:t> group, do the following:</a:t>
            </a:r>
          </a:p>
          <a:p>
            <a:pPr marL="685800" lvl="1" indent="-228600" eaLnBrk="1" fontAlgn="auto" hangingPunct="1">
              <a:spcBef>
                <a:spcPts val="0"/>
              </a:spcBef>
              <a:spcAft>
                <a:spcPts val="0"/>
              </a:spcAft>
              <a:buFont typeface="Arial" pitchFamily="34" charset="0"/>
              <a:buChar char="•"/>
              <a:defRPr/>
            </a:pPr>
            <a:r>
              <a:rPr lang="en-US" dirty="0" smtClean="0"/>
              <a:t>In the in the </a:t>
            </a:r>
            <a:r>
              <a:rPr lang="en-US" b="1" dirty="0" smtClean="0"/>
              <a:t>Shape Height </a:t>
            </a:r>
            <a:r>
              <a:rPr lang="en-US" dirty="0" smtClean="0"/>
              <a:t>box, enter </a:t>
            </a:r>
            <a:r>
              <a:rPr lang="en-US" b="1" dirty="0" smtClean="0"/>
              <a:t>0.05”</a:t>
            </a:r>
            <a:r>
              <a:rPr lang="en-US" dirty="0" smtClean="0"/>
              <a:t>.</a:t>
            </a:r>
          </a:p>
          <a:p>
            <a:pPr marL="685800" lvl="1" indent="-228600" eaLnBrk="1" fontAlgn="auto" hangingPunct="1">
              <a:spcBef>
                <a:spcPts val="0"/>
              </a:spcBef>
              <a:spcAft>
                <a:spcPts val="0"/>
              </a:spcAft>
              <a:buFont typeface="Arial" pitchFamily="34" charset="0"/>
              <a:buChar char="•"/>
              <a:defRPr/>
            </a:pPr>
            <a:r>
              <a:rPr lang="en-US" dirty="0" smtClean="0"/>
              <a:t>In the </a:t>
            </a:r>
            <a:r>
              <a:rPr lang="en-US" b="1" dirty="0" smtClean="0"/>
              <a:t>Shape Width </a:t>
            </a:r>
            <a:r>
              <a:rPr lang="en-US" dirty="0" smtClean="0"/>
              <a:t>box, enter </a:t>
            </a:r>
            <a:r>
              <a:rPr lang="en-US" b="1" dirty="0" smtClean="0"/>
              <a:t>10.3”</a:t>
            </a:r>
            <a:r>
              <a:rPr lang="en-US" dirty="0" smtClean="0"/>
              <a:t>.</a:t>
            </a:r>
          </a:p>
          <a:p>
            <a:pPr marL="228600" indent="-228600" eaLnBrk="1" fontAlgn="auto" hangingPunct="1">
              <a:spcBef>
                <a:spcPts val="0"/>
              </a:spcBef>
              <a:spcAft>
                <a:spcPts val="0"/>
              </a:spcAft>
              <a:buFont typeface="+mj-lt"/>
              <a:buAutoNum type="arabicPeriod" startAt="6"/>
              <a:defRPr/>
            </a:pPr>
            <a:r>
              <a:rPr lang="en-US" dirty="0" smtClean="0"/>
              <a:t>Under</a:t>
            </a:r>
            <a:r>
              <a:rPr lang="en-US" b="1" dirty="0" smtClean="0"/>
              <a:t> Drawing</a:t>
            </a:r>
            <a:r>
              <a:rPr lang="en-US" dirty="0" smtClean="0"/>
              <a:t> </a:t>
            </a:r>
            <a:r>
              <a:rPr lang="en-US" b="1" dirty="0" smtClean="0"/>
              <a:t>Tools</a:t>
            </a:r>
            <a:r>
              <a:rPr lang="en-US" dirty="0" smtClean="0"/>
              <a:t>, on the </a:t>
            </a:r>
            <a:r>
              <a:rPr lang="en-US" b="1" dirty="0" smtClean="0"/>
              <a:t>Format </a:t>
            </a:r>
            <a:r>
              <a:rPr lang="en-US" dirty="0" smtClean="0"/>
              <a:t>tab, in the </a:t>
            </a:r>
            <a:r>
              <a:rPr lang="en-US" b="1" dirty="0" smtClean="0"/>
              <a:t>Shape Styles</a:t>
            </a:r>
            <a:r>
              <a:rPr lang="en-US" dirty="0" smtClean="0"/>
              <a:t> group, click the arrow next to </a:t>
            </a:r>
            <a:r>
              <a:rPr lang="en-US" b="1" dirty="0" smtClean="0"/>
              <a:t>Shape Fill</a:t>
            </a:r>
            <a:r>
              <a:rPr lang="en-US" dirty="0" smtClean="0"/>
              <a:t>, and then click </a:t>
            </a:r>
            <a:r>
              <a:rPr lang="en-US" b="1" dirty="0" smtClean="0"/>
              <a:t>Blue, Accent 1 </a:t>
            </a:r>
            <a:r>
              <a:rPr lang="en-US" dirty="0" smtClean="0"/>
              <a:t>(first row, fifth option from the left).</a:t>
            </a:r>
          </a:p>
          <a:p>
            <a:pPr marL="228600" indent="-228600" eaLnBrk="1" fontAlgn="auto" hangingPunct="1">
              <a:spcBef>
                <a:spcPts val="0"/>
              </a:spcBef>
              <a:spcAft>
                <a:spcPts val="0"/>
              </a:spcAft>
              <a:buFont typeface="+mj-lt"/>
              <a:buAutoNum type="arabicPeriod" startAt="6"/>
              <a:defRPr/>
            </a:pPr>
            <a:r>
              <a:rPr lang="en-US" dirty="0" smtClean="0"/>
              <a:t>Under</a:t>
            </a:r>
            <a:r>
              <a:rPr lang="en-US" b="1" dirty="0" smtClean="0"/>
              <a:t> Drawing</a:t>
            </a:r>
            <a:r>
              <a:rPr lang="en-US" dirty="0" smtClean="0"/>
              <a:t> </a:t>
            </a:r>
            <a:r>
              <a:rPr lang="en-US" b="1" dirty="0" smtClean="0"/>
              <a:t>Tools</a:t>
            </a:r>
            <a:r>
              <a:rPr lang="en-US" dirty="0" smtClean="0"/>
              <a:t>, on the </a:t>
            </a:r>
            <a:r>
              <a:rPr lang="en-US" b="1" dirty="0" smtClean="0"/>
              <a:t>Format </a:t>
            </a:r>
            <a:r>
              <a:rPr lang="en-US" dirty="0" smtClean="0"/>
              <a:t>tab, in the </a:t>
            </a:r>
            <a:r>
              <a:rPr lang="en-US" b="1" dirty="0" smtClean="0"/>
              <a:t>Shape Styles</a:t>
            </a:r>
            <a:r>
              <a:rPr lang="en-US" dirty="0" smtClean="0"/>
              <a:t> group, click </a:t>
            </a:r>
            <a:r>
              <a:rPr lang="en-US" b="1" dirty="0" smtClean="0"/>
              <a:t>Shape Effects</a:t>
            </a:r>
            <a:r>
              <a:rPr lang="en-US" dirty="0" smtClean="0"/>
              <a:t>, point to </a:t>
            </a:r>
            <a:r>
              <a:rPr lang="en-US" b="1" dirty="0" smtClean="0"/>
              <a:t>Preset, </a:t>
            </a:r>
            <a:r>
              <a:rPr lang="en-US" dirty="0" smtClean="0"/>
              <a:t>and then under </a:t>
            </a:r>
            <a:r>
              <a:rPr lang="en-US" b="1" dirty="0" smtClean="0"/>
              <a:t>Presets</a:t>
            </a:r>
            <a:r>
              <a:rPr lang="en-US" dirty="0" smtClean="0"/>
              <a:t>, click </a:t>
            </a:r>
            <a:r>
              <a:rPr lang="en-US" b="1" dirty="0" smtClean="0"/>
              <a:t>Preset 8 </a:t>
            </a:r>
            <a:r>
              <a:rPr lang="en-US" dirty="0" smtClean="0"/>
              <a:t>(second row, fourth option from the left).</a:t>
            </a:r>
          </a:p>
          <a:p>
            <a:pPr marL="228600" indent="-228600" eaLnBrk="1" fontAlgn="auto" hangingPunct="1">
              <a:spcBef>
                <a:spcPts val="0"/>
              </a:spcBef>
              <a:spcAft>
                <a:spcPts val="0"/>
              </a:spcAft>
              <a:buFont typeface="+mj-lt"/>
              <a:buAutoNum type="arabicPeriod" startAt="6"/>
              <a:defRPr/>
            </a:pPr>
            <a:r>
              <a:rPr lang="en-US" dirty="0" smtClean="0"/>
              <a:t>Select the rectangle. On the </a:t>
            </a:r>
            <a:r>
              <a:rPr lang="en-US" b="1" dirty="0" smtClean="0"/>
              <a:t>Home </a:t>
            </a:r>
            <a:r>
              <a:rPr lang="en-US" dirty="0" smtClean="0"/>
              <a:t>tab, in the </a:t>
            </a:r>
            <a:r>
              <a:rPr lang="en-US" b="1" dirty="0" smtClean="0"/>
              <a:t>Clipboard </a:t>
            </a:r>
            <a:r>
              <a:rPr lang="en-US" dirty="0" smtClean="0"/>
              <a:t>group, click the arrow under </a:t>
            </a:r>
            <a:r>
              <a:rPr lang="en-US" b="1" dirty="0" smtClean="0"/>
              <a:t>Paste</a:t>
            </a:r>
            <a:r>
              <a:rPr lang="en-US" dirty="0" smtClean="0"/>
              <a:t>,</a:t>
            </a:r>
            <a:r>
              <a:rPr lang="en-US" b="1" dirty="0" smtClean="0"/>
              <a:t> </a:t>
            </a:r>
            <a:r>
              <a:rPr lang="en-US" dirty="0" smtClean="0"/>
              <a:t>and then click </a:t>
            </a:r>
            <a:r>
              <a:rPr lang="en-US" b="1" dirty="0" smtClean="0"/>
              <a:t>Duplicate</a:t>
            </a:r>
            <a:r>
              <a:rPr lang="en-US" dirty="0" smtClean="0"/>
              <a:t>.</a:t>
            </a:r>
            <a:r>
              <a:rPr lang="en-US" b="1" dirty="0" smtClean="0"/>
              <a:t> </a:t>
            </a:r>
            <a:r>
              <a:rPr lang="en-US" dirty="0" smtClean="0"/>
              <a:t>Repeat this process two more times for a total of four rectangles.</a:t>
            </a:r>
          </a:p>
          <a:p>
            <a:pPr marL="228600" indent="-228600" eaLnBrk="1" fontAlgn="auto" hangingPunct="1">
              <a:spcBef>
                <a:spcPts val="0"/>
              </a:spcBef>
              <a:spcAft>
                <a:spcPts val="0"/>
              </a:spcAft>
              <a:buFont typeface="+mj-lt"/>
              <a:buAutoNum type="arabicPeriod" startAt="6"/>
              <a:defRPr/>
            </a:pPr>
            <a:r>
              <a:rPr lang="en-US" dirty="0" smtClean="0"/>
              <a:t>Drag one of the rectangles until the bottom edge of the rectangle meets the top edge of the picture.</a:t>
            </a:r>
          </a:p>
          <a:p>
            <a:pPr marL="228600" indent="-228600" eaLnBrk="1" fontAlgn="auto" hangingPunct="1">
              <a:spcBef>
                <a:spcPts val="0"/>
              </a:spcBef>
              <a:spcAft>
                <a:spcPts val="0"/>
              </a:spcAft>
              <a:buFont typeface="+mj-lt"/>
              <a:buAutoNum type="arabicPeriod" startAt="6"/>
              <a:defRPr/>
            </a:pPr>
            <a:r>
              <a:rPr lang="en-US" dirty="0" smtClean="0"/>
              <a:t>Drag another rectangle until the top edge of the rectangle meets the bottom edge of the picture.</a:t>
            </a:r>
          </a:p>
          <a:p>
            <a:pPr marL="228600" indent="-228600" eaLnBrk="1" fontAlgn="auto" hangingPunct="1">
              <a:spcBef>
                <a:spcPts val="0"/>
              </a:spcBef>
              <a:spcAft>
                <a:spcPts val="0"/>
              </a:spcAft>
              <a:buFont typeface="+mj-lt"/>
              <a:buAutoNum type="arabicPeriod" startAt="6"/>
              <a:defRPr/>
            </a:pPr>
            <a:r>
              <a:rPr lang="en-US" dirty="0" smtClean="0"/>
              <a:t>Press and hold CTRL, and then select the other two rectangles. Under</a:t>
            </a:r>
            <a:r>
              <a:rPr lang="en-US" b="1" dirty="0" smtClean="0"/>
              <a:t> Drawing</a:t>
            </a:r>
            <a:r>
              <a:rPr lang="en-US" dirty="0" smtClean="0"/>
              <a:t> </a:t>
            </a:r>
            <a:r>
              <a:rPr lang="en-US" b="1" dirty="0" smtClean="0"/>
              <a:t>Tools</a:t>
            </a:r>
            <a:r>
              <a:rPr lang="en-US" dirty="0" smtClean="0"/>
              <a:t>, on the </a:t>
            </a:r>
            <a:r>
              <a:rPr lang="en-US" b="1" dirty="0" smtClean="0"/>
              <a:t>Format </a:t>
            </a:r>
            <a:r>
              <a:rPr lang="en-US" dirty="0" smtClean="0"/>
              <a:t>tab, in the </a:t>
            </a:r>
            <a:r>
              <a:rPr lang="en-US" b="1" dirty="0" smtClean="0"/>
              <a:t>Size</a:t>
            </a:r>
            <a:r>
              <a:rPr lang="en-US" dirty="0" smtClean="0"/>
              <a:t> group, do the following: </a:t>
            </a:r>
          </a:p>
          <a:p>
            <a:pPr marL="685800" lvl="1" indent="-228600" eaLnBrk="1" fontAlgn="auto" hangingPunct="1">
              <a:spcBef>
                <a:spcPts val="0"/>
              </a:spcBef>
              <a:spcAft>
                <a:spcPts val="0"/>
              </a:spcAft>
              <a:buFont typeface="Arial" pitchFamily="34" charset="0"/>
              <a:buChar char="•"/>
              <a:defRPr/>
            </a:pPr>
            <a:r>
              <a:rPr lang="en-US" dirty="0" smtClean="0"/>
              <a:t>In the in the </a:t>
            </a:r>
            <a:r>
              <a:rPr lang="en-US" b="1" dirty="0" smtClean="0"/>
              <a:t>Shape Height </a:t>
            </a:r>
            <a:r>
              <a:rPr lang="en-US" dirty="0" smtClean="0"/>
              <a:t>box, enter </a:t>
            </a:r>
            <a:r>
              <a:rPr lang="en-US" b="1" dirty="0" smtClean="0"/>
              <a:t>7.8”</a:t>
            </a:r>
            <a:r>
              <a:rPr lang="en-US" dirty="0" smtClean="0"/>
              <a:t>.</a:t>
            </a:r>
          </a:p>
          <a:p>
            <a:pPr marL="685800" lvl="1" indent="-228600" eaLnBrk="1" fontAlgn="auto" hangingPunct="1">
              <a:spcBef>
                <a:spcPts val="0"/>
              </a:spcBef>
              <a:spcAft>
                <a:spcPts val="0"/>
              </a:spcAft>
              <a:buFont typeface="Arial" pitchFamily="34" charset="0"/>
              <a:buChar char="•"/>
              <a:defRPr/>
            </a:pPr>
            <a:r>
              <a:rPr lang="en-US" dirty="0" smtClean="0"/>
              <a:t>In the </a:t>
            </a:r>
            <a:r>
              <a:rPr lang="en-US" b="1" dirty="0" smtClean="0"/>
              <a:t>Shape Width </a:t>
            </a:r>
            <a:r>
              <a:rPr lang="en-US" dirty="0" smtClean="0"/>
              <a:t>box, enter </a:t>
            </a:r>
            <a:r>
              <a:rPr lang="en-US" b="1" dirty="0" smtClean="0"/>
              <a:t>0.05”</a:t>
            </a:r>
            <a:r>
              <a:rPr lang="en-US" dirty="0" smtClean="0"/>
              <a:t>.</a:t>
            </a:r>
          </a:p>
          <a:p>
            <a:pPr marL="228600" indent="-228600" eaLnBrk="1" fontAlgn="auto" hangingPunct="1">
              <a:spcBef>
                <a:spcPts val="0"/>
              </a:spcBef>
              <a:spcAft>
                <a:spcPts val="0"/>
              </a:spcAft>
              <a:buFont typeface="+mj-lt"/>
              <a:buAutoNum type="arabicPeriod" startAt="15"/>
              <a:defRPr/>
            </a:pPr>
            <a:r>
              <a:rPr lang="en-US" dirty="0" smtClean="0"/>
              <a:t>Drag one of the vertical rectangles until the right edge of the rectangle meets the left edge of the picture.</a:t>
            </a:r>
          </a:p>
          <a:p>
            <a:pPr marL="228600" indent="-228600" eaLnBrk="1" fontAlgn="auto" hangingPunct="1">
              <a:spcBef>
                <a:spcPts val="0"/>
              </a:spcBef>
              <a:spcAft>
                <a:spcPts val="0"/>
              </a:spcAft>
              <a:buFont typeface="+mj-lt"/>
              <a:buAutoNum type="arabicPeriod" startAt="15"/>
              <a:defRPr/>
            </a:pPr>
            <a:r>
              <a:rPr lang="en-US" dirty="0" smtClean="0"/>
              <a:t>Drag the other vertical rectangle until the left edge of the rectangle meets the right edge of the picture. </a:t>
            </a:r>
          </a:p>
          <a:p>
            <a:pPr marL="228600" indent="-228600" eaLnBrk="1" fontAlgn="auto" hangingPunct="1">
              <a:spcBef>
                <a:spcPts val="0"/>
              </a:spcBef>
              <a:spcAft>
                <a:spcPts val="0"/>
              </a:spcAft>
              <a:buFont typeface="+mj-lt"/>
              <a:buAutoNum type="arabicPeriod" startAt="15"/>
              <a:defRPr/>
            </a:pPr>
            <a:r>
              <a:rPr lang="en-US" dirty="0" smtClean="0"/>
              <a:t>Press and hold CTRL, and then select both of the horizontal (top and bottom) rectangles. On the </a:t>
            </a:r>
            <a:r>
              <a:rPr lang="en-US" b="1" dirty="0" smtClean="0"/>
              <a:t>Home</a:t>
            </a:r>
            <a:r>
              <a:rPr lang="en-US" dirty="0" smtClean="0"/>
              <a:t> tab, in the </a:t>
            </a:r>
            <a:r>
              <a:rPr lang="en-US" b="1" dirty="0" smtClean="0"/>
              <a:t>Drawing</a:t>
            </a:r>
            <a:r>
              <a:rPr lang="en-US" dirty="0" smtClean="0"/>
              <a:t> group, click </a:t>
            </a:r>
            <a:r>
              <a:rPr lang="en-US" b="1" dirty="0" smtClean="0"/>
              <a:t>Arrange</a:t>
            </a:r>
            <a:r>
              <a:rPr lang="en-US" dirty="0" smtClean="0"/>
              <a:t>, point to </a:t>
            </a:r>
            <a:r>
              <a:rPr lang="en-US" b="1" dirty="0" smtClean="0"/>
              <a:t>Align</a:t>
            </a:r>
            <a:r>
              <a:rPr lang="en-US" dirty="0" smtClean="0"/>
              <a:t>, and then do the following:</a:t>
            </a:r>
          </a:p>
          <a:p>
            <a:pPr marL="685800" lvl="1" indent="-228600" eaLnBrk="1" fontAlgn="auto" hangingPunct="1">
              <a:spcBef>
                <a:spcPts val="0"/>
              </a:spcBef>
              <a:spcAft>
                <a:spcPts val="0"/>
              </a:spcAft>
              <a:buFont typeface="+mj-lt"/>
              <a:buAutoNum type="arabicPeriod"/>
              <a:defRPr/>
            </a:pPr>
            <a:r>
              <a:rPr lang="en-US" dirty="0" smtClean="0"/>
              <a:t>Click </a:t>
            </a:r>
            <a:r>
              <a:rPr lang="en-US" b="1" dirty="0" smtClean="0"/>
              <a:t>Align to Slide</a:t>
            </a:r>
            <a:r>
              <a:rPr lang="en-US" dirty="0" smtClean="0"/>
              <a:t>.</a:t>
            </a:r>
          </a:p>
          <a:p>
            <a:pPr marL="685800" lvl="1" indent="-228600" eaLnBrk="1" fontAlgn="auto" hangingPunct="1">
              <a:spcBef>
                <a:spcPts val="0"/>
              </a:spcBef>
              <a:spcAft>
                <a:spcPts val="0"/>
              </a:spcAft>
              <a:buFont typeface="+mj-lt"/>
              <a:buAutoNum type="arabicPeriod"/>
              <a:defRPr/>
            </a:pPr>
            <a:r>
              <a:rPr lang="en-US" dirty="0" smtClean="0"/>
              <a:t>Click </a:t>
            </a:r>
            <a:r>
              <a:rPr lang="en-US" b="1" dirty="0" smtClean="0"/>
              <a:t>Align</a:t>
            </a:r>
            <a:r>
              <a:rPr lang="en-US" dirty="0" smtClean="0"/>
              <a:t> </a:t>
            </a:r>
            <a:r>
              <a:rPr lang="en-US" b="1" dirty="0" smtClean="0"/>
              <a:t>Center</a:t>
            </a:r>
            <a:r>
              <a:rPr lang="en-US" dirty="0" smtClean="0"/>
              <a:t>.</a:t>
            </a:r>
          </a:p>
          <a:p>
            <a:pPr marL="228600" indent="-228600" eaLnBrk="1" fontAlgn="auto" hangingPunct="1">
              <a:spcBef>
                <a:spcPts val="0"/>
              </a:spcBef>
              <a:spcAft>
                <a:spcPts val="0"/>
              </a:spcAft>
              <a:buFont typeface="+mj-lt"/>
              <a:buAutoNum type="arabicPeriod" startAt="15"/>
              <a:defRPr/>
            </a:pPr>
            <a:r>
              <a:rPr lang="en-US" dirty="0" smtClean="0"/>
              <a:t>Press and hold CTRL, and then select both of the vertical (left and right) rectangles. On the </a:t>
            </a:r>
            <a:r>
              <a:rPr lang="en-US" b="1" dirty="0" smtClean="0"/>
              <a:t>Home</a:t>
            </a:r>
            <a:r>
              <a:rPr lang="en-US" dirty="0" smtClean="0"/>
              <a:t> tab, in the </a:t>
            </a:r>
            <a:r>
              <a:rPr lang="en-US" b="1" dirty="0" smtClean="0"/>
              <a:t>Drawing</a:t>
            </a:r>
            <a:r>
              <a:rPr lang="en-US" dirty="0" smtClean="0"/>
              <a:t> group, click </a:t>
            </a:r>
            <a:r>
              <a:rPr lang="en-US" b="1" dirty="0" smtClean="0"/>
              <a:t>Arrange</a:t>
            </a:r>
            <a:r>
              <a:rPr lang="en-US" dirty="0" smtClean="0"/>
              <a:t>, point to </a:t>
            </a:r>
            <a:r>
              <a:rPr lang="en-US" b="1" dirty="0" smtClean="0"/>
              <a:t>Align</a:t>
            </a:r>
            <a:r>
              <a:rPr lang="en-US" dirty="0" smtClean="0"/>
              <a:t>, and then do the following:</a:t>
            </a:r>
          </a:p>
          <a:p>
            <a:pPr marL="685800" lvl="1" indent="-228600" eaLnBrk="1" fontAlgn="auto" hangingPunct="1">
              <a:spcBef>
                <a:spcPts val="0"/>
              </a:spcBef>
              <a:spcAft>
                <a:spcPts val="0"/>
              </a:spcAft>
              <a:buFont typeface="+mj-lt"/>
              <a:buAutoNum type="arabicPeriod"/>
              <a:defRPr/>
            </a:pPr>
            <a:r>
              <a:rPr lang="en-US" dirty="0" smtClean="0"/>
              <a:t>Click </a:t>
            </a:r>
            <a:r>
              <a:rPr lang="en-US" b="1" dirty="0" smtClean="0"/>
              <a:t>Align to Slide</a:t>
            </a:r>
            <a:r>
              <a:rPr lang="en-US" dirty="0" smtClean="0"/>
              <a:t>.</a:t>
            </a:r>
          </a:p>
          <a:p>
            <a:pPr marL="685800" lvl="1" indent="-228600" eaLnBrk="1" fontAlgn="auto" hangingPunct="1">
              <a:spcBef>
                <a:spcPts val="0"/>
              </a:spcBef>
              <a:spcAft>
                <a:spcPts val="0"/>
              </a:spcAft>
              <a:buFont typeface="+mj-lt"/>
              <a:buAutoNum type="arabicPeriod"/>
              <a:defRPr/>
            </a:pPr>
            <a:r>
              <a:rPr lang="en-US" dirty="0" smtClean="0"/>
              <a:t>Click </a:t>
            </a:r>
            <a:r>
              <a:rPr lang="en-US" b="1" dirty="0" smtClean="0"/>
              <a:t>Align</a:t>
            </a:r>
            <a:r>
              <a:rPr lang="en-US" dirty="0" smtClean="0"/>
              <a:t> </a:t>
            </a:r>
            <a:r>
              <a:rPr lang="en-US" b="1" dirty="0" smtClean="0"/>
              <a:t>Middle</a:t>
            </a:r>
            <a:r>
              <a:rPr lang="en-US" dirty="0" smtClean="0"/>
              <a:t>.</a:t>
            </a:r>
          </a:p>
          <a:p>
            <a:pPr eaLnBrk="1" fontAlgn="auto" hangingPunct="1">
              <a:spcBef>
                <a:spcPts val="0"/>
              </a:spcBef>
              <a:spcAft>
                <a:spcPts val="0"/>
              </a:spcAft>
              <a:defRPr/>
            </a:pPr>
            <a:endParaRPr lang="en-US" dirty="0" smtClean="0"/>
          </a:p>
          <a:p>
            <a:pPr eaLnBrk="1" fontAlgn="auto" hangingPunct="1">
              <a:spcBef>
                <a:spcPts val="0"/>
              </a:spcBef>
              <a:spcAft>
                <a:spcPts val="0"/>
              </a:spcAft>
              <a:defRPr/>
            </a:pPr>
            <a:endParaRPr lang="en-US" dirty="0" smtClean="0"/>
          </a:p>
          <a:p>
            <a:pPr eaLnBrk="1" fontAlgn="auto" hangingPunct="1">
              <a:spcBef>
                <a:spcPts val="0"/>
              </a:spcBef>
              <a:spcAft>
                <a:spcPts val="0"/>
              </a:spcAft>
              <a:defRPr/>
            </a:pPr>
            <a:r>
              <a:rPr lang="en-US" dirty="0" smtClean="0"/>
              <a:t>To reproduce the animation effects on this slide, do the following:</a:t>
            </a:r>
          </a:p>
          <a:p>
            <a:pPr marL="228600" indent="-228600" eaLnBrk="1" fontAlgn="auto" hangingPunct="1">
              <a:spcBef>
                <a:spcPts val="0"/>
              </a:spcBef>
              <a:spcAft>
                <a:spcPts val="0"/>
              </a:spcAft>
              <a:buFont typeface="+mj-lt"/>
              <a:buAutoNum type="arabicPeriod"/>
              <a:defRPr/>
            </a:pPr>
            <a:r>
              <a:rPr lang="en-US" dirty="0" smtClean="0"/>
              <a:t>On the </a:t>
            </a:r>
            <a:r>
              <a:rPr lang="en-US" b="1" dirty="0" smtClean="0"/>
              <a:t>Animations</a:t>
            </a:r>
            <a:r>
              <a:rPr lang="en-US" dirty="0" smtClean="0"/>
              <a:t> tab, in the </a:t>
            </a:r>
            <a:r>
              <a:rPr lang="en-US" b="1" dirty="0" smtClean="0"/>
              <a:t>Animations</a:t>
            </a:r>
            <a:r>
              <a:rPr lang="en-US" dirty="0" smtClean="0"/>
              <a:t> group, click </a:t>
            </a:r>
            <a:r>
              <a:rPr lang="en-US" b="1" dirty="0" smtClean="0"/>
              <a:t>Custom</a:t>
            </a:r>
            <a:r>
              <a:rPr lang="en-US" dirty="0" smtClean="0"/>
              <a:t> </a:t>
            </a:r>
            <a:r>
              <a:rPr lang="en-US" b="1" dirty="0" smtClean="0"/>
              <a:t>Animation</a:t>
            </a:r>
            <a:r>
              <a:rPr lang="en-US" dirty="0" smtClean="0"/>
              <a:t>.</a:t>
            </a:r>
          </a:p>
          <a:p>
            <a:pPr marL="228600" indent="-228600" eaLnBrk="1" fontAlgn="auto" hangingPunct="1">
              <a:spcBef>
                <a:spcPts val="0"/>
              </a:spcBef>
              <a:spcAft>
                <a:spcPts val="0"/>
              </a:spcAft>
              <a:buFont typeface="+mj-lt"/>
              <a:buAutoNum type="arabicPeriod"/>
              <a:defRPr/>
            </a:pPr>
            <a:r>
              <a:rPr lang="en-US" dirty="0" smtClean="0"/>
              <a:t>Press and hold CTRL, and then select the four rectangles on the slide. In the </a:t>
            </a:r>
            <a:r>
              <a:rPr lang="en-US" b="1" dirty="0" smtClean="0"/>
              <a:t>Custom</a:t>
            </a:r>
            <a:r>
              <a:rPr lang="en-US" dirty="0" smtClean="0"/>
              <a:t> </a:t>
            </a:r>
            <a:r>
              <a:rPr lang="en-US" b="1" dirty="0" smtClean="0"/>
              <a:t>Animation</a:t>
            </a:r>
            <a:r>
              <a:rPr lang="en-US" dirty="0" smtClean="0"/>
              <a:t> task pane, do the following:</a:t>
            </a:r>
          </a:p>
          <a:p>
            <a:pPr marL="685800" lvl="1" indent="-228600" eaLnBrk="1" fontAlgn="auto" hangingPunct="1">
              <a:spcBef>
                <a:spcPts val="0"/>
              </a:spcBef>
              <a:spcAft>
                <a:spcPts val="0"/>
              </a:spcAft>
              <a:buFont typeface="+mj-lt"/>
              <a:buAutoNum type="arabicPeriod"/>
              <a:defRPr/>
            </a:pPr>
            <a:r>
              <a:rPr lang="en-US" dirty="0" smtClean="0"/>
              <a:t>Click </a:t>
            </a:r>
            <a:r>
              <a:rPr lang="en-US" b="1" dirty="0" smtClean="0"/>
              <a:t>Add Effect</a:t>
            </a:r>
            <a:r>
              <a:rPr lang="en-US" dirty="0" smtClean="0"/>
              <a:t>, point to </a:t>
            </a:r>
            <a:r>
              <a:rPr lang="en-US" b="1" dirty="0" smtClean="0"/>
              <a:t>Entrance</a:t>
            </a:r>
            <a:r>
              <a:rPr lang="en-US" dirty="0" smtClean="0"/>
              <a:t>, and then click </a:t>
            </a:r>
            <a:r>
              <a:rPr lang="en-US" b="1" dirty="0" smtClean="0"/>
              <a:t>More</a:t>
            </a:r>
            <a:r>
              <a:rPr lang="en-US" dirty="0" smtClean="0"/>
              <a:t> </a:t>
            </a:r>
            <a:r>
              <a:rPr lang="en-US" b="1" dirty="0" smtClean="0"/>
              <a:t>Effects</a:t>
            </a:r>
            <a:r>
              <a:rPr lang="en-US" dirty="0" smtClean="0"/>
              <a:t>. In the </a:t>
            </a:r>
            <a:r>
              <a:rPr lang="en-US" b="1" dirty="0" smtClean="0"/>
              <a:t>Add Entrance Effect </a:t>
            </a:r>
            <a:r>
              <a:rPr lang="en-US" dirty="0" smtClean="0"/>
              <a:t>dialog box,</a:t>
            </a:r>
            <a:r>
              <a:rPr lang="en-US" b="1" dirty="0" smtClean="0"/>
              <a:t> </a:t>
            </a:r>
            <a:r>
              <a:rPr lang="en-US" dirty="0" smtClean="0"/>
              <a:t>under </a:t>
            </a:r>
            <a:r>
              <a:rPr lang="en-US" b="1" dirty="0" smtClean="0"/>
              <a:t>Basic</a:t>
            </a:r>
            <a:r>
              <a:rPr lang="en-US" dirty="0" smtClean="0"/>
              <a:t>, click </a:t>
            </a:r>
            <a:r>
              <a:rPr lang="en-US" b="1" dirty="0" smtClean="0"/>
              <a:t>Fly In</a:t>
            </a:r>
            <a:r>
              <a:rPr lang="en-US" dirty="0" smtClean="0"/>
              <a:t>, and then click </a:t>
            </a:r>
            <a:r>
              <a:rPr lang="en-US" b="1" dirty="0" smtClean="0"/>
              <a:t>OK</a:t>
            </a:r>
            <a:r>
              <a:rPr lang="en-US" dirty="0" smtClean="0"/>
              <a:t>.</a:t>
            </a:r>
          </a:p>
          <a:p>
            <a:pPr marL="685800" lvl="1" indent="-228600" eaLnBrk="1" fontAlgn="auto" hangingPunct="1">
              <a:spcBef>
                <a:spcPts val="0"/>
              </a:spcBef>
              <a:spcAft>
                <a:spcPts val="0"/>
              </a:spcAft>
              <a:buFont typeface="+mj-lt"/>
              <a:buAutoNum type="arabicPeriod"/>
              <a:defRPr/>
            </a:pPr>
            <a:r>
              <a:rPr lang="en-US" dirty="0" smtClean="0"/>
              <a:t>Under </a:t>
            </a:r>
            <a:r>
              <a:rPr lang="en-US" b="1" dirty="0" smtClean="0"/>
              <a:t>Modify: Fly In</a:t>
            </a:r>
            <a:r>
              <a:rPr lang="en-US" dirty="0" smtClean="0"/>
              <a:t>, in the </a:t>
            </a:r>
            <a:r>
              <a:rPr lang="en-US" b="1" dirty="0" smtClean="0"/>
              <a:t>Start </a:t>
            </a:r>
            <a:r>
              <a:rPr lang="en-US" dirty="0" smtClean="0"/>
              <a:t>list, select </a:t>
            </a:r>
            <a:r>
              <a:rPr lang="en-US" b="1" dirty="0" smtClean="0"/>
              <a:t>With Previous</a:t>
            </a:r>
            <a:r>
              <a:rPr lang="en-US" dirty="0" smtClean="0"/>
              <a:t>.</a:t>
            </a:r>
          </a:p>
          <a:p>
            <a:pPr marL="685800" lvl="1" indent="-228600" eaLnBrk="1" fontAlgn="auto" hangingPunct="1">
              <a:spcBef>
                <a:spcPts val="0"/>
              </a:spcBef>
              <a:spcAft>
                <a:spcPts val="0"/>
              </a:spcAft>
              <a:buFont typeface="+mj-lt"/>
              <a:buAutoNum type="arabicPeriod"/>
              <a:defRPr/>
            </a:pPr>
            <a:r>
              <a:rPr lang="en-US" dirty="0" smtClean="0"/>
              <a:t>Under </a:t>
            </a:r>
            <a:r>
              <a:rPr lang="en-US" b="1" dirty="0" smtClean="0"/>
              <a:t>Modify: Fly In</a:t>
            </a:r>
            <a:r>
              <a:rPr lang="en-US" dirty="0" smtClean="0"/>
              <a:t>, in the </a:t>
            </a:r>
            <a:r>
              <a:rPr lang="en-US" b="1" dirty="0" smtClean="0"/>
              <a:t>Speed </a:t>
            </a:r>
            <a:r>
              <a:rPr lang="en-US" dirty="0" smtClean="0"/>
              <a:t>list, select </a:t>
            </a:r>
            <a:r>
              <a:rPr lang="en-US" b="1" dirty="0" smtClean="0"/>
              <a:t>Medium</a:t>
            </a:r>
            <a:r>
              <a:rPr lang="en-US" dirty="0" smtClean="0"/>
              <a:t>.</a:t>
            </a:r>
          </a:p>
          <a:p>
            <a:pPr marL="228600" indent="-228600" eaLnBrk="1" fontAlgn="auto" hangingPunct="1">
              <a:spcBef>
                <a:spcPts val="0"/>
              </a:spcBef>
              <a:spcAft>
                <a:spcPts val="0"/>
              </a:spcAft>
              <a:buFont typeface="+mj-lt"/>
              <a:buAutoNum type="arabicPeriod"/>
              <a:defRPr/>
            </a:pPr>
            <a:r>
              <a:rPr lang="en-US" dirty="0" smtClean="0"/>
              <a:t>On the slide, select the top horizontal rectangle. In the </a:t>
            </a:r>
            <a:r>
              <a:rPr lang="en-US" b="1" dirty="0" smtClean="0"/>
              <a:t>Custom</a:t>
            </a:r>
            <a:r>
              <a:rPr lang="en-US" dirty="0" smtClean="0"/>
              <a:t> </a:t>
            </a:r>
            <a:r>
              <a:rPr lang="en-US" b="1" dirty="0" smtClean="0"/>
              <a:t>Animation</a:t>
            </a:r>
            <a:r>
              <a:rPr lang="en-US" dirty="0" smtClean="0"/>
              <a:t> task pane, under </a:t>
            </a:r>
            <a:r>
              <a:rPr lang="en-US" b="1" dirty="0" smtClean="0"/>
              <a:t>Modify: Fly-In</a:t>
            </a:r>
            <a:r>
              <a:rPr lang="en-US" dirty="0" smtClean="0"/>
              <a:t>, in the </a:t>
            </a:r>
            <a:r>
              <a:rPr lang="en-US" b="1" dirty="0" smtClean="0"/>
              <a:t>Direction </a:t>
            </a:r>
            <a:r>
              <a:rPr lang="en-US" dirty="0" smtClean="0"/>
              <a:t>list, select </a:t>
            </a:r>
            <a:r>
              <a:rPr lang="en-US" b="1" dirty="0" smtClean="0"/>
              <a:t>From Bottom</a:t>
            </a:r>
            <a:r>
              <a:rPr lang="en-US" dirty="0" smtClean="0"/>
              <a:t>.</a:t>
            </a:r>
          </a:p>
          <a:p>
            <a:pPr marL="228600" indent="-228600" eaLnBrk="1" fontAlgn="auto" hangingPunct="1">
              <a:spcBef>
                <a:spcPts val="0"/>
              </a:spcBef>
              <a:spcAft>
                <a:spcPts val="0"/>
              </a:spcAft>
              <a:buFont typeface="+mj-lt"/>
              <a:buAutoNum type="arabicPeriod"/>
              <a:defRPr/>
            </a:pPr>
            <a:r>
              <a:rPr lang="en-US" dirty="0" smtClean="0"/>
              <a:t>On the slide, select the bottom horizontal rectangle. In the </a:t>
            </a:r>
            <a:r>
              <a:rPr lang="en-US" b="1" dirty="0" smtClean="0"/>
              <a:t>Custom</a:t>
            </a:r>
            <a:r>
              <a:rPr lang="en-US" dirty="0" smtClean="0"/>
              <a:t> </a:t>
            </a:r>
            <a:r>
              <a:rPr lang="en-US" b="1" dirty="0" smtClean="0"/>
              <a:t>Animation</a:t>
            </a:r>
            <a:r>
              <a:rPr lang="en-US" dirty="0" smtClean="0"/>
              <a:t> task pane, under </a:t>
            </a:r>
            <a:r>
              <a:rPr lang="en-US" b="1" dirty="0" smtClean="0"/>
              <a:t>Modify: Fly-In</a:t>
            </a:r>
            <a:r>
              <a:rPr lang="en-US" dirty="0" smtClean="0"/>
              <a:t>, in the </a:t>
            </a:r>
            <a:r>
              <a:rPr lang="en-US" b="1" dirty="0" smtClean="0"/>
              <a:t>Direction </a:t>
            </a:r>
            <a:r>
              <a:rPr lang="en-US" dirty="0" smtClean="0"/>
              <a:t>list, select </a:t>
            </a:r>
            <a:r>
              <a:rPr lang="en-US" b="1" dirty="0" smtClean="0"/>
              <a:t>From Top</a:t>
            </a:r>
            <a:r>
              <a:rPr lang="en-US" dirty="0" smtClean="0"/>
              <a:t>.</a:t>
            </a:r>
          </a:p>
          <a:p>
            <a:pPr marL="228600" indent="-228600" eaLnBrk="1" fontAlgn="auto" hangingPunct="1">
              <a:spcBef>
                <a:spcPts val="0"/>
              </a:spcBef>
              <a:spcAft>
                <a:spcPts val="0"/>
              </a:spcAft>
              <a:buFont typeface="+mj-lt"/>
              <a:buAutoNum type="arabicPeriod"/>
              <a:defRPr/>
            </a:pPr>
            <a:r>
              <a:rPr lang="en-US" dirty="0" smtClean="0"/>
              <a:t>On the slide, select the left vertical rectangle. In the </a:t>
            </a:r>
            <a:r>
              <a:rPr lang="en-US" b="1" dirty="0" smtClean="0"/>
              <a:t>Custom</a:t>
            </a:r>
            <a:r>
              <a:rPr lang="en-US" dirty="0" smtClean="0"/>
              <a:t> </a:t>
            </a:r>
            <a:r>
              <a:rPr lang="en-US" b="1" dirty="0" smtClean="0"/>
              <a:t>Animation</a:t>
            </a:r>
            <a:r>
              <a:rPr lang="en-US" dirty="0" smtClean="0"/>
              <a:t> task pane, under </a:t>
            </a:r>
            <a:r>
              <a:rPr lang="en-US" b="1" dirty="0" smtClean="0"/>
              <a:t>Modify: Fly-In</a:t>
            </a:r>
            <a:r>
              <a:rPr lang="en-US" dirty="0" smtClean="0"/>
              <a:t>, in the </a:t>
            </a:r>
            <a:r>
              <a:rPr lang="en-US" b="1" dirty="0" smtClean="0"/>
              <a:t>Direction </a:t>
            </a:r>
            <a:r>
              <a:rPr lang="en-US" dirty="0" smtClean="0"/>
              <a:t>list, select </a:t>
            </a:r>
            <a:r>
              <a:rPr lang="en-US" b="1" dirty="0" smtClean="0"/>
              <a:t>From Right</a:t>
            </a:r>
            <a:r>
              <a:rPr lang="en-US" dirty="0" smtClean="0"/>
              <a:t>.</a:t>
            </a:r>
          </a:p>
          <a:p>
            <a:pPr marL="228600" indent="-228600" eaLnBrk="1" fontAlgn="auto" hangingPunct="1">
              <a:spcBef>
                <a:spcPts val="0"/>
              </a:spcBef>
              <a:spcAft>
                <a:spcPts val="0"/>
              </a:spcAft>
              <a:buFont typeface="+mj-lt"/>
              <a:buAutoNum type="arabicPeriod"/>
              <a:defRPr/>
            </a:pPr>
            <a:r>
              <a:rPr lang="en-US" dirty="0" smtClean="0"/>
              <a:t>On the slide, select the right vertical rectangle. In the </a:t>
            </a:r>
            <a:r>
              <a:rPr lang="en-US" b="1" dirty="0" smtClean="0"/>
              <a:t>Custom</a:t>
            </a:r>
            <a:r>
              <a:rPr lang="en-US" dirty="0" smtClean="0"/>
              <a:t> </a:t>
            </a:r>
            <a:r>
              <a:rPr lang="en-US" b="1" dirty="0" smtClean="0"/>
              <a:t>Animation</a:t>
            </a:r>
            <a:r>
              <a:rPr lang="en-US" dirty="0" smtClean="0"/>
              <a:t> task pane, under </a:t>
            </a:r>
            <a:r>
              <a:rPr lang="en-US" b="1" dirty="0" smtClean="0"/>
              <a:t>Modify: Fly-In</a:t>
            </a:r>
            <a:r>
              <a:rPr lang="en-US" dirty="0" smtClean="0"/>
              <a:t>, in the </a:t>
            </a:r>
            <a:r>
              <a:rPr lang="en-US" b="1" dirty="0" smtClean="0"/>
              <a:t>Direction </a:t>
            </a:r>
            <a:r>
              <a:rPr lang="en-US" dirty="0" smtClean="0"/>
              <a:t>list, select </a:t>
            </a:r>
            <a:r>
              <a:rPr lang="en-US" b="1" dirty="0" smtClean="0"/>
              <a:t>From Left</a:t>
            </a:r>
            <a:r>
              <a:rPr lang="en-US" dirty="0" smtClean="0"/>
              <a:t>.</a:t>
            </a:r>
          </a:p>
          <a:p>
            <a:pPr marL="228600" indent="-228600" eaLnBrk="1" fontAlgn="auto" hangingPunct="1">
              <a:spcBef>
                <a:spcPts val="0"/>
              </a:spcBef>
              <a:spcAft>
                <a:spcPts val="0"/>
              </a:spcAft>
              <a:buFont typeface="+mj-lt"/>
              <a:buAutoNum type="arabicPeriod"/>
              <a:defRPr/>
            </a:pPr>
            <a:r>
              <a:rPr lang="en-US" dirty="0" smtClean="0"/>
              <a:t>On the slide, select the picture. In the </a:t>
            </a:r>
            <a:r>
              <a:rPr lang="en-US" b="1" dirty="0" smtClean="0"/>
              <a:t>Custom</a:t>
            </a:r>
            <a:r>
              <a:rPr lang="en-US" dirty="0" smtClean="0"/>
              <a:t> </a:t>
            </a:r>
            <a:r>
              <a:rPr lang="en-US" b="1" dirty="0" smtClean="0"/>
              <a:t>Animation</a:t>
            </a:r>
            <a:r>
              <a:rPr lang="en-US" dirty="0" smtClean="0"/>
              <a:t> task pane, do the following: </a:t>
            </a:r>
          </a:p>
          <a:p>
            <a:pPr marL="685800" lvl="1" indent="-228600" eaLnBrk="1" fontAlgn="auto" hangingPunct="1">
              <a:spcBef>
                <a:spcPts val="0"/>
              </a:spcBef>
              <a:spcAft>
                <a:spcPts val="0"/>
              </a:spcAft>
              <a:buFont typeface="+mj-lt"/>
              <a:buAutoNum type="arabicPeriod"/>
              <a:defRPr/>
            </a:pPr>
            <a:r>
              <a:rPr lang="en-US" dirty="0" smtClean="0"/>
              <a:t>Click </a:t>
            </a:r>
            <a:r>
              <a:rPr lang="en-US" b="1" dirty="0" smtClean="0"/>
              <a:t>Add Effect</a:t>
            </a:r>
            <a:r>
              <a:rPr lang="en-US" dirty="0" smtClean="0"/>
              <a:t>, point to </a:t>
            </a:r>
            <a:r>
              <a:rPr lang="en-US" b="1" dirty="0" smtClean="0"/>
              <a:t>Entrance</a:t>
            </a:r>
            <a:r>
              <a:rPr lang="en-US" dirty="0" smtClean="0"/>
              <a:t>, and then click </a:t>
            </a:r>
            <a:r>
              <a:rPr lang="en-US" b="1" dirty="0" smtClean="0"/>
              <a:t>More</a:t>
            </a:r>
            <a:r>
              <a:rPr lang="en-US" dirty="0" smtClean="0"/>
              <a:t> </a:t>
            </a:r>
            <a:r>
              <a:rPr lang="en-US" b="1" dirty="0" smtClean="0"/>
              <a:t>Effects</a:t>
            </a:r>
            <a:r>
              <a:rPr lang="en-US" dirty="0" smtClean="0"/>
              <a:t>. In the </a:t>
            </a:r>
            <a:r>
              <a:rPr lang="en-US" b="1" dirty="0" smtClean="0"/>
              <a:t>Add Entrance Effect</a:t>
            </a:r>
            <a:r>
              <a:rPr lang="en-US" dirty="0" smtClean="0"/>
              <a:t> dialog box, under </a:t>
            </a:r>
            <a:r>
              <a:rPr lang="en-US" b="1" dirty="0" smtClean="0"/>
              <a:t>Basic</a:t>
            </a:r>
            <a:r>
              <a:rPr lang="en-US" dirty="0" smtClean="0"/>
              <a:t>, click </a:t>
            </a:r>
            <a:r>
              <a:rPr lang="en-US" b="1" dirty="0" smtClean="0"/>
              <a:t>Box</a:t>
            </a:r>
            <a:r>
              <a:rPr lang="en-US" dirty="0" smtClean="0"/>
              <a:t>, and then click </a:t>
            </a:r>
            <a:r>
              <a:rPr lang="en-US" b="1" dirty="0" smtClean="0"/>
              <a:t>OK.</a:t>
            </a:r>
          </a:p>
          <a:p>
            <a:pPr marL="685800" lvl="1" indent="-228600" eaLnBrk="1" fontAlgn="auto" hangingPunct="1">
              <a:spcBef>
                <a:spcPts val="0"/>
              </a:spcBef>
              <a:spcAft>
                <a:spcPts val="0"/>
              </a:spcAft>
              <a:buFont typeface="+mj-lt"/>
              <a:buAutoNum type="arabicPeriod"/>
              <a:defRPr/>
            </a:pPr>
            <a:r>
              <a:rPr lang="en-US" dirty="0" smtClean="0"/>
              <a:t>Under </a:t>
            </a:r>
            <a:r>
              <a:rPr lang="en-US" b="1" dirty="0" smtClean="0"/>
              <a:t>Modify: Box</a:t>
            </a:r>
            <a:r>
              <a:rPr lang="en-US" dirty="0" smtClean="0"/>
              <a:t>, in the </a:t>
            </a:r>
            <a:r>
              <a:rPr lang="en-US" b="1" dirty="0" smtClean="0"/>
              <a:t>Start</a:t>
            </a:r>
            <a:r>
              <a:rPr lang="en-US" dirty="0" smtClean="0"/>
              <a:t> list, select </a:t>
            </a:r>
            <a:r>
              <a:rPr lang="en-US" b="1" dirty="0" smtClean="0"/>
              <a:t>With Previous</a:t>
            </a:r>
            <a:r>
              <a:rPr lang="en-US" dirty="0" smtClean="0"/>
              <a:t>.</a:t>
            </a:r>
          </a:p>
          <a:p>
            <a:pPr marL="685800" lvl="1" indent="-228600" eaLnBrk="1" fontAlgn="auto" hangingPunct="1">
              <a:spcBef>
                <a:spcPts val="0"/>
              </a:spcBef>
              <a:spcAft>
                <a:spcPts val="0"/>
              </a:spcAft>
              <a:buFont typeface="+mj-lt"/>
              <a:buAutoNum type="arabicPeriod"/>
              <a:defRPr/>
            </a:pPr>
            <a:r>
              <a:rPr lang="en-US" dirty="0" smtClean="0"/>
              <a:t>Under </a:t>
            </a:r>
            <a:r>
              <a:rPr lang="en-US" b="1" dirty="0" smtClean="0"/>
              <a:t>Modify: Box</a:t>
            </a:r>
            <a:r>
              <a:rPr lang="en-US" dirty="0" smtClean="0"/>
              <a:t>, in the </a:t>
            </a:r>
            <a:r>
              <a:rPr lang="en-US" b="1" dirty="0" smtClean="0"/>
              <a:t>Direction</a:t>
            </a:r>
            <a:r>
              <a:rPr lang="en-US" dirty="0" smtClean="0"/>
              <a:t> list, select </a:t>
            </a:r>
            <a:r>
              <a:rPr lang="en-US" b="1" dirty="0" smtClean="0"/>
              <a:t>Out</a:t>
            </a:r>
            <a:r>
              <a:rPr lang="en-US" dirty="0" smtClean="0"/>
              <a:t>.</a:t>
            </a:r>
          </a:p>
          <a:p>
            <a:pPr marL="228600" indent="-228600" eaLnBrk="1" fontAlgn="auto" hangingPunct="1">
              <a:spcBef>
                <a:spcPts val="0"/>
              </a:spcBef>
              <a:spcAft>
                <a:spcPts val="0"/>
              </a:spcAft>
              <a:buFont typeface="+mj-lt"/>
              <a:buAutoNum type="arabicPeriod"/>
              <a:defRPr/>
            </a:pPr>
            <a:r>
              <a:rPr lang="en-US" dirty="0" smtClean="0"/>
              <a:t>Also in the </a:t>
            </a:r>
            <a:r>
              <a:rPr lang="en-US" b="1" dirty="0" smtClean="0"/>
              <a:t>Custom Animation </a:t>
            </a:r>
            <a:r>
              <a:rPr lang="en-US" dirty="0" smtClean="0"/>
              <a:t>task pane, select the fifth animation effect (box effect for the picture). Click the arrow to the right of the selected effect, and then click </a:t>
            </a:r>
            <a:r>
              <a:rPr lang="en-US" b="1" dirty="0" smtClean="0"/>
              <a:t>Timing</a:t>
            </a:r>
            <a:r>
              <a:rPr lang="en-US" dirty="0" smtClean="0"/>
              <a:t>. In the </a:t>
            </a:r>
            <a:r>
              <a:rPr lang="en-US" b="1" dirty="0" smtClean="0"/>
              <a:t>Fade </a:t>
            </a:r>
            <a:r>
              <a:rPr lang="en-US" dirty="0" smtClean="0"/>
              <a:t>dialog box, on the </a:t>
            </a:r>
            <a:r>
              <a:rPr lang="en-US" b="1" dirty="0" smtClean="0"/>
              <a:t>Timing</a:t>
            </a:r>
            <a:r>
              <a:rPr lang="en-US" dirty="0" smtClean="0"/>
              <a:t> tab, do the following:</a:t>
            </a:r>
          </a:p>
          <a:p>
            <a:pPr marL="685800" lvl="1" indent="-228600" eaLnBrk="1" fontAlgn="auto" hangingPunct="1">
              <a:spcBef>
                <a:spcPts val="0"/>
              </a:spcBef>
              <a:spcAft>
                <a:spcPts val="0"/>
              </a:spcAft>
              <a:buFont typeface="Arial" pitchFamily="34" charset="0"/>
              <a:buChar char="•"/>
              <a:defRPr/>
            </a:pPr>
            <a:r>
              <a:rPr lang="en-US" dirty="0" smtClean="0"/>
              <a:t>In the </a:t>
            </a:r>
            <a:r>
              <a:rPr lang="en-US" b="1" dirty="0" smtClean="0"/>
              <a:t>Delay</a:t>
            </a:r>
            <a:r>
              <a:rPr lang="en-US" dirty="0" smtClean="0"/>
              <a:t> box, enter </a:t>
            </a:r>
            <a:r>
              <a:rPr lang="en-US" b="1" dirty="0" smtClean="0"/>
              <a:t>1.3</a:t>
            </a:r>
            <a:r>
              <a:rPr lang="en-US" dirty="0" smtClean="0"/>
              <a:t>.</a:t>
            </a:r>
          </a:p>
          <a:p>
            <a:pPr marL="685800" lvl="1" indent="-228600" eaLnBrk="1" fontAlgn="auto" hangingPunct="1">
              <a:spcBef>
                <a:spcPts val="0"/>
              </a:spcBef>
              <a:spcAft>
                <a:spcPts val="0"/>
              </a:spcAft>
              <a:buFont typeface="Arial" pitchFamily="34" charset="0"/>
              <a:buChar char="•"/>
              <a:defRPr/>
            </a:pPr>
            <a:r>
              <a:rPr lang="en-US" dirty="0" smtClean="0"/>
              <a:t>In the </a:t>
            </a:r>
            <a:r>
              <a:rPr lang="en-US" b="1" dirty="0" smtClean="0"/>
              <a:t>Speed</a:t>
            </a:r>
            <a:r>
              <a:rPr lang="en-US" dirty="0" smtClean="0"/>
              <a:t> box, enter </a:t>
            </a:r>
            <a:r>
              <a:rPr lang="en-US" b="1" dirty="0" smtClean="0"/>
              <a:t>0.7 seconds</a:t>
            </a:r>
            <a:r>
              <a:rPr lang="en-US" dirty="0" smtClean="0"/>
              <a:t>, and then click </a:t>
            </a:r>
            <a:r>
              <a:rPr lang="en-US" b="1" dirty="0" smtClean="0"/>
              <a:t>OK</a:t>
            </a:r>
            <a:r>
              <a:rPr lang="en-US" dirty="0" smtClean="0"/>
              <a:t>.</a:t>
            </a:r>
          </a:p>
          <a:p>
            <a:pPr marL="228600" indent="-228600" eaLnBrk="1" fontAlgn="auto" hangingPunct="1">
              <a:spcBef>
                <a:spcPts val="0"/>
              </a:spcBef>
              <a:spcAft>
                <a:spcPts val="0"/>
              </a:spcAft>
              <a:buFont typeface="+mj-lt"/>
              <a:buAutoNum type="arabicPeriod"/>
              <a:defRPr/>
            </a:pPr>
            <a:r>
              <a:rPr lang="en-US" dirty="0" smtClean="0"/>
              <a:t>Press and hold CTRL, and then select the four rectangles on the slide. In the </a:t>
            </a:r>
            <a:r>
              <a:rPr lang="en-US" b="1" dirty="0" smtClean="0"/>
              <a:t>Custom</a:t>
            </a:r>
            <a:r>
              <a:rPr lang="en-US" dirty="0" smtClean="0"/>
              <a:t> </a:t>
            </a:r>
            <a:r>
              <a:rPr lang="en-US" b="1" dirty="0" smtClean="0"/>
              <a:t>Animation</a:t>
            </a:r>
            <a:r>
              <a:rPr lang="en-US" dirty="0" smtClean="0"/>
              <a:t> task pane, do the following:</a:t>
            </a:r>
          </a:p>
          <a:p>
            <a:pPr marL="685800" lvl="1" indent="-228600" eaLnBrk="1" fontAlgn="auto" hangingPunct="1">
              <a:spcBef>
                <a:spcPts val="0"/>
              </a:spcBef>
              <a:spcAft>
                <a:spcPts val="0"/>
              </a:spcAft>
              <a:buFont typeface="+mj-lt"/>
              <a:buAutoNum type="arabicPeriod"/>
              <a:defRPr/>
            </a:pPr>
            <a:r>
              <a:rPr lang="en-US" dirty="0" smtClean="0"/>
              <a:t>Click </a:t>
            </a:r>
            <a:r>
              <a:rPr lang="en-US" b="1" dirty="0" smtClean="0"/>
              <a:t>Add Effect</a:t>
            </a:r>
            <a:r>
              <a:rPr lang="en-US" dirty="0" smtClean="0"/>
              <a:t>, point to </a:t>
            </a:r>
            <a:r>
              <a:rPr lang="en-US" b="1" dirty="0" smtClean="0"/>
              <a:t>Exit</a:t>
            </a:r>
            <a:r>
              <a:rPr lang="en-US" dirty="0" smtClean="0"/>
              <a:t>, and then click </a:t>
            </a:r>
            <a:r>
              <a:rPr lang="en-US" b="1" dirty="0" smtClean="0"/>
              <a:t>More</a:t>
            </a:r>
            <a:r>
              <a:rPr lang="en-US" dirty="0" smtClean="0"/>
              <a:t> </a:t>
            </a:r>
            <a:r>
              <a:rPr lang="en-US" b="1" dirty="0" smtClean="0"/>
              <a:t>Effects</a:t>
            </a:r>
            <a:r>
              <a:rPr lang="en-US" dirty="0" smtClean="0"/>
              <a:t>. In the </a:t>
            </a:r>
            <a:r>
              <a:rPr lang="en-US" b="1" dirty="0" smtClean="0"/>
              <a:t>Add Exit Effect </a:t>
            </a:r>
            <a:r>
              <a:rPr lang="en-US" dirty="0" smtClean="0"/>
              <a:t>dialog box,</a:t>
            </a:r>
            <a:r>
              <a:rPr lang="en-US" b="1" dirty="0" smtClean="0"/>
              <a:t> </a:t>
            </a:r>
            <a:r>
              <a:rPr lang="en-US" dirty="0" smtClean="0"/>
              <a:t>under </a:t>
            </a:r>
            <a:r>
              <a:rPr lang="en-US" b="1" dirty="0" smtClean="0"/>
              <a:t>Basic</a:t>
            </a:r>
            <a:r>
              <a:rPr lang="en-US" dirty="0" smtClean="0"/>
              <a:t>, click </a:t>
            </a:r>
            <a:r>
              <a:rPr lang="en-US" b="1" dirty="0" smtClean="0"/>
              <a:t>Fly Out</a:t>
            </a:r>
            <a:r>
              <a:rPr lang="en-US" dirty="0" smtClean="0"/>
              <a:t>, and then click </a:t>
            </a:r>
            <a:r>
              <a:rPr lang="en-US" b="1" dirty="0" smtClean="0"/>
              <a:t>OK</a:t>
            </a:r>
            <a:r>
              <a:rPr lang="en-US" dirty="0" smtClean="0"/>
              <a:t>.</a:t>
            </a:r>
          </a:p>
          <a:p>
            <a:pPr marL="685800" lvl="1" indent="-228600" eaLnBrk="1" fontAlgn="auto" hangingPunct="1">
              <a:spcBef>
                <a:spcPts val="0"/>
              </a:spcBef>
              <a:spcAft>
                <a:spcPts val="0"/>
              </a:spcAft>
              <a:buFont typeface="+mj-lt"/>
              <a:buAutoNum type="arabicPeriod"/>
              <a:defRPr/>
            </a:pPr>
            <a:r>
              <a:rPr lang="en-US" dirty="0" smtClean="0"/>
              <a:t>Under </a:t>
            </a:r>
            <a:r>
              <a:rPr lang="en-US" b="1" dirty="0" smtClean="0"/>
              <a:t>Modify: Fly Out</a:t>
            </a:r>
            <a:r>
              <a:rPr lang="en-US" dirty="0" smtClean="0"/>
              <a:t>, in the </a:t>
            </a:r>
            <a:r>
              <a:rPr lang="en-US" b="1" dirty="0" smtClean="0"/>
              <a:t>Start </a:t>
            </a:r>
            <a:r>
              <a:rPr lang="en-US" dirty="0" smtClean="0"/>
              <a:t>list, select </a:t>
            </a:r>
            <a:r>
              <a:rPr lang="en-US" b="1" dirty="0" smtClean="0"/>
              <a:t>With Previous</a:t>
            </a:r>
            <a:r>
              <a:rPr lang="en-US" dirty="0" smtClean="0"/>
              <a:t>.</a:t>
            </a:r>
          </a:p>
          <a:p>
            <a:pPr marL="685800" lvl="1" indent="-228600" eaLnBrk="1" fontAlgn="auto" hangingPunct="1">
              <a:spcBef>
                <a:spcPts val="0"/>
              </a:spcBef>
              <a:spcAft>
                <a:spcPts val="0"/>
              </a:spcAft>
              <a:buFont typeface="+mj-lt"/>
              <a:buAutoNum type="arabicPeriod"/>
              <a:defRPr/>
            </a:pPr>
            <a:r>
              <a:rPr lang="en-US" dirty="0" smtClean="0"/>
              <a:t>Under </a:t>
            </a:r>
            <a:r>
              <a:rPr lang="en-US" b="1" dirty="0" smtClean="0"/>
              <a:t>Modify: Fly Out</a:t>
            </a:r>
            <a:r>
              <a:rPr lang="en-US" dirty="0" smtClean="0"/>
              <a:t>, in the </a:t>
            </a:r>
            <a:r>
              <a:rPr lang="en-US" b="1" dirty="0" smtClean="0"/>
              <a:t>Speed </a:t>
            </a:r>
            <a:r>
              <a:rPr lang="en-US" dirty="0" smtClean="0"/>
              <a:t>box, select </a:t>
            </a:r>
            <a:r>
              <a:rPr lang="en-US" b="1" dirty="0" smtClean="0"/>
              <a:t>Medium</a:t>
            </a:r>
            <a:r>
              <a:rPr lang="en-US" dirty="0" smtClean="0"/>
              <a:t>. </a:t>
            </a:r>
            <a:endParaRPr lang="en-US" i="1" dirty="0" smtClean="0"/>
          </a:p>
          <a:p>
            <a:pPr marL="228600" indent="-228600" eaLnBrk="1" fontAlgn="auto" hangingPunct="1">
              <a:spcBef>
                <a:spcPts val="0"/>
              </a:spcBef>
              <a:spcAft>
                <a:spcPts val="0"/>
              </a:spcAft>
              <a:buFont typeface="+mj-lt"/>
              <a:buAutoNum type="arabicPeriod"/>
              <a:defRPr/>
            </a:pPr>
            <a:r>
              <a:rPr lang="en-US" dirty="0" smtClean="0"/>
              <a:t>Also in the </a:t>
            </a:r>
            <a:r>
              <a:rPr lang="en-US" b="1" dirty="0" smtClean="0"/>
              <a:t>Custom Animation </a:t>
            </a:r>
            <a:r>
              <a:rPr lang="en-US" dirty="0" smtClean="0"/>
              <a:t>task pane, with all four fly-out effects still selected, click the arrow to the right of the last fly-out effect, and then click </a:t>
            </a:r>
            <a:r>
              <a:rPr lang="en-US" b="1" dirty="0" smtClean="0"/>
              <a:t>Timing</a:t>
            </a:r>
            <a:r>
              <a:rPr lang="en-US" dirty="0" smtClean="0"/>
              <a:t>. In the </a:t>
            </a:r>
            <a:r>
              <a:rPr lang="en-US" b="1" dirty="0" smtClean="0"/>
              <a:t>Fly Out </a:t>
            </a:r>
            <a:r>
              <a:rPr lang="en-US" dirty="0" smtClean="0"/>
              <a:t>dialog box, on the </a:t>
            </a:r>
            <a:r>
              <a:rPr lang="en-US" b="1" dirty="0" smtClean="0"/>
              <a:t>Timing</a:t>
            </a:r>
            <a:r>
              <a:rPr lang="en-US" dirty="0" smtClean="0"/>
              <a:t> tab, in the </a:t>
            </a:r>
            <a:r>
              <a:rPr lang="en-US" b="1" dirty="0" smtClean="0"/>
              <a:t>Delay</a:t>
            </a:r>
            <a:r>
              <a:rPr lang="en-US" dirty="0" smtClean="0"/>
              <a:t> box, enter </a:t>
            </a:r>
            <a:r>
              <a:rPr lang="en-US" b="1" dirty="0" smtClean="0"/>
              <a:t>0</a:t>
            </a:r>
            <a:r>
              <a:rPr lang="en-US" dirty="0" smtClean="0"/>
              <a:t>, and then click </a:t>
            </a:r>
            <a:r>
              <a:rPr lang="en-US" b="1" dirty="0" smtClean="0"/>
              <a:t>OK</a:t>
            </a:r>
            <a:r>
              <a:rPr lang="en-US" dirty="0" smtClean="0"/>
              <a:t>.</a:t>
            </a:r>
          </a:p>
          <a:p>
            <a:pPr marL="228600" indent="-228600" eaLnBrk="1" fontAlgn="auto" hangingPunct="1">
              <a:spcBef>
                <a:spcPts val="0"/>
              </a:spcBef>
              <a:spcAft>
                <a:spcPts val="0"/>
              </a:spcAft>
              <a:buFont typeface="+mj-lt"/>
              <a:buAutoNum type="arabicPeriod"/>
              <a:defRPr/>
            </a:pPr>
            <a:r>
              <a:rPr lang="en-US" dirty="0" smtClean="0"/>
              <a:t>Also in the Custom Animation task pane, select the sixth animation effect (first fly-out effect). Under </a:t>
            </a:r>
            <a:r>
              <a:rPr lang="en-US" b="1" dirty="0" smtClean="0"/>
              <a:t>Modify: Fly Out</a:t>
            </a:r>
            <a:r>
              <a:rPr lang="en-US" dirty="0" smtClean="0"/>
              <a:t>, in the </a:t>
            </a:r>
            <a:r>
              <a:rPr lang="en-US" b="1" dirty="0" smtClean="0"/>
              <a:t>Start </a:t>
            </a:r>
            <a:r>
              <a:rPr lang="en-US" dirty="0" smtClean="0"/>
              <a:t>list, select </a:t>
            </a:r>
            <a:r>
              <a:rPr lang="en-US" b="1" dirty="0" smtClean="0"/>
              <a:t>On Click</a:t>
            </a:r>
            <a:r>
              <a:rPr lang="en-US" dirty="0" smtClean="0"/>
              <a:t>.</a:t>
            </a:r>
          </a:p>
          <a:p>
            <a:pPr marL="228600" indent="-228600" eaLnBrk="1" fontAlgn="auto" hangingPunct="1">
              <a:spcBef>
                <a:spcPts val="0"/>
              </a:spcBef>
              <a:spcAft>
                <a:spcPts val="0"/>
              </a:spcAft>
              <a:buFont typeface="+mj-lt"/>
              <a:buAutoNum type="arabicPeriod"/>
              <a:defRPr/>
            </a:pPr>
            <a:r>
              <a:rPr lang="en-US" dirty="0" smtClean="0"/>
              <a:t>On the slide, select the top horizontal rectangle. In the </a:t>
            </a:r>
            <a:r>
              <a:rPr lang="en-US" b="1" dirty="0" smtClean="0"/>
              <a:t>Custom</a:t>
            </a:r>
            <a:r>
              <a:rPr lang="en-US" dirty="0" smtClean="0"/>
              <a:t> </a:t>
            </a:r>
            <a:r>
              <a:rPr lang="en-US" b="1" dirty="0" smtClean="0"/>
              <a:t>Animation</a:t>
            </a:r>
            <a:r>
              <a:rPr lang="en-US" dirty="0" smtClean="0"/>
              <a:t> task pane, select the highlighted fly-out effect. Under </a:t>
            </a:r>
            <a:r>
              <a:rPr lang="en-US" b="1" dirty="0" smtClean="0"/>
              <a:t>Modify: Fly Out</a:t>
            </a:r>
            <a:r>
              <a:rPr lang="en-US" dirty="0" smtClean="0"/>
              <a:t>, in the </a:t>
            </a:r>
            <a:r>
              <a:rPr lang="en-US" b="1" dirty="0" smtClean="0"/>
              <a:t>Direction </a:t>
            </a:r>
            <a:r>
              <a:rPr lang="en-US" dirty="0" smtClean="0"/>
              <a:t>list, select </a:t>
            </a:r>
            <a:r>
              <a:rPr lang="en-US" b="1" dirty="0" smtClean="0"/>
              <a:t>To Bottom</a:t>
            </a:r>
            <a:r>
              <a:rPr lang="en-US" dirty="0" smtClean="0"/>
              <a:t>.</a:t>
            </a:r>
          </a:p>
          <a:p>
            <a:pPr marL="228600" indent="-228600" eaLnBrk="1" fontAlgn="auto" hangingPunct="1">
              <a:spcBef>
                <a:spcPts val="0"/>
              </a:spcBef>
              <a:spcAft>
                <a:spcPts val="0"/>
              </a:spcAft>
              <a:buFont typeface="+mj-lt"/>
              <a:buAutoNum type="arabicPeriod"/>
              <a:defRPr/>
            </a:pPr>
            <a:r>
              <a:rPr lang="en-US" dirty="0" smtClean="0"/>
              <a:t>On the slide, select the bottom horizontal rectangle. In the </a:t>
            </a:r>
            <a:r>
              <a:rPr lang="en-US" b="1" dirty="0" smtClean="0"/>
              <a:t>Custom</a:t>
            </a:r>
            <a:r>
              <a:rPr lang="en-US" dirty="0" smtClean="0"/>
              <a:t> </a:t>
            </a:r>
            <a:r>
              <a:rPr lang="en-US" b="1" dirty="0" smtClean="0"/>
              <a:t>Animation</a:t>
            </a:r>
            <a:r>
              <a:rPr lang="en-US" dirty="0" smtClean="0"/>
              <a:t> task pane, select the highlighted fly-out effect. Under </a:t>
            </a:r>
            <a:r>
              <a:rPr lang="en-US" b="1" dirty="0" smtClean="0"/>
              <a:t>Modify: Fly Out</a:t>
            </a:r>
            <a:r>
              <a:rPr lang="en-US" dirty="0" smtClean="0"/>
              <a:t>, in the </a:t>
            </a:r>
            <a:r>
              <a:rPr lang="en-US" b="1" dirty="0" smtClean="0"/>
              <a:t>Direction </a:t>
            </a:r>
            <a:r>
              <a:rPr lang="en-US" dirty="0" smtClean="0"/>
              <a:t>list, select </a:t>
            </a:r>
            <a:r>
              <a:rPr lang="en-US" b="1" dirty="0" smtClean="0"/>
              <a:t>To Top</a:t>
            </a:r>
            <a:r>
              <a:rPr lang="en-US" dirty="0" smtClean="0"/>
              <a:t>.</a:t>
            </a:r>
          </a:p>
          <a:p>
            <a:pPr marL="228600" indent="-228600" eaLnBrk="1" fontAlgn="auto" hangingPunct="1">
              <a:spcBef>
                <a:spcPts val="0"/>
              </a:spcBef>
              <a:spcAft>
                <a:spcPts val="0"/>
              </a:spcAft>
              <a:buFont typeface="+mj-lt"/>
              <a:buAutoNum type="arabicPeriod"/>
              <a:defRPr/>
            </a:pPr>
            <a:r>
              <a:rPr lang="en-US" dirty="0" smtClean="0"/>
              <a:t>On the slide, select the left vertical rectangle. In the </a:t>
            </a:r>
            <a:r>
              <a:rPr lang="en-US" b="1" dirty="0" smtClean="0"/>
              <a:t>Custom</a:t>
            </a:r>
            <a:r>
              <a:rPr lang="en-US" dirty="0" smtClean="0"/>
              <a:t> </a:t>
            </a:r>
            <a:r>
              <a:rPr lang="en-US" b="1" dirty="0" smtClean="0"/>
              <a:t>Animation</a:t>
            </a:r>
            <a:r>
              <a:rPr lang="en-US" dirty="0" smtClean="0"/>
              <a:t> task pane, select the highlighted fly-out effect. Under </a:t>
            </a:r>
            <a:r>
              <a:rPr lang="en-US" b="1" dirty="0" smtClean="0"/>
              <a:t>Modify: Fly Out</a:t>
            </a:r>
            <a:r>
              <a:rPr lang="en-US" dirty="0" smtClean="0"/>
              <a:t>, in the </a:t>
            </a:r>
            <a:r>
              <a:rPr lang="en-US" b="1" dirty="0" smtClean="0"/>
              <a:t>Direction </a:t>
            </a:r>
            <a:r>
              <a:rPr lang="en-US" dirty="0" smtClean="0"/>
              <a:t>list, select </a:t>
            </a:r>
            <a:r>
              <a:rPr lang="en-US" b="1" dirty="0" smtClean="0"/>
              <a:t>To Right</a:t>
            </a:r>
            <a:r>
              <a:rPr lang="en-US" dirty="0" smtClean="0"/>
              <a:t>.</a:t>
            </a:r>
          </a:p>
          <a:p>
            <a:pPr marL="228600" indent="-228600" eaLnBrk="1" fontAlgn="auto" hangingPunct="1">
              <a:spcBef>
                <a:spcPts val="0"/>
              </a:spcBef>
              <a:spcAft>
                <a:spcPts val="0"/>
              </a:spcAft>
              <a:buFont typeface="+mj-lt"/>
              <a:buAutoNum type="arabicPeriod"/>
              <a:defRPr/>
            </a:pPr>
            <a:r>
              <a:rPr lang="en-US" dirty="0" smtClean="0"/>
              <a:t>On the slide, select the right vertical rectangle. In the </a:t>
            </a:r>
            <a:r>
              <a:rPr lang="en-US" b="1" dirty="0" smtClean="0"/>
              <a:t>Custom</a:t>
            </a:r>
            <a:r>
              <a:rPr lang="en-US" dirty="0" smtClean="0"/>
              <a:t> </a:t>
            </a:r>
            <a:r>
              <a:rPr lang="en-US" b="1" dirty="0" smtClean="0"/>
              <a:t>Animation</a:t>
            </a:r>
            <a:r>
              <a:rPr lang="en-US" dirty="0" smtClean="0"/>
              <a:t> task pane, select the highlighted fly-out effect. Under </a:t>
            </a:r>
            <a:r>
              <a:rPr lang="en-US" b="1" dirty="0" smtClean="0"/>
              <a:t>Modify: Fly Out</a:t>
            </a:r>
            <a:r>
              <a:rPr lang="en-US" dirty="0" smtClean="0"/>
              <a:t>, in the </a:t>
            </a:r>
            <a:r>
              <a:rPr lang="en-US" b="1" dirty="0" smtClean="0"/>
              <a:t>Direction </a:t>
            </a:r>
            <a:r>
              <a:rPr lang="en-US" dirty="0" smtClean="0"/>
              <a:t>list, select </a:t>
            </a:r>
            <a:r>
              <a:rPr lang="en-US" b="1" dirty="0" smtClean="0"/>
              <a:t>To Left</a:t>
            </a:r>
            <a:r>
              <a:rPr lang="en-US" dirty="0" smtClean="0"/>
              <a:t>.</a:t>
            </a:r>
          </a:p>
          <a:p>
            <a:pPr marL="228600" indent="-228600" eaLnBrk="1" fontAlgn="auto" hangingPunct="1">
              <a:spcBef>
                <a:spcPts val="0"/>
              </a:spcBef>
              <a:spcAft>
                <a:spcPts val="0"/>
              </a:spcAft>
              <a:buFont typeface="+mj-lt"/>
              <a:buAutoNum type="arabicPeriod"/>
              <a:defRPr/>
            </a:pPr>
            <a:r>
              <a:rPr lang="en-US" dirty="0" smtClean="0"/>
              <a:t>On the slide, select the picture. In the </a:t>
            </a:r>
            <a:r>
              <a:rPr lang="en-US" b="1" dirty="0" smtClean="0"/>
              <a:t>Custom</a:t>
            </a:r>
            <a:r>
              <a:rPr lang="en-US" dirty="0" smtClean="0"/>
              <a:t> </a:t>
            </a:r>
            <a:r>
              <a:rPr lang="en-US" b="1" dirty="0" smtClean="0"/>
              <a:t>Animation</a:t>
            </a:r>
            <a:r>
              <a:rPr lang="en-US" dirty="0" smtClean="0"/>
              <a:t> task pane, do the following:</a:t>
            </a:r>
          </a:p>
          <a:p>
            <a:pPr marL="685800" lvl="1" indent="-228600" eaLnBrk="1" fontAlgn="auto" hangingPunct="1">
              <a:spcBef>
                <a:spcPts val="0"/>
              </a:spcBef>
              <a:spcAft>
                <a:spcPts val="0"/>
              </a:spcAft>
              <a:buFont typeface="+mj-lt"/>
              <a:buAutoNum type="arabicPeriod"/>
              <a:defRPr/>
            </a:pPr>
            <a:r>
              <a:rPr lang="en-US" dirty="0" smtClean="0"/>
              <a:t>Click </a:t>
            </a:r>
            <a:r>
              <a:rPr lang="en-US" b="1" dirty="0" smtClean="0"/>
              <a:t>Add Effect</a:t>
            </a:r>
            <a:r>
              <a:rPr lang="en-US" dirty="0" smtClean="0"/>
              <a:t>, point to </a:t>
            </a:r>
            <a:r>
              <a:rPr lang="en-US" b="1" dirty="0" smtClean="0"/>
              <a:t>Exit</a:t>
            </a:r>
            <a:r>
              <a:rPr lang="en-US" dirty="0" smtClean="0"/>
              <a:t>, and then click </a:t>
            </a:r>
            <a:r>
              <a:rPr lang="en-US" b="1" dirty="0" smtClean="0"/>
              <a:t>More</a:t>
            </a:r>
            <a:r>
              <a:rPr lang="en-US" dirty="0" smtClean="0"/>
              <a:t> </a:t>
            </a:r>
            <a:r>
              <a:rPr lang="en-US" b="1" dirty="0" smtClean="0"/>
              <a:t>Effects</a:t>
            </a:r>
            <a:r>
              <a:rPr lang="en-US" dirty="0" smtClean="0"/>
              <a:t>. In the </a:t>
            </a:r>
            <a:r>
              <a:rPr lang="en-US" b="1" dirty="0" smtClean="0"/>
              <a:t>Add Exit Effect</a:t>
            </a:r>
            <a:r>
              <a:rPr lang="en-US" dirty="0" smtClean="0"/>
              <a:t> dialog box, under </a:t>
            </a:r>
            <a:r>
              <a:rPr lang="en-US" b="1" dirty="0" smtClean="0"/>
              <a:t>Basic</a:t>
            </a:r>
            <a:r>
              <a:rPr lang="en-US" dirty="0" smtClean="0"/>
              <a:t>, click </a:t>
            </a:r>
            <a:r>
              <a:rPr lang="en-US" b="1" dirty="0" smtClean="0"/>
              <a:t>Box</a:t>
            </a:r>
            <a:r>
              <a:rPr lang="en-US" dirty="0" smtClean="0"/>
              <a:t>, and then click </a:t>
            </a:r>
            <a:r>
              <a:rPr lang="en-US" b="1" dirty="0" smtClean="0"/>
              <a:t>OK</a:t>
            </a:r>
            <a:r>
              <a:rPr lang="en-US" dirty="0" smtClean="0"/>
              <a:t>.</a:t>
            </a:r>
          </a:p>
          <a:p>
            <a:pPr marL="685800" lvl="1" indent="-228600" eaLnBrk="1" fontAlgn="auto" hangingPunct="1">
              <a:spcBef>
                <a:spcPts val="0"/>
              </a:spcBef>
              <a:spcAft>
                <a:spcPts val="0"/>
              </a:spcAft>
              <a:buFont typeface="+mj-lt"/>
              <a:buAutoNum type="arabicPeriod"/>
              <a:defRPr/>
            </a:pPr>
            <a:r>
              <a:rPr lang="en-US" dirty="0" smtClean="0"/>
              <a:t>Under </a:t>
            </a:r>
            <a:r>
              <a:rPr lang="en-US" b="1" dirty="0" smtClean="0"/>
              <a:t>Modify: Box</a:t>
            </a:r>
            <a:r>
              <a:rPr lang="en-US" dirty="0" smtClean="0"/>
              <a:t>, in the </a:t>
            </a:r>
            <a:r>
              <a:rPr lang="en-US" b="1" dirty="0" smtClean="0"/>
              <a:t>Start </a:t>
            </a:r>
            <a:r>
              <a:rPr lang="en-US" dirty="0" smtClean="0"/>
              <a:t>list, select </a:t>
            </a:r>
            <a:r>
              <a:rPr lang="en-US" b="1" dirty="0" smtClean="0"/>
              <a:t>With Previous</a:t>
            </a:r>
            <a:r>
              <a:rPr lang="en-US" dirty="0" smtClean="0"/>
              <a:t>.</a:t>
            </a:r>
            <a:endParaRPr lang="en-US" b="1" dirty="0" smtClean="0"/>
          </a:p>
          <a:p>
            <a:pPr marL="685800" lvl="1" indent="-228600" eaLnBrk="1" fontAlgn="auto" hangingPunct="1">
              <a:spcBef>
                <a:spcPts val="0"/>
              </a:spcBef>
              <a:spcAft>
                <a:spcPts val="0"/>
              </a:spcAft>
              <a:buFont typeface="+mj-lt"/>
              <a:buAutoNum type="arabicPeriod"/>
              <a:defRPr/>
            </a:pPr>
            <a:r>
              <a:rPr lang="en-US" dirty="0" smtClean="0"/>
              <a:t>Under </a:t>
            </a:r>
            <a:r>
              <a:rPr lang="en-US" b="1" dirty="0" smtClean="0"/>
              <a:t>Modify: Box</a:t>
            </a:r>
            <a:r>
              <a:rPr lang="en-US" dirty="0" smtClean="0"/>
              <a:t>, in the </a:t>
            </a:r>
            <a:r>
              <a:rPr lang="en-US" b="1" dirty="0" smtClean="0"/>
              <a:t>Direction </a:t>
            </a:r>
            <a:r>
              <a:rPr lang="en-US" dirty="0" smtClean="0"/>
              <a:t>list, select </a:t>
            </a:r>
            <a:r>
              <a:rPr lang="en-US" b="1" dirty="0" smtClean="0"/>
              <a:t>In</a:t>
            </a:r>
            <a:r>
              <a:rPr lang="en-US" dirty="0" smtClean="0"/>
              <a:t>.</a:t>
            </a:r>
            <a:endParaRPr lang="en-US" i="1" dirty="0" smtClean="0"/>
          </a:p>
          <a:p>
            <a:pPr marL="228600" indent="-228600" eaLnBrk="1" fontAlgn="auto" hangingPunct="1">
              <a:spcBef>
                <a:spcPts val="0"/>
              </a:spcBef>
              <a:spcAft>
                <a:spcPts val="0"/>
              </a:spcAft>
              <a:buFont typeface="+mj-lt"/>
              <a:buAutoNum type="arabicPeriod"/>
              <a:defRPr/>
            </a:pPr>
            <a:r>
              <a:rPr lang="en-US" dirty="0" smtClean="0"/>
              <a:t>Click the arrow to the right of the ninth animation effect (box effect for the picture), and then click </a:t>
            </a:r>
            <a:r>
              <a:rPr lang="en-US" b="1" dirty="0" smtClean="0"/>
              <a:t>Timing</a:t>
            </a:r>
            <a:r>
              <a:rPr lang="en-US" dirty="0" smtClean="0"/>
              <a:t>. In the </a:t>
            </a:r>
            <a:r>
              <a:rPr lang="en-US" b="1" dirty="0" smtClean="0"/>
              <a:t>Box</a:t>
            </a:r>
            <a:r>
              <a:rPr lang="en-US" dirty="0" smtClean="0"/>
              <a:t> dialog box, on the </a:t>
            </a:r>
            <a:r>
              <a:rPr lang="en-US" b="1" dirty="0" smtClean="0"/>
              <a:t>Timing</a:t>
            </a:r>
            <a:r>
              <a:rPr lang="en-US" dirty="0" smtClean="0"/>
              <a:t> tab, do the following:</a:t>
            </a:r>
          </a:p>
          <a:p>
            <a:pPr marL="685800" lvl="1" indent="-228600" eaLnBrk="1" fontAlgn="auto" hangingPunct="1">
              <a:spcBef>
                <a:spcPts val="0"/>
              </a:spcBef>
              <a:spcAft>
                <a:spcPts val="0"/>
              </a:spcAft>
              <a:buFont typeface="Arial" pitchFamily="34" charset="0"/>
              <a:buChar char="•"/>
              <a:defRPr/>
            </a:pPr>
            <a:r>
              <a:rPr lang="en-US" dirty="0" smtClean="0"/>
              <a:t>In the </a:t>
            </a:r>
            <a:r>
              <a:rPr lang="en-US" b="1" dirty="0" smtClean="0"/>
              <a:t>Delay</a:t>
            </a:r>
            <a:r>
              <a:rPr lang="en-US" dirty="0" smtClean="0"/>
              <a:t> box, enter </a:t>
            </a:r>
            <a:r>
              <a:rPr lang="en-US" b="1" dirty="0" smtClean="0"/>
              <a:t>0</a:t>
            </a:r>
            <a:r>
              <a:rPr lang="en-US" dirty="0" smtClean="0"/>
              <a:t>.</a:t>
            </a:r>
          </a:p>
          <a:p>
            <a:pPr marL="685800" lvl="1" indent="-228600" eaLnBrk="1" fontAlgn="auto" hangingPunct="1">
              <a:spcBef>
                <a:spcPts val="0"/>
              </a:spcBef>
              <a:spcAft>
                <a:spcPts val="0"/>
              </a:spcAft>
              <a:buFont typeface="Arial" pitchFamily="34" charset="0"/>
              <a:buChar char="•"/>
              <a:defRPr/>
            </a:pPr>
            <a:r>
              <a:rPr lang="en-US" dirty="0" smtClean="0"/>
              <a:t>In the </a:t>
            </a:r>
            <a:r>
              <a:rPr lang="en-US" b="1" dirty="0" smtClean="0"/>
              <a:t>Speed</a:t>
            </a:r>
            <a:r>
              <a:rPr lang="en-US" dirty="0" smtClean="0"/>
              <a:t> box, enter </a:t>
            </a:r>
            <a:r>
              <a:rPr lang="en-US" b="1" dirty="0" smtClean="0"/>
              <a:t>0.7 seconds</a:t>
            </a:r>
            <a:r>
              <a:rPr lang="en-US" dirty="0" smtClean="0"/>
              <a:t>, and then click </a:t>
            </a:r>
            <a:r>
              <a:rPr lang="en-US" b="1" dirty="0" smtClean="0"/>
              <a:t>OK</a:t>
            </a:r>
            <a:r>
              <a:rPr lang="en-US" dirty="0" smtClean="0"/>
              <a:t>.</a:t>
            </a:r>
            <a:endParaRPr lang="en-US" i="1" dirty="0" smtClean="0"/>
          </a:p>
          <a:p>
            <a:pPr eaLnBrk="1" fontAlgn="auto" hangingPunct="1">
              <a:spcBef>
                <a:spcPts val="0"/>
              </a:spcBef>
              <a:spcAft>
                <a:spcPts val="0"/>
              </a:spcAft>
              <a:defRPr/>
            </a:pPr>
            <a:endParaRPr lang="en-US" dirty="0" smtClean="0"/>
          </a:p>
          <a:p>
            <a:pPr eaLnBrk="1" fontAlgn="auto" hangingPunct="1">
              <a:spcBef>
                <a:spcPts val="0"/>
              </a:spcBef>
              <a:spcAft>
                <a:spcPts val="0"/>
              </a:spcAft>
              <a:defRPr/>
            </a:pPr>
            <a:endParaRPr lang="en-US" dirty="0" smtClean="0"/>
          </a:p>
          <a:p>
            <a:pPr eaLnBrk="1" fontAlgn="auto" hangingPunct="1">
              <a:spcBef>
                <a:spcPts val="0"/>
              </a:spcBef>
              <a:spcAft>
                <a:spcPts val="0"/>
              </a:spcAft>
              <a:defRPr/>
            </a:pPr>
            <a:r>
              <a:rPr lang="en-US" dirty="0" smtClean="0"/>
              <a:t>To reproduce the background effects on this slide, do the following:</a:t>
            </a:r>
          </a:p>
          <a:p>
            <a:pPr marL="228600" indent="-228600" eaLnBrk="1" fontAlgn="auto" hangingPunct="1">
              <a:spcBef>
                <a:spcPts val="0"/>
              </a:spcBef>
              <a:spcAft>
                <a:spcPts val="0"/>
              </a:spcAft>
              <a:buFont typeface="+mj-lt"/>
              <a:buAutoNum type="arabicPeriod"/>
              <a:defRPr/>
            </a:pPr>
            <a:r>
              <a:rPr lang="en-US" dirty="0" smtClean="0"/>
              <a:t>Right-click the slide background area, and then click </a:t>
            </a:r>
            <a:r>
              <a:rPr lang="en-US" b="1" dirty="0" smtClean="0"/>
              <a:t>Format Background</a:t>
            </a:r>
            <a:r>
              <a:rPr lang="en-US" dirty="0" smtClean="0"/>
              <a:t>. In the </a:t>
            </a:r>
            <a:r>
              <a:rPr lang="en-US" b="1" dirty="0" smtClean="0"/>
              <a:t>Format Background </a:t>
            </a:r>
            <a:r>
              <a:rPr lang="en-US" dirty="0" smtClean="0"/>
              <a:t>dialog box, click </a:t>
            </a:r>
            <a:r>
              <a:rPr lang="en-US" b="1" dirty="0" smtClean="0"/>
              <a:t>Fill</a:t>
            </a:r>
            <a:r>
              <a:rPr lang="en-US" dirty="0" smtClean="0"/>
              <a:t> in the left pane, select </a:t>
            </a:r>
            <a:r>
              <a:rPr lang="en-US" b="1" dirty="0" smtClean="0"/>
              <a:t>Gradient fill</a:t>
            </a:r>
            <a:r>
              <a:rPr lang="en-US" dirty="0" smtClean="0"/>
              <a:t> in the </a:t>
            </a:r>
            <a:r>
              <a:rPr lang="en-US" b="1" dirty="0" smtClean="0"/>
              <a:t>Fill</a:t>
            </a:r>
            <a:r>
              <a:rPr lang="en-US" dirty="0" smtClean="0"/>
              <a:t> pane, and then do the following:</a:t>
            </a:r>
          </a:p>
          <a:p>
            <a:pPr marL="685800" lvl="1" indent="-228600" eaLnBrk="1" fontAlgn="auto" hangingPunct="1">
              <a:spcBef>
                <a:spcPts val="0"/>
              </a:spcBef>
              <a:spcAft>
                <a:spcPts val="0"/>
              </a:spcAft>
              <a:buFont typeface="Arial" pitchFamily="34" charset="0"/>
              <a:buChar char="•"/>
              <a:defRPr/>
            </a:pPr>
            <a:r>
              <a:rPr lang="en-US" dirty="0" smtClean="0"/>
              <a:t>In the </a:t>
            </a:r>
            <a:r>
              <a:rPr lang="en-US" b="1" dirty="0" smtClean="0"/>
              <a:t>Type</a:t>
            </a:r>
            <a:r>
              <a:rPr lang="en-US" dirty="0" smtClean="0"/>
              <a:t> list, select </a:t>
            </a:r>
            <a:r>
              <a:rPr lang="en-US" b="1" dirty="0" smtClean="0"/>
              <a:t>Linear</a:t>
            </a:r>
            <a:r>
              <a:rPr lang="en-US" dirty="0" smtClean="0"/>
              <a:t>.</a:t>
            </a:r>
          </a:p>
          <a:p>
            <a:pPr marL="685800" lvl="1" indent="-228600" eaLnBrk="1" fontAlgn="auto" hangingPunct="1">
              <a:spcBef>
                <a:spcPts val="0"/>
              </a:spcBef>
              <a:spcAft>
                <a:spcPts val="0"/>
              </a:spcAft>
              <a:buFont typeface="Arial" pitchFamily="34" charset="0"/>
              <a:buChar char="•"/>
              <a:defRPr/>
            </a:pPr>
            <a:r>
              <a:rPr lang="en-US" dirty="0" smtClean="0"/>
              <a:t>Click the button next to </a:t>
            </a:r>
            <a:r>
              <a:rPr lang="en-US" b="1" dirty="0" smtClean="0"/>
              <a:t>Direction</a:t>
            </a:r>
            <a:r>
              <a:rPr lang="en-US" dirty="0" smtClean="0"/>
              <a:t>, and then click </a:t>
            </a:r>
            <a:r>
              <a:rPr lang="en-US" b="1" dirty="0" smtClean="0"/>
              <a:t>Linear Down </a:t>
            </a:r>
            <a:r>
              <a:rPr lang="en-US" dirty="0" smtClean="0"/>
              <a:t>(first row, second option from the left).</a:t>
            </a:r>
            <a:endParaRPr lang="en-US" b="1" dirty="0" smtClean="0"/>
          </a:p>
          <a:p>
            <a:pPr marL="685800" lvl="1" indent="-228600" eaLnBrk="1" fontAlgn="auto" hangingPunct="1">
              <a:spcBef>
                <a:spcPts val="0"/>
              </a:spcBef>
              <a:spcAft>
                <a:spcPts val="0"/>
              </a:spcAft>
              <a:buFont typeface="Arial" pitchFamily="34" charset="0"/>
              <a:buChar char="•"/>
              <a:defRPr/>
            </a:pPr>
            <a:r>
              <a:rPr lang="en-US" dirty="0" smtClean="0"/>
              <a:t>Under </a:t>
            </a:r>
            <a:r>
              <a:rPr lang="en-US" b="1" dirty="0" smtClean="0"/>
              <a:t>Gradient stops</a:t>
            </a:r>
            <a:r>
              <a:rPr lang="en-US" dirty="0" smtClean="0"/>
              <a:t>, click </a:t>
            </a:r>
            <a:r>
              <a:rPr lang="en-US" b="1" dirty="0" smtClean="0"/>
              <a:t>Add</a:t>
            </a:r>
            <a:r>
              <a:rPr lang="en-US" dirty="0" smtClean="0"/>
              <a:t> or </a:t>
            </a:r>
            <a:r>
              <a:rPr lang="en-US" b="1" dirty="0" smtClean="0"/>
              <a:t>Remove</a:t>
            </a:r>
            <a:r>
              <a:rPr lang="en-US" dirty="0" smtClean="0"/>
              <a:t> until two stops appear in the drop-down list.</a:t>
            </a:r>
          </a:p>
          <a:p>
            <a:pPr marL="228600" indent="-228600" eaLnBrk="1" fontAlgn="auto" hangingPunct="1">
              <a:spcBef>
                <a:spcPts val="0"/>
              </a:spcBef>
              <a:spcAft>
                <a:spcPts val="0"/>
              </a:spcAft>
              <a:buFont typeface="+mj-lt"/>
              <a:buAutoNum type="arabicPeriod"/>
              <a:defRPr/>
            </a:pPr>
            <a:r>
              <a:rPr lang="en-US" dirty="0" smtClean="0"/>
              <a:t>Also under </a:t>
            </a:r>
            <a:r>
              <a:rPr lang="en-US" b="1" dirty="0" smtClean="0"/>
              <a:t>Gradient stops</a:t>
            </a:r>
            <a:r>
              <a:rPr lang="en-US" dirty="0" smtClean="0"/>
              <a:t>, customize the gradient stops as follows:</a:t>
            </a:r>
          </a:p>
          <a:p>
            <a:pPr marL="685800" lvl="1" indent="-228600" eaLnBrk="1" fontAlgn="auto" hangingPunct="1">
              <a:spcBef>
                <a:spcPts val="0"/>
              </a:spcBef>
              <a:spcAft>
                <a:spcPts val="0"/>
              </a:spcAft>
              <a:buFont typeface="Arial" pitchFamily="34" charset="0"/>
              <a:buChar char="•"/>
              <a:defRPr/>
            </a:pPr>
            <a:r>
              <a:rPr lang="en-US" dirty="0" smtClean="0"/>
              <a:t>Select </a:t>
            </a:r>
            <a:r>
              <a:rPr lang="en-US" b="1" dirty="0" smtClean="0"/>
              <a:t>Stop 1 </a:t>
            </a:r>
            <a:r>
              <a:rPr lang="en-US" dirty="0" smtClean="0"/>
              <a:t>from the list, and then do the following:</a:t>
            </a:r>
          </a:p>
          <a:p>
            <a:pPr marL="1143000" lvl="2" indent="-228600" eaLnBrk="1" fontAlgn="auto" hangingPunct="1">
              <a:spcBef>
                <a:spcPts val="0"/>
              </a:spcBef>
              <a:spcAft>
                <a:spcPts val="0"/>
              </a:spcAft>
              <a:buFont typeface="Arial" pitchFamily="34" charset="0"/>
              <a:buChar char="•"/>
              <a:defRPr/>
            </a:pPr>
            <a:r>
              <a:rPr lang="en-US" dirty="0" smtClean="0"/>
              <a:t>In the </a:t>
            </a:r>
            <a:r>
              <a:rPr lang="en-US" b="1" dirty="0" smtClean="0"/>
              <a:t>Stop position </a:t>
            </a:r>
            <a:r>
              <a:rPr lang="en-US" dirty="0" smtClean="0"/>
              <a:t>box, enter </a:t>
            </a:r>
            <a:r>
              <a:rPr lang="en-US" b="1" dirty="0" smtClean="0"/>
              <a:t>46%</a:t>
            </a:r>
            <a:r>
              <a:rPr lang="en-US" dirty="0" smtClean="0"/>
              <a:t>.</a:t>
            </a:r>
          </a:p>
          <a:p>
            <a:pPr marL="1143000" lvl="2" indent="-228600" eaLnBrk="1" fontAlgn="auto" hangingPunct="1">
              <a:spcBef>
                <a:spcPts val="0"/>
              </a:spcBef>
              <a:spcAft>
                <a:spcPts val="0"/>
              </a:spcAft>
              <a:buFont typeface="Arial" pitchFamily="34" charset="0"/>
              <a:buChar char="•"/>
              <a:defRPr/>
            </a:pPr>
            <a:r>
              <a:rPr lang="en-US" dirty="0" smtClean="0"/>
              <a:t>Click the button next to </a:t>
            </a:r>
            <a:r>
              <a:rPr lang="en-US" b="1" dirty="0" smtClean="0"/>
              <a:t>Color</a:t>
            </a:r>
            <a:r>
              <a:rPr lang="en-US" dirty="0" smtClean="0"/>
              <a:t>, and then under </a:t>
            </a:r>
            <a:r>
              <a:rPr lang="en-US" b="1" dirty="0" smtClean="0"/>
              <a:t>Theme Colors</a:t>
            </a:r>
            <a:r>
              <a:rPr lang="en-US" dirty="0" smtClean="0"/>
              <a:t> click </a:t>
            </a:r>
            <a:r>
              <a:rPr lang="en-US" b="1" dirty="0" smtClean="0"/>
              <a:t>White, Background 1 </a:t>
            </a:r>
            <a:r>
              <a:rPr lang="en-US" dirty="0" smtClean="0"/>
              <a:t>(first row, first option from the left).</a:t>
            </a:r>
          </a:p>
          <a:p>
            <a:pPr marL="685800" lvl="1" indent="-228600" eaLnBrk="1" fontAlgn="auto" hangingPunct="1">
              <a:spcBef>
                <a:spcPts val="0"/>
              </a:spcBef>
              <a:spcAft>
                <a:spcPts val="0"/>
              </a:spcAft>
              <a:buFont typeface="Arial" pitchFamily="34" charset="0"/>
              <a:buChar char="•"/>
              <a:defRPr/>
            </a:pPr>
            <a:r>
              <a:rPr lang="en-US" dirty="0" smtClean="0"/>
              <a:t>Select </a:t>
            </a:r>
            <a:r>
              <a:rPr lang="en-US" b="1" dirty="0" smtClean="0"/>
              <a:t>Stop 2 </a:t>
            </a:r>
            <a:r>
              <a:rPr lang="en-US" dirty="0" smtClean="0"/>
              <a:t>from the list, and then do the following: </a:t>
            </a:r>
          </a:p>
          <a:p>
            <a:pPr marL="1143000" lvl="2" indent="-228600" eaLnBrk="1" fontAlgn="auto" hangingPunct="1">
              <a:spcBef>
                <a:spcPts val="0"/>
              </a:spcBef>
              <a:spcAft>
                <a:spcPts val="0"/>
              </a:spcAft>
              <a:buFont typeface="Arial" pitchFamily="34" charset="0"/>
              <a:buChar char="•"/>
              <a:defRPr/>
            </a:pPr>
            <a:r>
              <a:rPr lang="en-US" dirty="0" smtClean="0"/>
              <a:t>In the </a:t>
            </a:r>
            <a:r>
              <a:rPr lang="en-US" b="1" dirty="0" smtClean="0"/>
              <a:t>Stop position </a:t>
            </a:r>
            <a:r>
              <a:rPr lang="en-US" dirty="0" smtClean="0"/>
              <a:t>box, enter </a:t>
            </a:r>
            <a:r>
              <a:rPr lang="en-US" b="1" dirty="0" smtClean="0"/>
              <a:t>100%</a:t>
            </a:r>
            <a:r>
              <a:rPr lang="en-US" dirty="0" smtClean="0"/>
              <a:t>.</a:t>
            </a:r>
          </a:p>
          <a:p>
            <a:pPr marL="1143000" lvl="2" indent="-228600" eaLnBrk="1" fontAlgn="auto" hangingPunct="1">
              <a:spcBef>
                <a:spcPts val="0"/>
              </a:spcBef>
              <a:spcAft>
                <a:spcPts val="0"/>
              </a:spcAft>
              <a:buFont typeface="Arial" pitchFamily="34" charset="0"/>
              <a:buChar char="•"/>
              <a:defRPr/>
            </a:pPr>
            <a:r>
              <a:rPr lang="en-US" dirty="0" smtClean="0"/>
              <a:t>Click the button next to </a:t>
            </a:r>
            <a:r>
              <a:rPr lang="en-US" b="1" dirty="0" smtClean="0"/>
              <a:t>Color</a:t>
            </a:r>
            <a:r>
              <a:rPr lang="en-US" dirty="0" smtClean="0"/>
              <a:t>, and then under </a:t>
            </a:r>
            <a:r>
              <a:rPr lang="en-US" b="1" dirty="0" smtClean="0"/>
              <a:t>Theme Colors</a:t>
            </a:r>
            <a:r>
              <a:rPr lang="en-US" dirty="0" smtClean="0"/>
              <a:t> click </a:t>
            </a:r>
            <a:r>
              <a:rPr lang="en-US" b="1" dirty="0" smtClean="0"/>
              <a:t>Blue, Accent 1, Lighter 60% </a:t>
            </a:r>
            <a:r>
              <a:rPr lang="en-US" dirty="0" smtClean="0"/>
              <a:t>(third row, fifth option from the left).</a:t>
            </a:r>
          </a:p>
          <a:p>
            <a:pPr eaLnBrk="1" fontAlgn="auto" hangingPunct="1">
              <a:lnSpc>
                <a:spcPct val="90000"/>
              </a:lnSpc>
              <a:spcBef>
                <a:spcPts val="0"/>
              </a:spcBef>
              <a:spcAft>
                <a:spcPts val="600"/>
              </a:spcAft>
              <a:defRPr/>
            </a:pPr>
            <a:endParaRPr lang="en-US" sz="1400" dirty="0" smtClean="0"/>
          </a:p>
        </p:txBody>
      </p:sp>
    </p:spTree>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9393" name="Slide Image Placeholder 1"/>
          <p:cNvSpPr>
            <a:spLocks noGrp="1" noRot="1" noChangeAspect="1" noTextEdit="1"/>
          </p:cNvSpPr>
          <p:nvPr>
            <p:ph type="sldImg"/>
          </p:nvPr>
        </p:nvSpPr>
        <p:spPr bwMode="auto">
          <a:xfrm>
            <a:off x="536575" y="503238"/>
            <a:ext cx="3140075" cy="2354262"/>
          </a:xfrm>
          <a:noFill/>
          <a:ln>
            <a:solidFill>
              <a:srgbClr val="000000"/>
            </a:solidFill>
            <a:miter lim="800000"/>
            <a:headEnd/>
            <a:tailEnd/>
          </a:ln>
        </p:spPr>
      </p:sp>
      <p:sp>
        <p:nvSpPr>
          <p:cNvPr id="3" name="Notes Placeholder 2"/>
          <p:cNvSpPr>
            <a:spLocks noGrp="1"/>
          </p:cNvSpPr>
          <p:nvPr>
            <p:ph type="body" idx="1"/>
          </p:nvPr>
        </p:nvSpPr>
        <p:spPr/>
        <p:txBody>
          <a:bodyPr/>
          <a:lstStyle/>
          <a:p>
            <a:pPr eaLnBrk="1" fontAlgn="auto" hangingPunct="1">
              <a:spcBef>
                <a:spcPts val="0"/>
              </a:spcBef>
              <a:spcAft>
                <a:spcPts val="0"/>
              </a:spcAft>
              <a:defRPr/>
            </a:pPr>
            <a:r>
              <a:rPr lang="en-US" sz="1400" b="1" dirty="0" smtClean="0"/>
              <a:t>Custom animation effects: fly in and box out</a:t>
            </a:r>
          </a:p>
          <a:p>
            <a:pPr eaLnBrk="1" fontAlgn="auto" hangingPunct="1">
              <a:spcBef>
                <a:spcPts val="0"/>
              </a:spcBef>
              <a:spcAft>
                <a:spcPts val="0"/>
              </a:spcAft>
              <a:defRPr/>
            </a:pPr>
            <a:r>
              <a:rPr lang="en-US" sz="1400" dirty="0" smtClean="0"/>
              <a:t>(Intermediate)</a:t>
            </a:r>
          </a:p>
          <a:p>
            <a:pPr eaLnBrk="1" fontAlgn="auto" hangingPunct="1">
              <a:spcBef>
                <a:spcPts val="0"/>
              </a:spcBef>
              <a:spcAft>
                <a:spcPts val="0"/>
              </a:spcAft>
              <a:defRPr/>
            </a:pPr>
            <a:endParaRPr lang="en-US" dirty="0" smtClean="0"/>
          </a:p>
          <a:p>
            <a:pPr eaLnBrk="1" fontAlgn="auto" hangingPunct="1">
              <a:spcBef>
                <a:spcPts val="0"/>
              </a:spcBef>
              <a:spcAft>
                <a:spcPts val="0"/>
              </a:spcAft>
              <a:defRPr/>
            </a:pPr>
            <a:endParaRPr lang="en-US" dirty="0" smtClean="0"/>
          </a:p>
          <a:p>
            <a:pPr eaLnBrk="1" fontAlgn="auto" hangingPunct="1">
              <a:spcBef>
                <a:spcPts val="0"/>
              </a:spcBef>
              <a:spcAft>
                <a:spcPts val="0"/>
              </a:spcAft>
              <a:defRPr/>
            </a:pPr>
            <a:r>
              <a:rPr lang="en-US" b="1" dirty="0" smtClean="0"/>
              <a:t>Tip</a:t>
            </a:r>
            <a:r>
              <a:rPr lang="en-US" dirty="0" smtClean="0"/>
              <a:t>: For best results when reproducing the picture effect on this slide, you may want to use the </a:t>
            </a:r>
            <a:r>
              <a:rPr lang="en-US" b="1" dirty="0" smtClean="0"/>
              <a:t>Snap objects to other objects</a:t>
            </a:r>
            <a:r>
              <a:rPr lang="en-US" dirty="0" smtClean="0"/>
              <a:t> feature. To do so, right-click the slide background and then click </a:t>
            </a:r>
            <a:r>
              <a:rPr lang="en-US" b="1" dirty="0" smtClean="0"/>
              <a:t>Grid and Guides</a:t>
            </a:r>
            <a:r>
              <a:rPr lang="en-US" dirty="0" smtClean="0"/>
              <a:t>. Under </a:t>
            </a:r>
            <a:r>
              <a:rPr lang="en-US" b="1" dirty="0" smtClean="0"/>
              <a:t>Snap to</a:t>
            </a:r>
            <a:r>
              <a:rPr lang="en-US" dirty="0" smtClean="0"/>
              <a:t>, select </a:t>
            </a:r>
            <a:r>
              <a:rPr lang="en-US" b="1" dirty="0" smtClean="0"/>
              <a:t>Snap objects to other objects</a:t>
            </a:r>
            <a:r>
              <a:rPr lang="en-US" dirty="0" smtClean="0"/>
              <a:t>.</a:t>
            </a:r>
          </a:p>
          <a:p>
            <a:pPr eaLnBrk="1" fontAlgn="auto" hangingPunct="1">
              <a:spcBef>
                <a:spcPts val="0"/>
              </a:spcBef>
              <a:spcAft>
                <a:spcPts val="0"/>
              </a:spcAft>
              <a:defRPr/>
            </a:pPr>
            <a:endParaRPr lang="en-US" dirty="0" smtClean="0"/>
          </a:p>
          <a:p>
            <a:pPr eaLnBrk="1" fontAlgn="auto" hangingPunct="1">
              <a:spcBef>
                <a:spcPts val="0"/>
              </a:spcBef>
              <a:spcAft>
                <a:spcPts val="0"/>
              </a:spcAft>
              <a:defRPr/>
            </a:pPr>
            <a:endParaRPr lang="en-US" dirty="0" smtClean="0"/>
          </a:p>
          <a:p>
            <a:pPr eaLnBrk="1" fontAlgn="auto" hangingPunct="1">
              <a:spcBef>
                <a:spcPts val="0"/>
              </a:spcBef>
              <a:spcAft>
                <a:spcPts val="0"/>
              </a:spcAft>
              <a:defRPr/>
            </a:pPr>
            <a:r>
              <a:rPr lang="en-US" dirty="0" smtClean="0"/>
              <a:t>To reproduce the picture effects on this slide, do the following:</a:t>
            </a:r>
            <a:endParaRPr lang="en-US" b="1" dirty="0" smtClean="0"/>
          </a:p>
          <a:p>
            <a:pPr marL="228600" indent="-228600" eaLnBrk="1" fontAlgn="auto" hangingPunct="1">
              <a:spcBef>
                <a:spcPts val="0"/>
              </a:spcBef>
              <a:spcAft>
                <a:spcPts val="0"/>
              </a:spcAft>
              <a:buFont typeface="+mj-lt"/>
              <a:buAutoNum type="arabicPeriod"/>
              <a:defRPr/>
            </a:pPr>
            <a:r>
              <a:rPr lang="en-US" dirty="0" smtClean="0"/>
              <a:t>On the </a:t>
            </a:r>
            <a:r>
              <a:rPr lang="en-US" b="1" dirty="0" smtClean="0"/>
              <a:t>Home</a:t>
            </a:r>
            <a:r>
              <a:rPr lang="en-US" dirty="0" smtClean="0"/>
              <a:t> tab, in the </a:t>
            </a:r>
            <a:r>
              <a:rPr lang="en-US" b="1" dirty="0" smtClean="0"/>
              <a:t>Slides</a:t>
            </a:r>
            <a:r>
              <a:rPr lang="en-US" dirty="0" smtClean="0"/>
              <a:t> group, click </a:t>
            </a:r>
            <a:r>
              <a:rPr lang="en-US" b="1" dirty="0" smtClean="0"/>
              <a:t>Layout</a:t>
            </a:r>
            <a:r>
              <a:rPr lang="en-US" dirty="0" smtClean="0"/>
              <a:t> and then click </a:t>
            </a:r>
            <a:r>
              <a:rPr lang="en-US" b="1" dirty="0" smtClean="0"/>
              <a:t>Blank</a:t>
            </a:r>
            <a:r>
              <a:rPr lang="en-US" dirty="0" smtClean="0"/>
              <a:t>. </a:t>
            </a:r>
          </a:p>
          <a:p>
            <a:pPr marL="228600" indent="-228600" eaLnBrk="1" fontAlgn="auto" hangingPunct="1">
              <a:spcBef>
                <a:spcPts val="0"/>
              </a:spcBef>
              <a:spcAft>
                <a:spcPts val="0"/>
              </a:spcAft>
              <a:buFont typeface="+mj-lt"/>
              <a:buAutoNum type="arabicPeriod"/>
              <a:defRPr/>
            </a:pPr>
            <a:r>
              <a:rPr lang="en-US" dirty="0" smtClean="0"/>
              <a:t>On the </a:t>
            </a:r>
            <a:r>
              <a:rPr lang="en-US" b="1" dirty="0" smtClean="0"/>
              <a:t>Insert tab</a:t>
            </a:r>
            <a:r>
              <a:rPr lang="en-US" dirty="0" smtClean="0"/>
              <a:t>, in the </a:t>
            </a:r>
            <a:r>
              <a:rPr lang="en-US" b="1" dirty="0" smtClean="0"/>
              <a:t>Illustrations</a:t>
            </a:r>
            <a:r>
              <a:rPr lang="en-US" dirty="0" smtClean="0"/>
              <a:t> group, click </a:t>
            </a:r>
            <a:r>
              <a:rPr lang="en-US" b="1" dirty="0" smtClean="0"/>
              <a:t>Picture.</a:t>
            </a:r>
            <a:endParaRPr lang="en-US" dirty="0" smtClean="0"/>
          </a:p>
          <a:p>
            <a:pPr marL="228600" indent="-228600" eaLnBrk="1" fontAlgn="auto" hangingPunct="1">
              <a:spcBef>
                <a:spcPts val="0"/>
              </a:spcBef>
              <a:spcAft>
                <a:spcPts val="0"/>
              </a:spcAft>
              <a:buFont typeface="+mj-lt"/>
              <a:buAutoNum type="arabicPeriod"/>
              <a:defRPr/>
            </a:pPr>
            <a:r>
              <a:rPr lang="en-US" dirty="0" smtClean="0"/>
              <a:t>In the </a:t>
            </a:r>
            <a:r>
              <a:rPr lang="en-US" b="1" dirty="0" smtClean="0"/>
              <a:t>Insert Picture </a:t>
            </a:r>
            <a:r>
              <a:rPr lang="en-US" dirty="0" smtClean="0"/>
              <a:t>dialog box, select a picture and then click </a:t>
            </a:r>
            <a:r>
              <a:rPr lang="en-US" b="1" dirty="0" smtClean="0"/>
              <a:t>Insert</a:t>
            </a:r>
            <a:r>
              <a:rPr lang="en-US" dirty="0" smtClean="0"/>
              <a:t>.</a:t>
            </a:r>
          </a:p>
          <a:p>
            <a:pPr marL="228600" indent="-228600" eaLnBrk="1" fontAlgn="auto" hangingPunct="1">
              <a:spcBef>
                <a:spcPts val="0"/>
              </a:spcBef>
              <a:spcAft>
                <a:spcPts val="0"/>
              </a:spcAft>
              <a:buFont typeface="+mj-lt"/>
              <a:buAutoNum type="arabicPeriod"/>
              <a:defRPr/>
            </a:pPr>
            <a:r>
              <a:rPr lang="en-US" dirty="0" smtClean="0"/>
              <a:t>On the slide, select the picture. Under </a:t>
            </a:r>
            <a:r>
              <a:rPr lang="en-US" b="1" dirty="0" smtClean="0"/>
              <a:t>Picture Tools</a:t>
            </a:r>
            <a:r>
              <a:rPr lang="en-US" dirty="0" smtClean="0"/>
              <a:t>, on the </a:t>
            </a:r>
            <a:r>
              <a:rPr lang="en-US" b="1" dirty="0" smtClean="0"/>
              <a:t>Format</a:t>
            </a:r>
            <a:r>
              <a:rPr lang="en-US" dirty="0" smtClean="0"/>
              <a:t> tab, in the bottom right corner of the </a:t>
            </a:r>
            <a:r>
              <a:rPr lang="en-US" b="1" dirty="0" smtClean="0"/>
              <a:t>Size</a:t>
            </a:r>
            <a:r>
              <a:rPr lang="en-US" dirty="0" smtClean="0"/>
              <a:t> group, click the </a:t>
            </a:r>
            <a:r>
              <a:rPr lang="en-US" b="1" dirty="0" smtClean="0"/>
              <a:t>Size and Position</a:t>
            </a:r>
            <a:r>
              <a:rPr lang="en-US" dirty="0" smtClean="0"/>
              <a:t> dialog box launcher. In the </a:t>
            </a:r>
            <a:r>
              <a:rPr lang="en-US" b="1" dirty="0" smtClean="0"/>
              <a:t>Size and Position </a:t>
            </a:r>
            <a:r>
              <a:rPr lang="en-US" dirty="0" smtClean="0"/>
              <a:t> dialog box, on the </a:t>
            </a:r>
            <a:r>
              <a:rPr lang="en-US" b="1" dirty="0" smtClean="0"/>
              <a:t>Size</a:t>
            </a:r>
            <a:r>
              <a:rPr lang="en-US" dirty="0" smtClean="0"/>
              <a:t> tab, resize or crop the picture as needed so that under </a:t>
            </a:r>
            <a:r>
              <a:rPr lang="en-US" b="1" dirty="0" smtClean="0"/>
              <a:t>Size and rotate</a:t>
            </a:r>
            <a:r>
              <a:rPr lang="en-US" dirty="0" smtClean="0"/>
              <a:t>, the </a:t>
            </a:r>
            <a:r>
              <a:rPr lang="en-US" b="1" dirty="0" smtClean="0"/>
              <a:t>Height</a:t>
            </a:r>
            <a:r>
              <a:rPr lang="en-US" dirty="0" smtClean="0"/>
              <a:t> box is set to </a:t>
            </a:r>
            <a:r>
              <a:rPr lang="en-US" b="1" dirty="0" smtClean="0"/>
              <a:t>4”</a:t>
            </a:r>
            <a:r>
              <a:rPr lang="en-US" dirty="0" smtClean="0"/>
              <a:t> and the </a:t>
            </a:r>
            <a:r>
              <a:rPr lang="en-US" b="1" dirty="0" smtClean="0"/>
              <a:t>Width</a:t>
            </a:r>
            <a:r>
              <a:rPr lang="en-US" dirty="0" smtClean="0"/>
              <a:t> box is set to </a:t>
            </a:r>
            <a:r>
              <a:rPr lang="en-US" b="1" dirty="0" smtClean="0"/>
              <a:t>5.33”</a:t>
            </a:r>
            <a:r>
              <a:rPr lang="en-US" dirty="0" smtClean="0"/>
              <a:t>. Resize the picture under </a:t>
            </a:r>
            <a:r>
              <a:rPr lang="en-US" b="1" dirty="0" smtClean="0"/>
              <a:t>Size and rotate </a:t>
            </a:r>
            <a:r>
              <a:rPr lang="en-US" dirty="0" smtClean="0"/>
              <a:t>by entering values into the </a:t>
            </a:r>
            <a:r>
              <a:rPr lang="en-US" b="1" dirty="0" smtClean="0"/>
              <a:t>Height</a:t>
            </a:r>
            <a:r>
              <a:rPr lang="en-US" dirty="0" smtClean="0"/>
              <a:t> and </a:t>
            </a:r>
            <a:r>
              <a:rPr lang="en-US" b="1" dirty="0" smtClean="0"/>
              <a:t>Width</a:t>
            </a:r>
            <a:r>
              <a:rPr lang="en-US" dirty="0" smtClean="0"/>
              <a:t> boxes. Crop the picture under </a:t>
            </a:r>
            <a:r>
              <a:rPr lang="en-US" b="1" dirty="0" smtClean="0"/>
              <a:t>Crop from </a:t>
            </a:r>
            <a:r>
              <a:rPr lang="en-US" dirty="0" smtClean="0"/>
              <a:t>by entering values into the </a:t>
            </a:r>
            <a:r>
              <a:rPr lang="en-US" b="1" dirty="0" smtClean="0"/>
              <a:t>Left</a:t>
            </a:r>
            <a:r>
              <a:rPr lang="en-US" dirty="0" smtClean="0"/>
              <a:t>, </a:t>
            </a:r>
            <a:r>
              <a:rPr lang="en-US" b="1" dirty="0" smtClean="0"/>
              <a:t>Right</a:t>
            </a:r>
            <a:r>
              <a:rPr lang="en-US" dirty="0" smtClean="0"/>
              <a:t>, </a:t>
            </a:r>
            <a:r>
              <a:rPr lang="en-US" b="1" dirty="0" smtClean="0"/>
              <a:t>Top</a:t>
            </a:r>
            <a:r>
              <a:rPr lang="en-US" dirty="0" smtClean="0"/>
              <a:t>, and </a:t>
            </a:r>
            <a:r>
              <a:rPr lang="en-US" b="1" dirty="0" smtClean="0"/>
              <a:t>Bottom</a:t>
            </a:r>
            <a:r>
              <a:rPr lang="en-US" dirty="0" smtClean="0"/>
              <a:t> boxes. </a:t>
            </a:r>
          </a:p>
          <a:p>
            <a:pPr marL="228600" indent="-228600" eaLnBrk="1" fontAlgn="auto" hangingPunct="1">
              <a:spcBef>
                <a:spcPts val="0"/>
              </a:spcBef>
              <a:spcAft>
                <a:spcPts val="0"/>
              </a:spcAft>
              <a:buFont typeface="+mj-lt"/>
              <a:buAutoNum type="arabicPeriod"/>
              <a:defRPr/>
            </a:pPr>
            <a:r>
              <a:rPr lang="en-US" dirty="0" smtClean="0"/>
              <a:t>On the </a:t>
            </a:r>
            <a:r>
              <a:rPr lang="en-US" b="1" dirty="0" smtClean="0"/>
              <a:t>Home</a:t>
            </a:r>
            <a:r>
              <a:rPr lang="en-US" dirty="0" smtClean="0"/>
              <a:t> tab, in the </a:t>
            </a:r>
            <a:r>
              <a:rPr lang="en-US" b="1" dirty="0" smtClean="0"/>
              <a:t>Drawing</a:t>
            </a:r>
            <a:r>
              <a:rPr lang="en-US" dirty="0" smtClean="0"/>
              <a:t> group, click </a:t>
            </a:r>
            <a:r>
              <a:rPr lang="en-US" b="1" dirty="0" smtClean="0"/>
              <a:t>Arrange</a:t>
            </a:r>
            <a:r>
              <a:rPr lang="en-US" dirty="0" smtClean="0"/>
              <a:t>,</a:t>
            </a:r>
            <a:r>
              <a:rPr lang="en-US" b="1" dirty="0" smtClean="0"/>
              <a:t> </a:t>
            </a:r>
            <a:r>
              <a:rPr lang="en-US" dirty="0" smtClean="0"/>
              <a:t>point to </a:t>
            </a:r>
            <a:r>
              <a:rPr lang="en-US" b="1" dirty="0" smtClean="0"/>
              <a:t>Align</a:t>
            </a:r>
            <a:r>
              <a:rPr lang="en-US" dirty="0" smtClean="0"/>
              <a:t>, and then do the following: </a:t>
            </a:r>
          </a:p>
          <a:p>
            <a:pPr marL="685800" lvl="1" indent="-228600" eaLnBrk="1" fontAlgn="auto" hangingPunct="1">
              <a:spcBef>
                <a:spcPts val="0"/>
              </a:spcBef>
              <a:spcAft>
                <a:spcPts val="0"/>
              </a:spcAft>
              <a:buFont typeface="+mj-lt"/>
              <a:buAutoNum type="arabicPeriod"/>
              <a:defRPr/>
            </a:pPr>
            <a:r>
              <a:rPr lang="en-US" dirty="0" smtClean="0"/>
              <a:t>Click </a:t>
            </a:r>
            <a:r>
              <a:rPr lang="en-US" b="1" dirty="0" smtClean="0"/>
              <a:t>Align to Slide</a:t>
            </a:r>
            <a:r>
              <a:rPr lang="en-US" dirty="0" smtClean="0"/>
              <a:t>.</a:t>
            </a:r>
          </a:p>
          <a:p>
            <a:pPr marL="685800" lvl="1" indent="-228600" eaLnBrk="1" fontAlgn="auto" hangingPunct="1">
              <a:spcBef>
                <a:spcPts val="0"/>
              </a:spcBef>
              <a:spcAft>
                <a:spcPts val="0"/>
              </a:spcAft>
              <a:buFont typeface="+mj-lt"/>
              <a:buAutoNum type="arabicPeriod"/>
              <a:defRPr/>
            </a:pPr>
            <a:r>
              <a:rPr lang="en-US" dirty="0" smtClean="0"/>
              <a:t>Click </a:t>
            </a:r>
            <a:r>
              <a:rPr lang="en-US" b="1" dirty="0" smtClean="0"/>
              <a:t>Align Center</a:t>
            </a:r>
            <a:r>
              <a:rPr lang="en-US" dirty="0" smtClean="0"/>
              <a:t>.</a:t>
            </a:r>
          </a:p>
          <a:p>
            <a:pPr marL="685800" lvl="1" indent="-228600" eaLnBrk="1" fontAlgn="auto" hangingPunct="1">
              <a:spcBef>
                <a:spcPts val="0"/>
              </a:spcBef>
              <a:spcAft>
                <a:spcPts val="0"/>
              </a:spcAft>
              <a:buFont typeface="+mj-lt"/>
              <a:buAutoNum type="arabicPeriod"/>
              <a:defRPr/>
            </a:pPr>
            <a:r>
              <a:rPr lang="en-US" dirty="0" smtClean="0"/>
              <a:t>Click </a:t>
            </a:r>
            <a:r>
              <a:rPr lang="en-US" b="1" dirty="0" smtClean="0"/>
              <a:t>Align Middle</a:t>
            </a:r>
            <a:r>
              <a:rPr lang="en-US" dirty="0" smtClean="0"/>
              <a:t>.</a:t>
            </a:r>
            <a:r>
              <a:rPr lang="en-US" b="1" dirty="0" smtClean="0"/>
              <a:t> </a:t>
            </a:r>
          </a:p>
          <a:p>
            <a:pPr marL="228600" indent="-228600" eaLnBrk="1" fontAlgn="auto" hangingPunct="1">
              <a:spcBef>
                <a:spcPts val="0"/>
              </a:spcBef>
              <a:spcAft>
                <a:spcPts val="0"/>
              </a:spcAft>
              <a:buFont typeface="+mj-lt"/>
              <a:buAutoNum type="arabicPeriod" startAt="6"/>
              <a:defRPr/>
            </a:pPr>
            <a:r>
              <a:rPr lang="en-US" dirty="0" smtClean="0"/>
              <a:t>On the </a:t>
            </a:r>
            <a:r>
              <a:rPr lang="en-US" b="1" dirty="0" smtClean="0"/>
              <a:t>Home</a:t>
            </a:r>
            <a:r>
              <a:rPr lang="en-US" dirty="0" smtClean="0"/>
              <a:t> tab, in the </a:t>
            </a:r>
            <a:r>
              <a:rPr lang="en-US" b="1" dirty="0" smtClean="0"/>
              <a:t>Drawing</a:t>
            </a:r>
            <a:r>
              <a:rPr lang="en-US" dirty="0" smtClean="0"/>
              <a:t> group, click </a:t>
            </a:r>
            <a:r>
              <a:rPr lang="en-US" b="1" dirty="0" smtClean="0"/>
              <a:t>Shapes</a:t>
            </a:r>
            <a:r>
              <a:rPr lang="en-US" dirty="0" smtClean="0"/>
              <a:t>, and then under </a:t>
            </a:r>
            <a:r>
              <a:rPr lang="en-US" b="1" dirty="0" smtClean="0"/>
              <a:t>Rectangles</a:t>
            </a:r>
            <a:r>
              <a:rPr lang="en-US" dirty="0" smtClean="0"/>
              <a:t> click </a:t>
            </a:r>
            <a:r>
              <a:rPr lang="en-US" b="1" dirty="0" smtClean="0"/>
              <a:t>Rectangle</a:t>
            </a:r>
            <a:r>
              <a:rPr lang="en-US" dirty="0" smtClean="0"/>
              <a:t> (first option from the left).</a:t>
            </a:r>
          </a:p>
          <a:p>
            <a:pPr marL="228600" indent="-228600" eaLnBrk="1" fontAlgn="auto" hangingPunct="1">
              <a:spcBef>
                <a:spcPts val="0"/>
              </a:spcBef>
              <a:spcAft>
                <a:spcPts val="0"/>
              </a:spcAft>
              <a:buFont typeface="+mj-lt"/>
              <a:buAutoNum type="arabicPeriod" startAt="6"/>
              <a:defRPr/>
            </a:pPr>
            <a:r>
              <a:rPr lang="en-US" dirty="0" smtClean="0"/>
              <a:t>On the slide, drag to draw a rectangle.</a:t>
            </a:r>
          </a:p>
          <a:p>
            <a:pPr marL="228600" indent="-228600" eaLnBrk="1" fontAlgn="auto" hangingPunct="1">
              <a:spcBef>
                <a:spcPts val="0"/>
              </a:spcBef>
              <a:spcAft>
                <a:spcPts val="0"/>
              </a:spcAft>
              <a:buFont typeface="+mj-lt"/>
              <a:buAutoNum type="arabicPeriod" startAt="6"/>
              <a:defRPr/>
            </a:pPr>
            <a:r>
              <a:rPr lang="en-US" dirty="0" smtClean="0"/>
              <a:t>Select the rectangle. Under</a:t>
            </a:r>
            <a:r>
              <a:rPr lang="en-US" b="1" dirty="0" smtClean="0"/>
              <a:t> Drawing</a:t>
            </a:r>
            <a:r>
              <a:rPr lang="en-US" dirty="0" smtClean="0"/>
              <a:t> </a:t>
            </a:r>
            <a:r>
              <a:rPr lang="en-US" b="1" dirty="0" smtClean="0"/>
              <a:t>Tools</a:t>
            </a:r>
            <a:r>
              <a:rPr lang="en-US" dirty="0" smtClean="0"/>
              <a:t>, on the </a:t>
            </a:r>
            <a:r>
              <a:rPr lang="en-US" b="1" dirty="0" smtClean="0"/>
              <a:t>Format </a:t>
            </a:r>
            <a:r>
              <a:rPr lang="en-US" dirty="0" smtClean="0"/>
              <a:t>tab, in the </a:t>
            </a:r>
            <a:r>
              <a:rPr lang="en-US" b="1" dirty="0" smtClean="0"/>
              <a:t>Size</a:t>
            </a:r>
            <a:r>
              <a:rPr lang="en-US" dirty="0" smtClean="0"/>
              <a:t> group, do the following:</a:t>
            </a:r>
          </a:p>
          <a:p>
            <a:pPr marL="685800" lvl="1" indent="-228600" eaLnBrk="1" fontAlgn="auto" hangingPunct="1">
              <a:spcBef>
                <a:spcPts val="0"/>
              </a:spcBef>
              <a:spcAft>
                <a:spcPts val="0"/>
              </a:spcAft>
              <a:buFont typeface="Arial" pitchFamily="34" charset="0"/>
              <a:buChar char="•"/>
              <a:defRPr/>
            </a:pPr>
            <a:r>
              <a:rPr lang="en-US" dirty="0" smtClean="0"/>
              <a:t>In the in the </a:t>
            </a:r>
            <a:r>
              <a:rPr lang="en-US" b="1" dirty="0" smtClean="0"/>
              <a:t>Shape Height </a:t>
            </a:r>
            <a:r>
              <a:rPr lang="en-US" dirty="0" smtClean="0"/>
              <a:t>box, enter </a:t>
            </a:r>
            <a:r>
              <a:rPr lang="en-US" b="1" dirty="0" smtClean="0"/>
              <a:t>0.05”</a:t>
            </a:r>
            <a:r>
              <a:rPr lang="en-US" dirty="0" smtClean="0"/>
              <a:t>.</a:t>
            </a:r>
          </a:p>
          <a:p>
            <a:pPr marL="685800" lvl="1" indent="-228600" eaLnBrk="1" fontAlgn="auto" hangingPunct="1">
              <a:spcBef>
                <a:spcPts val="0"/>
              </a:spcBef>
              <a:spcAft>
                <a:spcPts val="0"/>
              </a:spcAft>
              <a:buFont typeface="Arial" pitchFamily="34" charset="0"/>
              <a:buChar char="•"/>
              <a:defRPr/>
            </a:pPr>
            <a:r>
              <a:rPr lang="en-US" dirty="0" smtClean="0"/>
              <a:t>In the </a:t>
            </a:r>
            <a:r>
              <a:rPr lang="en-US" b="1" dirty="0" smtClean="0"/>
              <a:t>Shape Width </a:t>
            </a:r>
            <a:r>
              <a:rPr lang="en-US" dirty="0" smtClean="0"/>
              <a:t>box, enter </a:t>
            </a:r>
            <a:r>
              <a:rPr lang="en-US" b="1" dirty="0" smtClean="0"/>
              <a:t>10.3”</a:t>
            </a:r>
            <a:r>
              <a:rPr lang="en-US" dirty="0" smtClean="0"/>
              <a:t>.</a:t>
            </a:r>
          </a:p>
          <a:p>
            <a:pPr marL="228600" indent="-228600" eaLnBrk="1" fontAlgn="auto" hangingPunct="1">
              <a:spcBef>
                <a:spcPts val="0"/>
              </a:spcBef>
              <a:spcAft>
                <a:spcPts val="0"/>
              </a:spcAft>
              <a:buFont typeface="+mj-lt"/>
              <a:buAutoNum type="arabicPeriod" startAt="6"/>
              <a:defRPr/>
            </a:pPr>
            <a:r>
              <a:rPr lang="en-US" dirty="0" smtClean="0"/>
              <a:t>Under</a:t>
            </a:r>
            <a:r>
              <a:rPr lang="en-US" b="1" dirty="0" smtClean="0"/>
              <a:t> Drawing</a:t>
            </a:r>
            <a:r>
              <a:rPr lang="en-US" dirty="0" smtClean="0"/>
              <a:t> </a:t>
            </a:r>
            <a:r>
              <a:rPr lang="en-US" b="1" dirty="0" smtClean="0"/>
              <a:t>Tools</a:t>
            </a:r>
            <a:r>
              <a:rPr lang="en-US" dirty="0" smtClean="0"/>
              <a:t>, on the </a:t>
            </a:r>
            <a:r>
              <a:rPr lang="en-US" b="1" dirty="0" smtClean="0"/>
              <a:t>Format </a:t>
            </a:r>
            <a:r>
              <a:rPr lang="en-US" dirty="0" smtClean="0"/>
              <a:t>tab, in the </a:t>
            </a:r>
            <a:r>
              <a:rPr lang="en-US" b="1" dirty="0" smtClean="0"/>
              <a:t>Shape Styles</a:t>
            </a:r>
            <a:r>
              <a:rPr lang="en-US" dirty="0" smtClean="0"/>
              <a:t> group, click the arrow next to </a:t>
            </a:r>
            <a:r>
              <a:rPr lang="en-US" b="1" dirty="0" smtClean="0"/>
              <a:t>Shape Fill</a:t>
            </a:r>
            <a:r>
              <a:rPr lang="en-US" dirty="0" smtClean="0"/>
              <a:t>, and then click </a:t>
            </a:r>
            <a:r>
              <a:rPr lang="en-US" b="1" dirty="0" smtClean="0"/>
              <a:t>Blue, Accent 1 </a:t>
            </a:r>
            <a:r>
              <a:rPr lang="en-US" dirty="0" smtClean="0"/>
              <a:t>(first row, fifth option from the left).</a:t>
            </a:r>
          </a:p>
          <a:p>
            <a:pPr marL="228600" indent="-228600" eaLnBrk="1" fontAlgn="auto" hangingPunct="1">
              <a:spcBef>
                <a:spcPts val="0"/>
              </a:spcBef>
              <a:spcAft>
                <a:spcPts val="0"/>
              </a:spcAft>
              <a:buFont typeface="+mj-lt"/>
              <a:buAutoNum type="arabicPeriod" startAt="6"/>
              <a:defRPr/>
            </a:pPr>
            <a:r>
              <a:rPr lang="en-US" dirty="0" smtClean="0"/>
              <a:t>Under</a:t>
            </a:r>
            <a:r>
              <a:rPr lang="en-US" b="1" dirty="0" smtClean="0"/>
              <a:t> Drawing</a:t>
            </a:r>
            <a:r>
              <a:rPr lang="en-US" dirty="0" smtClean="0"/>
              <a:t> </a:t>
            </a:r>
            <a:r>
              <a:rPr lang="en-US" b="1" dirty="0" smtClean="0"/>
              <a:t>Tools</a:t>
            </a:r>
            <a:r>
              <a:rPr lang="en-US" dirty="0" smtClean="0"/>
              <a:t>, on the </a:t>
            </a:r>
            <a:r>
              <a:rPr lang="en-US" b="1" dirty="0" smtClean="0"/>
              <a:t>Format </a:t>
            </a:r>
            <a:r>
              <a:rPr lang="en-US" dirty="0" smtClean="0"/>
              <a:t>tab, in the </a:t>
            </a:r>
            <a:r>
              <a:rPr lang="en-US" b="1" dirty="0" smtClean="0"/>
              <a:t>Shape Styles</a:t>
            </a:r>
            <a:r>
              <a:rPr lang="en-US" dirty="0" smtClean="0"/>
              <a:t> group, click </a:t>
            </a:r>
            <a:r>
              <a:rPr lang="en-US" b="1" dirty="0" smtClean="0"/>
              <a:t>Shape Effects</a:t>
            </a:r>
            <a:r>
              <a:rPr lang="en-US" dirty="0" smtClean="0"/>
              <a:t>, point to </a:t>
            </a:r>
            <a:r>
              <a:rPr lang="en-US" b="1" dirty="0" smtClean="0"/>
              <a:t>Preset, </a:t>
            </a:r>
            <a:r>
              <a:rPr lang="en-US" dirty="0" smtClean="0"/>
              <a:t>and then under </a:t>
            </a:r>
            <a:r>
              <a:rPr lang="en-US" b="1" dirty="0" smtClean="0"/>
              <a:t>Presets</a:t>
            </a:r>
            <a:r>
              <a:rPr lang="en-US" dirty="0" smtClean="0"/>
              <a:t>, click </a:t>
            </a:r>
            <a:r>
              <a:rPr lang="en-US" b="1" dirty="0" smtClean="0"/>
              <a:t>Preset 8 </a:t>
            </a:r>
            <a:r>
              <a:rPr lang="en-US" dirty="0" smtClean="0"/>
              <a:t>(second row, fourth option from the left).</a:t>
            </a:r>
          </a:p>
          <a:p>
            <a:pPr marL="228600" indent="-228600" eaLnBrk="1" fontAlgn="auto" hangingPunct="1">
              <a:spcBef>
                <a:spcPts val="0"/>
              </a:spcBef>
              <a:spcAft>
                <a:spcPts val="0"/>
              </a:spcAft>
              <a:buFont typeface="+mj-lt"/>
              <a:buAutoNum type="arabicPeriod" startAt="6"/>
              <a:defRPr/>
            </a:pPr>
            <a:r>
              <a:rPr lang="en-US" dirty="0" smtClean="0"/>
              <a:t>Select the rectangle. On the </a:t>
            </a:r>
            <a:r>
              <a:rPr lang="en-US" b="1" dirty="0" smtClean="0"/>
              <a:t>Home </a:t>
            </a:r>
            <a:r>
              <a:rPr lang="en-US" dirty="0" smtClean="0"/>
              <a:t>tab, in the </a:t>
            </a:r>
            <a:r>
              <a:rPr lang="en-US" b="1" dirty="0" smtClean="0"/>
              <a:t>Clipboard </a:t>
            </a:r>
            <a:r>
              <a:rPr lang="en-US" dirty="0" smtClean="0"/>
              <a:t>group, click the arrow under </a:t>
            </a:r>
            <a:r>
              <a:rPr lang="en-US" b="1" dirty="0" smtClean="0"/>
              <a:t>Paste</a:t>
            </a:r>
            <a:r>
              <a:rPr lang="en-US" dirty="0" smtClean="0"/>
              <a:t>,</a:t>
            </a:r>
            <a:r>
              <a:rPr lang="en-US" b="1" dirty="0" smtClean="0"/>
              <a:t> </a:t>
            </a:r>
            <a:r>
              <a:rPr lang="en-US" dirty="0" smtClean="0"/>
              <a:t>and then click </a:t>
            </a:r>
            <a:r>
              <a:rPr lang="en-US" b="1" dirty="0" smtClean="0"/>
              <a:t>Duplicate</a:t>
            </a:r>
            <a:r>
              <a:rPr lang="en-US" dirty="0" smtClean="0"/>
              <a:t>.</a:t>
            </a:r>
            <a:r>
              <a:rPr lang="en-US" b="1" dirty="0" smtClean="0"/>
              <a:t> </a:t>
            </a:r>
            <a:r>
              <a:rPr lang="en-US" dirty="0" smtClean="0"/>
              <a:t>Repeat this process two more times for a total of four rectangles.</a:t>
            </a:r>
          </a:p>
          <a:p>
            <a:pPr marL="228600" indent="-228600" eaLnBrk="1" fontAlgn="auto" hangingPunct="1">
              <a:spcBef>
                <a:spcPts val="0"/>
              </a:spcBef>
              <a:spcAft>
                <a:spcPts val="0"/>
              </a:spcAft>
              <a:buFont typeface="+mj-lt"/>
              <a:buAutoNum type="arabicPeriod" startAt="6"/>
              <a:defRPr/>
            </a:pPr>
            <a:r>
              <a:rPr lang="en-US" dirty="0" smtClean="0"/>
              <a:t>Drag one of the rectangles until the bottom edge of the rectangle meets the top edge of the picture.</a:t>
            </a:r>
          </a:p>
          <a:p>
            <a:pPr marL="228600" indent="-228600" eaLnBrk="1" fontAlgn="auto" hangingPunct="1">
              <a:spcBef>
                <a:spcPts val="0"/>
              </a:spcBef>
              <a:spcAft>
                <a:spcPts val="0"/>
              </a:spcAft>
              <a:buFont typeface="+mj-lt"/>
              <a:buAutoNum type="arabicPeriod" startAt="6"/>
              <a:defRPr/>
            </a:pPr>
            <a:r>
              <a:rPr lang="en-US" dirty="0" smtClean="0"/>
              <a:t>Drag another rectangle until the top edge of the rectangle meets the bottom edge of the picture.</a:t>
            </a:r>
          </a:p>
          <a:p>
            <a:pPr marL="228600" indent="-228600" eaLnBrk="1" fontAlgn="auto" hangingPunct="1">
              <a:spcBef>
                <a:spcPts val="0"/>
              </a:spcBef>
              <a:spcAft>
                <a:spcPts val="0"/>
              </a:spcAft>
              <a:buFont typeface="+mj-lt"/>
              <a:buAutoNum type="arabicPeriod" startAt="6"/>
              <a:defRPr/>
            </a:pPr>
            <a:r>
              <a:rPr lang="en-US" dirty="0" smtClean="0"/>
              <a:t>Press and hold CTRL, and then select the other two rectangles. Under</a:t>
            </a:r>
            <a:r>
              <a:rPr lang="en-US" b="1" dirty="0" smtClean="0"/>
              <a:t> Drawing</a:t>
            </a:r>
            <a:r>
              <a:rPr lang="en-US" dirty="0" smtClean="0"/>
              <a:t> </a:t>
            </a:r>
            <a:r>
              <a:rPr lang="en-US" b="1" dirty="0" smtClean="0"/>
              <a:t>Tools</a:t>
            </a:r>
            <a:r>
              <a:rPr lang="en-US" dirty="0" smtClean="0"/>
              <a:t>, on the </a:t>
            </a:r>
            <a:r>
              <a:rPr lang="en-US" b="1" dirty="0" smtClean="0"/>
              <a:t>Format </a:t>
            </a:r>
            <a:r>
              <a:rPr lang="en-US" dirty="0" smtClean="0"/>
              <a:t>tab, in the </a:t>
            </a:r>
            <a:r>
              <a:rPr lang="en-US" b="1" dirty="0" smtClean="0"/>
              <a:t>Size</a:t>
            </a:r>
            <a:r>
              <a:rPr lang="en-US" dirty="0" smtClean="0"/>
              <a:t> group, do the following: </a:t>
            </a:r>
          </a:p>
          <a:p>
            <a:pPr marL="685800" lvl="1" indent="-228600" eaLnBrk="1" fontAlgn="auto" hangingPunct="1">
              <a:spcBef>
                <a:spcPts val="0"/>
              </a:spcBef>
              <a:spcAft>
                <a:spcPts val="0"/>
              </a:spcAft>
              <a:buFont typeface="Arial" pitchFamily="34" charset="0"/>
              <a:buChar char="•"/>
              <a:defRPr/>
            </a:pPr>
            <a:r>
              <a:rPr lang="en-US" dirty="0" smtClean="0"/>
              <a:t>In the in the </a:t>
            </a:r>
            <a:r>
              <a:rPr lang="en-US" b="1" dirty="0" smtClean="0"/>
              <a:t>Shape Height </a:t>
            </a:r>
            <a:r>
              <a:rPr lang="en-US" dirty="0" smtClean="0"/>
              <a:t>box, enter </a:t>
            </a:r>
            <a:r>
              <a:rPr lang="en-US" b="1" dirty="0" smtClean="0"/>
              <a:t>7.8”</a:t>
            </a:r>
            <a:r>
              <a:rPr lang="en-US" dirty="0" smtClean="0"/>
              <a:t>.</a:t>
            </a:r>
          </a:p>
          <a:p>
            <a:pPr marL="685800" lvl="1" indent="-228600" eaLnBrk="1" fontAlgn="auto" hangingPunct="1">
              <a:spcBef>
                <a:spcPts val="0"/>
              </a:spcBef>
              <a:spcAft>
                <a:spcPts val="0"/>
              </a:spcAft>
              <a:buFont typeface="Arial" pitchFamily="34" charset="0"/>
              <a:buChar char="•"/>
              <a:defRPr/>
            </a:pPr>
            <a:r>
              <a:rPr lang="en-US" dirty="0" smtClean="0"/>
              <a:t>In the </a:t>
            </a:r>
            <a:r>
              <a:rPr lang="en-US" b="1" dirty="0" smtClean="0"/>
              <a:t>Shape Width </a:t>
            </a:r>
            <a:r>
              <a:rPr lang="en-US" dirty="0" smtClean="0"/>
              <a:t>box, enter </a:t>
            </a:r>
            <a:r>
              <a:rPr lang="en-US" b="1" dirty="0" smtClean="0"/>
              <a:t>0.05”</a:t>
            </a:r>
            <a:r>
              <a:rPr lang="en-US" dirty="0" smtClean="0"/>
              <a:t>.</a:t>
            </a:r>
          </a:p>
          <a:p>
            <a:pPr marL="228600" indent="-228600" eaLnBrk="1" fontAlgn="auto" hangingPunct="1">
              <a:spcBef>
                <a:spcPts val="0"/>
              </a:spcBef>
              <a:spcAft>
                <a:spcPts val="0"/>
              </a:spcAft>
              <a:buFont typeface="+mj-lt"/>
              <a:buAutoNum type="arabicPeriod" startAt="15"/>
              <a:defRPr/>
            </a:pPr>
            <a:r>
              <a:rPr lang="en-US" dirty="0" smtClean="0"/>
              <a:t>Drag one of the vertical rectangles until the right edge of the rectangle meets the left edge of the picture.</a:t>
            </a:r>
          </a:p>
          <a:p>
            <a:pPr marL="228600" indent="-228600" eaLnBrk="1" fontAlgn="auto" hangingPunct="1">
              <a:spcBef>
                <a:spcPts val="0"/>
              </a:spcBef>
              <a:spcAft>
                <a:spcPts val="0"/>
              </a:spcAft>
              <a:buFont typeface="+mj-lt"/>
              <a:buAutoNum type="arabicPeriod" startAt="15"/>
              <a:defRPr/>
            </a:pPr>
            <a:r>
              <a:rPr lang="en-US" dirty="0" smtClean="0"/>
              <a:t>Drag the other vertical rectangle until the left edge of the rectangle meets the right edge of the picture. </a:t>
            </a:r>
          </a:p>
          <a:p>
            <a:pPr marL="228600" indent="-228600" eaLnBrk="1" fontAlgn="auto" hangingPunct="1">
              <a:spcBef>
                <a:spcPts val="0"/>
              </a:spcBef>
              <a:spcAft>
                <a:spcPts val="0"/>
              </a:spcAft>
              <a:buFont typeface="+mj-lt"/>
              <a:buAutoNum type="arabicPeriod" startAt="15"/>
              <a:defRPr/>
            </a:pPr>
            <a:r>
              <a:rPr lang="en-US" dirty="0" smtClean="0"/>
              <a:t>Press and hold CTRL, and then select both of the horizontal (top and bottom) rectangles. On the </a:t>
            </a:r>
            <a:r>
              <a:rPr lang="en-US" b="1" dirty="0" smtClean="0"/>
              <a:t>Home</a:t>
            </a:r>
            <a:r>
              <a:rPr lang="en-US" dirty="0" smtClean="0"/>
              <a:t> tab, in the </a:t>
            </a:r>
            <a:r>
              <a:rPr lang="en-US" b="1" dirty="0" smtClean="0"/>
              <a:t>Drawing</a:t>
            </a:r>
            <a:r>
              <a:rPr lang="en-US" dirty="0" smtClean="0"/>
              <a:t> group, click </a:t>
            </a:r>
            <a:r>
              <a:rPr lang="en-US" b="1" dirty="0" smtClean="0"/>
              <a:t>Arrange</a:t>
            </a:r>
            <a:r>
              <a:rPr lang="en-US" dirty="0" smtClean="0"/>
              <a:t>, point to </a:t>
            </a:r>
            <a:r>
              <a:rPr lang="en-US" b="1" dirty="0" smtClean="0"/>
              <a:t>Align</a:t>
            </a:r>
            <a:r>
              <a:rPr lang="en-US" dirty="0" smtClean="0"/>
              <a:t>, and then do the following:</a:t>
            </a:r>
          </a:p>
          <a:p>
            <a:pPr marL="685800" lvl="1" indent="-228600" eaLnBrk="1" fontAlgn="auto" hangingPunct="1">
              <a:spcBef>
                <a:spcPts val="0"/>
              </a:spcBef>
              <a:spcAft>
                <a:spcPts val="0"/>
              </a:spcAft>
              <a:buFont typeface="+mj-lt"/>
              <a:buAutoNum type="arabicPeriod"/>
              <a:defRPr/>
            </a:pPr>
            <a:r>
              <a:rPr lang="en-US" dirty="0" smtClean="0"/>
              <a:t>Click </a:t>
            </a:r>
            <a:r>
              <a:rPr lang="en-US" b="1" dirty="0" smtClean="0"/>
              <a:t>Align to Slide</a:t>
            </a:r>
            <a:r>
              <a:rPr lang="en-US" dirty="0" smtClean="0"/>
              <a:t>.</a:t>
            </a:r>
          </a:p>
          <a:p>
            <a:pPr marL="685800" lvl="1" indent="-228600" eaLnBrk="1" fontAlgn="auto" hangingPunct="1">
              <a:spcBef>
                <a:spcPts val="0"/>
              </a:spcBef>
              <a:spcAft>
                <a:spcPts val="0"/>
              </a:spcAft>
              <a:buFont typeface="+mj-lt"/>
              <a:buAutoNum type="arabicPeriod"/>
              <a:defRPr/>
            </a:pPr>
            <a:r>
              <a:rPr lang="en-US" dirty="0" smtClean="0"/>
              <a:t>Click </a:t>
            </a:r>
            <a:r>
              <a:rPr lang="en-US" b="1" dirty="0" smtClean="0"/>
              <a:t>Align</a:t>
            </a:r>
            <a:r>
              <a:rPr lang="en-US" dirty="0" smtClean="0"/>
              <a:t> </a:t>
            </a:r>
            <a:r>
              <a:rPr lang="en-US" b="1" dirty="0" smtClean="0"/>
              <a:t>Center</a:t>
            </a:r>
            <a:r>
              <a:rPr lang="en-US" dirty="0" smtClean="0"/>
              <a:t>.</a:t>
            </a:r>
          </a:p>
          <a:p>
            <a:pPr marL="228600" indent="-228600" eaLnBrk="1" fontAlgn="auto" hangingPunct="1">
              <a:spcBef>
                <a:spcPts val="0"/>
              </a:spcBef>
              <a:spcAft>
                <a:spcPts val="0"/>
              </a:spcAft>
              <a:buFont typeface="+mj-lt"/>
              <a:buAutoNum type="arabicPeriod" startAt="15"/>
              <a:defRPr/>
            </a:pPr>
            <a:r>
              <a:rPr lang="en-US" dirty="0" smtClean="0"/>
              <a:t>Press and hold CTRL, and then select both of the vertical (left and right) rectangles. On the </a:t>
            </a:r>
            <a:r>
              <a:rPr lang="en-US" b="1" dirty="0" smtClean="0"/>
              <a:t>Home</a:t>
            </a:r>
            <a:r>
              <a:rPr lang="en-US" dirty="0" smtClean="0"/>
              <a:t> tab, in the </a:t>
            </a:r>
            <a:r>
              <a:rPr lang="en-US" b="1" dirty="0" smtClean="0"/>
              <a:t>Drawing</a:t>
            </a:r>
            <a:r>
              <a:rPr lang="en-US" dirty="0" smtClean="0"/>
              <a:t> group, click </a:t>
            </a:r>
            <a:r>
              <a:rPr lang="en-US" b="1" dirty="0" smtClean="0"/>
              <a:t>Arrange</a:t>
            </a:r>
            <a:r>
              <a:rPr lang="en-US" dirty="0" smtClean="0"/>
              <a:t>, point to </a:t>
            </a:r>
            <a:r>
              <a:rPr lang="en-US" b="1" dirty="0" smtClean="0"/>
              <a:t>Align</a:t>
            </a:r>
            <a:r>
              <a:rPr lang="en-US" dirty="0" smtClean="0"/>
              <a:t>, and then do the following:</a:t>
            </a:r>
          </a:p>
          <a:p>
            <a:pPr marL="685800" lvl="1" indent="-228600" eaLnBrk="1" fontAlgn="auto" hangingPunct="1">
              <a:spcBef>
                <a:spcPts val="0"/>
              </a:spcBef>
              <a:spcAft>
                <a:spcPts val="0"/>
              </a:spcAft>
              <a:buFont typeface="+mj-lt"/>
              <a:buAutoNum type="arabicPeriod"/>
              <a:defRPr/>
            </a:pPr>
            <a:r>
              <a:rPr lang="en-US" dirty="0" smtClean="0"/>
              <a:t>Click </a:t>
            </a:r>
            <a:r>
              <a:rPr lang="en-US" b="1" dirty="0" smtClean="0"/>
              <a:t>Align to Slide</a:t>
            </a:r>
            <a:r>
              <a:rPr lang="en-US" dirty="0" smtClean="0"/>
              <a:t>.</a:t>
            </a:r>
          </a:p>
          <a:p>
            <a:pPr marL="685800" lvl="1" indent="-228600" eaLnBrk="1" fontAlgn="auto" hangingPunct="1">
              <a:spcBef>
                <a:spcPts val="0"/>
              </a:spcBef>
              <a:spcAft>
                <a:spcPts val="0"/>
              </a:spcAft>
              <a:buFont typeface="+mj-lt"/>
              <a:buAutoNum type="arabicPeriod"/>
              <a:defRPr/>
            </a:pPr>
            <a:r>
              <a:rPr lang="en-US" dirty="0" smtClean="0"/>
              <a:t>Click </a:t>
            </a:r>
            <a:r>
              <a:rPr lang="en-US" b="1" dirty="0" smtClean="0"/>
              <a:t>Align</a:t>
            </a:r>
            <a:r>
              <a:rPr lang="en-US" dirty="0" smtClean="0"/>
              <a:t> </a:t>
            </a:r>
            <a:r>
              <a:rPr lang="en-US" b="1" dirty="0" smtClean="0"/>
              <a:t>Middle</a:t>
            </a:r>
            <a:r>
              <a:rPr lang="en-US" dirty="0" smtClean="0"/>
              <a:t>.</a:t>
            </a:r>
          </a:p>
          <a:p>
            <a:pPr eaLnBrk="1" fontAlgn="auto" hangingPunct="1">
              <a:spcBef>
                <a:spcPts val="0"/>
              </a:spcBef>
              <a:spcAft>
                <a:spcPts val="0"/>
              </a:spcAft>
              <a:defRPr/>
            </a:pPr>
            <a:endParaRPr lang="en-US" dirty="0" smtClean="0"/>
          </a:p>
          <a:p>
            <a:pPr eaLnBrk="1" fontAlgn="auto" hangingPunct="1">
              <a:spcBef>
                <a:spcPts val="0"/>
              </a:spcBef>
              <a:spcAft>
                <a:spcPts val="0"/>
              </a:spcAft>
              <a:defRPr/>
            </a:pPr>
            <a:endParaRPr lang="en-US" dirty="0" smtClean="0"/>
          </a:p>
          <a:p>
            <a:pPr eaLnBrk="1" fontAlgn="auto" hangingPunct="1">
              <a:spcBef>
                <a:spcPts val="0"/>
              </a:spcBef>
              <a:spcAft>
                <a:spcPts val="0"/>
              </a:spcAft>
              <a:defRPr/>
            </a:pPr>
            <a:r>
              <a:rPr lang="en-US" dirty="0" smtClean="0"/>
              <a:t>To reproduce the animation effects on this slide, do the following:</a:t>
            </a:r>
          </a:p>
          <a:p>
            <a:pPr marL="228600" indent="-228600" eaLnBrk="1" fontAlgn="auto" hangingPunct="1">
              <a:spcBef>
                <a:spcPts val="0"/>
              </a:spcBef>
              <a:spcAft>
                <a:spcPts val="0"/>
              </a:spcAft>
              <a:buFont typeface="+mj-lt"/>
              <a:buAutoNum type="arabicPeriod"/>
              <a:defRPr/>
            </a:pPr>
            <a:r>
              <a:rPr lang="en-US" dirty="0" smtClean="0"/>
              <a:t>On the </a:t>
            </a:r>
            <a:r>
              <a:rPr lang="en-US" b="1" dirty="0" smtClean="0"/>
              <a:t>Animations</a:t>
            </a:r>
            <a:r>
              <a:rPr lang="en-US" dirty="0" smtClean="0"/>
              <a:t> tab, in the </a:t>
            </a:r>
            <a:r>
              <a:rPr lang="en-US" b="1" dirty="0" smtClean="0"/>
              <a:t>Animations</a:t>
            </a:r>
            <a:r>
              <a:rPr lang="en-US" dirty="0" smtClean="0"/>
              <a:t> group, click </a:t>
            </a:r>
            <a:r>
              <a:rPr lang="en-US" b="1" dirty="0" smtClean="0"/>
              <a:t>Custom</a:t>
            </a:r>
            <a:r>
              <a:rPr lang="en-US" dirty="0" smtClean="0"/>
              <a:t> </a:t>
            </a:r>
            <a:r>
              <a:rPr lang="en-US" b="1" dirty="0" smtClean="0"/>
              <a:t>Animation</a:t>
            </a:r>
            <a:r>
              <a:rPr lang="en-US" dirty="0" smtClean="0"/>
              <a:t>.</a:t>
            </a:r>
          </a:p>
          <a:p>
            <a:pPr marL="228600" indent="-228600" eaLnBrk="1" fontAlgn="auto" hangingPunct="1">
              <a:spcBef>
                <a:spcPts val="0"/>
              </a:spcBef>
              <a:spcAft>
                <a:spcPts val="0"/>
              </a:spcAft>
              <a:buFont typeface="+mj-lt"/>
              <a:buAutoNum type="arabicPeriod"/>
              <a:defRPr/>
            </a:pPr>
            <a:r>
              <a:rPr lang="en-US" dirty="0" smtClean="0"/>
              <a:t>Press and hold CTRL, and then select the four rectangles on the slide. In the </a:t>
            </a:r>
            <a:r>
              <a:rPr lang="en-US" b="1" dirty="0" smtClean="0"/>
              <a:t>Custom</a:t>
            </a:r>
            <a:r>
              <a:rPr lang="en-US" dirty="0" smtClean="0"/>
              <a:t> </a:t>
            </a:r>
            <a:r>
              <a:rPr lang="en-US" b="1" dirty="0" smtClean="0"/>
              <a:t>Animation</a:t>
            </a:r>
            <a:r>
              <a:rPr lang="en-US" dirty="0" smtClean="0"/>
              <a:t> task pane, do the following:</a:t>
            </a:r>
          </a:p>
          <a:p>
            <a:pPr marL="685800" lvl="1" indent="-228600" eaLnBrk="1" fontAlgn="auto" hangingPunct="1">
              <a:spcBef>
                <a:spcPts val="0"/>
              </a:spcBef>
              <a:spcAft>
                <a:spcPts val="0"/>
              </a:spcAft>
              <a:buFont typeface="+mj-lt"/>
              <a:buAutoNum type="arabicPeriod"/>
              <a:defRPr/>
            </a:pPr>
            <a:r>
              <a:rPr lang="en-US" dirty="0" smtClean="0"/>
              <a:t>Click </a:t>
            </a:r>
            <a:r>
              <a:rPr lang="en-US" b="1" dirty="0" smtClean="0"/>
              <a:t>Add Effect</a:t>
            </a:r>
            <a:r>
              <a:rPr lang="en-US" dirty="0" smtClean="0"/>
              <a:t>, point to </a:t>
            </a:r>
            <a:r>
              <a:rPr lang="en-US" b="1" dirty="0" smtClean="0"/>
              <a:t>Entrance</a:t>
            </a:r>
            <a:r>
              <a:rPr lang="en-US" dirty="0" smtClean="0"/>
              <a:t>, and then click </a:t>
            </a:r>
            <a:r>
              <a:rPr lang="en-US" b="1" dirty="0" smtClean="0"/>
              <a:t>More</a:t>
            </a:r>
            <a:r>
              <a:rPr lang="en-US" dirty="0" smtClean="0"/>
              <a:t> </a:t>
            </a:r>
            <a:r>
              <a:rPr lang="en-US" b="1" dirty="0" smtClean="0"/>
              <a:t>Effects</a:t>
            </a:r>
            <a:r>
              <a:rPr lang="en-US" dirty="0" smtClean="0"/>
              <a:t>. In the </a:t>
            </a:r>
            <a:r>
              <a:rPr lang="en-US" b="1" dirty="0" smtClean="0"/>
              <a:t>Add Entrance Effect </a:t>
            </a:r>
            <a:r>
              <a:rPr lang="en-US" dirty="0" smtClean="0"/>
              <a:t>dialog box,</a:t>
            </a:r>
            <a:r>
              <a:rPr lang="en-US" b="1" dirty="0" smtClean="0"/>
              <a:t> </a:t>
            </a:r>
            <a:r>
              <a:rPr lang="en-US" dirty="0" smtClean="0"/>
              <a:t>under </a:t>
            </a:r>
            <a:r>
              <a:rPr lang="en-US" b="1" dirty="0" smtClean="0"/>
              <a:t>Basic</a:t>
            </a:r>
            <a:r>
              <a:rPr lang="en-US" dirty="0" smtClean="0"/>
              <a:t>, click </a:t>
            </a:r>
            <a:r>
              <a:rPr lang="en-US" b="1" dirty="0" smtClean="0"/>
              <a:t>Fly In</a:t>
            </a:r>
            <a:r>
              <a:rPr lang="en-US" dirty="0" smtClean="0"/>
              <a:t>, and then click </a:t>
            </a:r>
            <a:r>
              <a:rPr lang="en-US" b="1" dirty="0" smtClean="0"/>
              <a:t>OK</a:t>
            </a:r>
            <a:r>
              <a:rPr lang="en-US" dirty="0" smtClean="0"/>
              <a:t>.</a:t>
            </a:r>
          </a:p>
          <a:p>
            <a:pPr marL="685800" lvl="1" indent="-228600" eaLnBrk="1" fontAlgn="auto" hangingPunct="1">
              <a:spcBef>
                <a:spcPts val="0"/>
              </a:spcBef>
              <a:spcAft>
                <a:spcPts val="0"/>
              </a:spcAft>
              <a:buFont typeface="+mj-lt"/>
              <a:buAutoNum type="arabicPeriod"/>
              <a:defRPr/>
            </a:pPr>
            <a:r>
              <a:rPr lang="en-US" dirty="0" smtClean="0"/>
              <a:t>Under </a:t>
            </a:r>
            <a:r>
              <a:rPr lang="en-US" b="1" dirty="0" smtClean="0"/>
              <a:t>Modify: Fly In</a:t>
            </a:r>
            <a:r>
              <a:rPr lang="en-US" dirty="0" smtClean="0"/>
              <a:t>, in the </a:t>
            </a:r>
            <a:r>
              <a:rPr lang="en-US" b="1" dirty="0" smtClean="0"/>
              <a:t>Start </a:t>
            </a:r>
            <a:r>
              <a:rPr lang="en-US" dirty="0" smtClean="0"/>
              <a:t>list, select </a:t>
            </a:r>
            <a:r>
              <a:rPr lang="en-US" b="1" dirty="0" smtClean="0"/>
              <a:t>With Previous</a:t>
            </a:r>
            <a:r>
              <a:rPr lang="en-US" dirty="0" smtClean="0"/>
              <a:t>.</a:t>
            </a:r>
          </a:p>
          <a:p>
            <a:pPr marL="685800" lvl="1" indent="-228600" eaLnBrk="1" fontAlgn="auto" hangingPunct="1">
              <a:spcBef>
                <a:spcPts val="0"/>
              </a:spcBef>
              <a:spcAft>
                <a:spcPts val="0"/>
              </a:spcAft>
              <a:buFont typeface="+mj-lt"/>
              <a:buAutoNum type="arabicPeriod"/>
              <a:defRPr/>
            </a:pPr>
            <a:r>
              <a:rPr lang="en-US" dirty="0" smtClean="0"/>
              <a:t>Under </a:t>
            </a:r>
            <a:r>
              <a:rPr lang="en-US" b="1" dirty="0" smtClean="0"/>
              <a:t>Modify: Fly In</a:t>
            </a:r>
            <a:r>
              <a:rPr lang="en-US" dirty="0" smtClean="0"/>
              <a:t>, in the </a:t>
            </a:r>
            <a:r>
              <a:rPr lang="en-US" b="1" dirty="0" smtClean="0"/>
              <a:t>Speed </a:t>
            </a:r>
            <a:r>
              <a:rPr lang="en-US" dirty="0" smtClean="0"/>
              <a:t>list, select </a:t>
            </a:r>
            <a:r>
              <a:rPr lang="en-US" b="1" dirty="0" smtClean="0"/>
              <a:t>Medium</a:t>
            </a:r>
            <a:r>
              <a:rPr lang="en-US" dirty="0" smtClean="0"/>
              <a:t>.</a:t>
            </a:r>
          </a:p>
          <a:p>
            <a:pPr marL="228600" indent="-228600" eaLnBrk="1" fontAlgn="auto" hangingPunct="1">
              <a:spcBef>
                <a:spcPts val="0"/>
              </a:spcBef>
              <a:spcAft>
                <a:spcPts val="0"/>
              </a:spcAft>
              <a:buFont typeface="+mj-lt"/>
              <a:buAutoNum type="arabicPeriod"/>
              <a:defRPr/>
            </a:pPr>
            <a:r>
              <a:rPr lang="en-US" dirty="0" smtClean="0"/>
              <a:t>On the slide, select the top horizontal rectangle. In the </a:t>
            </a:r>
            <a:r>
              <a:rPr lang="en-US" b="1" dirty="0" smtClean="0"/>
              <a:t>Custom</a:t>
            </a:r>
            <a:r>
              <a:rPr lang="en-US" dirty="0" smtClean="0"/>
              <a:t> </a:t>
            </a:r>
            <a:r>
              <a:rPr lang="en-US" b="1" dirty="0" smtClean="0"/>
              <a:t>Animation</a:t>
            </a:r>
            <a:r>
              <a:rPr lang="en-US" dirty="0" smtClean="0"/>
              <a:t> task pane, under </a:t>
            </a:r>
            <a:r>
              <a:rPr lang="en-US" b="1" dirty="0" smtClean="0"/>
              <a:t>Modify: Fly-In</a:t>
            </a:r>
            <a:r>
              <a:rPr lang="en-US" dirty="0" smtClean="0"/>
              <a:t>, in the </a:t>
            </a:r>
            <a:r>
              <a:rPr lang="en-US" b="1" dirty="0" smtClean="0"/>
              <a:t>Direction </a:t>
            </a:r>
            <a:r>
              <a:rPr lang="en-US" dirty="0" smtClean="0"/>
              <a:t>list, select </a:t>
            </a:r>
            <a:r>
              <a:rPr lang="en-US" b="1" dirty="0" smtClean="0"/>
              <a:t>From Bottom</a:t>
            </a:r>
            <a:r>
              <a:rPr lang="en-US" dirty="0" smtClean="0"/>
              <a:t>.</a:t>
            </a:r>
          </a:p>
          <a:p>
            <a:pPr marL="228600" indent="-228600" eaLnBrk="1" fontAlgn="auto" hangingPunct="1">
              <a:spcBef>
                <a:spcPts val="0"/>
              </a:spcBef>
              <a:spcAft>
                <a:spcPts val="0"/>
              </a:spcAft>
              <a:buFont typeface="+mj-lt"/>
              <a:buAutoNum type="arabicPeriod"/>
              <a:defRPr/>
            </a:pPr>
            <a:r>
              <a:rPr lang="en-US" dirty="0" smtClean="0"/>
              <a:t>On the slide, select the bottom horizontal rectangle. In the </a:t>
            </a:r>
            <a:r>
              <a:rPr lang="en-US" b="1" dirty="0" smtClean="0"/>
              <a:t>Custom</a:t>
            </a:r>
            <a:r>
              <a:rPr lang="en-US" dirty="0" smtClean="0"/>
              <a:t> </a:t>
            </a:r>
            <a:r>
              <a:rPr lang="en-US" b="1" dirty="0" smtClean="0"/>
              <a:t>Animation</a:t>
            </a:r>
            <a:r>
              <a:rPr lang="en-US" dirty="0" smtClean="0"/>
              <a:t> task pane, under </a:t>
            </a:r>
            <a:r>
              <a:rPr lang="en-US" b="1" dirty="0" smtClean="0"/>
              <a:t>Modify: Fly-In</a:t>
            </a:r>
            <a:r>
              <a:rPr lang="en-US" dirty="0" smtClean="0"/>
              <a:t>, in the </a:t>
            </a:r>
            <a:r>
              <a:rPr lang="en-US" b="1" dirty="0" smtClean="0"/>
              <a:t>Direction </a:t>
            </a:r>
            <a:r>
              <a:rPr lang="en-US" dirty="0" smtClean="0"/>
              <a:t>list, select </a:t>
            </a:r>
            <a:r>
              <a:rPr lang="en-US" b="1" dirty="0" smtClean="0"/>
              <a:t>From Top</a:t>
            </a:r>
            <a:r>
              <a:rPr lang="en-US" dirty="0" smtClean="0"/>
              <a:t>.</a:t>
            </a:r>
          </a:p>
          <a:p>
            <a:pPr marL="228600" indent="-228600" eaLnBrk="1" fontAlgn="auto" hangingPunct="1">
              <a:spcBef>
                <a:spcPts val="0"/>
              </a:spcBef>
              <a:spcAft>
                <a:spcPts val="0"/>
              </a:spcAft>
              <a:buFont typeface="+mj-lt"/>
              <a:buAutoNum type="arabicPeriod"/>
              <a:defRPr/>
            </a:pPr>
            <a:r>
              <a:rPr lang="en-US" dirty="0" smtClean="0"/>
              <a:t>On the slide, select the left vertical rectangle. In the </a:t>
            </a:r>
            <a:r>
              <a:rPr lang="en-US" b="1" dirty="0" smtClean="0"/>
              <a:t>Custom</a:t>
            </a:r>
            <a:r>
              <a:rPr lang="en-US" dirty="0" smtClean="0"/>
              <a:t> </a:t>
            </a:r>
            <a:r>
              <a:rPr lang="en-US" b="1" dirty="0" smtClean="0"/>
              <a:t>Animation</a:t>
            </a:r>
            <a:r>
              <a:rPr lang="en-US" dirty="0" smtClean="0"/>
              <a:t> task pane, under </a:t>
            </a:r>
            <a:r>
              <a:rPr lang="en-US" b="1" dirty="0" smtClean="0"/>
              <a:t>Modify: Fly-In</a:t>
            </a:r>
            <a:r>
              <a:rPr lang="en-US" dirty="0" smtClean="0"/>
              <a:t>, in the </a:t>
            </a:r>
            <a:r>
              <a:rPr lang="en-US" b="1" dirty="0" smtClean="0"/>
              <a:t>Direction </a:t>
            </a:r>
            <a:r>
              <a:rPr lang="en-US" dirty="0" smtClean="0"/>
              <a:t>list, select </a:t>
            </a:r>
            <a:r>
              <a:rPr lang="en-US" b="1" dirty="0" smtClean="0"/>
              <a:t>From Right</a:t>
            </a:r>
            <a:r>
              <a:rPr lang="en-US" dirty="0" smtClean="0"/>
              <a:t>.</a:t>
            </a:r>
          </a:p>
          <a:p>
            <a:pPr marL="228600" indent="-228600" eaLnBrk="1" fontAlgn="auto" hangingPunct="1">
              <a:spcBef>
                <a:spcPts val="0"/>
              </a:spcBef>
              <a:spcAft>
                <a:spcPts val="0"/>
              </a:spcAft>
              <a:buFont typeface="+mj-lt"/>
              <a:buAutoNum type="arabicPeriod"/>
              <a:defRPr/>
            </a:pPr>
            <a:r>
              <a:rPr lang="en-US" dirty="0" smtClean="0"/>
              <a:t>On the slide, select the right vertical rectangle. In the </a:t>
            </a:r>
            <a:r>
              <a:rPr lang="en-US" b="1" dirty="0" smtClean="0"/>
              <a:t>Custom</a:t>
            </a:r>
            <a:r>
              <a:rPr lang="en-US" dirty="0" smtClean="0"/>
              <a:t> </a:t>
            </a:r>
            <a:r>
              <a:rPr lang="en-US" b="1" dirty="0" smtClean="0"/>
              <a:t>Animation</a:t>
            </a:r>
            <a:r>
              <a:rPr lang="en-US" dirty="0" smtClean="0"/>
              <a:t> task pane, under </a:t>
            </a:r>
            <a:r>
              <a:rPr lang="en-US" b="1" dirty="0" smtClean="0"/>
              <a:t>Modify: Fly-In</a:t>
            </a:r>
            <a:r>
              <a:rPr lang="en-US" dirty="0" smtClean="0"/>
              <a:t>, in the </a:t>
            </a:r>
            <a:r>
              <a:rPr lang="en-US" b="1" dirty="0" smtClean="0"/>
              <a:t>Direction </a:t>
            </a:r>
            <a:r>
              <a:rPr lang="en-US" dirty="0" smtClean="0"/>
              <a:t>list, select </a:t>
            </a:r>
            <a:r>
              <a:rPr lang="en-US" b="1" dirty="0" smtClean="0"/>
              <a:t>From Left</a:t>
            </a:r>
            <a:r>
              <a:rPr lang="en-US" dirty="0" smtClean="0"/>
              <a:t>.</a:t>
            </a:r>
          </a:p>
          <a:p>
            <a:pPr marL="228600" indent="-228600" eaLnBrk="1" fontAlgn="auto" hangingPunct="1">
              <a:spcBef>
                <a:spcPts val="0"/>
              </a:spcBef>
              <a:spcAft>
                <a:spcPts val="0"/>
              </a:spcAft>
              <a:buFont typeface="+mj-lt"/>
              <a:buAutoNum type="arabicPeriod"/>
              <a:defRPr/>
            </a:pPr>
            <a:r>
              <a:rPr lang="en-US" dirty="0" smtClean="0"/>
              <a:t>On the slide, select the picture. In the </a:t>
            </a:r>
            <a:r>
              <a:rPr lang="en-US" b="1" dirty="0" smtClean="0"/>
              <a:t>Custom</a:t>
            </a:r>
            <a:r>
              <a:rPr lang="en-US" dirty="0" smtClean="0"/>
              <a:t> </a:t>
            </a:r>
            <a:r>
              <a:rPr lang="en-US" b="1" dirty="0" smtClean="0"/>
              <a:t>Animation</a:t>
            </a:r>
            <a:r>
              <a:rPr lang="en-US" dirty="0" smtClean="0"/>
              <a:t> task pane, do the following: </a:t>
            </a:r>
          </a:p>
          <a:p>
            <a:pPr marL="685800" lvl="1" indent="-228600" eaLnBrk="1" fontAlgn="auto" hangingPunct="1">
              <a:spcBef>
                <a:spcPts val="0"/>
              </a:spcBef>
              <a:spcAft>
                <a:spcPts val="0"/>
              </a:spcAft>
              <a:buFont typeface="+mj-lt"/>
              <a:buAutoNum type="arabicPeriod"/>
              <a:defRPr/>
            </a:pPr>
            <a:r>
              <a:rPr lang="en-US" dirty="0" smtClean="0"/>
              <a:t>Click </a:t>
            </a:r>
            <a:r>
              <a:rPr lang="en-US" b="1" dirty="0" smtClean="0"/>
              <a:t>Add Effect</a:t>
            </a:r>
            <a:r>
              <a:rPr lang="en-US" dirty="0" smtClean="0"/>
              <a:t>, point to </a:t>
            </a:r>
            <a:r>
              <a:rPr lang="en-US" b="1" dirty="0" smtClean="0"/>
              <a:t>Entrance</a:t>
            </a:r>
            <a:r>
              <a:rPr lang="en-US" dirty="0" smtClean="0"/>
              <a:t>, and then click </a:t>
            </a:r>
            <a:r>
              <a:rPr lang="en-US" b="1" dirty="0" smtClean="0"/>
              <a:t>More</a:t>
            </a:r>
            <a:r>
              <a:rPr lang="en-US" dirty="0" smtClean="0"/>
              <a:t> </a:t>
            </a:r>
            <a:r>
              <a:rPr lang="en-US" b="1" dirty="0" smtClean="0"/>
              <a:t>Effects</a:t>
            </a:r>
            <a:r>
              <a:rPr lang="en-US" dirty="0" smtClean="0"/>
              <a:t>. In the </a:t>
            </a:r>
            <a:r>
              <a:rPr lang="en-US" b="1" dirty="0" smtClean="0"/>
              <a:t>Add Entrance Effect</a:t>
            </a:r>
            <a:r>
              <a:rPr lang="en-US" dirty="0" smtClean="0"/>
              <a:t> dialog box, under </a:t>
            </a:r>
            <a:r>
              <a:rPr lang="en-US" b="1" dirty="0" smtClean="0"/>
              <a:t>Basic</a:t>
            </a:r>
            <a:r>
              <a:rPr lang="en-US" dirty="0" smtClean="0"/>
              <a:t>, click </a:t>
            </a:r>
            <a:r>
              <a:rPr lang="en-US" b="1" dirty="0" smtClean="0"/>
              <a:t>Box</a:t>
            </a:r>
            <a:r>
              <a:rPr lang="en-US" dirty="0" smtClean="0"/>
              <a:t>, and then click </a:t>
            </a:r>
            <a:r>
              <a:rPr lang="en-US" b="1" dirty="0" smtClean="0"/>
              <a:t>OK.</a:t>
            </a:r>
          </a:p>
          <a:p>
            <a:pPr marL="685800" lvl="1" indent="-228600" eaLnBrk="1" fontAlgn="auto" hangingPunct="1">
              <a:spcBef>
                <a:spcPts val="0"/>
              </a:spcBef>
              <a:spcAft>
                <a:spcPts val="0"/>
              </a:spcAft>
              <a:buFont typeface="+mj-lt"/>
              <a:buAutoNum type="arabicPeriod"/>
              <a:defRPr/>
            </a:pPr>
            <a:r>
              <a:rPr lang="en-US" dirty="0" smtClean="0"/>
              <a:t>Under </a:t>
            </a:r>
            <a:r>
              <a:rPr lang="en-US" b="1" dirty="0" smtClean="0"/>
              <a:t>Modify: Box</a:t>
            </a:r>
            <a:r>
              <a:rPr lang="en-US" dirty="0" smtClean="0"/>
              <a:t>, in the </a:t>
            </a:r>
            <a:r>
              <a:rPr lang="en-US" b="1" dirty="0" smtClean="0"/>
              <a:t>Start</a:t>
            </a:r>
            <a:r>
              <a:rPr lang="en-US" dirty="0" smtClean="0"/>
              <a:t> list, select </a:t>
            </a:r>
            <a:r>
              <a:rPr lang="en-US" b="1" dirty="0" smtClean="0"/>
              <a:t>With Previous</a:t>
            </a:r>
            <a:r>
              <a:rPr lang="en-US" dirty="0" smtClean="0"/>
              <a:t>.</a:t>
            </a:r>
          </a:p>
          <a:p>
            <a:pPr marL="685800" lvl="1" indent="-228600" eaLnBrk="1" fontAlgn="auto" hangingPunct="1">
              <a:spcBef>
                <a:spcPts val="0"/>
              </a:spcBef>
              <a:spcAft>
                <a:spcPts val="0"/>
              </a:spcAft>
              <a:buFont typeface="+mj-lt"/>
              <a:buAutoNum type="arabicPeriod"/>
              <a:defRPr/>
            </a:pPr>
            <a:r>
              <a:rPr lang="en-US" dirty="0" smtClean="0"/>
              <a:t>Under </a:t>
            </a:r>
            <a:r>
              <a:rPr lang="en-US" b="1" dirty="0" smtClean="0"/>
              <a:t>Modify: Box</a:t>
            </a:r>
            <a:r>
              <a:rPr lang="en-US" dirty="0" smtClean="0"/>
              <a:t>, in the </a:t>
            </a:r>
            <a:r>
              <a:rPr lang="en-US" b="1" dirty="0" smtClean="0"/>
              <a:t>Direction</a:t>
            </a:r>
            <a:r>
              <a:rPr lang="en-US" dirty="0" smtClean="0"/>
              <a:t> list, select </a:t>
            </a:r>
            <a:r>
              <a:rPr lang="en-US" b="1" dirty="0" smtClean="0"/>
              <a:t>Out</a:t>
            </a:r>
            <a:r>
              <a:rPr lang="en-US" dirty="0" smtClean="0"/>
              <a:t>.</a:t>
            </a:r>
          </a:p>
          <a:p>
            <a:pPr marL="228600" indent="-228600" eaLnBrk="1" fontAlgn="auto" hangingPunct="1">
              <a:spcBef>
                <a:spcPts val="0"/>
              </a:spcBef>
              <a:spcAft>
                <a:spcPts val="0"/>
              </a:spcAft>
              <a:buFont typeface="+mj-lt"/>
              <a:buAutoNum type="arabicPeriod"/>
              <a:defRPr/>
            </a:pPr>
            <a:r>
              <a:rPr lang="en-US" dirty="0" smtClean="0"/>
              <a:t>Also in the </a:t>
            </a:r>
            <a:r>
              <a:rPr lang="en-US" b="1" dirty="0" smtClean="0"/>
              <a:t>Custom Animation </a:t>
            </a:r>
            <a:r>
              <a:rPr lang="en-US" dirty="0" smtClean="0"/>
              <a:t>task pane, select the fifth animation effect (box effect for the picture). Click the arrow to the right of the selected effect, and then click </a:t>
            </a:r>
            <a:r>
              <a:rPr lang="en-US" b="1" dirty="0" smtClean="0"/>
              <a:t>Timing</a:t>
            </a:r>
            <a:r>
              <a:rPr lang="en-US" dirty="0" smtClean="0"/>
              <a:t>. In the </a:t>
            </a:r>
            <a:r>
              <a:rPr lang="en-US" b="1" dirty="0" smtClean="0"/>
              <a:t>Fade </a:t>
            </a:r>
            <a:r>
              <a:rPr lang="en-US" dirty="0" smtClean="0"/>
              <a:t>dialog box, on the </a:t>
            </a:r>
            <a:r>
              <a:rPr lang="en-US" b="1" dirty="0" smtClean="0"/>
              <a:t>Timing</a:t>
            </a:r>
            <a:r>
              <a:rPr lang="en-US" dirty="0" smtClean="0"/>
              <a:t> tab, do the following:</a:t>
            </a:r>
          </a:p>
          <a:p>
            <a:pPr marL="685800" lvl="1" indent="-228600" eaLnBrk="1" fontAlgn="auto" hangingPunct="1">
              <a:spcBef>
                <a:spcPts val="0"/>
              </a:spcBef>
              <a:spcAft>
                <a:spcPts val="0"/>
              </a:spcAft>
              <a:buFont typeface="Arial" pitchFamily="34" charset="0"/>
              <a:buChar char="•"/>
              <a:defRPr/>
            </a:pPr>
            <a:r>
              <a:rPr lang="en-US" dirty="0" smtClean="0"/>
              <a:t>In the </a:t>
            </a:r>
            <a:r>
              <a:rPr lang="en-US" b="1" dirty="0" smtClean="0"/>
              <a:t>Delay</a:t>
            </a:r>
            <a:r>
              <a:rPr lang="en-US" dirty="0" smtClean="0"/>
              <a:t> box, enter </a:t>
            </a:r>
            <a:r>
              <a:rPr lang="en-US" b="1" dirty="0" smtClean="0"/>
              <a:t>1.3</a:t>
            </a:r>
            <a:r>
              <a:rPr lang="en-US" dirty="0" smtClean="0"/>
              <a:t>.</a:t>
            </a:r>
          </a:p>
          <a:p>
            <a:pPr marL="685800" lvl="1" indent="-228600" eaLnBrk="1" fontAlgn="auto" hangingPunct="1">
              <a:spcBef>
                <a:spcPts val="0"/>
              </a:spcBef>
              <a:spcAft>
                <a:spcPts val="0"/>
              </a:spcAft>
              <a:buFont typeface="Arial" pitchFamily="34" charset="0"/>
              <a:buChar char="•"/>
              <a:defRPr/>
            </a:pPr>
            <a:r>
              <a:rPr lang="en-US" dirty="0" smtClean="0"/>
              <a:t>In the </a:t>
            </a:r>
            <a:r>
              <a:rPr lang="en-US" b="1" dirty="0" smtClean="0"/>
              <a:t>Speed</a:t>
            </a:r>
            <a:r>
              <a:rPr lang="en-US" dirty="0" smtClean="0"/>
              <a:t> box, enter </a:t>
            </a:r>
            <a:r>
              <a:rPr lang="en-US" b="1" dirty="0" smtClean="0"/>
              <a:t>0.7 seconds</a:t>
            </a:r>
            <a:r>
              <a:rPr lang="en-US" dirty="0" smtClean="0"/>
              <a:t>, and then click </a:t>
            </a:r>
            <a:r>
              <a:rPr lang="en-US" b="1" dirty="0" smtClean="0"/>
              <a:t>OK</a:t>
            </a:r>
            <a:r>
              <a:rPr lang="en-US" dirty="0" smtClean="0"/>
              <a:t>.</a:t>
            </a:r>
          </a:p>
          <a:p>
            <a:pPr marL="228600" indent="-228600" eaLnBrk="1" fontAlgn="auto" hangingPunct="1">
              <a:spcBef>
                <a:spcPts val="0"/>
              </a:spcBef>
              <a:spcAft>
                <a:spcPts val="0"/>
              </a:spcAft>
              <a:buFont typeface="+mj-lt"/>
              <a:buAutoNum type="arabicPeriod"/>
              <a:defRPr/>
            </a:pPr>
            <a:r>
              <a:rPr lang="en-US" dirty="0" smtClean="0"/>
              <a:t>Press and hold CTRL, and then select the four rectangles on the slide. In the </a:t>
            </a:r>
            <a:r>
              <a:rPr lang="en-US" b="1" dirty="0" smtClean="0"/>
              <a:t>Custom</a:t>
            </a:r>
            <a:r>
              <a:rPr lang="en-US" dirty="0" smtClean="0"/>
              <a:t> </a:t>
            </a:r>
            <a:r>
              <a:rPr lang="en-US" b="1" dirty="0" smtClean="0"/>
              <a:t>Animation</a:t>
            </a:r>
            <a:r>
              <a:rPr lang="en-US" dirty="0" smtClean="0"/>
              <a:t> task pane, do the following:</a:t>
            </a:r>
          </a:p>
          <a:p>
            <a:pPr marL="685800" lvl="1" indent="-228600" eaLnBrk="1" fontAlgn="auto" hangingPunct="1">
              <a:spcBef>
                <a:spcPts val="0"/>
              </a:spcBef>
              <a:spcAft>
                <a:spcPts val="0"/>
              </a:spcAft>
              <a:buFont typeface="+mj-lt"/>
              <a:buAutoNum type="arabicPeriod"/>
              <a:defRPr/>
            </a:pPr>
            <a:r>
              <a:rPr lang="en-US" dirty="0" smtClean="0"/>
              <a:t>Click </a:t>
            </a:r>
            <a:r>
              <a:rPr lang="en-US" b="1" dirty="0" smtClean="0"/>
              <a:t>Add Effect</a:t>
            </a:r>
            <a:r>
              <a:rPr lang="en-US" dirty="0" smtClean="0"/>
              <a:t>, point to </a:t>
            </a:r>
            <a:r>
              <a:rPr lang="en-US" b="1" dirty="0" smtClean="0"/>
              <a:t>Exit</a:t>
            </a:r>
            <a:r>
              <a:rPr lang="en-US" dirty="0" smtClean="0"/>
              <a:t>, and then click </a:t>
            </a:r>
            <a:r>
              <a:rPr lang="en-US" b="1" dirty="0" smtClean="0"/>
              <a:t>More</a:t>
            </a:r>
            <a:r>
              <a:rPr lang="en-US" dirty="0" smtClean="0"/>
              <a:t> </a:t>
            </a:r>
            <a:r>
              <a:rPr lang="en-US" b="1" dirty="0" smtClean="0"/>
              <a:t>Effects</a:t>
            </a:r>
            <a:r>
              <a:rPr lang="en-US" dirty="0" smtClean="0"/>
              <a:t>. In the </a:t>
            </a:r>
            <a:r>
              <a:rPr lang="en-US" b="1" dirty="0" smtClean="0"/>
              <a:t>Add Exit Effect </a:t>
            </a:r>
            <a:r>
              <a:rPr lang="en-US" dirty="0" smtClean="0"/>
              <a:t>dialog box,</a:t>
            </a:r>
            <a:r>
              <a:rPr lang="en-US" b="1" dirty="0" smtClean="0"/>
              <a:t> </a:t>
            </a:r>
            <a:r>
              <a:rPr lang="en-US" dirty="0" smtClean="0"/>
              <a:t>under </a:t>
            </a:r>
            <a:r>
              <a:rPr lang="en-US" b="1" dirty="0" smtClean="0"/>
              <a:t>Basic</a:t>
            </a:r>
            <a:r>
              <a:rPr lang="en-US" dirty="0" smtClean="0"/>
              <a:t>, click </a:t>
            </a:r>
            <a:r>
              <a:rPr lang="en-US" b="1" dirty="0" smtClean="0"/>
              <a:t>Fly Out</a:t>
            </a:r>
            <a:r>
              <a:rPr lang="en-US" dirty="0" smtClean="0"/>
              <a:t>, and then click </a:t>
            </a:r>
            <a:r>
              <a:rPr lang="en-US" b="1" dirty="0" smtClean="0"/>
              <a:t>OK</a:t>
            </a:r>
            <a:r>
              <a:rPr lang="en-US" dirty="0" smtClean="0"/>
              <a:t>.</a:t>
            </a:r>
          </a:p>
          <a:p>
            <a:pPr marL="685800" lvl="1" indent="-228600" eaLnBrk="1" fontAlgn="auto" hangingPunct="1">
              <a:spcBef>
                <a:spcPts val="0"/>
              </a:spcBef>
              <a:spcAft>
                <a:spcPts val="0"/>
              </a:spcAft>
              <a:buFont typeface="+mj-lt"/>
              <a:buAutoNum type="arabicPeriod"/>
              <a:defRPr/>
            </a:pPr>
            <a:r>
              <a:rPr lang="en-US" dirty="0" smtClean="0"/>
              <a:t>Under </a:t>
            </a:r>
            <a:r>
              <a:rPr lang="en-US" b="1" dirty="0" smtClean="0"/>
              <a:t>Modify: Fly Out</a:t>
            </a:r>
            <a:r>
              <a:rPr lang="en-US" dirty="0" smtClean="0"/>
              <a:t>, in the </a:t>
            </a:r>
            <a:r>
              <a:rPr lang="en-US" b="1" dirty="0" smtClean="0"/>
              <a:t>Start </a:t>
            </a:r>
            <a:r>
              <a:rPr lang="en-US" dirty="0" smtClean="0"/>
              <a:t>list, select </a:t>
            </a:r>
            <a:r>
              <a:rPr lang="en-US" b="1" dirty="0" smtClean="0"/>
              <a:t>With Previous</a:t>
            </a:r>
            <a:r>
              <a:rPr lang="en-US" dirty="0" smtClean="0"/>
              <a:t>.</a:t>
            </a:r>
          </a:p>
          <a:p>
            <a:pPr marL="685800" lvl="1" indent="-228600" eaLnBrk="1" fontAlgn="auto" hangingPunct="1">
              <a:spcBef>
                <a:spcPts val="0"/>
              </a:spcBef>
              <a:spcAft>
                <a:spcPts val="0"/>
              </a:spcAft>
              <a:buFont typeface="+mj-lt"/>
              <a:buAutoNum type="arabicPeriod"/>
              <a:defRPr/>
            </a:pPr>
            <a:r>
              <a:rPr lang="en-US" dirty="0" smtClean="0"/>
              <a:t>Under </a:t>
            </a:r>
            <a:r>
              <a:rPr lang="en-US" b="1" dirty="0" smtClean="0"/>
              <a:t>Modify: Fly Out</a:t>
            </a:r>
            <a:r>
              <a:rPr lang="en-US" dirty="0" smtClean="0"/>
              <a:t>, in the </a:t>
            </a:r>
            <a:r>
              <a:rPr lang="en-US" b="1" dirty="0" smtClean="0"/>
              <a:t>Speed </a:t>
            </a:r>
            <a:r>
              <a:rPr lang="en-US" dirty="0" smtClean="0"/>
              <a:t>box, select </a:t>
            </a:r>
            <a:r>
              <a:rPr lang="en-US" b="1" dirty="0" smtClean="0"/>
              <a:t>Medium</a:t>
            </a:r>
            <a:r>
              <a:rPr lang="en-US" dirty="0" smtClean="0"/>
              <a:t>. </a:t>
            </a:r>
            <a:endParaRPr lang="en-US" i="1" dirty="0" smtClean="0"/>
          </a:p>
          <a:p>
            <a:pPr marL="228600" indent="-228600" eaLnBrk="1" fontAlgn="auto" hangingPunct="1">
              <a:spcBef>
                <a:spcPts val="0"/>
              </a:spcBef>
              <a:spcAft>
                <a:spcPts val="0"/>
              </a:spcAft>
              <a:buFont typeface="+mj-lt"/>
              <a:buAutoNum type="arabicPeriod"/>
              <a:defRPr/>
            </a:pPr>
            <a:r>
              <a:rPr lang="en-US" dirty="0" smtClean="0"/>
              <a:t>Also in the </a:t>
            </a:r>
            <a:r>
              <a:rPr lang="en-US" b="1" dirty="0" smtClean="0"/>
              <a:t>Custom Animation </a:t>
            </a:r>
            <a:r>
              <a:rPr lang="en-US" dirty="0" smtClean="0"/>
              <a:t>task pane, with all four fly-out effects still selected, click the arrow to the right of the last fly-out effect, and then click </a:t>
            </a:r>
            <a:r>
              <a:rPr lang="en-US" b="1" dirty="0" smtClean="0"/>
              <a:t>Timing</a:t>
            </a:r>
            <a:r>
              <a:rPr lang="en-US" dirty="0" smtClean="0"/>
              <a:t>. In the </a:t>
            </a:r>
            <a:r>
              <a:rPr lang="en-US" b="1" dirty="0" smtClean="0"/>
              <a:t>Fly Out </a:t>
            </a:r>
            <a:r>
              <a:rPr lang="en-US" dirty="0" smtClean="0"/>
              <a:t>dialog box, on the </a:t>
            </a:r>
            <a:r>
              <a:rPr lang="en-US" b="1" dirty="0" smtClean="0"/>
              <a:t>Timing</a:t>
            </a:r>
            <a:r>
              <a:rPr lang="en-US" dirty="0" smtClean="0"/>
              <a:t> tab, in the </a:t>
            </a:r>
            <a:r>
              <a:rPr lang="en-US" b="1" dirty="0" smtClean="0"/>
              <a:t>Delay</a:t>
            </a:r>
            <a:r>
              <a:rPr lang="en-US" dirty="0" smtClean="0"/>
              <a:t> box, enter </a:t>
            </a:r>
            <a:r>
              <a:rPr lang="en-US" b="1" dirty="0" smtClean="0"/>
              <a:t>0</a:t>
            </a:r>
            <a:r>
              <a:rPr lang="en-US" dirty="0" smtClean="0"/>
              <a:t>, and then click </a:t>
            </a:r>
            <a:r>
              <a:rPr lang="en-US" b="1" dirty="0" smtClean="0"/>
              <a:t>OK</a:t>
            </a:r>
            <a:r>
              <a:rPr lang="en-US" dirty="0" smtClean="0"/>
              <a:t>.</a:t>
            </a:r>
          </a:p>
          <a:p>
            <a:pPr marL="228600" indent="-228600" eaLnBrk="1" fontAlgn="auto" hangingPunct="1">
              <a:spcBef>
                <a:spcPts val="0"/>
              </a:spcBef>
              <a:spcAft>
                <a:spcPts val="0"/>
              </a:spcAft>
              <a:buFont typeface="+mj-lt"/>
              <a:buAutoNum type="arabicPeriod"/>
              <a:defRPr/>
            </a:pPr>
            <a:r>
              <a:rPr lang="en-US" dirty="0" smtClean="0"/>
              <a:t>Also in the Custom Animation task pane, select the sixth animation effect (first fly-out effect). Under </a:t>
            </a:r>
            <a:r>
              <a:rPr lang="en-US" b="1" dirty="0" smtClean="0"/>
              <a:t>Modify: Fly Out</a:t>
            </a:r>
            <a:r>
              <a:rPr lang="en-US" dirty="0" smtClean="0"/>
              <a:t>, in the </a:t>
            </a:r>
            <a:r>
              <a:rPr lang="en-US" b="1" dirty="0" smtClean="0"/>
              <a:t>Start </a:t>
            </a:r>
            <a:r>
              <a:rPr lang="en-US" dirty="0" smtClean="0"/>
              <a:t>list, select </a:t>
            </a:r>
            <a:r>
              <a:rPr lang="en-US" b="1" dirty="0" smtClean="0"/>
              <a:t>On Click</a:t>
            </a:r>
            <a:r>
              <a:rPr lang="en-US" dirty="0" smtClean="0"/>
              <a:t>.</a:t>
            </a:r>
          </a:p>
          <a:p>
            <a:pPr marL="228600" indent="-228600" eaLnBrk="1" fontAlgn="auto" hangingPunct="1">
              <a:spcBef>
                <a:spcPts val="0"/>
              </a:spcBef>
              <a:spcAft>
                <a:spcPts val="0"/>
              </a:spcAft>
              <a:buFont typeface="+mj-lt"/>
              <a:buAutoNum type="arabicPeriod"/>
              <a:defRPr/>
            </a:pPr>
            <a:r>
              <a:rPr lang="en-US" dirty="0" smtClean="0"/>
              <a:t>On the slide, select the top horizontal rectangle. In the </a:t>
            </a:r>
            <a:r>
              <a:rPr lang="en-US" b="1" dirty="0" smtClean="0"/>
              <a:t>Custom</a:t>
            </a:r>
            <a:r>
              <a:rPr lang="en-US" dirty="0" smtClean="0"/>
              <a:t> </a:t>
            </a:r>
            <a:r>
              <a:rPr lang="en-US" b="1" dirty="0" smtClean="0"/>
              <a:t>Animation</a:t>
            </a:r>
            <a:r>
              <a:rPr lang="en-US" dirty="0" smtClean="0"/>
              <a:t> task pane, select the highlighted fly-out effect. Under </a:t>
            </a:r>
            <a:r>
              <a:rPr lang="en-US" b="1" dirty="0" smtClean="0"/>
              <a:t>Modify: Fly Out</a:t>
            </a:r>
            <a:r>
              <a:rPr lang="en-US" dirty="0" smtClean="0"/>
              <a:t>, in the </a:t>
            </a:r>
            <a:r>
              <a:rPr lang="en-US" b="1" dirty="0" smtClean="0"/>
              <a:t>Direction </a:t>
            </a:r>
            <a:r>
              <a:rPr lang="en-US" dirty="0" smtClean="0"/>
              <a:t>list, select </a:t>
            </a:r>
            <a:r>
              <a:rPr lang="en-US" b="1" dirty="0" smtClean="0"/>
              <a:t>To Bottom</a:t>
            </a:r>
            <a:r>
              <a:rPr lang="en-US" dirty="0" smtClean="0"/>
              <a:t>.</a:t>
            </a:r>
          </a:p>
          <a:p>
            <a:pPr marL="228600" indent="-228600" eaLnBrk="1" fontAlgn="auto" hangingPunct="1">
              <a:spcBef>
                <a:spcPts val="0"/>
              </a:spcBef>
              <a:spcAft>
                <a:spcPts val="0"/>
              </a:spcAft>
              <a:buFont typeface="+mj-lt"/>
              <a:buAutoNum type="arabicPeriod"/>
              <a:defRPr/>
            </a:pPr>
            <a:r>
              <a:rPr lang="en-US" dirty="0" smtClean="0"/>
              <a:t>On the slide, select the bottom horizontal rectangle. In the </a:t>
            </a:r>
            <a:r>
              <a:rPr lang="en-US" b="1" dirty="0" smtClean="0"/>
              <a:t>Custom</a:t>
            </a:r>
            <a:r>
              <a:rPr lang="en-US" dirty="0" smtClean="0"/>
              <a:t> </a:t>
            </a:r>
            <a:r>
              <a:rPr lang="en-US" b="1" dirty="0" smtClean="0"/>
              <a:t>Animation</a:t>
            </a:r>
            <a:r>
              <a:rPr lang="en-US" dirty="0" smtClean="0"/>
              <a:t> task pane, select the highlighted fly-out effect. Under </a:t>
            </a:r>
            <a:r>
              <a:rPr lang="en-US" b="1" dirty="0" smtClean="0"/>
              <a:t>Modify: Fly Out</a:t>
            </a:r>
            <a:r>
              <a:rPr lang="en-US" dirty="0" smtClean="0"/>
              <a:t>, in the </a:t>
            </a:r>
            <a:r>
              <a:rPr lang="en-US" b="1" dirty="0" smtClean="0"/>
              <a:t>Direction </a:t>
            </a:r>
            <a:r>
              <a:rPr lang="en-US" dirty="0" smtClean="0"/>
              <a:t>list, select </a:t>
            </a:r>
            <a:r>
              <a:rPr lang="en-US" b="1" dirty="0" smtClean="0"/>
              <a:t>To Top</a:t>
            </a:r>
            <a:r>
              <a:rPr lang="en-US" dirty="0" smtClean="0"/>
              <a:t>.</a:t>
            </a:r>
          </a:p>
          <a:p>
            <a:pPr marL="228600" indent="-228600" eaLnBrk="1" fontAlgn="auto" hangingPunct="1">
              <a:spcBef>
                <a:spcPts val="0"/>
              </a:spcBef>
              <a:spcAft>
                <a:spcPts val="0"/>
              </a:spcAft>
              <a:buFont typeface="+mj-lt"/>
              <a:buAutoNum type="arabicPeriod"/>
              <a:defRPr/>
            </a:pPr>
            <a:r>
              <a:rPr lang="en-US" dirty="0" smtClean="0"/>
              <a:t>On the slide, select the left vertical rectangle. In the </a:t>
            </a:r>
            <a:r>
              <a:rPr lang="en-US" b="1" dirty="0" smtClean="0"/>
              <a:t>Custom</a:t>
            </a:r>
            <a:r>
              <a:rPr lang="en-US" dirty="0" smtClean="0"/>
              <a:t> </a:t>
            </a:r>
            <a:r>
              <a:rPr lang="en-US" b="1" dirty="0" smtClean="0"/>
              <a:t>Animation</a:t>
            </a:r>
            <a:r>
              <a:rPr lang="en-US" dirty="0" smtClean="0"/>
              <a:t> task pane, select the highlighted fly-out effect. Under </a:t>
            </a:r>
            <a:r>
              <a:rPr lang="en-US" b="1" dirty="0" smtClean="0"/>
              <a:t>Modify: Fly Out</a:t>
            </a:r>
            <a:r>
              <a:rPr lang="en-US" dirty="0" smtClean="0"/>
              <a:t>, in the </a:t>
            </a:r>
            <a:r>
              <a:rPr lang="en-US" b="1" dirty="0" smtClean="0"/>
              <a:t>Direction </a:t>
            </a:r>
            <a:r>
              <a:rPr lang="en-US" dirty="0" smtClean="0"/>
              <a:t>list, select </a:t>
            </a:r>
            <a:r>
              <a:rPr lang="en-US" b="1" dirty="0" smtClean="0"/>
              <a:t>To Right</a:t>
            </a:r>
            <a:r>
              <a:rPr lang="en-US" dirty="0" smtClean="0"/>
              <a:t>.</a:t>
            </a:r>
          </a:p>
          <a:p>
            <a:pPr marL="228600" indent="-228600" eaLnBrk="1" fontAlgn="auto" hangingPunct="1">
              <a:spcBef>
                <a:spcPts val="0"/>
              </a:spcBef>
              <a:spcAft>
                <a:spcPts val="0"/>
              </a:spcAft>
              <a:buFont typeface="+mj-lt"/>
              <a:buAutoNum type="arabicPeriod"/>
              <a:defRPr/>
            </a:pPr>
            <a:r>
              <a:rPr lang="en-US" dirty="0" smtClean="0"/>
              <a:t>On the slide, select the right vertical rectangle. In the </a:t>
            </a:r>
            <a:r>
              <a:rPr lang="en-US" b="1" dirty="0" smtClean="0"/>
              <a:t>Custom</a:t>
            </a:r>
            <a:r>
              <a:rPr lang="en-US" dirty="0" smtClean="0"/>
              <a:t> </a:t>
            </a:r>
            <a:r>
              <a:rPr lang="en-US" b="1" dirty="0" smtClean="0"/>
              <a:t>Animation</a:t>
            </a:r>
            <a:r>
              <a:rPr lang="en-US" dirty="0" smtClean="0"/>
              <a:t> task pane, select the highlighted fly-out effect. Under </a:t>
            </a:r>
            <a:r>
              <a:rPr lang="en-US" b="1" dirty="0" smtClean="0"/>
              <a:t>Modify: Fly Out</a:t>
            </a:r>
            <a:r>
              <a:rPr lang="en-US" dirty="0" smtClean="0"/>
              <a:t>, in the </a:t>
            </a:r>
            <a:r>
              <a:rPr lang="en-US" b="1" dirty="0" smtClean="0"/>
              <a:t>Direction </a:t>
            </a:r>
            <a:r>
              <a:rPr lang="en-US" dirty="0" smtClean="0"/>
              <a:t>list, select </a:t>
            </a:r>
            <a:r>
              <a:rPr lang="en-US" b="1" dirty="0" smtClean="0"/>
              <a:t>To Left</a:t>
            </a:r>
            <a:r>
              <a:rPr lang="en-US" dirty="0" smtClean="0"/>
              <a:t>.</a:t>
            </a:r>
          </a:p>
          <a:p>
            <a:pPr marL="228600" indent="-228600" eaLnBrk="1" fontAlgn="auto" hangingPunct="1">
              <a:spcBef>
                <a:spcPts val="0"/>
              </a:spcBef>
              <a:spcAft>
                <a:spcPts val="0"/>
              </a:spcAft>
              <a:buFont typeface="+mj-lt"/>
              <a:buAutoNum type="arabicPeriod"/>
              <a:defRPr/>
            </a:pPr>
            <a:r>
              <a:rPr lang="en-US" dirty="0" smtClean="0"/>
              <a:t>On the slide, select the picture. In the </a:t>
            </a:r>
            <a:r>
              <a:rPr lang="en-US" b="1" dirty="0" smtClean="0"/>
              <a:t>Custom</a:t>
            </a:r>
            <a:r>
              <a:rPr lang="en-US" dirty="0" smtClean="0"/>
              <a:t> </a:t>
            </a:r>
            <a:r>
              <a:rPr lang="en-US" b="1" dirty="0" smtClean="0"/>
              <a:t>Animation</a:t>
            </a:r>
            <a:r>
              <a:rPr lang="en-US" dirty="0" smtClean="0"/>
              <a:t> task pane, do the following:</a:t>
            </a:r>
          </a:p>
          <a:p>
            <a:pPr marL="685800" lvl="1" indent="-228600" eaLnBrk="1" fontAlgn="auto" hangingPunct="1">
              <a:spcBef>
                <a:spcPts val="0"/>
              </a:spcBef>
              <a:spcAft>
                <a:spcPts val="0"/>
              </a:spcAft>
              <a:buFont typeface="+mj-lt"/>
              <a:buAutoNum type="arabicPeriod"/>
              <a:defRPr/>
            </a:pPr>
            <a:r>
              <a:rPr lang="en-US" dirty="0" smtClean="0"/>
              <a:t>Click </a:t>
            </a:r>
            <a:r>
              <a:rPr lang="en-US" b="1" dirty="0" smtClean="0"/>
              <a:t>Add Effect</a:t>
            </a:r>
            <a:r>
              <a:rPr lang="en-US" dirty="0" smtClean="0"/>
              <a:t>, point to </a:t>
            </a:r>
            <a:r>
              <a:rPr lang="en-US" b="1" dirty="0" smtClean="0"/>
              <a:t>Exit</a:t>
            </a:r>
            <a:r>
              <a:rPr lang="en-US" dirty="0" smtClean="0"/>
              <a:t>, and then click </a:t>
            </a:r>
            <a:r>
              <a:rPr lang="en-US" b="1" dirty="0" smtClean="0"/>
              <a:t>More</a:t>
            </a:r>
            <a:r>
              <a:rPr lang="en-US" dirty="0" smtClean="0"/>
              <a:t> </a:t>
            </a:r>
            <a:r>
              <a:rPr lang="en-US" b="1" dirty="0" smtClean="0"/>
              <a:t>Effects</a:t>
            </a:r>
            <a:r>
              <a:rPr lang="en-US" dirty="0" smtClean="0"/>
              <a:t>. In the </a:t>
            </a:r>
            <a:r>
              <a:rPr lang="en-US" b="1" dirty="0" smtClean="0"/>
              <a:t>Add Exit Effect</a:t>
            </a:r>
            <a:r>
              <a:rPr lang="en-US" dirty="0" smtClean="0"/>
              <a:t> dialog box, under </a:t>
            </a:r>
            <a:r>
              <a:rPr lang="en-US" b="1" dirty="0" smtClean="0"/>
              <a:t>Basic</a:t>
            </a:r>
            <a:r>
              <a:rPr lang="en-US" dirty="0" smtClean="0"/>
              <a:t>, click </a:t>
            </a:r>
            <a:r>
              <a:rPr lang="en-US" b="1" dirty="0" smtClean="0"/>
              <a:t>Box</a:t>
            </a:r>
            <a:r>
              <a:rPr lang="en-US" dirty="0" smtClean="0"/>
              <a:t>, and then click </a:t>
            </a:r>
            <a:r>
              <a:rPr lang="en-US" b="1" dirty="0" smtClean="0"/>
              <a:t>OK</a:t>
            </a:r>
            <a:r>
              <a:rPr lang="en-US" dirty="0" smtClean="0"/>
              <a:t>.</a:t>
            </a:r>
          </a:p>
          <a:p>
            <a:pPr marL="685800" lvl="1" indent="-228600" eaLnBrk="1" fontAlgn="auto" hangingPunct="1">
              <a:spcBef>
                <a:spcPts val="0"/>
              </a:spcBef>
              <a:spcAft>
                <a:spcPts val="0"/>
              </a:spcAft>
              <a:buFont typeface="+mj-lt"/>
              <a:buAutoNum type="arabicPeriod"/>
              <a:defRPr/>
            </a:pPr>
            <a:r>
              <a:rPr lang="en-US" dirty="0" smtClean="0"/>
              <a:t>Under </a:t>
            </a:r>
            <a:r>
              <a:rPr lang="en-US" b="1" dirty="0" smtClean="0"/>
              <a:t>Modify: Box</a:t>
            </a:r>
            <a:r>
              <a:rPr lang="en-US" dirty="0" smtClean="0"/>
              <a:t>, in the </a:t>
            </a:r>
            <a:r>
              <a:rPr lang="en-US" b="1" dirty="0" smtClean="0"/>
              <a:t>Start </a:t>
            </a:r>
            <a:r>
              <a:rPr lang="en-US" dirty="0" smtClean="0"/>
              <a:t>list, select </a:t>
            </a:r>
            <a:r>
              <a:rPr lang="en-US" b="1" dirty="0" smtClean="0"/>
              <a:t>With Previous</a:t>
            </a:r>
            <a:r>
              <a:rPr lang="en-US" dirty="0" smtClean="0"/>
              <a:t>.</a:t>
            </a:r>
            <a:endParaRPr lang="en-US" b="1" dirty="0" smtClean="0"/>
          </a:p>
          <a:p>
            <a:pPr marL="685800" lvl="1" indent="-228600" eaLnBrk="1" fontAlgn="auto" hangingPunct="1">
              <a:spcBef>
                <a:spcPts val="0"/>
              </a:spcBef>
              <a:spcAft>
                <a:spcPts val="0"/>
              </a:spcAft>
              <a:buFont typeface="+mj-lt"/>
              <a:buAutoNum type="arabicPeriod"/>
              <a:defRPr/>
            </a:pPr>
            <a:r>
              <a:rPr lang="en-US" dirty="0" smtClean="0"/>
              <a:t>Under </a:t>
            </a:r>
            <a:r>
              <a:rPr lang="en-US" b="1" dirty="0" smtClean="0"/>
              <a:t>Modify: Box</a:t>
            </a:r>
            <a:r>
              <a:rPr lang="en-US" dirty="0" smtClean="0"/>
              <a:t>, in the </a:t>
            </a:r>
            <a:r>
              <a:rPr lang="en-US" b="1" dirty="0" smtClean="0"/>
              <a:t>Direction </a:t>
            </a:r>
            <a:r>
              <a:rPr lang="en-US" dirty="0" smtClean="0"/>
              <a:t>list, select </a:t>
            </a:r>
            <a:r>
              <a:rPr lang="en-US" b="1" dirty="0" smtClean="0"/>
              <a:t>In</a:t>
            </a:r>
            <a:r>
              <a:rPr lang="en-US" dirty="0" smtClean="0"/>
              <a:t>.</a:t>
            </a:r>
            <a:endParaRPr lang="en-US" i="1" dirty="0" smtClean="0"/>
          </a:p>
          <a:p>
            <a:pPr marL="228600" indent="-228600" eaLnBrk="1" fontAlgn="auto" hangingPunct="1">
              <a:spcBef>
                <a:spcPts val="0"/>
              </a:spcBef>
              <a:spcAft>
                <a:spcPts val="0"/>
              </a:spcAft>
              <a:buFont typeface="+mj-lt"/>
              <a:buAutoNum type="arabicPeriod"/>
              <a:defRPr/>
            </a:pPr>
            <a:r>
              <a:rPr lang="en-US" dirty="0" smtClean="0"/>
              <a:t>Click the arrow to the right of the ninth animation effect (box effect for the picture), and then click </a:t>
            </a:r>
            <a:r>
              <a:rPr lang="en-US" b="1" dirty="0" smtClean="0"/>
              <a:t>Timing</a:t>
            </a:r>
            <a:r>
              <a:rPr lang="en-US" dirty="0" smtClean="0"/>
              <a:t>. In the </a:t>
            </a:r>
            <a:r>
              <a:rPr lang="en-US" b="1" dirty="0" smtClean="0"/>
              <a:t>Box</a:t>
            </a:r>
            <a:r>
              <a:rPr lang="en-US" dirty="0" smtClean="0"/>
              <a:t> dialog box, on the </a:t>
            </a:r>
            <a:r>
              <a:rPr lang="en-US" b="1" dirty="0" smtClean="0"/>
              <a:t>Timing</a:t>
            </a:r>
            <a:r>
              <a:rPr lang="en-US" dirty="0" smtClean="0"/>
              <a:t> tab, do the following:</a:t>
            </a:r>
          </a:p>
          <a:p>
            <a:pPr marL="685800" lvl="1" indent="-228600" eaLnBrk="1" fontAlgn="auto" hangingPunct="1">
              <a:spcBef>
                <a:spcPts val="0"/>
              </a:spcBef>
              <a:spcAft>
                <a:spcPts val="0"/>
              </a:spcAft>
              <a:buFont typeface="Arial" pitchFamily="34" charset="0"/>
              <a:buChar char="•"/>
              <a:defRPr/>
            </a:pPr>
            <a:r>
              <a:rPr lang="en-US" dirty="0" smtClean="0"/>
              <a:t>In the </a:t>
            </a:r>
            <a:r>
              <a:rPr lang="en-US" b="1" dirty="0" smtClean="0"/>
              <a:t>Delay</a:t>
            </a:r>
            <a:r>
              <a:rPr lang="en-US" dirty="0" smtClean="0"/>
              <a:t> box, enter </a:t>
            </a:r>
            <a:r>
              <a:rPr lang="en-US" b="1" dirty="0" smtClean="0"/>
              <a:t>0</a:t>
            </a:r>
            <a:r>
              <a:rPr lang="en-US" dirty="0" smtClean="0"/>
              <a:t>.</a:t>
            </a:r>
          </a:p>
          <a:p>
            <a:pPr marL="685800" lvl="1" indent="-228600" eaLnBrk="1" fontAlgn="auto" hangingPunct="1">
              <a:spcBef>
                <a:spcPts val="0"/>
              </a:spcBef>
              <a:spcAft>
                <a:spcPts val="0"/>
              </a:spcAft>
              <a:buFont typeface="Arial" pitchFamily="34" charset="0"/>
              <a:buChar char="•"/>
              <a:defRPr/>
            </a:pPr>
            <a:r>
              <a:rPr lang="en-US" dirty="0" smtClean="0"/>
              <a:t>In the </a:t>
            </a:r>
            <a:r>
              <a:rPr lang="en-US" b="1" dirty="0" smtClean="0"/>
              <a:t>Speed</a:t>
            </a:r>
            <a:r>
              <a:rPr lang="en-US" dirty="0" smtClean="0"/>
              <a:t> box, enter </a:t>
            </a:r>
            <a:r>
              <a:rPr lang="en-US" b="1" dirty="0" smtClean="0"/>
              <a:t>0.7 seconds</a:t>
            </a:r>
            <a:r>
              <a:rPr lang="en-US" dirty="0" smtClean="0"/>
              <a:t>, and then click </a:t>
            </a:r>
            <a:r>
              <a:rPr lang="en-US" b="1" dirty="0" smtClean="0"/>
              <a:t>OK</a:t>
            </a:r>
            <a:r>
              <a:rPr lang="en-US" dirty="0" smtClean="0"/>
              <a:t>.</a:t>
            </a:r>
            <a:endParaRPr lang="en-US" i="1" dirty="0" smtClean="0"/>
          </a:p>
          <a:p>
            <a:pPr eaLnBrk="1" fontAlgn="auto" hangingPunct="1">
              <a:spcBef>
                <a:spcPts val="0"/>
              </a:spcBef>
              <a:spcAft>
                <a:spcPts val="0"/>
              </a:spcAft>
              <a:defRPr/>
            </a:pPr>
            <a:endParaRPr lang="en-US" dirty="0" smtClean="0"/>
          </a:p>
          <a:p>
            <a:pPr eaLnBrk="1" fontAlgn="auto" hangingPunct="1">
              <a:spcBef>
                <a:spcPts val="0"/>
              </a:spcBef>
              <a:spcAft>
                <a:spcPts val="0"/>
              </a:spcAft>
              <a:defRPr/>
            </a:pPr>
            <a:endParaRPr lang="en-US" dirty="0" smtClean="0"/>
          </a:p>
          <a:p>
            <a:pPr eaLnBrk="1" fontAlgn="auto" hangingPunct="1">
              <a:spcBef>
                <a:spcPts val="0"/>
              </a:spcBef>
              <a:spcAft>
                <a:spcPts val="0"/>
              </a:spcAft>
              <a:defRPr/>
            </a:pPr>
            <a:r>
              <a:rPr lang="en-US" dirty="0" smtClean="0"/>
              <a:t>To reproduce the background effects on this slide, do the following:</a:t>
            </a:r>
          </a:p>
          <a:p>
            <a:pPr marL="228600" indent="-228600" eaLnBrk="1" fontAlgn="auto" hangingPunct="1">
              <a:spcBef>
                <a:spcPts val="0"/>
              </a:spcBef>
              <a:spcAft>
                <a:spcPts val="0"/>
              </a:spcAft>
              <a:buFont typeface="+mj-lt"/>
              <a:buAutoNum type="arabicPeriod"/>
              <a:defRPr/>
            </a:pPr>
            <a:r>
              <a:rPr lang="en-US" dirty="0" smtClean="0"/>
              <a:t>Right-click the slide background area, and then click </a:t>
            </a:r>
            <a:r>
              <a:rPr lang="en-US" b="1" dirty="0" smtClean="0"/>
              <a:t>Format Background</a:t>
            </a:r>
            <a:r>
              <a:rPr lang="en-US" dirty="0" smtClean="0"/>
              <a:t>. In the </a:t>
            </a:r>
            <a:r>
              <a:rPr lang="en-US" b="1" dirty="0" smtClean="0"/>
              <a:t>Format Background </a:t>
            </a:r>
            <a:r>
              <a:rPr lang="en-US" dirty="0" smtClean="0"/>
              <a:t>dialog box, click </a:t>
            </a:r>
            <a:r>
              <a:rPr lang="en-US" b="1" dirty="0" smtClean="0"/>
              <a:t>Fill</a:t>
            </a:r>
            <a:r>
              <a:rPr lang="en-US" dirty="0" smtClean="0"/>
              <a:t> in the left pane, select </a:t>
            </a:r>
            <a:r>
              <a:rPr lang="en-US" b="1" dirty="0" smtClean="0"/>
              <a:t>Gradient fill</a:t>
            </a:r>
            <a:r>
              <a:rPr lang="en-US" dirty="0" smtClean="0"/>
              <a:t> in the </a:t>
            </a:r>
            <a:r>
              <a:rPr lang="en-US" b="1" dirty="0" smtClean="0"/>
              <a:t>Fill</a:t>
            </a:r>
            <a:r>
              <a:rPr lang="en-US" dirty="0" smtClean="0"/>
              <a:t> pane, and then do the following:</a:t>
            </a:r>
          </a:p>
          <a:p>
            <a:pPr marL="685800" lvl="1" indent="-228600" eaLnBrk="1" fontAlgn="auto" hangingPunct="1">
              <a:spcBef>
                <a:spcPts val="0"/>
              </a:spcBef>
              <a:spcAft>
                <a:spcPts val="0"/>
              </a:spcAft>
              <a:buFont typeface="Arial" pitchFamily="34" charset="0"/>
              <a:buChar char="•"/>
              <a:defRPr/>
            </a:pPr>
            <a:r>
              <a:rPr lang="en-US" dirty="0" smtClean="0"/>
              <a:t>In the </a:t>
            </a:r>
            <a:r>
              <a:rPr lang="en-US" b="1" dirty="0" smtClean="0"/>
              <a:t>Type</a:t>
            </a:r>
            <a:r>
              <a:rPr lang="en-US" dirty="0" smtClean="0"/>
              <a:t> list, select </a:t>
            </a:r>
            <a:r>
              <a:rPr lang="en-US" b="1" dirty="0" smtClean="0"/>
              <a:t>Linear</a:t>
            </a:r>
            <a:r>
              <a:rPr lang="en-US" dirty="0" smtClean="0"/>
              <a:t>.</a:t>
            </a:r>
          </a:p>
          <a:p>
            <a:pPr marL="685800" lvl="1" indent="-228600" eaLnBrk="1" fontAlgn="auto" hangingPunct="1">
              <a:spcBef>
                <a:spcPts val="0"/>
              </a:spcBef>
              <a:spcAft>
                <a:spcPts val="0"/>
              </a:spcAft>
              <a:buFont typeface="Arial" pitchFamily="34" charset="0"/>
              <a:buChar char="•"/>
              <a:defRPr/>
            </a:pPr>
            <a:r>
              <a:rPr lang="en-US" dirty="0" smtClean="0"/>
              <a:t>Click the button next to </a:t>
            </a:r>
            <a:r>
              <a:rPr lang="en-US" b="1" dirty="0" smtClean="0"/>
              <a:t>Direction</a:t>
            </a:r>
            <a:r>
              <a:rPr lang="en-US" dirty="0" smtClean="0"/>
              <a:t>, and then click </a:t>
            </a:r>
            <a:r>
              <a:rPr lang="en-US" b="1" dirty="0" smtClean="0"/>
              <a:t>Linear Down </a:t>
            </a:r>
            <a:r>
              <a:rPr lang="en-US" dirty="0" smtClean="0"/>
              <a:t>(first row, second option from the left).</a:t>
            </a:r>
            <a:endParaRPr lang="en-US" b="1" dirty="0" smtClean="0"/>
          </a:p>
          <a:p>
            <a:pPr marL="685800" lvl="1" indent="-228600" eaLnBrk="1" fontAlgn="auto" hangingPunct="1">
              <a:spcBef>
                <a:spcPts val="0"/>
              </a:spcBef>
              <a:spcAft>
                <a:spcPts val="0"/>
              </a:spcAft>
              <a:buFont typeface="Arial" pitchFamily="34" charset="0"/>
              <a:buChar char="•"/>
              <a:defRPr/>
            </a:pPr>
            <a:r>
              <a:rPr lang="en-US" dirty="0" smtClean="0"/>
              <a:t>Under </a:t>
            </a:r>
            <a:r>
              <a:rPr lang="en-US" b="1" dirty="0" smtClean="0"/>
              <a:t>Gradient stops</a:t>
            </a:r>
            <a:r>
              <a:rPr lang="en-US" dirty="0" smtClean="0"/>
              <a:t>, click </a:t>
            </a:r>
            <a:r>
              <a:rPr lang="en-US" b="1" dirty="0" smtClean="0"/>
              <a:t>Add</a:t>
            </a:r>
            <a:r>
              <a:rPr lang="en-US" dirty="0" smtClean="0"/>
              <a:t> or </a:t>
            </a:r>
            <a:r>
              <a:rPr lang="en-US" b="1" dirty="0" smtClean="0"/>
              <a:t>Remove</a:t>
            </a:r>
            <a:r>
              <a:rPr lang="en-US" dirty="0" smtClean="0"/>
              <a:t> until two stops appear in the drop-down list.</a:t>
            </a:r>
          </a:p>
          <a:p>
            <a:pPr marL="228600" indent="-228600" eaLnBrk="1" fontAlgn="auto" hangingPunct="1">
              <a:spcBef>
                <a:spcPts val="0"/>
              </a:spcBef>
              <a:spcAft>
                <a:spcPts val="0"/>
              </a:spcAft>
              <a:buFont typeface="+mj-lt"/>
              <a:buAutoNum type="arabicPeriod"/>
              <a:defRPr/>
            </a:pPr>
            <a:r>
              <a:rPr lang="en-US" dirty="0" smtClean="0"/>
              <a:t>Also under </a:t>
            </a:r>
            <a:r>
              <a:rPr lang="en-US" b="1" dirty="0" smtClean="0"/>
              <a:t>Gradient stops</a:t>
            </a:r>
            <a:r>
              <a:rPr lang="en-US" dirty="0" smtClean="0"/>
              <a:t>, customize the gradient stops as follows:</a:t>
            </a:r>
          </a:p>
          <a:p>
            <a:pPr marL="685800" lvl="1" indent="-228600" eaLnBrk="1" fontAlgn="auto" hangingPunct="1">
              <a:spcBef>
                <a:spcPts val="0"/>
              </a:spcBef>
              <a:spcAft>
                <a:spcPts val="0"/>
              </a:spcAft>
              <a:buFont typeface="Arial" pitchFamily="34" charset="0"/>
              <a:buChar char="•"/>
              <a:defRPr/>
            </a:pPr>
            <a:r>
              <a:rPr lang="en-US" dirty="0" smtClean="0"/>
              <a:t>Select </a:t>
            </a:r>
            <a:r>
              <a:rPr lang="en-US" b="1" dirty="0" smtClean="0"/>
              <a:t>Stop 1 </a:t>
            </a:r>
            <a:r>
              <a:rPr lang="en-US" dirty="0" smtClean="0"/>
              <a:t>from the list, and then do the following:</a:t>
            </a:r>
          </a:p>
          <a:p>
            <a:pPr marL="1143000" lvl="2" indent="-228600" eaLnBrk="1" fontAlgn="auto" hangingPunct="1">
              <a:spcBef>
                <a:spcPts val="0"/>
              </a:spcBef>
              <a:spcAft>
                <a:spcPts val="0"/>
              </a:spcAft>
              <a:buFont typeface="Arial" pitchFamily="34" charset="0"/>
              <a:buChar char="•"/>
              <a:defRPr/>
            </a:pPr>
            <a:r>
              <a:rPr lang="en-US" dirty="0" smtClean="0"/>
              <a:t>In the </a:t>
            </a:r>
            <a:r>
              <a:rPr lang="en-US" b="1" dirty="0" smtClean="0"/>
              <a:t>Stop position </a:t>
            </a:r>
            <a:r>
              <a:rPr lang="en-US" dirty="0" smtClean="0"/>
              <a:t>box, enter </a:t>
            </a:r>
            <a:r>
              <a:rPr lang="en-US" b="1" dirty="0" smtClean="0"/>
              <a:t>46%</a:t>
            </a:r>
            <a:r>
              <a:rPr lang="en-US" dirty="0" smtClean="0"/>
              <a:t>.</a:t>
            </a:r>
          </a:p>
          <a:p>
            <a:pPr marL="1143000" lvl="2" indent="-228600" eaLnBrk="1" fontAlgn="auto" hangingPunct="1">
              <a:spcBef>
                <a:spcPts val="0"/>
              </a:spcBef>
              <a:spcAft>
                <a:spcPts val="0"/>
              </a:spcAft>
              <a:buFont typeface="Arial" pitchFamily="34" charset="0"/>
              <a:buChar char="•"/>
              <a:defRPr/>
            </a:pPr>
            <a:r>
              <a:rPr lang="en-US" dirty="0" smtClean="0"/>
              <a:t>Click the button next to </a:t>
            </a:r>
            <a:r>
              <a:rPr lang="en-US" b="1" dirty="0" smtClean="0"/>
              <a:t>Color</a:t>
            </a:r>
            <a:r>
              <a:rPr lang="en-US" dirty="0" smtClean="0"/>
              <a:t>, and then under </a:t>
            </a:r>
            <a:r>
              <a:rPr lang="en-US" b="1" dirty="0" smtClean="0"/>
              <a:t>Theme Colors</a:t>
            </a:r>
            <a:r>
              <a:rPr lang="en-US" dirty="0" smtClean="0"/>
              <a:t> click </a:t>
            </a:r>
            <a:r>
              <a:rPr lang="en-US" b="1" dirty="0" smtClean="0"/>
              <a:t>White, Background 1 </a:t>
            </a:r>
            <a:r>
              <a:rPr lang="en-US" dirty="0" smtClean="0"/>
              <a:t>(first row, first option from the left).</a:t>
            </a:r>
          </a:p>
          <a:p>
            <a:pPr marL="685800" lvl="1" indent="-228600" eaLnBrk="1" fontAlgn="auto" hangingPunct="1">
              <a:spcBef>
                <a:spcPts val="0"/>
              </a:spcBef>
              <a:spcAft>
                <a:spcPts val="0"/>
              </a:spcAft>
              <a:buFont typeface="Arial" pitchFamily="34" charset="0"/>
              <a:buChar char="•"/>
              <a:defRPr/>
            </a:pPr>
            <a:r>
              <a:rPr lang="en-US" dirty="0" smtClean="0"/>
              <a:t>Select </a:t>
            </a:r>
            <a:r>
              <a:rPr lang="en-US" b="1" dirty="0" smtClean="0"/>
              <a:t>Stop 2 </a:t>
            </a:r>
            <a:r>
              <a:rPr lang="en-US" dirty="0" smtClean="0"/>
              <a:t>from the list, and then do the following: </a:t>
            </a:r>
          </a:p>
          <a:p>
            <a:pPr marL="1143000" lvl="2" indent="-228600" eaLnBrk="1" fontAlgn="auto" hangingPunct="1">
              <a:spcBef>
                <a:spcPts val="0"/>
              </a:spcBef>
              <a:spcAft>
                <a:spcPts val="0"/>
              </a:spcAft>
              <a:buFont typeface="Arial" pitchFamily="34" charset="0"/>
              <a:buChar char="•"/>
              <a:defRPr/>
            </a:pPr>
            <a:r>
              <a:rPr lang="en-US" dirty="0" smtClean="0"/>
              <a:t>In the </a:t>
            </a:r>
            <a:r>
              <a:rPr lang="en-US" b="1" dirty="0" smtClean="0"/>
              <a:t>Stop position </a:t>
            </a:r>
            <a:r>
              <a:rPr lang="en-US" dirty="0" smtClean="0"/>
              <a:t>box, enter </a:t>
            </a:r>
            <a:r>
              <a:rPr lang="en-US" b="1" dirty="0" smtClean="0"/>
              <a:t>100%</a:t>
            </a:r>
            <a:r>
              <a:rPr lang="en-US" dirty="0" smtClean="0"/>
              <a:t>.</a:t>
            </a:r>
          </a:p>
          <a:p>
            <a:pPr marL="1143000" lvl="2" indent="-228600" eaLnBrk="1" fontAlgn="auto" hangingPunct="1">
              <a:spcBef>
                <a:spcPts val="0"/>
              </a:spcBef>
              <a:spcAft>
                <a:spcPts val="0"/>
              </a:spcAft>
              <a:buFont typeface="Arial" pitchFamily="34" charset="0"/>
              <a:buChar char="•"/>
              <a:defRPr/>
            </a:pPr>
            <a:r>
              <a:rPr lang="en-US" dirty="0" smtClean="0"/>
              <a:t>Click the button next to </a:t>
            </a:r>
            <a:r>
              <a:rPr lang="en-US" b="1" dirty="0" smtClean="0"/>
              <a:t>Color</a:t>
            </a:r>
            <a:r>
              <a:rPr lang="en-US" dirty="0" smtClean="0"/>
              <a:t>, and then under </a:t>
            </a:r>
            <a:r>
              <a:rPr lang="en-US" b="1" dirty="0" smtClean="0"/>
              <a:t>Theme Colors</a:t>
            </a:r>
            <a:r>
              <a:rPr lang="en-US" dirty="0" smtClean="0"/>
              <a:t> click </a:t>
            </a:r>
            <a:r>
              <a:rPr lang="en-US" b="1" dirty="0" smtClean="0"/>
              <a:t>Blue, Accent 1, Lighter 60% </a:t>
            </a:r>
            <a:r>
              <a:rPr lang="en-US" dirty="0" smtClean="0"/>
              <a:t>(third row, fifth option from the left).</a:t>
            </a:r>
          </a:p>
          <a:p>
            <a:pPr eaLnBrk="1" fontAlgn="auto" hangingPunct="1">
              <a:lnSpc>
                <a:spcPct val="90000"/>
              </a:lnSpc>
              <a:spcBef>
                <a:spcPts val="0"/>
              </a:spcBef>
              <a:spcAft>
                <a:spcPts val="600"/>
              </a:spcAft>
              <a:defRPr/>
            </a:pPr>
            <a:endParaRPr lang="en-US" sz="1400" dirty="0" smtClean="0"/>
          </a:p>
        </p:txBody>
      </p:sp>
    </p:spTree>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Notes Placeholder 2"/>
          <p:cNvSpPr>
            <a:spLocks noGrp="1"/>
          </p:cNvSpPr>
          <p:nvPr>
            <p:ph type="body" idx="1"/>
          </p:nvPr>
        </p:nvSpPr>
        <p:spPr/>
        <p:txBody>
          <a:bodyPr numCol="2"/>
          <a:lstStyle/>
          <a:p>
            <a:pPr eaLnBrk="1" fontAlgn="auto" hangingPunct="1">
              <a:spcBef>
                <a:spcPts val="0"/>
              </a:spcBef>
              <a:spcAft>
                <a:spcPts val="0"/>
              </a:spcAft>
              <a:defRPr/>
            </a:pPr>
            <a:r>
              <a:rPr lang="en-US" sz="1400" b="1" dirty="0" smtClean="0"/>
              <a:t>Custom animation effects: duplicate picture with varied brightness to full color</a:t>
            </a:r>
          </a:p>
          <a:p>
            <a:pPr eaLnBrk="1" fontAlgn="auto" hangingPunct="1">
              <a:spcBef>
                <a:spcPts val="0"/>
              </a:spcBef>
              <a:spcAft>
                <a:spcPts val="0"/>
              </a:spcAft>
              <a:defRPr/>
            </a:pPr>
            <a:r>
              <a:rPr lang="en-US" sz="1400" dirty="0" smtClean="0"/>
              <a:t>(Advanced)</a:t>
            </a:r>
          </a:p>
          <a:p>
            <a:pPr eaLnBrk="1" fontAlgn="auto" hangingPunct="1">
              <a:spcBef>
                <a:spcPts val="0"/>
              </a:spcBef>
              <a:spcAft>
                <a:spcPts val="0"/>
              </a:spcAft>
              <a:defRPr/>
            </a:pPr>
            <a:endParaRPr lang="en-US" dirty="0" smtClean="0"/>
          </a:p>
          <a:p>
            <a:pPr eaLnBrk="1" fontAlgn="auto" hangingPunct="1">
              <a:spcBef>
                <a:spcPts val="0"/>
              </a:spcBef>
              <a:spcAft>
                <a:spcPts val="0"/>
              </a:spcAft>
              <a:defRPr/>
            </a:pPr>
            <a:endParaRPr lang="en-US" dirty="0" smtClean="0"/>
          </a:p>
          <a:p>
            <a:pPr eaLnBrk="1" fontAlgn="auto" hangingPunct="1">
              <a:spcBef>
                <a:spcPts val="0"/>
              </a:spcBef>
              <a:spcAft>
                <a:spcPts val="0"/>
              </a:spcAft>
              <a:defRPr/>
            </a:pPr>
            <a:r>
              <a:rPr lang="en-US" b="1" dirty="0" smtClean="0"/>
              <a:t>Tip</a:t>
            </a:r>
            <a:r>
              <a:rPr lang="en-US" dirty="0" smtClean="0"/>
              <a:t>: For the effects on this slide, use a picture with a “portrait” (vertical) orientation. </a:t>
            </a:r>
          </a:p>
          <a:p>
            <a:pPr eaLnBrk="1" fontAlgn="auto" hangingPunct="1">
              <a:spcBef>
                <a:spcPts val="0"/>
              </a:spcBef>
              <a:spcAft>
                <a:spcPts val="0"/>
              </a:spcAft>
              <a:defRPr/>
            </a:pPr>
            <a:endParaRPr lang="en-US" dirty="0" smtClean="0"/>
          </a:p>
          <a:p>
            <a:pPr eaLnBrk="1" fontAlgn="auto" hangingPunct="1">
              <a:spcBef>
                <a:spcPts val="0"/>
              </a:spcBef>
              <a:spcAft>
                <a:spcPts val="0"/>
              </a:spcAft>
              <a:defRPr/>
            </a:pPr>
            <a:endParaRPr lang="en-US" dirty="0" smtClean="0"/>
          </a:p>
          <a:p>
            <a:pPr eaLnBrk="1" fontAlgn="auto" hangingPunct="1">
              <a:spcBef>
                <a:spcPts val="0"/>
              </a:spcBef>
              <a:spcAft>
                <a:spcPts val="0"/>
              </a:spcAft>
              <a:defRPr/>
            </a:pPr>
            <a:r>
              <a:rPr lang="en-US" dirty="0" smtClean="0"/>
              <a:t>To reproduce the text effects on this slide, do the following:</a:t>
            </a:r>
          </a:p>
          <a:p>
            <a:pPr marL="228600" indent="-228600" eaLnBrk="1" fontAlgn="auto" hangingPunct="1">
              <a:spcBef>
                <a:spcPts val="0"/>
              </a:spcBef>
              <a:spcAft>
                <a:spcPts val="0"/>
              </a:spcAft>
              <a:buFont typeface="+mj-lt"/>
              <a:buAutoNum type="arabicPeriod"/>
              <a:defRPr/>
            </a:pPr>
            <a:r>
              <a:rPr lang="en-US" dirty="0" smtClean="0"/>
              <a:t>On the </a:t>
            </a:r>
            <a:r>
              <a:rPr lang="en-US" b="1" dirty="0" smtClean="0"/>
              <a:t>Home</a:t>
            </a:r>
            <a:r>
              <a:rPr lang="en-US" dirty="0" smtClean="0"/>
              <a:t> tab, in the </a:t>
            </a:r>
            <a:r>
              <a:rPr lang="en-US" b="1" dirty="0" smtClean="0"/>
              <a:t>Slides</a:t>
            </a:r>
            <a:r>
              <a:rPr lang="en-US" dirty="0" smtClean="0"/>
              <a:t> group, click </a:t>
            </a:r>
            <a:r>
              <a:rPr lang="en-US" b="1" dirty="0" smtClean="0"/>
              <a:t>Layout</a:t>
            </a:r>
            <a:r>
              <a:rPr lang="en-US" dirty="0" smtClean="0"/>
              <a:t>, and then click </a:t>
            </a:r>
            <a:r>
              <a:rPr lang="en-US" b="1" dirty="0" smtClean="0"/>
              <a:t>Blank</a:t>
            </a:r>
            <a:r>
              <a:rPr lang="en-US" dirty="0" smtClean="0"/>
              <a:t>. </a:t>
            </a:r>
          </a:p>
          <a:p>
            <a:pPr marL="228600" indent="-228600" eaLnBrk="1" fontAlgn="auto" hangingPunct="1">
              <a:spcBef>
                <a:spcPts val="0"/>
              </a:spcBef>
              <a:spcAft>
                <a:spcPts val="0"/>
              </a:spcAft>
              <a:buFont typeface="+mj-lt"/>
              <a:buAutoNum type="arabicPeriod"/>
              <a:defRPr/>
            </a:pPr>
            <a:r>
              <a:rPr lang="en-US" dirty="0" smtClean="0"/>
              <a:t>On the </a:t>
            </a:r>
            <a:r>
              <a:rPr lang="en-US" b="1" dirty="0" smtClean="0"/>
              <a:t>Insert</a:t>
            </a:r>
            <a:r>
              <a:rPr lang="en-US" dirty="0" smtClean="0"/>
              <a:t> tab, in the </a:t>
            </a:r>
            <a:r>
              <a:rPr lang="en-US" b="1" dirty="0" smtClean="0"/>
              <a:t>Text</a:t>
            </a:r>
            <a:r>
              <a:rPr lang="en-US" dirty="0" smtClean="0"/>
              <a:t> group, click </a:t>
            </a:r>
            <a:r>
              <a:rPr lang="en-US" b="1" dirty="0" smtClean="0"/>
              <a:t>Text Box</a:t>
            </a:r>
            <a:r>
              <a:rPr lang="en-US" dirty="0" smtClean="0"/>
              <a:t>, and then on the slide, drag to draw the text box.</a:t>
            </a:r>
          </a:p>
          <a:p>
            <a:pPr marL="228600" indent="-228600" eaLnBrk="1" fontAlgn="auto" hangingPunct="1">
              <a:spcBef>
                <a:spcPts val="0"/>
              </a:spcBef>
              <a:spcAft>
                <a:spcPts val="0"/>
              </a:spcAft>
              <a:buFont typeface="+mj-lt"/>
              <a:buAutoNum type="arabicPeriod"/>
              <a:defRPr/>
            </a:pPr>
            <a:r>
              <a:rPr lang="en-US" dirty="0" smtClean="0"/>
              <a:t>Enter text in the text box, and then select the text. On the </a:t>
            </a:r>
            <a:r>
              <a:rPr lang="en-US" b="1" dirty="0" smtClean="0"/>
              <a:t>Home</a:t>
            </a:r>
            <a:r>
              <a:rPr lang="en-US" dirty="0" smtClean="0"/>
              <a:t> tab, in the </a:t>
            </a:r>
            <a:r>
              <a:rPr lang="en-US" b="1" dirty="0" smtClean="0"/>
              <a:t>Font</a:t>
            </a:r>
            <a:r>
              <a:rPr lang="en-US" dirty="0" smtClean="0"/>
              <a:t> group, select </a:t>
            </a:r>
            <a:r>
              <a:rPr lang="en-US" b="1" dirty="0" smtClean="0"/>
              <a:t>Georgia </a:t>
            </a:r>
            <a:r>
              <a:rPr lang="en-US" dirty="0" smtClean="0"/>
              <a:t>from the </a:t>
            </a:r>
            <a:r>
              <a:rPr lang="en-US" b="1" dirty="0" smtClean="0"/>
              <a:t>Font</a:t>
            </a:r>
            <a:r>
              <a:rPr lang="en-US" dirty="0" smtClean="0"/>
              <a:t> list, enter </a:t>
            </a:r>
            <a:r>
              <a:rPr lang="en-US" b="1" dirty="0" smtClean="0"/>
              <a:t>34</a:t>
            </a:r>
            <a:r>
              <a:rPr lang="en-US" dirty="0" smtClean="0"/>
              <a:t> in the </a:t>
            </a:r>
            <a:r>
              <a:rPr lang="en-US" b="1" dirty="0" smtClean="0"/>
              <a:t>Font Size </a:t>
            </a:r>
            <a:r>
              <a:rPr lang="en-US" dirty="0" smtClean="0"/>
              <a:t>box, click </a:t>
            </a:r>
            <a:r>
              <a:rPr lang="en-US" b="1" dirty="0" smtClean="0"/>
              <a:t>Italic</a:t>
            </a:r>
            <a:r>
              <a:rPr lang="en-US" dirty="0" smtClean="0"/>
              <a:t>, click the arrow next to </a:t>
            </a:r>
            <a:r>
              <a:rPr lang="en-US" b="1" dirty="0" smtClean="0"/>
              <a:t>Font Color</a:t>
            </a:r>
            <a:r>
              <a:rPr lang="en-US" dirty="0" smtClean="0"/>
              <a:t>, and then under </a:t>
            </a:r>
            <a:r>
              <a:rPr lang="en-US" b="1" dirty="0" smtClean="0"/>
              <a:t>Theme Colors </a:t>
            </a:r>
            <a:r>
              <a:rPr lang="en-US" dirty="0" smtClean="0"/>
              <a:t>click </a:t>
            </a:r>
            <a:r>
              <a:rPr lang="en-US" b="1" dirty="0" smtClean="0"/>
              <a:t>Aqua, Accent 5, Darker 25% </a:t>
            </a:r>
            <a:r>
              <a:rPr lang="en-US" dirty="0" smtClean="0"/>
              <a:t>(fifth row, ninth option from the left).</a:t>
            </a:r>
          </a:p>
          <a:p>
            <a:pPr marL="228600" indent="-228600" eaLnBrk="1" fontAlgn="auto" hangingPunct="1">
              <a:spcBef>
                <a:spcPts val="0"/>
              </a:spcBef>
              <a:spcAft>
                <a:spcPts val="0"/>
              </a:spcAft>
              <a:buFont typeface="+mj-lt"/>
              <a:buAutoNum type="arabicPeriod"/>
              <a:defRPr/>
            </a:pPr>
            <a:r>
              <a:rPr lang="en-US" dirty="0" smtClean="0"/>
              <a:t>Drag the text box into the upper half of the slide, slightly left of the center.</a:t>
            </a:r>
          </a:p>
          <a:p>
            <a:pPr marL="228600" indent="-228600" eaLnBrk="1" fontAlgn="auto" hangingPunct="1">
              <a:spcBef>
                <a:spcPts val="0"/>
              </a:spcBef>
              <a:spcAft>
                <a:spcPts val="0"/>
              </a:spcAft>
              <a:buFont typeface="+mj-lt"/>
              <a:buAutoNum type="arabicPeriod"/>
              <a:defRPr/>
            </a:pPr>
            <a:endParaRPr lang="en-US" dirty="0" smtClean="0"/>
          </a:p>
          <a:p>
            <a:pPr marL="228600" indent="-228600" eaLnBrk="1" fontAlgn="auto" hangingPunct="1">
              <a:spcBef>
                <a:spcPts val="0"/>
              </a:spcBef>
              <a:spcAft>
                <a:spcPts val="0"/>
              </a:spcAft>
              <a:buFont typeface="+mj-lt"/>
              <a:buAutoNum type="arabicPeriod"/>
              <a:defRPr/>
            </a:pPr>
            <a:endParaRPr lang="en-US" dirty="0" smtClean="0"/>
          </a:p>
          <a:p>
            <a:pPr marL="228600" indent="-228600" eaLnBrk="1" fontAlgn="auto" hangingPunct="1">
              <a:spcBef>
                <a:spcPts val="0"/>
              </a:spcBef>
              <a:spcAft>
                <a:spcPts val="0"/>
              </a:spcAft>
              <a:buFont typeface="+mj-lt"/>
              <a:buNone/>
              <a:defRPr/>
            </a:pPr>
            <a:r>
              <a:rPr lang="en-US" dirty="0" smtClean="0"/>
              <a:t>To reproduce the first picture with animation effects on this slide, do the following:</a:t>
            </a:r>
          </a:p>
          <a:p>
            <a:pPr marL="228600" indent="-228600" eaLnBrk="1" fontAlgn="auto" hangingPunct="1">
              <a:spcBef>
                <a:spcPts val="0"/>
              </a:spcBef>
              <a:spcAft>
                <a:spcPts val="0"/>
              </a:spcAft>
              <a:buFont typeface="+mj-lt"/>
              <a:buAutoNum type="arabicPeriod"/>
              <a:defRPr/>
            </a:pPr>
            <a:r>
              <a:rPr lang="en-US" dirty="0" smtClean="0"/>
              <a:t>On the </a:t>
            </a:r>
            <a:r>
              <a:rPr lang="en-US" b="1" dirty="0" smtClean="0"/>
              <a:t>Insert tab</a:t>
            </a:r>
            <a:r>
              <a:rPr lang="en-US" dirty="0" smtClean="0"/>
              <a:t>, in the </a:t>
            </a:r>
            <a:r>
              <a:rPr lang="en-US" b="1" dirty="0" smtClean="0"/>
              <a:t>Illustrations</a:t>
            </a:r>
            <a:r>
              <a:rPr lang="en-US" dirty="0" smtClean="0"/>
              <a:t> group, click </a:t>
            </a:r>
            <a:r>
              <a:rPr lang="en-US" b="1" dirty="0" smtClean="0"/>
              <a:t>Picture</a:t>
            </a:r>
            <a:r>
              <a:rPr lang="en-US" dirty="0" smtClean="0"/>
              <a:t>. In the </a:t>
            </a:r>
            <a:r>
              <a:rPr lang="en-US" b="1" dirty="0" smtClean="0"/>
              <a:t>Insert Picture</a:t>
            </a:r>
            <a:r>
              <a:rPr lang="en-US" dirty="0" smtClean="0"/>
              <a:t> dialog box, select a picture and then click </a:t>
            </a:r>
            <a:r>
              <a:rPr lang="en-US" b="1" dirty="0" smtClean="0"/>
              <a:t>Insert</a:t>
            </a:r>
            <a:r>
              <a:rPr lang="en-US" dirty="0" smtClean="0"/>
              <a:t>. </a:t>
            </a:r>
          </a:p>
          <a:p>
            <a:pPr marL="228600" indent="-228600" eaLnBrk="1" fontAlgn="auto" hangingPunct="1">
              <a:spcBef>
                <a:spcPts val="0"/>
              </a:spcBef>
              <a:spcAft>
                <a:spcPts val="0"/>
              </a:spcAft>
              <a:buFont typeface="+mj-lt"/>
              <a:buAutoNum type="arabicPeriod"/>
              <a:defRPr/>
            </a:pPr>
            <a:r>
              <a:rPr lang="en-US" dirty="0" smtClean="0"/>
              <a:t>On the slide, select the picture. Under </a:t>
            </a:r>
            <a:r>
              <a:rPr lang="en-US" b="1" dirty="0" smtClean="0"/>
              <a:t>Picture Tools</a:t>
            </a:r>
            <a:r>
              <a:rPr lang="en-US" dirty="0" smtClean="0"/>
              <a:t>, on the </a:t>
            </a:r>
            <a:r>
              <a:rPr lang="en-US" b="1" dirty="0" smtClean="0"/>
              <a:t>Format</a:t>
            </a:r>
            <a:r>
              <a:rPr lang="en-US" dirty="0" smtClean="0"/>
              <a:t> tab, in the bottom right corner of the </a:t>
            </a:r>
            <a:r>
              <a:rPr lang="en-US" b="1" dirty="0" smtClean="0"/>
              <a:t>Size</a:t>
            </a:r>
            <a:r>
              <a:rPr lang="en-US" dirty="0" smtClean="0"/>
              <a:t> group, click the </a:t>
            </a:r>
            <a:r>
              <a:rPr lang="en-US" b="1" dirty="0" smtClean="0"/>
              <a:t>Size and Position</a:t>
            </a:r>
            <a:r>
              <a:rPr lang="en-US" dirty="0" smtClean="0"/>
              <a:t> dialog box launcher. In the </a:t>
            </a:r>
            <a:r>
              <a:rPr lang="en-US" b="1" dirty="0" smtClean="0"/>
              <a:t>Size and Position </a:t>
            </a:r>
            <a:r>
              <a:rPr lang="en-US" dirty="0" smtClean="0"/>
              <a:t> dialog box, on the </a:t>
            </a:r>
            <a:r>
              <a:rPr lang="en-US" b="1" dirty="0" smtClean="0"/>
              <a:t>Size</a:t>
            </a:r>
            <a:r>
              <a:rPr lang="en-US" dirty="0" smtClean="0"/>
              <a:t> tab, resize or crop the picture as needed so that under </a:t>
            </a:r>
            <a:r>
              <a:rPr lang="en-US" b="1" dirty="0" smtClean="0"/>
              <a:t>Size and rotate</a:t>
            </a:r>
            <a:r>
              <a:rPr lang="en-US" dirty="0" smtClean="0"/>
              <a:t>, the </a:t>
            </a:r>
            <a:r>
              <a:rPr lang="en-US" b="1" dirty="0" smtClean="0"/>
              <a:t>Height</a:t>
            </a:r>
            <a:r>
              <a:rPr lang="en-US" dirty="0" smtClean="0"/>
              <a:t> box is set to </a:t>
            </a:r>
            <a:r>
              <a:rPr lang="en-US" b="1" dirty="0" smtClean="0"/>
              <a:t>3.81”</a:t>
            </a:r>
            <a:r>
              <a:rPr lang="en-US" dirty="0" smtClean="0"/>
              <a:t> and the </a:t>
            </a:r>
            <a:r>
              <a:rPr lang="en-US" b="1" dirty="0" smtClean="0"/>
              <a:t>Width</a:t>
            </a:r>
            <a:r>
              <a:rPr lang="en-US" dirty="0" smtClean="0"/>
              <a:t> box is set to </a:t>
            </a:r>
            <a:r>
              <a:rPr lang="en-US" b="1" dirty="0" smtClean="0"/>
              <a:t>2.54”</a:t>
            </a:r>
            <a:r>
              <a:rPr lang="en-US" dirty="0" smtClean="0"/>
              <a:t>. Resize the picture under </a:t>
            </a:r>
            <a:r>
              <a:rPr lang="en-US" b="1" dirty="0" smtClean="0"/>
              <a:t>Size and rotate </a:t>
            </a:r>
            <a:r>
              <a:rPr lang="en-US" dirty="0" smtClean="0"/>
              <a:t>by entering values into the </a:t>
            </a:r>
            <a:r>
              <a:rPr lang="en-US" b="1" dirty="0" smtClean="0"/>
              <a:t>Height</a:t>
            </a:r>
            <a:r>
              <a:rPr lang="en-US" dirty="0" smtClean="0"/>
              <a:t> and </a:t>
            </a:r>
            <a:r>
              <a:rPr lang="en-US" b="1" dirty="0" smtClean="0"/>
              <a:t>Width</a:t>
            </a:r>
            <a:r>
              <a:rPr lang="en-US" dirty="0" smtClean="0"/>
              <a:t> boxes. Crop the picture under </a:t>
            </a:r>
            <a:r>
              <a:rPr lang="en-US" b="1" dirty="0" smtClean="0"/>
              <a:t>Crop from </a:t>
            </a:r>
            <a:r>
              <a:rPr lang="en-US" dirty="0" smtClean="0"/>
              <a:t>by entering values into the </a:t>
            </a:r>
            <a:r>
              <a:rPr lang="en-US" b="1" dirty="0" smtClean="0"/>
              <a:t>Left</a:t>
            </a:r>
            <a:r>
              <a:rPr lang="en-US" dirty="0" smtClean="0"/>
              <a:t>, </a:t>
            </a:r>
            <a:r>
              <a:rPr lang="en-US" b="1" dirty="0" smtClean="0"/>
              <a:t>Right</a:t>
            </a:r>
            <a:r>
              <a:rPr lang="en-US" dirty="0" smtClean="0"/>
              <a:t>, </a:t>
            </a:r>
            <a:r>
              <a:rPr lang="en-US" b="1" dirty="0" smtClean="0"/>
              <a:t>Top</a:t>
            </a:r>
            <a:r>
              <a:rPr lang="en-US" dirty="0" smtClean="0"/>
              <a:t>, and </a:t>
            </a:r>
            <a:r>
              <a:rPr lang="en-US" b="1" dirty="0" smtClean="0"/>
              <a:t>Bottom</a:t>
            </a:r>
            <a:r>
              <a:rPr lang="en-US" dirty="0" smtClean="0"/>
              <a:t> boxes. </a:t>
            </a:r>
          </a:p>
          <a:p>
            <a:pPr marL="228600" indent="-228600" eaLnBrk="1" fontAlgn="auto" hangingPunct="1">
              <a:spcBef>
                <a:spcPts val="0"/>
              </a:spcBef>
              <a:spcAft>
                <a:spcPts val="0"/>
              </a:spcAft>
              <a:buFont typeface="+mj-lt"/>
              <a:buAutoNum type="arabicPeriod"/>
              <a:defRPr/>
            </a:pPr>
            <a:r>
              <a:rPr lang="en-US" dirty="0" smtClean="0"/>
              <a:t>Drag the picture into the into the top left corner of the slide. (</a:t>
            </a:r>
            <a:r>
              <a:rPr lang="en-US" b="1" dirty="0" smtClean="0"/>
              <a:t>Note: </a:t>
            </a:r>
            <a:r>
              <a:rPr lang="en-US" dirty="0" smtClean="0"/>
              <a:t>Align the left edge of the picture with the left edge of the slide, and leave a small margin between the top edge of the picture and the top edge of the slide.)</a:t>
            </a:r>
          </a:p>
          <a:p>
            <a:pPr marL="228600" indent="-228600" eaLnBrk="1" fontAlgn="auto" hangingPunct="1">
              <a:spcBef>
                <a:spcPts val="0"/>
              </a:spcBef>
              <a:spcAft>
                <a:spcPts val="0"/>
              </a:spcAft>
              <a:buFont typeface="+mj-lt"/>
              <a:buAutoNum type="arabicPeriod"/>
              <a:defRPr/>
            </a:pPr>
            <a:r>
              <a:rPr lang="en-US" dirty="0" smtClean="0"/>
              <a:t>Select the picture. Under </a:t>
            </a:r>
            <a:r>
              <a:rPr lang="en-US" b="1" dirty="0" smtClean="0"/>
              <a:t>Picture</a:t>
            </a:r>
            <a:r>
              <a:rPr lang="en-US" dirty="0" smtClean="0"/>
              <a:t> </a:t>
            </a:r>
            <a:r>
              <a:rPr lang="en-US" b="1" dirty="0" smtClean="0"/>
              <a:t>Tools</a:t>
            </a:r>
            <a:r>
              <a:rPr lang="en-US" dirty="0" smtClean="0"/>
              <a:t>, on the </a:t>
            </a:r>
            <a:r>
              <a:rPr lang="en-US" b="1" dirty="0" smtClean="0"/>
              <a:t>Format</a:t>
            </a:r>
            <a:r>
              <a:rPr lang="en-US" dirty="0" smtClean="0"/>
              <a:t> tab, in the bottom right corner of the </a:t>
            </a:r>
            <a:r>
              <a:rPr lang="en-US" b="1" dirty="0" smtClean="0"/>
              <a:t>Picture Styles </a:t>
            </a:r>
            <a:r>
              <a:rPr lang="en-US" dirty="0" smtClean="0"/>
              <a:t>group, click the </a:t>
            </a:r>
            <a:r>
              <a:rPr lang="en-US" b="1" dirty="0" smtClean="0"/>
              <a:t>Format Shape </a:t>
            </a:r>
            <a:r>
              <a:rPr lang="en-US" dirty="0" smtClean="0"/>
              <a:t>dialog box launcher.</a:t>
            </a:r>
          </a:p>
          <a:p>
            <a:pPr marL="228600" indent="-228600" eaLnBrk="1" fontAlgn="auto" hangingPunct="1">
              <a:spcBef>
                <a:spcPts val="0"/>
              </a:spcBef>
              <a:spcAft>
                <a:spcPts val="0"/>
              </a:spcAft>
              <a:buFont typeface="+mj-lt"/>
              <a:buAutoNum type="arabicPeriod"/>
              <a:defRPr/>
            </a:pPr>
            <a:r>
              <a:rPr lang="en-US" dirty="0" smtClean="0"/>
              <a:t>In the </a:t>
            </a:r>
            <a:r>
              <a:rPr lang="en-US" b="1" dirty="0" smtClean="0"/>
              <a:t>Format Picture </a:t>
            </a:r>
            <a:r>
              <a:rPr lang="en-US" dirty="0" smtClean="0"/>
              <a:t>dialog box, in the left pane, click </a:t>
            </a:r>
            <a:r>
              <a:rPr lang="en-US" b="1" dirty="0" smtClean="0"/>
              <a:t>Picture</a:t>
            </a:r>
            <a:r>
              <a:rPr lang="en-US" dirty="0" smtClean="0"/>
              <a:t>, and then do the following in the </a:t>
            </a:r>
            <a:r>
              <a:rPr lang="en-US" b="1" dirty="0" smtClean="0"/>
              <a:t>Picture</a:t>
            </a:r>
            <a:r>
              <a:rPr lang="en-US" dirty="0" smtClean="0"/>
              <a:t> pane: </a:t>
            </a:r>
          </a:p>
          <a:p>
            <a:pPr marL="685800" lvl="1" indent="-228600" eaLnBrk="1" fontAlgn="auto" hangingPunct="1">
              <a:spcBef>
                <a:spcPts val="0"/>
              </a:spcBef>
              <a:spcAft>
                <a:spcPts val="0"/>
              </a:spcAft>
              <a:buFont typeface="Arial" pitchFamily="34" charset="0"/>
              <a:buChar char="•"/>
              <a:defRPr/>
            </a:pPr>
            <a:r>
              <a:rPr lang="en-US" dirty="0" smtClean="0"/>
              <a:t>Click the button next to </a:t>
            </a:r>
            <a:r>
              <a:rPr lang="en-US" b="1" dirty="0" smtClean="0"/>
              <a:t>Recolor</a:t>
            </a:r>
            <a:r>
              <a:rPr lang="en-US" dirty="0" smtClean="0"/>
              <a:t>, and then select the recolor option that works best with the picture. (</a:t>
            </a:r>
            <a:r>
              <a:rPr lang="en-US" b="1" dirty="0" smtClean="0"/>
              <a:t>Note: </a:t>
            </a:r>
            <a:r>
              <a:rPr lang="en-US" dirty="0" smtClean="0"/>
              <a:t>The first picture in the example above is set to </a:t>
            </a:r>
            <a:r>
              <a:rPr lang="en-US" b="1" dirty="0" smtClean="0"/>
              <a:t>No Recolor</a:t>
            </a:r>
            <a:r>
              <a:rPr lang="en-US" dirty="0" smtClean="0"/>
              <a:t>.)</a:t>
            </a:r>
            <a:endParaRPr lang="en-US" i="1" dirty="0" smtClean="0"/>
          </a:p>
          <a:p>
            <a:pPr marL="685800" lvl="1" indent="-228600" eaLnBrk="1" fontAlgn="auto" hangingPunct="1">
              <a:spcBef>
                <a:spcPts val="0"/>
              </a:spcBef>
              <a:spcAft>
                <a:spcPts val="0"/>
              </a:spcAft>
              <a:buFont typeface="Arial" pitchFamily="34" charset="0"/>
              <a:buChar char="•"/>
              <a:defRPr/>
            </a:pPr>
            <a:r>
              <a:rPr lang="en-US" dirty="0" smtClean="0"/>
              <a:t>In the </a:t>
            </a:r>
            <a:r>
              <a:rPr lang="en-US" b="1" dirty="0" smtClean="0"/>
              <a:t>Brightness</a:t>
            </a:r>
            <a:r>
              <a:rPr lang="en-US" dirty="0" smtClean="0"/>
              <a:t> box, enter </a:t>
            </a:r>
            <a:r>
              <a:rPr lang="en-US" b="1" dirty="0" smtClean="0"/>
              <a:t>50%</a:t>
            </a:r>
            <a:r>
              <a:rPr lang="en-US" dirty="0" smtClean="0"/>
              <a:t>. (</a:t>
            </a:r>
            <a:r>
              <a:rPr lang="en-US" b="1" dirty="0" smtClean="0"/>
              <a:t>Note: </a:t>
            </a:r>
            <a:r>
              <a:rPr lang="en-US" dirty="0" smtClean="0"/>
              <a:t>You may want to adjust the brightness settings for the picture you have chosen.)</a:t>
            </a:r>
          </a:p>
          <a:p>
            <a:pPr marL="228600" indent="-228600" eaLnBrk="1" fontAlgn="auto" hangingPunct="1">
              <a:spcBef>
                <a:spcPts val="0"/>
              </a:spcBef>
              <a:spcAft>
                <a:spcPts val="0"/>
              </a:spcAft>
              <a:buFont typeface="+mj-lt"/>
              <a:buAutoNum type="arabicPeriod"/>
              <a:defRPr/>
            </a:pPr>
            <a:r>
              <a:rPr lang="en-US" dirty="0" smtClean="0"/>
              <a:t>On the </a:t>
            </a:r>
            <a:r>
              <a:rPr lang="en-US" b="1" dirty="0" smtClean="0"/>
              <a:t>Animations</a:t>
            </a:r>
            <a:r>
              <a:rPr lang="en-US" dirty="0" smtClean="0"/>
              <a:t> tab, in the </a:t>
            </a:r>
            <a:r>
              <a:rPr lang="en-US" b="1" dirty="0" smtClean="0"/>
              <a:t>Animations</a:t>
            </a:r>
            <a:r>
              <a:rPr lang="en-US" dirty="0" smtClean="0"/>
              <a:t> group, click </a:t>
            </a:r>
            <a:r>
              <a:rPr lang="en-US" b="1" dirty="0" smtClean="0"/>
              <a:t>Custom</a:t>
            </a:r>
            <a:r>
              <a:rPr lang="en-US" dirty="0" smtClean="0"/>
              <a:t> </a:t>
            </a:r>
            <a:r>
              <a:rPr lang="en-US" b="1" dirty="0" smtClean="0"/>
              <a:t>Animation</a:t>
            </a:r>
            <a:r>
              <a:rPr lang="en-US" dirty="0" smtClean="0"/>
              <a:t>.</a:t>
            </a:r>
          </a:p>
          <a:p>
            <a:pPr marL="228600" indent="-228600" eaLnBrk="1" fontAlgn="auto" hangingPunct="1">
              <a:spcBef>
                <a:spcPts val="0"/>
              </a:spcBef>
              <a:spcAft>
                <a:spcPts val="0"/>
              </a:spcAft>
              <a:buFont typeface="+mj-lt"/>
              <a:buAutoNum type="arabicPeriod"/>
              <a:defRPr/>
            </a:pPr>
            <a:r>
              <a:rPr lang="en-US" dirty="0" smtClean="0"/>
              <a:t>On the slide, select the picture, and then do the following in the </a:t>
            </a:r>
            <a:r>
              <a:rPr lang="en-US" b="1" dirty="0" smtClean="0"/>
              <a:t>Custom Animation </a:t>
            </a:r>
            <a:r>
              <a:rPr lang="en-US" dirty="0" smtClean="0"/>
              <a:t>task pane:</a:t>
            </a:r>
          </a:p>
          <a:p>
            <a:pPr marL="685800" lvl="1" indent="-228600" eaLnBrk="1" fontAlgn="auto" hangingPunct="1">
              <a:spcBef>
                <a:spcPts val="0"/>
              </a:spcBef>
              <a:spcAft>
                <a:spcPts val="0"/>
              </a:spcAft>
              <a:buFont typeface="+mj-lt"/>
              <a:buAutoNum type="arabicPeriod"/>
              <a:defRPr/>
            </a:pPr>
            <a:r>
              <a:rPr lang="en-US" dirty="0" smtClean="0"/>
              <a:t>Click </a:t>
            </a:r>
            <a:r>
              <a:rPr lang="en-US" b="1" dirty="0" smtClean="0"/>
              <a:t>Add Effect</a:t>
            </a:r>
            <a:r>
              <a:rPr lang="en-US" dirty="0" smtClean="0"/>
              <a:t>, point to </a:t>
            </a:r>
            <a:r>
              <a:rPr lang="en-US" b="1" dirty="0" smtClean="0"/>
              <a:t>Entrance</a:t>
            </a:r>
            <a:r>
              <a:rPr lang="en-US" dirty="0" smtClean="0"/>
              <a:t>, and then click </a:t>
            </a:r>
            <a:r>
              <a:rPr lang="en-US" b="1" dirty="0" smtClean="0"/>
              <a:t>More</a:t>
            </a:r>
            <a:r>
              <a:rPr lang="en-US" dirty="0" smtClean="0"/>
              <a:t> </a:t>
            </a:r>
            <a:r>
              <a:rPr lang="en-US" b="1" dirty="0" smtClean="0"/>
              <a:t>Effects</a:t>
            </a:r>
            <a:r>
              <a:rPr lang="en-US" dirty="0" smtClean="0"/>
              <a:t>. In the </a:t>
            </a:r>
            <a:r>
              <a:rPr lang="en-US" b="1" dirty="0" smtClean="0"/>
              <a:t>Add Entrance Effect </a:t>
            </a:r>
            <a:r>
              <a:rPr lang="en-US" dirty="0" smtClean="0"/>
              <a:t>dialog box,</a:t>
            </a:r>
            <a:r>
              <a:rPr lang="en-US" b="1" dirty="0" smtClean="0"/>
              <a:t> </a:t>
            </a:r>
            <a:r>
              <a:rPr lang="en-US" dirty="0" smtClean="0"/>
              <a:t>under </a:t>
            </a:r>
            <a:r>
              <a:rPr lang="en-US" b="1" dirty="0" smtClean="0"/>
              <a:t>Basic</a:t>
            </a:r>
            <a:r>
              <a:rPr lang="en-US" dirty="0" smtClean="0"/>
              <a:t>, click </a:t>
            </a:r>
            <a:r>
              <a:rPr lang="en-US" b="1" dirty="0" smtClean="0"/>
              <a:t>Fly In</a:t>
            </a:r>
            <a:r>
              <a:rPr lang="en-US" dirty="0" smtClean="0"/>
              <a:t>, and then click </a:t>
            </a:r>
            <a:r>
              <a:rPr lang="en-US" b="1" dirty="0" smtClean="0"/>
              <a:t>OK</a:t>
            </a:r>
            <a:r>
              <a:rPr lang="en-US" dirty="0" smtClean="0"/>
              <a:t>.</a:t>
            </a:r>
          </a:p>
          <a:p>
            <a:pPr marL="1143000" lvl="2" indent="-228600" eaLnBrk="1" fontAlgn="auto" hangingPunct="1">
              <a:spcBef>
                <a:spcPts val="0"/>
              </a:spcBef>
              <a:spcAft>
                <a:spcPts val="0"/>
              </a:spcAft>
              <a:buFont typeface="Arial" pitchFamily="34" charset="0"/>
              <a:buChar char="•"/>
              <a:defRPr/>
            </a:pPr>
            <a:r>
              <a:rPr lang="en-US" dirty="0" smtClean="0"/>
              <a:t>Under </a:t>
            </a:r>
            <a:r>
              <a:rPr lang="en-US" b="1" dirty="0" smtClean="0"/>
              <a:t>Modify: Fly In</a:t>
            </a:r>
            <a:r>
              <a:rPr lang="en-US" dirty="0" smtClean="0"/>
              <a:t>, in the </a:t>
            </a:r>
            <a:r>
              <a:rPr lang="en-US" b="1" dirty="0" smtClean="0"/>
              <a:t>Start </a:t>
            </a:r>
            <a:r>
              <a:rPr lang="en-US" dirty="0" smtClean="0"/>
              <a:t>list, select </a:t>
            </a:r>
            <a:r>
              <a:rPr lang="en-US" b="1" dirty="0" smtClean="0"/>
              <a:t>With Previous</a:t>
            </a:r>
            <a:r>
              <a:rPr lang="en-US" dirty="0" smtClean="0"/>
              <a:t>. </a:t>
            </a:r>
          </a:p>
          <a:p>
            <a:pPr marL="1143000" lvl="2" indent="-228600" eaLnBrk="1" fontAlgn="auto" hangingPunct="1">
              <a:spcBef>
                <a:spcPts val="0"/>
              </a:spcBef>
              <a:spcAft>
                <a:spcPts val="0"/>
              </a:spcAft>
              <a:buFont typeface="Arial" pitchFamily="34" charset="0"/>
              <a:buChar char="•"/>
              <a:defRPr/>
            </a:pPr>
            <a:r>
              <a:rPr lang="en-US" dirty="0" smtClean="0"/>
              <a:t>Under </a:t>
            </a:r>
            <a:r>
              <a:rPr lang="en-US" b="1" dirty="0" smtClean="0"/>
              <a:t>Modify: Fly In</a:t>
            </a:r>
            <a:r>
              <a:rPr lang="en-US" dirty="0" smtClean="0"/>
              <a:t>,</a:t>
            </a:r>
            <a:r>
              <a:rPr lang="en-US" b="1" dirty="0" smtClean="0"/>
              <a:t> </a:t>
            </a:r>
            <a:r>
              <a:rPr lang="en-US" dirty="0" smtClean="0"/>
              <a:t>in the </a:t>
            </a:r>
            <a:r>
              <a:rPr lang="en-US" b="1" dirty="0" smtClean="0"/>
              <a:t>Direction</a:t>
            </a:r>
            <a:r>
              <a:rPr lang="en-US" dirty="0" smtClean="0"/>
              <a:t> list, select </a:t>
            </a:r>
            <a:r>
              <a:rPr lang="en-US" b="1" dirty="0" smtClean="0"/>
              <a:t>From Left</a:t>
            </a:r>
            <a:r>
              <a:rPr lang="en-US" dirty="0" smtClean="0"/>
              <a:t>.</a:t>
            </a:r>
          </a:p>
          <a:p>
            <a:pPr marL="1143000" lvl="2" indent="-228600" eaLnBrk="1" fontAlgn="auto" hangingPunct="1">
              <a:spcBef>
                <a:spcPts val="0"/>
              </a:spcBef>
              <a:spcAft>
                <a:spcPts val="0"/>
              </a:spcAft>
              <a:buFont typeface="Arial" pitchFamily="34" charset="0"/>
              <a:buChar char="•"/>
              <a:defRPr/>
            </a:pPr>
            <a:r>
              <a:rPr lang="en-US" dirty="0" smtClean="0"/>
              <a:t>Under </a:t>
            </a:r>
            <a:r>
              <a:rPr lang="en-US" b="1" dirty="0" smtClean="0"/>
              <a:t>Modify: Fly In</a:t>
            </a:r>
            <a:r>
              <a:rPr lang="en-US" dirty="0" smtClean="0"/>
              <a:t>,</a:t>
            </a:r>
            <a:r>
              <a:rPr lang="en-US" b="1" dirty="0" smtClean="0"/>
              <a:t> </a:t>
            </a:r>
            <a:r>
              <a:rPr lang="en-US" dirty="0" smtClean="0"/>
              <a:t>in the </a:t>
            </a:r>
            <a:r>
              <a:rPr lang="en-US" b="1" dirty="0" smtClean="0"/>
              <a:t>Speed </a:t>
            </a:r>
            <a:r>
              <a:rPr lang="en-US" dirty="0" smtClean="0"/>
              <a:t>list, select </a:t>
            </a:r>
            <a:r>
              <a:rPr lang="en-US" b="1" dirty="0" smtClean="0"/>
              <a:t>Fast</a:t>
            </a:r>
            <a:r>
              <a:rPr lang="en-US" dirty="0" smtClean="0"/>
              <a:t>.</a:t>
            </a:r>
          </a:p>
          <a:p>
            <a:pPr marL="685800" lvl="1" indent="-228600" eaLnBrk="1" fontAlgn="auto" hangingPunct="1">
              <a:spcBef>
                <a:spcPts val="0"/>
              </a:spcBef>
              <a:spcAft>
                <a:spcPts val="0"/>
              </a:spcAft>
              <a:buFont typeface="+mj-lt"/>
              <a:buAutoNum type="arabicPeriod"/>
              <a:defRPr/>
            </a:pPr>
            <a:r>
              <a:rPr lang="en-US" dirty="0" smtClean="0"/>
              <a:t>Click </a:t>
            </a:r>
            <a:r>
              <a:rPr lang="en-US" b="1" dirty="0" smtClean="0"/>
              <a:t>Add Effect</a:t>
            </a:r>
            <a:r>
              <a:rPr lang="en-US" dirty="0" smtClean="0"/>
              <a:t>, point to </a:t>
            </a:r>
            <a:r>
              <a:rPr lang="en-US" b="1" dirty="0" smtClean="0"/>
              <a:t>Entrance</a:t>
            </a:r>
            <a:r>
              <a:rPr lang="en-US" dirty="0" smtClean="0"/>
              <a:t>, and then click </a:t>
            </a:r>
            <a:r>
              <a:rPr lang="en-US" b="1" dirty="0" smtClean="0"/>
              <a:t>More</a:t>
            </a:r>
            <a:r>
              <a:rPr lang="en-US" dirty="0" smtClean="0"/>
              <a:t> </a:t>
            </a:r>
            <a:r>
              <a:rPr lang="en-US" b="1" dirty="0" smtClean="0"/>
              <a:t>Effects</a:t>
            </a:r>
            <a:r>
              <a:rPr lang="en-US" dirty="0" smtClean="0"/>
              <a:t>. In the </a:t>
            </a:r>
            <a:r>
              <a:rPr lang="en-US" b="1" dirty="0" smtClean="0"/>
              <a:t>Add Entrance Effect </a:t>
            </a:r>
            <a:r>
              <a:rPr lang="en-US" dirty="0" smtClean="0"/>
              <a:t>dialog box,</a:t>
            </a:r>
            <a:r>
              <a:rPr lang="en-US" b="1" dirty="0" smtClean="0"/>
              <a:t> </a:t>
            </a:r>
            <a:r>
              <a:rPr lang="en-US" dirty="0" smtClean="0"/>
              <a:t>under </a:t>
            </a:r>
            <a:r>
              <a:rPr lang="en-US" b="1" dirty="0" smtClean="0"/>
              <a:t>Subtle</a:t>
            </a:r>
            <a:r>
              <a:rPr lang="en-US" dirty="0" smtClean="0"/>
              <a:t>, click </a:t>
            </a:r>
            <a:r>
              <a:rPr lang="en-US" b="1" dirty="0" smtClean="0"/>
              <a:t>Expand</a:t>
            </a:r>
            <a:r>
              <a:rPr lang="en-US" dirty="0" smtClean="0"/>
              <a:t>, and then click </a:t>
            </a:r>
            <a:r>
              <a:rPr lang="en-US" b="1" dirty="0" smtClean="0"/>
              <a:t>OK</a:t>
            </a:r>
            <a:r>
              <a:rPr lang="en-US" dirty="0" smtClean="0"/>
              <a:t>.</a:t>
            </a:r>
          </a:p>
          <a:p>
            <a:pPr marL="1143000" lvl="2" indent="-228600" eaLnBrk="1" fontAlgn="auto" hangingPunct="1">
              <a:spcBef>
                <a:spcPts val="0"/>
              </a:spcBef>
              <a:spcAft>
                <a:spcPts val="0"/>
              </a:spcAft>
              <a:buFont typeface="Arial" pitchFamily="34" charset="0"/>
              <a:buChar char="•"/>
              <a:defRPr/>
            </a:pPr>
            <a:r>
              <a:rPr lang="en-US" dirty="0" smtClean="0"/>
              <a:t>Under </a:t>
            </a:r>
            <a:r>
              <a:rPr lang="en-US" b="1" dirty="0" smtClean="0"/>
              <a:t>Modify: Expand</a:t>
            </a:r>
            <a:r>
              <a:rPr lang="en-US" dirty="0" smtClean="0"/>
              <a:t>, in the </a:t>
            </a:r>
            <a:r>
              <a:rPr lang="en-US" b="1" dirty="0" smtClean="0"/>
              <a:t>Start </a:t>
            </a:r>
            <a:r>
              <a:rPr lang="en-US" dirty="0" smtClean="0"/>
              <a:t>list, select </a:t>
            </a:r>
            <a:r>
              <a:rPr lang="en-US" b="1" dirty="0" smtClean="0"/>
              <a:t>With Previous</a:t>
            </a:r>
            <a:r>
              <a:rPr lang="en-US" dirty="0" smtClean="0"/>
              <a:t>.</a:t>
            </a:r>
          </a:p>
          <a:p>
            <a:pPr marL="1143000" lvl="2" indent="-228600" eaLnBrk="1" fontAlgn="auto" hangingPunct="1">
              <a:spcBef>
                <a:spcPts val="0"/>
              </a:spcBef>
              <a:spcAft>
                <a:spcPts val="0"/>
              </a:spcAft>
              <a:buFont typeface="Arial" pitchFamily="34" charset="0"/>
              <a:buChar char="•"/>
              <a:defRPr/>
            </a:pPr>
            <a:r>
              <a:rPr lang="en-US" dirty="0" smtClean="0"/>
              <a:t>Under </a:t>
            </a:r>
            <a:r>
              <a:rPr lang="en-US" b="1" dirty="0" smtClean="0"/>
              <a:t>Modify: Expand</a:t>
            </a:r>
            <a:r>
              <a:rPr lang="en-US" dirty="0" smtClean="0"/>
              <a:t>, in the </a:t>
            </a:r>
            <a:r>
              <a:rPr lang="en-US" b="1" dirty="0" smtClean="0"/>
              <a:t>Speed </a:t>
            </a:r>
            <a:r>
              <a:rPr lang="en-US" dirty="0" smtClean="0"/>
              <a:t>list, select </a:t>
            </a:r>
            <a:r>
              <a:rPr lang="en-US" b="1" dirty="0" smtClean="0"/>
              <a:t>Fast</a:t>
            </a:r>
            <a:r>
              <a:rPr lang="en-US" dirty="0" smtClean="0"/>
              <a:t>.</a:t>
            </a:r>
          </a:p>
          <a:p>
            <a:pPr marL="228600" indent="-228600" eaLnBrk="1" fontAlgn="auto" hangingPunct="1">
              <a:spcBef>
                <a:spcPts val="0"/>
              </a:spcBef>
              <a:spcAft>
                <a:spcPts val="0"/>
              </a:spcAft>
              <a:buFont typeface="+mj-lt"/>
              <a:buAutoNum type="arabicPeriod"/>
              <a:defRPr/>
            </a:pPr>
            <a:endParaRPr lang="en-US" dirty="0" smtClean="0"/>
          </a:p>
          <a:p>
            <a:pPr marL="228600" indent="-228600" eaLnBrk="1" fontAlgn="auto" hangingPunct="1">
              <a:spcBef>
                <a:spcPts val="0"/>
              </a:spcBef>
              <a:spcAft>
                <a:spcPts val="0"/>
              </a:spcAft>
              <a:buFont typeface="+mj-lt"/>
              <a:buAutoNum type="arabicPeriod"/>
              <a:defRPr/>
            </a:pPr>
            <a:endParaRPr lang="en-US" dirty="0" smtClean="0"/>
          </a:p>
          <a:p>
            <a:pPr eaLnBrk="1" fontAlgn="auto" hangingPunct="1">
              <a:spcBef>
                <a:spcPts val="0"/>
              </a:spcBef>
              <a:spcAft>
                <a:spcPts val="0"/>
              </a:spcAft>
              <a:buFont typeface="+mj-lt"/>
              <a:buNone/>
              <a:defRPr/>
            </a:pPr>
            <a:r>
              <a:rPr lang="en-US" dirty="0" smtClean="0"/>
              <a:t>To reproduce the second picture with animation effects on this slide, do the following:</a:t>
            </a:r>
          </a:p>
          <a:p>
            <a:pPr marL="228600" indent="-228600" eaLnBrk="1" fontAlgn="auto" hangingPunct="1">
              <a:spcBef>
                <a:spcPts val="0"/>
              </a:spcBef>
              <a:spcAft>
                <a:spcPts val="0"/>
              </a:spcAft>
              <a:buFont typeface="+mj-lt"/>
              <a:buAutoNum type="arabicPeriod"/>
              <a:defRPr/>
            </a:pPr>
            <a:r>
              <a:rPr lang="en-US" dirty="0" smtClean="0"/>
              <a:t>On the slide, select the picture. On th</a:t>
            </a:r>
            <a:r>
              <a:rPr lang="en-US" b="1" dirty="0" smtClean="0"/>
              <a:t>e Home </a:t>
            </a:r>
            <a:r>
              <a:rPr lang="en-US" dirty="0" smtClean="0"/>
              <a:t>tab, in the </a:t>
            </a:r>
            <a:r>
              <a:rPr lang="en-US" b="1" dirty="0" smtClean="0"/>
              <a:t>Clipboard </a:t>
            </a:r>
            <a:r>
              <a:rPr lang="en-US" dirty="0" smtClean="0"/>
              <a:t>group, click the arrow under </a:t>
            </a:r>
            <a:r>
              <a:rPr lang="en-US" b="1" dirty="0" smtClean="0"/>
              <a:t>Paste</a:t>
            </a:r>
            <a:r>
              <a:rPr lang="en-US" dirty="0" smtClean="0"/>
              <a:t>, and then click </a:t>
            </a:r>
            <a:r>
              <a:rPr lang="en-US" b="1" dirty="0" smtClean="0"/>
              <a:t>Duplicate</a:t>
            </a:r>
            <a:r>
              <a:rPr lang="en-US" dirty="0" smtClean="0"/>
              <a:t>.</a:t>
            </a:r>
          </a:p>
          <a:p>
            <a:pPr marL="228600" indent="-228600" eaLnBrk="1" fontAlgn="auto" hangingPunct="1">
              <a:spcBef>
                <a:spcPts val="0"/>
              </a:spcBef>
              <a:spcAft>
                <a:spcPts val="0"/>
              </a:spcAft>
              <a:buFont typeface="+mj-lt"/>
              <a:buAutoNum type="arabicPeriod"/>
              <a:defRPr/>
            </a:pPr>
            <a:r>
              <a:rPr lang="en-US" dirty="0" smtClean="0"/>
              <a:t>Drag the second picture until the left side slightly overlaps the right side of the first picture.</a:t>
            </a:r>
          </a:p>
          <a:p>
            <a:pPr marL="228600" indent="-228600" eaLnBrk="1" fontAlgn="auto" hangingPunct="1">
              <a:spcBef>
                <a:spcPts val="0"/>
              </a:spcBef>
              <a:spcAft>
                <a:spcPts val="0"/>
              </a:spcAft>
              <a:buFont typeface="+mj-lt"/>
              <a:buAutoNum type="arabicPeriod"/>
              <a:defRPr/>
            </a:pPr>
            <a:r>
              <a:rPr lang="en-US" dirty="0" smtClean="0"/>
              <a:t>Select the second picture. Under </a:t>
            </a:r>
            <a:r>
              <a:rPr lang="en-US" b="1" dirty="0" smtClean="0"/>
              <a:t>Picture</a:t>
            </a:r>
            <a:r>
              <a:rPr lang="en-US" dirty="0" smtClean="0"/>
              <a:t> </a:t>
            </a:r>
            <a:r>
              <a:rPr lang="en-US" b="1" dirty="0" smtClean="0"/>
              <a:t>Tools</a:t>
            </a:r>
            <a:r>
              <a:rPr lang="en-US" dirty="0" smtClean="0"/>
              <a:t>, on the </a:t>
            </a:r>
            <a:r>
              <a:rPr lang="en-US" b="1" dirty="0" smtClean="0"/>
              <a:t>Format</a:t>
            </a:r>
            <a:r>
              <a:rPr lang="en-US" dirty="0" smtClean="0"/>
              <a:t> tab, in the bottom right corner of the </a:t>
            </a:r>
            <a:r>
              <a:rPr lang="en-US" b="1" dirty="0" smtClean="0"/>
              <a:t>Picture Styles </a:t>
            </a:r>
            <a:r>
              <a:rPr lang="en-US" dirty="0" smtClean="0"/>
              <a:t>group, click the </a:t>
            </a:r>
            <a:r>
              <a:rPr lang="en-US" b="1" dirty="0" smtClean="0"/>
              <a:t>Format Shape </a:t>
            </a:r>
            <a:r>
              <a:rPr lang="en-US" dirty="0" smtClean="0"/>
              <a:t>dialog box launcher.</a:t>
            </a:r>
          </a:p>
          <a:p>
            <a:pPr marL="228600" indent="-228600" eaLnBrk="1" fontAlgn="auto" hangingPunct="1">
              <a:spcBef>
                <a:spcPts val="0"/>
              </a:spcBef>
              <a:spcAft>
                <a:spcPts val="0"/>
              </a:spcAft>
              <a:buFont typeface="+mj-lt"/>
              <a:buAutoNum type="arabicPeriod"/>
              <a:defRPr/>
            </a:pPr>
            <a:r>
              <a:rPr lang="en-US" dirty="0" smtClean="0"/>
              <a:t>In the </a:t>
            </a:r>
            <a:r>
              <a:rPr lang="en-US" b="1" dirty="0" smtClean="0"/>
              <a:t>Format Picture </a:t>
            </a:r>
            <a:r>
              <a:rPr lang="en-US" dirty="0" smtClean="0"/>
              <a:t>dialog box, in the left pane, click </a:t>
            </a:r>
            <a:r>
              <a:rPr lang="en-US" b="1" dirty="0" smtClean="0"/>
              <a:t>Picture</a:t>
            </a:r>
            <a:r>
              <a:rPr lang="en-US" dirty="0" smtClean="0"/>
              <a:t>. In the </a:t>
            </a:r>
            <a:r>
              <a:rPr lang="en-US" b="1" dirty="0" smtClean="0"/>
              <a:t>Picture</a:t>
            </a:r>
            <a:r>
              <a:rPr lang="en-US" dirty="0" smtClean="0"/>
              <a:t> pane, in the </a:t>
            </a:r>
            <a:r>
              <a:rPr lang="en-US" b="1" dirty="0" smtClean="0"/>
              <a:t>Brightness </a:t>
            </a:r>
            <a:r>
              <a:rPr lang="en-US" dirty="0" smtClean="0"/>
              <a:t>box, enter </a:t>
            </a:r>
            <a:r>
              <a:rPr lang="en-US" b="1" dirty="0" smtClean="0"/>
              <a:t>40%</a:t>
            </a:r>
            <a:r>
              <a:rPr lang="en-US" dirty="0" smtClean="0"/>
              <a:t>. (</a:t>
            </a:r>
            <a:r>
              <a:rPr lang="en-US" b="1" dirty="0" smtClean="0"/>
              <a:t>Note: </a:t>
            </a:r>
            <a:r>
              <a:rPr lang="en-US" dirty="0" smtClean="0"/>
              <a:t>You may want to adjust the brightness settings for the picture you have chosen.)</a:t>
            </a:r>
          </a:p>
          <a:p>
            <a:pPr marL="228600" indent="-228600" eaLnBrk="1" fontAlgn="auto" hangingPunct="1">
              <a:spcBef>
                <a:spcPts val="0"/>
              </a:spcBef>
              <a:spcAft>
                <a:spcPts val="0"/>
              </a:spcAft>
              <a:buFont typeface="+mj-lt"/>
              <a:buAutoNum type="arabicPeriod"/>
              <a:defRPr/>
            </a:pPr>
            <a:r>
              <a:rPr lang="en-US" dirty="0" smtClean="0"/>
              <a:t>Press and hold CTRL, and then select the third and fourth animation effects (fly-in and expand effects for the second picture) in the </a:t>
            </a:r>
            <a:r>
              <a:rPr lang="en-US" b="1" dirty="0" smtClean="0"/>
              <a:t>Custom</a:t>
            </a:r>
            <a:r>
              <a:rPr lang="en-US" dirty="0" smtClean="0"/>
              <a:t> </a:t>
            </a:r>
            <a:r>
              <a:rPr lang="en-US" b="1" dirty="0" smtClean="0"/>
              <a:t>Animation</a:t>
            </a:r>
            <a:r>
              <a:rPr lang="en-US" dirty="0" smtClean="0"/>
              <a:t> task pane. Click the arrow to the right of one of the animation effects, and then click </a:t>
            </a:r>
            <a:r>
              <a:rPr lang="en-US" b="1" dirty="0" smtClean="0"/>
              <a:t>Timing</a:t>
            </a:r>
            <a:r>
              <a:rPr lang="en-US" dirty="0" smtClean="0"/>
              <a:t>. In the </a:t>
            </a:r>
            <a:r>
              <a:rPr lang="en-US" b="1" dirty="0" smtClean="0"/>
              <a:t>Effect Options</a:t>
            </a:r>
            <a:r>
              <a:rPr lang="en-US" dirty="0" smtClean="0"/>
              <a:t> dialog box, on the </a:t>
            </a:r>
            <a:r>
              <a:rPr lang="en-US" b="1" dirty="0" smtClean="0"/>
              <a:t>Timing</a:t>
            </a:r>
            <a:r>
              <a:rPr lang="en-US" dirty="0" smtClean="0"/>
              <a:t> tab, in the </a:t>
            </a:r>
            <a:r>
              <a:rPr lang="en-US" b="1" dirty="0" smtClean="0"/>
              <a:t>Delay</a:t>
            </a:r>
            <a:r>
              <a:rPr lang="en-US" dirty="0" smtClean="0"/>
              <a:t> box, enter </a:t>
            </a:r>
            <a:r>
              <a:rPr lang="en-US" b="1" dirty="0" smtClean="0"/>
              <a:t>0.2</a:t>
            </a:r>
            <a:r>
              <a:rPr lang="en-US" dirty="0" smtClean="0"/>
              <a:t>, and then click </a:t>
            </a:r>
            <a:r>
              <a:rPr lang="en-US" b="1" dirty="0" smtClean="0"/>
              <a:t>OK</a:t>
            </a:r>
            <a:r>
              <a:rPr lang="en-US" dirty="0" smtClean="0"/>
              <a:t>.</a:t>
            </a:r>
          </a:p>
          <a:p>
            <a:pPr marL="228600" indent="-228600" eaLnBrk="1" fontAlgn="auto" hangingPunct="1">
              <a:spcBef>
                <a:spcPts val="0"/>
              </a:spcBef>
              <a:spcAft>
                <a:spcPts val="0"/>
              </a:spcAft>
              <a:buFont typeface="+mj-lt"/>
              <a:buAutoNum type="arabicPeriod"/>
              <a:defRPr/>
            </a:pPr>
            <a:endParaRPr lang="en-US" dirty="0" smtClean="0"/>
          </a:p>
          <a:p>
            <a:pPr marL="228600" indent="-228600" eaLnBrk="1" fontAlgn="auto" hangingPunct="1">
              <a:spcBef>
                <a:spcPts val="0"/>
              </a:spcBef>
              <a:spcAft>
                <a:spcPts val="0"/>
              </a:spcAft>
              <a:buFont typeface="+mj-lt"/>
              <a:buAutoNum type="arabicPeriod"/>
              <a:defRPr/>
            </a:pPr>
            <a:endParaRPr lang="en-US" dirty="0" smtClean="0"/>
          </a:p>
          <a:p>
            <a:pPr marL="228600" indent="-228600" eaLnBrk="1" fontAlgn="auto" hangingPunct="1">
              <a:spcBef>
                <a:spcPts val="0"/>
              </a:spcBef>
              <a:spcAft>
                <a:spcPts val="0"/>
              </a:spcAft>
              <a:buFont typeface="+mj-lt"/>
              <a:buNone/>
              <a:defRPr/>
            </a:pPr>
            <a:r>
              <a:rPr lang="en-US" dirty="0" smtClean="0"/>
              <a:t>To reproduce the third picture with animation effects on this slide, do the following:</a:t>
            </a:r>
          </a:p>
          <a:p>
            <a:pPr marL="228600" indent="-228600" eaLnBrk="1" fontAlgn="auto" hangingPunct="1">
              <a:spcBef>
                <a:spcPts val="0"/>
              </a:spcBef>
              <a:spcAft>
                <a:spcPts val="0"/>
              </a:spcAft>
              <a:buFont typeface="+mj-lt"/>
              <a:buAutoNum type="arabicPeriod"/>
              <a:defRPr/>
            </a:pPr>
            <a:r>
              <a:rPr lang="en-US" dirty="0" smtClean="0"/>
              <a:t>On the slide, select the second picture. On the </a:t>
            </a:r>
            <a:r>
              <a:rPr lang="en-US" b="1" dirty="0" smtClean="0"/>
              <a:t>Home</a:t>
            </a:r>
            <a:r>
              <a:rPr lang="en-US" dirty="0" smtClean="0"/>
              <a:t> tab, in the </a:t>
            </a:r>
            <a:r>
              <a:rPr lang="en-US" b="1" dirty="0" smtClean="0"/>
              <a:t>Clipboard</a:t>
            </a:r>
            <a:r>
              <a:rPr lang="en-US" dirty="0" smtClean="0"/>
              <a:t> group, click the arrow under </a:t>
            </a:r>
            <a:r>
              <a:rPr lang="en-US" b="1" dirty="0" smtClean="0"/>
              <a:t>Paste</a:t>
            </a:r>
            <a:r>
              <a:rPr lang="en-US" dirty="0" smtClean="0"/>
              <a:t>, and then click </a:t>
            </a:r>
            <a:r>
              <a:rPr lang="en-US" b="1" dirty="0" smtClean="0"/>
              <a:t>Duplicate</a:t>
            </a:r>
            <a:r>
              <a:rPr lang="en-US" dirty="0" smtClean="0"/>
              <a:t>.</a:t>
            </a:r>
          </a:p>
          <a:p>
            <a:pPr marL="228600" indent="-228600" eaLnBrk="1" fontAlgn="auto" hangingPunct="1">
              <a:spcBef>
                <a:spcPts val="0"/>
              </a:spcBef>
              <a:spcAft>
                <a:spcPts val="0"/>
              </a:spcAft>
              <a:buFont typeface="+mj-lt"/>
              <a:buAutoNum type="arabicPeriod"/>
              <a:defRPr/>
            </a:pPr>
            <a:r>
              <a:rPr lang="en-US" dirty="0" smtClean="0"/>
              <a:t>Drag the third picture until its left side slightly overlaps the right side of the second picture.</a:t>
            </a:r>
          </a:p>
          <a:p>
            <a:pPr marL="228600" indent="-228600" eaLnBrk="1" fontAlgn="auto" hangingPunct="1">
              <a:spcBef>
                <a:spcPts val="0"/>
              </a:spcBef>
              <a:spcAft>
                <a:spcPts val="0"/>
              </a:spcAft>
              <a:buFont typeface="+mj-lt"/>
              <a:buAutoNum type="arabicPeriod"/>
              <a:defRPr/>
            </a:pPr>
            <a:r>
              <a:rPr lang="en-US" dirty="0" smtClean="0"/>
              <a:t>Select the third picture. Under </a:t>
            </a:r>
            <a:r>
              <a:rPr lang="en-US" b="1" dirty="0" smtClean="0"/>
              <a:t>Picture</a:t>
            </a:r>
            <a:r>
              <a:rPr lang="en-US" dirty="0" smtClean="0"/>
              <a:t> </a:t>
            </a:r>
            <a:r>
              <a:rPr lang="en-US" b="1" dirty="0" smtClean="0"/>
              <a:t>Tools</a:t>
            </a:r>
            <a:r>
              <a:rPr lang="en-US" dirty="0" smtClean="0"/>
              <a:t>, on the </a:t>
            </a:r>
            <a:r>
              <a:rPr lang="en-US" b="1" dirty="0" smtClean="0"/>
              <a:t>Format</a:t>
            </a:r>
            <a:r>
              <a:rPr lang="en-US" dirty="0" smtClean="0"/>
              <a:t> tab, in the bottom right corner of the </a:t>
            </a:r>
            <a:r>
              <a:rPr lang="en-US" b="1" dirty="0" smtClean="0"/>
              <a:t>Picture Styles </a:t>
            </a:r>
            <a:r>
              <a:rPr lang="en-US" dirty="0" smtClean="0"/>
              <a:t>group, click the </a:t>
            </a:r>
            <a:r>
              <a:rPr lang="en-US" b="1" dirty="0" smtClean="0"/>
              <a:t>Format Shape </a:t>
            </a:r>
            <a:r>
              <a:rPr lang="en-US" dirty="0" smtClean="0"/>
              <a:t>dialog box launcher.</a:t>
            </a:r>
          </a:p>
          <a:p>
            <a:pPr marL="228600" indent="-228600" eaLnBrk="1" fontAlgn="auto" hangingPunct="1">
              <a:spcBef>
                <a:spcPts val="0"/>
              </a:spcBef>
              <a:spcAft>
                <a:spcPts val="0"/>
              </a:spcAft>
              <a:buFont typeface="+mj-lt"/>
              <a:buAutoNum type="arabicPeriod"/>
              <a:defRPr/>
            </a:pPr>
            <a:r>
              <a:rPr lang="en-US" dirty="0" smtClean="0"/>
              <a:t>In the </a:t>
            </a:r>
            <a:r>
              <a:rPr lang="en-US" b="1" dirty="0" smtClean="0"/>
              <a:t>Format Picture </a:t>
            </a:r>
            <a:r>
              <a:rPr lang="en-US" dirty="0" smtClean="0"/>
              <a:t>dialog box, in the left pane, click </a:t>
            </a:r>
            <a:r>
              <a:rPr lang="en-US" b="1" dirty="0" smtClean="0"/>
              <a:t>Picture</a:t>
            </a:r>
            <a:r>
              <a:rPr lang="en-US" dirty="0" smtClean="0"/>
              <a:t>. In the </a:t>
            </a:r>
            <a:r>
              <a:rPr lang="en-US" b="1" dirty="0" smtClean="0"/>
              <a:t>Picture</a:t>
            </a:r>
            <a:r>
              <a:rPr lang="en-US" dirty="0" smtClean="0"/>
              <a:t> pane, in the </a:t>
            </a:r>
            <a:r>
              <a:rPr lang="en-US" b="1" dirty="0" smtClean="0"/>
              <a:t>Brightness </a:t>
            </a:r>
            <a:r>
              <a:rPr lang="en-US" dirty="0" smtClean="0"/>
              <a:t>box, enter </a:t>
            </a:r>
            <a:r>
              <a:rPr lang="en-US" b="1" dirty="0" smtClean="0"/>
              <a:t>20%</a:t>
            </a:r>
            <a:r>
              <a:rPr lang="en-US" dirty="0" smtClean="0"/>
              <a:t>. (</a:t>
            </a:r>
            <a:r>
              <a:rPr lang="en-US" b="1" dirty="0" smtClean="0"/>
              <a:t>Note: </a:t>
            </a:r>
            <a:r>
              <a:rPr lang="en-US" dirty="0" smtClean="0"/>
              <a:t>You may want to adjust the brightness settings for the picture you have chosen.)</a:t>
            </a:r>
          </a:p>
          <a:p>
            <a:pPr marL="228600" indent="-228600" eaLnBrk="1" fontAlgn="auto" hangingPunct="1">
              <a:spcBef>
                <a:spcPts val="0"/>
              </a:spcBef>
              <a:spcAft>
                <a:spcPts val="0"/>
              </a:spcAft>
              <a:buFont typeface="+mj-lt"/>
              <a:buAutoNum type="arabicPeriod"/>
              <a:defRPr/>
            </a:pPr>
            <a:r>
              <a:rPr lang="en-US" dirty="0" smtClean="0"/>
              <a:t>Press and hold CTRL, and then select the fifth and sixth animation effects (fly-in and expand effects for the third picture) in the </a:t>
            </a:r>
            <a:r>
              <a:rPr lang="en-US" b="1" dirty="0" smtClean="0"/>
              <a:t>Custom</a:t>
            </a:r>
            <a:r>
              <a:rPr lang="en-US" dirty="0" smtClean="0"/>
              <a:t> </a:t>
            </a:r>
            <a:r>
              <a:rPr lang="en-US" b="1" dirty="0" smtClean="0"/>
              <a:t>Animation</a:t>
            </a:r>
            <a:r>
              <a:rPr lang="en-US" dirty="0" smtClean="0"/>
              <a:t> task pane. Click the arrow to the right of one of the animation effects, and then click </a:t>
            </a:r>
            <a:r>
              <a:rPr lang="en-US" b="1" dirty="0" smtClean="0"/>
              <a:t>Timing</a:t>
            </a:r>
            <a:r>
              <a:rPr lang="en-US" dirty="0" smtClean="0"/>
              <a:t>. In the </a:t>
            </a:r>
            <a:r>
              <a:rPr lang="en-US" b="1" dirty="0" smtClean="0"/>
              <a:t>Effect Options</a:t>
            </a:r>
            <a:r>
              <a:rPr lang="en-US" dirty="0" smtClean="0"/>
              <a:t> dialog box, on the </a:t>
            </a:r>
            <a:r>
              <a:rPr lang="en-US" b="1" dirty="0" smtClean="0"/>
              <a:t>Timing</a:t>
            </a:r>
            <a:r>
              <a:rPr lang="en-US" dirty="0" smtClean="0"/>
              <a:t> tab, in the </a:t>
            </a:r>
            <a:r>
              <a:rPr lang="en-US" b="1" dirty="0" smtClean="0"/>
              <a:t>Delay</a:t>
            </a:r>
            <a:r>
              <a:rPr lang="en-US" dirty="0" smtClean="0"/>
              <a:t> box, enter </a:t>
            </a:r>
            <a:r>
              <a:rPr lang="en-US" b="1" dirty="0" smtClean="0"/>
              <a:t>0.4</a:t>
            </a:r>
            <a:r>
              <a:rPr lang="en-US" dirty="0" smtClean="0"/>
              <a:t>, and then click </a:t>
            </a:r>
            <a:r>
              <a:rPr lang="en-US" b="1" dirty="0" smtClean="0"/>
              <a:t>OK</a:t>
            </a:r>
            <a:r>
              <a:rPr lang="en-US" dirty="0" smtClean="0"/>
              <a:t>.</a:t>
            </a:r>
          </a:p>
          <a:p>
            <a:pPr marL="228600" indent="-228600" eaLnBrk="1" fontAlgn="auto" hangingPunct="1">
              <a:spcBef>
                <a:spcPts val="0"/>
              </a:spcBef>
              <a:spcAft>
                <a:spcPts val="0"/>
              </a:spcAft>
              <a:buFont typeface="+mj-lt"/>
              <a:buAutoNum type="arabicPeriod"/>
              <a:defRPr/>
            </a:pPr>
            <a:endParaRPr lang="en-US" dirty="0" smtClean="0"/>
          </a:p>
          <a:p>
            <a:pPr marL="228600" indent="-228600" eaLnBrk="1" fontAlgn="auto" hangingPunct="1">
              <a:spcBef>
                <a:spcPts val="0"/>
              </a:spcBef>
              <a:spcAft>
                <a:spcPts val="0"/>
              </a:spcAft>
              <a:buFont typeface="+mj-lt"/>
              <a:buAutoNum type="arabicPeriod"/>
              <a:defRPr/>
            </a:pPr>
            <a:endParaRPr lang="en-US" dirty="0" smtClean="0"/>
          </a:p>
          <a:p>
            <a:pPr eaLnBrk="1" fontAlgn="auto" hangingPunct="1">
              <a:spcBef>
                <a:spcPts val="0"/>
              </a:spcBef>
              <a:spcAft>
                <a:spcPts val="0"/>
              </a:spcAft>
              <a:buFont typeface="+mj-lt"/>
              <a:buNone/>
              <a:defRPr/>
            </a:pPr>
            <a:r>
              <a:rPr lang="en-US" dirty="0" smtClean="0"/>
              <a:t>To reproduce the fourth picture with animation effects on this slide, do the following:</a:t>
            </a:r>
          </a:p>
          <a:p>
            <a:pPr marL="228600" indent="-228600" eaLnBrk="1" fontAlgn="auto" hangingPunct="1">
              <a:spcBef>
                <a:spcPts val="0"/>
              </a:spcBef>
              <a:spcAft>
                <a:spcPts val="0"/>
              </a:spcAft>
              <a:buFont typeface="+mj-lt"/>
              <a:buAutoNum type="arabicPeriod"/>
              <a:defRPr/>
            </a:pPr>
            <a:r>
              <a:rPr lang="en-US" dirty="0" smtClean="0"/>
              <a:t>On the slide, select the third picture. On the </a:t>
            </a:r>
            <a:r>
              <a:rPr lang="en-US" b="1" dirty="0" smtClean="0"/>
              <a:t>Home</a:t>
            </a:r>
            <a:r>
              <a:rPr lang="en-US" dirty="0" smtClean="0"/>
              <a:t> tab, in the </a:t>
            </a:r>
            <a:r>
              <a:rPr lang="en-US" b="1" dirty="0" smtClean="0"/>
              <a:t>Clipboard</a:t>
            </a:r>
            <a:r>
              <a:rPr lang="en-US" dirty="0" smtClean="0"/>
              <a:t> group, click the arrow under </a:t>
            </a:r>
            <a:r>
              <a:rPr lang="en-US" b="1" dirty="0" smtClean="0"/>
              <a:t>Paste</a:t>
            </a:r>
            <a:r>
              <a:rPr lang="en-US" dirty="0" smtClean="0"/>
              <a:t>, and then click </a:t>
            </a:r>
            <a:r>
              <a:rPr lang="en-US" b="1" dirty="0" smtClean="0"/>
              <a:t>Duplicate</a:t>
            </a:r>
            <a:r>
              <a:rPr lang="en-US" dirty="0" smtClean="0"/>
              <a:t>.</a:t>
            </a:r>
          </a:p>
          <a:p>
            <a:pPr marL="228600" indent="-228600" eaLnBrk="1" fontAlgn="auto" hangingPunct="1">
              <a:spcBef>
                <a:spcPts val="0"/>
              </a:spcBef>
              <a:spcAft>
                <a:spcPts val="0"/>
              </a:spcAft>
              <a:buFont typeface="+mj-lt"/>
              <a:buAutoNum type="arabicPeriod"/>
              <a:defRPr/>
            </a:pPr>
            <a:r>
              <a:rPr lang="en-US" dirty="0" smtClean="0"/>
              <a:t>Drag the fourth picture until its left side slightly overlaps the right side of the third picture.</a:t>
            </a:r>
          </a:p>
          <a:p>
            <a:pPr marL="228600" indent="-228600" eaLnBrk="1" fontAlgn="auto" hangingPunct="1">
              <a:spcBef>
                <a:spcPts val="0"/>
              </a:spcBef>
              <a:spcAft>
                <a:spcPts val="0"/>
              </a:spcAft>
              <a:buFont typeface="+mj-lt"/>
              <a:buAutoNum type="arabicPeriod"/>
              <a:defRPr/>
            </a:pPr>
            <a:r>
              <a:rPr lang="en-US" dirty="0" smtClean="0"/>
              <a:t>Select the fourth picture. Under </a:t>
            </a:r>
            <a:r>
              <a:rPr lang="en-US" b="1" dirty="0" smtClean="0"/>
              <a:t>Picture</a:t>
            </a:r>
            <a:r>
              <a:rPr lang="en-US" dirty="0" smtClean="0"/>
              <a:t> </a:t>
            </a:r>
            <a:r>
              <a:rPr lang="en-US" b="1" dirty="0" smtClean="0"/>
              <a:t>Tools</a:t>
            </a:r>
            <a:r>
              <a:rPr lang="en-US" dirty="0" smtClean="0"/>
              <a:t>, on the </a:t>
            </a:r>
            <a:r>
              <a:rPr lang="en-US" b="1" dirty="0" smtClean="0"/>
              <a:t>Format</a:t>
            </a:r>
            <a:r>
              <a:rPr lang="en-US" dirty="0" smtClean="0"/>
              <a:t> tab, in the bottom right corner of the </a:t>
            </a:r>
            <a:r>
              <a:rPr lang="en-US" b="1" dirty="0" smtClean="0"/>
              <a:t>Picture Styles </a:t>
            </a:r>
            <a:r>
              <a:rPr lang="en-US" dirty="0" smtClean="0"/>
              <a:t>group, click the </a:t>
            </a:r>
            <a:r>
              <a:rPr lang="en-US" b="1" dirty="0" smtClean="0"/>
              <a:t>Format Shape </a:t>
            </a:r>
            <a:r>
              <a:rPr lang="en-US" dirty="0" smtClean="0"/>
              <a:t>dialog box launcher.</a:t>
            </a:r>
          </a:p>
          <a:p>
            <a:pPr marL="228600" indent="-228600" eaLnBrk="1" fontAlgn="auto" hangingPunct="1">
              <a:spcBef>
                <a:spcPts val="0"/>
              </a:spcBef>
              <a:spcAft>
                <a:spcPts val="0"/>
              </a:spcAft>
              <a:buFont typeface="+mj-lt"/>
              <a:buAutoNum type="arabicPeriod"/>
              <a:defRPr/>
            </a:pPr>
            <a:r>
              <a:rPr lang="en-US" dirty="0" smtClean="0"/>
              <a:t>In the </a:t>
            </a:r>
            <a:r>
              <a:rPr lang="en-US" b="1" dirty="0" smtClean="0"/>
              <a:t>Format Picture </a:t>
            </a:r>
            <a:r>
              <a:rPr lang="en-US" dirty="0" smtClean="0"/>
              <a:t>dialog box, in the left pane, click </a:t>
            </a:r>
            <a:r>
              <a:rPr lang="en-US" b="1" dirty="0" smtClean="0"/>
              <a:t>Picture</a:t>
            </a:r>
            <a:r>
              <a:rPr lang="en-US" dirty="0" smtClean="0"/>
              <a:t>. In the </a:t>
            </a:r>
            <a:r>
              <a:rPr lang="en-US" b="1" dirty="0" smtClean="0"/>
              <a:t>Picture</a:t>
            </a:r>
            <a:r>
              <a:rPr lang="en-US" dirty="0" smtClean="0"/>
              <a:t> pane, in the </a:t>
            </a:r>
            <a:r>
              <a:rPr lang="en-US" b="1" dirty="0" smtClean="0"/>
              <a:t>Brightness </a:t>
            </a:r>
            <a:r>
              <a:rPr lang="en-US" dirty="0" smtClean="0"/>
              <a:t>box, enter </a:t>
            </a:r>
            <a:r>
              <a:rPr lang="en-US" b="1" dirty="0" smtClean="0"/>
              <a:t>0%</a:t>
            </a:r>
            <a:r>
              <a:rPr lang="en-US" dirty="0" smtClean="0"/>
              <a:t>. </a:t>
            </a:r>
          </a:p>
          <a:p>
            <a:pPr marL="228600" indent="-228600" eaLnBrk="1" fontAlgn="auto" hangingPunct="1">
              <a:spcBef>
                <a:spcPts val="0"/>
              </a:spcBef>
              <a:spcAft>
                <a:spcPts val="0"/>
              </a:spcAft>
              <a:buFont typeface="+mj-lt"/>
              <a:buAutoNum type="arabicPeriod"/>
              <a:defRPr/>
            </a:pPr>
            <a:r>
              <a:rPr lang="en-US" dirty="0" smtClean="0"/>
              <a:t>Press and hold CTRL, and then select the seventh and eighth animation effects (fly-in and expand effects for the fourth picture) in the </a:t>
            </a:r>
            <a:r>
              <a:rPr lang="en-US" b="1" dirty="0" smtClean="0"/>
              <a:t>Custom</a:t>
            </a:r>
            <a:r>
              <a:rPr lang="en-US" dirty="0" smtClean="0"/>
              <a:t> </a:t>
            </a:r>
            <a:r>
              <a:rPr lang="en-US" b="1" dirty="0" smtClean="0"/>
              <a:t>Animation</a:t>
            </a:r>
            <a:r>
              <a:rPr lang="en-US" dirty="0" smtClean="0"/>
              <a:t> pane. Click the arrow to the right of one of the animation effects, and then click </a:t>
            </a:r>
            <a:r>
              <a:rPr lang="en-US" b="1" dirty="0" smtClean="0"/>
              <a:t>Timing</a:t>
            </a:r>
            <a:r>
              <a:rPr lang="en-US" dirty="0" smtClean="0"/>
              <a:t>. In the </a:t>
            </a:r>
            <a:r>
              <a:rPr lang="en-US" b="1" dirty="0" smtClean="0"/>
              <a:t>Effect Options</a:t>
            </a:r>
            <a:r>
              <a:rPr lang="en-US" dirty="0" smtClean="0"/>
              <a:t> dialog box, on the </a:t>
            </a:r>
            <a:r>
              <a:rPr lang="en-US" b="1" dirty="0" smtClean="0"/>
              <a:t>Timing</a:t>
            </a:r>
            <a:r>
              <a:rPr lang="en-US" dirty="0" smtClean="0"/>
              <a:t> tab, in the </a:t>
            </a:r>
            <a:r>
              <a:rPr lang="en-US" b="1" dirty="0" smtClean="0"/>
              <a:t>Delay</a:t>
            </a:r>
            <a:r>
              <a:rPr lang="en-US" dirty="0" smtClean="0"/>
              <a:t> box, enter </a:t>
            </a:r>
            <a:r>
              <a:rPr lang="en-US" b="1" dirty="0" smtClean="0"/>
              <a:t>0.6</a:t>
            </a:r>
            <a:r>
              <a:rPr lang="en-US" dirty="0" smtClean="0"/>
              <a:t>, and then click </a:t>
            </a:r>
            <a:r>
              <a:rPr lang="en-US" b="1" dirty="0" smtClean="0"/>
              <a:t>OK</a:t>
            </a:r>
            <a:r>
              <a:rPr lang="en-US" dirty="0" smtClean="0"/>
              <a:t>.</a:t>
            </a:r>
          </a:p>
          <a:p>
            <a:pPr marL="228600" indent="-228600" eaLnBrk="1" fontAlgn="auto" hangingPunct="1">
              <a:spcBef>
                <a:spcPts val="0"/>
              </a:spcBef>
              <a:spcAft>
                <a:spcPts val="0"/>
              </a:spcAft>
              <a:buFont typeface="+mj-lt"/>
              <a:buNone/>
              <a:defRPr/>
            </a:pPr>
            <a:endParaRPr lang="en-US" dirty="0" smtClean="0"/>
          </a:p>
          <a:p>
            <a:pPr marL="228600" indent="-228600" eaLnBrk="1" fontAlgn="auto" hangingPunct="1">
              <a:spcBef>
                <a:spcPts val="0"/>
              </a:spcBef>
              <a:spcAft>
                <a:spcPts val="0"/>
              </a:spcAft>
              <a:buFont typeface="+mj-lt"/>
              <a:buNone/>
              <a:defRPr/>
            </a:pPr>
            <a:endParaRPr lang="en-US" dirty="0" smtClean="0"/>
          </a:p>
          <a:p>
            <a:pPr marL="228600" indent="-228600" eaLnBrk="1" fontAlgn="auto" hangingPunct="1">
              <a:spcBef>
                <a:spcPts val="0"/>
              </a:spcBef>
              <a:spcAft>
                <a:spcPts val="0"/>
              </a:spcAft>
              <a:buFont typeface="+mj-lt"/>
              <a:buNone/>
              <a:defRPr/>
            </a:pPr>
            <a:r>
              <a:rPr lang="en-US" dirty="0" smtClean="0"/>
              <a:t>To reproduce the fifth picture with animation effects on this slide, do the following:</a:t>
            </a:r>
          </a:p>
          <a:p>
            <a:pPr marL="228600" indent="-228600" eaLnBrk="1" fontAlgn="auto" hangingPunct="1">
              <a:spcBef>
                <a:spcPts val="0"/>
              </a:spcBef>
              <a:spcAft>
                <a:spcPts val="0"/>
              </a:spcAft>
              <a:buFont typeface="+mj-lt"/>
              <a:buAutoNum type="arabicPeriod"/>
              <a:defRPr/>
            </a:pPr>
            <a:r>
              <a:rPr lang="en-US" dirty="0" smtClean="0"/>
              <a:t>On the slide, select the fourth picture. On the </a:t>
            </a:r>
            <a:r>
              <a:rPr lang="en-US" b="1" dirty="0" smtClean="0"/>
              <a:t>Home</a:t>
            </a:r>
            <a:r>
              <a:rPr lang="en-US" dirty="0" smtClean="0"/>
              <a:t> tab, in the </a:t>
            </a:r>
            <a:r>
              <a:rPr lang="en-US" b="1" dirty="0" smtClean="0"/>
              <a:t>Clipboard</a:t>
            </a:r>
            <a:r>
              <a:rPr lang="en-US" dirty="0" smtClean="0"/>
              <a:t> group, click the arrow under </a:t>
            </a:r>
            <a:r>
              <a:rPr lang="en-US" b="1" dirty="0" smtClean="0"/>
              <a:t>Paste</a:t>
            </a:r>
            <a:r>
              <a:rPr lang="en-US" dirty="0" smtClean="0"/>
              <a:t>, and then click </a:t>
            </a:r>
            <a:r>
              <a:rPr lang="en-US" b="1" dirty="0" smtClean="0"/>
              <a:t>Duplicate</a:t>
            </a:r>
            <a:r>
              <a:rPr lang="en-US" dirty="0" smtClean="0"/>
              <a:t>.</a:t>
            </a:r>
          </a:p>
          <a:p>
            <a:pPr marL="228600" indent="-228600" eaLnBrk="1" fontAlgn="auto" hangingPunct="1">
              <a:spcBef>
                <a:spcPts val="0"/>
              </a:spcBef>
              <a:spcAft>
                <a:spcPts val="0"/>
              </a:spcAft>
              <a:buFont typeface="+mj-lt"/>
              <a:buAutoNum type="arabicPeriod"/>
              <a:defRPr/>
            </a:pPr>
            <a:r>
              <a:rPr lang="en-US" dirty="0" smtClean="0"/>
              <a:t>Drag the fifth picture until its left side slightly overlaps the right side of the fourth picture.</a:t>
            </a:r>
          </a:p>
          <a:p>
            <a:pPr marL="228600" indent="-228600" eaLnBrk="1" fontAlgn="auto" hangingPunct="1">
              <a:spcBef>
                <a:spcPts val="0"/>
              </a:spcBef>
              <a:spcAft>
                <a:spcPts val="0"/>
              </a:spcAft>
              <a:buFont typeface="+mj-lt"/>
              <a:buAutoNum type="arabicPeriod"/>
              <a:defRPr/>
            </a:pPr>
            <a:r>
              <a:rPr lang="en-US" dirty="0" smtClean="0"/>
              <a:t>Select the fifth picture. Under </a:t>
            </a:r>
            <a:r>
              <a:rPr lang="en-US" b="1" dirty="0" smtClean="0"/>
              <a:t>Picture</a:t>
            </a:r>
            <a:r>
              <a:rPr lang="en-US" dirty="0" smtClean="0"/>
              <a:t> </a:t>
            </a:r>
            <a:r>
              <a:rPr lang="en-US" b="1" dirty="0" smtClean="0"/>
              <a:t>Tools</a:t>
            </a:r>
            <a:r>
              <a:rPr lang="en-US" dirty="0" smtClean="0"/>
              <a:t>, on the </a:t>
            </a:r>
            <a:r>
              <a:rPr lang="en-US" b="1" dirty="0" smtClean="0"/>
              <a:t>Format</a:t>
            </a:r>
            <a:r>
              <a:rPr lang="en-US" dirty="0" smtClean="0"/>
              <a:t> tab, in the bottom right corner of the </a:t>
            </a:r>
            <a:r>
              <a:rPr lang="en-US" b="1" dirty="0" smtClean="0"/>
              <a:t>Picture Styles </a:t>
            </a:r>
            <a:r>
              <a:rPr lang="en-US" dirty="0" smtClean="0"/>
              <a:t>group, click the </a:t>
            </a:r>
            <a:r>
              <a:rPr lang="en-US" b="1" dirty="0" smtClean="0"/>
              <a:t>Format Shape </a:t>
            </a:r>
            <a:r>
              <a:rPr lang="en-US" dirty="0" smtClean="0"/>
              <a:t>dialog box launcher.</a:t>
            </a:r>
          </a:p>
          <a:p>
            <a:pPr marL="228600" indent="-228600" eaLnBrk="1" fontAlgn="auto" hangingPunct="1">
              <a:spcBef>
                <a:spcPts val="0"/>
              </a:spcBef>
              <a:spcAft>
                <a:spcPts val="0"/>
              </a:spcAft>
              <a:buFont typeface="+mj-lt"/>
              <a:buAutoNum type="arabicPeriod"/>
              <a:defRPr/>
            </a:pPr>
            <a:r>
              <a:rPr lang="en-US" dirty="0" smtClean="0"/>
              <a:t>In the </a:t>
            </a:r>
            <a:r>
              <a:rPr lang="en-US" b="1" dirty="0" smtClean="0"/>
              <a:t>Format Picture </a:t>
            </a:r>
            <a:r>
              <a:rPr lang="en-US" dirty="0" smtClean="0"/>
              <a:t>dialog box, in the left pane, click </a:t>
            </a:r>
            <a:r>
              <a:rPr lang="en-US" b="1" dirty="0" smtClean="0"/>
              <a:t>Picture</a:t>
            </a:r>
            <a:r>
              <a:rPr lang="en-US" dirty="0" smtClean="0"/>
              <a:t>. In the </a:t>
            </a:r>
            <a:r>
              <a:rPr lang="en-US" b="1" dirty="0" smtClean="0"/>
              <a:t>Picture</a:t>
            </a:r>
            <a:r>
              <a:rPr lang="en-US" dirty="0" smtClean="0"/>
              <a:t> pane, click the button next to </a:t>
            </a:r>
            <a:r>
              <a:rPr lang="en-US" b="1" dirty="0" smtClean="0"/>
              <a:t>Recolor</a:t>
            </a:r>
            <a:r>
              <a:rPr lang="en-US" dirty="0" smtClean="0"/>
              <a:t>, and then under </a:t>
            </a:r>
            <a:r>
              <a:rPr lang="en-US" b="1" dirty="0" smtClean="0"/>
              <a:t>No Recolor </a:t>
            </a:r>
            <a:r>
              <a:rPr lang="en-US" dirty="0" smtClean="0"/>
              <a:t>click </a:t>
            </a:r>
            <a:r>
              <a:rPr lang="en-US" b="1" dirty="0" smtClean="0"/>
              <a:t>No Recolor</a:t>
            </a:r>
            <a:r>
              <a:rPr lang="en-US" dirty="0" smtClean="0"/>
              <a:t>. </a:t>
            </a:r>
          </a:p>
          <a:p>
            <a:pPr marL="228600" indent="-228600" eaLnBrk="1" fontAlgn="auto" hangingPunct="1">
              <a:spcBef>
                <a:spcPts val="0"/>
              </a:spcBef>
              <a:spcAft>
                <a:spcPts val="0"/>
              </a:spcAft>
              <a:buFont typeface="+mj-lt"/>
              <a:buAutoNum type="arabicPeriod"/>
              <a:defRPr/>
            </a:pPr>
            <a:r>
              <a:rPr lang="en-US" dirty="0" smtClean="0"/>
              <a:t>Press and hold CTRL, and then select the ninth and 10th animation effects (fly-in and expand effects for the fifth picture) in the </a:t>
            </a:r>
            <a:r>
              <a:rPr lang="en-US" b="1" dirty="0" smtClean="0"/>
              <a:t>Custom</a:t>
            </a:r>
            <a:r>
              <a:rPr lang="en-US" dirty="0" smtClean="0"/>
              <a:t> </a:t>
            </a:r>
            <a:r>
              <a:rPr lang="en-US" b="1" dirty="0" smtClean="0"/>
              <a:t>Animation</a:t>
            </a:r>
            <a:r>
              <a:rPr lang="en-US" dirty="0" smtClean="0"/>
              <a:t> task pane. Click the arrow to the right of one of the selected animation effects, and then click </a:t>
            </a:r>
            <a:r>
              <a:rPr lang="en-US" b="1" dirty="0" smtClean="0"/>
              <a:t>Timing</a:t>
            </a:r>
            <a:r>
              <a:rPr lang="en-US" dirty="0" smtClean="0"/>
              <a:t>. In the </a:t>
            </a:r>
            <a:r>
              <a:rPr lang="en-US" b="1" dirty="0" smtClean="0"/>
              <a:t>Effect Options</a:t>
            </a:r>
            <a:r>
              <a:rPr lang="en-US" dirty="0" smtClean="0"/>
              <a:t> dialog box, on the </a:t>
            </a:r>
            <a:r>
              <a:rPr lang="en-US" b="1" dirty="0" smtClean="0"/>
              <a:t>Timing</a:t>
            </a:r>
            <a:r>
              <a:rPr lang="en-US" dirty="0" smtClean="0"/>
              <a:t> tab, in the </a:t>
            </a:r>
            <a:r>
              <a:rPr lang="en-US" b="1" dirty="0" smtClean="0"/>
              <a:t>Delay</a:t>
            </a:r>
            <a:r>
              <a:rPr lang="en-US" dirty="0" smtClean="0"/>
              <a:t> box, enter </a:t>
            </a:r>
            <a:r>
              <a:rPr lang="en-US" b="1" dirty="0" smtClean="0"/>
              <a:t>0.8</a:t>
            </a:r>
            <a:r>
              <a:rPr lang="en-US" dirty="0" smtClean="0"/>
              <a:t>, and then click </a:t>
            </a:r>
            <a:r>
              <a:rPr lang="en-US" b="1" dirty="0" smtClean="0"/>
              <a:t>OK</a:t>
            </a:r>
            <a:r>
              <a:rPr lang="en-US" dirty="0" smtClean="0"/>
              <a:t>.</a:t>
            </a:r>
          </a:p>
          <a:p>
            <a:pPr marL="228600" indent="-228600" eaLnBrk="1" fontAlgn="auto" hangingPunct="1">
              <a:spcBef>
                <a:spcPts val="0"/>
              </a:spcBef>
              <a:spcAft>
                <a:spcPts val="0"/>
              </a:spcAft>
              <a:buFont typeface="+mj-lt"/>
              <a:buAutoNum type="arabicPeriod" startAt="22"/>
              <a:defRPr/>
            </a:pPr>
            <a:endParaRPr lang="en-US" dirty="0" smtClean="0"/>
          </a:p>
          <a:p>
            <a:pPr marL="228600" indent="-228600" eaLnBrk="1" fontAlgn="auto" hangingPunct="1">
              <a:spcBef>
                <a:spcPts val="0"/>
              </a:spcBef>
              <a:spcAft>
                <a:spcPts val="0"/>
              </a:spcAft>
              <a:buFont typeface="+mj-lt"/>
              <a:buAutoNum type="arabicPeriod" startAt="22"/>
              <a:defRPr/>
            </a:pPr>
            <a:endParaRPr lang="en-US" dirty="0" smtClean="0"/>
          </a:p>
          <a:p>
            <a:pPr marL="228600" indent="-228600" eaLnBrk="1" fontAlgn="auto" hangingPunct="1">
              <a:spcBef>
                <a:spcPts val="0"/>
              </a:spcBef>
              <a:spcAft>
                <a:spcPts val="0"/>
              </a:spcAft>
              <a:buFont typeface="+mj-lt"/>
              <a:buNone/>
              <a:defRPr/>
            </a:pPr>
            <a:r>
              <a:rPr lang="en-US" dirty="0" smtClean="0"/>
              <a:t>To reproduce the animation effects for the text box on this slide, do the following:</a:t>
            </a:r>
          </a:p>
          <a:p>
            <a:pPr marL="228600" indent="-228600" eaLnBrk="1" fontAlgn="auto" hangingPunct="1">
              <a:spcBef>
                <a:spcPts val="0"/>
              </a:spcBef>
              <a:spcAft>
                <a:spcPts val="0"/>
              </a:spcAft>
              <a:buFont typeface="+mj-lt"/>
              <a:buAutoNum type="arabicPeriod"/>
              <a:defRPr/>
            </a:pPr>
            <a:r>
              <a:rPr lang="en-US" dirty="0" smtClean="0"/>
              <a:t>On the </a:t>
            </a:r>
            <a:r>
              <a:rPr lang="en-US" b="1" dirty="0" smtClean="0"/>
              <a:t>Home</a:t>
            </a:r>
            <a:r>
              <a:rPr lang="en-US" dirty="0" smtClean="0"/>
              <a:t> tab, in the </a:t>
            </a:r>
            <a:r>
              <a:rPr lang="en-US" b="1" dirty="0" smtClean="0"/>
              <a:t>Editing</a:t>
            </a:r>
            <a:r>
              <a:rPr lang="en-US" dirty="0" smtClean="0"/>
              <a:t> group, click </a:t>
            </a:r>
            <a:r>
              <a:rPr lang="en-US" b="1" dirty="0" smtClean="0"/>
              <a:t>Select</a:t>
            </a:r>
            <a:r>
              <a:rPr lang="en-US" dirty="0" smtClean="0"/>
              <a:t>, and then click </a:t>
            </a:r>
            <a:r>
              <a:rPr lang="en-US" b="1" dirty="0" smtClean="0"/>
              <a:t>Selection Pane</a:t>
            </a:r>
            <a:r>
              <a:rPr lang="en-US" dirty="0" smtClean="0"/>
              <a:t>.</a:t>
            </a:r>
          </a:p>
          <a:p>
            <a:pPr marL="228600" indent="-228600" eaLnBrk="1" fontAlgn="auto" hangingPunct="1">
              <a:spcBef>
                <a:spcPts val="0"/>
              </a:spcBef>
              <a:spcAft>
                <a:spcPts val="0"/>
              </a:spcAft>
              <a:buFont typeface="+mj-lt"/>
              <a:buAutoNum type="arabicPeriod"/>
              <a:defRPr/>
            </a:pPr>
            <a:r>
              <a:rPr lang="en-US" dirty="0" smtClean="0"/>
              <a:t>In the </a:t>
            </a:r>
            <a:r>
              <a:rPr lang="en-US" b="1" dirty="0" smtClean="0"/>
              <a:t>Selection and Visibility</a:t>
            </a:r>
            <a:r>
              <a:rPr lang="en-US" dirty="0" smtClean="0"/>
              <a:t> pane, select the text box, and then do the following in the </a:t>
            </a:r>
            <a:r>
              <a:rPr lang="en-US" b="1" dirty="0" smtClean="0"/>
              <a:t>Custom</a:t>
            </a:r>
            <a:r>
              <a:rPr lang="en-US" dirty="0" smtClean="0"/>
              <a:t> </a:t>
            </a:r>
            <a:r>
              <a:rPr lang="en-US" b="1" dirty="0" smtClean="0"/>
              <a:t>Animation</a:t>
            </a:r>
            <a:r>
              <a:rPr lang="en-US" dirty="0" smtClean="0"/>
              <a:t> task pane:</a:t>
            </a:r>
          </a:p>
          <a:p>
            <a:pPr marL="685800" lvl="1" indent="-228600" eaLnBrk="1" fontAlgn="auto" hangingPunct="1">
              <a:spcBef>
                <a:spcPts val="0"/>
              </a:spcBef>
              <a:spcAft>
                <a:spcPts val="0"/>
              </a:spcAft>
              <a:buFont typeface="+mj-lt"/>
              <a:buAutoNum type="arabicPeriod"/>
              <a:defRPr/>
            </a:pPr>
            <a:r>
              <a:rPr lang="en-US" dirty="0" smtClean="0"/>
              <a:t>Click </a:t>
            </a:r>
            <a:r>
              <a:rPr lang="en-US" b="1" dirty="0" smtClean="0"/>
              <a:t>Add Effect</a:t>
            </a:r>
            <a:r>
              <a:rPr lang="en-US" dirty="0" smtClean="0"/>
              <a:t>, point to </a:t>
            </a:r>
            <a:r>
              <a:rPr lang="en-US" b="1" dirty="0" smtClean="0"/>
              <a:t>Entrance</a:t>
            </a:r>
            <a:r>
              <a:rPr lang="en-US" dirty="0" smtClean="0"/>
              <a:t>,  and then click </a:t>
            </a:r>
            <a:r>
              <a:rPr lang="en-US" b="1" dirty="0" smtClean="0"/>
              <a:t>More</a:t>
            </a:r>
            <a:r>
              <a:rPr lang="en-US" dirty="0" smtClean="0"/>
              <a:t> </a:t>
            </a:r>
            <a:r>
              <a:rPr lang="en-US" b="1" dirty="0" smtClean="0"/>
              <a:t>Effects</a:t>
            </a:r>
            <a:r>
              <a:rPr lang="en-US" dirty="0" smtClean="0"/>
              <a:t>. In the </a:t>
            </a:r>
            <a:r>
              <a:rPr lang="en-US" b="1" dirty="0" smtClean="0"/>
              <a:t>Add Entrance Effect </a:t>
            </a:r>
            <a:r>
              <a:rPr lang="en-US" dirty="0" smtClean="0"/>
              <a:t>dialog box,</a:t>
            </a:r>
            <a:r>
              <a:rPr lang="en-US" b="1" dirty="0" smtClean="0"/>
              <a:t> </a:t>
            </a:r>
            <a:r>
              <a:rPr lang="en-US" dirty="0" smtClean="0"/>
              <a:t>under </a:t>
            </a:r>
            <a:r>
              <a:rPr lang="en-US" b="1" dirty="0" smtClean="0"/>
              <a:t>Subtle</a:t>
            </a:r>
            <a:r>
              <a:rPr lang="en-US" dirty="0" smtClean="0"/>
              <a:t>, click </a:t>
            </a:r>
            <a:r>
              <a:rPr lang="en-US" b="1" dirty="0" smtClean="0"/>
              <a:t>Fade</a:t>
            </a:r>
            <a:r>
              <a:rPr lang="en-US" dirty="0" smtClean="0"/>
              <a:t>, and then click </a:t>
            </a:r>
            <a:r>
              <a:rPr lang="en-US" b="1" dirty="0" smtClean="0"/>
              <a:t>OK</a:t>
            </a:r>
            <a:r>
              <a:rPr lang="en-US" dirty="0" smtClean="0"/>
              <a:t>.</a:t>
            </a:r>
          </a:p>
          <a:p>
            <a:pPr marL="685800" lvl="1" indent="-228600" eaLnBrk="1" fontAlgn="auto" hangingPunct="1">
              <a:spcBef>
                <a:spcPts val="0"/>
              </a:spcBef>
              <a:spcAft>
                <a:spcPts val="0"/>
              </a:spcAft>
              <a:buFont typeface="+mj-lt"/>
              <a:buAutoNum type="arabicPeriod"/>
              <a:defRPr/>
            </a:pPr>
            <a:r>
              <a:rPr lang="en-US" dirty="0" smtClean="0"/>
              <a:t>Under </a:t>
            </a:r>
            <a:r>
              <a:rPr lang="en-US" b="1" dirty="0" smtClean="0"/>
              <a:t>Modify: Fade</a:t>
            </a:r>
            <a:r>
              <a:rPr lang="en-US" dirty="0" smtClean="0"/>
              <a:t>, in the </a:t>
            </a:r>
            <a:r>
              <a:rPr lang="en-US" b="1" dirty="0" smtClean="0"/>
              <a:t>Start </a:t>
            </a:r>
            <a:r>
              <a:rPr lang="en-US" dirty="0" smtClean="0"/>
              <a:t>list, select </a:t>
            </a:r>
            <a:r>
              <a:rPr lang="en-US" b="1" dirty="0" smtClean="0"/>
              <a:t>With Previous</a:t>
            </a:r>
            <a:r>
              <a:rPr lang="en-US" dirty="0" smtClean="0"/>
              <a:t>. </a:t>
            </a:r>
          </a:p>
          <a:p>
            <a:pPr marL="685800" lvl="1" indent="-228600" eaLnBrk="1" fontAlgn="auto" hangingPunct="1">
              <a:spcBef>
                <a:spcPts val="0"/>
              </a:spcBef>
              <a:spcAft>
                <a:spcPts val="0"/>
              </a:spcAft>
              <a:buFont typeface="+mj-lt"/>
              <a:buAutoNum type="arabicPeriod"/>
              <a:defRPr/>
            </a:pPr>
            <a:r>
              <a:rPr lang="en-US" dirty="0" smtClean="0"/>
              <a:t>Under </a:t>
            </a:r>
            <a:r>
              <a:rPr lang="en-US" b="1" dirty="0" smtClean="0"/>
              <a:t>Modify: Fade</a:t>
            </a:r>
            <a:r>
              <a:rPr lang="en-US" dirty="0" smtClean="0"/>
              <a:t>, in the </a:t>
            </a:r>
            <a:r>
              <a:rPr lang="en-US" b="1" dirty="0" smtClean="0"/>
              <a:t>Speed </a:t>
            </a:r>
            <a:r>
              <a:rPr lang="en-US" dirty="0" smtClean="0"/>
              <a:t>list, select </a:t>
            </a:r>
            <a:r>
              <a:rPr lang="en-US" b="1" dirty="0" smtClean="0"/>
              <a:t>Very Fast</a:t>
            </a:r>
            <a:r>
              <a:rPr lang="en-US" dirty="0" smtClean="0"/>
              <a:t>.</a:t>
            </a:r>
          </a:p>
          <a:p>
            <a:pPr marL="228600" indent="-228600" eaLnBrk="1" fontAlgn="auto" hangingPunct="1">
              <a:spcBef>
                <a:spcPts val="0"/>
              </a:spcBef>
              <a:spcAft>
                <a:spcPts val="0"/>
              </a:spcAft>
              <a:buFont typeface="+mj-lt"/>
              <a:buAutoNum type="arabicPeriod" startAt="3"/>
              <a:defRPr/>
            </a:pPr>
            <a:r>
              <a:rPr lang="en-US" dirty="0" smtClean="0"/>
              <a:t>In the </a:t>
            </a:r>
            <a:r>
              <a:rPr lang="en-US" b="1" dirty="0" smtClean="0"/>
              <a:t>Selection and Visibility </a:t>
            </a:r>
            <a:r>
              <a:rPr lang="en-US" dirty="0" smtClean="0"/>
              <a:t>pane, press and hold CTRL, and then select the first, second, third, and fourth pictures. In the </a:t>
            </a:r>
            <a:r>
              <a:rPr lang="en-US" b="1" dirty="0" smtClean="0"/>
              <a:t>Custom</a:t>
            </a:r>
            <a:r>
              <a:rPr lang="en-US" dirty="0" smtClean="0"/>
              <a:t> </a:t>
            </a:r>
            <a:r>
              <a:rPr lang="en-US" b="1" dirty="0" smtClean="0"/>
              <a:t>Animation</a:t>
            </a:r>
            <a:r>
              <a:rPr lang="en-US" dirty="0" smtClean="0"/>
              <a:t> task pane do the following:</a:t>
            </a:r>
          </a:p>
          <a:p>
            <a:pPr marL="685800" lvl="1" indent="-228600" eaLnBrk="1" fontAlgn="auto" hangingPunct="1">
              <a:spcBef>
                <a:spcPts val="0"/>
              </a:spcBef>
              <a:spcAft>
                <a:spcPts val="0"/>
              </a:spcAft>
              <a:buFont typeface="+mj-lt"/>
              <a:buAutoNum type="arabicPeriod"/>
              <a:defRPr/>
            </a:pPr>
            <a:r>
              <a:rPr lang="en-US" dirty="0" smtClean="0"/>
              <a:t>Click </a:t>
            </a:r>
            <a:r>
              <a:rPr lang="en-US" b="1" dirty="0" smtClean="0"/>
              <a:t>Add Effect</a:t>
            </a:r>
            <a:r>
              <a:rPr lang="en-US" dirty="0" smtClean="0"/>
              <a:t>, point to </a:t>
            </a:r>
            <a:r>
              <a:rPr lang="en-US" b="1" dirty="0" smtClean="0"/>
              <a:t>Exit</a:t>
            </a:r>
            <a:r>
              <a:rPr lang="en-US" dirty="0" smtClean="0"/>
              <a:t>, and then click </a:t>
            </a:r>
            <a:r>
              <a:rPr lang="en-US" b="1" dirty="0" smtClean="0"/>
              <a:t>More</a:t>
            </a:r>
            <a:r>
              <a:rPr lang="en-US" dirty="0" smtClean="0"/>
              <a:t> </a:t>
            </a:r>
            <a:r>
              <a:rPr lang="en-US" b="1" dirty="0" smtClean="0"/>
              <a:t>Effects</a:t>
            </a:r>
            <a:r>
              <a:rPr lang="en-US" dirty="0" smtClean="0"/>
              <a:t>. In the </a:t>
            </a:r>
            <a:r>
              <a:rPr lang="en-US" b="1" dirty="0" smtClean="0"/>
              <a:t>Add Exit Effect </a:t>
            </a:r>
            <a:r>
              <a:rPr lang="en-US" dirty="0" smtClean="0"/>
              <a:t>dialog box,</a:t>
            </a:r>
            <a:r>
              <a:rPr lang="en-US" b="1" dirty="0" smtClean="0"/>
              <a:t> </a:t>
            </a:r>
            <a:r>
              <a:rPr lang="en-US" dirty="0" smtClean="0"/>
              <a:t>under </a:t>
            </a:r>
            <a:r>
              <a:rPr lang="en-US" b="1" dirty="0" smtClean="0"/>
              <a:t>Moderate</a:t>
            </a:r>
            <a:r>
              <a:rPr lang="en-US" dirty="0" smtClean="0"/>
              <a:t>, click </a:t>
            </a:r>
            <a:r>
              <a:rPr lang="en-US" b="1" dirty="0" smtClean="0"/>
              <a:t>Stretchy</a:t>
            </a:r>
            <a:r>
              <a:rPr lang="en-US" dirty="0" smtClean="0"/>
              <a:t>, and then click </a:t>
            </a:r>
            <a:r>
              <a:rPr lang="en-US" b="1" dirty="0" smtClean="0"/>
              <a:t>OK</a:t>
            </a:r>
            <a:r>
              <a:rPr lang="en-US" dirty="0" smtClean="0"/>
              <a:t>.</a:t>
            </a:r>
          </a:p>
          <a:p>
            <a:pPr marL="685800" lvl="1" indent="-228600" eaLnBrk="1" fontAlgn="auto" hangingPunct="1">
              <a:spcBef>
                <a:spcPts val="0"/>
              </a:spcBef>
              <a:spcAft>
                <a:spcPts val="0"/>
              </a:spcAft>
              <a:buFont typeface="+mj-lt"/>
              <a:buAutoNum type="arabicPeriod"/>
              <a:defRPr/>
            </a:pPr>
            <a:r>
              <a:rPr lang="en-US" dirty="0" smtClean="0"/>
              <a:t>Under </a:t>
            </a:r>
            <a:r>
              <a:rPr lang="en-US" b="1" dirty="0" smtClean="0"/>
              <a:t>Modify: Stretchy</a:t>
            </a:r>
            <a:r>
              <a:rPr lang="en-US" dirty="0" smtClean="0"/>
              <a:t>, in the </a:t>
            </a:r>
            <a:r>
              <a:rPr lang="en-US" b="1" dirty="0" smtClean="0"/>
              <a:t>Start </a:t>
            </a:r>
            <a:r>
              <a:rPr lang="en-US" dirty="0" smtClean="0"/>
              <a:t>list, select </a:t>
            </a:r>
            <a:r>
              <a:rPr lang="en-US" b="1" dirty="0" smtClean="0"/>
              <a:t>With Previous</a:t>
            </a:r>
            <a:r>
              <a:rPr lang="en-US" dirty="0" smtClean="0"/>
              <a:t>. </a:t>
            </a:r>
          </a:p>
          <a:p>
            <a:pPr marL="685800" lvl="1" indent="-228600" eaLnBrk="1" fontAlgn="auto" hangingPunct="1">
              <a:spcBef>
                <a:spcPts val="0"/>
              </a:spcBef>
              <a:spcAft>
                <a:spcPts val="0"/>
              </a:spcAft>
              <a:buFont typeface="+mj-lt"/>
              <a:buAutoNum type="arabicPeriod"/>
              <a:defRPr/>
            </a:pPr>
            <a:r>
              <a:rPr lang="en-US" dirty="0" smtClean="0"/>
              <a:t>Under </a:t>
            </a:r>
            <a:r>
              <a:rPr lang="en-US" b="1" dirty="0" smtClean="0"/>
              <a:t>Modify: Stretchy</a:t>
            </a:r>
            <a:r>
              <a:rPr lang="en-US" dirty="0" smtClean="0"/>
              <a:t>, in the </a:t>
            </a:r>
            <a:r>
              <a:rPr lang="en-US" b="1" dirty="0" smtClean="0"/>
              <a:t>Speed </a:t>
            </a:r>
            <a:r>
              <a:rPr lang="en-US" dirty="0" smtClean="0"/>
              <a:t>list, select </a:t>
            </a:r>
            <a:r>
              <a:rPr lang="en-US" b="1" dirty="0" smtClean="0"/>
              <a:t>Fast</a:t>
            </a:r>
            <a:r>
              <a:rPr lang="en-US" dirty="0" smtClean="0"/>
              <a:t>.</a:t>
            </a:r>
          </a:p>
          <a:p>
            <a:pPr marL="228600" indent="-228600" eaLnBrk="1" fontAlgn="auto" hangingPunct="1">
              <a:lnSpc>
                <a:spcPct val="90000"/>
              </a:lnSpc>
              <a:spcBef>
                <a:spcPts val="0"/>
              </a:spcBef>
              <a:spcAft>
                <a:spcPts val="600"/>
              </a:spcAft>
              <a:buFont typeface="+mj-lt"/>
              <a:buAutoNum type="arabicPeriod" startAt="4"/>
              <a:defRPr/>
            </a:pPr>
            <a:r>
              <a:rPr lang="en-US" dirty="0" smtClean="0"/>
              <a:t>Also in the </a:t>
            </a:r>
            <a:r>
              <a:rPr lang="en-US" b="1" dirty="0" smtClean="0"/>
              <a:t>Custom Animation </a:t>
            </a:r>
            <a:r>
              <a:rPr lang="en-US" dirty="0" smtClean="0"/>
              <a:t>task pane, select the 12</a:t>
            </a:r>
            <a:r>
              <a:rPr lang="en-US" baseline="30000" dirty="0" smtClean="0"/>
              <a:t>th</a:t>
            </a:r>
            <a:r>
              <a:rPr lang="en-US" dirty="0" smtClean="0"/>
              <a:t> animation effect (first stretchy effect for the text box). Click the arrow to the right of the animation effect, and then click </a:t>
            </a:r>
            <a:r>
              <a:rPr lang="en-US" b="1" dirty="0" smtClean="0"/>
              <a:t>Timing</a:t>
            </a:r>
            <a:r>
              <a:rPr lang="en-US" dirty="0" smtClean="0"/>
              <a:t>. In the </a:t>
            </a:r>
            <a:r>
              <a:rPr lang="en-US" b="1" dirty="0" smtClean="0"/>
              <a:t>Stretchy</a:t>
            </a:r>
            <a:r>
              <a:rPr lang="en-US" dirty="0" smtClean="0"/>
              <a:t> dialog box, on the </a:t>
            </a:r>
            <a:r>
              <a:rPr lang="en-US" b="1" dirty="0" smtClean="0"/>
              <a:t>Timing</a:t>
            </a:r>
            <a:r>
              <a:rPr lang="en-US" dirty="0" smtClean="0"/>
              <a:t> tab, in the </a:t>
            </a:r>
            <a:r>
              <a:rPr lang="en-US" b="1" dirty="0" smtClean="0"/>
              <a:t>Delay </a:t>
            </a:r>
            <a:r>
              <a:rPr lang="en-US" dirty="0" smtClean="0"/>
              <a:t>box, enter </a:t>
            </a:r>
            <a:r>
              <a:rPr lang="en-US" b="1" dirty="0" smtClean="0"/>
              <a:t>1.4</a:t>
            </a:r>
            <a:r>
              <a:rPr lang="en-US" dirty="0" smtClean="0"/>
              <a:t>, and then click </a:t>
            </a:r>
            <a:r>
              <a:rPr lang="en-US" b="1" dirty="0" smtClean="0"/>
              <a:t>OK</a:t>
            </a:r>
            <a:r>
              <a:rPr lang="en-US" dirty="0" smtClean="0"/>
              <a:t>.</a:t>
            </a:r>
          </a:p>
          <a:p>
            <a:pPr marL="228600" indent="-228600" eaLnBrk="1" fontAlgn="auto" hangingPunct="1">
              <a:lnSpc>
                <a:spcPct val="90000"/>
              </a:lnSpc>
              <a:spcBef>
                <a:spcPts val="0"/>
              </a:spcBef>
              <a:spcAft>
                <a:spcPts val="600"/>
              </a:spcAft>
              <a:buFont typeface="+mj-lt"/>
              <a:buAutoNum type="arabicPeriod" startAt="4"/>
              <a:defRPr/>
            </a:pPr>
            <a:r>
              <a:rPr lang="en-US" dirty="0" smtClean="0"/>
              <a:t>Also in the </a:t>
            </a:r>
            <a:r>
              <a:rPr lang="en-US" b="1" dirty="0" smtClean="0"/>
              <a:t>Custom Animation </a:t>
            </a:r>
            <a:r>
              <a:rPr lang="en-US" dirty="0" smtClean="0"/>
              <a:t>task pane, select the 13</a:t>
            </a:r>
            <a:r>
              <a:rPr lang="en-US" baseline="30000" dirty="0" smtClean="0"/>
              <a:t>th</a:t>
            </a:r>
            <a:r>
              <a:rPr lang="en-US" dirty="0" smtClean="0"/>
              <a:t> animation effect (second stretchy effect for the text box). Click the arrow to the right of the animation effect, and then click </a:t>
            </a:r>
            <a:r>
              <a:rPr lang="en-US" b="1" dirty="0" smtClean="0"/>
              <a:t>Timing</a:t>
            </a:r>
            <a:r>
              <a:rPr lang="en-US" dirty="0" smtClean="0"/>
              <a:t>. In the </a:t>
            </a:r>
            <a:r>
              <a:rPr lang="en-US" b="1" dirty="0" smtClean="0"/>
              <a:t>Stretchy</a:t>
            </a:r>
            <a:r>
              <a:rPr lang="en-US" dirty="0" smtClean="0"/>
              <a:t> dialog box, on the </a:t>
            </a:r>
            <a:r>
              <a:rPr lang="en-US" b="1" dirty="0" smtClean="0"/>
              <a:t>Timing</a:t>
            </a:r>
            <a:r>
              <a:rPr lang="en-US" dirty="0" smtClean="0"/>
              <a:t> tab, in the </a:t>
            </a:r>
            <a:r>
              <a:rPr lang="en-US" b="1" dirty="0" smtClean="0"/>
              <a:t>Delay </a:t>
            </a:r>
            <a:r>
              <a:rPr lang="en-US" dirty="0" smtClean="0"/>
              <a:t>box, enter </a:t>
            </a:r>
            <a:r>
              <a:rPr lang="en-US" b="1" dirty="0" smtClean="0"/>
              <a:t>1.6</a:t>
            </a:r>
            <a:r>
              <a:rPr lang="en-US" dirty="0" smtClean="0"/>
              <a:t>, and then click </a:t>
            </a:r>
            <a:r>
              <a:rPr lang="en-US" b="1" dirty="0" smtClean="0"/>
              <a:t>OK</a:t>
            </a:r>
            <a:r>
              <a:rPr lang="en-US" dirty="0" smtClean="0"/>
              <a:t>.</a:t>
            </a:r>
          </a:p>
          <a:p>
            <a:pPr marL="228600" indent="-228600" eaLnBrk="1" fontAlgn="auto" hangingPunct="1">
              <a:lnSpc>
                <a:spcPct val="90000"/>
              </a:lnSpc>
              <a:spcBef>
                <a:spcPts val="0"/>
              </a:spcBef>
              <a:spcAft>
                <a:spcPts val="600"/>
              </a:spcAft>
              <a:buFont typeface="+mj-lt"/>
              <a:buAutoNum type="arabicPeriod" startAt="4"/>
              <a:defRPr/>
            </a:pPr>
            <a:r>
              <a:rPr lang="en-US" dirty="0" smtClean="0"/>
              <a:t>Also in the </a:t>
            </a:r>
            <a:r>
              <a:rPr lang="en-US" b="1" dirty="0" smtClean="0"/>
              <a:t>Custom Animation </a:t>
            </a:r>
            <a:r>
              <a:rPr lang="en-US" dirty="0" smtClean="0"/>
              <a:t>task pane, select the 14</a:t>
            </a:r>
            <a:r>
              <a:rPr lang="en-US" baseline="30000" dirty="0" smtClean="0"/>
              <a:t>th</a:t>
            </a:r>
            <a:r>
              <a:rPr lang="en-US" dirty="0" smtClean="0"/>
              <a:t> animation effect (third stretchy effect for the text box). Click the arrow to the right of the animation effect, and then click </a:t>
            </a:r>
            <a:r>
              <a:rPr lang="en-US" b="1" dirty="0" smtClean="0"/>
              <a:t>Timing</a:t>
            </a:r>
            <a:r>
              <a:rPr lang="en-US" dirty="0" smtClean="0"/>
              <a:t>. In the </a:t>
            </a:r>
            <a:r>
              <a:rPr lang="en-US" b="1" dirty="0" smtClean="0"/>
              <a:t>Stretchy</a:t>
            </a:r>
            <a:r>
              <a:rPr lang="en-US" dirty="0" smtClean="0"/>
              <a:t> dialog box, on the </a:t>
            </a:r>
            <a:r>
              <a:rPr lang="en-US" b="1" dirty="0" smtClean="0"/>
              <a:t>Timing</a:t>
            </a:r>
            <a:r>
              <a:rPr lang="en-US" dirty="0" smtClean="0"/>
              <a:t> tab, in the </a:t>
            </a:r>
            <a:r>
              <a:rPr lang="en-US" b="1" dirty="0" smtClean="0"/>
              <a:t>Delay </a:t>
            </a:r>
            <a:r>
              <a:rPr lang="en-US" dirty="0" smtClean="0"/>
              <a:t>box, enter </a:t>
            </a:r>
            <a:r>
              <a:rPr lang="en-US" b="1" dirty="0" smtClean="0"/>
              <a:t>1.8</a:t>
            </a:r>
            <a:r>
              <a:rPr lang="en-US" dirty="0" smtClean="0"/>
              <a:t>, and then click </a:t>
            </a:r>
            <a:r>
              <a:rPr lang="en-US" b="1" dirty="0" smtClean="0"/>
              <a:t>OK</a:t>
            </a:r>
            <a:r>
              <a:rPr lang="en-US" dirty="0" smtClean="0"/>
              <a:t>.</a:t>
            </a:r>
          </a:p>
          <a:p>
            <a:pPr marL="228600" indent="-228600" eaLnBrk="1" fontAlgn="auto" hangingPunct="1">
              <a:lnSpc>
                <a:spcPct val="90000"/>
              </a:lnSpc>
              <a:spcBef>
                <a:spcPts val="0"/>
              </a:spcBef>
              <a:spcAft>
                <a:spcPts val="600"/>
              </a:spcAft>
              <a:buFont typeface="+mj-lt"/>
              <a:buAutoNum type="arabicPeriod" startAt="4"/>
              <a:defRPr/>
            </a:pPr>
            <a:r>
              <a:rPr lang="en-US" dirty="0" smtClean="0"/>
              <a:t>Also in the </a:t>
            </a:r>
            <a:r>
              <a:rPr lang="en-US" b="1" dirty="0" smtClean="0"/>
              <a:t>Custom Animation </a:t>
            </a:r>
            <a:r>
              <a:rPr lang="en-US" dirty="0" smtClean="0"/>
              <a:t>task pane, select the 15</a:t>
            </a:r>
            <a:r>
              <a:rPr lang="en-US" baseline="30000" dirty="0" smtClean="0"/>
              <a:t>th</a:t>
            </a:r>
            <a:r>
              <a:rPr lang="en-US" dirty="0" smtClean="0"/>
              <a:t> animation effect (fourth stretchy effect for the text box). Click the arrow to the right of the animation effect, and then click </a:t>
            </a:r>
            <a:r>
              <a:rPr lang="en-US" b="1" dirty="0" smtClean="0"/>
              <a:t>Timing</a:t>
            </a:r>
            <a:r>
              <a:rPr lang="en-US" dirty="0" smtClean="0"/>
              <a:t>. In the </a:t>
            </a:r>
            <a:r>
              <a:rPr lang="en-US" b="1" dirty="0" smtClean="0"/>
              <a:t>Stretchy</a:t>
            </a:r>
            <a:r>
              <a:rPr lang="en-US" dirty="0" smtClean="0"/>
              <a:t> dialog box, on the </a:t>
            </a:r>
            <a:r>
              <a:rPr lang="en-US" b="1" dirty="0" smtClean="0"/>
              <a:t>Timing</a:t>
            </a:r>
            <a:r>
              <a:rPr lang="en-US" dirty="0" smtClean="0"/>
              <a:t> tab, in the </a:t>
            </a:r>
            <a:r>
              <a:rPr lang="en-US" b="1" dirty="0" smtClean="0"/>
              <a:t>Delay </a:t>
            </a:r>
            <a:r>
              <a:rPr lang="en-US" dirty="0" smtClean="0"/>
              <a:t>box, enter </a:t>
            </a:r>
            <a:r>
              <a:rPr lang="en-US" b="1" dirty="0" smtClean="0"/>
              <a:t>2.0</a:t>
            </a:r>
            <a:r>
              <a:rPr lang="en-US" dirty="0" smtClean="0"/>
              <a:t>, and then click </a:t>
            </a:r>
            <a:r>
              <a:rPr lang="en-US" b="1" dirty="0" smtClean="0"/>
              <a:t>OK</a:t>
            </a:r>
            <a:r>
              <a:rPr lang="en-US" dirty="0" smtClean="0"/>
              <a:t>.</a:t>
            </a:r>
          </a:p>
          <a:p>
            <a:pPr marL="342900" indent="-342900" eaLnBrk="1" fontAlgn="auto" hangingPunct="1">
              <a:spcBef>
                <a:spcPts val="0"/>
              </a:spcBef>
              <a:spcAft>
                <a:spcPts val="0"/>
              </a:spcAft>
              <a:buFont typeface="+mj-lt"/>
              <a:buNone/>
              <a:defRPr/>
            </a:pPr>
            <a:endParaRPr lang="en-US" dirty="0" smtClean="0"/>
          </a:p>
          <a:p>
            <a:pPr eaLnBrk="1" fontAlgn="auto" hangingPunct="1">
              <a:lnSpc>
                <a:spcPct val="90000"/>
              </a:lnSpc>
              <a:spcBef>
                <a:spcPts val="0"/>
              </a:spcBef>
              <a:spcAft>
                <a:spcPts val="600"/>
              </a:spcAft>
              <a:defRPr/>
            </a:pPr>
            <a:endParaRPr lang="en-US" dirty="0" smtClean="0"/>
          </a:p>
          <a:p>
            <a:pPr eaLnBrk="1" fontAlgn="auto" hangingPunct="1">
              <a:spcBef>
                <a:spcPts val="0"/>
              </a:spcBef>
              <a:spcAft>
                <a:spcPts val="0"/>
              </a:spcAft>
              <a:defRPr/>
            </a:pPr>
            <a:r>
              <a:rPr lang="en-US" dirty="0" smtClean="0"/>
              <a:t>To reproduce the background effects on this slide, do the following:</a:t>
            </a:r>
          </a:p>
          <a:p>
            <a:pPr marL="228600" indent="-228600" eaLnBrk="1" fontAlgn="auto" hangingPunct="1">
              <a:spcBef>
                <a:spcPts val="0"/>
              </a:spcBef>
              <a:spcAft>
                <a:spcPts val="0"/>
              </a:spcAft>
              <a:buFont typeface="+mj-lt"/>
              <a:buAutoNum type="arabicPeriod"/>
              <a:defRPr/>
            </a:pPr>
            <a:r>
              <a:rPr lang="en-US" dirty="0" smtClean="0"/>
              <a:t>Right-click the slide background area, and then click </a:t>
            </a:r>
            <a:r>
              <a:rPr lang="en-US" b="1" dirty="0" smtClean="0"/>
              <a:t>Format Background</a:t>
            </a:r>
            <a:r>
              <a:rPr lang="en-US" dirty="0" smtClean="0"/>
              <a:t>. In the </a:t>
            </a:r>
            <a:r>
              <a:rPr lang="en-US" b="1" dirty="0" smtClean="0"/>
              <a:t>Format Background </a:t>
            </a:r>
            <a:r>
              <a:rPr lang="en-US" dirty="0" smtClean="0"/>
              <a:t>dialog box, click </a:t>
            </a:r>
            <a:r>
              <a:rPr lang="en-US" b="1" dirty="0" smtClean="0"/>
              <a:t>Fill</a:t>
            </a:r>
            <a:r>
              <a:rPr lang="en-US" dirty="0" smtClean="0"/>
              <a:t> in the left pane, select </a:t>
            </a:r>
            <a:r>
              <a:rPr lang="en-US" b="1" dirty="0" smtClean="0"/>
              <a:t>Gradient fill</a:t>
            </a:r>
            <a:r>
              <a:rPr lang="en-US" dirty="0" smtClean="0"/>
              <a:t> in the right pane, and then do the following:</a:t>
            </a:r>
          </a:p>
          <a:p>
            <a:pPr marL="685800" lvl="1" indent="-228600" eaLnBrk="1" fontAlgn="auto" hangingPunct="1">
              <a:spcBef>
                <a:spcPts val="0"/>
              </a:spcBef>
              <a:spcAft>
                <a:spcPts val="0"/>
              </a:spcAft>
              <a:buFont typeface="Arial" pitchFamily="34" charset="0"/>
              <a:buChar char="•"/>
              <a:defRPr/>
            </a:pPr>
            <a:r>
              <a:rPr lang="en-US" dirty="0" smtClean="0"/>
              <a:t>In the </a:t>
            </a:r>
            <a:r>
              <a:rPr lang="en-US" b="1" dirty="0" smtClean="0"/>
              <a:t>Type</a:t>
            </a:r>
            <a:r>
              <a:rPr lang="en-US" dirty="0" smtClean="0"/>
              <a:t> list, select </a:t>
            </a:r>
            <a:r>
              <a:rPr lang="en-US" b="1" dirty="0" smtClean="0"/>
              <a:t>Radial</a:t>
            </a:r>
            <a:r>
              <a:rPr lang="en-US" dirty="0" smtClean="0"/>
              <a:t>.</a:t>
            </a:r>
          </a:p>
          <a:p>
            <a:pPr marL="685800" lvl="1" indent="-228600" eaLnBrk="1" fontAlgn="auto" hangingPunct="1">
              <a:spcBef>
                <a:spcPts val="0"/>
              </a:spcBef>
              <a:spcAft>
                <a:spcPts val="0"/>
              </a:spcAft>
              <a:buFont typeface="Arial" pitchFamily="34" charset="0"/>
              <a:buChar char="•"/>
              <a:defRPr/>
            </a:pPr>
            <a:r>
              <a:rPr lang="en-US" dirty="0" smtClean="0"/>
              <a:t>Click the button next to </a:t>
            </a:r>
            <a:r>
              <a:rPr lang="en-US" b="1" dirty="0" smtClean="0"/>
              <a:t>Direction</a:t>
            </a:r>
            <a:r>
              <a:rPr lang="en-US" dirty="0" smtClean="0"/>
              <a:t>, and then click </a:t>
            </a:r>
            <a:r>
              <a:rPr lang="en-US" b="1" dirty="0" smtClean="0"/>
              <a:t>From Center </a:t>
            </a:r>
            <a:r>
              <a:rPr lang="en-US" dirty="0" smtClean="0"/>
              <a:t>(third option from the left).</a:t>
            </a:r>
            <a:endParaRPr lang="en-US" b="1" dirty="0" smtClean="0"/>
          </a:p>
          <a:p>
            <a:pPr marL="685800" lvl="1" indent="-228600" eaLnBrk="1" fontAlgn="auto" hangingPunct="1">
              <a:spcBef>
                <a:spcPts val="0"/>
              </a:spcBef>
              <a:spcAft>
                <a:spcPts val="0"/>
              </a:spcAft>
              <a:buFont typeface="Arial" pitchFamily="34" charset="0"/>
              <a:buChar char="•"/>
              <a:defRPr/>
            </a:pPr>
            <a:r>
              <a:rPr lang="en-US" dirty="0" smtClean="0"/>
              <a:t>Under </a:t>
            </a:r>
            <a:r>
              <a:rPr lang="en-US" b="1" dirty="0" smtClean="0"/>
              <a:t>Gradient stops</a:t>
            </a:r>
            <a:r>
              <a:rPr lang="en-US" dirty="0" smtClean="0"/>
              <a:t>, click </a:t>
            </a:r>
            <a:r>
              <a:rPr lang="en-US" b="1" dirty="0" smtClean="0"/>
              <a:t>Add</a:t>
            </a:r>
            <a:r>
              <a:rPr lang="en-US" dirty="0" smtClean="0"/>
              <a:t> or </a:t>
            </a:r>
            <a:r>
              <a:rPr lang="en-US" b="1" dirty="0" smtClean="0"/>
              <a:t>Remove</a:t>
            </a:r>
            <a:r>
              <a:rPr lang="en-US" dirty="0" smtClean="0"/>
              <a:t> until three stops appear in the drop-down list.</a:t>
            </a:r>
          </a:p>
          <a:p>
            <a:pPr marL="228600" indent="-228600" eaLnBrk="1" fontAlgn="auto" hangingPunct="1">
              <a:spcBef>
                <a:spcPts val="0"/>
              </a:spcBef>
              <a:spcAft>
                <a:spcPts val="0"/>
              </a:spcAft>
              <a:buFont typeface="+mj-lt"/>
              <a:buAutoNum type="arabicPeriod"/>
              <a:defRPr/>
            </a:pPr>
            <a:r>
              <a:rPr lang="en-US" dirty="0" smtClean="0"/>
              <a:t>Also under </a:t>
            </a:r>
            <a:r>
              <a:rPr lang="en-US" b="1" dirty="0" smtClean="0"/>
              <a:t>Gradient stops</a:t>
            </a:r>
            <a:r>
              <a:rPr lang="en-US" dirty="0" smtClean="0"/>
              <a:t>, customize the gradient stops as follows:</a:t>
            </a:r>
          </a:p>
          <a:p>
            <a:pPr marL="685800" lvl="1" indent="-228600" eaLnBrk="1" fontAlgn="auto" hangingPunct="1">
              <a:spcBef>
                <a:spcPts val="0"/>
              </a:spcBef>
              <a:spcAft>
                <a:spcPts val="0"/>
              </a:spcAft>
              <a:buFont typeface="Arial" pitchFamily="34" charset="0"/>
              <a:buChar char="•"/>
              <a:defRPr/>
            </a:pPr>
            <a:r>
              <a:rPr lang="en-US" dirty="0" smtClean="0"/>
              <a:t>Select </a:t>
            </a:r>
            <a:r>
              <a:rPr lang="en-US" b="1" dirty="0" smtClean="0"/>
              <a:t>Stop 1 </a:t>
            </a:r>
            <a:r>
              <a:rPr lang="en-US" dirty="0" smtClean="0"/>
              <a:t>from the list, and then do the following:</a:t>
            </a:r>
          </a:p>
          <a:p>
            <a:pPr marL="1143000" lvl="2" indent="-228600" eaLnBrk="1" fontAlgn="auto" hangingPunct="1">
              <a:spcBef>
                <a:spcPts val="0"/>
              </a:spcBef>
              <a:spcAft>
                <a:spcPts val="0"/>
              </a:spcAft>
              <a:buFont typeface="Arial" pitchFamily="34" charset="0"/>
              <a:buChar char="•"/>
              <a:defRPr/>
            </a:pPr>
            <a:r>
              <a:rPr lang="en-US" dirty="0" smtClean="0"/>
              <a:t>In the </a:t>
            </a:r>
            <a:r>
              <a:rPr lang="en-US" b="1" dirty="0" smtClean="0"/>
              <a:t>Stop position </a:t>
            </a:r>
            <a:r>
              <a:rPr lang="en-US" dirty="0" smtClean="0"/>
              <a:t>box, enter </a:t>
            </a:r>
            <a:r>
              <a:rPr lang="en-US" b="1" dirty="0" smtClean="0"/>
              <a:t>0%</a:t>
            </a:r>
            <a:r>
              <a:rPr lang="en-US" dirty="0" smtClean="0"/>
              <a:t>.</a:t>
            </a:r>
          </a:p>
          <a:p>
            <a:pPr marL="1143000" lvl="2" indent="-228600" eaLnBrk="1" fontAlgn="auto" hangingPunct="1">
              <a:spcBef>
                <a:spcPts val="0"/>
              </a:spcBef>
              <a:spcAft>
                <a:spcPts val="0"/>
              </a:spcAft>
              <a:buFont typeface="Arial" pitchFamily="34" charset="0"/>
              <a:buChar char="•"/>
              <a:defRPr/>
            </a:pPr>
            <a:r>
              <a:rPr lang="en-US" dirty="0" smtClean="0"/>
              <a:t>Click the button next to </a:t>
            </a:r>
            <a:r>
              <a:rPr lang="en-US" b="1" dirty="0" smtClean="0"/>
              <a:t>Color</a:t>
            </a:r>
            <a:r>
              <a:rPr lang="en-US" dirty="0" smtClean="0"/>
              <a:t>, and then under </a:t>
            </a:r>
            <a:r>
              <a:rPr lang="en-US" b="1" dirty="0" smtClean="0"/>
              <a:t>Theme Colors </a:t>
            </a:r>
            <a:r>
              <a:rPr lang="en-US" dirty="0" smtClean="0"/>
              <a:t>click </a:t>
            </a:r>
            <a:r>
              <a:rPr lang="en-US" b="1" dirty="0" smtClean="0"/>
              <a:t>White, Background 1, Darker 5% </a:t>
            </a:r>
            <a:r>
              <a:rPr lang="en-US" dirty="0" smtClean="0"/>
              <a:t>(second row, first option from the left). </a:t>
            </a:r>
            <a:endParaRPr lang="en-US" b="1" dirty="0" smtClean="0"/>
          </a:p>
          <a:p>
            <a:pPr marL="685800" lvl="1" indent="-228600" eaLnBrk="1" fontAlgn="auto" hangingPunct="1">
              <a:spcBef>
                <a:spcPts val="0"/>
              </a:spcBef>
              <a:spcAft>
                <a:spcPts val="0"/>
              </a:spcAft>
              <a:buFont typeface="Arial" pitchFamily="34" charset="0"/>
              <a:buChar char="•"/>
              <a:defRPr/>
            </a:pPr>
            <a:r>
              <a:rPr lang="en-US" dirty="0" smtClean="0"/>
              <a:t>Select </a:t>
            </a:r>
            <a:r>
              <a:rPr lang="en-US" b="1" dirty="0" smtClean="0"/>
              <a:t>Stop 2 </a:t>
            </a:r>
            <a:r>
              <a:rPr lang="en-US" dirty="0" smtClean="0"/>
              <a:t>from the list, and then do the following: </a:t>
            </a:r>
          </a:p>
          <a:p>
            <a:pPr marL="1143000" lvl="2" indent="-228600" eaLnBrk="1" fontAlgn="auto" hangingPunct="1">
              <a:spcBef>
                <a:spcPts val="0"/>
              </a:spcBef>
              <a:spcAft>
                <a:spcPts val="0"/>
              </a:spcAft>
              <a:buFont typeface="Arial" pitchFamily="34" charset="0"/>
              <a:buChar char="•"/>
              <a:defRPr/>
            </a:pPr>
            <a:r>
              <a:rPr lang="en-US" dirty="0" smtClean="0"/>
              <a:t>In the </a:t>
            </a:r>
            <a:r>
              <a:rPr lang="en-US" b="1" dirty="0" smtClean="0"/>
              <a:t>Stop position </a:t>
            </a:r>
            <a:r>
              <a:rPr lang="en-US" dirty="0" smtClean="0"/>
              <a:t>box, enter </a:t>
            </a:r>
            <a:r>
              <a:rPr lang="en-US" b="1" dirty="0" smtClean="0"/>
              <a:t>34%</a:t>
            </a:r>
            <a:r>
              <a:rPr lang="en-US" dirty="0" smtClean="0"/>
              <a:t>.</a:t>
            </a:r>
          </a:p>
          <a:p>
            <a:pPr marL="1143000" lvl="2" indent="-228600" eaLnBrk="1" fontAlgn="auto" hangingPunct="1">
              <a:spcBef>
                <a:spcPts val="0"/>
              </a:spcBef>
              <a:spcAft>
                <a:spcPts val="0"/>
              </a:spcAft>
              <a:buFont typeface="Arial" pitchFamily="34" charset="0"/>
              <a:buChar char="•"/>
              <a:defRPr/>
            </a:pPr>
            <a:r>
              <a:rPr lang="en-US" dirty="0" smtClean="0"/>
              <a:t>Click the button next to </a:t>
            </a:r>
            <a:r>
              <a:rPr lang="en-US" b="1" dirty="0" smtClean="0"/>
              <a:t>Color</a:t>
            </a:r>
            <a:r>
              <a:rPr lang="en-US" dirty="0" smtClean="0"/>
              <a:t>, and then under </a:t>
            </a:r>
            <a:r>
              <a:rPr lang="en-US" b="1" dirty="0" smtClean="0"/>
              <a:t>Theme Colors </a:t>
            </a:r>
            <a:r>
              <a:rPr lang="en-US" dirty="0" smtClean="0"/>
              <a:t>click </a:t>
            </a:r>
            <a:r>
              <a:rPr lang="en-US" b="1" dirty="0" smtClean="0"/>
              <a:t>White, Background 1, Darker 15% </a:t>
            </a:r>
            <a:r>
              <a:rPr lang="en-US" dirty="0" smtClean="0"/>
              <a:t>(third row, first option from the left). </a:t>
            </a:r>
          </a:p>
          <a:p>
            <a:pPr marL="685800" lvl="1" indent="-228600" eaLnBrk="1" fontAlgn="auto" hangingPunct="1">
              <a:spcBef>
                <a:spcPts val="0"/>
              </a:spcBef>
              <a:spcAft>
                <a:spcPts val="0"/>
              </a:spcAft>
              <a:buFont typeface="Arial" pitchFamily="34" charset="0"/>
              <a:buChar char="•"/>
              <a:defRPr/>
            </a:pPr>
            <a:r>
              <a:rPr lang="en-US" dirty="0" smtClean="0"/>
              <a:t>Select </a:t>
            </a:r>
            <a:r>
              <a:rPr lang="en-US" b="1" dirty="0" smtClean="0"/>
              <a:t>Stop 3 </a:t>
            </a:r>
            <a:r>
              <a:rPr lang="en-US" dirty="0" smtClean="0"/>
              <a:t>from the list, and then do the following: </a:t>
            </a:r>
          </a:p>
          <a:p>
            <a:pPr marL="1143000" lvl="2" indent="-228600" eaLnBrk="1" fontAlgn="auto" hangingPunct="1">
              <a:spcBef>
                <a:spcPts val="0"/>
              </a:spcBef>
              <a:spcAft>
                <a:spcPts val="0"/>
              </a:spcAft>
              <a:buFont typeface="Arial" pitchFamily="34" charset="0"/>
              <a:buChar char="•"/>
              <a:defRPr/>
            </a:pPr>
            <a:r>
              <a:rPr lang="en-US" dirty="0" smtClean="0"/>
              <a:t>In the </a:t>
            </a:r>
            <a:r>
              <a:rPr lang="en-US" b="1" dirty="0" smtClean="0"/>
              <a:t>Stop position </a:t>
            </a:r>
            <a:r>
              <a:rPr lang="en-US" dirty="0" smtClean="0"/>
              <a:t>box, enter </a:t>
            </a:r>
            <a:r>
              <a:rPr lang="en-US" b="1" dirty="0" smtClean="0"/>
              <a:t>100%</a:t>
            </a:r>
            <a:r>
              <a:rPr lang="en-US" dirty="0" smtClean="0"/>
              <a:t>.</a:t>
            </a:r>
          </a:p>
          <a:p>
            <a:pPr marL="1143000" lvl="2" indent="-228600" eaLnBrk="1" fontAlgn="auto" hangingPunct="1">
              <a:spcBef>
                <a:spcPts val="0"/>
              </a:spcBef>
              <a:spcAft>
                <a:spcPts val="0"/>
              </a:spcAft>
              <a:buFont typeface="Arial" pitchFamily="34" charset="0"/>
              <a:buChar char="•"/>
              <a:defRPr/>
            </a:pPr>
            <a:r>
              <a:rPr lang="en-US" dirty="0" smtClean="0"/>
              <a:t>Click the button next to </a:t>
            </a:r>
            <a:r>
              <a:rPr lang="en-US" b="1" dirty="0" smtClean="0"/>
              <a:t>Color</a:t>
            </a:r>
            <a:r>
              <a:rPr lang="en-US" dirty="0" smtClean="0"/>
              <a:t>, and then under </a:t>
            </a:r>
            <a:r>
              <a:rPr lang="en-US" b="1" dirty="0" smtClean="0"/>
              <a:t>Theme Colors </a:t>
            </a:r>
            <a:r>
              <a:rPr lang="en-US" dirty="0" smtClean="0"/>
              <a:t>click </a:t>
            </a:r>
            <a:r>
              <a:rPr lang="en-US" b="1" dirty="0" smtClean="0"/>
              <a:t>White, Background 1, Darker 50%</a:t>
            </a:r>
            <a:r>
              <a:rPr lang="en-US" dirty="0" smtClean="0"/>
              <a:t> (sixth row, first option from the left). </a:t>
            </a:r>
          </a:p>
          <a:p>
            <a:pPr eaLnBrk="1" fontAlgn="auto" hangingPunct="1">
              <a:lnSpc>
                <a:spcPct val="90000"/>
              </a:lnSpc>
              <a:spcBef>
                <a:spcPts val="0"/>
              </a:spcBef>
              <a:spcAft>
                <a:spcPts val="600"/>
              </a:spcAft>
              <a:defRPr/>
            </a:pPr>
            <a:endParaRPr lang="en-US" dirty="0" smtClean="0"/>
          </a:p>
          <a:p>
            <a:pPr eaLnBrk="1" fontAlgn="auto" hangingPunct="1">
              <a:spcBef>
                <a:spcPts val="0"/>
              </a:spcBef>
              <a:spcAft>
                <a:spcPts val="0"/>
              </a:spcAft>
              <a:defRPr/>
            </a:pPr>
            <a:endParaRPr lang="en-US" sz="1400" dirty="0" smtClean="0"/>
          </a:p>
        </p:txBody>
      </p:sp>
      <p:sp>
        <p:nvSpPr>
          <p:cNvPr id="61442" name="Slide Image Placeholder 5"/>
          <p:cNvSpPr>
            <a:spLocks noGrp="1" noRot="1" noChangeAspect="1" noTextEdit="1"/>
          </p:cNvSpPr>
          <p:nvPr>
            <p:ph type="sldImg"/>
          </p:nvPr>
        </p:nvSpPr>
        <p:spPr bwMode="auto">
          <a:xfrm>
            <a:off x="533400" y="460375"/>
            <a:ext cx="3144838" cy="2359025"/>
          </a:xfrm>
          <a:noFill/>
          <a:ln>
            <a:solidFill>
              <a:srgbClr val="000000"/>
            </a:solidFill>
            <a:miter lim="800000"/>
            <a:headEnd/>
            <a:tailEnd/>
          </a:ln>
        </p:spPr>
      </p:sp>
    </p:spTree>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Notes Placeholder 2"/>
          <p:cNvSpPr>
            <a:spLocks noGrp="1"/>
          </p:cNvSpPr>
          <p:nvPr>
            <p:ph type="body" idx="1"/>
          </p:nvPr>
        </p:nvSpPr>
        <p:spPr/>
        <p:txBody>
          <a:bodyPr numCol="2"/>
          <a:lstStyle/>
          <a:p>
            <a:pPr eaLnBrk="1" fontAlgn="auto" hangingPunct="1">
              <a:spcBef>
                <a:spcPts val="0"/>
              </a:spcBef>
              <a:spcAft>
                <a:spcPts val="0"/>
              </a:spcAft>
              <a:defRPr/>
            </a:pPr>
            <a:r>
              <a:rPr lang="en-US" sz="1400" b="1" dirty="0" smtClean="0"/>
              <a:t>Custom animation effects: duplicate picture with varied brightness to full color</a:t>
            </a:r>
          </a:p>
          <a:p>
            <a:pPr eaLnBrk="1" fontAlgn="auto" hangingPunct="1">
              <a:spcBef>
                <a:spcPts val="0"/>
              </a:spcBef>
              <a:spcAft>
                <a:spcPts val="0"/>
              </a:spcAft>
              <a:defRPr/>
            </a:pPr>
            <a:r>
              <a:rPr lang="en-US" sz="1400" dirty="0" smtClean="0"/>
              <a:t>(Advanced)</a:t>
            </a:r>
          </a:p>
          <a:p>
            <a:pPr eaLnBrk="1" fontAlgn="auto" hangingPunct="1">
              <a:spcBef>
                <a:spcPts val="0"/>
              </a:spcBef>
              <a:spcAft>
                <a:spcPts val="0"/>
              </a:spcAft>
              <a:defRPr/>
            </a:pPr>
            <a:endParaRPr lang="en-US" dirty="0" smtClean="0"/>
          </a:p>
          <a:p>
            <a:pPr eaLnBrk="1" fontAlgn="auto" hangingPunct="1">
              <a:spcBef>
                <a:spcPts val="0"/>
              </a:spcBef>
              <a:spcAft>
                <a:spcPts val="0"/>
              </a:spcAft>
              <a:defRPr/>
            </a:pPr>
            <a:endParaRPr lang="en-US" dirty="0" smtClean="0"/>
          </a:p>
          <a:p>
            <a:pPr eaLnBrk="1" fontAlgn="auto" hangingPunct="1">
              <a:spcBef>
                <a:spcPts val="0"/>
              </a:spcBef>
              <a:spcAft>
                <a:spcPts val="0"/>
              </a:spcAft>
              <a:defRPr/>
            </a:pPr>
            <a:r>
              <a:rPr lang="en-US" b="1" dirty="0" smtClean="0"/>
              <a:t>Tip</a:t>
            </a:r>
            <a:r>
              <a:rPr lang="en-US" dirty="0" smtClean="0"/>
              <a:t>: For the effects on this slide, use a picture with a “portrait” (vertical) orientation. </a:t>
            </a:r>
          </a:p>
          <a:p>
            <a:pPr eaLnBrk="1" fontAlgn="auto" hangingPunct="1">
              <a:spcBef>
                <a:spcPts val="0"/>
              </a:spcBef>
              <a:spcAft>
                <a:spcPts val="0"/>
              </a:spcAft>
              <a:defRPr/>
            </a:pPr>
            <a:endParaRPr lang="en-US" dirty="0" smtClean="0"/>
          </a:p>
          <a:p>
            <a:pPr eaLnBrk="1" fontAlgn="auto" hangingPunct="1">
              <a:spcBef>
                <a:spcPts val="0"/>
              </a:spcBef>
              <a:spcAft>
                <a:spcPts val="0"/>
              </a:spcAft>
              <a:defRPr/>
            </a:pPr>
            <a:endParaRPr lang="en-US" dirty="0" smtClean="0"/>
          </a:p>
          <a:p>
            <a:pPr eaLnBrk="1" fontAlgn="auto" hangingPunct="1">
              <a:spcBef>
                <a:spcPts val="0"/>
              </a:spcBef>
              <a:spcAft>
                <a:spcPts val="0"/>
              </a:spcAft>
              <a:defRPr/>
            </a:pPr>
            <a:r>
              <a:rPr lang="en-US" dirty="0" smtClean="0"/>
              <a:t>To reproduce the text effects on this slide, do the following:</a:t>
            </a:r>
          </a:p>
          <a:p>
            <a:pPr marL="228600" indent="-228600" eaLnBrk="1" fontAlgn="auto" hangingPunct="1">
              <a:spcBef>
                <a:spcPts val="0"/>
              </a:spcBef>
              <a:spcAft>
                <a:spcPts val="0"/>
              </a:spcAft>
              <a:buFont typeface="+mj-lt"/>
              <a:buAutoNum type="arabicPeriod"/>
              <a:defRPr/>
            </a:pPr>
            <a:r>
              <a:rPr lang="en-US" dirty="0" smtClean="0"/>
              <a:t>On the </a:t>
            </a:r>
            <a:r>
              <a:rPr lang="en-US" b="1" dirty="0" smtClean="0"/>
              <a:t>Home</a:t>
            </a:r>
            <a:r>
              <a:rPr lang="en-US" dirty="0" smtClean="0"/>
              <a:t> tab, in the </a:t>
            </a:r>
            <a:r>
              <a:rPr lang="en-US" b="1" dirty="0" smtClean="0"/>
              <a:t>Slides</a:t>
            </a:r>
            <a:r>
              <a:rPr lang="en-US" dirty="0" smtClean="0"/>
              <a:t> group, click </a:t>
            </a:r>
            <a:r>
              <a:rPr lang="en-US" b="1" dirty="0" smtClean="0"/>
              <a:t>Layout</a:t>
            </a:r>
            <a:r>
              <a:rPr lang="en-US" dirty="0" smtClean="0"/>
              <a:t>, and then click </a:t>
            </a:r>
            <a:r>
              <a:rPr lang="en-US" b="1" dirty="0" smtClean="0"/>
              <a:t>Blank</a:t>
            </a:r>
            <a:r>
              <a:rPr lang="en-US" dirty="0" smtClean="0"/>
              <a:t>. </a:t>
            </a:r>
          </a:p>
          <a:p>
            <a:pPr marL="228600" indent="-228600" eaLnBrk="1" fontAlgn="auto" hangingPunct="1">
              <a:spcBef>
                <a:spcPts val="0"/>
              </a:spcBef>
              <a:spcAft>
                <a:spcPts val="0"/>
              </a:spcAft>
              <a:buFont typeface="+mj-lt"/>
              <a:buAutoNum type="arabicPeriod"/>
              <a:defRPr/>
            </a:pPr>
            <a:r>
              <a:rPr lang="en-US" dirty="0" smtClean="0"/>
              <a:t>On the </a:t>
            </a:r>
            <a:r>
              <a:rPr lang="en-US" b="1" dirty="0" smtClean="0"/>
              <a:t>Insert</a:t>
            </a:r>
            <a:r>
              <a:rPr lang="en-US" dirty="0" smtClean="0"/>
              <a:t> tab, in the </a:t>
            </a:r>
            <a:r>
              <a:rPr lang="en-US" b="1" dirty="0" smtClean="0"/>
              <a:t>Text</a:t>
            </a:r>
            <a:r>
              <a:rPr lang="en-US" dirty="0" smtClean="0"/>
              <a:t> group, click </a:t>
            </a:r>
            <a:r>
              <a:rPr lang="en-US" b="1" dirty="0" smtClean="0"/>
              <a:t>Text Box</a:t>
            </a:r>
            <a:r>
              <a:rPr lang="en-US" dirty="0" smtClean="0"/>
              <a:t>, and then on the slide, drag to draw the text box.</a:t>
            </a:r>
          </a:p>
          <a:p>
            <a:pPr marL="228600" indent="-228600" eaLnBrk="1" fontAlgn="auto" hangingPunct="1">
              <a:spcBef>
                <a:spcPts val="0"/>
              </a:spcBef>
              <a:spcAft>
                <a:spcPts val="0"/>
              </a:spcAft>
              <a:buFont typeface="+mj-lt"/>
              <a:buAutoNum type="arabicPeriod"/>
              <a:defRPr/>
            </a:pPr>
            <a:r>
              <a:rPr lang="en-US" dirty="0" smtClean="0"/>
              <a:t>Enter text in the text box, and then select the text. On the </a:t>
            </a:r>
            <a:r>
              <a:rPr lang="en-US" b="1" dirty="0" smtClean="0"/>
              <a:t>Home</a:t>
            </a:r>
            <a:r>
              <a:rPr lang="en-US" dirty="0" smtClean="0"/>
              <a:t> tab, in the </a:t>
            </a:r>
            <a:r>
              <a:rPr lang="en-US" b="1" dirty="0" smtClean="0"/>
              <a:t>Font</a:t>
            </a:r>
            <a:r>
              <a:rPr lang="en-US" dirty="0" smtClean="0"/>
              <a:t> group, select </a:t>
            </a:r>
            <a:r>
              <a:rPr lang="en-US" b="1" dirty="0" smtClean="0"/>
              <a:t>Georgia </a:t>
            </a:r>
            <a:r>
              <a:rPr lang="en-US" dirty="0" smtClean="0"/>
              <a:t>from the </a:t>
            </a:r>
            <a:r>
              <a:rPr lang="en-US" b="1" dirty="0" smtClean="0"/>
              <a:t>Font</a:t>
            </a:r>
            <a:r>
              <a:rPr lang="en-US" dirty="0" smtClean="0"/>
              <a:t> list, enter </a:t>
            </a:r>
            <a:r>
              <a:rPr lang="en-US" b="1" dirty="0" smtClean="0"/>
              <a:t>34</a:t>
            </a:r>
            <a:r>
              <a:rPr lang="en-US" dirty="0" smtClean="0"/>
              <a:t> in the </a:t>
            </a:r>
            <a:r>
              <a:rPr lang="en-US" b="1" dirty="0" smtClean="0"/>
              <a:t>Font Size </a:t>
            </a:r>
            <a:r>
              <a:rPr lang="en-US" dirty="0" smtClean="0"/>
              <a:t>box, click </a:t>
            </a:r>
            <a:r>
              <a:rPr lang="en-US" b="1" dirty="0" smtClean="0"/>
              <a:t>Italic</a:t>
            </a:r>
            <a:r>
              <a:rPr lang="en-US" dirty="0" smtClean="0"/>
              <a:t>, click the arrow next to </a:t>
            </a:r>
            <a:r>
              <a:rPr lang="en-US" b="1" dirty="0" smtClean="0"/>
              <a:t>Font Color</a:t>
            </a:r>
            <a:r>
              <a:rPr lang="en-US" dirty="0" smtClean="0"/>
              <a:t>, and then under </a:t>
            </a:r>
            <a:r>
              <a:rPr lang="en-US" b="1" dirty="0" smtClean="0"/>
              <a:t>Theme Colors </a:t>
            </a:r>
            <a:r>
              <a:rPr lang="en-US" dirty="0" smtClean="0"/>
              <a:t>click </a:t>
            </a:r>
            <a:r>
              <a:rPr lang="en-US" b="1" dirty="0" smtClean="0"/>
              <a:t>Aqua, Accent 5, Darker 25% </a:t>
            </a:r>
            <a:r>
              <a:rPr lang="en-US" dirty="0" smtClean="0"/>
              <a:t>(fifth row, ninth option from the left).</a:t>
            </a:r>
          </a:p>
          <a:p>
            <a:pPr marL="228600" indent="-228600" eaLnBrk="1" fontAlgn="auto" hangingPunct="1">
              <a:spcBef>
                <a:spcPts val="0"/>
              </a:spcBef>
              <a:spcAft>
                <a:spcPts val="0"/>
              </a:spcAft>
              <a:buFont typeface="+mj-lt"/>
              <a:buAutoNum type="arabicPeriod"/>
              <a:defRPr/>
            </a:pPr>
            <a:r>
              <a:rPr lang="en-US" dirty="0" smtClean="0"/>
              <a:t>Drag the text box into the upper half of the slide, slightly left of the center.</a:t>
            </a:r>
          </a:p>
          <a:p>
            <a:pPr marL="228600" indent="-228600" eaLnBrk="1" fontAlgn="auto" hangingPunct="1">
              <a:spcBef>
                <a:spcPts val="0"/>
              </a:spcBef>
              <a:spcAft>
                <a:spcPts val="0"/>
              </a:spcAft>
              <a:buFont typeface="+mj-lt"/>
              <a:buAutoNum type="arabicPeriod"/>
              <a:defRPr/>
            </a:pPr>
            <a:endParaRPr lang="en-US" dirty="0" smtClean="0"/>
          </a:p>
          <a:p>
            <a:pPr marL="228600" indent="-228600" eaLnBrk="1" fontAlgn="auto" hangingPunct="1">
              <a:spcBef>
                <a:spcPts val="0"/>
              </a:spcBef>
              <a:spcAft>
                <a:spcPts val="0"/>
              </a:spcAft>
              <a:buFont typeface="+mj-lt"/>
              <a:buAutoNum type="arabicPeriod"/>
              <a:defRPr/>
            </a:pPr>
            <a:endParaRPr lang="en-US" dirty="0" smtClean="0"/>
          </a:p>
          <a:p>
            <a:pPr marL="228600" indent="-228600" eaLnBrk="1" fontAlgn="auto" hangingPunct="1">
              <a:spcBef>
                <a:spcPts val="0"/>
              </a:spcBef>
              <a:spcAft>
                <a:spcPts val="0"/>
              </a:spcAft>
              <a:buFont typeface="+mj-lt"/>
              <a:buNone/>
              <a:defRPr/>
            </a:pPr>
            <a:r>
              <a:rPr lang="en-US" dirty="0" smtClean="0"/>
              <a:t>To reproduce the first picture with animation effects on this slide, do the following:</a:t>
            </a:r>
          </a:p>
          <a:p>
            <a:pPr marL="228600" indent="-228600" eaLnBrk="1" fontAlgn="auto" hangingPunct="1">
              <a:spcBef>
                <a:spcPts val="0"/>
              </a:spcBef>
              <a:spcAft>
                <a:spcPts val="0"/>
              </a:spcAft>
              <a:buFont typeface="+mj-lt"/>
              <a:buAutoNum type="arabicPeriod"/>
              <a:defRPr/>
            </a:pPr>
            <a:r>
              <a:rPr lang="en-US" dirty="0" smtClean="0"/>
              <a:t>On the </a:t>
            </a:r>
            <a:r>
              <a:rPr lang="en-US" b="1" dirty="0" smtClean="0"/>
              <a:t>Insert tab</a:t>
            </a:r>
            <a:r>
              <a:rPr lang="en-US" dirty="0" smtClean="0"/>
              <a:t>, in the </a:t>
            </a:r>
            <a:r>
              <a:rPr lang="en-US" b="1" dirty="0" smtClean="0"/>
              <a:t>Illustrations</a:t>
            </a:r>
            <a:r>
              <a:rPr lang="en-US" dirty="0" smtClean="0"/>
              <a:t> group, click </a:t>
            </a:r>
            <a:r>
              <a:rPr lang="en-US" b="1" dirty="0" smtClean="0"/>
              <a:t>Picture</a:t>
            </a:r>
            <a:r>
              <a:rPr lang="en-US" dirty="0" smtClean="0"/>
              <a:t>. In the </a:t>
            </a:r>
            <a:r>
              <a:rPr lang="en-US" b="1" dirty="0" smtClean="0"/>
              <a:t>Insert Picture</a:t>
            </a:r>
            <a:r>
              <a:rPr lang="en-US" dirty="0" smtClean="0"/>
              <a:t> dialog box, select a picture and then click </a:t>
            </a:r>
            <a:r>
              <a:rPr lang="en-US" b="1" dirty="0" smtClean="0"/>
              <a:t>Insert</a:t>
            </a:r>
            <a:r>
              <a:rPr lang="en-US" dirty="0" smtClean="0"/>
              <a:t>. </a:t>
            </a:r>
          </a:p>
          <a:p>
            <a:pPr marL="228600" indent="-228600" eaLnBrk="1" fontAlgn="auto" hangingPunct="1">
              <a:spcBef>
                <a:spcPts val="0"/>
              </a:spcBef>
              <a:spcAft>
                <a:spcPts val="0"/>
              </a:spcAft>
              <a:buFont typeface="+mj-lt"/>
              <a:buAutoNum type="arabicPeriod"/>
              <a:defRPr/>
            </a:pPr>
            <a:r>
              <a:rPr lang="en-US" dirty="0" smtClean="0"/>
              <a:t>On the slide, select the picture. Under </a:t>
            </a:r>
            <a:r>
              <a:rPr lang="en-US" b="1" dirty="0" smtClean="0"/>
              <a:t>Picture Tools</a:t>
            </a:r>
            <a:r>
              <a:rPr lang="en-US" dirty="0" smtClean="0"/>
              <a:t>, on the </a:t>
            </a:r>
            <a:r>
              <a:rPr lang="en-US" b="1" dirty="0" smtClean="0"/>
              <a:t>Format</a:t>
            </a:r>
            <a:r>
              <a:rPr lang="en-US" dirty="0" smtClean="0"/>
              <a:t> tab, in the bottom right corner of the </a:t>
            </a:r>
            <a:r>
              <a:rPr lang="en-US" b="1" dirty="0" smtClean="0"/>
              <a:t>Size</a:t>
            </a:r>
            <a:r>
              <a:rPr lang="en-US" dirty="0" smtClean="0"/>
              <a:t> group, click the </a:t>
            </a:r>
            <a:r>
              <a:rPr lang="en-US" b="1" dirty="0" smtClean="0"/>
              <a:t>Size and Position</a:t>
            </a:r>
            <a:r>
              <a:rPr lang="en-US" dirty="0" smtClean="0"/>
              <a:t> dialog box launcher. In the </a:t>
            </a:r>
            <a:r>
              <a:rPr lang="en-US" b="1" dirty="0" smtClean="0"/>
              <a:t>Size and Position </a:t>
            </a:r>
            <a:r>
              <a:rPr lang="en-US" dirty="0" smtClean="0"/>
              <a:t> dialog box, on the </a:t>
            </a:r>
            <a:r>
              <a:rPr lang="en-US" b="1" dirty="0" smtClean="0"/>
              <a:t>Size</a:t>
            </a:r>
            <a:r>
              <a:rPr lang="en-US" dirty="0" smtClean="0"/>
              <a:t> tab, resize or crop the picture as needed so that under </a:t>
            </a:r>
            <a:r>
              <a:rPr lang="en-US" b="1" dirty="0" smtClean="0"/>
              <a:t>Size and rotate</a:t>
            </a:r>
            <a:r>
              <a:rPr lang="en-US" dirty="0" smtClean="0"/>
              <a:t>, the </a:t>
            </a:r>
            <a:r>
              <a:rPr lang="en-US" b="1" dirty="0" smtClean="0"/>
              <a:t>Height</a:t>
            </a:r>
            <a:r>
              <a:rPr lang="en-US" dirty="0" smtClean="0"/>
              <a:t> box is set to </a:t>
            </a:r>
            <a:r>
              <a:rPr lang="en-US" b="1" dirty="0" smtClean="0"/>
              <a:t>3.81”</a:t>
            </a:r>
            <a:r>
              <a:rPr lang="en-US" dirty="0" smtClean="0"/>
              <a:t> and the </a:t>
            </a:r>
            <a:r>
              <a:rPr lang="en-US" b="1" dirty="0" smtClean="0"/>
              <a:t>Width</a:t>
            </a:r>
            <a:r>
              <a:rPr lang="en-US" dirty="0" smtClean="0"/>
              <a:t> box is set to </a:t>
            </a:r>
            <a:r>
              <a:rPr lang="en-US" b="1" dirty="0" smtClean="0"/>
              <a:t>2.54”</a:t>
            </a:r>
            <a:r>
              <a:rPr lang="en-US" dirty="0" smtClean="0"/>
              <a:t>. Resize the picture under </a:t>
            </a:r>
            <a:r>
              <a:rPr lang="en-US" b="1" dirty="0" smtClean="0"/>
              <a:t>Size and rotate </a:t>
            </a:r>
            <a:r>
              <a:rPr lang="en-US" dirty="0" smtClean="0"/>
              <a:t>by entering values into the </a:t>
            </a:r>
            <a:r>
              <a:rPr lang="en-US" b="1" dirty="0" smtClean="0"/>
              <a:t>Height</a:t>
            </a:r>
            <a:r>
              <a:rPr lang="en-US" dirty="0" smtClean="0"/>
              <a:t> and </a:t>
            </a:r>
            <a:r>
              <a:rPr lang="en-US" b="1" dirty="0" smtClean="0"/>
              <a:t>Width</a:t>
            </a:r>
            <a:r>
              <a:rPr lang="en-US" dirty="0" smtClean="0"/>
              <a:t> boxes. Crop the picture under </a:t>
            </a:r>
            <a:r>
              <a:rPr lang="en-US" b="1" dirty="0" smtClean="0"/>
              <a:t>Crop from </a:t>
            </a:r>
            <a:r>
              <a:rPr lang="en-US" dirty="0" smtClean="0"/>
              <a:t>by entering values into the </a:t>
            </a:r>
            <a:r>
              <a:rPr lang="en-US" b="1" dirty="0" smtClean="0"/>
              <a:t>Left</a:t>
            </a:r>
            <a:r>
              <a:rPr lang="en-US" dirty="0" smtClean="0"/>
              <a:t>, </a:t>
            </a:r>
            <a:r>
              <a:rPr lang="en-US" b="1" dirty="0" smtClean="0"/>
              <a:t>Right</a:t>
            </a:r>
            <a:r>
              <a:rPr lang="en-US" dirty="0" smtClean="0"/>
              <a:t>, </a:t>
            </a:r>
            <a:r>
              <a:rPr lang="en-US" b="1" dirty="0" smtClean="0"/>
              <a:t>Top</a:t>
            </a:r>
            <a:r>
              <a:rPr lang="en-US" dirty="0" smtClean="0"/>
              <a:t>, and </a:t>
            </a:r>
            <a:r>
              <a:rPr lang="en-US" b="1" dirty="0" smtClean="0"/>
              <a:t>Bottom</a:t>
            </a:r>
            <a:r>
              <a:rPr lang="en-US" dirty="0" smtClean="0"/>
              <a:t> boxes. </a:t>
            </a:r>
          </a:p>
          <a:p>
            <a:pPr marL="228600" indent="-228600" eaLnBrk="1" fontAlgn="auto" hangingPunct="1">
              <a:spcBef>
                <a:spcPts val="0"/>
              </a:spcBef>
              <a:spcAft>
                <a:spcPts val="0"/>
              </a:spcAft>
              <a:buFont typeface="+mj-lt"/>
              <a:buAutoNum type="arabicPeriod"/>
              <a:defRPr/>
            </a:pPr>
            <a:r>
              <a:rPr lang="en-US" dirty="0" smtClean="0"/>
              <a:t>Drag the picture into the into the top left corner of the slide. (</a:t>
            </a:r>
            <a:r>
              <a:rPr lang="en-US" b="1" dirty="0" smtClean="0"/>
              <a:t>Note: </a:t>
            </a:r>
            <a:r>
              <a:rPr lang="en-US" dirty="0" smtClean="0"/>
              <a:t>Align the left edge of the picture with the left edge of the slide, and leave a small margin between the top edge of the picture and the top edge of the slide.)</a:t>
            </a:r>
          </a:p>
          <a:p>
            <a:pPr marL="228600" indent="-228600" eaLnBrk="1" fontAlgn="auto" hangingPunct="1">
              <a:spcBef>
                <a:spcPts val="0"/>
              </a:spcBef>
              <a:spcAft>
                <a:spcPts val="0"/>
              </a:spcAft>
              <a:buFont typeface="+mj-lt"/>
              <a:buAutoNum type="arabicPeriod"/>
              <a:defRPr/>
            </a:pPr>
            <a:r>
              <a:rPr lang="en-US" dirty="0" smtClean="0"/>
              <a:t>Select the picture. Under </a:t>
            </a:r>
            <a:r>
              <a:rPr lang="en-US" b="1" dirty="0" smtClean="0"/>
              <a:t>Picture</a:t>
            </a:r>
            <a:r>
              <a:rPr lang="en-US" dirty="0" smtClean="0"/>
              <a:t> </a:t>
            </a:r>
            <a:r>
              <a:rPr lang="en-US" b="1" dirty="0" smtClean="0"/>
              <a:t>Tools</a:t>
            </a:r>
            <a:r>
              <a:rPr lang="en-US" dirty="0" smtClean="0"/>
              <a:t>, on the </a:t>
            </a:r>
            <a:r>
              <a:rPr lang="en-US" b="1" dirty="0" smtClean="0"/>
              <a:t>Format</a:t>
            </a:r>
            <a:r>
              <a:rPr lang="en-US" dirty="0" smtClean="0"/>
              <a:t> tab, in the bottom right corner of the </a:t>
            </a:r>
            <a:r>
              <a:rPr lang="en-US" b="1" dirty="0" smtClean="0"/>
              <a:t>Picture Styles </a:t>
            </a:r>
            <a:r>
              <a:rPr lang="en-US" dirty="0" smtClean="0"/>
              <a:t>group, click the </a:t>
            </a:r>
            <a:r>
              <a:rPr lang="en-US" b="1" dirty="0" smtClean="0"/>
              <a:t>Format Shape </a:t>
            </a:r>
            <a:r>
              <a:rPr lang="en-US" dirty="0" smtClean="0"/>
              <a:t>dialog box launcher.</a:t>
            </a:r>
          </a:p>
          <a:p>
            <a:pPr marL="228600" indent="-228600" eaLnBrk="1" fontAlgn="auto" hangingPunct="1">
              <a:spcBef>
                <a:spcPts val="0"/>
              </a:spcBef>
              <a:spcAft>
                <a:spcPts val="0"/>
              </a:spcAft>
              <a:buFont typeface="+mj-lt"/>
              <a:buAutoNum type="arabicPeriod"/>
              <a:defRPr/>
            </a:pPr>
            <a:r>
              <a:rPr lang="en-US" dirty="0" smtClean="0"/>
              <a:t>In the </a:t>
            </a:r>
            <a:r>
              <a:rPr lang="en-US" b="1" dirty="0" smtClean="0"/>
              <a:t>Format Picture </a:t>
            </a:r>
            <a:r>
              <a:rPr lang="en-US" dirty="0" smtClean="0"/>
              <a:t>dialog box, in the left pane, click </a:t>
            </a:r>
            <a:r>
              <a:rPr lang="en-US" b="1" dirty="0" smtClean="0"/>
              <a:t>Picture</a:t>
            </a:r>
            <a:r>
              <a:rPr lang="en-US" dirty="0" smtClean="0"/>
              <a:t>, and then do the following in the </a:t>
            </a:r>
            <a:r>
              <a:rPr lang="en-US" b="1" dirty="0" smtClean="0"/>
              <a:t>Picture</a:t>
            </a:r>
            <a:r>
              <a:rPr lang="en-US" dirty="0" smtClean="0"/>
              <a:t> pane: </a:t>
            </a:r>
          </a:p>
          <a:p>
            <a:pPr marL="685800" lvl="1" indent="-228600" eaLnBrk="1" fontAlgn="auto" hangingPunct="1">
              <a:spcBef>
                <a:spcPts val="0"/>
              </a:spcBef>
              <a:spcAft>
                <a:spcPts val="0"/>
              </a:spcAft>
              <a:buFont typeface="Arial" pitchFamily="34" charset="0"/>
              <a:buChar char="•"/>
              <a:defRPr/>
            </a:pPr>
            <a:r>
              <a:rPr lang="en-US" dirty="0" smtClean="0"/>
              <a:t>Click the button next to </a:t>
            </a:r>
            <a:r>
              <a:rPr lang="en-US" b="1" dirty="0" smtClean="0"/>
              <a:t>Recolor</a:t>
            </a:r>
            <a:r>
              <a:rPr lang="en-US" dirty="0" smtClean="0"/>
              <a:t>, and then select the recolor option that works best with the picture. (</a:t>
            </a:r>
            <a:r>
              <a:rPr lang="en-US" b="1" dirty="0" smtClean="0"/>
              <a:t>Note: </a:t>
            </a:r>
            <a:r>
              <a:rPr lang="en-US" dirty="0" smtClean="0"/>
              <a:t>The first picture in the example above is set to </a:t>
            </a:r>
            <a:r>
              <a:rPr lang="en-US" b="1" dirty="0" smtClean="0"/>
              <a:t>No Recolor</a:t>
            </a:r>
            <a:r>
              <a:rPr lang="en-US" dirty="0" smtClean="0"/>
              <a:t>.)</a:t>
            </a:r>
            <a:endParaRPr lang="en-US" i="1" dirty="0" smtClean="0"/>
          </a:p>
          <a:p>
            <a:pPr marL="685800" lvl="1" indent="-228600" eaLnBrk="1" fontAlgn="auto" hangingPunct="1">
              <a:spcBef>
                <a:spcPts val="0"/>
              </a:spcBef>
              <a:spcAft>
                <a:spcPts val="0"/>
              </a:spcAft>
              <a:buFont typeface="Arial" pitchFamily="34" charset="0"/>
              <a:buChar char="•"/>
              <a:defRPr/>
            </a:pPr>
            <a:r>
              <a:rPr lang="en-US" dirty="0" smtClean="0"/>
              <a:t>In the </a:t>
            </a:r>
            <a:r>
              <a:rPr lang="en-US" b="1" dirty="0" smtClean="0"/>
              <a:t>Brightness</a:t>
            </a:r>
            <a:r>
              <a:rPr lang="en-US" dirty="0" smtClean="0"/>
              <a:t> box, enter </a:t>
            </a:r>
            <a:r>
              <a:rPr lang="en-US" b="1" dirty="0" smtClean="0"/>
              <a:t>50%</a:t>
            </a:r>
            <a:r>
              <a:rPr lang="en-US" dirty="0" smtClean="0"/>
              <a:t>. (</a:t>
            </a:r>
            <a:r>
              <a:rPr lang="en-US" b="1" dirty="0" smtClean="0"/>
              <a:t>Note: </a:t>
            </a:r>
            <a:r>
              <a:rPr lang="en-US" dirty="0" smtClean="0"/>
              <a:t>You may want to adjust the brightness settings for the picture you have chosen.)</a:t>
            </a:r>
          </a:p>
          <a:p>
            <a:pPr marL="228600" indent="-228600" eaLnBrk="1" fontAlgn="auto" hangingPunct="1">
              <a:spcBef>
                <a:spcPts val="0"/>
              </a:spcBef>
              <a:spcAft>
                <a:spcPts val="0"/>
              </a:spcAft>
              <a:buFont typeface="+mj-lt"/>
              <a:buAutoNum type="arabicPeriod"/>
              <a:defRPr/>
            </a:pPr>
            <a:r>
              <a:rPr lang="en-US" dirty="0" smtClean="0"/>
              <a:t>On the </a:t>
            </a:r>
            <a:r>
              <a:rPr lang="en-US" b="1" dirty="0" smtClean="0"/>
              <a:t>Animations</a:t>
            </a:r>
            <a:r>
              <a:rPr lang="en-US" dirty="0" smtClean="0"/>
              <a:t> tab, in the </a:t>
            </a:r>
            <a:r>
              <a:rPr lang="en-US" b="1" dirty="0" smtClean="0"/>
              <a:t>Animations</a:t>
            </a:r>
            <a:r>
              <a:rPr lang="en-US" dirty="0" smtClean="0"/>
              <a:t> group, click </a:t>
            </a:r>
            <a:r>
              <a:rPr lang="en-US" b="1" dirty="0" smtClean="0"/>
              <a:t>Custom</a:t>
            </a:r>
            <a:r>
              <a:rPr lang="en-US" dirty="0" smtClean="0"/>
              <a:t> </a:t>
            </a:r>
            <a:r>
              <a:rPr lang="en-US" b="1" dirty="0" smtClean="0"/>
              <a:t>Animation</a:t>
            </a:r>
            <a:r>
              <a:rPr lang="en-US" dirty="0" smtClean="0"/>
              <a:t>.</a:t>
            </a:r>
          </a:p>
          <a:p>
            <a:pPr marL="228600" indent="-228600" eaLnBrk="1" fontAlgn="auto" hangingPunct="1">
              <a:spcBef>
                <a:spcPts val="0"/>
              </a:spcBef>
              <a:spcAft>
                <a:spcPts val="0"/>
              </a:spcAft>
              <a:buFont typeface="+mj-lt"/>
              <a:buAutoNum type="arabicPeriod"/>
              <a:defRPr/>
            </a:pPr>
            <a:r>
              <a:rPr lang="en-US" dirty="0" smtClean="0"/>
              <a:t>On the slide, select the picture, and then do the following in the </a:t>
            </a:r>
            <a:r>
              <a:rPr lang="en-US" b="1" dirty="0" smtClean="0"/>
              <a:t>Custom Animation </a:t>
            </a:r>
            <a:r>
              <a:rPr lang="en-US" dirty="0" smtClean="0"/>
              <a:t>task pane:</a:t>
            </a:r>
          </a:p>
          <a:p>
            <a:pPr marL="685800" lvl="1" indent="-228600" eaLnBrk="1" fontAlgn="auto" hangingPunct="1">
              <a:spcBef>
                <a:spcPts val="0"/>
              </a:spcBef>
              <a:spcAft>
                <a:spcPts val="0"/>
              </a:spcAft>
              <a:buFont typeface="+mj-lt"/>
              <a:buAutoNum type="arabicPeriod"/>
              <a:defRPr/>
            </a:pPr>
            <a:r>
              <a:rPr lang="en-US" dirty="0" smtClean="0"/>
              <a:t>Click </a:t>
            </a:r>
            <a:r>
              <a:rPr lang="en-US" b="1" dirty="0" smtClean="0"/>
              <a:t>Add Effect</a:t>
            </a:r>
            <a:r>
              <a:rPr lang="en-US" dirty="0" smtClean="0"/>
              <a:t>, point to </a:t>
            </a:r>
            <a:r>
              <a:rPr lang="en-US" b="1" dirty="0" smtClean="0"/>
              <a:t>Entrance</a:t>
            </a:r>
            <a:r>
              <a:rPr lang="en-US" dirty="0" smtClean="0"/>
              <a:t>, and then click </a:t>
            </a:r>
            <a:r>
              <a:rPr lang="en-US" b="1" dirty="0" smtClean="0"/>
              <a:t>More</a:t>
            </a:r>
            <a:r>
              <a:rPr lang="en-US" dirty="0" smtClean="0"/>
              <a:t> </a:t>
            </a:r>
            <a:r>
              <a:rPr lang="en-US" b="1" dirty="0" smtClean="0"/>
              <a:t>Effects</a:t>
            </a:r>
            <a:r>
              <a:rPr lang="en-US" dirty="0" smtClean="0"/>
              <a:t>. In the </a:t>
            </a:r>
            <a:r>
              <a:rPr lang="en-US" b="1" dirty="0" smtClean="0"/>
              <a:t>Add Entrance Effect </a:t>
            </a:r>
            <a:r>
              <a:rPr lang="en-US" dirty="0" smtClean="0"/>
              <a:t>dialog box,</a:t>
            </a:r>
            <a:r>
              <a:rPr lang="en-US" b="1" dirty="0" smtClean="0"/>
              <a:t> </a:t>
            </a:r>
            <a:r>
              <a:rPr lang="en-US" dirty="0" smtClean="0"/>
              <a:t>under </a:t>
            </a:r>
            <a:r>
              <a:rPr lang="en-US" b="1" dirty="0" smtClean="0"/>
              <a:t>Basic</a:t>
            </a:r>
            <a:r>
              <a:rPr lang="en-US" dirty="0" smtClean="0"/>
              <a:t>, click </a:t>
            </a:r>
            <a:r>
              <a:rPr lang="en-US" b="1" dirty="0" smtClean="0"/>
              <a:t>Fly In</a:t>
            </a:r>
            <a:r>
              <a:rPr lang="en-US" dirty="0" smtClean="0"/>
              <a:t>, and then click </a:t>
            </a:r>
            <a:r>
              <a:rPr lang="en-US" b="1" dirty="0" smtClean="0"/>
              <a:t>OK</a:t>
            </a:r>
            <a:r>
              <a:rPr lang="en-US" dirty="0" smtClean="0"/>
              <a:t>.</a:t>
            </a:r>
          </a:p>
          <a:p>
            <a:pPr marL="1143000" lvl="2" indent="-228600" eaLnBrk="1" fontAlgn="auto" hangingPunct="1">
              <a:spcBef>
                <a:spcPts val="0"/>
              </a:spcBef>
              <a:spcAft>
                <a:spcPts val="0"/>
              </a:spcAft>
              <a:buFont typeface="Arial" pitchFamily="34" charset="0"/>
              <a:buChar char="•"/>
              <a:defRPr/>
            </a:pPr>
            <a:r>
              <a:rPr lang="en-US" dirty="0" smtClean="0"/>
              <a:t>Under </a:t>
            </a:r>
            <a:r>
              <a:rPr lang="en-US" b="1" dirty="0" smtClean="0"/>
              <a:t>Modify: Fly In</a:t>
            </a:r>
            <a:r>
              <a:rPr lang="en-US" dirty="0" smtClean="0"/>
              <a:t>, in the </a:t>
            </a:r>
            <a:r>
              <a:rPr lang="en-US" b="1" dirty="0" smtClean="0"/>
              <a:t>Start </a:t>
            </a:r>
            <a:r>
              <a:rPr lang="en-US" dirty="0" smtClean="0"/>
              <a:t>list, select </a:t>
            </a:r>
            <a:r>
              <a:rPr lang="en-US" b="1" dirty="0" smtClean="0"/>
              <a:t>With Previous</a:t>
            </a:r>
            <a:r>
              <a:rPr lang="en-US" dirty="0" smtClean="0"/>
              <a:t>. </a:t>
            </a:r>
          </a:p>
          <a:p>
            <a:pPr marL="1143000" lvl="2" indent="-228600" eaLnBrk="1" fontAlgn="auto" hangingPunct="1">
              <a:spcBef>
                <a:spcPts val="0"/>
              </a:spcBef>
              <a:spcAft>
                <a:spcPts val="0"/>
              </a:spcAft>
              <a:buFont typeface="Arial" pitchFamily="34" charset="0"/>
              <a:buChar char="•"/>
              <a:defRPr/>
            </a:pPr>
            <a:r>
              <a:rPr lang="en-US" dirty="0" smtClean="0"/>
              <a:t>Under </a:t>
            </a:r>
            <a:r>
              <a:rPr lang="en-US" b="1" dirty="0" smtClean="0"/>
              <a:t>Modify: Fly In</a:t>
            </a:r>
            <a:r>
              <a:rPr lang="en-US" dirty="0" smtClean="0"/>
              <a:t>,</a:t>
            </a:r>
            <a:r>
              <a:rPr lang="en-US" b="1" dirty="0" smtClean="0"/>
              <a:t> </a:t>
            </a:r>
            <a:r>
              <a:rPr lang="en-US" dirty="0" smtClean="0"/>
              <a:t>in the </a:t>
            </a:r>
            <a:r>
              <a:rPr lang="en-US" b="1" dirty="0" smtClean="0"/>
              <a:t>Direction</a:t>
            </a:r>
            <a:r>
              <a:rPr lang="en-US" dirty="0" smtClean="0"/>
              <a:t> list, select </a:t>
            </a:r>
            <a:r>
              <a:rPr lang="en-US" b="1" dirty="0" smtClean="0"/>
              <a:t>From Left</a:t>
            </a:r>
            <a:r>
              <a:rPr lang="en-US" dirty="0" smtClean="0"/>
              <a:t>.</a:t>
            </a:r>
          </a:p>
          <a:p>
            <a:pPr marL="1143000" lvl="2" indent="-228600" eaLnBrk="1" fontAlgn="auto" hangingPunct="1">
              <a:spcBef>
                <a:spcPts val="0"/>
              </a:spcBef>
              <a:spcAft>
                <a:spcPts val="0"/>
              </a:spcAft>
              <a:buFont typeface="Arial" pitchFamily="34" charset="0"/>
              <a:buChar char="•"/>
              <a:defRPr/>
            </a:pPr>
            <a:r>
              <a:rPr lang="en-US" dirty="0" smtClean="0"/>
              <a:t>Under </a:t>
            </a:r>
            <a:r>
              <a:rPr lang="en-US" b="1" dirty="0" smtClean="0"/>
              <a:t>Modify: Fly In</a:t>
            </a:r>
            <a:r>
              <a:rPr lang="en-US" dirty="0" smtClean="0"/>
              <a:t>,</a:t>
            </a:r>
            <a:r>
              <a:rPr lang="en-US" b="1" dirty="0" smtClean="0"/>
              <a:t> </a:t>
            </a:r>
            <a:r>
              <a:rPr lang="en-US" dirty="0" smtClean="0"/>
              <a:t>in the </a:t>
            </a:r>
            <a:r>
              <a:rPr lang="en-US" b="1" dirty="0" smtClean="0"/>
              <a:t>Speed </a:t>
            </a:r>
            <a:r>
              <a:rPr lang="en-US" dirty="0" smtClean="0"/>
              <a:t>list, select </a:t>
            </a:r>
            <a:r>
              <a:rPr lang="en-US" b="1" dirty="0" smtClean="0"/>
              <a:t>Fast</a:t>
            </a:r>
            <a:r>
              <a:rPr lang="en-US" dirty="0" smtClean="0"/>
              <a:t>.</a:t>
            </a:r>
          </a:p>
          <a:p>
            <a:pPr marL="685800" lvl="1" indent="-228600" eaLnBrk="1" fontAlgn="auto" hangingPunct="1">
              <a:spcBef>
                <a:spcPts val="0"/>
              </a:spcBef>
              <a:spcAft>
                <a:spcPts val="0"/>
              </a:spcAft>
              <a:buFont typeface="+mj-lt"/>
              <a:buAutoNum type="arabicPeriod"/>
              <a:defRPr/>
            </a:pPr>
            <a:r>
              <a:rPr lang="en-US" dirty="0" smtClean="0"/>
              <a:t>Click </a:t>
            </a:r>
            <a:r>
              <a:rPr lang="en-US" b="1" dirty="0" smtClean="0"/>
              <a:t>Add Effect</a:t>
            </a:r>
            <a:r>
              <a:rPr lang="en-US" dirty="0" smtClean="0"/>
              <a:t>, point to </a:t>
            </a:r>
            <a:r>
              <a:rPr lang="en-US" b="1" dirty="0" smtClean="0"/>
              <a:t>Entrance</a:t>
            </a:r>
            <a:r>
              <a:rPr lang="en-US" dirty="0" smtClean="0"/>
              <a:t>, and then click </a:t>
            </a:r>
            <a:r>
              <a:rPr lang="en-US" b="1" dirty="0" smtClean="0"/>
              <a:t>More</a:t>
            </a:r>
            <a:r>
              <a:rPr lang="en-US" dirty="0" smtClean="0"/>
              <a:t> </a:t>
            </a:r>
            <a:r>
              <a:rPr lang="en-US" b="1" dirty="0" smtClean="0"/>
              <a:t>Effects</a:t>
            </a:r>
            <a:r>
              <a:rPr lang="en-US" dirty="0" smtClean="0"/>
              <a:t>. In the </a:t>
            </a:r>
            <a:r>
              <a:rPr lang="en-US" b="1" dirty="0" smtClean="0"/>
              <a:t>Add Entrance Effect </a:t>
            </a:r>
            <a:r>
              <a:rPr lang="en-US" dirty="0" smtClean="0"/>
              <a:t>dialog box,</a:t>
            </a:r>
            <a:r>
              <a:rPr lang="en-US" b="1" dirty="0" smtClean="0"/>
              <a:t> </a:t>
            </a:r>
            <a:r>
              <a:rPr lang="en-US" dirty="0" smtClean="0"/>
              <a:t>under </a:t>
            </a:r>
            <a:r>
              <a:rPr lang="en-US" b="1" dirty="0" smtClean="0"/>
              <a:t>Subtle</a:t>
            </a:r>
            <a:r>
              <a:rPr lang="en-US" dirty="0" smtClean="0"/>
              <a:t>, click </a:t>
            </a:r>
            <a:r>
              <a:rPr lang="en-US" b="1" dirty="0" smtClean="0"/>
              <a:t>Expand</a:t>
            </a:r>
            <a:r>
              <a:rPr lang="en-US" dirty="0" smtClean="0"/>
              <a:t>, and then click </a:t>
            </a:r>
            <a:r>
              <a:rPr lang="en-US" b="1" dirty="0" smtClean="0"/>
              <a:t>OK</a:t>
            </a:r>
            <a:r>
              <a:rPr lang="en-US" dirty="0" smtClean="0"/>
              <a:t>.</a:t>
            </a:r>
          </a:p>
          <a:p>
            <a:pPr marL="1143000" lvl="2" indent="-228600" eaLnBrk="1" fontAlgn="auto" hangingPunct="1">
              <a:spcBef>
                <a:spcPts val="0"/>
              </a:spcBef>
              <a:spcAft>
                <a:spcPts val="0"/>
              </a:spcAft>
              <a:buFont typeface="Arial" pitchFamily="34" charset="0"/>
              <a:buChar char="•"/>
              <a:defRPr/>
            </a:pPr>
            <a:r>
              <a:rPr lang="en-US" dirty="0" smtClean="0"/>
              <a:t>Under </a:t>
            </a:r>
            <a:r>
              <a:rPr lang="en-US" b="1" dirty="0" smtClean="0"/>
              <a:t>Modify: Expand</a:t>
            </a:r>
            <a:r>
              <a:rPr lang="en-US" dirty="0" smtClean="0"/>
              <a:t>, in the </a:t>
            </a:r>
            <a:r>
              <a:rPr lang="en-US" b="1" dirty="0" smtClean="0"/>
              <a:t>Start </a:t>
            </a:r>
            <a:r>
              <a:rPr lang="en-US" dirty="0" smtClean="0"/>
              <a:t>list, select </a:t>
            </a:r>
            <a:r>
              <a:rPr lang="en-US" b="1" dirty="0" smtClean="0"/>
              <a:t>With Previous</a:t>
            </a:r>
            <a:r>
              <a:rPr lang="en-US" dirty="0" smtClean="0"/>
              <a:t>.</a:t>
            </a:r>
          </a:p>
          <a:p>
            <a:pPr marL="1143000" lvl="2" indent="-228600" eaLnBrk="1" fontAlgn="auto" hangingPunct="1">
              <a:spcBef>
                <a:spcPts val="0"/>
              </a:spcBef>
              <a:spcAft>
                <a:spcPts val="0"/>
              </a:spcAft>
              <a:buFont typeface="Arial" pitchFamily="34" charset="0"/>
              <a:buChar char="•"/>
              <a:defRPr/>
            </a:pPr>
            <a:r>
              <a:rPr lang="en-US" dirty="0" smtClean="0"/>
              <a:t>Under </a:t>
            </a:r>
            <a:r>
              <a:rPr lang="en-US" b="1" dirty="0" smtClean="0"/>
              <a:t>Modify: Expand</a:t>
            </a:r>
            <a:r>
              <a:rPr lang="en-US" dirty="0" smtClean="0"/>
              <a:t>, in the </a:t>
            </a:r>
            <a:r>
              <a:rPr lang="en-US" b="1" dirty="0" smtClean="0"/>
              <a:t>Speed </a:t>
            </a:r>
            <a:r>
              <a:rPr lang="en-US" dirty="0" smtClean="0"/>
              <a:t>list, select </a:t>
            </a:r>
            <a:r>
              <a:rPr lang="en-US" b="1" dirty="0" smtClean="0"/>
              <a:t>Fast</a:t>
            </a:r>
            <a:r>
              <a:rPr lang="en-US" dirty="0" smtClean="0"/>
              <a:t>.</a:t>
            </a:r>
          </a:p>
          <a:p>
            <a:pPr marL="228600" indent="-228600" eaLnBrk="1" fontAlgn="auto" hangingPunct="1">
              <a:spcBef>
                <a:spcPts val="0"/>
              </a:spcBef>
              <a:spcAft>
                <a:spcPts val="0"/>
              </a:spcAft>
              <a:buFont typeface="+mj-lt"/>
              <a:buAutoNum type="arabicPeriod"/>
              <a:defRPr/>
            </a:pPr>
            <a:endParaRPr lang="en-US" dirty="0" smtClean="0"/>
          </a:p>
          <a:p>
            <a:pPr marL="228600" indent="-228600" eaLnBrk="1" fontAlgn="auto" hangingPunct="1">
              <a:spcBef>
                <a:spcPts val="0"/>
              </a:spcBef>
              <a:spcAft>
                <a:spcPts val="0"/>
              </a:spcAft>
              <a:buFont typeface="+mj-lt"/>
              <a:buAutoNum type="arabicPeriod"/>
              <a:defRPr/>
            </a:pPr>
            <a:endParaRPr lang="en-US" dirty="0" smtClean="0"/>
          </a:p>
          <a:p>
            <a:pPr eaLnBrk="1" fontAlgn="auto" hangingPunct="1">
              <a:spcBef>
                <a:spcPts val="0"/>
              </a:spcBef>
              <a:spcAft>
                <a:spcPts val="0"/>
              </a:spcAft>
              <a:buFont typeface="+mj-lt"/>
              <a:buNone/>
              <a:defRPr/>
            </a:pPr>
            <a:r>
              <a:rPr lang="en-US" dirty="0" smtClean="0"/>
              <a:t>To reproduce the second picture with animation effects on this slide, do the following:</a:t>
            </a:r>
          </a:p>
          <a:p>
            <a:pPr marL="228600" indent="-228600" eaLnBrk="1" fontAlgn="auto" hangingPunct="1">
              <a:spcBef>
                <a:spcPts val="0"/>
              </a:spcBef>
              <a:spcAft>
                <a:spcPts val="0"/>
              </a:spcAft>
              <a:buFont typeface="+mj-lt"/>
              <a:buAutoNum type="arabicPeriod"/>
              <a:defRPr/>
            </a:pPr>
            <a:r>
              <a:rPr lang="en-US" dirty="0" smtClean="0"/>
              <a:t>On the slide, select the picture. On th</a:t>
            </a:r>
            <a:r>
              <a:rPr lang="en-US" b="1" dirty="0" smtClean="0"/>
              <a:t>e Home </a:t>
            </a:r>
            <a:r>
              <a:rPr lang="en-US" dirty="0" smtClean="0"/>
              <a:t>tab, in the </a:t>
            </a:r>
            <a:r>
              <a:rPr lang="en-US" b="1" dirty="0" smtClean="0"/>
              <a:t>Clipboard </a:t>
            </a:r>
            <a:r>
              <a:rPr lang="en-US" dirty="0" smtClean="0"/>
              <a:t>group, click the arrow under </a:t>
            </a:r>
            <a:r>
              <a:rPr lang="en-US" b="1" dirty="0" smtClean="0"/>
              <a:t>Paste</a:t>
            </a:r>
            <a:r>
              <a:rPr lang="en-US" dirty="0" smtClean="0"/>
              <a:t>, and then click </a:t>
            </a:r>
            <a:r>
              <a:rPr lang="en-US" b="1" dirty="0" smtClean="0"/>
              <a:t>Duplicate</a:t>
            </a:r>
            <a:r>
              <a:rPr lang="en-US" dirty="0" smtClean="0"/>
              <a:t>.</a:t>
            </a:r>
          </a:p>
          <a:p>
            <a:pPr marL="228600" indent="-228600" eaLnBrk="1" fontAlgn="auto" hangingPunct="1">
              <a:spcBef>
                <a:spcPts val="0"/>
              </a:spcBef>
              <a:spcAft>
                <a:spcPts val="0"/>
              </a:spcAft>
              <a:buFont typeface="+mj-lt"/>
              <a:buAutoNum type="arabicPeriod"/>
              <a:defRPr/>
            </a:pPr>
            <a:r>
              <a:rPr lang="en-US" dirty="0" smtClean="0"/>
              <a:t>Drag the second picture until the left side slightly overlaps the right side of the first picture.</a:t>
            </a:r>
          </a:p>
          <a:p>
            <a:pPr marL="228600" indent="-228600" eaLnBrk="1" fontAlgn="auto" hangingPunct="1">
              <a:spcBef>
                <a:spcPts val="0"/>
              </a:spcBef>
              <a:spcAft>
                <a:spcPts val="0"/>
              </a:spcAft>
              <a:buFont typeface="+mj-lt"/>
              <a:buAutoNum type="arabicPeriod"/>
              <a:defRPr/>
            </a:pPr>
            <a:r>
              <a:rPr lang="en-US" dirty="0" smtClean="0"/>
              <a:t>Select the second picture. Under </a:t>
            </a:r>
            <a:r>
              <a:rPr lang="en-US" b="1" dirty="0" smtClean="0"/>
              <a:t>Picture</a:t>
            </a:r>
            <a:r>
              <a:rPr lang="en-US" dirty="0" smtClean="0"/>
              <a:t> </a:t>
            </a:r>
            <a:r>
              <a:rPr lang="en-US" b="1" dirty="0" smtClean="0"/>
              <a:t>Tools</a:t>
            </a:r>
            <a:r>
              <a:rPr lang="en-US" dirty="0" smtClean="0"/>
              <a:t>, on the </a:t>
            </a:r>
            <a:r>
              <a:rPr lang="en-US" b="1" dirty="0" smtClean="0"/>
              <a:t>Format</a:t>
            </a:r>
            <a:r>
              <a:rPr lang="en-US" dirty="0" smtClean="0"/>
              <a:t> tab, in the bottom right corner of the </a:t>
            </a:r>
            <a:r>
              <a:rPr lang="en-US" b="1" dirty="0" smtClean="0"/>
              <a:t>Picture Styles </a:t>
            </a:r>
            <a:r>
              <a:rPr lang="en-US" dirty="0" smtClean="0"/>
              <a:t>group, click the </a:t>
            </a:r>
            <a:r>
              <a:rPr lang="en-US" b="1" dirty="0" smtClean="0"/>
              <a:t>Format Shape </a:t>
            </a:r>
            <a:r>
              <a:rPr lang="en-US" dirty="0" smtClean="0"/>
              <a:t>dialog box launcher.</a:t>
            </a:r>
          </a:p>
          <a:p>
            <a:pPr marL="228600" indent="-228600" eaLnBrk="1" fontAlgn="auto" hangingPunct="1">
              <a:spcBef>
                <a:spcPts val="0"/>
              </a:spcBef>
              <a:spcAft>
                <a:spcPts val="0"/>
              </a:spcAft>
              <a:buFont typeface="+mj-lt"/>
              <a:buAutoNum type="arabicPeriod"/>
              <a:defRPr/>
            </a:pPr>
            <a:r>
              <a:rPr lang="en-US" dirty="0" smtClean="0"/>
              <a:t>In the </a:t>
            </a:r>
            <a:r>
              <a:rPr lang="en-US" b="1" dirty="0" smtClean="0"/>
              <a:t>Format Picture </a:t>
            </a:r>
            <a:r>
              <a:rPr lang="en-US" dirty="0" smtClean="0"/>
              <a:t>dialog box, in the left pane, click </a:t>
            </a:r>
            <a:r>
              <a:rPr lang="en-US" b="1" dirty="0" smtClean="0"/>
              <a:t>Picture</a:t>
            </a:r>
            <a:r>
              <a:rPr lang="en-US" dirty="0" smtClean="0"/>
              <a:t>. In the </a:t>
            </a:r>
            <a:r>
              <a:rPr lang="en-US" b="1" dirty="0" smtClean="0"/>
              <a:t>Picture</a:t>
            </a:r>
            <a:r>
              <a:rPr lang="en-US" dirty="0" smtClean="0"/>
              <a:t> pane, in the </a:t>
            </a:r>
            <a:r>
              <a:rPr lang="en-US" b="1" dirty="0" smtClean="0"/>
              <a:t>Brightness </a:t>
            </a:r>
            <a:r>
              <a:rPr lang="en-US" dirty="0" smtClean="0"/>
              <a:t>box, enter </a:t>
            </a:r>
            <a:r>
              <a:rPr lang="en-US" b="1" dirty="0" smtClean="0"/>
              <a:t>40%</a:t>
            </a:r>
            <a:r>
              <a:rPr lang="en-US" dirty="0" smtClean="0"/>
              <a:t>. (</a:t>
            </a:r>
            <a:r>
              <a:rPr lang="en-US" b="1" dirty="0" smtClean="0"/>
              <a:t>Note: </a:t>
            </a:r>
            <a:r>
              <a:rPr lang="en-US" dirty="0" smtClean="0"/>
              <a:t>You may want to adjust the brightness settings for the picture you have chosen.)</a:t>
            </a:r>
          </a:p>
          <a:p>
            <a:pPr marL="228600" indent="-228600" eaLnBrk="1" fontAlgn="auto" hangingPunct="1">
              <a:spcBef>
                <a:spcPts val="0"/>
              </a:spcBef>
              <a:spcAft>
                <a:spcPts val="0"/>
              </a:spcAft>
              <a:buFont typeface="+mj-lt"/>
              <a:buAutoNum type="arabicPeriod"/>
              <a:defRPr/>
            </a:pPr>
            <a:r>
              <a:rPr lang="en-US" dirty="0" smtClean="0"/>
              <a:t>Press and hold CTRL, and then select the third and fourth animation effects (fly-in and expand effects for the second picture) in the </a:t>
            </a:r>
            <a:r>
              <a:rPr lang="en-US" b="1" dirty="0" smtClean="0"/>
              <a:t>Custom</a:t>
            </a:r>
            <a:r>
              <a:rPr lang="en-US" dirty="0" smtClean="0"/>
              <a:t> </a:t>
            </a:r>
            <a:r>
              <a:rPr lang="en-US" b="1" dirty="0" smtClean="0"/>
              <a:t>Animation</a:t>
            </a:r>
            <a:r>
              <a:rPr lang="en-US" dirty="0" smtClean="0"/>
              <a:t> task pane. Click the arrow to the right of one of the animation effects, and then click </a:t>
            </a:r>
            <a:r>
              <a:rPr lang="en-US" b="1" dirty="0" smtClean="0"/>
              <a:t>Timing</a:t>
            </a:r>
            <a:r>
              <a:rPr lang="en-US" dirty="0" smtClean="0"/>
              <a:t>. In the </a:t>
            </a:r>
            <a:r>
              <a:rPr lang="en-US" b="1" dirty="0" smtClean="0"/>
              <a:t>Effect Options</a:t>
            </a:r>
            <a:r>
              <a:rPr lang="en-US" dirty="0" smtClean="0"/>
              <a:t> dialog box, on the </a:t>
            </a:r>
            <a:r>
              <a:rPr lang="en-US" b="1" dirty="0" smtClean="0"/>
              <a:t>Timing</a:t>
            </a:r>
            <a:r>
              <a:rPr lang="en-US" dirty="0" smtClean="0"/>
              <a:t> tab, in the </a:t>
            </a:r>
            <a:r>
              <a:rPr lang="en-US" b="1" dirty="0" smtClean="0"/>
              <a:t>Delay</a:t>
            </a:r>
            <a:r>
              <a:rPr lang="en-US" dirty="0" smtClean="0"/>
              <a:t> box, enter </a:t>
            </a:r>
            <a:r>
              <a:rPr lang="en-US" b="1" dirty="0" smtClean="0"/>
              <a:t>0.2</a:t>
            </a:r>
            <a:r>
              <a:rPr lang="en-US" dirty="0" smtClean="0"/>
              <a:t>, and then click </a:t>
            </a:r>
            <a:r>
              <a:rPr lang="en-US" b="1" dirty="0" smtClean="0"/>
              <a:t>OK</a:t>
            </a:r>
            <a:r>
              <a:rPr lang="en-US" dirty="0" smtClean="0"/>
              <a:t>.</a:t>
            </a:r>
          </a:p>
          <a:p>
            <a:pPr marL="228600" indent="-228600" eaLnBrk="1" fontAlgn="auto" hangingPunct="1">
              <a:spcBef>
                <a:spcPts val="0"/>
              </a:spcBef>
              <a:spcAft>
                <a:spcPts val="0"/>
              </a:spcAft>
              <a:buFont typeface="+mj-lt"/>
              <a:buAutoNum type="arabicPeriod"/>
              <a:defRPr/>
            </a:pPr>
            <a:endParaRPr lang="en-US" dirty="0" smtClean="0"/>
          </a:p>
          <a:p>
            <a:pPr marL="228600" indent="-228600" eaLnBrk="1" fontAlgn="auto" hangingPunct="1">
              <a:spcBef>
                <a:spcPts val="0"/>
              </a:spcBef>
              <a:spcAft>
                <a:spcPts val="0"/>
              </a:spcAft>
              <a:buFont typeface="+mj-lt"/>
              <a:buAutoNum type="arabicPeriod"/>
              <a:defRPr/>
            </a:pPr>
            <a:endParaRPr lang="en-US" dirty="0" smtClean="0"/>
          </a:p>
          <a:p>
            <a:pPr marL="228600" indent="-228600" eaLnBrk="1" fontAlgn="auto" hangingPunct="1">
              <a:spcBef>
                <a:spcPts val="0"/>
              </a:spcBef>
              <a:spcAft>
                <a:spcPts val="0"/>
              </a:spcAft>
              <a:buFont typeface="+mj-lt"/>
              <a:buNone/>
              <a:defRPr/>
            </a:pPr>
            <a:r>
              <a:rPr lang="en-US" dirty="0" smtClean="0"/>
              <a:t>To reproduce the third picture with animation effects on this slide, do the following:</a:t>
            </a:r>
          </a:p>
          <a:p>
            <a:pPr marL="228600" indent="-228600" eaLnBrk="1" fontAlgn="auto" hangingPunct="1">
              <a:spcBef>
                <a:spcPts val="0"/>
              </a:spcBef>
              <a:spcAft>
                <a:spcPts val="0"/>
              </a:spcAft>
              <a:buFont typeface="+mj-lt"/>
              <a:buAutoNum type="arabicPeriod"/>
              <a:defRPr/>
            </a:pPr>
            <a:r>
              <a:rPr lang="en-US" dirty="0" smtClean="0"/>
              <a:t>On the slide, select the second picture. On the </a:t>
            </a:r>
            <a:r>
              <a:rPr lang="en-US" b="1" dirty="0" smtClean="0"/>
              <a:t>Home</a:t>
            </a:r>
            <a:r>
              <a:rPr lang="en-US" dirty="0" smtClean="0"/>
              <a:t> tab, in the </a:t>
            </a:r>
            <a:r>
              <a:rPr lang="en-US" b="1" dirty="0" smtClean="0"/>
              <a:t>Clipboard</a:t>
            </a:r>
            <a:r>
              <a:rPr lang="en-US" dirty="0" smtClean="0"/>
              <a:t> group, click the arrow under </a:t>
            </a:r>
            <a:r>
              <a:rPr lang="en-US" b="1" dirty="0" smtClean="0"/>
              <a:t>Paste</a:t>
            </a:r>
            <a:r>
              <a:rPr lang="en-US" dirty="0" smtClean="0"/>
              <a:t>, and then click </a:t>
            </a:r>
            <a:r>
              <a:rPr lang="en-US" b="1" dirty="0" smtClean="0"/>
              <a:t>Duplicate</a:t>
            </a:r>
            <a:r>
              <a:rPr lang="en-US" dirty="0" smtClean="0"/>
              <a:t>.</a:t>
            </a:r>
          </a:p>
          <a:p>
            <a:pPr marL="228600" indent="-228600" eaLnBrk="1" fontAlgn="auto" hangingPunct="1">
              <a:spcBef>
                <a:spcPts val="0"/>
              </a:spcBef>
              <a:spcAft>
                <a:spcPts val="0"/>
              </a:spcAft>
              <a:buFont typeface="+mj-lt"/>
              <a:buAutoNum type="arabicPeriod"/>
              <a:defRPr/>
            </a:pPr>
            <a:r>
              <a:rPr lang="en-US" dirty="0" smtClean="0"/>
              <a:t>Drag the third picture until its left side slightly overlaps the right side of the second picture.</a:t>
            </a:r>
          </a:p>
          <a:p>
            <a:pPr marL="228600" indent="-228600" eaLnBrk="1" fontAlgn="auto" hangingPunct="1">
              <a:spcBef>
                <a:spcPts val="0"/>
              </a:spcBef>
              <a:spcAft>
                <a:spcPts val="0"/>
              </a:spcAft>
              <a:buFont typeface="+mj-lt"/>
              <a:buAutoNum type="arabicPeriod"/>
              <a:defRPr/>
            </a:pPr>
            <a:r>
              <a:rPr lang="en-US" dirty="0" smtClean="0"/>
              <a:t>Select the third picture. Under </a:t>
            </a:r>
            <a:r>
              <a:rPr lang="en-US" b="1" dirty="0" smtClean="0"/>
              <a:t>Picture</a:t>
            </a:r>
            <a:r>
              <a:rPr lang="en-US" dirty="0" smtClean="0"/>
              <a:t> </a:t>
            </a:r>
            <a:r>
              <a:rPr lang="en-US" b="1" dirty="0" smtClean="0"/>
              <a:t>Tools</a:t>
            </a:r>
            <a:r>
              <a:rPr lang="en-US" dirty="0" smtClean="0"/>
              <a:t>, on the </a:t>
            </a:r>
            <a:r>
              <a:rPr lang="en-US" b="1" dirty="0" smtClean="0"/>
              <a:t>Format</a:t>
            </a:r>
            <a:r>
              <a:rPr lang="en-US" dirty="0" smtClean="0"/>
              <a:t> tab, in the bottom right corner of the </a:t>
            </a:r>
            <a:r>
              <a:rPr lang="en-US" b="1" dirty="0" smtClean="0"/>
              <a:t>Picture Styles </a:t>
            </a:r>
            <a:r>
              <a:rPr lang="en-US" dirty="0" smtClean="0"/>
              <a:t>group, click the </a:t>
            </a:r>
            <a:r>
              <a:rPr lang="en-US" b="1" dirty="0" smtClean="0"/>
              <a:t>Format Shape </a:t>
            </a:r>
            <a:r>
              <a:rPr lang="en-US" dirty="0" smtClean="0"/>
              <a:t>dialog box launcher.</a:t>
            </a:r>
          </a:p>
          <a:p>
            <a:pPr marL="228600" indent="-228600" eaLnBrk="1" fontAlgn="auto" hangingPunct="1">
              <a:spcBef>
                <a:spcPts val="0"/>
              </a:spcBef>
              <a:spcAft>
                <a:spcPts val="0"/>
              </a:spcAft>
              <a:buFont typeface="+mj-lt"/>
              <a:buAutoNum type="arabicPeriod"/>
              <a:defRPr/>
            </a:pPr>
            <a:r>
              <a:rPr lang="en-US" dirty="0" smtClean="0"/>
              <a:t>In the </a:t>
            </a:r>
            <a:r>
              <a:rPr lang="en-US" b="1" dirty="0" smtClean="0"/>
              <a:t>Format Picture </a:t>
            </a:r>
            <a:r>
              <a:rPr lang="en-US" dirty="0" smtClean="0"/>
              <a:t>dialog box, in the left pane, click </a:t>
            </a:r>
            <a:r>
              <a:rPr lang="en-US" b="1" dirty="0" smtClean="0"/>
              <a:t>Picture</a:t>
            </a:r>
            <a:r>
              <a:rPr lang="en-US" dirty="0" smtClean="0"/>
              <a:t>. In the </a:t>
            </a:r>
            <a:r>
              <a:rPr lang="en-US" b="1" dirty="0" smtClean="0"/>
              <a:t>Picture</a:t>
            </a:r>
            <a:r>
              <a:rPr lang="en-US" dirty="0" smtClean="0"/>
              <a:t> pane, in the </a:t>
            </a:r>
            <a:r>
              <a:rPr lang="en-US" b="1" dirty="0" smtClean="0"/>
              <a:t>Brightness </a:t>
            </a:r>
            <a:r>
              <a:rPr lang="en-US" dirty="0" smtClean="0"/>
              <a:t>box, enter </a:t>
            </a:r>
            <a:r>
              <a:rPr lang="en-US" b="1" dirty="0" smtClean="0"/>
              <a:t>20%</a:t>
            </a:r>
            <a:r>
              <a:rPr lang="en-US" dirty="0" smtClean="0"/>
              <a:t>. (</a:t>
            </a:r>
            <a:r>
              <a:rPr lang="en-US" b="1" dirty="0" smtClean="0"/>
              <a:t>Note: </a:t>
            </a:r>
            <a:r>
              <a:rPr lang="en-US" dirty="0" smtClean="0"/>
              <a:t>You may want to adjust the brightness settings for the picture you have chosen.)</a:t>
            </a:r>
          </a:p>
          <a:p>
            <a:pPr marL="228600" indent="-228600" eaLnBrk="1" fontAlgn="auto" hangingPunct="1">
              <a:spcBef>
                <a:spcPts val="0"/>
              </a:spcBef>
              <a:spcAft>
                <a:spcPts val="0"/>
              </a:spcAft>
              <a:buFont typeface="+mj-lt"/>
              <a:buAutoNum type="arabicPeriod"/>
              <a:defRPr/>
            </a:pPr>
            <a:r>
              <a:rPr lang="en-US" dirty="0" smtClean="0"/>
              <a:t>Press and hold CTRL, and then select the fifth and sixth animation effects (fly-in and expand effects for the third picture) in the </a:t>
            </a:r>
            <a:r>
              <a:rPr lang="en-US" b="1" dirty="0" smtClean="0"/>
              <a:t>Custom</a:t>
            </a:r>
            <a:r>
              <a:rPr lang="en-US" dirty="0" smtClean="0"/>
              <a:t> </a:t>
            </a:r>
            <a:r>
              <a:rPr lang="en-US" b="1" dirty="0" smtClean="0"/>
              <a:t>Animation</a:t>
            </a:r>
            <a:r>
              <a:rPr lang="en-US" dirty="0" smtClean="0"/>
              <a:t> task pane. Click the arrow to the right of one of the animation effects, and then click </a:t>
            </a:r>
            <a:r>
              <a:rPr lang="en-US" b="1" dirty="0" smtClean="0"/>
              <a:t>Timing</a:t>
            </a:r>
            <a:r>
              <a:rPr lang="en-US" dirty="0" smtClean="0"/>
              <a:t>. In the </a:t>
            </a:r>
            <a:r>
              <a:rPr lang="en-US" b="1" dirty="0" smtClean="0"/>
              <a:t>Effect Options</a:t>
            </a:r>
            <a:r>
              <a:rPr lang="en-US" dirty="0" smtClean="0"/>
              <a:t> dialog box, on the </a:t>
            </a:r>
            <a:r>
              <a:rPr lang="en-US" b="1" dirty="0" smtClean="0"/>
              <a:t>Timing</a:t>
            </a:r>
            <a:r>
              <a:rPr lang="en-US" dirty="0" smtClean="0"/>
              <a:t> tab, in the </a:t>
            </a:r>
            <a:r>
              <a:rPr lang="en-US" b="1" dirty="0" smtClean="0"/>
              <a:t>Delay</a:t>
            </a:r>
            <a:r>
              <a:rPr lang="en-US" dirty="0" smtClean="0"/>
              <a:t> box, enter </a:t>
            </a:r>
            <a:r>
              <a:rPr lang="en-US" b="1" dirty="0" smtClean="0"/>
              <a:t>0.4</a:t>
            </a:r>
            <a:r>
              <a:rPr lang="en-US" dirty="0" smtClean="0"/>
              <a:t>, and then click </a:t>
            </a:r>
            <a:r>
              <a:rPr lang="en-US" b="1" dirty="0" smtClean="0"/>
              <a:t>OK</a:t>
            </a:r>
            <a:r>
              <a:rPr lang="en-US" dirty="0" smtClean="0"/>
              <a:t>.</a:t>
            </a:r>
          </a:p>
          <a:p>
            <a:pPr marL="228600" indent="-228600" eaLnBrk="1" fontAlgn="auto" hangingPunct="1">
              <a:spcBef>
                <a:spcPts val="0"/>
              </a:spcBef>
              <a:spcAft>
                <a:spcPts val="0"/>
              </a:spcAft>
              <a:buFont typeface="+mj-lt"/>
              <a:buAutoNum type="arabicPeriod"/>
              <a:defRPr/>
            </a:pPr>
            <a:endParaRPr lang="en-US" dirty="0" smtClean="0"/>
          </a:p>
          <a:p>
            <a:pPr marL="228600" indent="-228600" eaLnBrk="1" fontAlgn="auto" hangingPunct="1">
              <a:spcBef>
                <a:spcPts val="0"/>
              </a:spcBef>
              <a:spcAft>
                <a:spcPts val="0"/>
              </a:spcAft>
              <a:buFont typeface="+mj-lt"/>
              <a:buAutoNum type="arabicPeriod"/>
              <a:defRPr/>
            </a:pPr>
            <a:endParaRPr lang="en-US" dirty="0" smtClean="0"/>
          </a:p>
          <a:p>
            <a:pPr eaLnBrk="1" fontAlgn="auto" hangingPunct="1">
              <a:spcBef>
                <a:spcPts val="0"/>
              </a:spcBef>
              <a:spcAft>
                <a:spcPts val="0"/>
              </a:spcAft>
              <a:buFont typeface="+mj-lt"/>
              <a:buNone/>
              <a:defRPr/>
            </a:pPr>
            <a:r>
              <a:rPr lang="en-US" dirty="0" smtClean="0"/>
              <a:t>To reproduce the fourth picture with animation effects on this slide, do the following:</a:t>
            </a:r>
          </a:p>
          <a:p>
            <a:pPr marL="228600" indent="-228600" eaLnBrk="1" fontAlgn="auto" hangingPunct="1">
              <a:spcBef>
                <a:spcPts val="0"/>
              </a:spcBef>
              <a:spcAft>
                <a:spcPts val="0"/>
              </a:spcAft>
              <a:buFont typeface="+mj-lt"/>
              <a:buAutoNum type="arabicPeriod"/>
              <a:defRPr/>
            </a:pPr>
            <a:r>
              <a:rPr lang="en-US" dirty="0" smtClean="0"/>
              <a:t>On the slide, select the third picture. On the </a:t>
            </a:r>
            <a:r>
              <a:rPr lang="en-US" b="1" dirty="0" smtClean="0"/>
              <a:t>Home</a:t>
            </a:r>
            <a:r>
              <a:rPr lang="en-US" dirty="0" smtClean="0"/>
              <a:t> tab, in the </a:t>
            </a:r>
            <a:r>
              <a:rPr lang="en-US" b="1" dirty="0" smtClean="0"/>
              <a:t>Clipboard</a:t>
            </a:r>
            <a:r>
              <a:rPr lang="en-US" dirty="0" smtClean="0"/>
              <a:t> group, click the arrow under </a:t>
            </a:r>
            <a:r>
              <a:rPr lang="en-US" b="1" dirty="0" smtClean="0"/>
              <a:t>Paste</a:t>
            </a:r>
            <a:r>
              <a:rPr lang="en-US" dirty="0" smtClean="0"/>
              <a:t>, and then click </a:t>
            </a:r>
            <a:r>
              <a:rPr lang="en-US" b="1" dirty="0" smtClean="0"/>
              <a:t>Duplicate</a:t>
            </a:r>
            <a:r>
              <a:rPr lang="en-US" dirty="0" smtClean="0"/>
              <a:t>.</a:t>
            </a:r>
          </a:p>
          <a:p>
            <a:pPr marL="228600" indent="-228600" eaLnBrk="1" fontAlgn="auto" hangingPunct="1">
              <a:spcBef>
                <a:spcPts val="0"/>
              </a:spcBef>
              <a:spcAft>
                <a:spcPts val="0"/>
              </a:spcAft>
              <a:buFont typeface="+mj-lt"/>
              <a:buAutoNum type="arabicPeriod"/>
              <a:defRPr/>
            </a:pPr>
            <a:r>
              <a:rPr lang="en-US" dirty="0" smtClean="0"/>
              <a:t>Drag the fourth picture until its left side slightly overlaps the right side of the third picture.</a:t>
            </a:r>
          </a:p>
          <a:p>
            <a:pPr marL="228600" indent="-228600" eaLnBrk="1" fontAlgn="auto" hangingPunct="1">
              <a:spcBef>
                <a:spcPts val="0"/>
              </a:spcBef>
              <a:spcAft>
                <a:spcPts val="0"/>
              </a:spcAft>
              <a:buFont typeface="+mj-lt"/>
              <a:buAutoNum type="arabicPeriod"/>
              <a:defRPr/>
            </a:pPr>
            <a:r>
              <a:rPr lang="en-US" dirty="0" smtClean="0"/>
              <a:t>Select the fourth picture. Under </a:t>
            </a:r>
            <a:r>
              <a:rPr lang="en-US" b="1" dirty="0" smtClean="0"/>
              <a:t>Picture</a:t>
            </a:r>
            <a:r>
              <a:rPr lang="en-US" dirty="0" smtClean="0"/>
              <a:t> </a:t>
            </a:r>
            <a:r>
              <a:rPr lang="en-US" b="1" dirty="0" smtClean="0"/>
              <a:t>Tools</a:t>
            </a:r>
            <a:r>
              <a:rPr lang="en-US" dirty="0" smtClean="0"/>
              <a:t>, on the </a:t>
            </a:r>
            <a:r>
              <a:rPr lang="en-US" b="1" dirty="0" smtClean="0"/>
              <a:t>Format</a:t>
            </a:r>
            <a:r>
              <a:rPr lang="en-US" dirty="0" smtClean="0"/>
              <a:t> tab, in the bottom right corner of the </a:t>
            </a:r>
            <a:r>
              <a:rPr lang="en-US" b="1" dirty="0" smtClean="0"/>
              <a:t>Picture Styles </a:t>
            </a:r>
            <a:r>
              <a:rPr lang="en-US" dirty="0" smtClean="0"/>
              <a:t>group, click the </a:t>
            </a:r>
            <a:r>
              <a:rPr lang="en-US" b="1" dirty="0" smtClean="0"/>
              <a:t>Format Shape </a:t>
            </a:r>
            <a:r>
              <a:rPr lang="en-US" dirty="0" smtClean="0"/>
              <a:t>dialog box launcher.</a:t>
            </a:r>
          </a:p>
          <a:p>
            <a:pPr marL="228600" indent="-228600" eaLnBrk="1" fontAlgn="auto" hangingPunct="1">
              <a:spcBef>
                <a:spcPts val="0"/>
              </a:spcBef>
              <a:spcAft>
                <a:spcPts val="0"/>
              </a:spcAft>
              <a:buFont typeface="+mj-lt"/>
              <a:buAutoNum type="arabicPeriod"/>
              <a:defRPr/>
            </a:pPr>
            <a:r>
              <a:rPr lang="en-US" dirty="0" smtClean="0"/>
              <a:t>In the </a:t>
            </a:r>
            <a:r>
              <a:rPr lang="en-US" b="1" dirty="0" smtClean="0"/>
              <a:t>Format Picture </a:t>
            </a:r>
            <a:r>
              <a:rPr lang="en-US" dirty="0" smtClean="0"/>
              <a:t>dialog box, in the left pane, click </a:t>
            </a:r>
            <a:r>
              <a:rPr lang="en-US" b="1" dirty="0" smtClean="0"/>
              <a:t>Picture</a:t>
            </a:r>
            <a:r>
              <a:rPr lang="en-US" dirty="0" smtClean="0"/>
              <a:t>. In the </a:t>
            </a:r>
            <a:r>
              <a:rPr lang="en-US" b="1" dirty="0" smtClean="0"/>
              <a:t>Picture</a:t>
            </a:r>
            <a:r>
              <a:rPr lang="en-US" dirty="0" smtClean="0"/>
              <a:t> pane, in the </a:t>
            </a:r>
            <a:r>
              <a:rPr lang="en-US" b="1" dirty="0" smtClean="0"/>
              <a:t>Brightness </a:t>
            </a:r>
            <a:r>
              <a:rPr lang="en-US" dirty="0" smtClean="0"/>
              <a:t>box, enter </a:t>
            </a:r>
            <a:r>
              <a:rPr lang="en-US" b="1" dirty="0" smtClean="0"/>
              <a:t>0%</a:t>
            </a:r>
            <a:r>
              <a:rPr lang="en-US" dirty="0" smtClean="0"/>
              <a:t>. </a:t>
            </a:r>
          </a:p>
          <a:p>
            <a:pPr marL="228600" indent="-228600" eaLnBrk="1" fontAlgn="auto" hangingPunct="1">
              <a:spcBef>
                <a:spcPts val="0"/>
              </a:spcBef>
              <a:spcAft>
                <a:spcPts val="0"/>
              </a:spcAft>
              <a:buFont typeface="+mj-lt"/>
              <a:buAutoNum type="arabicPeriod"/>
              <a:defRPr/>
            </a:pPr>
            <a:r>
              <a:rPr lang="en-US" dirty="0" smtClean="0"/>
              <a:t>Press and hold CTRL, and then select the seventh and eighth animation effects (fly-in and expand effects for the fourth picture) in the </a:t>
            </a:r>
            <a:r>
              <a:rPr lang="en-US" b="1" dirty="0" smtClean="0"/>
              <a:t>Custom</a:t>
            </a:r>
            <a:r>
              <a:rPr lang="en-US" dirty="0" smtClean="0"/>
              <a:t> </a:t>
            </a:r>
            <a:r>
              <a:rPr lang="en-US" b="1" dirty="0" smtClean="0"/>
              <a:t>Animation</a:t>
            </a:r>
            <a:r>
              <a:rPr lang="en-US" dirty="0" smtClean="0"/>
              <a:t> pane. Click the arrow to the right of one of the animation effects, and then click </a:t>
            </a:r>
            <a:r>
              <a:rPr lang="en-US" b="1" dirty="0" smtClean="0"/>
              <a:t>Timing</a:t>
            </a:r>
            <a:r>
              <a:rPr lang="en-US" dirty="0" smtClean="0"/>
              <a:t>. In the </a:t>
            </a:r>
            <a:r>
              <a:rPr lang="en-US" b="1" dirty="0" smtClean="0"/>
              <a:t>Effect Options</a:t>
            </a:r>
            <a:r>
              <a:rPr lang="en-US" dirty="0" smtClean="0"/>
              <a:t> dialog box, on the </a:t>
            </a:r>
            <a:r>
              <a:rPr lang="en-US" b="1" dirty="0" smtClean="0"/>
              <a:t>Timing</a:t>
            </a:r>
            <a:r>
              <a:rPr lang="en-US" dirty="0" smtClean="0"/>
              <a:t> tab, in the </a:t>
            </a:r>
            <a:r>
              <a:rPr lang="en-US" b="1" dirty="0" smtClean="0"/>
              <a:t>Delay</a:t>
            </a:r>
            <a:r>
              <a:rPr lang="en-US" dirty="0" smtClean="0"/>
              <a:t> box, enter </a:t>
            </a:r>
            <a:r>
              <a:rPr lang="en-US" b="1" dirty="0" smtClean="0"/>
              <a:t>0.6</a:t>
            </a:r>
            <a:r>
              <a:rPr lang="en-US" dirty="0" smtClean="0"/>
              <a:t>, and then click </a:t>
            </a:r>
            <a:r>
              <a:rPr lang="en-US" b="1" dirty="0" smtClean="0"/>
              <a:t>OK</a:t>
            </a:r>
            <a:r>
              <a:rPr lang="en-US" dirty="0" smtClean="0"/>
              <a:t>.</a:t>
            </a:r>
          </a:p>
          <a:p>
            <a:pPr marL="228600" indent="-228600" eaLnBrk="1" fontAlgn="auto" hangingPunct="1">
              <a:spcBef>
                <a:spcPts val="0"/>
              </a:spcBef>
              <a:spcAft>
                <a:spcPts val="0"/>
              </a:spcAft>
              <a:buFont typeface="+mj-lt"/>
              <a:buNone/>
              <a:defRPr/>
            </a:pPr>
            <a:endParaRPr lang="en-US" dirty="0" smtClean="0"/>
          </a:p>
          <a:p>
            <a:pPr marL="228600" indent="-228600" eaLnBrk="1" fontAlgn="auto" hangingPunct="1">
              <a:spcBef>
                <a:spcPts val="0"/>
              </a:spcBef>
              <a:spcAft>
                <a:spcPts val="0"/>
              </a:spcAft>
              <a:buFont typeface="+mj-lt"/>
              <a:buNone/>
              <a:defRPr/>
            </a:pPr>
            <a:endParaRPr lang="en-US" dirty="0" smtClean="0"/>
          </a:p>
          <a:p>
            <a:pPr marL="228600" indent="-228600" eaLnBrk="1" fontAlgn="auto" hangingPunct="1">
              <a:spcBef>
                <a:spcPts val="0"/>
              </a:spcBef>
              <a:spcAft>
                <a:spcPts val="0"/>
              </a:spcAft>
              <a:buFont typeface="+mj-lt"/>
              <a:buNone/>
              <a:defRPr/>
            </a:pPr>
            <a:r>
              <a:rPr lang="en-US" dirty="0" smtClean="0"/>
              <a:t>To reproduce the fifth picture with animation effects on this slide, do the following:</a:t>
            </a:r>
          </a:p>
          <a:p>
            <a:pPr marL="228600" indent="-228600" eaLnBrk="1" fontAlgn="auto" hangingPunct="1">
              <a:spcBef>
                <a:spcPts val="0"/>
              </a:spcBef>
              <a:spcAft>
                <a:spcPts val="0"/>
              </a:spcAft>
              <a:buFont typeface="+mj-lt"/>
              <a:buAutoNum type="arabicPeriod"/>
              <a:defRPr/>
            </a:pPr>
            <a:r>
              <a:rPr lang="en-US" dirty="0" smtClean="0"/>
              <a:t>On the slide, select the fourth picture. On the </a:t>
            </a:r>
            <a:r>
              <a:rPr lang="en-US" b="1" dirty="0" smtClean="0"/>
              <a:t>Home</a:t>
            </a:r>
            <a:r>
              <a:rPr lang="en-US" dirty="0" smtClean="0"/>
              <a:t> tab, in the </a:t>
            </a:r>
            <a:r>
              <a:rPr lang="en-US" b="1" dirty="0" smtClean="0"/>
              <a:t>Clipboard</a:t>
            </a:r>
            <a:r>
              <a:rPr lang="en-US" dirty="0" smtClean="0"/>
              <a:t> group, click the arrow under </a:t>
            </a:r>
            <a:r>
              <a:rPr lang="en-US" b="1" dirty="0" smtClean="0"/>
              <a:t>Paste</a:t>
            </a:r>
            <a:r>
              <a:rPr lang="en-US" dirty="0" smtClean="0"/>
              <a:t>, and then click </a:t>
            </a:r>
            <a:r>
              <a:rPr lang="en-US" b="1" dirty="0" smtClean="0"/>
              <a:t>Duplicate</a:t>
            </a:r>
            <a:r>
              <a:rPr lang="en-US" dirty="0" smtClean="0"/>
              <a:t>.</a:t>
            </a:r>
          </a:p>
          <a:p>
            <a:pPr marL="228600" indent="-228600" eaLnBrk="1" fontAlgn="auto" hangingPunct="1">
              <a:spcBef>
                <a:spcPts val="0"/>
              </a:spcBef>
              <a:spcAft>
                <a:spcPts val="0"/>
              </a:spcAft>
              <a:buFont typeface="+mj-lt"/>
              <a:buAutoNum type="arabicPeriod"/>
              <a:defRPr/>
            </a:pPr>
            <a:r>
              <a:rPr lang="en-US" dirty="0" smtClean="0"/>
              <a:t>Drag the fifth picture until its left side slightly overlaps the right side of the fourth picture.</a:t>
            </a:r>
          </a:p>
          <a:p>
            <a:pPr marL="228600" indent="-228600" eaLnBrk="1" fontAlgn="auto" hangingPunct="1">
              <a:spcBef>
                <a:spcPts val="0"/>
              </a:spcBef>
              <a:spcAft>
                <a:spcPts val="0"/>
              </a:spcAft>
              <a:buFont typeface="+mj-lt"/>
              <a:buAutoNum type="arabicPeriod"/>
              <a:defRPr/>
            </a:pPr>
            <a:r>
              <a:rPr lang="en-US" dirty="0" smtClean="0"/>
              <a:t>Select the fifth picture. Under </a:t>
            </a:r>
            <a:r>
              <a:rPr lang="en-US" b="1" dirty="0" smtClean="0"/>
              <a:t>Picture</a:t>
            </a:r>
            <a:r>
              <a:rPr lang="en-US" dirty="0" smtClean="0"/>
              <a:t> </a:t>
            </a:r>
            <a:r>
              <a:rPr lang="en-US" b="1" dirty="0" smtClean="0"/>
              <a:t>Tools</a:t>
            </a:r>
            <a:r>
              <a:rPr lang="en-US" dirty="0" smtClean="0"/>
              <a:t>, on the </a:t>
            </a:r>
            <a:r>
              <a:rPr lang="en-US" b="1" dirty="0" smtClean="0"/>
              <a:t>Format</a:t>
            </a:r>
            <a:r>
              <a:rPr lang="en-US" dirty="0" smtClean="0"/>
              <a:t> tab, in the bottom right corner of the </a:t>
            </a:r>
            <a:r>
              <a:rPr lang="en-US" b="1" dirty="0" smtClean="0"/>
              <a:t>Picture Styles </a:t>
            </a:r>
            <a:r>
              <a:rPr lang="en-US" dirty="0" smtClean="0"/>
              <a:t>group, click the </a:t>
            </a:r>
            <a:r>
              <a:rPr lang="en-US" b="1" dirty="0" smtClean="0"/>
              <a:t>Format Shape </a:t>
            </a:r>
            <a:r>
              <a:rPr lang="en-US" dirty="0" smtClean="0"/>
              <a:t>dialog box launcher.</a:t>
            </a:r>
          </a:p>
          <a:p>
            <a:pPr marL="228600" indent="-228600" eaLnBrk="1" fontAlgn="auto" hangingPunct="1">
              <a:spcBef>
                <a:spcPts val="0"/>
              </a:spcBef>
              <a:spcAft>
                <a:spcPts val="0"/>
              </a:spcAft>
              <a:buFont typeface="+mj-lt"/>
              <a:buAutoNum type="arabicPeriod"/>
              <a:defRPr/>
            </a:pPr>
            <a:r>
              <a:rPr lang="en-US" dirty="0" smtClean="0"/>
              <a:t>In the </a:t>
            </a:r>
            <a:r>
              <a:rPr lang="en-US" b="1" dirty="0" smtClean="0"/>
              <a:t>Format Picture </a:t>
            </a:r>
            <a:r>
              <a:rPr lang="en-US" dirty="0" smtClean="0"/>
              <a:t>dialog box, in the left pane, click </a:t>
            </a:r>
            <a:r>
              <a:rPr lang="en-US" b="1" dirty="0" smtClean="0"/>
              <a:t>Picture</a:t>
            </a:r>
            <a:r>
              <a:rPr lang="en-US" dirty="0" smtClean="0"/>
              <a:t>. In the </a:t>
            </a:r>
            <a:r>
              <a:rPr lang="en-US" b="1" dirty="0" smtClean="0"/>
              <a:t>Picture</a:t>
            </a:r>
            <a:r>
              <a:rPr lang="en-US" dirty="0" smtClean="0"/>
              <a:t> pane, click the button next to </a:t>
            </a:r>
            <a:r>
              <a:rPr lang="en-US" b="1" dirty="0" smtClean="0"/>
              <a:t>Recolor</a:t>
            </a:r>
            <a:r>
              <a:rPr lang="en-US" dirty="0" smtClean="0"/>
              <a:t>, and then under </a:t>
            </a:r>
            <a:r>
              <a:rPr lang="en-US" b="1" dirty="0" smtClean="0"/>
              <a:t>No Recolor </a:t>
            </a:r>
            <a:r>
              <a:rPr lang="en-US" dirty="0" smtClean="0"/>
              <a:t>click </a:t>
            </a:r>
            <a:r>
              <a:rPr lang="en-US" b="1" dirty="0" smtClean="0"/>
              <a:t>No Recolor</a:t>
            </a:r>
            <a:r>
              <a:rPr lang="en-US" dirty="0" smtClean="0"/>
              <a:t>. </a:t>
            </a:r>
          </a:p>
          <a:p>
            <a:pPr marL="228600" indent="-228600" eaLnBrk="1" fontAlgn="auto" hangingPunct="1">
              <a:spcBef>
                <a:spcPts val="0"/>
              </a:spcBef>
              <a:spcAft>
                <a:spcPts val="0"/>
              </a:spcAft>
              <a:buFont typeface="+mj-lt"/>
              <a:buAutoNum type="arabicPeriod"/>
              <a:defRPr/>
            </a:pPr>
            <a:r>
              <a:rPr lang="en-US" dirty="0" smtClean="0"/>
              <a:t>Press and hold CTRL, and then select the ninth and 10th animation effects (fly-in and expand effects for the fifth picture) in the </a:t>
            </a:r>
            <a:r>
              <a:rPr lang="en-US" b="1" dirty="0" smtClean="0"/>
              <a:t>Custom</a:t>
            </a:r>
            <a:r>
              <a:rPr lang="en-US" dirty="0" smtClean="0"/>
              <a:t> </a:t>
            </a:r>
            <a:r>
              <a:rPr lang="en-US" b="1" dirty="0" smtClean="0"/>
              <a:t>Animation</a:t>
            </a:r>
            <a:r>
              <a:rPr lang="en-US" dirty="0" smtClean="0"/>
              <a:t> task pane. Click the arrow to the right of one of the selected animation effects, and then click </a:t>
            </a:r>
            <a:r>
              <a:rPr lang="en-US" b="1" dirty="0" smtClean="0"/>
              <a:t>Timing</a:t>
            </a:r>
            <a:r>
              <a:rPr lang="en-US" dirty="0" smtClean="0"/>
              <a:t>. In the </a:t>
            </a:r>
            <a:r>
              <a:rPr lang="en-US" b="1" dirty="0" smtClean="0"/>
              <a:t>Effect Options</a:t>
            </a:r>
            <a:r>
              <a:rPr lang="en-US" dirty="0" smtClean="0"/>
              <a:t> dialog box, on the </a:t>
            </a:r>
            <a:r>
              <a:rPr lang="en-US" b="1" dirty="0" smtClean="0"/>
              <a:t>Timing</a:t>
            </a:r>
            <a:r>
              <a:rPr lang="en-US" dirty="0" smtClean="0"/>
              <a:t> tab, in the </a:t>
            </a:r>
            <a:r>
              <a:rPr lang="en-US" b="1" dirty="0" smtClean="0"/>
              <a:t>Delay</a:t>
            </a:r>
            <a:r>
              <a:rPr lang="en-US" dirty="0" smtClean="0"/>
              <a:t> box, enter </a:t>
            </a:r>
            <a:r>
              <a:rPr lang="en-US" b="1" dirty="0" smtClean="0"/>
              <a:t>0.8</a:t>
            </a:r>
            <a:r>
              <a:rPr lang="en-US" dirty="0" smtClean="0"/>
              <a:t>, and then click </a:t>
            </a:r>
            <a:r>
              <a:rPr lang="en-US" b="1" dirty="0" smtClean="0"/>
              <a:t>OK</a:t>
            </a:r>
            <a:r>
              <a:rPr lang="en-US" dirty="0" smtClean="0"/>
              <a:t>.</a:t>
            </a:r>
          </a:p>
          <a:p>
            <a:pPr marL="228600" indent="-228600" eaLnBrk="1" fontAlgn="auto" hangingPunct="1">
              <a:spcBef>
                <a:spcPts val="0"/>
              </a:spcBef>
              <a:spcAft>
                <a:spcPts val="0"/>
              </a:spcAft>
              <a:buFont typeface="+mj-lt"/>
              <a:buAutoNum type="arabicPeriod" startAt="22"/>
              <a:defRPr/>
            </a:pPr>
            <a:endParaRPr lang="en-US" dirty="0" smtClean="0"/>
          </a:p>
          <a:p>
            <a:pPr marL="228600" indent="-228600" eaLnBrk="1" fontAlgn="auto" hangingPunct="1">
              <a:spcBef>
                <a:spcPts val="0"/>
              </a:spcBef>
              <a:spcAft>
                <a:spcPts val="0"/>
              </a:spcAft>
              <a:buFont typeface="+mj-lt"/>
              <a:buAutoNum type="arabicPeriod" startAt="22"/>
              <a:defRPr/>
            </a:pPr>
            <a:endParaRPr lang="en-US" dirty="0" smtClean="0"/>
          </a:p>
          <a:p>
            <a:pPr marL="228600" indent="-228600" eaLnBrk="1" fontAlgn="auto" hangingPunct="1">
              <a:spcBef>
                <a:spcPts val="0"/>
              </a:spcBef>
              <a:spcAft>
                <a:spcPts val="0"/>
              </a:spcAft>
              <a:buFont typeface="+mj-lt"/>
              <a:buNone/>
              <a:defRPr/>
            </a:pPr>
            <a:r>
              <a:rPr lang="en-US" dirty="0" smtClean="0"/>
              <a:t>To reproduce the animation effects for the text box on this slide, do the following:</a:t>
            </a:r>
          </a:p>
          <a:p>
            <a:pPr marL="228600" indent="-228600" eaLnBrk="1" fontAlgn="auto" hangingPunct="1">
              <a:spcBef>
                <a:spcPts val="0"/>
              </a:spcBef>
              <a:spcAft>
                <a:spcPts val="0"/>
              </a:spcAft>
              <a:buFont typeface="+mj-lt"/>
              <a:buAutoNum type="arabicPeriod"/>
              <a:defRPr/>
            </a:pPr>
            <a:r>
              <a:rPr lang="en-US" dirty="0" smtClean="0"/>
              <a:t>On the </a:t>
            </a:r>
            <a:r>
              <a:rPr lang="en-US" b="1" dirty="0" smtClean="0"/>
              <a:t>Home</a:t>
            </a:r>
            <a:r>
              <a:rPr lang="en-US" dirty="0" smtClean="0"/>
              <a:t> tab, in the </a:t>
            </a:r>
            <a:r>
              <a:rPr lang="en-US" b="1" dirty="0" smtClean="0"/>
              <a:t>Editing</a:t>
            </a:r>
            <a:r>
              <a:rPr lang="en-US" dirty="0" smtClean="0"/>
              <a:t> group, click </a:t>
            </a:r>
            <a:r>
              <a:rPr lang="en-US" b="1" dirty="0" smtClean="0"/>
              <a:t>Select</a:t>
            </a:r>
            <a:r>
              <a:rPr lang="en-US" dirty="0" smtClean="0"/>
              <a:t>, and then click </a:t>
            </a:r>
            <a:r>
              <a:rPr lang="en-US" b="1" dirty="0" smtClean="0"/>
              <a:t>Selection Pane</a:t>
            </a:r>
            <a:r>
              <a:rPr lang="en-US" dirty="0" smtClean="0"/>
              <a:t>.</a:t>
            </a:r>
          </a:p>
          <a:p>
            <a:pPr marL="228600" indent="-228600" eaLnBrk="1" fontAlgn="auto" hangingPunct="1">
              <a:spcBef>
                <a:spcPts val="0"/>
              </a:spcBef>
              <a:spcAft>
                <a:spcPts val="0"/>
              </a:spcAft>
              <a:buFont typeface="+mj-lt"/>
              <a:buAutoNum type="arabicPeriod"/>
              <a:defRPr/>
            </a:pPr>
            <a:r>
              <a:rPr lang="en-US" dirty="0" smtClean="0"/>
              <a:t>In the </a:t>
            </a:r>
            <a:r>
              <a:rPr lang="en-US" b="1" dirty="0" smtClean="0"/>
              <a:t>Selection and Visibility</a:t>
            </a:r>
            <a:r>
              <a:rPr lang="en-US" dirty="0" smtClean="0"/>
              <a:t> pane, select the text box, and then do the following in the </a:t>
            </a:r>
            <a:r>
              <a:rPr lang="en-US" b="1" dirty="0" smtClean="0"/>
              <a:t>Custom</a:t>
            </a:r>
            <a:r>
              <a:rPr lang="en-US" dirty="0" smtClean="0"/>
              <a:t> </a:t>
            </a:r>
            <a:r>
              <a:rPr lang="en-US" b="1" dirty="0" smtClean="0"/>
              <a:t>Animation</a:t>
            </a:r>
            <a:r>
              <a:rPr lang="en-US" dirty="0" smtClean="0"/>
              <a:t> task pane:</a:t>
            </a:r>
          </a:p>
          <a:p>
            <a:pPr marL="685800" lvl="1" indent="-228600" eaLnBrk="1" fontAlgn="auto" hangingPunct="1">
              <a:spcBef>
                <a:spcPts val="0"/>
              </a:spcBef>
              <a:spcAft>
                <a:spcPts val="0"/>
              </a:spcAft>
              <a:buFont typeface="+mj-lt"/>
              <a:buAutoNum type="arabicPeriod"/>
              <a:defRPr/>
            </a:pPr>
            <a:r>
              <a:rPr lang="en-US" dirty="0" smtClean="0"/>
              <a:t>Click </a:t>
            </a:r>
            <a:r>
              <a:rPr lang="en-US" b="1" dirty="0" smtClean="0"/>
              <a:t>Add Effect</a:t>
            </a:r>
            <a:r>
              <a:rPr lang="en-US" dirty="0" smtClean="0"/>
              <a:t>, point to </a:t>
            </a:r>
            <a:r>
              <a:rPr lang="en-US" b="1" dirty="0" smtClean="0"/>
              <a:t>Entrance</a:t>
            </a:r>
            <a:r>
              <a:rPr lang="en-US" dirty="0" smtClean="0"/>
              <a:t>,  and then click </a:t>
            </a:r>
            <a:r>
              <a:rPr lang="en-US" b="1" dirty="0" smtClean="0"/>
              <a:t>More</a:t>
            </a:r>
            <a:r>
              <a:rPr lang="en-US" dirty="0" smtClean="0"/>
              <a:t> </a:t>
            </a:r>
            <a:r>
              <a:rPr lang="en-US" b="1" dirty="0" smtClean="0"/>
              <a:t>Effects</a:t>
            </a:r>
            <a:r>
              <a:rPr lang="en-US" dirty="0" smtClean="0"/>
              <a:t>. In the </a:t>
            </a:r>
            <a:r>
              <a:rPr lang="en-US" b="1" dirty="0" smtClean="0"/>
              <a:t>Add Entrance Effect </a:t>
            </a:r>
            <a:r>
              <a:rPr lang="en-US" dirty="0" smtClean="0"/>
              <a:t>dialog box,</a:t>
            </a:r>
            <a:r>
              <a:rPr lang="en-US" b="1" dirty="0" smtClean="0"/>
              <a:t> </a:t>
            </a:r>
            <a:r>
              <a:rPr lang="en-US" dirty="0" smtClean="0"/>
              <a:t>under </a:t>
            </a:r>
            <a:r>
              <a:rPr lang="en-US" b="1" dirty="0" smtClean="0"/>
              <a:t>Subtle</a:t>
            </a:r>
            <a:r>
              <a:rPr lang="en-US" dirty="0" smtClean="0"/>
              <a:t>, click </a:t>
            </a:r>
            <a:r>
              <a:rPr lang="en-US" b="1" dirty="0" smtClean="0"/>
              <a:t>Fade</a:t>
            </a:r>
            <a:r>
              <a:rPr lang="en-US" dirty="0" smtClean="0"/>
              <a:t>, and then click </a:t>
            </a:r>
            <a:r>
              <a:rPr lang="en-US" b="1" dirty="0" smtClean="0"/>
              <a:t>OK</a:t>
            </a:r>
            <a:r>
              <a:rPr lang="en-US" dirty="0" smtClean="0"/>
              <a:t>.</a:t>
            </a:r>
          </a:p>
          <a:p>
            <a:pPr marL="685800" lvl="1" indent="-228600" eaLnBrk="1" fontAlgn="auto" hangingPunct="1">
              <a:spcBef>
                <a:spcPts val="0"/>
              </a:spcBef>
              <a:spcAft>
                <a:spcPts val="0"/>
              </a:spcAft>
              <a:buFont typeface="+mj-lt"/>
              <a:buAutoNum type="arabicPeriod"/>
              <a:defRPr/>
            </a:pPr>
            <a:r>
              <a:rPr lang="en-US" dirty="0" smtClean="0"/>
              <a:t>Under </a:t>
            </a:r>
            <a:r>
              <a:rPr lang="en-US" b="1" dirty="0" smtClean="0"/>
              <a:t>Modify: Fade</a:t>
            </a:r>
            <a:r>
              <a:rPr lang="en-US" dirty="0" smtClean="0"/>
              <a:t>, in the </a:t>
            </a:r>
            <a:r>
              <a:rPr lang="en-US" b="1" dirty="0" smtClean="0"/>
              <a:t>Start </a:t>
            </a:r>
            <a:r>
              <a:rPr lang="en-US" dirty="0" smtClean="0"/>
              <a:t>list, select </a:t>
            </a:r>
            <a:r>
              <a:rPr lang="en-US" b="1" dirty="0" smtClean="0"/>
              <a:t>With Previous</a:t>
            </a:r>
            <a:r>
              <a:rPr lang="en-US" dirty="0" smtClean="0"/>
              <a:t>. </a:t>
            </a:r>
          </a:p>
          <a:p>
            <a:pPr marL="685800" lvl="1" indent="-228600" eaLnBrk="1" fontAlgn="auto" hangingPunct="1">
              <a:spcBef>
                <a:spcPts val="0"/>
              </a:spcBef>
              <a:spcAft>
                <a:spcPts val="0"/>
              </a:spcAft>
              <a:buFont typeface="+mj-lt"/>
              <a:buAutoNum type="arabicPeriod"/>
              <a:defRPr/>
            </a:pPr>
            <a:r>
              <a:rPr lang="en-US" dirty="0" smtClean="0"/>
              <a:t>Under </a:t>
            </a:r>
            <a:r>
              <a:rPr lang="en-US" b="1" dirty="0" smtClean="0"/>
              <a:t>Modify: Fade</a:t>
            </a:r>
            <a:r>
              <a:rPr lang="en-US" dirty="0" smtClean="0"/>
              <a:t>, in the </a:t>
            </a:r>
            <a:r>
              <a:rPr lang="en-US" b="1" dirty="0" smtClean="0"/>
              <a:t>Speed </a:t>
            </a:r>
            <a:r>
              <a:rPr lang="en-US" dirty="0" smtClean="0"/>
              <a:t>list, select </a:t>
            </a:r>
            <a:r>
              <a:rPr lang="en-US" b="1" dirty="0" smtClean="0"/>
              <a:t>Very Fast</a:t>
            </a:r>
            <a:r>
              <a:rPr lang="en-US" dirty="0" smtClean="0"/>
              <a:t>.</a:t>
            </a:r>
          </a:p>
          <a:p>
            <a:pPr marL="228600" indent="-228600" eaLnBrk="1" fontAlgn="auto" hangingPunct="1">
              <a:spcBef>
                <a:spcPts val="0"/>
              </a:spcBef>
              <a:spcAft>
                <a:spcPts val="0"/>
              </a:spcAft>
              <a:buFont typeface="+mj-lt"/>
              <a:buAutoNum type="arabicPeriod" startAt="3"/>
              <a:defRPr/>
            </a:pPr>
            <a:r>
              <a:rPr lang="en-US" dirty="0" smtClean="0"/>
              <a:t>In the </a:t>
            </a:r>
            <a:r>
              <a:rPr lang="en-US" b="1" dirty="0" smtClean="0"/>
              <a:t>Selection and Visibility </a:t>
            </a:r>
            <a:r>
              <a:rPr lang="en-US" dirty="0" smtClean="0"/>
              <a:t>pane, press and hold CTRL, and then select the first, second, third, and fourth pictures. In the </a:t>
            </a:r>
            <a:r>
              <a:rPr lang="en-US" b="1" dirty="0" smtClean="0"/>
              <a:t>Custom</a:t>
            </a:r>
            <a:r>
              <a:rPr lang="en-US" dirty="0" smtClean="0"/>
              <a:t> </a:t>
            </a:r>
            <a:r>
              <a:rPr lang="en-US" b="1" dirty="0" smtClean="0"/>
              <a:t>Animation</a:t>
            </a:r>
            <a:r>
              <a:rPr lang="en-US" dirty="0" smtClean="0"/>
              <a:t> task pane do the following:</a:t>
            </a:r>
          </a:p>
          <a:p>
            <a:pPr marL="685800" lvl="1" indent="-228600" eaLnBrk="1" fontAlgn="auto" hangingPunct="1">
              <a:spcBef>
                <a:spcPts val="0"/>
              </a:spcBef>
              <a:spcAft>
                <a:spcPts val="0"/>
              </a:spcAft>
              <a:buFont typeface="+mj-lt"/>
              <a:buAutoNum type="arabicPeriod"/>
              <a:defRPr/>
            </a:pPr>
            <a:r>
              <a:rPr lang="en-US" dirty="0" smtClean="0"/>
              <a:t>Click </a:t>
            </a:r>
            <a:r>
              <a:rPr lang="en-US" b="1" dirty="0" smtClean="0"/>
              <a:t>Add Effect</a:t>
            </a:r>
            <a:r>
              <a:rPr lang="en-US" dirty="0" smtClean="0"/>
              <a:t>, point to </a:t>
            </a:r>
            <a:r>
              <a:rPr lang="en-US" b="1" dirty="0" smtClean="0"/>
              <a:t>Exit</a:t>
            </a:r>
            <a:r>
              <a:rPr lang="en-US" dirty="0" smtClean="0"/>
              <a:t>, and then click </a:t>
            </a:r>
            <a:r>
              <a:rPr lang="en-US" b="1" dirty="0" smtClean="0"/>
              <a:t>More</a:t>
            </a:r>
            <a:r>
              <a:rPr lang="en-US" dirty="0" smtClean="0"/>
              <a:t> </a:t>
            </a:r>
            <a:r>
              <a:rPr lang="en-US" b="1" dirty="0" smtClean="0"/>
              <a:t>Effects</a:t>
            </a:r>
            <a:r>
              <a:rPr lang="en-US" dirty="0" smtClean="0"/>
              <a:t>. In the </a:t>
            </a:r>
            <a:r>
              <a:rPr lang="en-US" b="1" dirty="0" smtClean="0"/>
              <a:t>Add Exit Effect </a:t>
            </a:r>
            <a:r>
              <a:rPr lang="en-US" dirty="0" smtClean="0"/>
              <a:t>dialog box,</a:t>
            </a:r>
            <a:r>
              <a:rPr lang="en-US" b="1" dirty="0" smtClean="0"/>
              <a:t> </a:t>
            </a:r>
            <a:r>
              <a:rPr lang="en-US" dirty="0" smtClean="0"/>
              <a:t>under </a:t>
            </a:r>
            <a:r>
              <a:rPr lang="en-US" b="1" dirty="0" smtClean="0"/>
              <a:t>Moderate</a:t>
            </a:r>
            <a:r>
              <a:rPr lang="en-US" dirty="0" smtClean="0"/>
              <a:t>, click </a:t>
            </a:r>
            <a:r>
              <a:rPr lang="en-US" b="1" dirty="0" smtClean="0"/>
              <a:t>Stretchy</a:t>
            </a:r>
            <a:r>
              <a:rPr lang="en-US" dirty="0" smtClean="0"/>
              <a:t>, and then click </a:t>
            </a:r>
            <a:r>
              <a:rPr lang="en-US" b="1" dirty="0" smtClean="0"/>
              <a:t>OK</a:t>
            </a:r>
            <a:r>
              <a:rPr lang="en-US" dirty="0" smtClean="0"/>
              <a:t>.</a:t>
            </a:r>
          </a:p>
          <a:p>
            <a:pPr marL="685800" lvl="1" indent="-228600" eaLnBrk="1" fontAlgn="auto" hangingPunct="1">
              <a:spcBef>
                <a:spcPts val="0"/>
              </a:spcBef>
              <a:spcAft>
                <a:spcPts val="0"/>
              </a:spcAft>
              <a:buFont typeface="+mj-lt"/>
              <a:buAutoNum type="arabicPeriod"/>
              <a:defRPr/>
            </a:pPr>
            <a:r>
              <a:rPr lang="en-US" dirty="0" smtClean="0"/>
              <a:t>Under </a:t>
            </a:r>
            <a:r>
              <a:rPr lang="en-US" b="1" dirty="0" smtClean="0"/>
              <a:t>Modify: Stretchy</a:t>
            </a:r>
            <a:r>
              <a:rPr lang="en-US" dirty="0" smtClean="0"/>
              <a:t>, in the </a:t>
            </a:r>
            <a:r>
              <a:rPr lang="en-US" b="1" dirty="0" smtClean="0"/>
              <a:t>Start </a:t>
            </a:r>
            <a:r>
              <a:rPr lang="en-US" dirty="0" smtClean="0"/>
              <a:t>list, select </a:t>
            </a:r>
            <a:r>
              <a:rPr lang="en-US" b="1" dirty="0" smtClean="0"/>
              <a:t>With Previous</a:t>
            </a:r>
            <a:r>
              <a:rPr lang="en-US" dirty="0" smtClean="0"/>
              <a:t>. </a:t>
            </a:r>
          </a:p>
          <a:p>
            <a:pPr marL="685800" lvl="1" indent="-228600" eaLnBrk="1" fontAlgn="auto" hangingPunct="1">
              <a:spcBef>
                <a:spcPts val="0"/>
              </a:spcBef>
              <a:spcAft>
                <a:spcPts val="0"/>
              </a:spcAft>
              <a:buFont typeface="+mj-lt"/>
              <a:buAutoNum type="arabicPeriod"/>
              <a:defRPr/>
            </a:pPr>
            <a:r>
              <a:rPr lang="en-US" dirty="0" smtClean="0"/>
              <a:t>Under </a:t>
            </a:r>
            <a:r>
              <a:rPr lang="en-US" b="1" dirty="0" smtClean="0"/>
              <a:t>Modify: Stretchy</a:t>
            </a:r>
            <a:r>
              <a:rPr lang="en-US" dirty="0" smtClean="0"/>
              <a:t>, in the </a:t>
            </a:r>
            <a:r>
              <a:rPr lang="en-US" b="1" dirty="0" smtClean="0"/>
              <a:t>Speed </a:t>
            </a:r>
            <a:r>
              <a:rPr lang="en-US" dirty="0" smtClean="0"/>
              <a:t>list, select </a:t>
            </a:r>
            <a:r>
              <a:rPr lang="en-US" b="1" dirty="0" smtClean="0"/>
              <a:t>Fast</a:t>
            </a:r>
            <a:r>
              <a:rPr lang="en-US" dirty="0" smtClean="0"/>
              <a:t>.</a:t>
            </a:r>
          </a:p>
          <a:p>
            <a:pPr marL="228600" indent="-228600" eaLnBrk="1" fontAlgn="auto" hangingPunct="1">
              <a:lnSpc>
                <a:spcPct val="90000"/>
              </a:lnSpc>
              <a:spcBef>
                <a:spcPts val="0"/>
              </a:spcBef>
              <a:spcAft>
                <a:spcPts val="600"/>
              </a:spcAft>
              <a:buFont typeface="+mj-lt"/>
              <a:buAutoNum type="arabicPeriod" startAt="4"/>
              <a:defRPr/>
            </a:pPr>
            <a:r>
              <a:rPr lang="en-US" dirty="0" smtClean="0"/>
              <a:t>Also in the </a:t>
            </a:r>
            <a:r>
              <a:rPr lang="en-US" b="1" dirty="0" smtClean="0"/>
              <a:t>Custom Animation </a:t>
            </a:r>
            <a:r>
              <a:rPr lang="en-US" dirty="0" smtClean="0"/>
              <a:t>task pane, select the 12</a:t>
            </a:r>
            <a:r>
              <a:rPr lang="en-US" baseline="30000" dirty="0" smtClean="0"/>
              <a:t>th</a:t>
            </a:r>
            <a:r>
              <a:rPr lang="en-US" dirty="0" smtClean="0"/>
              <a:t> animation effect (first stretchy effect for the text box). Click the arrow to the right of the animation effect, and then click </a:t>
            </a:r>
            <a:r>
              <a:rPr lang="en-US" b="1" dirty="0" smtClean="0"/>
              <a:t>Timing</a:t>
            </a:r>
            <a:r>
              <a:rPr lang="en-US" dirty="0" smtClean="0"/>
              <a:t>. In the </a:t>
            </a:r>
            <a:r>
              <a:rPr lang="en-US" b="1" dirty="0" smtClean="0"/>
              <a:t>Stretchy</a:t>
            </a:r>
            <a:r>
              <a:rPr lang="en-US" dirty="0" smtClean="0"/>
              <a:t> dialog box, on the </a:t>
            </a:r>
            <a:r>
              <a:rPr lang="en-US" b="1" dirty="0" smtClean="0"/>
              <a:t>Timing</a:t>
            </a:r>
            <a:r>
              <a:rPr lang="en-US" dirty="0" smtClean="0"/>
              <a:t> tab, in the </a:t>
            </a:r>
            <a:r>
              <a:rPr lang="en-US" b="1" dirty="0" smtClean="0"/>
              <a:t>Delay </a:t>
            </a:r>
            <a:r>
              <a:rPr lang="en-US" dirty="0" smtClean="0"/>
              <a:t>box, enter </a:t>
            </a:r>
            <a:r>
              <a:rPr lang="en-US" b="1" dirty="0" smtClean="0"/>
              <a:t>1.4</a:t>
            </a:r>
            <a:r>
              <a:rPr lang="en-US" dirty="0" smtClean="0"/>
              <a:t>, and then click </a:t>
            </a:r>
            <a:r>
              <a:rPr lang="en-US" b="1" dirty="0" smtClean="0"/>
              <a:t>OK</a:t>
            </a:r>
            <a:r>
              <a:rPr lang="en-US" dirty="0" smtClean="0"/>
              <a:t>.</a:t>
            </a:r>
          </a:p>
          <a:p>
            <a:pPr marL="228600" indent="-228600" eaLnBrk="1" fontAlgn="auto" hangingPunct="1">
              <a:lnSpc>
                <a:spcPct val="90000"/>
              </a:lnSpc>
              <a:spcBef>
                <a:spcPts val="0"/>
              </a:spcBef>
              <a:spcAft>
                <a:spcPts val="600"/>
              </a:spcAft>
              <a:buFont typeface="+mj-lt"/>
              <a:buAutoNum type="arabicPeriod" startAt="4"/>
              <a:defRPr/>
            </a:pPr>
            <a:r>
              <a:rPr lang="en-US" dirty="0" smtClean="0"/>
              <a:t>Also in the </a:t>
            </a:r>
            <a:r>
              <a:rPr lang="en-US" b="1" dirty="0" smtClean="0"/>
              <a:t>Custom Animation </a:t>
            </a:r>
            <a:r>
              <a:rPr lang="en-US" dirty="0" smtClean="0"/>
              <a:t>task pane, select the 13</a:t>
            </a:r>
            <a:r>
              <a:rPr lang="en-US" baseline="30000" dirty="0" smtClean="0"/>
              <a:t>th</a:t>
            </a:r>
            <a:r>
              <a:rPr lang="en-US" dirty="0" smtClean="0"/>
              <a:t> animation effect (second stretchy effect for the text box). Click the arrow to the right of the animation effect, and then click </a:t>
            </a:r>
            <a:r>
              <a:rPr lang="en-US" b="1" dirty="0" smtClean="0"/>
              <a:t>Timing</a:t>
            </a:r>
            <a:r>
              <a:rPr lang="en-US" dirty="0" smtClean="0"/>
              <a:t>. In the </a:t>
            </a:r>
            <a:r>
              <a:rPr lang="en-US" b="1" dirty="0" smtClean="0"/>
              <a:t>Stretchy</a:t>
            </a:r>
            <a:r>
              <a:rPr lang="en-US" dirty="0" smtClean="0"/>
              <a:t> dialog box, on the </a:t>
            </a:r>
            <a:r>
              <a:rPr lang="en-US" b="1" dirty="0" smtClean="0"/>
              <a:t>Timing</a:t>
            </a:r>
            <a:r>
              <a:rPr lang="en-US" dirty="0" smtClean="0"/>
              <a:t> tab, in the </a:t>
            </a:r>
            <a:r>
              <a:rPr lang="en-US" b="1" dirty="0" smtClean="0"/>
              <a:t>Delay </a:t>
            </a:r>
            <a:r>
              <a:rPr lang="en-US" dirty="0" smtClean="0"/>
              <a:t>box, enter </a:t>
            </a:r>
            <a:r>
              <a:rPr lang="en-US" b="1" dirty="0" smtClean="0"/>
              <a:t>1.6</a:t>
            </a:r>
            <a:r>
              <a:rPr lang="en-US" dirty="0" smtClean="0"/>
              <a:t>, and then click </a:t>
            </a:r>
            <a:r>
              <a:rPr lang="en-US" b="1" dirty="0" smtClean="0"/>
              <a:t>OK</a:t>
            </a:r>
            <a:r>
              <a:rPr lang="en-US" dirty="0" smtClean="0"/>
              <a:t>.</a:t>
            </a:r>
          </a:p>
          <a:p>
            <a:pPr marL="228600" indent="-228600" eaLnBrk="1" fontAlgn="auto" hangingPunct="1">
              <a:lnSpc>
                <a:spcPct val="90000"/>
              </a:lnSpc>
              <a:spcBef>
                <a:spcPts val="0"/>
              </a:spcBef>
              <a:spcAft>
                <a:spcPts val="600"/>
              </a:spcAft>
              <a:buFont typeface="+mj-lt"/>
              <a:buAutoNum type="arabicPeriod" startAt="4"/>
              <a:defRPr/>
            </a:pPr>
            <a:r>
              <a:rPr lang="en-US" dirty="0" smtClean="0"/>
              <a:t>Also in the </a:t>
            </a:r>
            <a:r>
              <a:rPr lang="en-US" b="1" dirty="0" smtClean="0"/>
              <a:t>Custom Animation </a:t>
            </a:r>
            <a:r>
              <a:rPr lang="en-US" dirty="0" smtClean="0"/>
              <a:t>task pane, select the 14</a:t>
            </a:r>
            <a:r>
              <a:rPr lang="en-US" baseline="30000" dirty="0" smtClean="0"/>
              <a:t>th</a:t>
            </a:r>
            <a:r>
              <a:rPr lang="en-US" dirty="0" smtClean="0"/>
              <a:t> animation effect (third stretchy effect for the text box). Click the arrow to the right of the animation effect, and then click </a:t>
            </a:r>
            <a:r>
              <a:rPr lang="en-US" b="1" dirty="0" smtClean="0"/>
              <a:t>Timing</a:t>
            </a:r>
            <a:r>
              <a:rPr lang="en-US" dirty="0" smtClean="0"/>
              <a:t>. In the </a:t>
            </a:r>
            <a:r>
              <a:rPr lang="en-US" b="1" dirty="0" smtClean="0"/>
              <a:t>Stretchy</a:t>
            </a:r>
            <a:r>
              <a:rPr lang="en-US" dirty="0" smtClean="0"/>
              <a:t> dialog box, on the </a:t>
            </a:r>
            <a:r>
              <a:rPr lang="en-US" b="1" dirty="0" smtClean="0"/>
              <a:t>Timing</a:t>
            </a:r>
            <a:r>
              <a:rPr lang="en-US" dirty="0" smtClean="0"/>
              <a:t> tab, in the </a:t>
            </a:r>
            <a:r>
              <a:rPr lang="en-US" b="1" dirty="0" smtClean="0"/>
              <a:t>Delay </a:t>
            </a:r>
            <a:r>
              <a:rPr lang="en-US" dirty="0" smtClean="0"/>
              <a:t>box, enter </a:t>
            </a:r>
            <a:r>
              <a:rPr lang="en-US" b="1" dirty="0" smtClean="0"/>
              <a:t>1.8</a:t>
            </a:r>
            <a:r>
              <a:rPr lang="en-US" dirty="0" smtClean="0"/>
              <a:t>, and then click </a:t>
            </a:r>
            <a:r>
              <a:rPr lang="en-US" b="1" dirty="0" smtClean="0"/>
              <a:t>OK</a:t>
            </a:r>
            <a:r>
              <a:rPr lang="en-US" dirty="0" smtClean="0"/>
              <a:t>.</a:t>
            </a:r>
          </a:p>
          <a:p>
            <a:pPr marL="228600" indent="-228600" eaLnBrk="1" fontAlgn="auto" hangingPunct="1">
              <a:lnSpc>
                <a:spcPct val="90000"/>
              </a:lnSpc>
              <a:spcBef>
                <a:spcPts val="0"/>
              </a:spcBef>
              <a:spcAft>
                <a:spcPts val="600"/>
              </a:spcAft>
              <a:buFont typeface="+mj-lt"/>
              <a:buAutoNum type="arabicPeriod" startAt="4"/>
              <a:defRPr/>
            </a:pPr>
            <a:r>
              <a:rPr lang="en-US" dirty="0" smtClean="0"/>
              <a:t>Also in the </a:t>
            </a:r>
            <a:r>
              <a:rPr lang="en-US" b="1" dirty="0" smtClean="0"/>
              <a:t>Custom Animation </a:t>
            </a:r>
            <a:r>
              <a:rPr lang="en-US" dirty="0" smtClean="0"/>
              <a:t>task pane, select the 15</a:t>
            </a:r>
            <a:r>
              <a:rPr lang="en-US" baseline="30000" dirty="0" smtClean="0"/>
              <a:t>th</a:t>
            </a:r>
            <a:r>
              <a:rPr lang="en-US" dirty="0" smtClean="0"/>
              <a:t> animation effect (fourth stretchy effect for the text box). Click the arrow to the right of the animation effect, and then click </a:t>
            </a:r>
            <a:r>
              <a:rPr lang="en-US" b="1" dirty="0" smtClean="0"/>
              <a:t>Timing</a:t>
            </a:r>
            <a:r>
              <a:rPr lang="en-US" dirty="0" smtClean="0"/>
              <a:t>. In the </a:t>
            </a:r>
            <a:r>
              <a:rPr lang="en-US" b="1" dirty="0" smtClean="0"/>
              <a:t>Stretchy</a:t>
            </a:r>
            <a:r>
              <a:rPr lang="en-US" dirty="0" smtClean="0"/>
              <a:t> dialog box, on the </a:t>
            </a:r>
            <a:r>
              <a:rPr lang="en-US" b="1" dirty="0" smtClean="0"/>
              <a:t>Timing</a:t>
            </a:r>
            <a:r>
              <a:rPr lang="en-US" dirty="0" smtClean="0"/>
              <a:t> tab, in the </a:t>
            </a:r>
            <a:r>
              <a:rPr lang="en-US" b="1" dirty="0" smtClean="0"/>
              <a:t>Delay </a:t>
            </a:r>
            <a:r>
              <a:rPr lang="en-US" dirty="0" smtClean="0"/>
              <a:t>box, enter </a:t>
            </a:r>
            <a:r>
              <a:rPr lang="en-US" b="1" dirty="0" smtClean="0"/>
              <a:t>2.0</a:t>
            </a:r>
            <a:r>
              <a:rPr lang="en-US" dirty="0" smtClean="0"/>
              <a:t>, and then click </a:t>
            </a:r>
            <a:r>
              <a:rPr lang="en-US" b="1" dirty="0" smtClean="0"/>
              <a:t>OK</a:t>
            </a:r>
            <a:r>
              <a:rPr lang="en-US" dirty="0" smtClean="0"/>
              <a:t>.</a:t>
            </a:r>
          </a:p>
          <a:p>
            <a:pPr marL="342900" indent="-342900" eaLnBrk="1" fontAlgn="auto" hangingPunct="1">
              <a:spcBef>
                <a:spcPts val="0"/>
              </a:spcBef>
              <a:spcAft>
                <a:spcPts val="0"/>
              </a:spcAft>
              <a:buFont typeface="+mj-lt"/>
              <a:buNone/>
              <a:defRPr/>
            </a:pPr>
            <a:endParaRPr lang="en-US" dirty="0" smtClean="0"/>
          </a:p>
          <a:p>
            <a:pPr eaLnBrk="1" fontAlgn="auto" hangingPunct="1">
              <a:lnSpc>
                <a:spcPct val="90000"/>
              </a:lnSpc>
              <a:spcBef>
                <a:spcPts val="0"/>
              </a:spcBef>
              <a:spcAft>
                <a:spcPts val="600"/>
              </a:spcAft>
              <a:defRPr/>
            </a:pPr>
            <a:endParaRPr lang="en-US" dirty="0" smtClean="0"/>
          </a:p>
          <a:p>
            <a:pPr eaLnBrk="1" fontAlgn="auto" hangingPunct="1">
              <a:spcBef>
                <a:spcPts val="0"/>
              </a:spcBef>
              <a:spcAft>
                <a:spcPts val="0"/>
              </a:spcAft>
              <a:defRPr/>
            </a:pPr>
            <a:r>
              <a:rPr lang="en-US" dirty="0" smtClean="0"/>
              <a:t>To reproduce the background effects on this slide, do the following:</a:t>
            </a:r>
          </a:p>
          <a:p>
            <a:pPr marL="228600" indent="-228600" eaLnBrk="1" fontAlgn="auto" hangingPunct="1">
              <a:spcBef>
                <a:spcPts val="0"/>
              </a:spcBef>
              <a:spcAft>
                <a:spcPts val="0"/>
              </a:spcAft>
              <a:buFont typeface="+mj-lt"/>
              <a:buAutoNum type="arabicPeriod"/>
              <a:defRPr/>
            </a:pPr>
            <a:r>
              <a:rPr lang="en-US" dirty="0" smtClean="0"/>
              <a:t>Right-click the slide background area, and then click </a:t>
            </a:r>
            <a:r>
              <a:rPr lang="en-US" b="1" dirty="0" smtClean="0"/>
              <a:t>Format Background</a:t>
            </a:r>
            <a:r>
              <a:rPr lang="en-US" dirty="0" smtClean="0"/>
              <a:t>. In the </a:t>
            </a:r>
            <a:r>
              <a:rPr lang="en-US" b="1" dirty="0" smtClean="0"/>
              <a:t>Format Background </a:t>
            </a:r>
            <a:r>
              <a:rPr lang="en-US" dirty="0" smtClean="0"/>
              <a:t>dialog box, click </a:t>
            </a:r>
            <a:r>
              <a:rPr lang="en-US" b="1" dirty="0" smtClean="0"/>
              <a:t>Fill</a:t>
            </a:r>
            <a:r>
              <a:rPr lang="en-US" dirty="0" smtClean="0"/>
              <a:t> in the left pane, select </a:t>
            </a:r>
            <a:r>
              <a:rPr lang="en-US" b="1" dirty="0" smtClean="0"/>
              <a:t>Gradient fill</a:t>
            </a:r>
            <a:r>
              <a:rPr lang="en-US" dirty="0" smtClean="0"/>
              <a:t> in the right pane, and then do the following:</a:t>
            </a:r>
          </a:p>
          <a:p>
            <a:pPr marL="685800" lvl="1" indent="-228600" eaLnBrk="1" fontAlgn="auto" hangingPunct="1">
              <a:spcBef>
                <a:spcPts val="0"/>
              </a:spcBef>
              <a:spcAft>
                <a:spcPts val="0"/>
              </a:spcAft>
              <a:buFont typeface="Arial" pitchFamily="34" charset="0"/>
              <a:buChar char="•"/>
              <a:defRPr/>
            </a:pPr>
            <a:r>
              <a:rPr lang="en-US" dirty="0" smtClean="0"/>
              <a:t>In the </a:t>
            </a:r>
            <a:r>
              <a:rPr lang="en-US" b="1" dirty="0" smtClean="0"/>
              <a:t>Type</a:t>
            </a:r>
            <a:r>
              <a:rPr lang="en-US" dirty="0" smtClean="0"/>
              <a:t> list, select </a:t>
            </a:r>
            <a:r>
              <a:rPr lang="en-US" b="1" dirty="0" smtClean="0"/>
              <a:t>Radial</a:t>
            </a:r>
            <a:r>
              <a:rPr lang="en-US" dirty="0" smtClean="0"/>
              <a:t>.</a:t>
            </a:r>
          </a:p>
          <a:p>
            <a:pPr marL="685800" lvl="1" indent="-228600" eaLnBrk="1" fontAlgn="auto" hangingPunct="1">
              <a:spcBef>
                <a:spcPts val="0"/>
              </a:spcBef>
              <a:spcAft>
                <a:spcPts val="0"/>
              </a:spcAft>
              <a:buFont typeface="Arial" pitchFamily="34" charset="0"/>
              <a:buChar char="•"/>
              <a:defRPr/>
            </a:pPr>
            <a:r>
              <a:rPr lang="en-US" dirty="0" smtClean="0"/>
              <a:t>Click the button next to </a:t>
            </a:r>
            <a:r>
              <a:rPr lang="en-US" b="1" dirty="0" smtClean="0"/>
              <a:t>Direction</a:t>
            </a:r>
            <a:r>
              <a:rPr lang="en-US" dirty="0" smtClean="0"/>
              <a:t>, and then click </a:t>
            </a:r>
            <a:r>
              <a:rPr lang="en-US" b="1" dirty="0" smtClean="0"/>
              <a:t>From Center </a:t>
            </a:r>
            <a:r>
              <a:rPr lang="en-US" dirty="0" smtClean="0"/>
              <a:t>(third option from the left).</a:t>
            </a:r>
            <a:endParaRPr lang="en-US" b="1" dirty="0" smtClean="0"/>
          </a:p>
          <a:p>
            <a:pPr marL="685800" lvl="1" indent="-228600" eaLnBrk="1" fontAlgn="auto" hangingPunct="1">
              <a:spcBef>
                <a:spcPts val="0"/>
              </a:spcBef>
              <a:spcAft>
                <a:spcPts val="0"/>
              </a:spcAft>
              <a:buFont typeface="Arial" pitchFamily="34" charset="0"/>
              <a:buChar char="•"/>
              <a:defRPr/>
            </a:pPr>
            <a:r>
              <a:rPr lang="en-US" dirty="0" smtClean="0"/>
              <a:t>Under </a:t>
            </a:r>
            <a:r>
              <a:rPr lang="en-US" b="1" dirty="0" smtClean="0"/>
              <a:t>Gradient stops</a:t>
            </a:r>
            <a:r>
              <a:rPr lang="en-US" dirty="0" smtClean="0"/>
              <a:t>, click </a:t>
            </a:r>
            <a:r>
              <a:rPr lang="en-US" b="1" dirty="0" smtClean="0"/>
              <a:t>Add</a:t>
            </a:r>
            <a:r>
              <a:rPr lang="en-US" dirty="0" smtClean="0"/>
              <a:t> or </a:t>
            </a:r>
            <a:r>
              <a:rPr lang="en-US" b="1" dirty="0" smtClean="0"/>
              <a:t>Remove</a:t>
            </a:r>
            <a:r>
              <a:rPr lang="en-US" dirty="0" smtClean="0"/>
              <a:t> until three stops appear in the drop-down list.</a:t>
            </a:r>
          </a:p>
          <a:p>
            <a:pPr marL="228600" indent="-228600" eaLnBrk="1" fontAlgn="auto" hangingPunct="1">
              <a:spcBef>
                <a:spcPts val="0"/>
              </a:spcBef>
              <a:spcAft>
                <a:spcPts val="0"/>
              </a:spcAft>
              <a:buFont typeface="+mj-lt"/>
              <a:buAutoNum type="arabicPeriod"/>
              <a:defRPr/>
            </a:pPr>
            <a:r>
              <a:rPr lang="en-US" dirty="0" smtClean="0"/>
              <a:t>Also under </a:t>
            </a:r>
            <a:r>
              <a:rPr lang="en-US" b="1" dirty="0" smtClean="0"/>
              <a:t>Gradient stops</a:t>
            </a:r>
            <a:r>
              <a:rPr lang="en-US" dirty="0" smtClean="0"/>
              <a:t>, customize the gradient stops as follows:</a:t>
            </a:r>
          </a:p>
          <a:p>
            <a:pPr marL="685800" lvl="1" indent="-228600" eaLnBrk="1" fontAlgn="auto" hangingPunct="1">
              <a:spcBef>
                <a:spcPts val="0"/>
              </a:spcBef>
              <a:spcAft>
                <a:spcPts val="0"/>
              </a:spcAft>
              <a:buFont typeface="Arial" pitchFamily="34" charset="0"/>
              <a:buChar char="•"/>
              <a:defRPr/>
            </a:pPr>
            <a:r>
              <a:rPr lang="en-US" dirty="0" smtClean="0"/>
              <a:t>Select </a:t>
            </a:r>
            <a:r>
              <a:rPr lang="en-US" b="1" dirty="0" smtClean="0"/>
              <a:t>Stop 1 </a:t>
            </a:r>
            <a:r>
              <a:rPr lang="en-US" dirty="0" smtClean="0"/>
              <a:t>from the list, and then do the following:</a:t>
            </a:r>
          </a:p>
          <a:p>
            <a:pPr marL="1143000" lvl="2" indent="-228600" eaLnBrk="1" fontAlgn="auto" hangingPunct="1">
              <a:spcBef>
                <a:spcPts val="0"/>
              </a:spcBef>
              <a:spcAft>
                <a:spcPts val="0"/>
              </a:spcAft>
              <a:buFont typeface="Arial" pitchFamily="34" charset="0"/>
              <a:buChar char="•"/>
              <a:defRPr/>
            </a:pPr>
            <a:r>
              <a:rPr lang="en-US" dirty="0" smtClean="0"/>
              <a:t>In the </a:t>
            </a:r>
            <a:r>
              <a:rPr lang="en-US" b="1" dirty="0" smtClean="0"/>
              <a:t>Stop position </a:t>
            </a:r>
            <a:r>
              <a:rPr lang="en-US" dirty="0" smtClean="0"/>
              <a:t>box, enter </a:t>
            </a:r>
            <a:r>
              <a:rPr lang="en-US" b="1" dirty="0" smtClean="0"/>
              <a:t>0%</a:t>
            </a:r>
            <a:r>
              <a:rPr lang="en-US" dirty="0" smtClean="0"/>
              <a:t>.</a:t>
            </a:r>
          </a:p>
          <a:p>
            <a:pPr marL="1143000" lvl="2" indent="-228600" eaLnBrk="1" fontAlgn="auto" hangingPunct="1">
              <a:spcBef>
                <a:spcPts val="0"/>
              </a:spcBef>
              <a:spcAft>
                <a:spcPts val="0"/>
              </a:spcAft>
              <a:buFont typeface="Arial" pitchFamily="34" charset="0"/>
              <a:buChar char="•"/>
              <a:defRPr/>
            </a:pPr>
            <a:r>
              <a:rPr lang="en-US" dirty="0" smtClean="0"/>
              <a:t>Click the button next to </a:t>
            </a:r>
            <a:r>
              <a:rPr lang="en-US" b="1" dirty="0" smtClean="0"/>
              <a:t>Color</a:t>
            </a:r>
            <a:r>
              <a:rPr lang="en-US" dirty="0" smtClean="0"/>
              <a:t>, and then under </a:t>
            </a:r>
            <a:r>
              <a:rPr lang="en-US" b="1" dirty="0" smtClean="0"/>
              <a:t>Theme Colors </a:t>
            </a:r>
            <a:r>
              <a:rPr lang="en-US" dirty="0" smtClean="0"/>
              <a:t>click </a:t>
            </a:r>
            <a:r>
              <a:rPr lang="en-US" b="1" dirty="0" smtClean="0"/>
              <a:t>White, Background 1, Darker 5% </a:t>
            </a:r>
            <a:r>
              <a:rPr lang="en-US" dirty="0" smtClean="0"/>
              <a:t>(second row, first option from the left). </a:t>
            </a:r>
            <a:endParaRPr lang="en-US" b="1" dirty="0" smtClean="0"/>
          </a:p>
          <a:p>
            <a:pPr marL="685800" lvl="1" indent="-228600" eaLnBrk="1" fontAlgn="auto" hangingPunct="1">
              <a:spcBef>
                <a:spcPts val="0"/>
              </a:spcBef>
              <a:spcAft>
                <a:spcPts val="0"/>
              </a:spcAft>
              <a:buFont typeface="Arial" pitchFamily="34" charset="0"/>
              <a:buChar char="•"/>
              <a:defRPr/>
            </a:pPr>
            <a:r>
              <a:rPr lang="en-US" dirty="0" smtClean="0"/>
              <a:t>Select </a:t>
            </a:r>
            <a:r>
              <a:rPr lang="en-US" b="1" dirty="0" smtClean="0"/>
              <a:t>Stop 2 </a:t>
            </a:r>
            <a:r>
              <a:rPr lang="en-US" dirty="0" smtClean="0"/>
              <a:t>from the list, and then do the following: </a:t>
            </a:r>
          </a:p>
          <a:p>
            <a:pPr marL="1143000" lvl="2" indent="-228600" eaLnBrk="1" fontAlgn="auto" hangingPunct="1">
              <a:spcBef>
                <a:spcPts val="0"/>
              </a:spcBef>
              <a:spcAft>
                <a:spcPts val="0"/>
              </a:spcAft>
              <a:buFont typeface="Arial" pitchFamily="34" charset="0"/>
              <a:buChar char="•"/>
              <a:defRPr/>
            </a:pPr>
            <a:r>
              <a:rPr lang="en-US" dirty="0" smtClean="0"/>
              <a:t>In the </a:t>
            </a:r>
            <a:r>
              <a:rPr lang="en-US" b="1" dirty="0" smtClean="0"/>
              <a:t>Stop position </a:t>
            </a:r>
            <a:r>
              <a:rPr lang="en-US" dirty="0" smtClean="0"/>
              <a:t>box, enter </a:t>
            </a:r>
            <a:r>
              <a:rPr lang="en-US" b="1" dirty="0" smtClean="0"/>
              <a:t>34%</a:t>
            </a:r>
            <a:r>
              <a:rPr lang="en-US" dirty="0" smtClean="0"/>
              <a:t>.</a:t>
            </a:r>
          </a:p>
          <a:p>
            <a:pPr marL="1143000" lvl="2" indent="-228600" eaLnBrk="1" fontAlgn="auto" hangingPunct="1">
              <a:spcBef>
                <a:spcPts val="0"/>
              </a:spcBef>
              <a:spcAft>
                <a:spcPts val="0"/>
              </a:spcAft>
              <a:buFont typeface="Arial" pitchFamily="34" charset="0"/>
              <a:buChar char="•"/>
              <a:defRPr/>
            </a:pPr>
            <a:r>
              <a:rPr lang="en-US" dirty="0" smtClean="0"/>
              <a:t>Click the button next to </a:t>
            </a:r>
            <a:r>
              <a:rPr lang="en-US" b="1" dirty="0" smtClean="0"/>
              <a:t>Color</a:t>
            </a:r>
            <a:r>
              <a:rPr lang="en-US" dirty="0" smtClean="0"/>
              <a:t>, and then under </a:t>
            </a:r>
            <a:r>
              <a:rPr lang="en-US" b="1" dirty="0" smtClean="0"/>
              <a:t>Theme Colors </a:t>
            </a:r>
            <a:r>
              <a:rPr lang="en-US" dirty="0" smtClean="0"/>
              <a:t>click </a:t>
            </a:r>
            <a:r>
              <a:rPr lang="en-US" b="1" dirty="0" smtClean="0"/>
              <a:t>White, Background 1, Darker 15% </a:t>
            </a:r>
            <a:r>
              <a:rPr lang="en-US" dirty="0" smtClean="0"/>
              <a:t>(third row, first option from the left). </a:t>
            </a:r>
          </a:p>
          <a:p>
            <a:pPr marL="685800" lvl="1" indent="-228600" eaLnBrk="1" fontAlgn="auto" hangingPunct="1">
              <a:spcBef>
                <a:spcPts val="0"/>
              </a:spcBef>
              <a:spcAft>
                <a:spcPts val="0"/>
              </a:spcAft>
              <a:buFont typeface="Arial" pitchFamily="34" charset="0"/>
              <a:buChar char="•"/>
              <a:defRPr/>
            </a:pPr>
            <a:r>
              <a:rPr lang="en-US" dirty="0" smtClean="0"/>
              <a:t>Select </a:t>
            </a:r>
            <a:r>
              <a:rPr lang="en-US" b="1" dirty="0" smtClean="0"/>
              <a:t>Stop 3 </a:t>
            </a:r>
            <a:r>
              <a:rPr lang="en-US" dirty="0" smtClean="0"/>
              <a:t>from the list, and then do the following: </a:t>
            </a:r>
          </a:p>
          <a:p>
            <a:pPr marL="1143000" lvl="2" indent="-228600" eaLnBrk="1" fontAlgn="auto" hangingPunct="1">
              <a:spcBef>
                <a:spcPts val="0"/>
              </a:spcBef>
              <a:spcAft>
                <a:spcPts val="0"/>
              </a:spcAft>
              <a:buFont typeface="Arial" pitchFamily="34" charset="0"/>
              <a:buChar char="•"/>
              <a:defRPr/>
            </a:pPr>
            <a:r>
              <a:rPr lang="en-US" dirty="0" smtClean="0"/>
              <a:t>In the </a:t>
            </a:r>
            <a:r>
              <a:rPr lang="en-US" b="1" dirty="0" smtClean="0"/>
              <a:t>Stop position </a:t>
            </a:r>
            <a:r>
              <a:rPr lang="en-US" dirty="0" smtClean="0"/>
              <a:t>box, enter </a:t>
            </a:r>
            <a:r>
              <a:rPr lang="en-US" b="1" dirty="0" smtClean="0"/>
              <a:t>100%</a:t>
            </a:r>
            <a:r>
              <a:rPr lang="en-US" dirty="0" smtClean="0"/>
              <a:t>.</a:t>
            </a:r>
          </a:p>
          <a:p>
            <a:pPr marL="1143000" lvl="2" indent="-228600" eaLnBrk="1" fontAlgn="auto" hangingPunct="1">
              <a:spcBef>
                <a:spcPts val="0"/>
              </a:spcBef>
              <a:spcAft>
                <a:spcPts val="0"/>
              </a:spcAft>
              <a:buFont typeface="Arial" pitchFamily="34" charset="0"/>
              <a:buChar char="•"/>
              <a:defRPr/>
            </a:pPr>
            <a:r>
              <a:rPr lang="en-US" dirty="0" smtClean="0"/>
              <a:t>Click the button next to </a:t>
            </a:r>
            <a:r>
              <a:rPr lang="en-US" b="1" dirty="0" smtClean="0"/>
              <a:t>Color</a:t>
            </a:r>
            <a:r>
              <a:rPr lang="en-US" dirty="0" smtClean="0"/>
              <a:t>, and then under </a:t>
            </a:r>
            <a:r>
              <a:rPr lang="en-US" b="1" dirty="0" smtClean="0"/>
              <a:t>Theme Colors </a:t>
            </a:r>
            <a:r>
              <a:rPr lang="en-US" dirty="0" smtClean="0"/>
              <a:t>click </a:t>
            </a:r>
            <a:r>
              <a:rPr lang="en-US" b="1" dirty="0" smtClean="0"/>
              <a:t>White, Background 1, Darker 50%</a:t>
            </a:r>
            <a:r>
              <a:rPr lang="en-US" dirty="0" smtClean="0"/>
              <a:t> (sixth row, first option from the left). </a:t>
            </a:r>
          </a:p>
          <a:p>
            <a:pPr eaLnBrk="1" fontAlgn="auto" hangingPunct="1">
              <a:lnSpc>
                <a:spcPct val="90000"/>
              </a:lnSpc>
              <a:spcBef>
                <a:spcPts val="0"/>
              </a:spcBef>
              <a:spcAft>
                <a:spcPts val="600"/>
              </a:spcAft>
              <a:defRPr/>
            </a:pPr>
            <a:endParaRPr lang="en-US" dirty="0" smtClean="0"/>
          </a:p>
          <a:p>
            <a:pPr eaLnBrk="1" fontAlgn="auto" hangingPunct="1">
              <a:spcBef>
                <a:spcPts val="0"/>
              </a:spcBef>
              <a:spcAft>
                <a:spcPts val="0"/>
              </a:spcAft>
              <a:defRPr/>
            </a:pPr>
            <a:endParaRPr lang="en-US" sz="1400" dirty="0" smtClean="0"/>
          </a:p>
        </p:txBody>
      </p:sp>
      <p:sp>
        <p:nvSpPr>
          <p:cNvPr id="63490" name="Slide Image Placeholder 5"/>
          <p:cNvSpPr>
            <a:spLocks noGrp="1" noRot="1" noChangeAspect="1" noTextEdit="1"/>
          </p:cNvSpPr>
          <p:nvPr>
            <p:ph type="sldImg"/>
          </p:nvPr>
        </p:nvSpPr>
        <p:spPr bwMode="auto">
          <a:xfrm>
            <a:off x="533400" y="460375"/>
            <a:ext cx="3144838" cy="2359025"/>
          </a:xfrm>
          <a:noFill/>
          <a:ln>
            <a:solidFill>
              <a:srgbClr val="000000"/>
            </a:solidFill>
            <a:miter lim="800000"/>
            <a:headEnd/>
            <a:tailEnd/>
          </a:ln>
        </p:spPr>
      </p:sp>
    </p:spTree>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5537" name="Slide Image Placeholder 1"/>
          <p:cNvSpPr>
            <a:spLocks noGrp="1" noRot="1" noChangeAspect="1" noTextEdit="1"/>
          </p:cNvSpPr>
          <p:nvPr>
            <p:ph type="sldImg"/>
          </p:nvPr>
        </p:nvSpPr>
        <p:spPr bwMode="auto">
          <a:xfrm>
            <a:off x="536575" y="503238"/>
            <a:ext cx="3140075" cy="2354262"/>
          </a:xfrm>
          <a:noFill/>
          <a:ln>
            <a:solidFill>
              <a:srgbClr val="000000"/>
            </a:solidFill>
            <a:miter lim="800000"/>
            <a:headEnd/>
            <a:tailEnd/>
          </a:ln>
        </p:spPr>
      </p:sp>
      <p:sp>
        <p:nvSpPr>
          <p:cNvPr id="3" name="Notes Placeholder 2"/>
          <p:cNvSpPr>
            <a:spLocks noGrp="1"/>
          </p:cNvSpPr>
          <p:nvPr>
            <p:ph type="body" idx="1"/>
          </p:nvPr>
        </p:nvSpPr>
        <p:spPr/>
        <p:txBody>
          <a:bodyPr/>
          <a:lstStyle/>
          <a:p>
            <a:pPr eaLnBrk="1" fontAlgn="auto" hangingPunct="1">
              <a:spcBef>
                <a:spcPts val="0"/>
              </a:spcBef>
              <a:spcAft>
                <a:spcPts val="0"/>
              </a:spcAft>
              <a:defRPr/>
            </a:pPr>
            <a:r>
              <a:rPr lang="en-US" sz="1400" b="1" dirty="0" smtClean="0"/>
              <a:t>Custom animation effects: fly in and box out</a:t>
            </a:r>
          </a:p>
          <a:p>
            <a:pPr eaLnBrk="1" fontAlgn="auto" hangingPunct="1">
              <a:spcBef>
                <a:spcPts val="0"/>
              </a:spcBef>
              <a:spcAft>
                <a:spcPts val="0"/>
              </a:spcAft>
              <a:defRPr/>
            </a:pPr>
            <a:r>
              <a:rPr lang="en-US" sz="1400" dirty="0" smtClean="0"/>
              <a:t>(Intermediate)</a:t>
            </a:r>
          </a:p>
          <a:p>
            <a:pPr eaLnBrk="1" fontAlgn="auto" hangingPunct="1">
              <a:spcBef>
                <a:spcPts val="0"/>
              </a:spcBef>
              <a:spcAft>
                <a:spcPts val="0"/>
              </a:spcAft>
              <a:defRPr/>
            </a:pPr>
            <a:endParaRPr lang="en-US" dirty="0" smtClean="0"/>
          </a:p>
          <a:p>
            <a:pPr eaLnBrk="1" fontAlgn="auto" hangingPunct="1">
              <a:spcBef>
                <a:spcPts val="0"/>
              </a:spcBef>
              <a:spcAft>
                <a:spcPts val="0"/>
              </a:spcAft>
              <a:defRPr/>
            </a:pPr>
            <a:endParaRPr lang="en-US" dirty="0" smtClean="0"/>
          </a:p>
          <a:p>
            <a:pPr eaLnBrk="1" fontAlgn="auto" hangingPunct="1">
              <a:spcBef>
                <a:spcPts val="0"/>
              </a:spcBef>
              <a:spcAft>
                <a:spcPts val="0"/>
              </a:spcAft>
              <a:defRPr/>
            </a:pPr>
            <a:r>
              <a:rPr lang="en-US" b="1" dirty="0" smtClean="0"/>
              <a:t>Tip</a:t>
            </a:r>
            <a:r>
              <a:rPr lang="en-US" dirty="0" smtClean="0"/>
              <a:t>: For best results when reproducing the picture effect on this slide, you may want to use the </a:t>
            </a:r>
            <a:r>
              <a:rPr lang="en-US" b="1" dirty="0" smtClean="0"/>
              <a:t>Snap objects to other objects</a:t>
            </a:r>
            <a:r>
              <a:rPr lang="en-US" dirty="0" smtClean="0"/>
              <a:t> feature. To do so, right-click the slide background and then click </a:t>
            </a:r>
            <a:r>
              <a:rPr lang="en-US" b="1" dirty="0" smtClean="0"/>
              <a:t>Grid and Guides</a:t>
            </a:r>
            <a:r>
              <a:rPr lang="en-US" dirty="0" smtClean="0"/>
              <a:t>. Under </a:t>
            </a:r>
            <a:r>
              <a:rPr lang="en-US" b="1" dirty="0" smtClean="0"/>
              <a:t>Snap to</a:t>
            </a:r>
            <a:r>
              <a:rPr lang="en-US" dirty="0" smtClean="0"/>
              <a:t>, select </a:t>
            </a:r>
            <a:r>
              <a:rPr lang="en-US" b="1" dirty="0" smtClean="0"/>
              <a:t>Snap objects to other objects</a:t>
            </a:r>
            <a:r>
              <a:rPr lang="en-US" dirty="0" smtClean="0"/>
              <a:t>.</a:t>
            </a:r>
          </a:p>
          <a:p>
            <a:pPr eaLnBrk="1" fontAlgn="auto" hangingPunct="1">
              <a:spcBef>
                <a:spcPts val="0"/>
              </a:spcBef>
              <a:spcAft>
                <a:spcPts val="0"/>
              </a:spcAft>
              <a:defRPr/>
            </a:pPr>
            <a:endParaRPr lang="en-US" dirty="0" smtClean="0"/>
          </a:p>
          <a:p>
            <a:pPr eaLnBrk="1" fontAlgn="auto" hangingPunct="1">
              <a:spcBef>
                <a:spcPts val="0"/>
              </a:spcBef>
              <a:spcAft>
                <a:spcPts val="0"/>
              </a:spcAft>
              <a:defRPr/>
            </a:pPr>
            <a:endParaRPr lang="en-US" dirty="0" smtClean="0"/>
          </a:p>
          <a:p>
            <a:pPr eaLnBrk="1" fontAlgn="auto" hangingPunct="1">
              <a:spcBef>
                <a:spcPts val="0"/>
              </a:spcBef>
              <a:spcAft>
                <a:spcPts val="0"/>
              </a:spcAft>
              <a:defRPr/>
            </a:pPr>
            <a:r>
              <a:rPr lang="en-US" dirty="0" smtClean="0"/>
              <a:t>To reproduce the picture effects on this slide, do the following:</a:t>
            </a:r>
            <a:endParaRPr lang="en-US" b="1" dirty="0" smtClean="0"/>
          </a:p>
          <a:p>
            <a:pPr marL="228600" indent="-228600" eaLnBrk="1" fontAlgn="auto" hangingPunct="1">
              <a:spcBef>
                <a:spcPts val="0"/>
              </a:spcBef>
              <a:spcAft>
                <a:spcPts val="0"/>
              </a:spcAft>
              <a:buFont typeface="+mj-lt"/>
              <a:buAutoNum type="arabicPeriod"/>
              <a:defRPr/>
            </a:pPr>
            <a:r>
              <a:rPr lang="en-US" dirty="0" smtClean="0"/>
              <a:t>On the </a:t>
            </a:r>
            <a:r>
              <a:rPr lang="en-US" b="1" dirty="0" smtClean="0"/>
              <a:t>Home</a:t>
            </a:r>
            <a:r>
              <a:rPr lang="en-US" dirty="0" smtClean="0"/>
              <a:t> tab, in the </a:t>
            </a:r>
            <a:r>
              <a:rPr lang="en-US" b="1" dirty="0" smtClean="0"/>
              <a:t>Slides</a:t>
            </a:r>
            <a:r>
              <a:rPr lang="en-US" dirty="0" smtClean="0"/>
              <a:t> group, click </a:t>
            </a:r>
            <a:r>
              <a:rPr lang="en-US" b="1" dirty="0" smtClean="0"/>
              <a:t>Layout</a:t>
            </a:r>
            <a:r>
              <a:rPr lang="en-US" dirty="0" smtClean="0"/>
              <a:t> and then click </a:t>
            </a:r>
            <a:r>
              <a:rPr lang="en-US" b="1" dirty="0" smtClean="0"/>
              <a:t>Blank</a:t>
            </a:r>
            <a:r>
              <a:rPr lang="en-US" dirty="0" smtClean="0"/>
              <a:t>. </a:t>
            </a:r>
          </a:p>
          <a:p>
            <a:pPr marL="228600" indent="-228600" eaLnBrk="1" fontAlgn="auto" hangingPunct="1">
              <a:spcBef>
                <a:spcPts val="0"/>
              </a:spcBef>
              <a:spcAft>
                <a:spcPts val="0"/>
              </a:spcAft>
              <a:buFont typeface="+mj-lt"/>
              <a:buAutoNum type="arabicPeriod"/>
              <a:defRPr/>
            </a:pPr>
            <a:r>
              <a:rPr lang="en-US" dirty="0" smtClean="0"/>
              <a:t>On the </a:t>
            </a:r>
            <a:r>
              <a:rPr lang="en-US" b="1" dirty="0" smtClean="0"/>
              <a:t>Insert tab</a:t>
            </a:r>
            <a:r>
              <a:rPr lang="en-US" dirty="0" smtClean="0"/>
              <a:t>, in the </a:t>
            </a:r>
            <a:r>
              <a:rPr lang="en-US" b="1" dirty="0" smtClean="0"/>
              <a:t>Illustrations</a:t>
            </a:r>
            <a:r>
              <a:rPr lang="en-US" dirty="0" smtClean="0"/>
              <a:t> group, click </a:t>
            </a:r>
            <a:r>
              <a:rPr lang="en-US" b="1" dirty="0" smtClean="0"/>
              <a:t>Picture.</a:t>
            </a:r>
            <a:endParaRPr lang="en-US" dirty="0" smtClean="0"/>
          </a:p>
          <a:p>
            <a:pPr marL="228600" indent="-228600" eaLnBrk="1" fontAlgn="auto" hangingPunct="1">
              <a:spcBef>
                <a:spcPts val="0"/>
              </a:spcBef>
              <a:spcAft>
                <a:spcPts val="0"/>
              </a:spcAft>
              <a:buFont typeface="+mj-lt"/>
              <a:buAutoNum type="arabicPeriod"/>
              <a:defRPr/>
            </a:pPr>
            <a:r>
              <a:rPr lang="en-US" dirty="0" smtClean="0"/>
              <a:t>In the </a:t>
            </a:r>
            <a:r>
              <a:rPr lang="en-US" b="1" dirty="0" smtClean="0"/>
              <a:t>Insert Picture </a:t>
            </a:r>
            <a:r>
              <a:rPr lang="en-US" dirty="0" smtClean="0"/>
              <a:t>dialog box, select a picture and then click </a:t>
            </a:r>
            <a:r>
              <a:rPr lang="en-US" b="1" dirty="0" smtClean="0"/>
              <a:t>Insert</a:t>
            </a:r>
            <a:r>
              <a:rPr lang="en-US" dirty="0" smtClean="0"/>
              <a:t>.</a:t>
            </a:r>
          </a:p>
          <a:p>
            <a:pPr marL="228600" indent="-228600" eaLnBrk="1" fontAlgn="auto" hangingPunct="1">
              <a:spcBef>
                <a:spcPts val="0"/>
              </a:spcBef>
              <a:spcAft>
                <a:spcPts val="0"/>
              </a:spcAft>
              <a:buFont typeface="+mj-lt"/>
              <a:buAutoNum type="arabicPeriod"/>
              <a:defRPr/>
            </a:pPr>
            <a:r>
              <a:rPr lang="en-US" dirty="0" smtClean="0"/>
              <a:t>On the slide, select the picture. Under </a:t>
            </a:r>
            <a:r>
              <a:rPr lang="en-US" b="1" dirty="0" smtClean="0"/>
              <a:t>Picture Tools</a:t>
            </a:r>
            <a:r>
              <a:rPr lang="en-US" dirty="0" smtClean="0"/>
              <a:t>, on the </a:t>
            </a:r>
            <a:r>
              <a:rPr lang="en-US" b="1" dirty="0" smtClean="0"/>
              <a:t>Format</a:t>
            </a:r>
            <a:r>
              <a:rPr lang="en-US" dirty="0" smtClean="0"/>
              <a:t> tab, in the bottom right corner of the </a:t>
            </a:r>
            <a:r>
              <a:rPr lang="en-US" b="1" dirty="0" smtClean="0"/>
              <a:t>Size</a:t>
            </a:r>
            <a:r>
              <a:rPr lang="en-US" dirty="0" smtClean="0"/>
              <a:t> group, click the </a:t>
            </a:r>
            <a:r>
              <a:rPr lang="en-US" b="1" dirty="0" smtClean="0"/>
              <a:t>Size and Position</a:t>
            </a:r>
            <a:r>
              <a:rPr lang="en-US" dirty="0" smtClean="0"/>
              <a:t> dialog box launcher. In the </a:t>
            </a:r>
            <a:r>
              <a:rPr lang="en-US" b="1" dirty="0" smtClean="0"/>
              <a:t>Size and Position </a:t>
            </a:r>
            <a:r>
              <a:rPr lang="en-US" dirty="0" smtClean="0"/>
              <a:t> dialog box, on the </a:t>
            </a:r>
            <a:r>
              <a:rPr lang="en-US" b="1" dirty="0" smtClean="0"/>
              <a:t>Size</a:t>
            </a:r>
            <a:r>
              <a:rPr lang="en-US" dirty="0" smtClean="0"/>
              <a:t> tab, resize or crop the picture as needed so that under </a:t>
            </a:r>
            <a:r>
              <a:rPr lang="en-US" b="1" dirty="0" smtClean="0"/>
              <a:t>Size and rotate</a:t>
            </a:r>
            <a:r>
              <a:rPr lang="en-US" dirty="0" smtClean="0"/>
              <a:t>, the </a:t>
            </a:r>
            <a:r>
              <a:rPr lang="en-US" b="1" dirty="0" smtClean="0"/>
              <a:t>Height</a:t>
            </a:r>
            <a:r>
              <a:rPr lang="en-US" dirty="0" smtClean="0"/>
              <a:t> box is set to </a:t>
            </a:r>
            <a:r>
              <a:rPr lang="en-US" b="1" dirty="0" smtClean="0"/>
              <a:t>4”</a:t>
            </a:r>
            <a:r>
              <a:rPr lang="en-US" dirty="0" smtClean="0"/>
              <a:t> and the </a:t>
            </a:r>
            <a:r>
              <a:rPr lang="en-US" b="1" dirty="0" smtClean="0"/>
              <a:t>Width</a:t>
            </a:r>
            <a:r>
              <a:rPr lang="en-US" dirty="0" smtClean="0"/>
              <a:t> box is set to </a:t>
            </a:r>
            <a:r>
              <a:rPr lang="en-US" b="1" dirty="0" smtClean="0"/>
              <a:t>5.33”</a:t>
            </a:r>
            <a:r>
              <a:rPr lang="en-US" dirty="0" smtClean="0"/>
              <a:t>. Resize the picture under </a:t>
            </a:r>
            <a:r>
              <a:rPr lang="en-US" b="1" dirty="0" smtClean="0"/>
              <a:t>Size and rotate </a:t>
            </a:r>
            <a:r>
              <a:rPr lang="en-US" dirty="0" smtClean="0"/>
              <a:t>by entering values into the </a:t>
            </a:r>
            <a:r>
              <a:rPr lang="en-US" b="1" dirty="0" smtClean="0"/>
              <a:t>Height</a:t>
            </a:r>
            <a:r>
              <a:rPr lang="en-US" dirty="0" smtClean="0"/>
              <a:t> and </a:t>
            </a:r>
            <a:r>
              <a:rPr lang="en-US" b="1" dirty="0" smtClean="0"/>
              <a:t>Width</a:t>
            </a:r>
            <a:r>
              <a:rPr lang="en-US" dirty="0" smtClean="0"/>
              <a:t> boxes. Crop the picture under </a:t>
            </a:r>
            <a:r>
              <a:rPr lang="en-US" b="1" dirty="0" smtClean="0"/>
              <a:t>Crop from </a:t>
            </a:r>
            <a:r>
              <a:rPr lang="en-US" dirty="0" smtClean="0"/>
              <a:t>by entering values into the </a:t>
            </a:r>
            <a:r>
              <a:rPr lang="en-US" b="1" dirty="0" smtClean="0"/>
              <a:t>Left</a:t>
            </a:r>
            <a:r>
              <a:rPr lang="en-US" dirty="0" smtClean="0"/>
              <a:t>, </a:t>
            </a:r>
            <a:r>
              <a:rPr lang="en-US" b="1" dirty="0" smtClean="0"/>
              <a:t>Right</a:t>
            </a:r>
            <a:r>
              <a:rPr lang="en-US" dirty="0" smtClean="0"/>
              <a:t>, </a:t>
            </a:r>
            <a:r>
              <a:rPr lang="en-US" b="1" dirty="0" smtClean="0"/>
              <a:t>Top</a:t>
            </a:r>
            <a:r>
              <a:rPr lang="en-US" dirty="0" smtClean="0"/>
              <a:t>, and </a:t>
            </a:r>
            <a:r>
              <a:rPr lang="en-US" b="1" dirty="0" smtClean="0"/>
              <a:t>Bottom</a:t>
            </a:r>
            <a:r>
              <a:rPr lang="en-US" dirty="0" smtClean="0"/>
              <a:t> boxes. </a:t>
            </a:r>
          </a:p>
          <a:p>
            <a:pPr marL="228600" indent="-228600" eaLnBrk="1" fontAlgn="auto" hangingPunct="1">
              <a:spcBef>
                <a:spcPts val="0"/>
              </a:spcBef>
              <a:spcAft>
                <a:spcPts val="0"/>
              </a:spcAft>
              <a:buFont typeface="+mj-lt"/>
              <a:buAutoNum type="arabicPeriod"/>
              <a:defRPr/>
            </a:pPr>
            <a:r>
              <a:rPr lang="en-US" dirty="0" smtClean="0"/>
              <a:t>On the </a:t>
            </a:r>
            <a:r>
              <a:rPr lang="en-US" b="1" dirty="0" smtClean="0"/>
              <a:t>Home</a:t>
            </a:r>
            <a:r>
              <a:rPr lang="en-US" dirty="0" smtClean="0"/>
              <a:t> tab, in the </a:t>
            </a:r>
            <a:r>
              <a:rPr lang="en-US" b="1" dirty="0" smtClean="0"/>
              <a:t>Drawing</a:t>
            </a:r>
            <a:r>
              <a:rPr lang="en-US" dirty="0" smtClean="0"/>
              <a:t> group, click </a:t>
            </a:r>
            <a:r>
              <a:rPr lang="en-US" b="1" dirty="0" smtClean="0"/>
              <a:t>Arrange</a:t>
            </a:r>
            <a:r>
              <a:rPr lang="en-US" dirty="0" smtClean="0"/>
              <a:t>,</a:t>
            </a:r>
            <a:r>
              <a:rPr lang="en-US" b="1" dirty="0" smtClean="0"/>
              <a:t> </a:t>
            </a:r>
            <a:r>
              <a:rPr lang="en-US" dirty="0" smtClean="0"/>
              <a:t>point to </a:t>
            </a:r>
            <a:r>
              <a:rPr lang="en-US" b="1" dirty="0" smtClean="0"/>
              <a:t>Align</a:t>
            </a:r>
            <a:r>
              <a:rPr lang="en-US" dirty="0" smtClean="0"/>
              <a:t>, and then do the following: </a:t>
            </a:r>
          </a:p>
          <a:p>
            <a:pPr marL="685800" lvl="1" indent="-228600" eaLnBrk="1" fontAlgn="auto" hangingPunct="1">
              <a:spcBef>
                <a:spcPts val="0"/>
              </a:spcBef>
              <a:spcAft>
                <a:spcPts val="0"/>
              </a:spcAft>
              <a:buFont typeface="+mj-lt"/>
              <a:buAutoNum type="arabicPeriod"/>
              <a:defRPr/>
            </a:pPr>
            <a:r>
              <a:rPr lang="en-US" dirty="0" smtClean="0"/>
              <a:t>Click </a:t>
            </a:r>
            <a:r>
              <a:rPr lang="en-US" b="1" dirty="0" smtClean="0"/>
              <a:t>Align to Slide</a:t>
            </a:r>
            <a:r>
              <a:rPr lang="en-US" dirty="0" smtClean="0"/>
              <a:t>.</a:t>
            </a:r>
          </a:p>
          <a:p>
            <a:pPr marL="685800" lvl="1" indent="-228600" eaLnBrk="1" fontAlgn="auto" hangingPunct="1">
              <a:spcBef>
                <a:spcPts val="0"/>
              </a:spcBef>
              <a:spcAft>
                <a:spcPts val="0"/>
              </a:spcAft>
              <a:buFont typeface="+mj-lt"/>
              <a:buAutoNum type="arabicPeriod"/>
              <a:defRPr/>
            </a:pPr>
            <a:r>
              <a:rPr lang="en-US" dirty="0" smtClean="0"/>
              <a:t>Click </a:t>
            </a:r>
            <a:r>
              <a:rPr lang="en-US" b="1" dirty="0" smtClean="0"/>
              <a:t>Align Center</a:t>
            </a:r>
            <a:r>
              <a:rPr lang="en-US" dirty="0" smtClean="0"/>
              <a:t>.</a:t>
            </a:r>
          </a:p>
          <a:p>
            <a:pPr marL="685800" lvl="1" indent="-228600" eaLnBrk="1" fontAlgn="auto" hangingPunct="1">
              <a:spcBef>
                <a:spcPts val="0"/>
              </a:spcBef>
              <a:spcAft>
                <a:spcPts val="0"/>
              </a:spcAft>
              <a:buFont typeface="+mj-lt"/>
              <a:buAutoNum type="arabicPeriod"/>
              <a:defRPr/>
            </a:pPr>
            <a:r>
              <a:rPr lang="en-US" dirty="0" smtClean="0"/>
              <a:t>Click </a:t>
            </a:r>
            <a:r>
              <a:rPr lang="en-US" b="1" dirty="0" smtClean="0"/>
              <a:t>Align Middle</a:t>
            </a:r>
            <a:r>
              <a:rPr lang="en-US" dirty="0" smtClean="0"/>
              <a:t>.</a:t>
            </a:r>
            <a:r>
              <a:rPr lang="en-US" b="1" dirty="0" smtClean="0"/>
              <a:t> </a:t>
            </a:r>
          </a:p>
          <a:p>
            <a:pPr marL="228600" indent="-228600" eaLnBrk="1" fontAlgn="auto" hangingPunct="1">
              <a:spcBef>
                <a:spcPts val="0"/>
              </a:spcBef>
              <a:spcAft>
                <a:spcPts val="0"/>
              </a:spcAft>
              <a:buFont typeface="+mj-lt"/>
              <a:buAutoNum type="arabicPeriod" startAt="6"/>
              <a:defRPr/>
            </a:pPr>
            <a:r>
              <a:rPr lang="en-US" dirty="0" smtClean="0"/>
              <a:t>On the </a:t>
            </a:r>
            <a:r>
              <a:rPr lang="en-US" b="1" dirty="0" smtClean="0"/>
              <a:t>Home</a:t>
            </a:r>
            <a:r>
              <a:rPr lang="en-US" dirty="0" smtClean="0"/>
              <a:t> tab, in the </a:t>
            </a:r>
            <a:r>
              <a:rPr lang="en-US" b="1" dirty="0" smtClean="0"/>
              <a:t>Drawing</a:t>
            </a:r>
            <a:r>
              <a:rPr lang="en-US" dirty="0" smtClean="0"/>
              <a:t> group, click </a:t>
            </a:r>
            <a:r>
              <a:rPr lang="en-US" b="1" dirty="0" smtClean="0"/>
              <a:t>Shapes</a:t>
            </a:r>
            <a:r>
              <a:rPr lang="en-US" dirty="0" smtClean="0"/>
              <a:t>, and then under </a:t>
            </a:r>
            <a:r>
              <a:rPr lang="en-US" b="1" dirty="0" smtClean="0"/>
              <a:t>Rectangles</a:t>
            </a:r>
            <a:r>
              <a:rPr lang="en-US" dirty="0" smtClean="0"/>
              <a:t> click </a:t>
            </a:r>
            <a:r>
              <a:rPr lang="en-US" b="1" dirty="0" smtClean="0"/>
              <a:t>Rectangle</a:t>
            </a:r>
            <a:r>
              <a:rPr lang="en-US" dirty="0" smtClean="0"/>
              <a:t> (first option from the left).</a:t>
            </a:r>
          </a:p>
          <a:p>
            <a:pPr marL="228600" indent="-228600" eaLnBrk="1" fontAlgn="auto" hangingPunct="1">
              <a:spcBef>
                <a:spcPts val="0"/>
              </a:spcBef>
              <a:spcAft>
                <a:spcPts val="0"/>
              </a:spcAft>
              <a:buFont typeface="+mj-lt"/>
              <a:buAutoNum type="arabicPeriod" startAt="6"/>
              <a:defRPr/>
            </a:pPr>
            <a:r>
              <a:rPr lang="en-US" dirty="0" smtClean="0"/>
              <a:t>On the slide, drag to draw a rectangle.</a:t>
            </a:r>
          </a:p>
          <a:p>
            <a:pPr marL="228600" indent="-228600" eaLnBrk="1" fontAlgn="auto" hangingPunct="1">
              <a:spcBef>
                <a:spcPts val="0"/>
              </a:spcBef>
              <a:spcAft>
                <a:spcPts val="0"/>
              </a:spcAft>
              <a:buFont typeface="+mj-lt"/>
              <a:buAutoNum type="arabicPeriod" startAt="6"/>
              <a:defRPr/>
            </a:pPr>
            <a:r>
              <a:rPr lang="en-US" dirty="0" smtClean="0"/>
              <a:t>Select the rectangle. Under</a:t>
            </a:r>
            <a:r>
              <a:rPr lang="en-US" b="1" dirty="0" smtClean="0"/>
              <a:t> Drawing</a:t>
            </a:r>
            <a:r>
              <a:rPr lang="en-US" dirty="0" smtClean="0"/>
              <a:t> </a:t>
            </a:r>
            <a:r>
              <a:rPr lang="en-US" b="1" dirty="0" smtClean="0"/>
              <a:t>Tools</a:t>
            </a:r>
            <a:r>
              <a:rPr lang="en-US" dirty="0" smtClean="0"/>
              <a:t>, on the </a:t>
            </a:r>
            <a:r>
              <a:rPr lang="en-US" b="1" dirty="0" smtClean="0"/>
              <a:t>Format </a:t>
            </a:r>
            <a:r>
              <a:rPr lang="en-US" dirty="0" smtClean="0"/>
              <a:t>tab, in the </a:t>
            </a:r>
            <a:r>
              <a:rPr lang="en-US" b="1" dirty="0" smtClean="0"/>
              <a:t>Size</a:t>
            </a:r>
            <a:r>
              <a:rPr lang="en-US" dirty="0" smtClean="0"/>
              <a:t> group, do the following:</a:t>
            </a:r>
          </a:p>
          <a:p>
            <a:pPr marL="685800" lvl="1" indent="-228600" eaLnBrk="1" fontAlgn="auto" hangingPunct="1">
              <a:spcBef>
                <a:spcPts val="0"/>
              </a:spcBef>
              <a:spcAft>
                <a:spcPts val="0"/>
              </a:spcAft>
              <a:buFont typeface="Arial" pitchFamily="34" charset="0"/>
              <a:buChar char="•"/>
              <a:defRPr/>
            </a:pPr>
            <a:r>
              <a:rPr lang="en-US" dirty="0" smtClean="0"/>
              <a:t>In the in the </a:t>
            </a:r>
            <a:r>
              <a:rPr lang="en-US" b="1" dirty="0" smtClean="0"/>
              <a:t>Shape Height </a:t>
            </a:r>
            <a:r>
              <a:rPr lang="en-US" dirty="0" smtClean="0"/>
              <a:t>box, enter </a:t>
            </a:r>
            <a:r>
              <a:rPr lang="en-US" b="1" dirty="0" smtClean="0"/>
              <a:t>0.05”</a:t>
            </a:r>
            <a:r>
              <a:rPr lang="en-US" dirty="0" smtClean="0"/>
              <a:t>.</a:t>
            </a:r>
          </a:p>
          <a:p>
            <a:pPr marL="685800" lvl="1" indent="-228600" eaLnBrk="1" fontAlgn="auto" hangingPunct="1">
              <a:spcBef>
                <a:spcPts val="0"/>
              </a:spcBef>
              <a:spcAft>
                <a:spcPts val="0"/>
              </a:spcAft>
              <a:buFont typeface="Arial" pitchFamily="34" charset="0"/>
              <a:buChar char="•"/>
              <a:defRPr/>
            </a:pPr>
            <a:r>
              <a:rPr lang="en-US" dirty="0" smtClean="0"/>
              <a:t>In the </a:t>
            </a:r>
            <a:r>
              <a:rPr lang="en-US" b="1" dirty="0" smtClean="0"/>
              <a:t>Shape Width </a:t>
            </a:r>
            <a:r>
              <a:rPr lang="en-US" dirty="0" smtClean="0"/>
              <a:t>box, enter </a:t>
            </a:r>
            <a:r>
              <a:rPr lang="en-US" b="1" dirty="0" smtClean="0"/>
              <a:t>10.3”</a:t>
            </a:r>
            <a:r>
              <a:rPr lang="en-US" dirty="0" smtClean="0"/>
              <a:t>.</a:t>
            </a:r>
          </a:p>
          <a:p>
            <a:pPr marL="228600" indent="-228600" eaLnBrk="1" fontAlgn="auto" hangingPunct="1">
              <a:spcBef>
                <a:spcPts val="0"/>
              </a:spcBef>
              <a:spcAft>
                <a:spcPts val="0"/>
              </a:spcAft>
              <a:buFont typeface="+mj-lt"/>
              <a:buAutoNum type="arabicPeriod" startAt="6"/>
              <a:defRPr/>
            </a:pPr>
            <a:r>
              <a:rPr lang="en-US" dirty="0" smtClean="0"/>
              <a:t>Under</a:t>
            </a:r>
            <a:r>
              <a:rPr lang="en-US" b="1" dirty="0" smtClean="0"/>
              <a:t> Drawing</a:t>
            </a:r>
            <a:r>
              <a:rPr lang="en-US" dirty="0" smtClean="0"/>
              <a:t> </a:t>
            </a:r>
            <a:r>
              <a:rPr lang="en-US" b="1" dirty="0" smtClean="0"/>
              <a:t>Tools</a:t>
            </a:r>
            <a:r>
              <a:rPr lang="en-US" dirty="0" smtClean="0"/>
              <a:t>, on the </a:t>
            </a:r>
            <a:r>
              <a:rPr lang="en-US" b="1" dirty="0" smtClean="0"/>
              <a:t>Format </a:t>
            </a:r>
            <a:r>
              <a:rPr lang="en-US" dirty="0" smtClean="0"/>
              <a:t>tab, in the </a:t>
            </a:r>
            <a:r>
              <a:rPr lang="en-US" b="1" dirty="0" smtClean="0"/>
              <a:t>Shape Styles</a:t>
            </a:r>
            <a:r>
              <a:rPr lang="en-US" dirty="0" smtClean="0"/>
              <a:t> group, click the arrow next to </a:t>
            </a:r>
            <a:r>
              <a:rPr lang="en-US" b="1" dirty="0" smtClean="0"/>
              <a:t>Shape Fill</a:t>
            </a:r>
            <a:r>
              <a:rPr lang="en-US" dirty="0" smtClean="0"/>
              <a:t>, and then click </a:t>
            </a:r>
            <a:r>
              <a:rPr lang="en-US" b="1" dirty="0" smtClean="0"/>
              <a:t>Blue, Accent 1 </a:t>
            </a:r>
            <a:r>
              <a:rPr lang="en-US" dirty="0" smtClean="0"/>
              <a:t>(first row, fifth option from the left).</a:t>
            </a:r>
          </a:p>
          <a:p>
            <a:pPr marL="228600" indent="-228600" eaLnBrk="1" fontAlgn="auto" hangingPunct="1">
              <a:spcBef>
                <a:spcPts val="0"/>
              </a:spcBef>
              <a:spcAft>
                <a:spcPts val="0"/>
              </a:spcAft>
              <a:buFont typeface="+mj-lt"/>
              <a:buAutoNum type="arabicPeriod" startAt="6"/>
              <a:defRPr/>
            </a:pPr>
            <a:r>
              <a:rPr lang="en-US" dirty="0" smtClean="0"/>
              <a:t>Under</a:t>
            </a:r>
            <a:r>
              <a:rPr lang="en-US" b="1" dirty="0" smtClean="0"/>
              <a:t> Drawing</a:t>
            </a:r>
            <a:r>
              <a:rPr lang="en-US" dirty="0" smtClean="0"/>
              <a:t> </a:t>
            </a:r>
            <a:r>
              <a:rPr lang="en-US" b="1" dirty="0" smtClean="0"/>
              <a:t>Tools</a:t>
            </a:r>
            <a:r>
              <a:rPr lang="en-US" dirty="0" smtClean="0"/>
              <a:t>, on the </a:t>
            </a:r>
            <a:r>
              <a:rPr lang="en-US" b="1" dirty="0" smtClean="0"/>
              <a:t>Format </a:t>
            </a:r>
            <a:r>
              <a:rPr lang="en-US" dirty="0" smtClean="0"/>
              <a:t>tab, in the </a:t>
            </a:r>
            <a:r>
              <a:rPr lang="en-US" b="1" dirty="0" smtClean="0"/>
              <a:t>Shape Styles</a:t>
            </a:r>
            <a:r>
              <a:rPr lang="en-US" dirty="0" smtClean="0"/>
              <a:t> group, click </a:t>
            </a:r>
            <a:r>
              <a:rPr lang="en-US" b="1" dirty="0" smtClean="0"/>
              <a:t>Shape Effects</a:t>
            </a:r>
            <a:r>
              <a:rPr lang="en-US" dirty="0" smtClean="0"/>
              <a:t>, point to </a:t>
            </a:r>
            <a:r>
              <a:rPr lang="en-US" b="1" dirty="0" smtClean="0"/>
              <a:t>Preset, </a:t>
            </a:r>
            <a:r>
              <a:rPr lang="en-US" dirty="0" smtClean="0"/>
              <a:t>and then under </a:t>
            </a:r>
            <a:r>
              <a:rPr lang="en-US" b="1" dirty="0" smtClean="0"/>
              <a:t>Presets</a:t>
            </a:r>
            <a:r>
              <a:rPr lang="en-US" dirty="0" smtClean="0"/>
              <a:t>, click </a:t>
            </a:r>
            <a:r>
              <a:rPr lang="en-US" b="1" dirty="0" smtClean="0"/>
              <a:t>Preset 8 </a:t>
            </a:r>
            <a:r>
              <a:rPr lang="en-US" dirty="0" smtClean="0"/>
              <a:t>(second row, fourth option from the left).</a:t>
            </a:r>
          </a:p>
          <a:p>
            <a:pPr marL="228600" indent="-228600" eaLnBrk="1" fontAlgn="auto" hangingPunct="1">
              <a:spcBef>
                <a:spcPts val="0"/>
              </a:spcBef>
              <a:spcAft>
                <a:spcPts val="0"/>
              </a:spcAft>
              <a:buFont typeface="+mj-lt"/>
              <a:buAutoNum type="arabicPeriod" startAt="6"/>
              <a:defRPr/>
            </a:pPr>
            <a:r>
              <a:rPr lang="en-US" dirty="0" smtClean="0"/>
              <a:t>Select the rectangle. On the </a:t>
            </a:r>
            <a:r>
              <a:rPr lang="en-US" b="1" dirty="0" smtClean="0"/>
              <a:t>Home </a:t>
            </a:r>
            <a:r>
              <a:rPr lang="en-US" dirty="0" smtClean="0"/>
              <a:t>tab, in the </a:t>
            </a:r>
            <a:r>
              <a:rPr lang="en-US" b="1" dirty="0" smtClean="0"/>
              <a:t>Clipboard </a:t>
            </a:r>
            <a:r>
              <a:rPr lang="en-US" dirty="0" smtClean="0"/>
              <a:t>group, click the arrow under </a:t>
            </a:r>
            <a:r>
              <a:rPr lang="en-US" b="1" dirty="0" smtClean="0"/>
              <a:t>Paste</a:t>
            </a:r>
            <a:r>
              <a:rPr lang="en-US" dirty="0" smtClean="0"/>
              <a:t>,</a:t>
            </a:r>
            <a:r>
              <a:rPr lang="en-US" b="1" dirty="0" smtClean="0"/>
              <a:t> </a:t>
            </a:r>
            <a:r>
              <a:rPr lang="en-US" dirty="0" smtClean="0"/>
              <a:t>and then click </a:t>
            </a:r>
            <a:r>
              <a:rPr lang="en-US" b="1" dirty="0" smtClean="0"/>
              <a:t>Duplicate</a:t>
            </a:r>
            <a:r>
              <a:rPr lang="en-US" dirty="0" smtClean="0"/>
              <a:t>.</a:t>
            </a:r>
            <a:r>
              <a:rPr lang="en-US" b="1" dirty="0" smtClean="0"/>
              <a:t> </a:t>
            </a:r>
            <a:r>
              <a:rPr lang="en-US" dirty="0" smtClean="0"/>
              <a:t>Repeat this process two more times for a total of four rectangles.</a:t>
            </a:r>
          </a:p>
          <a:p>
            <a:pPr marL="228600" indent="-228600" eaLnBrk="1" fontAlgn="auto" hangingPunct="1">
              <a:spcBef>
                <a:spcPts val="0"/>
              </a:spcBef>
              <a:spcAft>
                <a:spcPts val="0"/>
              </a:spcAft>
              <a:buFont typeface="+mj-lt"/>
              <a:buAutoNum type="arabicPeriod" startAt="6"/>
              <a:defRPr/>
            </a:pPr>
            <a:r>
              <a:rPr lang="en-US" dirty="0" smtClean="0"/>
              <a:t>Drag one of the rectangles until the bottom edge of the rectangle meets the top edge of the picture.</a:t>
            </a:r>
          </a:p>
          <a:p>
            <a:pPr marL="228600" indent="-228600" eaLnBrk="1" fontAlgn="auto" hangingPunct="1">
              <a:spcBef>
                <a:spcPts val="0"/>
              </a:spcBef>
              <a:spcAft>
                <a:spcPts val="0"/>
              </a:spcAft>
              <a:buFont typeface="+mj-lt"/>
              <a:buAutoNum type="arabicPeriod" startAt="6"/>
              <a:defRPr/>
            </a:pPr>
            <a:r>
              <a:rPr lang="en-US" dirty="0" smtClean="0"/>
              <a:t>Drag another rectangle until the top edge of the rectangle meets the bottom edge of the picture.</a:t>
            </a:r>
          </a:p>
          <a:p>
            <a:pPr marL="228600" indent="-228600" eaLnBrk="1" fontAlgn="auto" hangingPunct="1">
              <a:spcBef>
                <a:spcPts val="0"/>
              </a:spcBef>
              <a:spcAft>
                <a:spcPts val="0"/>
              </a:spcAft>
              <a:buFont typeface="+mj-lt"/>
              <a:buAutoNum type="arabicPeriod" startAt="6"/>
              <a:defRPr/>
            </a:pPr>
            <a:r>
              <a:rPr lang="en-US" dirty="0" smtClean="0"/>
              <a:t>Press and hold CTRL, and then select the other two rectangles. Under</a:t>
            </a:r>
            <a:r>
              <a:rPr lang="en-US" b="1" dirty="0" smtClean="0"/>
              <a:t> Drawing</a:t>
            </a:r>
            <a:r>
              <a:rPr lang="en-US" dirty="0" smtClean="0"/>
              <a:t> </a:t>
            </a:r>
            <a:r>
              <a:rPr lang="en-US" b="1" dirty="0" smtClean="0"/>
              <a:t>Tools</a:t>
            </a:r>
            <a:r>
              <a:rPr lang="en-US" dirty="0" smtClean="0"/>
              <a:t>, on the </a:t>
            </a:r>
            <a:r>
              <a:rPr lang="en-US" b="1" dirty="0" smtClean="0"/>
              <a:t>Format </a:t>
            </a:r>
            <a:r>
              <a:rPr lang="en-US" dirty="0" smtClean="0"/>
              <a:t>tab, in the </a:t>
            </a:r>
            <a:r>
              <a:rPr lang="en-US" b="1" dirty="0" smtClean="0"/>
              <a:t>Size</a:t>
            </a:r>
            <a:r>
              <a:rPr lang="en-US" dirty="0" smtClean="0"/>
              <a:t> group, do the following: </a:t>
            </a:r>
          </a:p>
          <a:p>
            <a:pPr marL="685800" lvl="1" indent="-228600" eaLnBrk="1" fontAlgn="auto" hangingPunct="1">
              <a:spcBef>
                <a:spcPts val="0"/>
              </a:spcBef>
              <a:spcAft>
                <a:spcPts val="0"/>
              </a:spcAft>
              <a:buFont typeface="Arial" pitchFamily="34" charset="0"/>
              <a:buChar char="•"/>
              <a:defRPr/>
            </a:pPr>
            <a:r>
              <a:rPr lang="en-US" dirty="0" smtClean="0"/>
              <a:t>In the in the </a:t>
            </a:r>
            <a:r>
              <a:rPr lang="en-US" b="1" dirty="0" smtClean="0"/>
              <a:t>Shape Height </a:t>
            </a:r>
            <a:r>
              <a:rPr lang="en-US" dirty="0" smtClean="0"/>
              <a:t>box, enter </a:t>
            </a:r>
            <a:r>
              <a:rPr lang="en-US" b="1" dirty="0" smtClean="0"/>
              <a:t>7.8”</a:t>
            </a:r>
            <a:r>
              <a:rPr lang="en-US" dirty="0" smtClean="0"/>
              <a:t>.</a:t>
            </a:r>
          </a:p>
          <a:p>
            <a:pPr marL="685800" lvl="1" indent="-228600" eaLnBrk="1" fontAlgn="auto" hangingPunct="1">
              <a:spcBef>
                <a:spcPts val="0"/>
              </a:spcBef>
              <a:spcAft>
                <a:spcPts val="0"/>
              </a:spcAft>
              <a:buFont typeface="Arial" pitchFamily="34" charset="0"/>
              <a:buChar char="•"/>
              <a:defRPr/>
            </a:pPr>
            <a:r>
              <a:rPr lang="en-US" dirty="0" smtClean="0"/>
              <a:t>In the </a:t>
            </a:r>
            <a:r>
              <a:rPr lang="en-US" b="1" dirty="0" smtClean="0"/>
              <a:t>Shape Width </a:t>
            </a:r>
            <a:r>
              <a:rPr lang="en-US" dirty="0" smtClean="0"/>
              <a:t>box, enter </a:t>
            </a:r>
            <a:r>
              <a:rPr lang="en-US" b="1" dirty="0" smtClean="0"/>
              <a:t>0.05”</a:t>
            </a:r>
            <a:r>
              <a:rPr lang="en-US" dirty="0" smtClean="0"/>
              <a:t>.</a:t>
            </a:r>
          </a:p>
          <a:p>
            <a:pPr marL="228600" indent="-228600" eaLnBrk="1" fontAlgn="auto" hangingPunct="1">
              <a:spcBef>
                <a:spcPts val="0"/>
              </a:spcBef>
              <a:spcAft>
                <a:spcPts val="0"/>
              </a:spcAft>
              <a:buFont typeface="+mj-lt"/>
              <a:buAutoNum type="arabicPeriod" startAt="15"/>
              <a:defRPr/>
            </a:pPr>
            <a:r>
              <a:rPr lang="en-US" dirty="0" smtClean="0"/>
              <a:t>Drag one of the vertical rectangles until the right edge of the rectangle meets the left edge of the picture.</a:t>
            </a:r>
          </a:p>
          <a:p>
            <a:pPr marL="228600" indent="-228600" eaLnBrk="1" fontAlgn="auto" hangingPunct="1">
              <a:spcBef>
                <a:spcPts val="0"/>
              </a:spcBef>
              <a:spcAft>
                <a:spcPts val="0"/>
              </a:spcAft>
              <a:buFont typeface="+mj-lt"/>
              <a:buAutoNum type="arabicPeriod" startAt="15"/>
              <a:defRPr/>
            </a:pPr>
            <a:r>
              <a:rPr lang="en-US" dirty="0" smtClean="0"/>
              <a:t>Drag the other vertical rectangle until the left edge of the rectangle meets the right edge of the picture. </a:t>
            </a:r>
          </a:p>
          <a:p>
            <a:pPr marL="228600" indent="-228600" eaLnBrk="1" fontAlgn="auto" hangingPunct="1">
              <a:spcBef>
                <a:spcPts val="0"/>
              </a:spcBef>
              <a:spcAft>
                <a:spcPts val="0"/>
              </a:spcAft>
              <a:buFont typeface="+mj-lt"/>
              <a:buAutoNum type="arabicPeriod" startAt="15"/>
              <a:defRPr/>
            </a:pPr>
            <a:r>
              <a:rPr lang="en-US" dirty="0" smtClean="0"/>
              <a:t>Press and hold CTRL, and then select both of the horizontal (top and bottom) rectangles. On the </a:t>
            </a:r>
            <a:r>
              <a:rPr lang="en-US" b="1" dirty="0" smtClean="0"/>
              <a:t>Home</a:t>
            </a:r>
            <a:r>
              <a:rPr lang="en-US" dirty="0" smtClean="0"/>
              <a:t> tab, in the </a:t>
            </a:r>
            <a:r>
              <a:rPr lang="en-US" b="1" dirty="0" smtClean="0"/>
              <a:t>Drawing</a:t>
            </a:r>
            <a:r>
              <a:rPr lang="en-US" dirty="0" smtClean="0"/>
              <a:t> group, click </a:t>
            </a:r>
            <a:r>
              <a:rPr lang="en-US" b="1" dirty="0" smtClean="0"/>
              <a:t>Arrange</a:t>
            </a:r>
            <a:r>
              <a:rPr lang="en-US" dirty="0" smtClean="0"/>
              <a:t>, point to </a:t>
            </a:r>
            <a:r>
              <a:rPr lang="en-US" b="1" dirty="0" smtClean="0"/>
              <a:t>Align</a:t>
            </a:r>
            <a:r>
              <a:rPr lang="en-US" dirty="0" smtClean="0"/>
              <a:t>, and then do the following:</a:t>
            </a:r>
          </a:p>
          <a:p>
            <a:pPr marL="685800" lvl="1" indent="-228600" eaLnBrk="1" fontAlgn="auto" hangingPunct="1">
              <a:spcBef>
                <a:spcPts val="0"/>
              </a:spcBef>
              <a:spcAft>
                <a:spcPts val="0"/>
              </a:spcAft>
              <a:buFont typeface="+mj-lt"/>
              <a:buAutoNum type="arabicPeriod"/>
              <a:defRPr/>
            </a:pPr>
            <a:r>
              <a:rPr lang="en-US" dirty="0" smtClean="0"/>
              <a:t>Click </a:t>
            </a:r>
            <a:r>
              <a:rPr lang="en-US" b="1" dirty="0" smtClean="0"/>
              <a:t>Align to Slide</a:t>
            </a:r>
            <a:r>
              <a:rPr lang="en-US" dirty="0" smtClean="0"/>
              <a:t>.</a:t>
            </a:r>
          </a:p>
          <a:p>
            <a:pPr marL="685800" lvl="1" indent="-228600" eaLnBrk="1" fontAlgn="auto" hangingPunct="1">
              <a:spcBef>
                <a:spcPts val="0"/>
              </a:spcBef>
              <a:spcAft>
                <a:spcPts val="0"/>
              </a:spcAft>
              <a:buFont typeface="+mj-lt"/>
              <a:buAutoNum type="arabicPeriod"/>
              <a:defRPr/>
            </a:pPr>
            <a:r>
              <a:rPr lang="en-US" dirty="0" smtClean="0"/>
              <a:t>Click </a:t>
            </a:r>
            <a:r>
              <a:rPr lang="en-US" b="1" dirty="0" smtClean="0"/>
              <a:t>Align</a:t>
            </a:r>
            <a:r>
              <a:rPr lang="en-US" dirty="0" smtClean="0"/>
              <a:t> </a:t>
            </a:r>
            <a:r>
              <a:rPr lang="en-US" b="1" dirty="0" smtClean="0"/>
              <a:t>Center</a:t>
            </a:r>
            <a:r>
              <a:rPr lang="en-US" dirty="0" smtClean="0"/>
              <a:t>.</a:t>
            </a:r>
          </a:p>
          <a:p>
            <a:pPr marL="228600" indent="-228600" eaLnBrk="1" fontAlgn="auto" hangingPunct="1">
              <a:spcBef>
                <a:spcPts val="0"/>
              </a:spcBef>
              <a:spcAft>
                <a:spcPts val="0"/>
              </a:spcAft>
              <a:buFont typeface="+mj-lt"/>
              <a:buAutoNum type="arabicPeriod" startAt="15"/>
              <a:defRPr/>
            </a:pPr>
            <a:r>
              <a:rPr lang="en-US" dirty="0" smtClean="0"/>
              <a:t>Press and hold CTRL, and then select both of the vertical (left and right) rectangles. On the </a:t>
            </a:r>
            <a:r>
              <a:rPr lang="en-US" b="1" dirty="0" smtClean="0"/>
              <a:t>Home</a:t>
            </a:r>
            <a:r>
              <a:rPr lang="en-US" dirty="0" smtClean="0"/>
              <a:t> tab, in the </a:t>
            </a:r>
            <a:r>
              <a:rPr lang="en-US" b="1" dirty="0" smtClean="0"/>
              <a:t>Drawing</a:t>
            </a:r>
            <a:r>
              <a:rPr lang="en-US" dirty="0" smtClean="0"/>
              <a:t> group, click </a:t>
            </a:r>
            <a:r>
              <a:rPr lang="en-US" b="1" dirty="0" smtClean="0"/>
              <a:t>Arrange</a:t>
            </a:r>
            <a:r>
              <a:rPr lang="en-US" dirty="0" smtClean="0"/>
              <a:t>, point to </a:t>
            </a:r>
            <a:r>
              <a:rPr lang="en-US" b="1" dirty="0" smtClean="0"/>
              <a:t>Align</a:t>
            </a:r>
            <a:r>
              <a:rPr lang="en-US" dirty="0" smtClean="0"/>
              <a:t>, and then do the following:</a:t>
            </a:r>
          </a:p>
          <a:p>
            <a:pPr marL="685800" lvl="1" indent="-228600" eaLnBrk="1" fontAlgn="auto" hangingPunct="1">
              <a:spcBef>
                <a:spcPts val="0"/>
              </a:spcBef>
              <a:spcAft>
                <a:spcPts val="0"/>
              </a:spcAft>
              <a:buFont typeface="+mj-lt"/>
              <a:buAutoNum type="arabicPeriod"/>
              <a:defRPr/>
            </a:pPr>
            <a:r>
              <a:rPr lang="en-US" dirty="0" smtClean="0"/>
              <a:t>Click </a:t>
            </a:r>
            <a:r>
              <a:rPr lang="en-US" b="1" dirty="0" smtClean="0"/>
              <a:t>Align to Slide</a:t>
            </a:r>
            <a:r>
              <a:rPr lang="en-US" dirty="0" smtClean="0"/>
              <a:t>.</a:t>
            </a:r>
          </a:p>
          <a:p>
            <a:pPr marL="685800" lvl="1" indent="-228600" eaLnBrk="1" fontAlgn="auto" hangingPunct="1">
              <a:spcBef>
                <a:spcPts val="0"/>
              </a:spcBef>
              <a:spcAft>
                <a:spcPts val="0"/>
              </a:spcAft>
              <a:buFont typeface="+mj-lt"/>
              <a:buAutoNum type="arabicPeriod"/>
              <a:defRPr/>
            </a:pPr>
            <a:r>
              <a:rPr lang="en-US" dirty="0" smtClean="0"/>
              <a:t>Click </a:t>
            </a:r>
            <a:r>
              <a:rPr lang="en-US" b="1" dirty="0" smtClean="0"/>
              <a:t>Align</a:t>
            </a:r>
            <a:r>
              <a:rPr lang="en-US" dirty="0" smtClean="0"/>
              <a:t> </a:t>
            </a:r>
            <a:r>
              <a:rPr lang="en-US" b="1" dirty="0" smtClean="0"/>
              <a:t>Middle</a:t>
            </a:r>
            <a:r>
              <a:rPr lang="en-US" dirty="0" smtClean="0"/>
              <a:t>.</a:t>
            </a:r>
          </a:p>
          <a:p>
            <a:pPr eaLnBrk="1" fontAlgn="auto" hangingPunct="1">
              <a:spcBef>
                <a:spcPts val="0"/>
              </a:spcBef>
              <a:spcAft>
                <a:spcPts val="0"/>
              </a:spcAft>
              <a:defRPr/>
            </a:pPr>
            <a:endParaRPr lang="en-US" dirty="0" smtClean="0"/>
          </a:p>
          <a:p>
            <a:pPr eaLnBrk="1" fontAlgn="auto" hangingPunct="1">
              <a:spcBef>
                <a:spcPts val="0"/>
              </a:spcBef>
              <a:spcAft>
                <a:spcPts val="0"/>
              </a:spcAft>
              <a:defRPr/>
            </a:pPr>
            <a:endParaRPr lang="en-US" dirty="0" smtClean="0"/>
          </a:p>
          <a:p>
            <a:pPr eaLnBrk="1" fontAlgn="auto" hangingPunct="1">
              <a:spcBef>
                <a:spcPts val="0"/>
              </a:spcBef>
              <a:spcAft>
                <a:spcPts val="0"/>
              </a:spcAft>
              <a:defRPr/>
            </a:pPr>
            <a:r>
              <a:rPr lang="en-US" dirty="0" smtClean="0"/>
              <a:t>To reproduce the animation effects on this slide, do the following:</a:t>
            </a:r>
          </a:p>
          <a:p>
            <a:pPr marL="228600" indent="-228600" eaLnBrk="1" fontAlgn="auto" hangingPunct="1">
              <a:spcBef>
                <a:spcPts val="0"/>
              </a:spcBef>
              <a:spcAft>
                <a:spcPts val="0"/>
              </a:spcAft>
              <a:buFont typeface="+mj-lt"/>
              <a:buAutoNum type="arabicPeriod"/>
              <a:defRPr/>
            </a:pPr>
            <a:r>
              <a:rPr lang="en-US" dirty="0" smtClean="0"/>
              <a:t>On the </a:t>
            </a:r>
            <a:r>
              <a:rPr lang="en-US" b="1" dirty="0" smtClean="0"/>
              <a:t>Animations</a:t>
            </a:r>
            <a:r>
              <a:rPr lang="en-US" dirty="0" smtClean="0"/>
              <a:t> tab, in the </a:t>
            </a:r>
            <a:r>
              <a:rPr lang="en-US" b="1" dirty="0" smtClean="0"/>
              <a:t>Animations</a:t>
            </a:r>
            <a:r>
              <a:rPr lang="en-US" dirty="0" smtClean="0"/>
              <a:t> group, click </a:t>
            </a:r>
            <a:r>
              <a:rPr lang="en-US" b="1" dirty="0" smtClean="0"/>
              <a:t>Custom</a:t>
            </a:r>
            <a:r>
              <a:rPr lang="en-US" dirty="0" smtClean="0"/>
              <a:t> </a:t>
            </a:r>
            <a:r>
              <a:rPr lang="en-US" b="1" dirty="0" smtClean="0"/>
              <a:t>Animation</a:t>
            </a:r>
            <a:r>
              <a:rPr lang="en-US" dirty="0" smtClean="0"/>
              <a:t>.</a:t>
            </a:r>
          </a:p>
          <a:p>
            <a:pPr marL="228600" indent="-228600" eaLnBrk="1" fontAlgn="auto" hangingPunct="1">
              <a:spcBef>
                <a:spcPts val="0"/>
              </a:spcBef>
              <a:spcAft>
                <a:spcPts val="0"/>
              </a:spcAft>
              <a:buFont typeface="+mj-lt"/>
              <a:buAutoNum type="arabicPeriod"/>
              <a:defRPr/>
            </a:pPr>
            <a:r>
              <a:rPr lang="en-US" dirty="0" smtClean="0"/>
              <a:t>Press and hold CTRL, and then select the four rectangles on the slide. In the </a:t>
            </a:r>
            <a:r>
              <a:rPr lang="en-US" b="1" dirty="0" smtClean="0"/>
              <a:t>Custom</a:t>
            </a:r>
            <a:r>
              <a:rPr lang="en-US" dirty="0" smtClean="0"/>
              <a:t> </a:t>
            </a:r>
            <a:r>
              <a:rPr lang="en-US" b="1" dirty="0" smtClean="0"/>
              <a:t>Animation</a:t>
            </a:r>
            <a:r>
              <a:rPr lang="en-US" dirty="0" smtClean="0"/>
              <a:t> task pane, do the following:</a:t>
            </a:r>
          </a:p>
          <a:p>
            <a:pPr marL="685800" lvl="1" indent="-228600" eaLnBrk="1" fontAlgn="auto" hangingPunct="1">
              <a:spcBef>
                <a:spcPts val="0"/>
              </a:spcBef>
              <a:spcAft>
                <a:spcPts val="0"/>
              </a:spcAft>
              <a:buFont typeface="+mj-lt"/>
              <a:buAutoNum type="arabicPeriod"/>
              <a:defRPr/>
            </a:pPr>
            <a:r>
              <a:rPr lang="en-US" dirty="0" smtClean="0"/>
              <a:t>Click </a:t>
            </a:r>
            <a:r>
              <a:rPr lang="en-US" b="1" dirty="0" smtClean="0"/>
              <a:t>Add Effect</a:t>
            </a:r>
            <a:r>
              <a:rPr lang="en-US" dirty="0" smtClean="0"/>
              <a:t>, point to </a:t>
            </a:r>
            <a:r>
              <a:rPr lang="en-US" b="1" dirty="0" smtClean="0"/>
              <a:t>Entrance</a:t>
            </a:r>
            <a:r>
              <a:rPr lang="en-US" dirty="0" smtClean="0"/>
              <a:t>, and then click </a:t>
            </a:r>
            <a:r>
              <a:rPr lang="en-US" b="1" dirty="0" smtClean="0"/>
              <a:t>More</a:t>
            </a:r>
            <a:r>
              <a:rPr lang="en-US" dirty="0" smtClean="0"/>
              <a:t> </a:t>
            </a:r>
            <a:r>
              <a:rPr lang="en-US" b="1" dirty="0" smtClean="0"/>
              <a:t>Effects</a:t>
            </a:r>
            <a:r>
              <a:rPr lang="en-US" dirty="0" smtClean="0"/>
              <a:t>. In the </a:t>
            </a:r>
            <a:r>
              <a:rPr lang="en-US" b="1" dirty="0" smtClean="0"/>
              <a:t>Add Entrance Effect </a:t>
            </a:r>
            <a:r>
              <a:rPr lang="en-US" dirty="0" smtClean="0"/>
              <a:t>dialog box,</a:t>
            </a:r>
            <a:r>
              <a:rPr lang="en-US" b="1" dirty="0" smtClean="0"/>
              <a:t> </a:t>
            </a:r>
            <a:r>
              <a:rPr lang="en-US" dirty="0" smtClean="0"/>
              <a:t>under </a:t>
            </a:r>
            <a:r>
              <a:rPr lang="en-US" b="1" dirty="0" smtClean="0"/>
              <a:t>Basic</a:t>
            </a:r>
            <a:r>
              <a:rPr lang="en-US" dirty="0" smtClean="0"/>
              <a:t>, click </a:t>
            </a:r>
            <a:r>
              <a:rPr lang="en-US" b="1" dirty="0" smtClean="0"/>
              <a:t>Fly In</a:t>
            </a:r>
            <a:r>
              <a:rPr lang="en-US" dirty="0" smtClean="0"/>
              <a:t>, and then click </a:t>
            </a:r>
            <a:r>
              <a:rPr lang="en-US" b="1" dirty="0" smtClean="0"/>
              <a:t>OK</a:t>
            </a:r>
            <a:r>
              <a:rPr lang="en-US" dirty="0" smtClean="0"/>
              <a:t>.</a:t>
            </a:r>
          </a:p>
          <a:p>
            <a:pPr marL="685800" lvl="1" indent="-228600" eaLnBrk="1" fontAlgn="auto" hangingPunct="1">
              <a:spcBef>
                <a:spcPts val="0"/>
              </a:spcBef>
              <a:spcAft>
                <a:spcPts val="0"/>
              </a:spcAft>
              <a:buFont typeface="+mj-lt"/>
              <a:buAutoNum type="arabicPeriod"/>
              <a:defRPr/>
            </a:pPr>
            <a:r>
              <a:rPr lang="en-US" dirty="0" smtClean="0"/>
              <a:t>Under </a:t>
            </a:r>
            <a:r>
              <a:rPr lang="en-US" b="1" dirty="0" smtClean="0"/>
              <a:t>Modify: Fly In</a:t>
            </a:r>
            <a:r>
              <a:rPr lang="en-US" dirty="0" smtClean="0"/>
              <a:t>, in the </a:t>
            </a:r>
            <a:r>
              <a:rPr lang="en-US" b="1" dirty="0" smtClean="0"/>
              <a:t>Start </a:t>
            </a:r>
            <a:r>
              <a:rPr lang="en-US" dirty="0" smtClean="0"/>
              <a:t>list, select </a:t>
            </a:r>
            <a:r>
              <a:rPr lang="en-US" b="1" dirty="0" smtClean="0"/>
              <a:t>With Previous</a:t>
            </a:r>
            <a:r>
              <a:rPr lang="en-US" dirty="0" smtClean="0"/>
              <a:t>.</a:t>
            </a:r>
          </a:p>
          <a:p>
            <a:pPr marL="685800" lvl="1" indent="-228600" eaLnBrk="1" fontAlgn="auto" hangingPunct="1">
              <a:spcBef>
                <a:spcPts val="0"/>
              </a:spcBef>
              <a:spcAft>
                <a:spcPts val="0"/>
              </a:spcAft>
              <a:buFont typeface="+mj-lt"/>
              <a:buAutoNum type="arabicPeriod"/>
              <a:defRPr/>
            </a:pPr>
            <a:r>
              <a:rPr lang="en-US" dirty="0" smtClean="0"/>
              <a:t>Under </a:t>
            </a:r>
            <a:r>
              <a:rPr lang="en-US" b="1" dirty="0" smtClean="0"/>
              <a:t>Modify: Fly In</a:t>
            </a:r>
            <a:r>
              <a:rPr lang="en-US" dirty="0" smtClean="0"/>
              <a:t>, in the </a:t>
            </a:r>
            <a:r>
              <a:rPr lang="en-US" b="1" dirty="0" smtClean="0"/>
              <a:t>Speed </a:t>
            </a:r>
            <a:r>
              <a:rPr lang="en-US" dirty="0" smtClean="0"/>
              <a:t>list, select </a:t>
            </a:r>
            <a:r>
              <a:rPr lang="en-US" b="1" dirty="0" smtClean="0"/>
              <a:t>Medium</a:t>
            </a:r>
            <a:r>
              <a:rPr lang="en-US" dirty="0" smtClean="0"/>
              <a:t>.</a:t>
            </a:r>
          </a:p>
          <a:p>
            <a:pPr marL="228600" indent="-228600" eaLnBrk="1" fontAlgn="auto" hangingPunct="1">
              <a:spcBef>
                <a:spcPts val="0"/>
              </a:spcBef>
              <a:spcAft>
                <a:spcPts val="0"/>
              </a:spcAft>
              <a:buFont typeface="+mj-lt"/>
              <a:buAutoNum type="arabicPeriod"/>
              <a:defRPr/>
            </a:pPr>
            <a:r>
              <a:rPr lang="en-US" dirty="0" smtClean="0"/>
              <a:t>On the slide, select the top horizontal rectangle. In the </a:t>
            </a:r>
            <a:r>
              <a:rPr lang="en-US" b="1" dirty="0" smtClean="0"/>
              <a:t>Custom</a:t>
            </a:r>
            <a:r>
              <a:rPr lang="en-US" dirty="0" smtClean="0"/>
              <a:t> </a:t>
            </a:r>
            <a:r>
              <a:rPr lang="en-US" b="1" dirty="0" smtClean="0"/>
              <a:t>Animation</a:t>
            </a:r>
            <a:r>
              <a:rPr lang="en-US" dirty="0" smtClean="0"/>
              <a:t> task pane, under </a:t>
            </a:r>
            <a:r>
              <a:rPr lang="en-US" b="1" dirty="0" smtClean="0"/>
              <a:t>Modify: Fly-In</a:t>
            </a:r>
            <a:r>
              <a:rPr lang="en-US" dirty="0" smtClean="0"/>
              <a:t>, in the </a:t>
            </a:r>
            <a:r>
              <a:rPr lang="en-US" b="1" dirty="0" smtClean="0"/>
              <a:t>Direction </a:t>
            </a:r>
            <a:r>
              <a:rPr lang="en-US" dirty="0" smtClean="0"/>
              <a:t>list, select </a:t>
            </a:r>
            <a:r>
              <a:rPr lang="en-US" b="1" dirty="0" smtClean="0"/>
              <a:t>From Bottom</a:t>
            </a:r>
            <a:r>
              <a:rPr lang="en-US" dirty="0" smtClean="0"/>
              <a:t>.</a:t>
            </a:r>
          </a:p>
          <a:p>
            <a:pPr marL="228600" indent="-228600" eaLnBrk="1" fontAlgn="auto" hangingPunct="1">
              <a:spcBef>
                <a:spcPts val="0"/>
              </a:spcBef>
              <a:spcAft>
                <a:spcPts val="0"/>
              </a:spcAft>
              <a:buFont typeface="+mj-lt"/>
              <a:buAutoNum type="arabicPeriod"/>
              <a:defRPr/>
            </a:pPr>
            <a:r>
              <a:rPr lang="en-US" dirty="0" smtClean="0"/>
              <a:t>On the slide, select the bottom horizontal rectangle. In the </a:t>
            </a:r>
            <a:r>
              <a:rPr lang="en-US" b="1" dirty="0" smtClean="0"/>
              <a:t>Custom</a:t>
            </a:r>
            <a:r>
              <a:rPr lang="en-US" dirty="0" smtClean="0"/>
              <a:t> </a:t>
            </a:r>
            <a:r>
              <a:rPr lang="en-US" b="1" dirty="0" smtClean="0"/>
              <a:t>Animation</a:t>
            </a:r>
            <a:r>
              <a:rPr lang="en-US" dirty="0" smtClean="0"/>
              <a:t> task pane, under </a:t>
            </a:r>
            <a:r>
              <a:rPr lang="en-US" b="1" dirty="0" smtClean="0"/>
              <a:t>Modify: Fly-In</a:t>
            </a:r>
            <a:r>
              <a:rPr lang="en-US" dirty="0" smtClean="0"/>
              <a:t>, in the </a:t>
            </a:r>
            <a:r>
              <a:rPr lang="en-US" b="1" dirty="0" smtClean="0"/>
              <a:t>Direction </a:t>
            </a:r>
            <a:r>
              <a:rPr lang="en-US" dirty="0" smtClean="0"/>
              <a:t>list, select </a:t>
            </a:r>
            <a:r>
              <a:rPr lang="en-US" b="1" dirty="0" smtClean="0"/>
              <a:t>From Top</a:t>
            </a:r>
            <a:r>
              <a:rPr lang="en-US" dirty="0" smtClean="0"/>
              <a:t>.</a:t>
            </a:r>
          </a:p>
          <a:p>
            <a:pPr marL="228600" indent="-228600" eaLnBrk="1" fontAlgn="auto" hangingPunct="1">
              <a:spcBef>
                <a:spcPts val="0"/>
              </a:spcBef>
              <a:spcAft>
                <a:spcPts val="0"/>
              </a:spcAft>
              <a:buFont typeface="+mj-lt"/>
              <a:buAutoNum type="arabicPeriod"/>
              <a:defRPr/>
            </a:pPr>
            <a:r>
              <a:rPr lang="en-US" dirty="0" smtClean="0"/>
              <a:t>On the slide, select the left vertical rectangle. In the </a:t>
            </a:r>
            <a:r>
              <a:rPr lang="en-US" b="1" dirty="0" smtClean="0"/>
              <a:t>Custom</a:t>
            </a:r>
            <a:r>
              <a:rPr lang="en-US" dirty="0" smtClean="0"/>
              <a:t> </a:t>
            </a:r>
            <a:r>
              <a:rPr lang="en-US" b="1" dirty="0" smtClean="0"/>
              <a:t>Animation</a:t>
            </a:r>
            <a:r>
              <a:rPr lang="en-US" dirty="0" smtClean="0"/>
              <a:t> task pane, under </a:t>
            </a:r>
            <a:r>
              <a:rPr lang="en-US" b="1" dirty="0" smtClean="0"/>
              <a:t>Modify: Fly-In</a:t>
            </a:r>
            <a:r>
              <a:rPr lang="en-US" dirty="0" smtClean="0"/>
              <a:t>, in the </a:t>
            </a:r>
            <a:r>
              <a:rPr lang="en-US" b="1" dirty="0" smtClean="0"/>
              <a:t>Direction </a:t>
            </a:r>
            <a:r>
              <a:rPr lang="en-US" dirty="0" smtClean="0"/>
              <a:t>list, select </a:t>
            </a:r>
            <a:r>
              <a:rPr lang="en-US" b="1" dirty="0" smtClean="0"/>
              <a:t>From Right</a:t>
            </a:r>
            <a:r>
              <a:rPr lang="en-US" dirty="0" smtClean="0"/>
              <a:t>.</a:t>
            </a:r>
          </a:p>
          <a:p>
            <a:pPr marL="228600" indent="-228600" eaLnBrk="1" fontAlgn="auto" hangingPunct="1">
              <a:spcBef>
                <a:spcPts val="0"/>
              </a:spcBef>
              <a:spcAft>
                <a:spcPts val="0"/>
              </a:spcAft>
              <a:buFont typeface="+mj-lt"/>
              <a:buAutoNum type="arabicPeriod"/>
              <a:defRPr/>
            </a:pPr>
            <a:r>
              <a:rPr lang="en-US" dirty="0" smtClean="0"/>
              <a:t>On the slide, select the right vertical rectangle. In the </a:t>
            </a:r>
            <a:r>
              <a:rPr lang="en-US" b="1" dirty="0" smtClean="0"/>
              <a:t>Custom</a:t>
            </a:r>
            <a:r>
              <a:rPr lang="en-US" dirty="0" smtClean="0"/>
              <a:t> </a:t>
            </a:r>
            <a:r>
              <a:rPr lang="en-US" b="1" dirty="0" smtClean="0"/>
              <a:t>Animation</a:t>
            </a:r>
            <a:r>
              <a:rPr lang="en-US" dirty="0" smtClean="0"/>
              <a:t> task pane, under </a:t>
            </a:r>
            <a:r>
              <a:rPr lang="en-US" b="1" dirty="0" smtClean="0"/>
              <a:t>Modify: Fly-In</a:t>
            </a:r>
            <a:r>
              <a:rPr lang="en-US" dirty="0" smtClean="0"/>
              <a:t>, in the </a:t>
            </a:r>
            <a:r>
              <a:rPr lang="en-US" b="1" dirty="0" smtClean="0"/>
              <a:t>Direction </a:t>
            </a:r>
            <a:r>
              <a:rPr lang="en-US" dirty="0" smtClean="0"/>
              <a:t>list, select </a:t>
            </a:r>
            <a:r>
              <a:rPr lang="en-US" b="1" dirty="0" smtClean="0"/>
              <a:t>From Left</a:t>
            </a:r>
            <a:r>
              <a:rPr lang="en-US" dirty="0" smtClean="0"/>
              <a:t>.</a:t>
            </a:r>
          </a:p>
          <a:p>
            <a:pPr marL="228600" indent="-228600" eaLnBrk="1" fontAlgn="auto" hangingPunct="1">
              <a:spcBef>
                <a:spcPts val="0"/>
              </a:spcBef>
              <a:spcAft>
                <a:spcPts val="0"/>
              </a:spcAft>
              <a:buFont typeface="+mj-lt"/>
              <a:buAutoNum type="arabicPeriod"/>
              <a:defRPr/>
            </a:pPr>
            <a:r>
              <a:rPr lang="en-US" dirty="0" smtClean="0"/>
              <a:t>On the slide, select the picture. In the </a:t>
            </a:r>
            <a:r>
              <a:rPr lang="en-US" b="1" dirty="0" smtClean="0"/>
              <a:t>Custom</a:t>
            </a:r>
            <a:r>
              <a:rPr lang="en-US" dirty="0" smtClean="0"/>
              <a:t> </a:t>
            </a:r>
            <a:r>
              <a:rPr lang="en-US" b="1" dirty="0" smtClean="0"/>
              <a:t>Animation</a:t>
            </a:r>
            <a:r>
              <a:rPr lang="en-US" dirty="0" smtClean="0"/>
              <a:t> task pane, do the following: </a:t>
            </a:r>
          </a:p>
          <a:p>
            <a:pPr marL="685800" lvl="1" indent="-228600" eaLnBrk="1" fontAlgn="auto" hangingPunct="1">
              <a:spcBef>
                <a:spcPts val="0"/>
              </a:spcBef>
              <a:spcAft>
                <a:spcPts val="0"/>
              </a:spcAft>
              <a:buFont typeface="+mj-lt"/>
              <a:buAutoNum type="arabicPeriod"/>
              <a:defRPr/>
            </a:pPr>
            <a:r>
              <a:rPr lang="en-US" dirty="0" smtClean="0"/>
              <a:t>Click </a:t>
            </a:r>
            <a:r>
              <a:rPr lang="en-US" b="1" dirty="0" smtClean="0"/>
              <a:t>Add Effect</a:t>
            </a:r>
            <a:r>
              <a:rPr lang="en-US" dirty="0" smtClean="0"/>
              <a:t>, point to </a:t>
            </a:r>
            <a:r>
              <a:rPr lang="en-US" b="1" dirty="0" smtClean="0"/>
              <a:t>Entrance</a:t>
            </a:r>
            <a:r>
              <a:rPr lang="en-US" dirty="0" smtClean="0"/>
              <a:t>, and then click </a:t>
            </a:r>
            <a:r>
              <a:rPr lang="en-US" b="1" dirty="0" smtClean="0"/>
              <a:t>More</a:t>
            </a:r>
            <a:r>
              <a:rPr lang="en-US" dirty="0" smtClean="0"/>
              <a:t> </a:t>
            </a:r>
            <a:r>
              <a:rPr lang="en-US" b="1" dirty="0" smtClean="0"/>
              <a:t>Effects</a:t>
            </a:r>
            <a:r>
              <a:rPr lang="en-US" dirty="0" smtClean="0"/>
              <a:t>. In the </a:t>
            </a:r>
            <a:r>
              <a:rPr lang="en-US" b="1" dirty="0" smtClean="0"/>
              <a:t>Add Entrance Effect</a:t>
            </a:r>
            <a:r>
              <a:rPr lang="en-US" dirty="0" smtClean="0"/>
              <a:t> dialog box, under </a:t>
            </a:r>
            <a:r>
              <a:rPr lang="en-US" b="1" dirty="0" smtClean="0"/>
              <a:t>Basic</a:t>
            </a:r>
            <a:r>
              <a:rPr lang="en-US" dirty="0" smtClean="0"/>
              <a:t>, click </a:t>
            </a:r>
            <a:r>
              <a:rPr lang="en-US" b="1" dirty="0" smtClean="0"/>
              <a:t>Box</a:t>
            </a:r>
            <a:r>
              <a:rPr lang="en-US" dirty="0" smtClean="0"/>
              <a:t>, and then click </a:t>
            </a:r>
            <a:r>
              <a:rPr lang="en-US" b="1" dirty="0" smtClean="0"/>
              <a:t>OK.</a:t>
            </a:r>
          </a:p>
          <a:p>
            <a:pPr marL="685800" lvl="1" indent="-228600" eaLnBrk="1" fontAlgn="auto" hangingPunct="1">
              <a:spcBef>
                <a:spcPts val="0"/>
              </a:spcBef>
              <a:spcAft>
                <a:spcPts val="0"/>
              </a:spcAft>
              <a:buFont typeface="+mj-lt"/>
              <a:buAutoNum type="arabicPeriod"/>
              <a:defRPr/>
            </a:pPr>
            <a:r>
              <a:rPr lang="en-US" dirty="0" smtClean="0"/>
              <a:t>Under </a:t>
            </a:r>
            <a:r>
              <a:rPr lang="en-US" b="1" dirty="0" smtClean="0"/>
              <a:t>Modify: Box</a:t>
            </a:r>
            <a:r>
              <a:rPr lang="en-US" dirty="0" smtClean="0"/>
              <a:t>, in the </a:t>
            </a:r>
            <a:r>
              <a:rPr lang="en-US" b="1" dirty="0" smtClean="0"/>
              <a:t>Start</a:t>
            </a:r>
            <a:r>
              <a:rPr lang="en-US" dirty="0" smtClean="0"/>
              <a:t> list, select </a:t>
            </a:r>
            <a:r>
              <a:rPr lang="en-US" b="1" dirty="0" smtClean="0"/>
              <a:t>With Previous</a:t>
            </a:r>
            <a:r>
              <a:rPr lang="en-US" dirty="0" smtClean="0"/>
              <a:t>.</a:t>
            </a:r>
          </a:p>
          <a:p>
            <a:pPr marL="685800" lvl="1" indent="-228600" eaLnBrk="1" fontAlgn="auto" hangingPunct="1">
              <a:spcBef>
                <a:spcPts val="0"/>
              </a:spcBef>
              <a:spcAft>
                <a:spcPts val="0"/>
              </a:spcAft>
              <a:buFont typeface="+mj-lt"/>
              <a:buAutoNum type="arabicPeriod"/>
              <a:defRPr/>
            </a:pPr>
            <a:r>
              <a:rPr lang="en-US" dirty="0" smtClean="0"/>
              <a:t>Under </a:t>
            </a:r>
            <a:r>
              <a:rPr lang="en-US" b="1" dirty="0" smtClean="0"/>
              <a:t>Modify: Box</a:t>
            </a:r>
            <a:r>
              <a:rPr lang="en-US" dirty="0" smtClean="0"/>
              <a:t>, in the </a:t>
            </a:r>
            <a:r>
              <a:rPr lang="en-US" b="1" dirty="0" smtClean="0"/>
              <a:t>Direction</a:t>
            </a:r>
            <a:r>
              <a:rPr lang="en-US" dirty="0" smtClean="0"/>
              <a:t> list, select </a:t>
            </a:r>
            <a:r>
              <a:rPr lang="en-US" b="1" dirty="0" smtClean="0"/>
              <a:t>Out</a:t>
            </a:r>
            <a:r>
              <a:rPr lang="en-US" dirty="0" smtClean="0"/>
              <a:t>.</a:t>
            </a:r>
          </a:p>
          <a:p>
            <a:pPr marL="228600" indent="-228600" eaLnBrk="1" fontAlgn="auto" hangingPunct="1">
              <a:spcBef>
                <a:spcPts val="0"/>
              </a:spcBef>
              <a:spcAft>
                <a:spcPts val="0"/>
              </a:spcAft>
              <a:buFont typeface="+mj-lt"/>
              <a:buAutoNum type="arabicPeriod"/>
              <a:defRPr/>
            </a:pPr>
            <a:r>
              <a:rPr lang="en-US" dirty="0" smtClean="0"/>
              <a:t>Also in the </a:t>
            </a:r>
            <a:r>
              <a:rPr lang="en-US" b="1" dirty="0" smtClean="0"/>
              <a:t>Custom Animation </a:t>
            </a:r>
            <a:r>
              <a:rPr lang="en-US" dirty="0" smtClean="0"/>
              <a:t>task pane, select the fifth animation effect (box effect for the picture). Click the arrow to the right of the selected effect, and then click </a:t>
            </a:r>
            <a:r>
              <a:rPr lang="en-US" b="1" dirty="0" smtClean="0"/>
              <a:t>Timing</a:t>
            </a:r>
            <a:r>
              <a:rPr lang="en-US" dirty="0" smtClean="0"/>
              <a:t>. In the </a:t>
            </a:r>
            <a:r>
              <a:rPr lang="en-US" b="1" dirty="0" smtClean="0"/>
              <a:t>Fade </a:t>
            </a:r>
            <a:r>
              <a:rPr lang="en-US" dirty="0" smtClean="0"/>
              <a:t>dialog box, on the </a:t>
            </a:r>
            <a:r>
              <a:rPr lang="en-US" b="1" dirty="0" smtClean="0"/>
              <a:t>Timing</a:t>
            </a:r>
            <a:r>
              <a:rPr lang="en-US" dirty="0" smtClean="0"/>
              <a:t> tab, do the following:</a:t>
            </a:r>
          </a:p>
          <a:p>
            <a:pPr marL="685800" lvl="1" indent="-228600" eaLnBrk="1" fontAlgn="auto" hangingPunct="1">
              <a:spcBef>
                <a:spcPts val="0"/>
              </a:spcBef>
              <a:spcAft>
                <a:spcPts val="0"/>
              </a:spcAft>
              <a:buFont typeface="Arial" pitchFamily="34" charset="0"/>
              <a:buChar char="•"/>
              <a:defRPr/>
            </a:pPr>
            <a:r>
              <a:rPr lang="en-US" dirty="0" smtClean="0"/>
              <a:t>In the </a:t>
            </a:r>
            <a:r>
              <a:rPr lang="en-US" b="1" dirty="0" smtClean="0"/>
              <a:t>Delay</a:t>
            </a:r>
            <a:r>
              <a:rPr lang="en-US" dirty="0" smtClean="0"/>
              <a:t> box, enter </a:t>
            </a:r>
            <a:r>
              <a:rPr lang="en-US" b="1" dirty="0" smtClean="0"/>
              <a:t>1.3</a:t>
            </a:r>
            <a:r>
              <a:rPr lang="en-US" dirty="0" smtClean="0"/>
              <a:t>.</a:t>
            </a:r>
          </a:p>
          <a:p>
            <a:pPr marL="685800" lvl="1" indent="-228600" eaLnBrk="1" fontAlgn="auto" hangingPunct="1">
              <a:spcBef>
                <a:spcPts val="0"/>
              </a:spcBef>
              <a:spcAft>
                <a:spcPts val="0"/>
              </a:spcAft>
              <a:buFont typeface="Arial" pitchFamily="34" charset="0"/>
              <a:buChar char="•"/>
              <a:defRPr/>
            </a:pPr>
            <a:r>
              <a:rPr lang="en-US" dirty="0" smtClean="0"/>
              <a:t>In the </a:t>
            </a:r>
            <a:r>
              <a:rPr lang="en-US" b="1" dirty="0" smtClean="0"/>
              <a:t>Speed</a:t>
            </a:r>
            <a:r>
              <a:rPr lang="en-US" dirty="0" smtClean="0"/>
              <a:t> box, enter </a:t>
            </a:r>
            <a:r>
              <a:rPr lang="en-US" b="1" dirty="0" smtClean="0"/>
              <a:t>0.7 seconds</a:t>
            </a:r>
            <a:r>
              <a:rPr lang="en-US" dirty="0" smtClean="0"/>
              <a:t>, and then click </a:t>
            </a:r>
            <a:r>
              <a:rPr lang="en-US" b="1" dirty="0" smtClean="0"/>
              <a:t>OK</a:t>
            </a:r>
            <a:r>
              <a:rPr lang="en-US" dirty="0" smtClean="0"/>
              <a:t>.</a:t>
            </a:r>
          </a:p>
          <a:p>
            <a:pPr marL="228600" indent="-228600" eaLnBrk="1" fontAlgn="auto" hangingPunct="1">
              <a:spcBef>
                <a:spcPts val="0"/>
              </a:spcBef>
              <a:spcAft>
                <a:spcPts val="0"/>
              </a:spcAft>
              <a:buFont typeface="+mj-lt"/>
              <a:buAutoNum type="arabicPeriod"/>
              <a:defRPr/>
            </a:pPr>
            <a:r>
              <a:rPr lang="en-US" dirty="0" smtClean="0"/>
              <a:t>Press and hold CTRL, and then select the four rectangles on the slide. In the </a:t>
            </a:r>
            <a:r>
              <a:rPr lang="en-US" b="1" dirty="0" smtClean="0"/>
              <a:t>Custom</a:t>
            </a:r>
            <a:r>
              <a:rPr lang="en-US" dirty="0" smtClean="0"/>
              <a:t> </a:t>
            </a:r>
            <a:r>
              <a:rPr lang="en-US" b="1" dirty="0" smtClean="0"/>
              <a:t>Animation</a:t>
            </a:r>
            <a:r>
              <a:rPr lang="en-US" dirty="0" smtClean="0"/>
              <a:t> task pane, do the following:</a:t>
            </a:r>
          </a:p>
          <a:p>
            <a:pPr marL="685800" lvl="1" indent="-228600" eaLnBrk="1" fontAlgn="auto" hangingPunct="1">
              <a:spcBef>
                <a:spcPts val="0"/>
              </a:spcBef>
              <a:spcAft>
                <a:spcPts val="0"/>
              </a:spcAft>
              <a:buFont typeface="+mj-lt"/>
              <a:buAutoNum type="arabicPeriod"/>
              <a:defRPr/>
            </a:pPr>
            <a:r>
              <a:rPr lang="en-US" dirty="0" smtClean="0"/>
              <a:t>Click </a:t>
            </a:r>
            <a:r>
              <a:rPr lang="en-US" b="1" dirty="0" smtClean="0"/>
              <a:t>Add Effect</a:t>
            </a:r>
            <a:r>
              <a:rPr lang="en-US" dirty="0" smtClean="0"/>
              <a:t>, point to </a:t>
            </a:r>
            <a:r>
              <a:rPr lang="en-US" b="1" dirty="0" smtClean="0"/>
              <a:t>Exit</a:t>
            </a:r>
            <a:r>
              <a:rPr lang="en-US" dirty="0" smtClean="0"/>
              <a:t>, and then click </a:t>
            </a:r>
            <a:r>
              <a:rPr lang="en-US" b="1" dirty="0" smtClean="0"/>
              <a:t>More</a:t>
            </a:r>
            <a:r>
              <a:rPr lang="en-US" dirty="0" smtClean="0"/>
              <a:t> </a:t>
            </a:r>
            <a:r>
              <a:rPr lang="en-US" b="1" dirty="0" smtClean="0"/>
              <a:t>Effects</a:t>
            </a:r>
            <a:r>
              <a:rPr lang="en-US" dirty="0" smtClean="0"/>
              <a:t>. In the </a:t>
            </a:r>
            <a:r>
              <a:rPr lang="en-US" b="1" dirty="0" smtClean="0"/>
              <a:t>Add Exit Effect </a:t>
            </a:r>
            <a:r>
              <a:rPr lang="en-US" dirty="0" smtClean="0"/>
              <a:t>dialog box,</a:t>
            </a:r>
            <a:r>
              <a:rPr lang="en-US" b="1" dirty="0" smtClean="0"/>
              <a:t> </a:t>
            </a:r>
            <a:r>
              <a:rPr lang="en-US" dirty="0" smtClean="0"/>
              <a:t>under </a:t>
            </a:r>
            <a:r>
              <a:rPr lang="en-US" b="1" dirty="0" smtClean="0"/>
              <a:t>Basic</a:t>
            </a:r>
            <a:r>
              <a:rPr lang="en-US" dirty="0" smtClean="0"/>
              <a:t>, click </a:t>
            </a:r>
            <a:r>
              <a:rPr lang="en-US" b="1" dirty="0" smtClean="0"/>
              <a:t>Fly Out</a:t>
            </a:r>
            <a:r>
              <a:rPr lang="en-US" dirty="0" smtClean="0"/>
              <a:t>, and then click </a:t>
            </a:r>
            <a:r>
              <a:rPr lang="en-US" b="1" dirty="0" smtClean="0"/>
              <a:t>OK</a:t>
            </a:r>
            <a:r>
              <a:rPr lang="en-US" dirty="0" smtClean="0"/>
              <a:t>.</a:t>
            </a:r>
          </a:p>
          <a:p>
            <a:pPr marL="685800" lvl="1" indent="-228600" eaLnBrk="1" fontAlgn="auto" hangingPunct="1">
              <a:spcBef>
                <a:spcPts val="0"/>
              </a:spcBef>
              <a:spcAft>
                <a:spcPts val="0"/>
              </a:spcAft>
              <a:buFont typeface="+mj-lt"/>
              <a:buAutoNum type="arabicPeriod"/>
              <a:defRPr/>
            </a:pPr>
            <a:r>
              <a:rPr lang="en-US" dirty="0" smtClean="0"/>
              <a:t>Under </a:t>
            </a:r>
            <a:r>
              <a:rPr lang="en-US" b="1" dirty="0" smtClean="0"/>
              <a:t>Modify: Fly Out</a:t>
            </a:r>
            <a:r>
              <a:rPr lang="en-US" dirty="0" smtClean="0"/>
              <a:t>, in the </a:t>
            </a:r>
            <a:r>
              <a:rPr lang="en-US" b="1" dirty="0" smtClean="0"/>
              <a:t>Start </a:t>
            </a:r>
            <a:r>
              <a:rPr lang="en-US" dirty="0" smtClean="0"/>
              <a:t>list, select </a:t>
            </a:r>
            <a:r>
              <a:rPr lang="en-US" b="1" dirty="0" smtClean="0"/>
              <a:t>With Previous</a:t>
            </a:r>
            <a:r>
              <a:rPr lang="en-US" dirty="0" smtClean="0"/>
              <a:t>.</a:t>
            </a:r>
          </a:p>
          <a:p>
            <a:pPr marL="685800" lvl="1" indent="-228600" eaLnBrk="1" fontAlgn="auto" hangingPunct="1">
              <a:spcBef>
                <a:spcPts val="0"/>
              </a:spcBef>
              <a:spcAft>
                <a:spcPts val="0"/>
              </a:spcAft>
              <a:buFont typeface="+mj-lt"/>
              <a:buAutoNum type="arabicPeriod"/>
              <a:defRPr/>
            </a:pPr>
            <a:r>
              <a:rPr lang="en-US" dirty="0" smtClean="0"/>
              <a:t>Under </a:t>
            </a:r>
            <a:r>
              <a:rPr lang="en-US" b="1" dirty="0" smtClean="0"/>
              <a:t>Modify: Fly Out</a:t>
            </a:r>
            <a:r>
              <a:rPr lang="en-US" dirty="0" smtClean="0"/>
              <a:t>, in the </a:t>
            </a:r>
            <a:r>
              <a:rPr lang="en-US" b="1" dirty="0" smtClean="0"/>
              <a:t>Speed </a:t>
            </a:r>
            <a:r>
              <a:rPr lang="en-US" dirty="0" smtClean="0"/>
              <a:t>box, select </a:t>
            </a:r>
            <a:r>
              <a:rPr lang="en-US" b="1" dirty="0" smtClean="0"/>
              <a:t>Medium</a:t>
            </a:r>
            <a:r>
              <a:rPr lang="en-US" dirty="0" smtClean="0"/>
              <a:t>. </a:t>
            </a:r>
            <a:endParaRPr lang="en-US" i="1" dirty="0" smtClean="0"/>
          </a:p>
          <a:p>
            <a:pPr marL="228600" indent="-228600" eaLnBrk="1" fontAlgn="auto" hangingPunct="1">
              <a:spcBef>
                <a:spcPts val="0"/>
              </a:spcBef>
              <a:spcAft>
                <a:spcPts val="0"/>
              </a:spcAft>
              <a:buFont typeface="+mj-lt"/>
              <a:buAutoNum type="arabicPeriod"/>
              <a:defRPr/>
            </a:pPr>
            <a:r>
              <a:rPr lang="en-US" dirty="0" smtClean="0"/>
              <a:t>Also in the </a:t>
            </a:r>
            <a:r>
              <a:rPr lang="en-US" b="1" dirty="0" smtClean="0"/>
              <a:t>Custom Animation </a:t>
            </a:r>
            <a:r>
              <a:rPr lang="en-US" dirty="0" smtClean="0"/>
              <a:t>task pane, with all four fly-out effects still selected, click the arrow to the right of the last fly-out effect, and then click </a:t>
            </a:r>
            <a:r>
              <a:rPr lang="en-US" b="1" dirty="0" smtClean="0"/>
              <a:t>Timing</a:t>
            </a:r>
            <a:r>
              <a:rPr lang="en-US" dirty="0" smtClean="0"/>
              <a:t>. In the </a:t>
            </a:r>
            <a:r>
              <a:rPr lang="en-US" b="1" dirty="0" smtClean="0"/>
              <a:t>Fly Out </a:t>
            </a:r>
            <a:r>
              <a:rPr lang="en-US" dirty="0" smtClean="0"/>
              <a:t>dialog box, on the </a:t>
            </a:r>
            <a:r>
              <a:rPr lang="en-US" b="1" dirty="0" smtClean="0"/>
              <a:t>Timing</a:t>
            </a:r>
            <a:r>
              <a:rPr lang="en-US" dirty="0" smtClean="0"/>
              <a:t> tab, in the </a:t>
            </a:r>
            <a:r>
              <a:rPr lang="en-US" b="1" dirty="0" smtClean="0"/>
              <a:t>Delay</a:t>
            </a:r>
            <a:r>
              <a:rPr lang="en-US" dirty="0" smtClean="0"/>
              <a:t> box, enter </a:t>
            </a:r>
            <a:r>
              <a:rPr lang="en-US" b="1" dirty="0" smtClean="0"/>
              <a:t>0</a:t>
            </a:r>
            <a:r>
              <a:rPr lang="en-US" dirty="0" smtClean="0"/>
              <a:t>, and then click </a:t>
            </a:r>
            <a:r>
              <a:rPr lang="en-US" b="1" dirty="0" smtClean="0"/>
              <a:t>OK</a:t>
            </a:r>
            <a:r>
              <a:rPr lang="en-US" dirty="0" smtClean="0"/>
              <a:t>.</a:t>
            </a:r>
          </a:p>
          <a:p>
            <a:pPr marL="228600" indent="-228600" eaLnBrk="1" fontAlgn="auto" hangingPunct="1">
              <a:spcBef>
                <a:spcPts val="0"/>
              </a:spcBef>
              <a:spcAft>
                <a:spcPts val="0"/>
              </a:spcAft>
              <a:buFont typeface="+mj-lt"/>
              <a:buAutoNum type="arabicPeriod"/>
              <a:defRPr/>
            </a:pPr>
            <a:r>
              <a:rPr lang="en-US" dirty="0" smtClean="0"/>
              <a:t>Also in the Custom Animation task pane, select the sixth animation effect (first fly-out effect). Under </a:t>
            </a:r>
            <a:r>
              <a:rPr lang="en-US" b="1" dirty="0" smtClean="0"/>
              <a:t>Modify: Fly Out</a:t>
            </a:r>
            <a:r>
              <a:rPr lang="en-US" dirty="0" smtClean="0"/>
              <a:t>, in the </a:t>
            </a:r>
            <a:r>
              <a:rPr lang="en-US" b="1" dirty="0" smtClean="0"/>
              <a:t>Start </a:t>
            </a:r>
            <a:r>
              <a:rPr lang="en-US" dirty="0" smtClean="0"/>
              <a:t>list, select </a:t>
            </a:r>
            <a:r>
              <a:rPr lang="en-US" b="1" dirty="0" smtClean="0"/>
              <a:t>On Click</a:t>
            </a:r>
            <a:r>
              <a:rPr lang="en-US" dirty="0" smtClean="0"/>
              <a:t>.</a:t>
            </a:r>
          </a:p>
          <a:p>
            <a:pPr marL="228600" indent="-228600" eaLnBrk="1" fontAlgn="auto" hangingPunct="1">
              <a:spcBef>
                <a:spcPts val="0"/>
              </a:spcBef>
              <a:spcAft>
                <a:spcPts val="0"/>
              </a:spcAft>
              <a:buFont typeface="+mj-lt"/>
              <a:buAutoNum type="arabicPeriod"/>
              <a:defRPr/>
            </a:pPr>
            <a:r>
              <a:rPr lang="en-US" dirty="0" smtClean="0"/>
              <a:t>On the slide, select the top horizontal rectangle. In the </a:t>
            </a:r>
            <a:r>
              <a:rPr lang="en-US" b="1" dirty="0" smtClean="0"/>
              <a:t>Custom</a:t>
            </a:r>
            <a:r>
              <a:rPr lang="en-US" dirty="0" smtClean="0"/>
              <a:t> </a:t>
            </a:r>
            <a:r>
              <a:rPr lang="en-US" b="1" dirty="0" smtClean="0"/>
              <a:t>Animation</a:t>
            </a:r>
            <a:r>
              <a:rPr lang="en-US" dirty="0" smtClean="0"/>
              <a:t> task pane, select the highlighted fly-out effect. Under </a:t>
            </a:r>
            <a:r>
              <a:rPr lang="en-US" b="1" dirty="0" smtClean="0"/>
              <a:t>Modify: Fly Out</a:t>
            </a:r>
            <a:r>
              <a:rPr lang="en-US" dirty="0" smtClean="0"/>
              <a:t>, in the </a:t>
            </a:r>
            <a:r>
              <a:rPr lang="en-US" b="1" dirty="0" smtClean="0"/>
              <a:t>Direction </a:t>
            </a:r>
            <a:r>
              <a:rPr lang="en-US" dirty="0" smtClean="0"/>
              <a:t>list, select </a:t>
            </a:r>
            <a:r>
              <a:rPr lang="en-US" b="1" dirty="0" smtClean="0"/>
              <a:t>To Bottom</a:t>
            </a:r>
            <a:r>
              <a:rPr lang="en-US" dirty="0" smtClean="0"/>
              <a:t>.</a:t>
            </a:r>
          </a:p>
          <a:p>
            <a:pPr marL="228600" indent="-228600" eaLnBrk="1" fontAlgn="auto" hangingPunct="1">
              <a:spcBef>
                <a:spcPts val="0"/>
              </a:spcBef>
              <a:spcAft>
                <a:spcPts val="0"/>
              </a:spcAft>
              <a:buFont typeface="+mj-lt"/>
              <a:buAutoNum type="arabicPeriod"/>
              <a:defRPr/>
            </a:pPr>
            <a:r>
              <a:rPr lang="en-US" dirty="0" smtClean="0"/>
              <a:t>On the slide, select the bottom horizontal rectangle. In the </a:t>
            </a:r>
            <a:r>
              <a:rPr lang="en-US" b="1" dirty="0" smtClean="0"/>
              <a:t>Custom</a:t>
            </a:r>
            <a:r>
              <a:rPr lang="en-US" dirty="0" smtClean="0"/>
              <a:t> </a:t>
            </a:r>
            <a:r>
              <a:rPr lang="en-US" b="1" dirty="0" smtClean="0"/>
              <a:t>Animation</a:t>
            </a:r>
            <a:r>
              <a:rPr lang="en-US" dirty="0" smtClean="0"/>
              <a:t> task pane, select the highlighted fly-out effect. Under </a:t>
            </a:r>
            <a:r>
              <a:rPr lang="en-US" b="1" dirty="0" smtClean="0"/>
              <a:t>Modify: Fly Out</a:t>
            </a:r>
            <a:r>
              <a:rPr lang="en-US" dirty="0" smtClean="0"/>
              <a:t>, in the </a:t>
            </a:r>
            <a:r>
              <a:rPr lang="en-US" b="1" dirty="0" smtClean="0"/>
              <a:t>Direction </a:t>
            </a:r>
            <a:r>
              <a:rPr lang="en-US" dirty="0" smtClean="0"/>
              <a:t>list, select </a:t>
            </a:r>
            <a:r>
              <a:rPr lang="en-US" b="1" dirty="0" smtClean="0"/>
              <a:t>To Top</a:t>
            </a:r>
            <a:r>
              <a:rPr lang="en-US" dirty="0" smtClean="0"/>
              <a:t>.</a:t>
            </a:r>
          </a:p>
          <a:p>
            <a:pPr marL="228600" indent="-228600" eaLnBrk="1" fontAlgn="auto" hangingPunct="1">
              <a:spcBef>
                <a:spcPts val="0"/>
              </a:spcBef>
              <a:spcAft>
                <a:spcPts val="0"/>
              </a:spcAft>
              <a:buFont typeface="+mj-lt"/>
              <a:buAutoNum type="arabicPeriod"/>
              <a:defRPr/>
            </a:pPr>
            <a:r>
              <a:rPr lang="en-US" dirty="0" smtClean="0"/>
              <a:t>On the slide, select the left vertical rectangle. In the </a:t>
            </a:r>
            <a:r>
              <a:rPr lang="en-US" b="1" dirty="0" smtClean="0"/>
              <a:t>Custom</a:t>
            </a:r>
            <a:r>
              <a:rPr lang="en-US" dirty="0" smtClean="0"/>
              <a:t> </a:t>
            </a:r>
            <a:r>
              <a:rPr lang="en-US" b="1" dirty="0" smtClean="0"/>
              <a:t>Animation</a:t>
            </a:r>
            <a:r>
              <a:rPr lang="en-US" dirty="0" smtClean="0"/>
              <a:t> task pane, select the highlighted fly-out effect. Under </a:t>
            </a:r>
            <a:r>
              <a:rPr lang="en-US" b="1" dirty="0" smtClean="0"/>
              <a:t>Modify: Fly Out</a:t>
            </a:r>
            <a:r>
              <a:rPr lang="en-US" dirty="0" smtClean="0"/>
              <a:t>, in the </a:t>
            </a:r>
            <a:r>
              <a:rPr lang="en-US" b="1" dirty="0" smtClean="0"/>
              <a:t>Direction </a:t>
            </a:r>
            <a:r>
              <a:rPr lang="en-US" dirty="0" smtClean="0"/>
              <a:t>list, select </a:t>
            </a:r>
            <a:r>
              <a:rPr lang="en-US" b="1" dirty="0" smtClean="0"/>
              <a:t>To Right</a:t>
            </a:r>
            <a:r>
              <a:rPr lang="en-US" dirty="0" smtClean="0"/>
              <a:t>.</a:t>
            </a:r>
          </a:p>
          <a:p>
            <a:pPr marL="228600" indent="-228600" eaLnBrk="1" fontAlgn="auto" hangingPunct="1">
              <a:spcBef>
                <a:spcPts val="0"/>
              </a:spcBef>
              <a:spcAft>
                <a:spcPts val="0"/>
              </a:spcAft>
              <a:buFont typeface="+mj-lt"/>
              <a:buAutoNum type="arabicPeriod"/>
              <a:defRPr/>
            </a:pPr>
            <a:r>
              <a:rPr lang="en-US" dirty="0" smtClean="0"/>
              <a:t>On the slide, select the right vertical rectangle. In the </a:t>
            </a:r>
            <a:r>
              <a:rPr lang="en-US" b="1" dirty="0" smtClean="0"/>
              <a:t>Custom</a:t>
            </a:r>
            <a:r>
              <a:rPr lang="en-US" dirty="0" smtClean="0"/>
              <a:t> </a:t>
            </a:r>
            <a:r>
              <a:rPr lang="en-US" b="1" dirty="0" smtClean="0"/>
              <a:t>Animation</a:t>
            </a:r>
            <a:r>
              <a:rPr lang="en-US" dirty="0" smtClean="0"/>
              <a:t> task pane, select the highlighted fly-out effect. Under </a:t>
            </a:r>
            <a:r>
              <a:rPr lang="en-US" b="1" dirty="0" smtClean="0"/>
              <a:t>Modify: Fly Out</a:t>
            </a:r>
            <a:r>
              <a:rPr lang="en-US" dirty="0" smtClean="0"/>
              <a:t>, in the </a:t>
            </a:r>
            <a:r>
              <a:rPr lang="en-US" b="1" dirty="0" smtClean="0"/>
              <a:t>Direction </a:t>
            </a:r>
            <a:r>
              <a:rPr lang="en-US" dirty="0" smtClean="0"/>
              <a:t>list, select </a:t>
            </a:r>
            <a:r>
              <a:rPr lang="en-US" b="1" dirty="0" smtClean="0"/>
              <a:t>To Left</a:t>
            </a:r>
            <a:r>
              <a:rPr lang="en-US" dirty="0" smtClean="0"/>
              <a:t>.</a:t>
            </a:r>
          </a:p>
          <a:p>
            <a:pPr marL="228600" indent="-228600" eaLnBrk="1" fontAlgn="auto" hangingPunct="1">
              <a:spcBef>
                <a:spcPts val="0"/>
              </a:spcBef>
              <a:spcAft>
                <a:spcPts val="0"/>
              </a:spcAft>
              <a:buFont typeface="+mj-lt"/>
              <a:buAutoNum type="arabicPeriod"/>
              <a:defRPr/>
            </a:pPr>
            <a:r>
              <a:rPr lang="en-US" dirty="0" smtClean="0"/>
              <a:t>On the slide, select the picture. In the </a:t>
            </a:r>
            <a:r>
              <a:rPr lang="en-US" b="1" dirty="0" smtClean="0"/>
              <a:t>Custom</a:t>
            </a:r>
            <a:r>
              <a:rPr lang="en-US" dirty="0" smtClean="0"/>
              <a:t> </a:t>
            </a:r>
            <a:r>
              <a:rPr lang="en-US" b="1" dirty="0" smtClean="0"/>
              <a:t>Animation</a:t>
            </a:r>
            <a:r>
              <a:rPr lang="en-US" dirty="0" smtClean="0"/>
              <a:t> task pane, do the following:</a:t>
            </a:r>
          </a:p>
          <a:p>
            <a:pPr marL="685800" lvl="1" indent="-228600" eaLnBrk="1" fontAlgn="auto" hangingPunct="1">
              <a:spcBef>
                <a:spcPts val="0"/>
              </a:spcBef>
              <a:spcAft>
                <a:spcPts val="0"/>
              </a:spcAft>
              <a:buFont typeface="+mj-lt"/>
              <a:buAutoNum type="arabicPeriod"/>
              <a:defRPr/>
            </a:pPr>
            <a:r>
              <a:rPr lang="en-US" dirty="0" smtClean="0"/>
              <a:t>Click </a:t>
            </a:r>
            <a:r>
              <a:rPr lang="en-US" b="1" dirty="0" smtClean="0"/>
              <a:t>Add Effect</a:t>
            </a:r>
            <a:r>
              <a:rPr lang="en-US" dirty="0" smtClean="0"/>
              <a:t>, point to </a:t>
            </a:r>
            <a:r>
              <a:rPr lang="en-US" b="1" dirty="0" smtClean="0"/>
              <a:t>Exit</a:t>
            </a:r>
            <a:r>
              <a:rPr lang="en-US" dirty="0" smtClean="0"/>
              <a:t>, and then click </a:t>
            </a:r>
            <a:r>
              <a:rPr lang="en-US" b="1" dirty="0" smtClean="0"/>
              <a:t>More</a:t>
            </a:r>
            <a:r>
              <a:rPr lang="en-US" dirty="0" smtClean="0"/>
              <a:t> </a:t>
            </a:r>
            <a:r>
              <a:rPr lang="en-US" b="1" dirty="0" smtClean="0"/>
              <a:t>Effects</a:t>
            </a:r>
            <a:r>
              <a:rPr lang="en-US" dirty="0" smtClean="0"/>
              <a:t>. In the </a:t>
            </a:r>
            <a:r>
              <a:rPr lang="en-US" b="1" dirty="0" smtClean="0"/>
              <a:t>Add Exit Effect</a:t>
            </a:r>
            <a:r>
              <a:rPr lang="en-US" dirty="0" smtClean="0"/>
              <a:t> dialog box, under </a:t>
            </a:r>
            <a:r>
              <a:rPr lang="en-US" b="1" dirty="0" smtClean="0"/>
              <a:t>Basic</a:t>
            </a:r>
            <a:r>
              <a:rPr lang="en-US" dirty="0" smtClean="0"/>
              <a:t>, click </a:t>
            </a:r>
            <a:r>
              <a:rPr lang="en-US" b="1" dirty="0" smtClean="0"/>
              <a:t>Box</a:t>
            </a:r>
            <a:r>
              <a:rPr lang="en-US" dirty="0" smtClean="0"/>
              <a:t>, and then click </a:t>
            </a:r>
            <a:r>
              <a:rPr lang="en-US" b="1" dirty="0" smtClean="0"/>
              <a:t>OK</a:t>
            </a:r>
            <a:r>
              <a:rPr lang="en-US" dirty="0" smtClean="0"/>
              <a:t>.</a:t>
            </a:r>
          </a:p>
          <a:p>
            <a:pPr marL="685800" lvl="1" indent="-228600" eaLnBrk="1" fontAlgn="auto" hangingPunct="1">
              <a:spcBef>
                <a:spcPts val="0"/>
              </a:spcBef>
              <a:spcAft>
                <a:spcPts val="0"/>
              </a:spcAft>
              <a:buFont typeface="+mj-lt"/>
              <a:buAutoNum type="arabicPeriod"/>
              <a:defRPr/>
            </a:pPr>
            <a:r>
              <a:rPr lang="en-US" dirty="0" smtClean="0"/>
              <a:t>Under </a:t>
            </a:r>
            <a:r>
              <a:rPr lang="en-US" b="1" dirty="0" smtClean="0"/>
              <a:t>Modify: Box</a:t>
            </a:r>
            <a:r>
              <a:rPr lang="en-US" dirty="0" smtClean="0"/>
              <a:t>, in the </a:t>
            </a:r>
            <a:r>
              <a:rPr lang="en-US" b="1" dirty="0" smtClean="0"/>
              <a:t>Start </a:t>
            </a:r>
            <a:r>
              <a:rPr lang="en-US" dirty="0" smtClean="0"/>
              <a:t>list, select </a:t>
            </a:r>
            <a:r>
              <a:rPr lang="en-US" b="1" dirty="0" smtClean="0"/>
              <a:t>With Previous</a:t>
            </a:r>
            <a:r>
              <a:rPr lang="en-US" dirty="0" smtClean="0"/>
              <a:t>.</a:t>
            </a:r>
            <a:endParaRPr lang="en-US" b="1" dirty="0" smtClean="0"/>
          </a:p>
          <a:p>
            <a:pPr marL="685800" lvl="1" indent="-228600" eaLnBrk="1" fontAlgn="auto" hangingPunct="1">
              <a:spcBef>
                <a:spcPts val="0"/>
              </a:spcBef>
              <a:spcAft>
                <a:spcPts val="0"/>
              </a:spcAft>
              <a:buFont typeface="+mj-lt"/>
              <a:buAutoNum type="arabicPeriod"/>
              <a:defRPr/>
            </a:pPr>
            <a:r>
              <a:rPr lang="en-US" dirty="0" smtClean="0"/>
              <a:t>Under </a:t>
            </a:r>
            <a:r>
              <a:rPr lang="en-US" b="1" dirty="0" smtClean="0"/>
              <a:t>Modify: Box</a:t>
            </a:r>
            <a:r>
              <a:rPr lang="en-US" dirty="0" smtClean="0"/>
              <a:t>, in the </a:t>
            </a:r>
            <a:r>
              <a:rPr lang="en-US" b="1" dirty="0" smtClean="0"/>
              <a:t>Direction </a:t>
            </a:r>
            <a:r>
              <a:rPr lang="en-US" dirty="0" smtClean="0"/>
              <a:t>list, select </a:t>
            </a:r>
            <a:r>
              <a:rPr lang="en-US" b="1" dirty="0" smtClean="0"/>
              <a:t>In</a:t>
            </a:r>
            <a:r>
              <a:rPr lang="en-US" dirty="0" smtClean="0"/>
              <a:t>.</a:t>
            </a:r>
            <a:endParaRPr lang="en-US" i="1" dirty="0" smtClean="0"/>
          </a:p>
          <a:p>
            <a:pPr marL="228600" indent="-228600" eaLnBrk="1" fontAlgn="auto" hangingPunct="1">
              <a:spcBef>
                <a:spcPts val="0"/>
              </a:spcBef>
              <a:spcAft>
                <a:spcPts val="0"/>
              </a:spcAft>
              <a:buFont typeface="+mj-lt"/>
              <a:buAutoNum type="arabicPeriod"/>
              <a:defRPr/>
            </a:pPr>
            <a:r>
              <a:rPr lang="en-US" dirty="0" smtClean="0"/>
              <a:t>Click the arrow to the right of the ninth animation effect (box effect for the picture), and then click </a:t>
            </a:r>
            <a:r>
              <a:rPr lang="en-US" b="1" dirty="0" smtClean="0"/>
              <a:t>Timing</a:t>
            </a:r>
            <a:r>
              <a:rPr lang="en-US" dirty="0" smtClean="0"/>
              <a:t>. In the </a:t>
            </a:r>
            <a:r>
              <a:rPr lang="en-US" b="1" dirty="0" smtClean="0"/>
              <a:t>Box</a:t>
            </a:r>
            <a:r>
              <a:rPr lang="en-US" dirty="0" smtClean="0"/>
              <a:t> dialog box, on the </a:t>
            </a:r>
            <a:r>
              <a:rPr lang="en-US" b="1" dirty="0" smtClean="0"/>
              <a:t>Timing</a:t>
            </a:r>
            <a:r>
              <a:rPr lang="en-US" dirty="0" smtClean="0"/>
              <a:t> tab, do the following:</a:t>
            </a:r>
          </a:p>
          <a:p>
            <a:pPr marL="685800" lvl="1" indent="-228600" eaLnBrk="1" fontAlgn="auto" hangingPunct="1">
              <a:spcBef>
                <a:spcPts val="0"/>
              </a:spcBef>
              <a:spcAft>
                <a:spcPts val="0"/>
              </a:spcAft>
              <a:buFont typeface="Arial" pitchFamily="34" charset="0"/>
              <a:buChar char="•"/>
              <a:defRPr/>
            </a:pPr>
            <a:r>
              <a:rPr lang="en-US" dirty="0" smtClean="0"/>
              <a:t>In the </a:t>
            </a:r>
            <a:r>
              <a:rPr lang="en-US" b="1" dirty="0" smtClean="0"/>
              <a:t>Delay</a:t>
            </a:r>
            <a:r>
              <a:rPr lang="en-US" dirty="0" smtClean="0"/>
              <a:t> box, enter </a:t>
            </a:r>
            <a:r>
              <a:rPr lang="en-US" b="1" dirty="0" smtClean="0"/>
              <a:t>0</a:t>
            </a:r>
            <a:r>
              <a:rPr lang="en-US" dirty="0" smtClean="0"/>
              <a:t>.</a:t>
            </a:r>
          </a:p>
          <a:p>
            <a:pPr marL="685800" lvl="1" indent="-228600" eaLnBrk="1" fontAlgn="auto" hangingPunct="1">
              <a:spcBef>
                <a:spcPts val="0"/>
              </a:spcBef>
              <a:spcAft>
                <a:spcPts val="0"/>
              </a:spcAft>
              <a:buFont typeface="Arial" pitchFamily="34" charset="0"/>
              <a:buChar char="•"/>
              <a:defRPr/>
            </a:pPr>
            <a:r>
              <a:rPr lang="en-US" dirty="0" smtClean="0"/>
              <a:t>In the </a:t>
            </a:r>
            <a:r>
              <a:rPr lang="en-US" b="1" dirty="0" smtClean="0"/>
              <a:t>Speed</a:t>
            </a:r>
            <a:r>
              <a:rPr lang="en-US" dirty="0" smtClean="0"/>
              <a:t> box, enter </a:t>
            </a:r>
            <a:r>
              <a:rPr lang="en-US" b="1" dirty="0" smtClean="0"/>
              <a:t>0.7 seconds</a:t>
            </a:r>
            <a:r>
              <a:rPr lang="en-US" dirty="0" smtClean="0"/>
              <a:t>, and then click </a:t>
            </a:r>
            <a:r>
              <a:rPr lang="en-US" b="1" dirty="0" smtClean="0"/>
              <a:t>OK</a:t>
            </a:r>
            <a:r>
              <a:rPr lang="en-US" dirty="0" smtClean="0"/>
              <a:t>.</a:t>
            </a:r>
            <a:endParaRPr lang="en-US" i="1" dirty="0" smtClean="0"/>
          </a:p>
          <a:p>
            <a:pPr eaLnBrk="1" fontAlgn="auto" hangingPunct="1">
              <a:spcBef>
                <a:spcPts val="0"/>
              </a:spcBef>
              <a:spcAft>
                <a:spcPts val="0"/>
              </a:spcAft>
              <a:defRPr/>
            </a:pPr>
            <a:endParaRPr lang="en-US" dirty="0" smtClean="0"/>
          </a:p>
          <a:p>
            <a:pPr eaLnBrk="1" fontAlgn="auto" hangingPunct="1">
              <a:spcBef>
                <a:spcPts val="0"/>
              </a:spcBef>
              <a:spcAft>
                <a:spcPts val="0"/>
              </a:spcAft>
              <a:defRPr/>
            </a:pPr>
            <a:endParaRPr lang="en-US" dirty="0" smtClean="0"/>
          </a:p>
          <a:p>
            <a:pPr eaLnBrk="1" fontAlgn="auto" hangingPunct="1">
              <a:spcBef>
                <a:spcPts val="0"/>
              </a:spcBef>
              <a:spcAft>
                <a:spcPts val="0"/>
              </a:spcAft>
              <a:defRPr/>
            </a:pPr>
            <a:r>
              <a:rPr lang="en-US" dirty="0" smtClean="0"/>
              <a:t>To reproduce the background effects on this slide, do the following:</a:t>
            </a:r>
          </a:p>
          <a:p>
            <a:pPr marL="228600" indent="-228600" eaLnBrk="1" fontAlgn="auto" hangingPunct="1">
              <a:spcBef>
                <a:spcPts val="0"/>
              </a:spcBef>
              <a:spcAft>
                <a:spcPts val="0"/>
              </a:spcAft>
              <a:buFont typeface="+mj-lt"/>
              <a:buAutoNum type="arabicPeriod"/>
              <a:defRPr/>
            </a:pPr>
            <a:r>
              <a:rPr lang="en-US" dirty="0" smtClean="0"/>
              <a:t>Right-click the slide background area, and then click </a:t>
            </a:r>
            <a:r>
              <a:rPr lang="en-US" b="1" dirty="0" smtClean="0"/>
              <a:t>Format Background</a:t>
            </a:r>
            <a:r>
              <a:rPr lang="en-US" dirty="0" smtClean="0"/>
              <a:t>. In the </a:t>
            </a:r>
            <a:r>
              <a:rPr lang="en-US" b="1" dirty="0" smtClean="0"/>
              <a:t>Format Background </a:t>
            </a:r>
            <a:r>
              <a:rPr lang="en-US" dirty="0" smtClean="0"/>
              <a:t>dialog box, click </a:t>
            </a:r>
            <a:r>
              <a:rPr lang="en-US" b="1" dirty="0" smtClean="0"/>
              <a:t>Fill</a:t>
            </a:r>
            <a:r>
              <a:rPr lang="en-US" dirty="0" smtClean="0"/>
              <a:t> in the left pane, select </a:t>
            </a:r>
            <a:r>
              <a:rPr lang="en-US" b="1" dirty="0" smtClean="0"/>
              <a:t>Gradient fill</a:t>
            </a:r>
            <a:r>
              <a:rPr lang="en-US" dirty="0" smtClean="0"/>
              <a:t> in the </a:t>
            </a:r>
            <a:r>
              <a:rPr lang="en-US" b="1" dirty="0" smtClean="0"/>
              <a:t>Fill</a:t>
            </a:r>
            <a:r>
              <a:rPr lang="en-US" dirty="0" smtClean="0"/>
              <a:t> pane, and then do the following:</a:t>
            </a:r>
          </a:p>
          <a:p>
            <a:pPr marL="685800" lvl="1" indent="-228600" eaLnBrk="1" fontAlgn="auto" hangingPunct="1">
              <a:spcBef>
                <a:spcPts val="0"/>
              </a:spcBef>
              <a:spcAft>
                <a:spcPts val="0"/>
              </a:spcAft>
              <a:buFont typeface="Arial" pitchFamily="34" charset="0"/>
              <a:buChar char="•"/>
              <a:defRPr/>
            </a:pPr>
            <a:r>
              <a:rPr lang="en-US" dirty="0" smtClean="0"/>
              <a:t>In the </a:t>
            </a:r>
            <a:r>
              <a:rPr lang="en-US" b="1" dirty="0" smtClean="0"/>
              <a:t>Type</a:t>
            </a:r>
            <a:r>
              <a:rPr lang="en-US" dirty="0" smtClean="0"/>
              <a:t> list, select </a:t>
            </a:r>
            <a:r>
              <a:rPr lang="en-US" b="1" dirty="0" smtClean="0"/>
              <a:t>Linear</a:t>
            </a:r>
            <a:r>
              <a:rPr lang="en-US" dirty="0" smtClean="0"/>
              <a:t>.</a:t>
            </a:r>
          </a:p>
          <a:p>
            <a:pPr marL="685800" lvl="1" indent="-228600" eaLnBrk="1" fontAlgn="auto" hangingPunct="1">
              <a:spcBef>
                <a:spcPts val="0"/>
              </a:spcBef>
              <a:spcAft>
                <a:spcPts val="0"/>
              </a:spcAft>
              <a:buFont typeface="Arial" pitchFamily="34" charset="0"/>
              <a:buChar char="•"/>
              <a:defRPr/>
            </a:pPr>
            <a:r>
              <a:rPr lang="en-US" dirty="0" smtClean="0"/>
              <a:t>Click the button next to </a:t>
            </a:r>
            <a:r>
              <a:rPr lang="en-US" b="1" dirty="0" smtClean="0"/>
              <a:t>Direction</a:t>
            </a:r>
            <a:r>
              <a:rPr lang="en-US" dirty="0" smtClean="0"/>
              <a:t>, and then click </a:t>
            </a:r>
            <a:r>
              <a:rPr lang="en-US" b="1" dirty="0" smtClean="0"/>
              <a:t>Linear Down </a:t>
            </a:r>
            <a:r>
              <a:rPr lang="en-US" dirty="0" smtClean="0"/>
              <a:t>(first row, second option from the left).</a:t>
            </a:r>
            <a:endParaRPr lang="en-US" b="1" dirty="0" smtClean="0"/>
          </a:p>
          <a:p>
            <a:pPr marL="685800" lvl="1" indent="-228600" eaLnBrk="1" fontAlgn="auto" hangingPunct="1">
              <a:spcBef>
                <a:spcPts val="0"/>
              </a:spcBef>
              <a:spcAft>
                <a:spcPts val="0"/>
              </a:spcAft>
              <a:buFont typeface="Arial" pitchFamily="34" charset="0"/>
              <a:buChar char="•"/>
              <a:defRPr/>
            </a:pPr>
            <a:r>
              <a:rPr lang="en-US" dirty="0" smtClean="0"/>
              <a:t>Under </a:t>
            </a:r>
            <a:r>
              <a:rPr lang="en-US" b="1" dirty="0" smtClean="0"/>
              <a:t>Gradient stops</a:t>
            </a:r>
            <a:r>
              <a:rPr lang="en-US" dirty="0" smtClean="0"/>
              <a:t>, click </a:t>
            </a:r>
            <a:r>
              <a:rPr lang="en-US" b="1" dirty="0" smtClean="0"/>
              <a:t>Add</a:t>
            </a:r>
            <a:r>
              <a:rPr lang="en-US" dirty="0" smtClean="0"/>
              <a:t> or </a:t>
            </a:r>
            <a:r>
              <a:rPr lang="en-US" b="1" dirty="0" smtClean="0"/>
              <a:t>Remove</a:t>
            </a:r>
            <a:r>
              <a:rPr lang="en-US" dirty="0" smtClean="0"/>
              <a:t> until two stops appear in the drop-down list.</a:t>
            </a:r>
          </a:p>
          <a:p>
            <a:pPr marL="228600" indent="-228600" eaLnBrk="1" fontAlgn="auto" hangingPunct="1">
              <a:spcBef>
                <a:spcPts val="0"/>
              </a:spcBef>
              <a:spcAft>
                <a:spcPts val="0"/>
              </a:spcAft>
              <a:buFont typeface="+mj-lt"/>
              <a:buAutoNum type="arabicPeriod"/>
              <a:defRPr/>
            </a:pPr>
            <a:r>
              <a:rPr lang="en-US" dirty="0" smtClean="0"/>
              <a:t>Also under </a:t>
            </a:r>
            <a:r>
              <a:rPr lang="en-US" b="1" dirty="0" smtClean="0"/>
              <a:t>Gradient stops</a:t>
            </a:r>
            <a:r>
              <a:rPr lang="en-US" dirty="0" smtClean="0"/>
              <a:t>, customize the gradient stops as follows:</a:t>
            </a:r>
          </a:p>
          <a:p>
            <a:pPr marL="685800" lvl="1" indent="-228600" eaLnBrk="1" fontAlgn="auto" hangingPunct="1">
              <a:spcBef>
                <a:spcPts val="0"/>
              </a:spcBef>
              <a:spcAft>
                <a:spcPts val="0"/>
              </a:spcAft>
              <a:buFont typeface="Arial" pitchFamily="34" charset="0"/>
              <a:buChar char="•"/>
              <a:defRPr/>
            </a:pPr>
            <a:r>
              <a:rPr lang="en-US" dirty="0" smtClean="0"/>
              <a:t>Select </a:t>
            </a:r>
            <a:r>
              <a:rPr lang="en-US" b="1" dirty="0" smtClean="0"/>
              <a:t>Stop 1 </a:t>
            </a:r>
            <a:r>
              <a:rPr lang="en-US" dirty="0" smtClean="0"/>
              <a:t>from the list, and then do the following:</a:t>
            </a:r>
          </a:p>
          <a:p>
            <a:pPr marL="1143000" lvl="2" indent="-228600" eaLnBrk="1" fontAlgn="auto" hangingPunct="1">
              <a:spcBef>
                <a:spcPts val="0"/>
              </a:spcBef>
              <a:spcAft>
                <a:spcPts val="0"/>
              </a:spcAft>
              <a:buFont typeface="Arial" pitchFamily="34" charset="0"/>
              <a:buChar char="•"/>
              <a:defRPr/>
            </a:pPr>
            <a:r>
              <a:rPr lang="en-US" dirty="0" smtClean="0"/>
              <a:t>In the </a:t>
            </a:r>
            <a:r>
              <a:rPr lang="en-US" b="1" dirty="0" smtClean="0"/>
              <a:t>Stop position </a:t>
            </a:r>
            <a:r>
              <a:rPr lang="en-US" dirty="0" smtClean="0"/>
              <a:t>box, enter </a:t>
            </a:r>
            <a:r>
              <a:rPr lang="en-US" b="1" dirty="0" smtClean="0"/>
              <a:t>46%</a:t>
            </a:r>
            <a:r>
              <a:rPr lang="en-US" dirty="0" smtClean="0"/>
              <a:t>.</a:t>
            </a:r>
          </a:p>
          <a:p>
            <a:pPr marL="1143000" lvl="2" indent="-228600" eaLnBrk="1" fontAlgn="auto" hangingPunct="1">
              <a:spcBef>
                <a:spcPts val="0"/>
              </a:spcBef>
              <a:spcAft>
                <a:spcPts val="0"/>
              </a:spcAft>
              <a:buFont typeface="Arial" pitchFamily="34" charset="0"/>
              <a:buChar char="•"/>
              <a:defRPr/>
            </a:pPr>
            <a:r>
              <a:rPr lang="en-US" dirty="0" smtClean="0"/>
              <a:t>Click the button next to </a:t>
            </a:r>
            <a:r>
              <a:rPr lang="en-US" b="1" dirty="0" smtClean="0"/>
              <a:t>Color</a:t>
            </a:r>
            <a:r>
              <a:rPr lang="en-US" dirty="0" smtClean="0"/>
              <a:t>, and then under </a:t>
            </a:r>
            <a:r>
              <a:rPr lang="en-US" b="1" dirty="0" smtClean="0"/>
              <a:t>Theme Colors</a:t>
            </a:r>
            <a:r>
              <a:rPr lang="en-US" dirty="0" smtClean="0"/>
              <a:t> click </a:t>
            </a:r>
            <a:r>
              <a:rPr lang="en-US" b="1" dirty="0" smtClean="0"/>
              <a:t>White, Background 1 </a:t>
            </a:r>
            <a:r>
              <a:rPr lang="en-US" dirty="0" smtClean="0"/>
              <a:t>(first row, first option from the left).</a:t>
            </a:r>
          </a:p>
          <a:p>
            <a:pPr marL="685800" lvl="1" indent="-228600" eaLnBrk="1" fontAlgn="auto" hangingPunct="1">
              <a:spcBef>
                <a:spcPts val="0"/>
              </a:spcBef>
              <a:spcAft>
                <a:spcPts val="0"/>
              </a:spcAft>
              <a:buFont typeface="Arial" pitchFamily="34" charset="0"/>
              <a:buChar char="•"/>
              <a:defRPr/>
            </a:pPr>
            <a:r>
              <a:rPr lang="en-US" dirty="0" smtClean="0"/>
              <a:t>Select </a:t>
            </a:r>
            <a:r>
              <a:rPr lang="en-US" b="1" dirty="0" smtClean="0"/>
              <a:t>Stop 2 </a:t>
            </a:r>
            <a:r>
              <a:rPr lang="en-US" dirty="0" smtClean="0"/>
              <a:t>from the list, and then do the following: </a:t>
            </a:r>
          </a:p>
          <a:p>
            <a:pPr marL="1143000" lvl="2" indent="-228600" eaLnBrk="1" fontAlgn="auto" hangingPunct="1">
              <a:spcBef>
                <a:spcPts val="0"/>
              </a:spcBef>
              <a:spcAft>
                <a:spcPts val="0"/>
              </a:spcAft>
              <a:buFont typeface="Arial" pitchFamily="34" charset="0"/>
              <a:buChar char="•"/>
              <a:defRPr/>
            </a:pPr>
            <a:r>
              <a:rPr lang="en-US" dirty="0" smtClean="0"/>
              <a:t>In the </a:t>
            </a:r>
            <a:r>
              <a:rPr lang="en-US" b="1" dirty="0" smtClean="0"/>
              <a:t>Stop position </a:t>
            </a:r>
            <a:r>
              <a:rPr lang="en-US" dirty="0" smtClean="0"/>
              <a:t>box, enter </a:t>
            </a:r>
            <a:r>
              <a:rPr lang="en-US" b="1" dirty="0" smtClean="0"/>
              <a:t>100%</a:t>
            </a:r>
            <a:r>
              <a:rPr lang="en-US" dirty="0" smtClean="0"/>
              <a:t>.</a:t>
            </a:r>
          </a:p>
          <a:p>
            <a:pPr marL="1143000" lvl="2" indent="-228600" eaLnBrk="1" fontAlgn="auto" hangingPunct="1">
              <a:spcBef>
                <a:spcPts val="0"/>
              </a:spcBef>
              <a:spcAft>
                <a:spcPts val="0"/>
              </a:spcAft>
              <a:buFont typeface="Arial" pitchFamily="34" charset="0"/>
              <a:buChar char="•"/>
              <a:defRPr/>
            </a:pPr>
            <a:r>
              <a:rPr lang="en-US" dirty="0" smtClean="0"/>
              <a:t>Click the button next to </a:t>
            </a:r>
            <a:r>
              <a:rPr lang="en-US" b="1" dirty="0" smtClean="0"/>
              <a:t>Color</a:t>
            </a:r>
            <a:r>
              <a:rPr lang="en-US" dirty="0" smtClean="0"/>
              <a:t>, and then under </a:t>
            </a:r>
            <a:r>
              <a:rPr lang="en-US" b="1" dirty="0" smtClean="0"/>
              <a:t>Theme Colors</a:t>
            </a:r>
            <a:r>
              <a:rPr lang="en-US" dirty="0" smtClean="0"/>
              <a:t> click </a:t>
            </a:r>
            <a:r>
              <a:rPr lang="en-US" b="1" dirty="0" smtClean="0"/>
              <a:t>Blue, Accent 1, Lighter 60% </a:t>
            </a:r>
            <a:r>
              <a:rPr lang="en-US" dirty="0" smtClean="0"/>
              <a:t>(third row, fifth option from the left).</a:t>
            </a:r>
          </a:p>
          <a:p>
            <a:pPr eaLnBrk="1" fontAlgn="auto" hangingPunct="1">
              <a:lnSpc>
                <a:spcPct val="90000"/>
              </a:lnSpc>
              <a:spcBef>
                <a:spcPts val="0"/>
              </a:spcBef>
              <a:spcAft>
                <a:spcPts val="600"/>
              </a:spcAft>
              <a:defRPr/>
            </a:pPr>
            <a:endParaRPr lang="en-US" sz="1400" dirty="0" smtClean="0"/>
          </a:p>
        </p:txBody>
      </p:sp>
    </p:spTree>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7585" name="Slide Image Placeholder 1"/>
          <p:cNvSpPr>
            <a:spLocks noGrp="1" noRot="1" noChangeAspect="1" noTextEdit="1"/>
          </p:cNvSpPr>
          <p:nvPr>
            <p:ph type="sldImg"/>
          </p:nvPr>
        </p:nvSpPr>
        <p:spPr bwMode="auto">
          <a:xfrm>
            <a:off x="536575" y="503238"/>
            <a:ext cx="3140075" cy="2354262"/>
          </a:xfrm>
          <a:noFill/>
          <a:ln>
            <a:solidFill>
              <a:srgbClr val="000000"/>
            </a:solidFill>
            <a:miter lim="800000"/>
            <a:headEnd/>
            <a:tailEnd/>
          </a:ln>
        </p:spPr>
      </p:sp>
      <p:sp>
        <p:nvSpPr>
          <p:cNvPr id="3" name="Notes Placeholder 2"/>
          <p:cNvSpPr>
            <a:spLocks noGrp="1"/>
          </p:cNvSpPr>
          <p:nvPr>
            <p:ph type="body" idx="1"/>
          </p:nvPr>
        </p:nvSpPr>
        <p:spPr/>
        <p:txBody>
          <a:bodyPr/>
          <a:lstStyle/>
          <a:p>
            <a:pPr eaLnBrk="1" fontAlgn="auto" hangingPunct="1">
              <a:spcBef>
                <a:spcPts val="0"/>
              </a:spcBef>
              <a:spcAft>
                <a:spcPts val="0"/>
              </a:spcAft>
              <a:defRPr/>
            </a:pPr>
            <a:r>
              <a:rPr lang="en-US" sz="1400" b="1" dirty="0" smtClean="0"/>
              <a:t>Custom animation effects: fly in and box out</a:t>
            </a:r>
          </a:p>
          <a:p>
            <a:pPr eaLnBrk="1" fontAlgn="auto" hangingPunct="1">
              <a:spcBef>
                <a:spcPts val="0"/>
              </a:spcBef>
              <a:spcAft>
                <a:spcPts val="0"/>
              </a:spcAft>
              <a:defRPr/>
            </a:pPr>
            <a:r>
              <a:rPr lang="en-US" sz="1400" dirty="0" smtClean="0"/>
              <a:t>(Intermediate)</a:t>
            </a:r>
          </a:p>
          <a:p>
            <a:pPr eaLnBrk="1" fontAlgn="auto" hangingPunct="1">
              <a:spcBef>
                <a:spcPts val="0"/>
              </a:spcBef>
              <a:spcAft>
                <a:spcPts val="0"/>
              </a:spcAft>
              <a:defRPr/>
            </a:pPr>
            <a:endParaRPr lang="en-US" dirty="0" smtClean="0"/>
          </a:p>
          <a:p>
            <a:pPr eaLnBrk="1" fontAlgn="auto" hangingPunct="1">
              <a:spcBef>
                <a:spcPts val="0"/>
              </a:spcBef>
              <a:spcAft>
                <a:spcPts val="0"/>
              </a:spcAft>
              <a:defRPr/>
            </a:pPr>
            <a:endParaRPr lang="en-US" dirty="0" smtClean="0"/>
          </a:p>
          <a:p>
            <a:pPr eaLnBrk="1" fontAlgn="auto" hangingPunct="1">
              <a:spcBef>
                <a:spcPts val="0"/>
              </a:spcBef>
              <a:spcAft>
                <a:spcPts val="0"/>
              </a:spcAft>
              <a:defRPr/>
            </a:pPr>
            <a:r>
              <a:rPr lang="en-US" b="1" dirty="0" smtClean="0"/>
              <a:t>Tip</a:t>
            </a:r>
            <a:r>
              <a:rPr lang="en-US" dirty="0" smtClean="0"/>
              <a:t>: For best results when reproducing the picture effect on this slide, you may want to use the </a:t>
            </a:r>
            <a:r>
              <a:rPr lang="en-US" b="1" dirty="0" smtClean="0"/>
              <a:t>Snap objects to other objects</a:t>
            </a:r>
            <a:r>
              <a:rPr lang="en-US" dirty="0" smtClean="0"/>
              <a:t> feature. To do so, right-click the slide background and then click </a:t>
            </a:r>
            <a:r>
              <a:rPr lang="en-US" b="1" dirty="0" smtClean="0"/>
              <a:t>Grid and Guides</a:t>
            </a:r>
            <a:r>
              <a:rPr lang="en-US" dirty="0" smtClean="0"/>
              <a:t>. Under </a:t>
            </a:r>
            <a:r>
              <a:rPr lang="en-US" b="1" dirty="0" smtClean="0"/>
              <a:t>Snap to</a:t>
            </a:r>
            <a:r>
              <a:rPr lang="en-US" dirty="0" smtClean="0"/>
              <a:t>, select </a:t>
            </a:r>
            <a:r>
              <a:rPr lang="en-US" b="1" dirty="0" smtClean="0"/>
              <a:t>Snap objects to other objects</a:t>
            </a:r>
            <a:r>
              <a:rPr lang="en-US" dirty="0" smtClean="0"/>
              <a:t>.</a:t>
            </a:r>
          </a:p>
          <a:p>
            <a:pPr eaLnBrk="1" fontAlgn="auto" hangingPunct="1">
              <a:spcBef>
                <a:spcPts val="0"/>
              </a:spcBef>
              <a:spcAft>
                <a:spcPts val="0"/>
              </a:spcAft>
              <a:defRPr/>
            </a:pPr>
            <a:endParaRPr lang="en-US" dirty="0" smtClean="0"/>
          </a:p>
          <a:p>
            <a:pPr eaLnBrk="1" fontAlgn="auto" hangingPunct="1">
              <a:spcBef>
                <a:spcPts val="0"/>
              </a:spcBef>
              <a:spcAft>
                <a:spcPts val="0"/>
              </a:spcAft>
              <a:defRPr/>
            </a:pPr>
            <a:endParaRPr lang="en-US" dirty="0" smtClean="0"/>
          </a:p>
          <a:p>
            <a:pPr eaLnBrk="1" fontAlgn="auto" hangingPunct="1">
              <a:spcBef>
                <a:spcPts val="0"/>
              </a:spcBef>
              <a:spcAft>
                <a:spcPts val="0"/>
              </a:spcAft>
              <a:defRPr/>
            </a:pPr>
            <a:r>
              <a:rPr lang="en-US" dirty="0" smtClean="0"/>
              <a:t>To reproduce the picture effects on this slide, do the following:</a:t>
            </a:r>
            <a:endParaRPr lang="en-US" b="1" dirty="0" smtClean="0"/>
          </a:p>
          <a:p>
            <a:pPr marL="228600" indent="-228600" eaLnBrk="1" fontAlgn="auto" hangingPunct="1">
              <a:spcBef>
                <a:spcPts val="0"/>
              </a:spcBef>
              <a:spcAft>
                <a:spcPts val="0"/>
              </a:spcAft>
              <a:buFont typeface="+mj-lt"/>
              <a:buAutoNum type="arabicPeriod"/>
              <a:defRPr/>
            </a:pPr>
            <a:r>
              <a:rPr lang="en-US" dirty="0" smtClean="0"/>
              <a:t>On the </a:t>
            </a:r>
            <a:r>
              <a:rPr lang="en-US" b="1" dirty="0" smtClean="0"/>
              <a:t>Home</a:t>
            </a:r>
            <a:r>
              <a:rPr lang="en-US" dirty="0" smtClean="0"/>
              <a:t> tab, in the </a:t>
            </a:r>
            <a:r>
              <a:rPr lang="en-US" b="1" dirty="0" smtClean="0"/>
              <a:t>Slides</a:t>
            </a:r>
            <a:r>
              <a:rPr lang="en-US" dirty="0" smtClean="0"/>
              <a:t> group, click </a:t>
            </a:r>
            <a:r>
              <a:rPr lang="en-US" b="1" dirty="0" smtClean="0"/>
              <a:t>Layout</a:t>
            </a:r>
            <a:r>
              <a:rPr lang="en-US" dirty="0" smtClean="0"/>
              <a:t> and then click </a:t>
            </a:r>
            <a:r>
              <a:rPr lang="en-US" b="1" dirty="0" smtClean="0"/>
              <a:t>Blank</a:t>
            </a:r>
            <a:r>
              <a:rPr lang="en-US" dirty="0" smtClean="0"/>
              <a:t>. </a:t>
            </a:r>
          </a:p>
          <a:p>
            <a:pPr marL="228600" indent="-228600" eaLnBrk="1" fontAlgn="auto" hangingPunct="1">
              <a:spcBef>
                <a:spcPts val="0"/>
              </a:spcBef>
              <a:spcAft>
                <a:spcPts val="0"/>
              </a:spcAft>
              <a:buFont typeface="+mj-lt"/>
              <a:buAutoNum type="arabicPeriod"/>
              <a:defRPr/>
            </a:pPr>
            <a:r>
              <a:rPr lang="en-US" dirty="0" smtClean="0"/>
              <a:t>On the </a:t>
            </a:r>
            <a:r>
              <a:rPr lang="en-US" b="1" dirty="0" smtClean="0"/>
              <a:t>Insert tab</a:t>
            </a:r>
            <a:r>
              <a:rPr lang="en-US" dirty="0" smtClean="0"/>
              <a:t>, in the </a:t>
            </a:r>
            <a:r>
              <a:rPr lang="en-US" b="1" dirty="0" smtClean="0"/>
              <a:t>Illustrations</a:t>
            </a:r>
            <a:r>
              <a:rPr lang="en-US" dirty="0" smtClean="0"/>
              <a:t> group, click </a:t>
            </a:r>
            <a:r>
              <a:rPr lang="en-US" b="1" dirty="0" smtClean="0"/>
              <a:t>Picture.</a:t>
            </a:r>
            <a:endParaRPr lang="en-US" dirty="0" smtClean="0"/>
          </a:p>
          <a:p>
            <a:pPr marL="228600" indent="-228600" eaLnBrk="1" fontAlgn="auto" hangingPunct="1">
              <a:spcBef>
                <a:spcPts val="0"/>
              </a:spcBef>
              <a:spcAft>
                <a:spcPts val="0"/>
              </a:spcAft>
              <a:buFont typeface="+mj-lt"/>
              <a:buAutoNum type="arabicPeriod"/>
              <a:defRPr/>
            </a:pPr>
            <a:r>
              <a:rPr lang="en-US" dirty="0" smtClean="0"/>
              <a:t>In the </a:t>
            </a:r>
            <a:r>
              <a:rPr lang="en-US" b="1" dirty="0" smtClean="0"/>
              <a:t>Insert Picture </a:t>
            </a:r>
            <a:r>
              <a:rPr lang="en-US" dirty="0" smtClean="0"/>
              <a:t>dialog box, select a picture and then click </a:t>
            </a:r>
            <a:r>
              <a:rPr lang="en-US" b="1" dirty="0" smtClean="0"/>
              <a:t>Insert</a:t>
            </a:r>
            <a:r>
              <a:rPr lang="en-US" dirty="0" smtClean="0"/>
              <a:t>.</a:t>
            </a:r>
          </a:p>
          <a:p>
            <a:pPr marL="228600" indent="-228600" eaLnBrk="1" fontAlgn="auto" hangingPunct="1">
              <a:spcBef>
                <a:spcPts val="0"/>
              </a:spcBef>
              <a:spcAft>
                <a:spcPts val="0"/>
              </a:spcAft>
              <a:buFont typeface="+mj-lt"/>
              <a:buAutoNum type="arabicPeriod"/>
              <a:defRPr/>
            </a:pPr>
            <a:r>
              <a:rPr lang="en-US" dirty="0" smtClean="0"/>
              <a:t>On the slide, select the picture. Under </a:t>
            </a:r>
            <a:r>
              <a:rPr lang="en-US" b="1" dirty="0" smtClean="0"/>
              <a:t>Picture Tools</a:t>
            </a:r>
            <a:r>
              <a:rPr lang="en-US" dirty="0" smtClean="0"/>
              <a:t>, on the </a:t>
            </a:r>
            <a:r>
              <a:rPr lang="en-US" b="1" dirty="0" smtClean="0"/>
              <a:t>Format</a:t>
            </a:r>
            <a:r>
              <a:rPr lang="en-US" dirty="0" smtClean="0"/>
              <a:t> tab, in the bottom right corner of the </a:t>
            </a:r>
            <a:r>
              <a:rPr lang="en-US" b="1" dirty="0" smtClean="0"/>
              <a:t>Size</a:t>
            </a:r>
            <a:r>
              <a:rPr lang="en-US" dirty="0" smtClean="0"/>
              <a:t> group, click the </a:t>
            </a:r>
            <a:r>
              <a:rPr lang="en-US" b="1" dirty="0" smtClean="0"/>
              <a:t>Size and Position</a:t>
            </a:r>
            <a:r>
              <a:rPr lang="en-US" dirty="0" smtClean="0"/>
              <a:t> dialog box launcher. In the </a:t>
            </a:r>
            <a:r>
              <a:rPr lang="en-US" b="1" dirty="0" smtClean="0"/>
              <a:t>Size and Position </a:t>
            </a:r>
            <a:r>
              <a:rPr lang="en-US" dirty="0" smtClean="0"/>
              <a:t> dialog box, on the </a:t>
            </a:r>
            <a:r>
              <a:rPr lang="en-US" b="1" dirty="0" smtClean="0"/>
              <a:t>Size</a:t>
            </a:r>
            <a:r>
              <a:rPr lang="en-US" dirty="0" smtClean="0"/>
              <a:t> tab, resize or crop the picture as needed so that under </a:t>
            </a:r>
            <a:r>
              <a:rPr lang="en-US" b="1" dirty="0" smtClean="0"/>
              <a:t>Size and rotate</a:t>
            </a:r>
            <a:r>
              <a:rPr lang="en-US" dirty="0" smtClean="0"/>
              <a:t>, the </a:t>
            </a:r>
            <a:r>
              <a:rPr lang="en-US" b="1" dirty="0" smtClean="0"/>
              <a:t>Height</a:t>
            </a:r>
            <a:r>
              <a:rPr lang="en-US" dirty="0" smtClean="0"/>
              <a:t> box is set to </a:t>
            </a:r>
            <a:r>
              <a:rPr lang="en-US" b="1" dirty="0" smtClean="0"/>
              <a:t>4”</a:t>
            </a:r>
            <a:r>
              <a:rPr lang="en-US" dirty="0" smtClean="0"/>
              <a:t> and the </a:t>
            </a:r>
            <a:r>
              <a:rPr lang="en-US" b="1" dirty="0" smtClean="0"/>
              <a:t>Width</a:t>
            </a:r>
            <a:r>
              <a:rPr lang="en-US" dirty="0" smtClean="0"/>
              <a:t> box is set to </a:t>
            </a:r>
            <a:r>
              <a:rPr lang="en-US" b="1" dirty="0" smtClean="0"/>
              <a:t>5.33”</a:t>
            </a:r>
            <a:r>
              <a:rPr lang="en-US" dirty="0" smtClean="0"/>
              <a:t>. Resize the picture under </a:t>
            </a:r>
            <a:r>
              <a:rPr lang="en-US" b="1" dirty="0" smtClean="0"/>
              <a:t>Size and rotate </a:t>
            </a:r>
            <a:r>
              <a:rPr lang="en-US" dirty="0" smtClean="0"/>
              <a:t>by entering values into the </a:t>
            </a:r>
            <a:r>
              <a:rPr lang="en-US" b="1" dirty="0" smtClean="0"/>
              <a:t>Height</a:t>
            </a:r>
            <a:r>
              <a:rPr lang="en-US" dirty="0" smtClean="0"/>
              <a:t> and </a:t>
            </a:r>
            <a:r>
              <a:rPr lang="en-US" b="1" dirty="0" smtClean="0"/>
              <a:t>Width</a:t>
            </a:r>
            <a:r>
              <a:rPr lang="en-US" dirty="0" smtClean="0"/>
              <a:t> boxes. Crop the picture under </a:t>
            </a:r>
            <a:r>
              <a:rPr lang="en-US" b="1" dirty="0" smtClean="0"/>
              <a:t>Crop from </a:t>
            </a:r>
            <a:r>
              <a:rPr lang="en-US" dirty="0" smtClean="0"/>
              <a:t>by entering values into the </a:t>
            </a:r>
            <a:r>
              <a:rPr lang="en-US" b="1" dirty="0" smtClean="0"/>
              <a:t>Left</a:t>
            </a:r>
            <a:r>
              <a:rPr lang="en-US" dirty="0" smtClean="0"/>
              <a:t>, </a:t>
            </a:r>
            <a:r>
              <a:rPr lang="en-US" b="1" dirty="0" smtClean="0"/>
              <a:t>Right</a:t>
            </a:r>
            <a:r>
              <a:rPr lang="en-US" dirty="0" smtClean="0"/>
              <a:t>, </a:t>
            </a:r>
            <a:r>
              <a:rPr lang="en-US" b="1" dirty="0" smtClean="0"/>
              <a:t>Top</a:t>
            </a:r>
            <a:r>
              <a:rPr lang="en-US" dirty="0" smtClean="0"/>
              <a:t>, and </a:t>
            </a:r>
            <a:r>
              <a:rPr lang="en-US" b="1" dirty="0" smtClean="0"/>
              <a:t>Bottom</a:t>
            </a:r>
            <a:r>
              <a:rPr lang="en-US" dirty="0" smtClean="0"/>
              <a:t> boxes. </a:t>
            </a:r>
          </a:p>
          <a:p>
            <a:pPr marL="228600" indent="-228600" eaLnBrk="1" fontAlgn="auto" hangingPunct="1">
              <a:spcBef>
                <a:spcPts val="0"/>
              </a:spcBef>
              <a:spcAft>
                <a:spcPts val="0"/>
              </a:spcAft>
              <a:buFont typeface="+mj-lt"/>
              <a:buAutoNum type="arabicPeriod"/>
              <a:defRPr/>
            </a:pPr>
            <a:r>
              <a:rPr lang="en-US" dirty="0" smtClean="0"/>
              <a:t>On the </a:t>
            </a:r>
            <a:r>
              <a:rPr lang="en-US" b="1" dirty="0" smtClean="0"/>
              <a:t>Home</a:t>
            </a:r>
            <a:r>
              <a:rPr lang="en-US" dirty="0" smtClean="0"/>
              <a:t> tab, in the </a:t>
            </a:r>
            <a:r>
              <a:rPr lang="en-US" b="1" dirty="0" smtClean="0"/>
              <a:t>Drawing</a:t>
            </a:r>
            <a:r>
              <a:rPr lang="en-US" dirty="0" smtClean="0"/>
              <a:t> group, click </a:t>
            </a:r>
            <a:r>
              <a:rPr lang="en-US" b="1" dirty="0" smtClean="0"/>
              <a:t>Arrange</a:t>
            </a:r>
            <a:r>
              <a:rPr lang="en-US" dirty="0" smtClean="0"/>
              <a:t>,</a:t>
            </a:r>
            <a:r>
              <a:rPr lang="en-US" b="1" dirty="0" smtClean="0"/>
              <a:t> </a:t>
            </a:r>
            <a:r>
              <a:rPr lang="en-US" dirty="0" smtClean="0"/>
              <a:t>point to </a:t>
            </a:r>
            <a:r>
              <a:rPr lang="en-US" b="1" dirty="0" smtClean="0"/>
              <a:t>Align</a:t>
            </a:r>
            <a:r>
              <a:rPr lang="en-US" dirty="0" smtClean="0"/>
              <a:t>, and then do the following: </a:t>
            </a:r>
          </a:p>
          <a:p>
            <a:pPr marL="685800" lvl="1" indent="-228600" eaLnBrk="1" fontAlgn="auto" hangingPunct="1">
              <a:spcBef>
                <a:spcPts val="0"/>
              </a:spcBef>
              <a:spcAft>
                <a:spcPts val="0"/>
              </a:spcAft>
              <a:buFont typeface="+mj-lt"/>
              <a:buAutoNum type="arabicPeriod"/>
              <a:defRPr/>
            </a:pPr>
            <a:r>
              <a:rPr lang="en-US" dirty="0" smtClean="0"/>
              <a:t>Click </a:t>
            </a:r>
            <a:r>
              <a:rPr lang="en-US" b="1" dirty="0" smtClean="0"/>
              <a:t>Align to Slide</a:t>
            </a:r>
            <a:r>
              <a:rPr lang="en-US" dirty="0" smtClean="0"/>
              <a:t>.</a:t>
            </a:r>
          </a:p>
          <a:p>
            <a:pPr marL="685800" lvl="1" indent="-228600" eaLnBrk="1" fontAlgn="auto" hangingPunct="1">
              <a:spcBef>
                <a:spcPts val="0"/>
              </a:spcBef>
              <a:spcAft>
                <a:spcPts val="0"/>
              </a:spcAft>
              <a:buFont typeface="+mj-lt"/>
              <a:buAutoNum type="arabicPeriod"/>
              <a:defRPr/>
            </a:pPr>
            <a:r>
              <a:rPr lang="en-US" dirty="0" smtClean="0"/>
              <a:t>Click </a:t>
            </a:r>
            <a:r>
              <a:rPr lang="en-US" b="1" dirty="0" smtClean="0"/>
              <a:t>Align Center</a:t>
            </a:r>
            <a:r>
              <a:rPr lang="en-US" dirty="0" smtClean="0"/>
              <a:t>.</a:t>
            </a:r>
          </a:p>
          <a:p>
            <a:pPr marL="685800" lvl="1" indent="-228600" eaLnBrk="1" fontAlgn="auto" hangingPunct="1">
              <a:spcBef>
                <a:spcPts val="0"/>
              </a:spcBef>
              <a:spcAft>
                <a:spcPts val="0"/>
              </a:spcAft>
              <a:buFont typeface="+mj-lt"/>
              <a:buAutoNum type="arabicPeriod"/>
              <a:defRPr/>
            </a:pPr>
            <a:r>
              <a:rPr lang="en-US" dirty="0" smtClean="0"/>
              <a:t>Click </a:t>
            </a:r>
            <a:r>
              <a:rPr lang="en-US" b="1" dirty="0" smtClean="0"/>
              <a:t>Align Middle</a:t>
            </a:r>
            <a:r>
              <a:rPr lang="en-US" dirty="0" smtClean="0"/>
              <a:t>.</a:t>
            </a:r>
            <a:r>
              <a:rPr lang="en-US" b="1" dirty="0" smtClean="0"/>
              <a:t> </a:t>
            </a:r>
          </a:p>
          <a:p>
            <a:pPr marL="228600" indent="-228600" eaLnBrk="1" fontAlgn="auto" hangingPunct="1">
              <a:spcBef>
                <a:spcPts val="0"/>
              </a:spcBef>
              <a:spcAft>
                <a:spcPts val="0"/>
              </a:spcAft>
              <a:buFont typeface="+mj-lt"/>
              <a:buAutoNum type="arabicPeriod" startAt="6"/>
              <a:defRPr/>
            </a:pPr>
            <a:r>
              <a:rPr lang="en-US" dirty="0" smtClean="0"/>
              <a:t>On the </a:t>
            </a:r>
            <a:r>
              <a:rPr lang="en-US" b="1" dirty="0" smtClean="0"/>
              <a:t>Home</a:t>
            </a:r>
            <a:r>
              <a:rPr lang="en-US" dirty="0" smtClean="0"/>
              <a:t> tab, in the </a:t>
            </a:r>
            <a:r>
              <a:rPr lang="en-US" b="1" dirty="0" smtClean="0"/>
              <a:t>Drawing</a:t>
            </a:r>
            <a:r>
              <a:rPr lang="en-US" dirty="0" smtClean="0"/>
              <a:t> group, click </a:t>
            </a:r>
            <a:r>
              <a:rPr lang="en-US" b="1" dirty="0" smtClean="0"/>
              <a:t>Shapes</a:t>
            </a:r>
            <a:r>
              <a:rPr lang="en-US" dirty="0" smtClean="0"/>
              <a:t>, and then under </a:t>
            </a:r>
            <a:r>
              <a:rPr lang="en-US" b="1" dirty="0" smtClean="0"/>
              <a:t>Rectangles</a:t>
            </a:r>
            <a:r>
              <a:rPr lang="en-US" dirty="0" smtClean="0"/>
              <a:t> click </a:t>
            </a:r>
            <a:r>
              <a:rPr lang="en-US" b="1" dirty="0" smtClean="0"/>
              <a:t>Rectangle</a:t>
            </a:r>
            <a:r>
              <a:rPr lang="en-US" dirty="0" smtClean="0"/>
              <a:t> (first option from the left).</a:t>
            </a:r>
          </a:p>
          <a:p>
            <a:pPr marL="228600" indent="-228600" eaLnBrk="1" fontAlgn="auto" hangingPunct="1">
              <a:spcBef>
                <a:spcPts val="0"/>
              </a:spcBef>
              <a:spcAft>
                <a:spcPts val="0"/>
              </a:spcAft>
              <a:buFont typeface="+mj-lt"/>
              <a:buAutoNum type="arabicPeriod" startAt="6"/>
              <a:defRPr/>
            </a:pPr>
            <a:r>
              <a:rPr lang="en-US" dirty="0" smtClean="0"/>
              <a:t>On the slide, drag to draw a rectangle.</a:t>
            </a:r>
          </a:p>
          <a:p>
            <a:pPr marL="228600" indent="-228600" eaLnBrk="1" fontAlgn="auto" hangingPunct="1">
              <a:spcBef>
                <a:spcPts val="0"/>
              </a:spcBef>
              <a:spcAft>
                <a:spcPts val="0"/>
              </a:spcAft>
              <a:buFont typeface="+mj-lt"/>
              <a:buAutoNum type="arabicPeriod" startAt="6"/>
              <a:defRPr/>
            </a:pPr>
            <a:r>
              <a:rPr lang="en-US" dirty="0" smtClean="0"/>
              <a:t>Select the rectangle. Under</a:t>
            </a:r>
            <a:r>
              <a:rPr lang="en-US" b="1" dirty="0" smtClean="0"/>
              <a:t> Drawing</a:t>
            </a:r>
            <a:r>
              <a:rPr lang="en-US" dirty="0" smtClean="0"/>
              <a:t> </a:t>
            </a:r>
            <a:r>
              <a:rPr lang="en-US" b="1" dirty="0" smtClean="0"/>
              <a:t>Tools</a:t>
            </a:r>
            <a:r>
              <a:rPr lang="en-US" dirty="0" smtClean="0"/>
              <a:t>, on the </a:t>
            </a:r>
            <a:r>
              <a:rPr lang="en-US" b="1" dirty="0" smtClean="0"/>
              <a:t>Format </a:t>
            </a:r>
            <a:r>
              <a:rPr lang="en-US" dirty="0" smtClean="0"/>
              <a:t>tab, in the </a:t>
            </a:r>
            <a:r>
              <a:rPr lang="en-US" b="1" dirty="0" smtClean="0"/>
              <a:t>Size</a:t>
            </a:r>
            <a:r>
              <a:rPr lang="en-US" dirty="0" smtClean="0"/>
              <a:t> group, do the following:</a:t>
            </a:r>
          </a:p>
          <a:p>
            <a:pPr marL="685800" lvl="1" indent="-228600" eaLnBrk="1" fontAlgn="auto" hangingPunct="1">
              <a:spcBef>
                <a:spcPts val="0"/>
              </a:spcBef>
              <a:spcAft>
                <a:spcPts val="0"/>
              </a:spcAft>
              <a:buFont typeface="Arial" pitchFamily="34" charset="0"/>
              <a:buChar char="•"/>
              <a:defRPr/>
            </a:pPr>
            <a:r>
              <a:rPr lang="en-US" dirty="0" smtClean="0"/>
              <a:t>In the in the </a:t>
            </a:r>
            <a:r>
              <a:rPr lang="en-US" b="1" dirty="0" smtClean="0"/>
              <a:t>Shape Height </a:t>
            </a:r>
            <a:r>
              <a:rPr lang="en-US" dirty="0" smtClean="0"/>
              <a:t>box, enter </a:t>
            </a:r>
            <a:r>
              <a:rPr lang="en-US" b="1" dirty="0" smtClean="0"/>
              <a:t>0.05”</a:t>
            </a:r>
            <a:r>
              <a:rPr lang="en-US" dirty="0" smtClean="0"/>
              <a:t>.</a:t>
            </a:r>
          </a:p>
          <a:p>
            <a:pPr marL="685800" lvl="1" indent="-228600" eaLnBrk="1" fontAlgn="auto" hangingPunct="1">
              <a:spcBef>
                <a:spcPts val="0"/>
              </a:spcBef>
              <a:spcAft>
                <a:spcPts val="0"/>
              </a:spcAft>
              <a:buFont typeface="Arial" pitchFamily="34" charset="0"/>
              <a:buChar char="•"/>
              <a:defRPr/>
            </a:pPr>
            <a:r>
              <a:rPr lang="en-US" dirty="0" smtClean="0"/>
              <a:t>In the </a:t>
            </a:r>
            <a:r>
              <a:rPr lang="en-US" b="1" dirty="0" smtClean="0"/>
              <a:t>Shape Width </a:t>
            </a:r>
            <a:r>
              <a:rPr lang="en-US" dirty="0" smtClean="0"/>
              <a:t>box, enter </a:t>
            </a:r>
            <a:r>
              <a:rPr lang="en-US" b="1" dirty="0" smtClean="0"/>
              <a:t>10.3”</a:t>
            </a:r>
            <a:r>
              <a:rPr lang="en-US" dirty="0" smtClean="0"/>
              <a:t>.</a:t>
            </a:r>
          </a:p>
          <a:p>
            <a:pPr marL="228600" indent="-228600" eaLnBrk="1" fontAlgn="auto" hangingPunct="1">
              <a:spcBef>
                <a:spcPts val="0"/>
              </a:spcBef>
              <a:spcAft>
                <a:spcPts val="0"/>
              </a:spcAft>
              <a:buFont typeface="+mj-lt"/>
              <a:buAutoNum type="arabicPeriod" startAt="6"/>
              <a:defRPr/>
            </a:pPr>
            <a:r>
              <a:rPr lang="en-US" dirty="0" smtClean="0"/>
              <a:t>Under</a:t>
            </a:r>
            <a:r>
              <a:rPr lang="en-US" b="1" dirty="0" smtClean="0"/>
              <a:t> Drawing</a:t>
            </a:r>
            <a:r>
              <a:rPr lang="en-US" dirty="0" smtClean="0"/>
              <a:t> </a:t>
            </a:r>
            <a:r>
              <a:rPr lang="en-US" b="1" dirty="0" smtClean="0"/>
              <a:t>Tools</a:t>
            </a:r>
            <a:r>
              <a:rPr lang="en-US" dirty="0" smtClean="0"/>
              <a:t>, on the </a:t>
            </a:r>
            <a:r>
              <a:rPr lang="en-US" b="1" dirty="0" smtClean="0"/>
              <a:t>Format </a:t>
            </a:r>
            <a:r>
              <a:rPr lang="en-US" dirty="0" smtClean="0"/>
              <a:t>tab, in the </a:t>
            </a:r>
            <a:r>
              <a:rPr lang="en-US" b="1" dirty="0" smtClean="0"/>
              <a:t>Shape Styles</a:t>
            </a:r>
            <a:r>
              <a:rPr lang="en-US" dirty="0" smtClean="0"/>
              <a:t> group, click the arrow next to </a:t>
            </a:r>
            <a:r>
              <a:rPr lang="en-US" b="1" dirty="0" smtClean="0"/>
              <a:t>Shape Fill</a:t>
            </a:r>
            <a:r>
              <a:rPr lang="en-US" dirty="0" smtClean="0"/>
              <a:t>, and then click </a:t>
            </a:r>
            <a:r>
              <a:rPr lang="en-US" b="1" dirty="0" smtClean="0"/>
              <a:t>Blue, Accent 1 </a:t>
            </a:r>
            <a:r>
              <a:rPr lang="en-US" dirty="0" smtClean="0"/>
              <a:t>(first row, fifth option from the left).</a:t>
            </a:r>
          </a:p>
          <a:p>
            <a:pPr marL="228600" indent="-228600" eaLnBrk="1" fontAlgn="auto" hangingPunct="1">
              <a:spcBef>
                <a:spcPts val="0"/>
              </a:spcBef>
              <a:spcAft>
                <a:spcPts val="0"/>
              </a:spcAft>
              <a:buFont typeface="+mj-lt"/>
              <a:buAutoNum type="arabicPeriod" startAt="6"/>
              <a:defRPr/>
            </a:pPr>
            <a:r>
              <a:rPr lang="en-US" dirty="0" smtClean="0"/>
              <a:t>Under</a:t>
            </a:r>
            <a:r>
              <a:rPr lang="en-US" b="1" dirty="0" smtClean="0"/>
              <a:t> Drawing</a:t>
            </a:r>
            <a:r>
              <a:rPr lang="en-US" dirty="0" smtClean="0"/>
              <a:t> </a:t>
            </a:r>
            <a:r>
              <a:rPr lang="en-US" b="1" dirty="0" smtClean="0"/>
              <a:t>Tools</a:t>
            </a:r>
            <a:r>
              <a:rPr lang="en-US" dirty="0" smtClean="0"/>
              <a:t>, on the </a:t>
            </a:r>
            <a:r>
              <a:rPr lang="en-US" b="1" dirty="0" smtClean="0"/>
              <a:t>Format </a:t>
            </a:r>
            <a:r>
              <a:rPr lang="en-US" dirty="0" smtClean="0"/>
              <a:t>tab, in the </a:t>
            </a:r>
            <a:r>
              <a:rPr lang="en-US" b="1" dirty="0" smtClean="0"/>
              <a:t>Shape Styles</a:t>
            </a:r>
            <a:r>
              <a:rPr lang="en-US" dirty="0" smtClean="0"/>
              <a:t> group, click </a:t>
            </a:r>
            <a:r>
              <a:rPr lang="en-US" b="1" dirty="0" smtClean="0"/>
              <a:t>Shape Effects</a:t>
            </a:r>
            <a:r>
              <a:rPr lang="en-US" dirty="0" smtClean="0"/>
              <a:t>, point to </a:t>
            </a:r>
            <a:r>
              <a:rPr lang="en-US" b="1" dirty="0" smtClean="0"/>
              <a:t>Preset, </a:t>
            </a:r>
            <a:r>
              <a:rPr lang="en-US" dirty="0" smtClean="0"/>
              <a:t>and then under </a:t>
            </a:r>
            <a:r>
              <a:rPr lang="en-US" b="1" dirty="0" smtClean="0"/>
              <a:t>Presets</a:t>
            </a:r>
            <a:r>
              <a:rPr lang="en-US" dirty="0" smtClean="0"/>
              <a:t>, click </a:t>
            </a:r>
            <a:r>
              <a:rPr lang="en-US" b="1" dirty="0" smtClean="0"/>
              <a:t>Preset 8 </a:t>
            </a:r>
            <a:r>
              <a:rPr lang="en-US" dirty="0" smtClean="0"/>
              <a:t>(second row, fourth option from the left).</a:t>
            </a:r>
          </a:p>
          <a:p>
            <a:pPr marL="228600" indent="-228600" eaLnBrk="1" fontAlgn="auto" hangingPunct="1">
              <a:spcBef>
                <a:spcPts val="0"/>
              </a:spcBef>
              <a:spcAft>
                <a:spcPts val="0"/>
              </a:spcAft>
              <a:buFont typeface="+mj-lt"/>
              <a:buAutoNum type="arabicPeriod" startAt="6"/>
              <a:defRPr/>
            </a:pPr>
            <a:r>
              <a:rPr lang="en-US" dirty="0" smtClean="0"/>
              <a:t>Select the rectangle. On the </a:t>
            </a:r>
            <a:r>
              <a:rPr lang="en-US" b="1" dirty="0" smtClean="0"/>
              <a:t>Home </a:t>
            </a:r>
            <a:r>
              <a:rPr lang="en-US" dirty="0" smtClean="0"/>
              <a:t>tab, in the </a:t>
            </a:r>
            <a:r>
              <a:rPr lang="en-US" b="1" dirty="0" smtClean="0"/>
              <a:t>Clipboard </a:t>
            </a:r>
            <a:r>
              <a:rPr lang="en-US" dirty="0" smtClean="0"/>
              <a:t>group, click the arrow under </a:t>
            </a:r>
            <a:r>
              <a:rPr lang="en-US" b="1" dirty="0" smtClean="0"/>
              <a:t>Paste</a:t>
            </a:r>
            <a:r>
              <a:rPr lang="en-US" dirty="0" smtClean="0"/>
              <a:t>,</a:t>
            </a:r>
            <a:r>
              <a:rPr lang="en-US" b="1" dirty="0" smtClean="0"/>
              <a:t> </a:t>
            </a:r>
            <a:r>
              <a:rPr lang="en-US" dirty="0" smtClean="0"/>
              <a:t>and then click </a:t>
            </a:r>
            <a:r>
              <a:rPr lang="en-US" b="1" dirty="0" smtClean="0"/>
              <a:t>Duplicate</a:t>
            </a:r>
            <a:r>
              <a:rPr lang="en-US" dirty="0" smtClean="0"/>
              <a:t>.</a:t>
            </a:r>
            <a:r>
              <a:rPr lang="en-US" b="1" dirty="0" smtClean="0"/>
              <a:t> </a:t>
            </a:r>
            <a:r>
              <a:rPr lang="en-US" dirty="0" smtClean="0"/>
              <a:t>Repeat this process two more times for a total of four rectangles.</a:t>
            </a:r>
          </a:p>
          <a:p>
            <a:pPr marL="228600" indent="-228600" eaLnBrk="1" fontAlgn="auto" hangingPunct="1">
              <a:spcBef>
                <a:spcPts val="0"/>
              </a:spcBef>
              <a:spcAft>
                <a:spcPts val="0"/>
              </a:spcAft>
              <a:buFont typeface="+mj-lt"/>
              <a:buAutoNum type="arabicPeriod" startAt="6"/>
              <a:defRPr/>
            </a:pPr>
            <a:r>
              <a:rPr lang="en-US" dirty="0" smtClean="0"/>
              <a:t>Drag one of the rectangles until the bottom edge of the rectangle meets the top edge of the picture.</a:t>
            </a:r>
          </a:p>
          <a:p>
            <a:pPr marL="228600" indent="-228600" eaLnBrk="1" fontAlgn="auto" hangingPunct="1">
              <a:spcBef>
                <a:spcPts val="0"/>
              </a:spcBef>
              <a:spcAft>
                <a:spcPts val="0"/>
              </a:spcAft>
              <a:buFont typeface="+mj-lt"/>
              <a:buAutoNum type="arabicPeriod" startAt="6"/>
              <a:defRPr/>
            </a:pPr>
            <a:r>
              <a:rPr lang="en-US" dirty="0" smtClean="0"/>
              <a:t>Drag another rectangle until the top edge of the rectangle meets the bottom edge of the picture.</a:t>
            </a:r>
          </a:p>
          <a:p>
            <a:pPr marL="228600" indent="-228600" eaLnBrk="1" fontAlgn="auto" hangingPunct="1">
              <a:spcBef>
                <a:spcPts val="0"/>
              </a:spcBef>
              <a:spcAft>
                <a:spcPts val="0"/>
              </a:spcAft>
              <a:buFont typeface="+mj-lt"/>
              <a:buAutoNum type="arabicPeriod" startAt="6"/>
              <a:defRPr/>
            </a:pPr>
            <a:r>
              <a:rPr lang="en-US" dirty="0" smtClean="0"/>
              <a:t>Press and hold CTRL, and then select the other two rectangles. Under</a:t>
            </a:r>
            <a:r>
              <a:rPr lang="en-US" b="1" dirty="0" smtClean="0"/>
              <a:t> Drawing</a:t>
            </a:r>
            <a:r>
              <a:rPr lang="en-US" dirty="0" smtClean="0"/>
              <a:t> </a:t>
            </a:r>
            <a:r>
              <a:rPr lang="en-US" b="1" dirty="0" smtClean="0"/>
              <a:t>Tools</a:t>
            </a:r>
            <a:r>
              <a:rPr lang="en-US" dirty="0" smtClean="0"/>
              <a:t>, on the </a:t>
            </a:r>
            <a:r>
              <a:rPr lang="en-US" b="1" dirty="0" smtClean="0"/>
              <a:t>Format </a:t>
            </a:r>
            <a:r>
              <a:rPr lang="en-US" dirty="0" smtClean="0"/>
              <a:t>tab, in the </a:t>
            </a:r>
            <a:r>
              <a:rPr lang="en-US" b="1" dirty="0" smtClean="0"/>
              <a:t>Size</a:t>
            </a:r>
            <a:r>
              <a:rPr lang="en-US" dirty="0" smtClean="0"/>
              <a:t> group, do the following: </a:t>
            </a:r>
          </a:p>
          <a:p>
            <a:pPr marL="685800" lvl="1" indent="-228600" eaLnBrk="1" fontAlgn="auto" hangingPunct="1">
              <a:spcBef>
                <a:spcPts val="0"/>
              </a:spcBef>
              <a:spcAft>
                <a:spcPts val="0"/>
              </a:spcAft>
              <a:buFont typeface="Arial" pitchFamily="34" charset="0"/>
              <a:buChar char="•"/>
              <a:defRPr/>
            </a:pPr>
            <a:r>
              <a:rPr lang="en-US" dirty="0" smtClean="0"/>
              <a:t>In the in the </a:t>
            </a:r>
            <a:r>
              <a:rPr lang="en-US" b="1" dirty="0" smtClean="0"/>
              <a:t>Shape Height </a:t>
            </a:r>
            <a:r>
              <a:rPr lang="en-US" dirty="0" smtClean="0"/>
              <a:t>box, enter </a:t>
            </a:r>
            <a:r>
              <a:rPr lang="en-US" b="1" dirty="0" smtClean="0"/>
              <a:t>7.8”</a:t>
            </a:r>
            <a:r>
              <a:rPr lang="en-US" dirty="0" smtClean="0"/>
              <a:t>.</a:t>
            </a:r>
          </a:p>
          <a:p>
            <a:pPr marL="685800" lvl="1" indent="-228600" eaLnBrk="1" fontAlgn="auto" hangingPunct="1">
              <a:spcBef>
                <a:spcPts val="0"/>
              </a:spcBef>
              <a:spcAft>
                <a:spcPts val="0"/>
              </a:spcAft>
              <a:buFont typeface="Arial" pitchFamily="34" charset="0"/>
              <a:buChar char="•"/>
              <a:defRPr/>
            </a:pPr>
            <a:r>
              <a:rPr lang="en-US" dirty="0" smtClean="0"/>
              <a:t>In the </a:t>
            </a:r>
            <a:r>
              <a:rPr lang="en-US" b="1" dirty="0" smtClean="0"/>
              <a:t>Shape Width </a:t>
            </a:r>
            <a:r>
              <a:rPr lang="en-US" dirty="0" smtClean="0"/>
              <a:t>box, enter </a:t>
            </a:r>
            <a:r>
              <a:rPr lang="en-US" b="1" dirty="0" smtClean="0"/>
              <a:t>0.05”</a:t>
            </a:r>
            <a:r>
              <a:rPr lang="en-US" dirty="0" smtClean="0"/>
              <a:t>.</a:t>
            </a:r>
          </a:p>
          <a:p>
            <a:pPr marL="228600" indent="-228600" eaLnBrk="1" fontAlgn="auto" hangingPunct="1">
              <a:spcBef>
                <a:spcPts val="0"/>
              </a:spcBef>
              <a:spcAft>
                <a:spcPts val="0"/>
              </a:spcAft>
              <a:buFont typeface="+mj-lt"/>
              <a:buAutoNum type="arabicPeriod" startAt="15"/>
              <a:defRPr/>
            </a:pPr>
            <a:r>
              <a:rPr lang="en-US" dirty="0" smtClean="0"/>
              <a:t>Drag one of the vertical rectangles until the right edge of the rectangle meets the left edge of the picture.</a:t>
            </a:r>
          </a:p>
          <a:p>
            <a:pPr marL="228600" indent="-228600" eaLnBrk="1" fontAlgn="auto" hangingPunct="1">
              <a:spcBef>
                <a:spcPts val="0"/>
              </a:spcBef>
              <a:spcAft>
                <a:spcPts val="0"/>
              </a:spcAft>
              <a:buFont typeface="+mj-lt"/>
              <a:buAutoNum type="arabicPeriod" startAt="15"/>
              <a:defRPr/>
            </a:pPr>
            <a:r>
              <a:rPr lang="en-US" dirty="0" smtClean="0"/>
              <a:t>Drag the other vertical rectangle until the left edge of the rectangle meets the right edge of the picture. </a:t>
            </a:r>
          </a:p>
          <a:p>
            <a:pPr marL="228600" indent="-228600" eaLnBrk="1" fontAlgn="auto" hangingPunct="1">
              <a:spcBef>
                <a:spcPts val="0"/>
              </a:spcBef>
              <a:spcAft>
                <a:spcPts val="0"/>
              </a:spcAft>
              <a:buFont typeface="+mj-lt"/>
              <a:buAutoNum type="arabicPeriod" startAt="15"/>
              <a:defRPr/>
            </a:pPr>
            <a:r>
              <a:rPr lang="en-US" dirty="0" smtClean="0"/>
              <a:t>Press and hold CTRL, and then select both of the horizontal (top and bottom) rectangles. On the </a:t>
            </a:r>
            <a:r>
              <a:rPr lang="en-US" b="1" dirty="0" smtClean="0"/>
              <a:t>Home</a:t>
            </a:r>
            <a:r>
              <a:rPr lang="en-US" dirty="0" smtClean="0"/>
              <a:t> tab, in the </a:t>
            </a:r>
            <a:r>
              <a:rPr lang="en-US" b="1" dirty="0" smtClean="0"/>
              <a:t>Drawing</a:t>
            </a:r>
            <a:r>
              <a:rPr lang="en-US" dirty="0" smtClean="0"/>
              <a:t> group, click </a:t>
            </a:r>
            <a:r>
              <a:rPr lang="en-US" b="1" dirty="0" smtClean="0"/>
              <a:t>Arrange</a:t>
            </a:r>
            <a:r>
              <a:rPr lang="en-US" dirty="0" smtClean="0"/>
              <a:t>, point to </a:t>
            </a:r>
            <a:r>
              <a:rPr lang="en-US" b="1" dirty="0" smtClean="0"/>
              <a:t>Align</a:t>
            </a:r>
            <a:r>
              <a:rPr lang="en-US" dirty="0" smtClean="0"/>
              <a:t>, and then do the following:</a:t>
            </a:r>
          </a:p>
          <a:p>
            <a:pPr marL="685800" lvl="1" indent="-228600" eaLnBrk="1" fontAlgn="auto" hangingPunct="1">
              <a:spcBef>
                <a:spcPts val="0"/>
              </a:spcBef>
              <a:spcAft>
                <a:spcPts val="0"/>
              </a:spcAft>
              <a:buFont typeface="+mj-lt"/>
              <a:buAutoNum type="arabicPeriod"/>
              <a:defRPr/>
            </a:pPr>
            <a:r>
              <a:rPr lang="en-US" dirty="0" smtClean="0"/>
              <a:t>Click </a:t>
            </a:r>
            <a:r>
              <a:rPr lang="en-US" b="1" dirty="0" smtClean="0"/>
              <a:t>Align to Slide</a:t>
            </a:r>
            <a:r>
              <a:rPr lang="en-US" dirty="0" smtClean="0"/>
              <a:t>.</a:t>
            </a:r>
          </a:p>
          <a:p>
            <a:pPr marL="685800" lvl="1" indent="-228600" eaLnBrk="1" fontAlgn="auto" hangingPunct="1">
              <a:spcBef>
                <a:spcPts val="0"/>
              </a:spcBef>
              <a:spcAft>
                <a:spcPts val="0"/>
              </a:spcAft>
              <a:buFont typeface="+mj-lt"/>
              <a:buAutoNum type="arabicPeriod"/>
              <a:defRPr/>
            </a:pPr>
            <a:r>
              <a:rPr lang="en-US" dirty="0" smtClean="0"/>
              <a:t>Click </a:t>
            </a:r>
            <a:r>
              <a:rPr lang="en-US" b="1" dirty="0" smtClean="0"/>
              <a:t>Align</a:t>
            </a:r>
            <a:r>
              <a:rPr lang="en-US" dirty="0" smtClean="0"/>
              <a:t> </a:t>
            </a:r>
            <a:r>
              <a:rPr lang="en-US" b="1" dirty="0" smtClean="0"/>
              <a:t>Center</a:t>
            </a:r>
            <a:r>
              <a:rPr lang="en-US" dirty="0" smtClean="0"/>
              <a:t>.</a:t>
            </a:r>
          </a:p>
          <a:p>
            <a:pPr marL="228600" indent="-228600" eaLnBrk="1" fontAlgn="auto" hangingPunct="1">
              <a:spcBef>
                <a:spcPts val="0"/>
              </a:spcBef>
              <a:spcAft>
                <a:spcPts val="0"/>
              </a:spcAft>
              <a:buFont typeface="+mj-lt"/>
              <a:buAutoNum type="arabicPeriod" startAt="15"/>
              <a:defRPr/>
            </a:pPr>
            <a:r>
              <a:rPr lang="en-US" dirty="0" smtClean="0"/>
              <a:t>Press and hold CTRL, and then select both of the vertical (left and right) rectangles. On the </a:t>
            </a:r>
            <a:r>
              <a:rPr lang="en-US" b="1" dirty="0" smtClean="0"/>
              <a:t>Home</a:t>
            </a:r>
            <a:r>
              <a:rPr lang="en-US" dirty="0" smtClean="0"/>
              <a:t> tab, in the </a:t>
            </a:r>
            <a:r>
              <a:rPr lang="en-US" b="1" dirty="0" smtClean="0"/>
              <a:t>Drawing</a:t>
            </a:r>
            <a:r>
              <a:rPr lang="en-US" dirty="0" smtClean="0"/>
              <a:t> group, click </a:t>
            </a:r>
            <a:r>
              <a:rPr lang="en-US" b="1" dirty="0" smtClean="0"/>
              <a:t>Arrange</a:t>
            </a:r>
            <a:r>
              <a:rPr lang="en-US" dirty="0" smtClean="0"/>
              <a:t>, point to </a:t>
            </a:r>
            <a:r>
              <a:rPr lang="en-US" b="1" dirty="0" smtClean="0"/>
              <a:t>Align</a:t>
            </a:r>
            <a:r>
              <a:rPr lang="en-US" dirty="0" smtClean="0"/>
              <a:t>, and then do the following:</a:t>
            </a:r>
          </a:p>
          <a:p>
            <a:pPr marL="685800" lvl="1" indent="-228600" eaLnBrk="1" fontAlgn="auto" hangingPunct="1">
              <a:spcBef>
                <a:spcPts val="0"/>
              </a:spcBef>
              <a:spcAft>
                <a:spcPts val="0"/>
              </a:spcAft>
              <a:buFont typeface="+mj-lt"/>
              <a:buAutoNum type="arabicPeriod"/>
              <a:defRPr/>
            </a:pPr>
            <a:r>
              <a:rPr lang="en-US" dirty="0" smtClean="0"/>
              <a:t>Click </a:t>
            </a:r>
            <a:r>
              <a:rPr lang="en-US" b="1" dirty="0" smtClean="0"/>
              <a:t>Align to Slide</a:t>
            </a:r>
            <a:r>
              <a:rPr lang="en-US" dirty="0" smtClean="0"/>
              <a:t>.</a:t>
            </a:r>
          </a:p>
          <a:p>
            <a:pPr marL="685800" lvl="1" indent="-228600" eaLnBrk="1" fontAlgn="auto" hangingPunct="1">
              <a:spcBef>
                <a:spcPts val="0"/>
              </a:spcBef>
              <a:spcAft>
                <a:spcPts val="0"/>
              </a:spcAft>
              <a:buFont typeface="+mj-lt"/>
              <a:buAutoNum type="arabicPeriod"/>
              <a:defRPr/>
            </a:pPr>
            <a:r>
              <a:rPr lang="en-US" dirty="0" smtClean="0"/>
              <a:t>Click </a:t>
            </a:r>
            <a:r>
              <a:rPr lang="en-US" b="1" dirty="0" smtClean="0"/>
              <a:t>Align</a:t>
            </a:r>
            <a:r>
              <a:rPr lang="en-US" dirty="0" smtClean="0"/>
              <a:t> </a:t>
            </a:r>
            <a:r>
              <a:rPr lang="en-US" b="1" dirty="0" smtClean="0"/>
              <a:t>Middle</a:t>
            </a:r>
            <a:r>
              <a:rPr lang="en-US" dirty="0" smtClean="0"/>
              <a:t>.</a:t>
            </a:r>
          </a:p>
          <a:p>
            <a:pPr eaLnBrk="1" fontAlgn="auto" hangingPunct="1">
              <a:spcBef>
                <a:spcPts val="0"/>
              </a:spcBef>
              <a:spcAft>
                <a:spcPts val="0"/>
              </a:spcAft>
              <a:defRPr/>
            </a:pPr>
            <a:endParaRPr lang="en-US" dirty="0" smtClean="0"/>
          </a:p>
          <a:p>
            <a:pPr eaLnBrk="1" fontAlgn="auto" hangingPunct="1">
              <a:spcBef>
                <a:spcPts val="0"/>
              </a:spcBef>
              <a:spcAft>
                <a:spcPts val="0"/>
              </a:spcAft>
              <a:defRPr/>
            </a:pPr>
            <a:endParaRPr lang="en-US" dirty="0" smtClean="0"/>
          </a:p>
          <a:p>
            <a:pPr eaLnBrk="1" fontAlgn="auto" hangingPunct="1">
              <a:spcBef>
                <a:spcPts val="0"/>
              </a:spcBef>
              <a:spcAft>
                <a:spcPts val="0"/>
              </a:spcAft>
              <a:defRPr/>
            </a:pPr>
            <a:r>
              <a:rPr lang="en-US" dirty="0" smtClean="0"/>
              <a:t>To reproduce the animation effects on this slide, do the following:</a:t>
            </a:r>
          </a:p>
          <a:p>
            <a:pPr marL="228600" indent="-228600" eaLnBrk="1" fontAlgn="auto" hangingPunct="1">
              <a:spcBef>
                <a:spcPts val="0"/>
              </a:spcBef>
              <a:spcAft>
                <a:spcPts val="0"/>
              </a:spcAft>
              <a:buFont typeface="+mj-lt"/>
              <a:buAutoNum type="arabicPeriod"/>
              <a:defRPr/>
            </a:pPr>
            <a:r>
              <a:rPr lang="en-US" dirty="0" smtClean="0"/>
              <a:t>On the </a:t>
            </a:r>
            <a:r>
              <a:rPr lang="en-US" b="1" dirty="0" smtClean="0"/>
              <a:t>Animations</a:t>
            </a:r>
            <a:r>
              <a:rPr lang="en-US" dirty="0" smtClean="0"/>
              <a:t> tab, in the </a:t>
            </a:r>
            <a:r>
              <a:rPr lang="en-US" b="1" dirty="0" smtClean="0"/>
              <a:t>Animations</a:t>
            </a:r>
            <a:r>
              <a:rPr lang="en-US" dirty="0" smtClean="0"/>
              <a:t> group, click </a:t>
            </a:r>
            <a:r>
              <a:rPr lang="en-US" b="1" dirty="0" smtClean="0"/>
              <a:t>Custom</a:t>
            </a:r>
            <a:r>
              <a:rPr lang="en-US" dirty="0" smtClean="0"/>
              <a:t> </a:t>
            </a:r>
            <a:r>
              <a:rPr lang="en-US" b="1" dirty="0" smtClean="0"/>
              <a:t>Animation</a:t>
            </a:r>
            <a:r>
              <a:rPr lang="en-US" dirty="0" smtClean="0"/>
              <a:t>.</a:t>
            </a:r>
          </a:p>
          <a:p>
            <a:pPr marL="228600" indent="-228600" eaLnBrk="1" fontAlgn="auto" hangingPunct="1">
              <a:spcBef>
                <a:spcPts val="0"/>
              </a:spcBef>
              <a:spcAft>
                <a:spcPts val="0"/>
              </a:spcAft>
              <a:buFont typeface="+mj-lt"/>
              <a:buAutoNum type="arabicPeriod"/>
              <a:defRPr/>
            </a:pPr>
            <a:r>
              <a:rPr lang="en-US" dirty="0" smtClean="0"/>
              <a:t>Press and hold CTRL, and then select the four rectangles on the slide. In the </a:t>
            </a:r>
            <a:r>
              <a:rPr lang="en-US" b="1" dirty="0" smtClean="0"/>
              <a:t>Custom</a:t>
            </a:r>
            <a:r>
              <a:rPr lang="en-US" dirty="0" smtClean="0"/>
              <a:t> </a:t>
            </a:r>
            <a:r>
              <a:rPr lang="en-US" b="1" dirty="0" smtClean="0"/>
              <a:t>Animation</a:t>
            </a:r>
            <a:r>
              <a:rPr lang="en-US" dirty="0" smtClean="0"/>
              <a:t> task pane, do the following:</a:t>
            </a:r>
          </a:p>
          <a:p>
            <a:pPr marL="685800" lvl="1" indent="-228600" eaLnBrk="1" fontAlgn="auto" hangingPunct="1">
              <a:spcBef>
                <a:spcPts val="0"/>
              </a:spcBef>
              <a:spcAft>
                <a:spcPts val="0"/>
              </a:spcAft>
              <a:buFont typeface="+mj-lt"/>
              <a:buAutoNum type="arabicPeriod"/>
              <a:defRPr/>
            </a:pPr>
            <a:r>
              <a:rPr lang="en-US" dirty="0" smtClean="0"/>
              <a:t>Click </a:t>
            </a:r>
            <a:r>
              <a:rPr lang="en-US" b="1" dirty="0" smtClean="0"/>
              <a:t>Add Effect</a:t>
            </a:r>
            <a:r>
              <a:rPr lang="en-US" dirty="0" smtClean="0"/>
              <a:t>, point to </a:t>
            </a:r>
            <a:r>
              <a:rPr lang="en-US" b="1" dirty="0" smtClean="0"/>
              <a:t>Entrance</a:t>
            </a:r>
            <a:r>
              <a:rPr lang="en-US" dirty="0" smtClean="0"/>
              <a:t>, and then click </a:t>
            </a:r>
            <a:r>
              <a:rPr lang="en-US" b="1" dirty="0" smtClean="0"/>
              <a:t>More</a:t>
            </a:r>
            <a:r>
              <a:rPr lang="en-US" dirty="0" smtClean="0"/>
              <a:t> </a:t>
            </a:r>
            <a:r>
              <a:rPr lang="en-US" b="1" dirty="0" smtClean="0"/>
              <a:t>Effects</a:t>
            </a:r>
            <a:r>
              <a:rPr lang="en-US" dirty="0" smtClean="0"/>
              <a:t>. In the </a:t>
            </a:r>
            <a:r>
              <a:rPr lang="en-US" b="1" dirty="0" smtClean="0"/>
              <a:t>Add Entrance Effect </a:t>
            </a:r>
            <a:r>
              <a:rPr lang="en-US" dirty="0" smtClean="0"/>
              <a:t>dialog box,</a:t>
            </a:r>
            <a:r>
              <a:rPr lang="en-US" b="1" dirty="0" smtClean="0"/>
              <a:t> </a:t>
            </a:r>
            <a:r>
              <a:rPr lang="en-US" dirty="0" smtClean="0"/>
              <a:t>under </a:t>
            </a:r>
            <a:r>
              <a:rPr lang="en-US" b="1" dirty="0" smtClean="0"/>
              <a:t>Basic</a:t>
            </a:r>
            <a:r>
              <a:rPr lang="en-US" dirty="0" smtClean="0"/>
              <a:t>, click </a:t>
            </a:r>
            <a:r>
              <a:rPr lang="en-US" b="1" dirty="0" smtClean="0"/>
              <a:t>Fly In</a:t>
            </a:r>
            <a:r>
              <a:rPr lang="en-US" dirty="0" smtClean="0"/>
              <a:t>, and then click </a:t>
            </a:r>
            <a:r>
              <a:rPr lang="en-US" b="1" dirty="0" smtClean="0"/>
              <a:t>OK</a:t>
            </a:r>
            <a:r>
              <a:rPr lang="en-US" dirty="0" smtClean="0"/>
              <a:t>.</a:t>
            </a:r>
          </a:p>
          <a:p>
            <a:pPr marL="685800" lvl="1" indent="-228600" eaLnBrk="1" fontAlgn="auto" hangingPunct="1">
              <a:spcBef>
                <a:spcPts val="0"/>
              </a:spcBef>
              <a:spcAft>
                <a:spcPts val="0"/>
              </a:spcAft>
              <a:buFont typeface="+mj-lt"/>
              <a:buAutoNum type="arabicPeriod"/>
              <a:defRPr/>
            </a:pPr>
            <a:r>
              <a:rPr lang="en-US" dirty="0" smtClean="0"/>
              <a:t>Under </a:t>
            </a:r>
            <a:r>
              <a:rPr lang="en-US" b="1" dirty="0" smtClean="0"/>
              <a:t>Modify: Fly In</a:t>
            </a:r>
            <a:r>
              <a:rPr lang="en-US" dirty="0" smtClean="0"/>
              <a:t>, in the </a:t>
            </a:r>
            <a:r>
              <a:rPr lang="en-US" b="1" dirty="0" smtClean="0"/>
              <a:t>Start </a:t>
            </a:r>
            <a:r>
              <a:rPr lang="en-US" dirty="0" smtClean="0"/>
              <a:t>list, select </a:t>
            </a:r>
            <a:r>
              <a:rPr lang="en-US" b="1" dirty="0" smtClean="0"/>
              <a:t>With Previous</a:t>
            </a:r>
            <a:r>
              <a:rPr lang="en-US" dirty="0" smtClean="0"/>
              <a:t>.</a:t>
            </a:r>
          </a:p>
          <a:p>
            <a:pPr marL="685800" lvl="1" indent="-228600" eaLnBrk="1" fontAlgn="auto" hangingPunct="1">
              <a:spcBef>
                <a:spcPts val="0"/>
              </a:spcBef>
              <a:spcAft>
                <a:spcPts val="0"/>
              </a:spcAft>
              <a:buFont typeface="+mj-lt"/>
              <a:buAutoNum type="arabicPeriod"/>
              <a:defRPr/>
            </a:pPr>
            <a:r>
              <a:rPr lang="en-US" dirty="0" smtClean="0"/>
              <a:t>Under </a:t>
            </a:r>
            <a:r>
              <a:rPr lang="en-US" b="1" dirty="0" smtClean="0"/>
              <a:t>Modify: Fly In</a:t>
            </a:r>
            <a:r>
              <a:rPr lang="en-US" dirty="0" smtClean="0"/>
              <a:t>, in the </a:t>
            </a:r>
            <a:r>
              <a:rPr lang="en-US" b="1" dirty="0" smtClean="0"/>
              <a:t>Speed </a:t>
            </a:r>
            <a:r>
              <a:rPr lang="en-US" dirty="0" smtClean="0"/>
              <a:t>list, select </a:t>
            </a:r>
            <a:r>
              <a:rPr lang="en-US" b="1" dirty="0" smtClean="0"/>
              <a:t>Medium</a:t>
            </a:r>
            <a:r>
              <a:rPr lang="en-US" dirty="0" smtClean="0"/>
              <a:t>.</a:t>
            </a:r>
          </a:p>
          <a:p>
            <a:pPr marL="228600" indent="-228600" eaLnBrk="1" fontAlgn="auto" hangingPunct="1">
              <a:spcBef>
                <a:spcPts val="0"/>
              </a:spcBef>
              <a:spcAft>
                <a:spcPts val="0"/>
              </a:spcAft>
              <a:buFont typeface="+mj-lt"/>
              <a:buAutoNum type="arabicPeriod"/>
              <a:defRPr/>
            </a:pPr>
            <a:r>
              <a:rPr lang="en-US" dirty="0" smtClean="0"/>
              <a:t>On the slide, select the top horizontal rectangle. In the </a:t>
            </a:r>
            <a:r>
              <a:rPr lang="en-US" b="1" dirty="0" smtClean="0"/>
              <a:t>Custom</a:t>
            </a:r>
            <a:r>
              <a:rPr lang="en-US" dirty="0" smtClean="0"/>
              <a:t> </a:t>
            </a:r>
            <a:r>
              <a:rPr lang="en-US" b="1" dirty="0" smtClean="0"/>
              <a:t>Animation</a:t>
            </a:r>
            <a:r>
              <a:rPr lang="en-US" dirty="0" smtClean="0"/>
              <a:t> task pane, under </a:t>
            </a:r>
            <a:r>
              <a:rPr lang="en-US" b="1" dirty="0" smtClean="0"/>
              <a:t>Modify: Fly-In</a:t>
            </a:r>
            <a:r>
              <a:rPr lang="en-US" dirty="0" smtClean="0"/>
              <a:t>, in the </a:t>
            </a:r>
            <a:r>
              <a:rPr lang="en-US" b="1" dirty="0" smtClean="0"/>
              <a:t>Direction </a:t>
            </a:r>
            <a:r>
              <a:rPr lang="en-US" dirty="0" smtClean="0"/>
              <a:t>list, select </a:t>
            </a:r>
            <a:r>
              <a:rPr lang="en-US" b="1" dirty="0" smtClean="0"/>
              <a:t>From Bottom</a:t>
            </a:r>
            <a:r>
              <a:rPr lang="en-US" dirty="0" smtClean="0"/>
              <a:t>.</a:t>
            </a:r>
          </a:p>
          <a:p>
            <a:pPr marL="228600" indent="-228600" eaLnBrk="1" fontAlgn="auto" hangingPunct="1">
              <a:spcBef>
                <a:spcPts val="0"/>
              </a:spcBef>
              <a:spcAft>
                <a:spcPts val="0"/>
              </a:spcAft>
              <a:buFont typeface="+mj-lt"/>
              <a:buAutoNum type="arabicPeriod"/>
              <a:defRPr/>
            </a:pPr>
            <a:r>
              <a:rPr lang="en-US" dirty="0" smtClean="0"/>
              <a:t>On the slide, select the bottom horizontal rectangle. In the </a:t>
            </a:r>
            <a:r>
              <a:rPr lang="en-US" b="1" dirty="0" smtClean="0"/>
              <a:t>Custom</a:t>
            </a:r>
            <a:r>
              <a:rPr lang="en-US" dirty="0" smtClean="0"/>
              <a:t> </a:t>
            </a:r>
            <a:r>
              <a:rPr lang="en-US" b="1" dirty="0" smtClean="0"/>
              <a:t>Animation</a:t>
            </a:r>
            <a:r>
              <a:rPr lang="en-US" dirty="0" smtClean="0"/>
              <a:t> task pane, under </a:t>
            </a:r>
            <a:r>
              <a:rPr lang="en-US" b="1" dirty="0" smtClean="0"/>
              <a:t>Modify: Fly-In</a:t>
            </a:r>
            <a:r>
              <a:rPr lang="en-US" dirty="0" smtClean="0"/>
              <a:t>, in the </a:t>
            </a:r>
            <a:r>
              <a:rPr lang="en-US" b="1" dirty="0" smtClean="0"/>
              <a:t>Direction </a:t>
            </a:r>
            <a:r>
              <a:rPr lang="en-US" dirty="0" smtClean="0"/>
              <a:t>list, select </a:t>
            </a:r>
            <a:r>
              <a:rPr lang="en-US" b="1" dirty="0" smtClean="0"/>
              <a:t>From Top</a:t>
            </a:r>
            <a:r>
              <a:rPr lang="en-US" dirty="0" smtClean="0"/>
              <a:t>.</a:t>
            </a:r>
          </a:p>
          <a:p>
            <a:pPr marL="228600" indent="-228600" eaLnBrk="1" fontAlgn="auto" hangingPunct="1">
              <a:spcBef>
                <a:spcPts val="0"/>
              </a:spcBef>
              <a:spcAft>
                <a:spcPts val="0"/>
              </a:spcAft>
              <a:buFont typeface="+mj-lt"/>
              <a:buAutoNum type="arabicPeriod"/>
              <a:defRPr/>
            </a:pPr>
            <a:r>
              <a:rPr lang="en-US" dirty="0" smtClean="0"/>
              <a:t>On the slide, select the left vertical rectangle. In the </a:t>
            </a:r>
            <a:r>
              <a:rPr lang="en-US" b="1" dirty="0" smtClean="0"/>
              <a:t>Custom</a:t>
            </a:r>
            <a:r>
              <a:rPr lang="en-US" dirty="0" smtClean="0"/>
              <a:t> </a:t>
            </a:r>
            <a:r>
              <a:rPr lang="en-US" b="1" dirty="0" smtClean="0"/>
              <a:t>Animation</a:t>
            </a:r>
            <a:r>
              <a:rPr lang="en-US" dirty="0" smtClean="0"/>
              <a:t> task pane, under </a:t>
            </a:r>
            <a:r>
              <a:rPr lang="en-US" b="1" dirty="0" smtClean="0"/>
              <a:t>Modify: Fly-In</a:t>
            </a:r>
            <a:r>
              <a:rPr lang="en-US" dirty="0" smtClean="0"/>
              <a:t>, in the </a:t>
            </a:r>
            <a:r>
              <a:rPr lang="en-US" b="1" dirty="0" smtClean="0"/>
              <a:t>Direction </a:t>
            </a:r>
            <a:r>
              <a:rPr lang="en-US" dirty="0" smtClean="0"/>
              <a:t>list, select </a:t>
            </a:r>
            <a:r>
              <a:rPr lang="en-US" b="1" dirty="0" smtClean="0"/>
              <a:t>From Right</a:t>
            </a:r>
            <a:r>
              <a:rPr lang="en-US" dirty="0" smtClean="0"/>
              <a:t>.</a:t>
            </a:r>
          </a:p>
          <a:p>
            <a:pPr marL="228600" indent="-228600" eaLnBrk="1" fontAlgn="auto" hangingPunct="1">
              <a:spcBef>
                <a:spcPts val="0"/>
              </a:spcBef>
              <a:spcAft>
                <a:spcPts val="0"/>
              </a:spcAft>
              <a:buFont typeface="+mj-lt"/>
              <a:buAutoNum type="arabicPeriod"/>
              <a:defRPr/>
            </a:pPr>
            <a:r>
              <a:rPr lang="en-US" dirty="0" smtClean="0"/>
              <a:t>On the slide, select the right vertical rectangle. In the </a:t>
            </a:r>
            <a:r>
              <a:rPr lang="en-US" b="1" dirty="0" smtClean="0"/>
              <a:t>Custom</a:t>
            </a:r>
            <a:r>
              <a:rPr lang="en-US" dirty="0" smtClean="0"/>
              <a:t> </a:t>
            </a:r>
            <a:r>
              <a:rPr lang="en-US" b="1" dirty="0" smtClean="0"/>
              <a:t>Animation</a:t>
            </a:r>
            <a:r>
              <a:rPr lang="en-US" dirty="0" smtClean="0"/>
              <a:t> task pane, under </a:t>
            </a:r>
            <a:r>
              <a:rPr lang="en-US" b="1" dirty="0" smtClean="0"/>
              <a:t>Modify: Fly-In</a:t>
            </a:r>
            <a:r>
              <a:rPr lang="en-US" dirty="0" smtClean="0"/>
              <a:t>, in the </a:t>
            </a:r>
            <a:r>
              <a:rPr lang="en-US" b="1" dirty="0" smtClean="0"/>
              <a:t>Direction </a:t>
            </a:r>
            <a:r>
              <a:rPr lang="en-US" dirty="0" smtClean="0"/>
              <a:t>list, select </a:t>
            </a:r>
            <a:r>
              <a:rPr lang="en-US" b="1" dirty="0" smtClean="0"/>
              <a:t>From Left</a:t>
            </a:r>
            <a:r>
              <a:rPr lang="en-US" dirty="0" smtClean="0"/>
              <a:t>.</a:t>
            </a:r>
          </a:p>
          <a:p>
            <a:pPr marL="228600" indent="-228600" eaLnBrk="1" fontAlgn="auto" hangingPunct="1">
              <a:spcBef>
                <a:spcPts val="0"/>
              </a:spcBef>
              <a:spcAft>
                <a:spcPts val="0"/>
              </a:spcAft>
              <a:buFont typeface="+mj-lt"/>
              <a:buAutoNum type="arabicPeriod"/>
              <a:defRPr/>
            </a:pPr>
            <a:r>
              <a:rPr lang="en-US" dirty="0" smtClean="0"/>
              <a:t>On the slide, select the picture. In the </a:t>
            </a:r>
            <a:r>
              <a:rPr lang="en-US" b="1" dirty="0" smtClean="0"/>
              <a:t>Custom</a:t>
            </a:r>
            <a:r>
              <a:rPr lang="en-US" dirty="0" smtClean="0"/>
              <a:t> </a:t>
            </a:r>
            <a:r>
              <a:rPr lang="en-US" b="1" dirty="0" smtClean="0"/>
              <a:t>Animation</a:t>
            </a:r>
            <a:r>
              <a:rPr lang="en-US" dirty="0" smtClean="0"/>
              <a:t> task pane, do the following: </a:t>
            </a:r>
          </a:p>
          <a:p>
            <a:pPr marL="685800" lvl="1" indent="-228600" eaLnBrk="1" fontAlgn="auto" hangingPunct="1">
              <a:spcBef>
                <a:spcPts val="0"/>
              </a:spcBef>
              <a:spcAft>
                <a:spcPts val="0"/>
              </a:spcAft>
              <a:buFont typeface="+mj-lt"/>
              <a:buAutoNum type="arabicPeriod"/>
              <a:defRPr/>
            </a:pPr>
            <a:r>
              <a:rPr lang="en-US" dirty="0" smtClean="0"/>
              <a:t>Click </a:t>
            </a:r>
            <a:r>
              <a:rPr lang="en-US" b="1" dirty="0" smtClean="0"/>
              <a:t>Add Effect</a:t>
            </a:r>
            <a:r>
              <a:rPr lang="en-US" dirty="0" smtClean="0"/>
              <a:t>, point to </a:t>
            </a:r>
            <a:r>
              <a:rPr lang="en-US" b="1" dirty="0" smtClean="0"/>
              <a:t>Entrance</a:t>
            </a:r>
            <a:r>
              <a:rPr lang="en-US" dirty="0" smtClean="0"/>
              <a:t>, and then click </a:t>
            </a:r>
            <a:r>
              <a:rPr lang="en-US" b="1" dirty="0" smtClean="0"/>
              <a:t>More</a:t>
            </a:r>
            <a:r>
              <a:rPr lang="en-US" dirty="0" smtClean="0"/>
              <a:t> </a:t>
            </a:r>
            <a:r>
              <a:rPr lang="en-US" b="1" dirty="0" smtClean="0"/>
              <a:t>Effects</a:t>
            </a:r>
            <a:r>
              <a:rPr lang="en-US" dirty="0" smtClean="0"/>
              <a:t>. In the </a:t>
            </a:r>
            <a:r>
              <a:rPr lang="en-US" b="1" dirty="0" smtClean="0"/>
              <a:t>Add Entrance Effect</a:t>
            </a:r>
            <a:r>
              <a:rPr lang="en-US" dirty="0" smtClean="0"/>
              <a:t> dialog box, under </a:t>
            </a:r>
            <a:r>
              <a:rPr lang="en-US" b="1" dirty="0" smtClean="0"/>
              <a:t>Basic</a:t>
            </a:r>
            <a:r>
              <a:rPr lang="en-US" dirty="0" smtClean="0"/>
              <a:t>, click </a:t>
            </a:r>
            <a:r>
              <a:rPr lang="en-US" b="1" dirty="0" smtClean="0"/>
              <a:t>Box</a:t>
            </a:r>
            <a:r>
              <a:rPr lang="en-US" dirty="0" smtClean="0"/>
              <a:t>, and then click </a:t>
            </a:r>
            <a:r>
              <a:rPr lang="en-US" b="1" dirty="0" smtClean="0"/>
              <a:t>OK.</a:t>
            </a:r>
          </a:p>
          <a:p>
            <a:pPr marL="685800" lvl="1" indent="-228600" eaLnBrk="1" fontAlgn="auto" hangingPunct="1">
              <a:spcBef>
                <a:spcPts val="0"/>
              </a:spcBef>
              <a:spcAft>
                <a:spcPts val="0"/>
              </a:spcAft>
              <a:buFont typeface="+mj-lt"/>
              <a:buAutoNum type="arabicPeriod"/>
              <a:defRPr/>
            </a:pPr>
            <a:r>
              <a:rPr lang="en-US" dirty="0" smtClean="0"/>
              <a:t>Under </a:t>
            </a:r>
            <a:r>
              <a:rPr lang="en-US" b="1" dirty="0" smtClean="0"/>
              <a:t>Modify: Box</a:t>
            </a:r>
            <a:r>
              <a:rPr lang="en-US" dirty="0" smtClean="0"/>
              <a:t>, in the </a:t>
            </a:r>
            <a:r>
              <a:rPr lang="en-US" b="1" dirty="0" smtClean="0"/>
              <a:t>Start</a:t>
            </a:r>
            <a:r>
              <a:rPr lang="en-US" dirty="0" smtClean="0"/>
              <a:t> list, select </a:t>
            </a:r>
            <a:r>
              <a:rPr lang="en-US" b="1" dirty="0" smtClean="0"/>
              <a:t>With Previous</a:t>
            </a:r>
            <a:r>
              <a:rPr lang="en-US" dirty="0" smtClean="0"/>
              <a:t>.</a:t>
            </a:r>
          </a:p>
          <a:p>
            <a:pPr marL="685800" lvl="1" indent="-228600" eaLnBrk="1" fontAlgn="auto" hangingPunct="1">
              <a:spcBef>
                <a:spcPts val="0"/>
              </a:spcBef>
              <a:spcAft>
                <a:spcPts val="0"/>
              </a:spcAft>
              <a:buFont typeface="+mj-lt"/>
              <a:buAutoNum type="arabicPeriod"/>
              <a:defRPr/>
            </a:pPr>
            <a:r>
              <a:rPr lang="en-US" dirty="0" smtClean="0"/>
              <a:t>Under </a:t>
            </a:r>
            <a:r>
              <a:rPr lang="en-US" b="1" dirty="0" smtClean="0"/>
              <a:t>Modify: Box</a:t>
            </a:r>
            <a:r>
              <a:rPr lang="en-US" dirty="0" smtClean="0"/>
              <a:t>, in the </a:t>
            </a:r>
            <a:r>
              <a:rPr lang="en-US" b="1" dirty="0" smtClean="0"/>
              <a:t>Direction</a:t>
            </a:r>
            <a:r>
              <a:rPr lang="en-US" dirty="0" smtClean="0"/>
              <a:t> list, select </a:t>
            </a:r>
            <a:r>
              <a:rPr lang="en-US" b="1" dirty="0" smtClean="0"/>
              <a:t>Out</a:t>
            </a:r>
            <a:r>
              <a:rPr lang="en-US" dirty="0" smtClean="0"/>
              <a:t>.</a:t>
            </a:r>
          </a:p>
          <a:p>
            <a:pPr marL="228600" indent="-228600" eaLnBrk="1" fontAlgn="auto" hangingPunct="1">
              <a:spcBef>
                <a:spcPts val="0"/>
              </a:spcBef>
              <a:spcAft>
                <a:spcPts val="0"/>
              </a:spcAft>
              <a:buFont typeface="+mj-lt"/>
              <a:buAutoNum type="arabicPeriod"/>
              <a:defRPr/>
            </a:pPr>
            <a:r>
              <a:rPr lang="en-US" dirty="0" smtClean="0"/>
              <a:t>Also in the </a:t>
            </a:r>
            <a:r>
              <a:rPr lang="en-US" b="1" dirty="0" smtClean="0"/>
              <a:t>Custom Animation </a:t>
            </a:r>
            <a:r>
              <a:rPr lang="en-US" dirty="0" smtClean="0"/>
              <a:t>task pane, select the fifth animation effect (box effect for the picture). Click the arrow to the right of the selected effect, and then click </a:t>
            </a:r>
            <a:r>
              <a:rPr lang="en-US" b="1" dirty="0" smtClean="0"/>
              <a:t>Timing</a:t>
            </a:r>
            <a:r>
              <a:rPr lang="en-US" dirty="0" smtClean="0"/>
              <a:t>. In the </a:t>
            </a:r>
            <a:r>
              <a:rPr lang="en-US" b="1" dirty="0" smtClean="0"/>
              <a:t>Fade </a:t>
            </a:r>
            <a:r>
              <a:rPr lang="en-US" dirty="0" smtClean="0"/>
              <a:t>dialog box, on the </a:t>
            </a:r>
            <a:r>
              <a:rPr lang="en-US" b="1" dirty="0" smtClean="0"/>
              <a:t>Timing</a:t>
            </a:r>
            <a:r>
              <a:rPr lang="en-US" dirty="0" smtClean="0"/>
              <a:t> tab, do the following:</a:t>
            </a:r>
          </a:p>
          <a:p>
            <a:pPr marL="685800" lvl="1" indent="-228600" eaLnBrk="1" fontAlgn="auto" hangingPunct="1">
              <a:spcBef>
                <a:spcPts val="0"/>
              </a:spcBef>
              <a:spcAft>
                <a:spcPts val="0"/>
              </a:spcAft>
              <a:buFont typeface="Arial" pitchFamily="34" charset="0"/>
              <a:buChar char="•"/>
              <a:defRPr/>
            </a:pPr>
            <a:r>
              <a:rPr lang="en-US" dirty="0" smtClean="0"/>
              <a:t>In the </a:t>
            </a:r>
            <a:r>
              <a:rPr lang="en-US" b="1" dirty="0" smtClean="0"/>
              <a:t>Delay</a:t>
            </a:r>
            <a:r>
              <a:rPr lang="en-US" dirty="0" smtClean="0"/>
              <a:t> box, enter </a:t>
            </a:r>
            <a:r>
              <a:rPr lang="en-US" b="1" dirty="0" smtClean="0"/>
              <a:t>1.3</a:t>
            </a:r>
            <a:r>
              <a:rPr lang="en-US" dirty="0" smtClean="0"/>
              <a:t>.</a:t>
            </a:r>
          </a:p>
          <a:p>
            <a:pPr marL="685800" lvl="1" indent="-228600" eaLnBrk="1" fontAlgn="auto" hangingPunct="1">
              <a:spcBef>
                <a:spcPts val="0"/>
              </a:spcBef>
              <a:spcAft>
                <a:spcPts val="0"/>
              </a:spcAft>
              <a:buFont typeface="Arial" pitchFamily="34" charset="0"/>
              <a:buChar char="•"/>
              <a:defRPr/>
            </a:pPr>
            <a:r>
              <a:rPr lang="en-US" dirty="0" smtClean="0"/>
              <a:t>In the </a:t>
            </a:r>
            <a:r>
              <a:rPr lang="en-US" b="1" dirty="0" smtClean="0"/>
              <a:t>Speed</a:t>
            </a:r>
            <a:r>
              <a:rPr lang="en-US" dirty="0" smtClean="0"/>
              <a:t> box, enter </a:t>
            </a:r>
            <a:r>
              <a:rPr lang="en-US" b="1" dirty="0" smtClean="0"/>
              <a:t>0.7 seconds</a:t>
            </a:r>
            <a:r>
              <a:rPr lang="en-US" dirty="0" smtClean="0"/>
              <a:t>, and then click </a:t>
            </a:r>
            <a:r>
              <a:rPr lang="en-US" b="1" dirty="0" smtClean="0"/>
              <a:t>OK</a:t>
            </a:r>
            <a:r>
              <a:rPr lang="en-US" dirty="0" smtClean="0"/>
              <a:t>.</a:t>
            </a:r>
          </a:p>
          <a:p>
            <a:pPr marL="228600" indent="-228600" eaLnBrk="1" fontAlgn="auto" hangingPunct="1">
              <a:spcBef>
                <a:spcPts val="0"/>
              </a:spcBef>
              <a:spcAft>
                <a:spcPts val="0"/>
              </a:spcAft>
              <a:buFont typeface="+mj-lt"/>
              <a:buAutoNum type="arabicPeriod"/>
              <a:defRPr/>
            </a:pPr>
            <a:r>
              <a:rPr lang="en-US" dirty="0" smtClean="0"/>
              <a:t>Press and hold CTRL, and then select the four rectangles on the slide. In the </a:t>
            </a:r>
            <a:r>
              <a:rPr lang="en-US" b="1" dirty="0" smtClean="0"/>
              <a:t>Custom</a:t>
            </a:r>
            <a:r>
              <a:rPr lang="en-US" dirty="0" smtClean="0"/>
              <a:t> </a:t>
            </a:r>
            <a:r>
              <a:rPr lang="en-US" b="1" dirty="0" smtClean="0"/>
              <a:t>Animation</a:t>
            </a:r>
            <a:r>
              <a:rPr lang="en-US" dirty="0" smtClean="0"/>
              <a:t> task pane, do the following:</a:t>
            </a:r>
          </a:p>
          <a:p>
            <a:pPr marL="685800" lvl="1" indent="-228600" eaLnBrk="1" fontAlgn="auto" hangingPunct="1">
              <a:spcBef>
                <a:spcPts val="0"/>
              </a:spcBef>
              <a:spcAft>
                <a:spcPts val="0"/>
              </a:spcAft>
              <a:buFont typeface="+mj-lt"/>
              <a:buAutoNum type="arabicPeriod"/>
              <a:defRPr/>
            </a:pPr>
            <a:r>
              <a:rPr lang="en-US" dirty="0" smtClean="0"/>
              <a:t>Click </a:t>
            </a:r>
            <a:r>
              <a:rPr lang="en-US" b="1" dirty="0" smtClean="0"/>
              <a:t>Add Effect</a:t>
            </a:r>
            <a:r>
              <a:rPr lang="en-US" dirty="0" smtClean="0"/>
              <a:t>, point to </a:t>
            </a:r>
            <a:r>
              <a:rPr lang="en-US" b="1" dirty="0" smtClean="0"/>
              <a:t>Exit</a:t>
            </a:r>
            <a:r>
              <a:rPr lang="en-US" dirty="0" smtClean="0"/>
              <a:t>, and then click </a:t>
            </a:r>
            <a:r>
              <a:rPr lang="en-US" b="1" dirty="0" smtClean="0"/>
              <a:t>More</a:t>
            </a:r>
            <a:r>
              <a:rPr lang="en-US" dirty="0" smtClean="0"/>
              <a:t> </a:t>
            </a:r>
            <a:r>
              <a:rPr lang="en-US" b="1" dirty="0" smtClean="0"/>
              <a:t>Effects</a:t>
            </a:r>
            <a:r>
              <a:rPr lang="en-US" dirty="0" smtClean="0"/>
              <a:t>. In the </a:t>
            </a:r>
            <a:r>
              <a:rPr lang="en-US" b="1" dirty="0" smtClean="0"/>
              <a:t>Add Exit Effect </a:t>
            </a:r>
            <a:r>
              <a:rPr lang="en-US" dirty="0" smtClean="0"/>
              <a:t>dialog box,</a:t>
            </a:r>
            <a:r>
              <a:rPr lang="en-US" b="1" dirty="0" smtClean="0"/>
              <a:t> </a:t>
            </a:r>
            <a:r>
              <a:rPr lang="en-US" dirty="0" smtClean="0"/>
              <a:t>under </a:t>
            </a:r>
            <a:r>
              <a:rPr lang="en-US" b="1" dirty="0" smtClean="0"/>
              <a:t>Basic</a:t>
            </a:r>
            <a:r>
              <a:rPr lang="en-US" dirty="0" smtClean="0"/>
              <a:t>, click </a:t>
            </a:r>
            <a:r>
              <a:rPr lang="en-US" b="1" dirty="0" smtClean="0"/>
              <a:t>Fly Out</a:t>
            </a:r>
            <a:r>
              <a:rPr lang="en-US" dirty="0" smtClean="0"/>
              <a:t>, and then click </a:t>
            </a:r>
            <a:r>
              <a:rPr lang="en-US" b="1" dirty="0" smtClean="0"/>
              <a:t>OK</a:t>
            </a:r>
            <a:r>
              <a:rPr lang="en-US" dirty="0" smtClean="0"/>
              <a:t>.</a:t>
            </a:r>
          </a:p>
          <a:p>
            <a:pPr marL="685800" lvl="1" indent="-228600" eaLnBrk="1" fontAlgn="auto" hangingPunct="1">
              <a:spcBef>
                <a:spcPts val="0"/>
              </a:spcBef>
              <a:spcAft>
                <a:spcPts val="0"/>
              </a:spcAft>
              <a:buFont typeface="+mj-lt"/>
              <a:buAutoNum type="arabicPeriod"/>
              <a:defRPr/>
            </a:pPr>
            <a:r>
              <a:rPr lang="en-US" dirty="0" smtClean="0"/>
              <a:t>Under </a:t>
            </a:r>
            <a:r>
              <a:rPr lang="en-US" b="1" dirty="0" smtClean="0"/>
              <a:t>Modify: Fly Out</a:t>
            </a:r>
            <a:r>
              <a:rPr lang="en-US" dirty="0" smtClean="0"/>
              <a:t>, in the </a:t>
            </a:r>
            <a:r>
              <a:rPr lang="en-US" b="1" dirty="0" smtClean="0"/>
              <a:t>Start </a:t>
            </a:r>
            <a:r>
              <a:rPr lang="en-US" dirty="0" smtClean="0"/>
              <a:t>list, select </a:t>
            </a:r>
            <a:r>
              <a:rPr lang="en-US" b="1" dirty="0" smtClean="0"/>
              <a:t>With Previous</a:t>
            </a:r>
            <a:r>
              <a:rPr lang="en-US" dirty="0" smtClean="0"/>
              <a:t>.</a:t>
            </a:r>
          </a:p>
          <a:p>
            <a:pPr marL="685800" lvl="1" indent="-228600" eaLnBrk="1" fontAlgn="auto" hangingPunct="1">
              <a:spcBef>
                <a:spcPts val="0"/>
              </a:spcBef>
              <a:spcAft>
                <a:spcPts val="0"/>
              </a:spcAft>
              <a:buFont typeface="+mj-lt"/>
              <a:buAutoNum type="arabicPeriod"/>
              <a:defRPr/>
            </a:pPr>
            <a:r>
              <a:rPr lang="en-US" dirty="0" smtClean="0"/>
              <a:t>Under </a:t>
            </a:r>
            <a:r>
              <a:rPr lang="en-US" b="1" dirty="0" smtClean="0"/>
              <a:t>Modify: Fly Out</a:t>
            </a:r>
            <a:r>
              <a:rPr lang="en-US" dirty="0" smtClean="0"/>
              <a:t>, in the </a:t>
            </a:r>
            <a:r>
              <a:rPr lang="en-US" b="1" dirty="0" smtClean="0"/>
              <a:t>Speed </a:t>
            </a:r>
            <a:r>
              <a:rPr lang="en-US" dirty="0" smtClean="0"/>
              <a:t>box, select </a:t>
            </a:r>
            <a:r>
              <a:rPr lang="en-US" b="1" dirty="0" smtClean="0"/>
              <a:t>Medium</a:t>
            </a:r>
            <a:r>
              <a:rPr lang="en-US" dirty="0" smtClean="0"/>
              <a:t>. </a:t>
            </a:r>
            <a:endParaRPr lang="en-US" i="1" dirty="0" smtClean="0"/>
          </a:p>
          <a:p>
            <a:pPr marL="228600" indent="-228600" eaLnBrk="1" fontAlgn="auto" hangingPunct="1">
              <a:spcBef>
                <a:spcPts val="0"/>
              </a:spcBef>
              <a:spcAft>
                <a:spcPts val="0"/>
              </a:spcAft>
              <a:buFont typeface="+mj-lt"/>
              <a:buAutoNum type="arabicPeriod"/>
              <a:defRPr/>
            </a:pPr>
            <a:r>
              <a:rPr lang="en-US" dirty="0" smtClean="0"/>
              <a:t>Also in the </a:t>
            </a:r>
            <a:r>
              <a:rPr lang="en-US" b="1" dirty="0" smtClean="0"/>
              <a:t>Custom Animation </a:t>
            </a:r>
            <a:r>
              <a:rPr lang="en-US" dirty="0" smtClean="0"/>
              <a:t>task pane, with all four fly-out effects still selected, click the arrow to the right of the last fly-out effect, and then click </a:t>
            </a:r>
            <a:r>
              <a:rPr lang="en-US" b="1" dirty="0" smtClean="0"/>
              <a:t>Timing</a:t>
            </a:r>
            <a:r>
              <a:rPr lang="en-US" dirty="0" smtClean="0"/>
              <a:t>. In the </a:t>
            </a:r>
            <a:r>
              <a:rPr lang="en-US" b="1" dirty="0" smtClean="0"/>
              <a:t>Fly Out </a:t>
            </a:r>
            <a:r>
              <a:rPr lang="en-US" dirty="0" smtClean="0"/>
              <a:t>dialog box, on the </a:t>
            </a:r>
            <a:r>
              <a:rPr lang="en-US" b="1" dirty="0" smtClean="0"/>
              <a:t>Timing</a:t>
            </a:r>
            <a:r>
              <a:rPr lang="en-US" dirty="0" smtClean="0"/>
              <a:t> tab, in the </a:t>
            </a:r>
            <a:r>
              <a:rPr lang="en-US" b="1" dirty="0" smtClean="0"/>
              <a:t>Delay</a:t>
            </a:r>
            <a:r>
              <a:rPr lang="en-US" dirty="0" smtClean="0"/>
              <a:t> box, enter </a:t>
            </a:r>
            <a:r>
              <a:rPr lang="en-US" b="1" dirty="0" smtClean="0"/>
              <a:t>0</a:t>
            </a:r>
            <a:r>
              <a:rPr lang="en-US" dirty="0" smtClean="0"/>
              <a:t>, and then click </a:t>
            </a:r>
            <a:r>
              <a:rPr lang="en-US" b="1" dirty="0" smtClean="0"/>
              <a:t>OK</a:t>
            </a:r>
            <a:r>
              <a:rPr lang="en-US" dirty="0" smtClean="0"/>
              <a:t>.</a:t>
            </a:r>
          </a:p>
          <a:p>
            <a:pPr marL="228600" indent="-228600" eaLnBrk="1" fontAlgn="auto" hangingPunct="1">
              <a:spcBef>
                <a:spcPts val="0"/>
              </a:spcBef>
              <a:spcAft>
                <a:spcPts val="0"/>
              </a:spcAft>
              <a:buFont typeface="+mj-lt"/>
              <a:buAutoNum type="arabicPeriod"/>
              <a:defRPr/>
            </a:pPr>
            <a:r>
              <a:rPr lang="en-US" dirty="0" smtClean="0"/>
              <a:t>Also in the Custom Animation task pane, select the sixth animation effect (first fly-out effect). Under </a:t>
            </a:r>
            <a:r>
              <a:rPr lang="en-US" b="1" dirty="0" smtClean="0"/>
              <a:t>Modify: Fly Out</a:t>
            </a:r>
            <a:r>
              <a:rPr lang="en-US" dirty="0" smtClean="0"/>
              <a:t>, in the </a:t>
            </a:r>
            <a:r>
              <a:rPr lang="en-US" b="1" dirty="0" smtClean="0"/>
              <a:t>Start </a:t>
            </a:r>
            <a:r>
              <a:rPr lang="en-US" dirty="0" smtClean="0"/>
              <a:t>list, select </a:t>
            </a:r>
            <a:r>
              <a:rPr lang="en-US" b="1" dirty="0" smtClean="0"/>
              <a:t>On Click</a:t>
            </a:r>
            <a:r>
              <a:rPr lang="en-US" dirty="0" smtClean="0"/>
              <a:t>.</a:t>
            </a:r>
          </a:p>
          <a:p>
            <a:pPr marL="228600" indent="-228600" eaLnBrk="1" fontAlgn="auto" hangingPunct="1">
              <a:spcBef>
                <a:spcPts val="0"/>
              </a:spcBef>
              <a:spcAft>
                <a:spcPts val="0"/>
              </a:spcAft>
              <a:buFont typeface="+mj-lt"/>
              <a:buAutoNum type="arabicPeriod"/>
              <a:defRPr/>
            </a:pPr>
            <a:r>
              <a:rPr lang="en-US" dirty="0" smtClean="0"/>
              <a:t>On the slide, select the top horizontal rectangle. In the </a:t>
            </a:r>
            <a:r>
              <a:rPr lang="en-US" b="1" dirty="0" smtClean="0"/>
              <a:t>Custom</a:t>
            </a:r>
            <a:r>
              <a:rPr lang="en-US" dirty="0" smtClean="0"/>
              <a:t> </a:t>
            </a:r>
            <a:r>
              <a:rPr lang="en-US" b="1" dirty="0" smtClean="0"/>
              <a:t>Animation</a:t>
            </a:r>
            <a:r>
              <a:rPr lang="en-US" dirty="0" smtClean="0"/>
              <a:t> task pane, select the highlighted fly-out effect. Under </a:t>
            </a:r>
            <a:r>
              <a:rPr lang="en-US" b="1" dirty="0" smtClean="0"/>
              <a:t>Modify: Fly Out</a:t>
            </a:r>
            <a:r>
              <a:rPr lang="en-US" dirty="0" smtClean="0"/>
              <a:t>, in the </a:t>
            </a:r>
            <a:r>
              <a:rPr lang="en-US" b="1" dirty="0" smtClean="0"/>
              <a:t>Direction </a:t>
            </a:r>
            <a:r>
              <a:rPr lang="en-US" dirty="0" smtClean="0"/>
              <a:t>list, select </a:t>
            </a:r>
            <a:r>
              <a:rPr lang="en-US" b="1" dirty="0" smtClean="0"/>
              <a:t>To Bottom</a:t>
            </a:r>
            <a:r>
              <a:rPr lang="en-US" dirty="0" smtClean="0"/>
              <a:t>.</a:t>
            </a:r>
          </a:p>
          <a:p>
            <a:pPr marL="228600" indent="-228600" eaLnBrk="1" fontAlgn="auto" hangingPunct="1">
              <a:spcBef>
                <a:spcPts val="0"/>
              </a:spcBef>
              <a:spcAft>
                <a:spcPts val="0"/>
              </a:spcAft>
              <a:buFont typeface="+mj-lt"/>
              <a:buAutoNum type="arabicPeriod"/>
              <a:defRPr/>
            </a:pPr>
            <a:r>
              <a:rPr lang="en-US" dirty="0" smtClean="0"/>
              <a:t>On the slide, select the bottom horizontal rectangle. In the </a:t>
            </a:r>
            <a:r>
              <a:rPr lang="en-US" b="1" dirty="0" smtClean="0"/>
              <a:t>Custom</a:t>
            </a:r>
            <a:r>
              <a:rPr lang="en-US" dirty="0" smtClean="0"/>
              <a:t> </a:t>
            </a:r>
            <a:r>
              <a:rPr lang="en-US" b="1" dirty="0" smtClean="0"/>
              <a:t>Animation</a:t>
            </a:r>
            <a:r>
              <a:rPr lang="en-US" dirty="0" smtClean="0"/>
              <a:t> task pane, select the highlighted fly-out effect. Under </a:t>
            </a:r>
            <a:r>
              <a:rPr lang="en-US" b="1" dirty="0" smtClean="0"/>
              <a:t>Modify: Fly Out</a:t>
            </a:r>
            <a:r>
              <a:rPr lang="en-US" dirty="0" smtClean="0"/>
              <a:t>, in the </a:t>
            </a:r>
            <a:r>
              <a:rPr lang="en-US" b="1" dirty="0" smtClean="0"/>
              <a:t>Direction </a:t>
            </a:r>
            <a:r>
              <a:rPr lang="en-US" dirty="0" smtClean="0"/>
              <a:t>list, select </a:t>
            </a:r>
            <a:r>
              <a:rPr lang="en-US" b="1" dirty="0" smtClean="0"/>
              <a:t>To Top</a:t>
            </a:r>
            <a:r>
              <a:rPr lang="en-US" dirty="0" smtClean="0"/>
              <a:t>.</a:t>
            </a:r>
          </a:p>
          <a:p>
            <a:pPr marL="228600" indent="-228600" eaLnBrk="1" fontAlgn="auto" hangingPunct="1">
              <a:spcBef>
                <a:spcPts val="0"/>
              </a:spcBef>
              <a:spcAft>
                <a:spcPts val="0"/>
              </a:spcAft>
              <a:buFont typeface="+mj-lt"/>
              <a:buAutoNum type="arabicPeriod"/>
              <a:defRPr/>
            </a:pPr>
            <a:r>
              <a:rPr lang="en-US" dirty="0" smtClean="0"/>
              <a:t>On the slide, select the left vertical rectangle. In the </a:t>
            </a:r>
            <a:r>
              <a:rPr lang="en-US" b="1" dirty="0" smtClean="0"/>
              <a:t>Custom</a:t>
            </a:r>
            <a:r>
              <a:rPr lang="en-US" dirty="0" smtClean="0"/>
              <a:t> </a:t>
            </a:r>
            <a:r>
              <a:rPr lang="en-US" b="1" dirty="0" smtClean="0"/>
              <a:t>Animation</a:t>
            </a:r>
            <a:r>
              <a:rPr lang="en-US" dirty="0" smtClean="0"/>
              <a:t> task pane, select the highlighted fly-out effect. Under </a:t>
            </a:r>
            <a:r>
              <a:rPr lang="en-US" b="1" dirty="0" smtClean="0"/>
              <a:t>Modify: Fly Out</a:t>
            </a:r>
            <a:r>
              <a:rPr lang="en-US" dirty="0" smtClean="0"/>
              <a:t>, in the </a:t>
            </a:r>
            <a:r>
              <a:rPr lang="en-US" b="1" dirty="0" smtClean="0"/>
              <a:t>Direction </a:t>
            </a:r>
            <a:r>
              <a:rPr lang="en-US" dirty="0" smtClean="0"/>
              <a:t>list, select </a:t>
            </a:r>
            <a:r>
              <a:rPr lang="en-US" b="1" dirty="0" smtClean="0"/>
              <a:t>To Right</a:t>
            </a:r>
            <a:r>
              <a:rPr lang="en-US" dirty="0" smtClean="0"/>
              <a:t>.</a:t>
            </a:r>
          </a:p>
          <a:p>
            <a:pPr marL="228600" indent="-228600" eaLnBrk="1" fontAlgn="auto" hangingPunct="1">
              <a:spcBef>
                <a:spcPts val="0"/>
              </a:spcBef>
              <a:spcAft>
                <a:spcPts val="0"/>
              </a:spcAft>
              <a:buFont typeface="+mj-lt"/>
              <a:buAutoNum type="arabicPeriod"/>
              <a:defRPr/>
            </a:pPr>
            <a:r>
              <a:rPr lang="en-US" dirty="0" smtClean="0"/>
              <a:t>On the slide, select the right vertical rectangle. In the </a:t>
            </a:r>
            <a:r>
              <a:rPr lang="en-US" b="1" dirty="0" smtClean="0"/>
              <a:t>Custom</a:t>
            </a:r>
            <a:r>
              <a:rPr lang="en-US" dirty="0" smtClean="0"/>
              <a:t> </a:t>
            </a:r>
            <a:r>
              <a:rPr lang="en-US" b="1" dirty="0" smtClean="0"/>
              <a:t>Animation</a:t>
            </a:r>
            <a:r>
              <a:rPr lang="en-US" dirty="0" smtClean="0"/>
              <a:t> task pane, select the highlighted fly-out effect. Under </a:t>
            </a:r>
            <a:r>
              <a:rPr lang="en-US" b="1" dirty="0" smtClean="0"/>
              <a:t>Modify: Fly Out</a:t>
            </a:r>
            <a:r>
              <a:rPr lang="en-US" dirty="0" smtClean="0"/>
              <a:t>, in the </a:t>
            </a:r>
            <a:r>
              <a:rPr lang="en-US" b="1" dirty="0" smtClean="0"/>
              <a:t>Direction </a:t>
            </a:r>
            <a:r>
              <a:rPr lang="en-US" dirty="0" smtClean="0"/>
              <a:t>list, select </a:t>
            </a:r>
            <a:r>
              <a:rPr lang="en-US" b="1" dirty="0" smtClean="0"/>
              <a:t>To Left</a:t>
            </a:r>
            <a:r>
              <a:rPr lang="en-US" dirty="0" smtClean="0"/>
              <a:t>.</a:t>
            </a:r>
          </a:p>
          <a:p>
            <a:pPr marL="228600" indent="-228600" eaLnBrk="1" fontAlgn="auto" hangingPunct="1">
              <a:spcBef>
                <a:spcPts val="0"/>
              </a:spcBef>
              <a:spcAft>
                <a:spcPts val="0"/>
              </a:spcAft>
              <a:buFont typeface="+mj-lt"/>
              <a:buAutoNum type="arabicPeriod"/>
              <a:defRPr/>
            </a:pPr>
            <a:r>
              <a:rPr lang="en-US" dirty="0" smtClean="0"/>
              <a:t>On the slide, select the picture. In the </a:t>
            </a:r>
            <a:r>
              <a:rPr lang="en-US" b="1" dirty="0" smtClean="0"/>
              <a:t>Custom</a:t>
            </a:r>
            <a:r>
              <a:rPr lang="en-US" dirty="0" smtClean="0"/>
              <a:t> </a:t>
            </a:r>
            <a:r>
              <a:rPr lang="en-US" b="1" dirty="0" smtClean="0"/>
              <a:t>Animation</a:t>
            </a:r>
            <a:r>
              <a:rPr lang="en-US" dirty="0" smtClean="0"/>
              <a:t> task pane, do the following:</a:t>
            </a:r>
          </a:p>
          <a:p>
            <a:pPr marL="685800" lvl="1" indent="-228600" eaLnBrk="1" fontAlgn="auto" hangingPunct="1">
              <a:spcBef>
                <a:spcPts val="0"/>
              </a:spcBef>
              <a:spcAft>
                <a:spcPts val="0"/>
              </a:spcAft>
              <a:buFont typeface="+mj-lt"/>
              <a:buAutoNum type="arabicPeriod"/>
              <a:defRPr/>
            </a:pPr>
            <a:r>
              <a:rPr lang="en-US" dirty="0" smtClean="0"/>
              <a:t>Click </a:t>
            </a:r>
            <a:r>
              <a:rPr lang="en-US" b="1" dirty="0" smtClean="0"/>
              <a:t>Add Effect</a:t>
            </a:r>
            <a:r>
              <a:rPr lang="en-US" dirty="0" smtClean="0"/>
              <a:t>, point to </a:t>
            </a:r>
            <a:r>
              <a:rPr lang="en-US" b="1" dirty="0" smtClean="0"/>
              <a:t>Exit</a:t>
            </a:r>
            <a:r>
              <a:rPr lang="en-US" dirty="0" smtClean="0"/>
              <a:t>, and then click </a:t>
            </a:r>
            <a:r>
              <a:rPr lang="en-US" b="1" dirty="0" smtClean="0"/>
              <a:t>More</a:t>
            </a:r>
            <a:r>
              <a:rPr lang="en-US" dirty="0" smtClean="0"/>
              <a:t> </a:t>
            </a:r>
            <a:r>
              <a:rPr lang="en-US" b="1" dirty="0" smtClean="0"/>
              <a:t>Effects</a:t>
            </a:r>
            <a:r>
              <a:rPr lang="en-US" dirty="0" smtClean="0"/>
              <a:t>. In the </a:t>
            </a:r>
            <a:r>
              <a:rPr lang="en-US" b="1" dirty="0" smtClean="0"/>
              <a:t>Add Exit Effect</a:t>
            </a:r>
            <a:r>
              <a:rPr lang="en-US" dirty="0" smtClean="0"/>
              <a:t> dialog box, under </a:t>
            </a:r>
            <a:r>
              <a:rPr lang="en-US" b="1" dirty="0" smtClean="0"/>
              <a:t>Basic</a:t>
            </a:r>
            <a:r>
              <a:rPr lang="en-US" dirty="0" smtClean="0"/>
              <a:t>, click </a:t>
            </a:r>
            <a:r>
              <a:rPr lang="en-US" b="1" dirty="0" smtClean="0"/>
              <a:t>Box</a:t>
            </a:r>
            <a:r>
              <a:rPr lang="en-US" dirty="0" smtClean="0"/>
              <a:t>, and then click </a:t>
            </a:r>
            <a:r>
              <a:rPr lang="en-US" b="1" dirty="0" smtClean="0"/>
              <a:t>OK</a:t>
            </a:r>
            <a:r>
              <a:rPr lang="en-US" dirty="0" smtClean="0"/>
              <a:t>.</a:t>
            </a:r>
          </a:p>
          <a:p>
            <a:pPr marL="685800" lvl="1" indent="-228600" eaLnBrk="1" fontAlgn="auto" hangingPunct="1">
              <a:spcBef>
                <a:spcPts val="0"/>
              </a:spcBef>
              <a:spcAft>
                <a:spcPts val="0"/>
              </a:spcAft>
              <a:buFont typeface="+mj-lt"/>
              <a:buAutoNum type="arabicPeriod"/>
              <a:defRPr/>
            </a:pPr>
            <a:r>
              <a:rPr lang="en-US" dirty="0" smtClean="0"/>
              <a:t>Under </a:t>
            </a:r>
            <a:r>
              <a:rPr lang="en-US" b="1" dirty="0" smtClean="0"/>
              <a:t>Modify: Box</a:t>
            </a:r>
            <a:r>
              <a:rPr lang="en-US" dirty="0" smtClean="0"/>
              <a:t>, in the </a:t>
            </a:r>
            <a:r>
              <a:rPr lang="en-US" b="1" dirty="0" smtClean="0"/>
              <a:t>Start </a:t>
            </a:r>
            <a:r>
              <a:rPr lang="en-US" dirty="0" smtClean="0"/>
              <a:t>list, select </a:t>
            </a:r>
            <a:r>
              <a:rPr lang="en-US" b="1" dirty="0" smtClean="0"/>
              <a:t>With Previous</a:t>
            </a:r>
            <a:r>
              <a:rPr lang="en-US" dirty="0" smtClean="0"/>
              <a:t>.</a:t>
            </a:r>
            <a:endParaRPr lang="en-US" b="1" dirty="0" smtClean="0"/>
          </a:p>
          <a:p>
            <a:pPr marL="685800" lvl="1" indent="-228600" eaLnBrk="1" fontAlgn="auto" hangingPunct="1">
              <a:spcBef>
                <a:spcPts val="0"/>
              </a:spcBef>
              <a:spcAft>
                <a:spcPts val="0"/>
              </a:spcAft>
              <a:buFont typeface="+mj-lt"/>
              <a:buAutoNum type="arabicPeriod"/>
              <a:defRPr/>
            </a:pPr>
            <a:r>
              <a:rPr lang="en-US" dirty="0" smtClean="0"/>
              <a:t>Under </a:t>
            </a:r>
            <a:r>
              <a:rPr lang="en-US" b="1" dirty="0" smtClean="0"/>
              <a:t>Modify: Box</a:t>
            </a:r>
            <a:r>
              <a:rPr lang="en-US" dirty="0" smtClean="0"/>
              <a:t>, in the </a:t>
            </a:r>
            <a:r>
              <a:rPr lang="en-US" b="1" dirty="0" smtClean="0"/>
              <a:t>Direction </a:t>
            </a:r>
            <a:r>
              <a:rPr lang="en-US" dirty="0" smtClean="0"/>
              <a:t>list, select </a:t>
            </a:r>
            <a:r>
              <a:rPr lang="en-US" b="1" dirty="0" smtClean="0"/>
              <a:t>In</a:t>
            </a:r>
            <a:r>
              <a:rPr lang="en-US" dirty="0" smtClean="0"/>
              <a:t>.</a:t>
            </a:r>
            <a:endParaRPr lang="en-US" i="1" dirty="0" smtClean="0"/>
          </a:p>
          <a:p>
            <a:pPr marL="228600" indent="-228600" eaLnBrk="1" fontAlgn="auto" hangingPunct="1">
              <a:spcBef>
                <a:spcPts val="0"/>
              </a:spcBef>
              <a:spcAft>
                <a:spcPts val="0"/>
              </a:spcAft>
              <a:buFont typeface="+mj-lt"/>
              <a:buAutoNum type="arabicPeriod"/>
              <a:defRPr/>
            </a:pPr>
            <a:r>
              <a:rPr lang="en-US" dirty="0" smtClean="0"/>
              <a:t>Click the arrow to the right of the ninth animation effect (box effect for the picture), and then click </a:t>
            </a:r>
            <a:r>
              <a:rPr lang="en-US" b="1" dirty="0" smtClean="0"/>
              <a:t>Timing</a:t>
            </a:r>
            <a:r>
              <a:rPr lang="en-US" dirty="0" smtClean="0"/>
              <a:t>. In the </a:t>
            </a:r>
            <a:r>
              <a:rPr lang="en-US" b="1" dirty="0" smtClean="0"/>
              <a:t>Box</a:t>
            </a:r>
            <a:r>
              <a:rPr lang="en-US" dirty="0" smtClean="0"/>
              <a:t> dialog box, on the </a:t>
            </a:r>
            <a:r>
              <a:rPr lang="en-US" b="1" dirty="0" smtClean="0"/>
              <a:t>Timing</a:t>
            </a:r>
            <a:r>
              <a:rPr lang="en-US" dirty="0" smtClean="0"/>
              <a:t> tab, do the following:</a:t>
            </a:r>
          </a:p>
          <a:p>
            <a:pPr marL="685800" lvl="1" indent="-228600" eaLnBrk="1" fontAlgn="auto" hangingPunct="1">
              <a:spcBef>
                <a:spcPts val="0"/>
              </a:spcBef>
              <a:spcAft>
                <a:spcPts val="0"/>
              </a:spcAft>
              <a:buFont typeface="Arial" pitchFamily="34" charset="0"/>
              <a:buChar char="•"/>
              <a:defRPr/>
            </a:pPr>
            <a:r>
              <a:rPr lang="en-US" dirty="0" smtClean="0"/>
              <a:t>In the </a:t>
            </a:r>
            <a:r>
              <a:rPr lang="en-US" b="1" dirty="0" smtClean="0"/>
              <a:t>Delay</a:t>
            </a:r>
            <a:r>
              <a:rPr lang="en-US" dirty="0" smtClean="0"/>
              <a:t> box, enter </a:t>
            </a:r>
            <a:r>
              <a:rPr lang="en-US" b="1" dirty="0" smtClean="0"/>
              <a:t>0</a:t>
            </a:r>
            <a:r>
              <a:rPr lang="en-US" dirty="0" smtClean="0"/>
              <a:t>.</a:t>
            </a:r>
          </a:p>
          <a:p>
            <a:pPr marL="685800" lvl="1" indent="-228600" eaLnBrk="1" fontAlgn="auto" hangingPunct="1">
              <a:spcBef>
                <a:spcPts val="0"/>
              </a:spcBef>
              <a:spcAft>
                <a:spcPts val="0"/>
              </a:spcAft>
              <a:buFont typeface="Arial" pitchFamily="34" charset="0"/>
              <a:buChar char="•"/>
              <a:defRPr/>
            </a:pPr>
            <a:r>
              <a:rPr lang="en-US" dirty="0" smtClean="0"/>
              <a:t>In the </a:t>
            </a:r>
            <a:r>
              <a:rPr lang="en-US" b="1" dirty="0" smtClean="0"/>
              <a:t>Speed</a:t>
            </a:r>
            <a:r>
              <a:rPr lang="en-US" dirty="0" smtClean="0"/>
              <a:t> box, enter </a:t>
            </a:r>
            <a:r>
              <a:rPr lang="en-US" b="1" dirty="0" smtClean="0"/>
              <a:t>0.7 seconds</a:t>
            </a:r>
            <a:r>
              <a:rPr lang="en-US" dirty="0" smtClean="0"/>
              <a:t>, and then click </a:t>
            </a:r>
            <a:r>
              <a:rPr lang="en-US" b="1" dirty="0" smtClean="0"/>
              <a:t>OK</a:t>
            </a:r>
            <a:r>
              <a:rPr lang="en-US" dirty="0" smtClean="0"/>
              <a:t>.</a:t>
            </a:r>
            <a:endParaRPr lang="en-US" i="1" dirty="0" smtClean="0"/>
          </a:p>
          <a:p>
            <a:pPr eaLnBrk="1" fontAlgn="auto" hangingPunct="1">
              <a:spcBef>
                <a:spcPts val="0"/>
              </a:spcBef>
              <a:spcAft>
                <a:spcPts val="0"/>
              </a:spcAft>
              <a:defRPr/>
            </a:pPr>
            <a:endParaRPr lang="en-US" dirty="0" smtClean="0"/>
          </a:p>
          <a:p>
            <a:pPr eaLnBrk="1" fontAlgn="auto" hangingPunct="1">
              <a:spcBef>
                <a:spcPts val="0"/>
              </a:spcBef>
              <a:spcAft>
                <a:spcPts val="0"/>
              </a:spcAft>
              <a:defRPr/>
            </a:pPr>
            <a:endParaRPr lang="en-US" dirty="0" smtClean="0"/>
          </a:p>
          <a:p>
            <a:pPr eaLnBrk="1" fontAlgn="auto" hangingPunct="1">
              <a:spcBef>
                <a:spcPts val="0"/>
              </a:spcBef>
              <a:spcAft>
                <a:spcPts val="0"/>
              </a:spcAft>
              <a:defRPr/>
            </a:pPr>
            <a:r>
              <a:rPr lang="en-US" dirty="0" smtClean="0"/>
              <a:t>To reproduce the background effects on this slide, do the following:</a:t>
            </a:r>
          </a:p>
          <a:p>
            <a:pPr marL="228600" indent="-228600" eaLnBrk="1" fontAlgn="auto" hangingPunct="1">
              <a:spcBef>
                <a:spcPts val="0"/>
              </a:spcBef>
              <a:spcAft>
                <a:spcPts val="0"/>
              </a:spcAft>
              <a:buFont typeface="+mj-lt"/>
              <a:buAutoNum type="arabicPeriod"/>
              <a:defRPr/>
            </a:pPr>
            <a:r>
              <a:rPr lang="en-US" dirty="0" smtClean="0"/>
              <a:t>Right-click the slide background area, and then click </a:t>
            </a:r>
            <a:r>
              <a:rPr lang="en-US" b="1" dirty="0" smtClean="0"/>
              <a:t>Format Background</a:t>
            </a:r>
            <a:r>
              <a:rPr lang="en-US" dirty="0" smtClean="0"/>
              <a:t>. In the </a:t>
            </a:r>
            <a:r>
              <a:rPr lang="en-US" b="1" dirty="0" smtClean="0"/>
              <a:t>Format Background </a:t>
            </a:r>
            <a:r>
              <a:rPr lang="en-US" dirty="0" smtClean="0"/>
              <a:t>dialog box, click </a:t>
            </a:r>
            <a:r>
              <a:rPr lang="en-US" b="1" dirty="0" smtClean="0"/>
              <a:t>Fill</a:t>
            </a:r>
            <a:r>
              <a:rPr lang="en-US" dirty="0" smtClean="0"/>
              <a:t> in the left pane, select </a:t>
            </a:r>
            <a:r>
              <a:rPr lang="en-US" b="1" dirty="0" smtClean="0"/>
              <a:t>Gradient fill</a:t>
            </a:r>
            <a:r>
              <a:rPr lang="en-US" dirty="0" smtClean="0"/>
              <a:t> in the </a:t>
            </a:r>
            <a:r>
              <a:rPr lang="en-US" b="1" dirty="0" smtClean="0"/>
              <a:t>Fill</a:t>
            </a:r>
            <a:r>
              <a:rPr lang="en-US" dirty="0" smtClean="0"/>
              <a:t> pane, and then do the following:</a:t>
            </a:r>
          </a:p>
          <a:p>
            <a:pPr marL="685800" lvl="1" indent="-228600" eaLnBrk="1" fontAlgn="auto" hangingPunct="1">
              <a:spcBef>
                <a:spcPts val="0"/>
              </a:spcBef>
              <a:spcAft>
                <a:spcPts val="0"/>
              </a:spcAft>
              <a:buFont typeface="Arial" pitchFamily="34" charset="0"/>
              <a:buChar char="•"/>
              <a:defRPr/>
            </a:pPr>
            <a:r>
              <a:rPr lang="en-US" dirty="0" smtClean="0"/>
              <a:t>In the </a:t>
            </a:r>
            <a:r>
              <a:rPr lang="en-US" b="1" dirty="0" smtClean="0"/>
              <a:t>Type</a:t>
            </a:r>
            <a:r>
              <a:rPr lang="en-US" dirty="0" smtClean="0"/>
              <a:t> list, select </a:t>
            </a:r>
            <a:r>
              <a:rPr lang="en-US" b="1" dirty="0" smtClean="0"/>
              <a:t>Linear</a:t>
            </a:r>
            <a:r>
              <a:rPr lang="en-US" dirty="0" smtClean="0"/>
              <a:t>.</a:t>
            </a:r>
          </a:p>
          <a:p>
            <a:pPr marL="685800" lvl="1" indent="-228600" eaLnBrk="1" fontAlgn="auto" hangingPunct="1">
              <a:spcBef>
                <a:spcPts val="0"/>
              </a:spcBef>
              <a:spcAft>
                <a:spcPts val="0"/>
              </a:spcAft>
              <a:buFont typeface="Arial" pitchFamily="34" charset="0"/>
              <a:buChar char="•"/>
              <a:defRPr/>
            </a:pPr>
            <a:r>
              <a:rPr lang="en-US" dirty="0" smtClean="0"/>
              <a:t>Click the button next to </a:t>
            </a:r>
            <a:r>
              <a:rPr lang="en-US" b="1" dirty="0" smtClean="0"/>
              <a:t>Direction</a:t>
            </a:r>
            <a:r>
              <a:rPr lang="en-US" dirty="0" smtClean="0"/>
              <a:t>, and then click </a:t>
            </a:r>
            <a:r>
              <a:rPr lang="en-US" b="1" dirty="0" smtClean="0"/>
              <a:t>Linear Down </a:t>
            </a:r>
            <a:r>
              <a:rPr lang="en-US" dirty="0" smtClean="0"/>
              <a:t>(first row, second option from the left).</a:t>
            </a:r>
            <a:endParaRPr lang="en-US" b="1" dirty="0" smtClean="0"/>
          </a:p>
          <a:p>
            <a:pPr marL="685800" lvl="1" indent="-228600" eaLnBrk="1" fontAlgn="auto" hangingPunct="1">
              <a:spcBef>
                <a:spcPts val="0"/>
              </a:spcBef>
              <a:spcAft>
                <a:spcPts val="0"/>
              </a:spcAft>
              <a:buFont typeface="Arial" pitchFamily="34" charset="0"/>
              <a:buChar char="•"/>
              <a:defRPr/>
            </a:pPr>
            <a:r>
              <a:rPr lang="en-US" dirty="0" smtClean="0"/>
              <a:t>Under </a:t>
            </a:r>
            <a:r>
              <a:rPr lang="en-US" b="1" dirty="0" smtClean="0"/>
              <a:t>Gradient stops</a:t>
            </a:r>
            <a:r>
              <a:rPr lang="en-US" dirty="0" smtClean="0"/>
              <a:t>, click </a:t>
            </a:r>
            <a:r>
              <a:rPr lang="en-US" b="1" dirty="0" smtClean="0"/>
              <a:t>Add</a:t>
            </a:r>
            <a:r>
              <a:rPr lang="en-US" dirty="0" smtClean="0"/>
              <a:t> or </a:t>
            </a:r>
            <a:r>
              <a:rPr lang="en-US" b="1" dirty="0" smtClean="0"/>
              <a:t>Remove</a:t>
            </a:r>
            <a:r>
              <a:rPr lang="en-US" dirty="0" smtClean="0"/>
              <a:t> until two stops appear in the drop-down list.</a:t>
            </a:r>
          </a:p>
          <a:p>
            <a:pPr marL="228600" indent="-228600" eaLnBrk="1" fontAlgn="auto" hangingPunct="1">
              <a:spcBef>
                <a:spcPts val="0"/>
              </a:spcBef>
              <a:spcAft>
                <a:spcPts val="0"/>
              </a:spcAft>
              <a:buFont typeface="+mj-lt"/>
              <a:buAutoNum type="arabicPeriod"/>
              <a:defRPr/>
            </a:pPr>
            <a:r>
              <a:rPr lang="en-US" dirty="0" smtClean="0"/>
              <a:t>Also under </a:t>
            </a:r>
            <a:r>
              <a:rPr lang="en-US" b="1" dirty="0" smtClean="0"/>
              <a:t>Gradient stops</a:t>
            </a:r>
            <a:r>
              <a:rPr lang="en-US" dirty="0" smtClean="0"/>
              <a:t>, customize the gradient stops as follows:</a:t>
            </a:r>
          </a:p>
          <a:p>
            <a:pPr marL="685800" lvl="1" indent="-228600" eaLnBrk="1" fontAlgn="auto" hangingPunct="1">
              <a:spcBef>
                <a:spcPts val="0"/>
              </a:spcBef>
              <a:spcAft>
                <a:spcPts val="0"/>
              </a:spcAft>
              <a:buFont typeface="Arial" pitchFamily="34" charset="0"/>
              <a:buChar char="•"/>
              <a:defRPr/>
            </a:pPr>
            <a:r>
              <a:rPr lang="en-US" dirty="0" smtClean="0"/>
              <a:t>Select </a:t>
            </a:r>
            <a:r>
              <a:rPr lang="en-US" b="1" dirty="0" smtClean="0"/>
              <a:t>Stop 1 </a:t>
            </a:r>
            <a:r>
              <a:rPr lang="en-US" dirty="0" smtClean="0"/>
              <a:t>from the list, and then do the following:</a:t>
            </a:r>
          </a:p>
          <a:p>
            <a:pPr marL="1143000" lvl="2" indent="-228600" eaLnBrk="1" fontAlgn="auto" hangingPunct="1">
              <a:spcBef>
                <a:spcPts val="0"/>
              </a:spcBef>
              <a:spcAft>
                <a:spcPts val="0"/>
              </a:spcAft>
              <a:buFont typeface="Arial" pitchFamily="34" charset="0"/>
              <a:buChar char="•"/>
              <a:defRPr/>
            </a:pPr>
            <a:r>
              <a:rPr lang="en-US" dirty="0" smtClean="0"/>
              <a:t>In the </a:t>
            </a:r>
            <a:r>
              <a:rPr lang="en-US" b="1" dirty="0" smtClean="0"/>
              <a:t>Stop position </a:t>
            </a:r>
            <a:r>
              <a:rPr lang="en-US" dirty="0" smtClean="0"/>
              <a:t>box, enter </a:t>
            </a:r>
            <a:r>
              <a:rPr lang="en-US" b="1" dirty="0" smtClean="0"/>
              <a:t>46%</a:t>
            </a:r>
            <a:r>
              <a:rPr lang="en-US" dirty="0" smtClean="0"/>
              <a:t>.</a:t>
            </a:r>
          </a:p>
          <a:p>
            <a:pPr marL="1143000" lvl="2" indent="-228600" eaLnBrk="1" fontAlgn="auto" hangingPunct="1">
              <a:spcBef>
                <a:spcPts val="0"/>
              </a:spcBef>
              <a:spcAft>
                <a:spcPts val="0"/>
              </a:spcAft>
              <a:buFont typeface="Arial" pitchFamily="34" charset="0"/>
              <a:buChar char="•"/>
              <a:defRPr/>
            </a:pPr>
            <a:r>
              <a:rPr lang="en-US" dirty="0" smtClean="0"/>
              <a:t>Click the button next to </a:t>
            </a:r>
            <a:r>
              <a:rPr lang="en-US" b="1" dirty="0" smtClean="0"/>
              <a:t>Color</a:t>
            </a:r>
            <a:r>
              <a:rPr lang="en-US" dirty="0" smtClean="0"/>
              <a:t>, and then under </a:t>
            </a:r>
            <a:r>
              <a:rPr lang="en-US" b="1" dirty="0" smtClean="0"/>
              <a:t>Theme Colors</a:t>
            </a:r>
            <a:r>
              <a:rPr lang="en-US" dirty="0" smtClean="0"/>
              <a:t> click </a:t>
            </a:r>
            <a:r>
              <a:rPr lang="en-US" b="1" dirty="0" smtClean="0"/>
              <a:t>White, Background 1 </a:t>
            </a:r>
            <a:r>
              <a:rPr lang="en-US" dirty="0" smtClean="0"/>
              <a:t>(first row, first option from the left).</a:t>
            </a:r>
          </a:p>
          <a:p>
            <a:pPr marL="685800" lvl="1" indent="-228600" eaLnBrk="1" fontAlgn="auto" hangingPunct="1">
              <a:spcBef>
                <a:spcPts val="0"/>
              </a:spcBef>
              <a:spcAft>
                <a:spcPts val="0"/>
              </a:spcAft>
              <a:buFont typeface="Arial" pitchFamily="34" charset="0"/>
              <a:buChar char="•"/>
              <a:defRPr/>
            </a:pPr>
            <a:r>
              <a:rPr lang="en-US" dirty="0" smtClean="0"/>
              <a:t>Select </a:t>
            </a:r>
            <a:r>
              <a:rPr lang="en-US" b="1" dirty="0" smtClean="0"/>
              <a:t>Stop 2 </a:t>
            </a:r>
            <a:r>
              <a:rPr lang="en-US" dirty="0" smtClean="0"/>
              <a:t>from the list, and then do the following: </a:t>
            </a:r>
          </a:p>
          <a:p>
            <a:pPr marL="1143000" lvl="2" indent="-228600" eaLnBrk="1" fontAlgn="auto" hangingPunct="1">
              <a:spcBef>
                <a:spcPts val="0"/>
              </a:spcBef>
              <a:spcAft>
                <a:spcPts val="0"/>
              </a:spcAft>
              <a:buFont typeface="Arial" pitchFamily="34" charset="0"/>
              <a:buChar char="•"/>
              <a:defRPr/>
            </a:pPr>
            <a:r>
              <a:rPr lang="en-US" dirty="0" smtClean="0"/>
              <a:t>In the </a:t>
            </a:r>
            <a:r>
              <a:rPr lang="en-US" b="1" dirty="0" smtClean="0"/>
              <a:t>Stop position </a:t>
            </a:r>
            <a:r>
              <a:rPr lang="en-US" dirty="0" smtClean="0"/>
              <a:t>box, enter </a:t>
            </a:r>
            <a:r>
              <a:rPr lang="en-US" b="1" dirty="0" smtClean="0"/>
              <a:t>100%</a:t>
            </a:r>
            <a:r>
              <a:rPr lang="en-US" dirty="0" smtClean="0"/>
              <a:t>.</a:t>
            </a:r>
          </a:p>
          <a:p>
            <a:pPr marL="1143000" lvl="2" indent="-228600" eaLnBrk="1" fontAlgn="auto" hangingPunct="1">
              <a:spcBef>
                <a:spcPts val="0"/>
              </a:spcBef>
              <a:spcAft>
                <a:spcPts val="0"/>
              </a:spcAft>
              <a:buFont typeface="Arial" pitchFamily="34" charset="0"/>
              <a:buChar char="•"/>
              <a:defRPr/>
            </a:pPr>
            <a:r>
              <a:rPr lang="en-US" dirty="0" smtClean="0"/>
              <a:t>Click the button next to </a:t>
            </a:r>
            <a:r>
              <a:rPr lang="en-US" b="1" dirty="0" smtClean="0"/>
              <a:t>Color</a:t>
            </a:r>
            <a:r>
              <a:rPr lang="en-US" dirty="0" smtClean="0"/>
              <a:t>, and then under </a:t>
            </a:r>
            <a:r>
              <a:rPr lang="en-US" b="1" dirty="0" smtClean="0"/>
              <a:t>Theme Colors</a:t>
            </a:r>
            <a:r>
              <a:rPr lang="en-US" dirty="0" smtClean="0"/>
              <a:t> click </a:t>
            </a:r>
            <a:r>
              <a:rPr lang="en-US" b="1" dirty="0" smtClean="0"/>
              <a:t>Blue, Accent 1, Lighter 60% </a:t>
            </a:r>
            <a:r>
              <a:rPr lang="en-US" dirty="0" smtClean="0"/>
              <a:t>(third row, fifth option from the left).</a:t>
            </a:r>
          </a:p>
          <a:p>
            <a:pPr eaLnBrk="1" fontAlgn="auto" hangingPunct="1">
              <a:lnSpc>
                <a:spcPct val="90000"/>
              </a:lnSpc>
              <a:spcBef>
                <a:spcPts val="0"/>
              </a:spcBef>
              <a:spcAft>
                <a:spcPts val="600"/>
              </a:spcAft>
              <a:defRPr/>
            </a:pPr>
            <a:endParaRPr lang="en-US" sz="1400" dirty="0" smtClean="0"/>
          </a:p>
        </p:txBody>
      </p:sp>
    </p:spTree>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9633" name="Slide Image Placeholder 1"/>
          <p:cNvSpPr>
            <a:spLocks noGrp="1" noRot="1" noChangeAspect="1" noTextEdit="1"/>
          </p:cNvSpPr>
          <p:nvPr>
            <p:ph type="sldImg"/>
          </p:nvPr>
        </p:nvSpPr>
        <p:spPr bwMode="auto">
          <a:xfrm>
            <a:off x="536575" y="503238"/>
            <a:ext cx="3140075" cy="2354262"/>
          </a:xfrm>
          <a:noFill/>
          <a:ln>
            <a:solidFill>
              <a:srgbClr val="000000"/>
            </a:solidFill>
            <a:miter lim="800000"/>
            <a:headEnd/>
            <a:tailEnd/>
          </a:ln>
        </p:spPr>
      </p:sp>
      <p:sp>
        <p:nvSpPr>
          <p:cNvPr id="3" name="Notes Placeholder 2"/>
          <p:cNvSpPr>
            <a:spLocks noGrp="1"/>
          </p:cNvSpPr>
          <p:nvPr>
            <p:ph type="body" idx="1"/>
          </p:nvPr>
        </p:nvSpPr>
        <p:spPr/>
        <p:txBody>
          <a:bodyPr/>
          <a:lstStyle/>
          <a:p>
            <a:pPr eaLnBrk="1" fontAlgn="auto" hangingPunct="1">
              <a:spcBef>
                <a:spcPts val="0"/>
              </a:spcBef>
              <a:spcAft>
                <a:spcPts val="0"/>
              </a:spcAft>
              <a:defRPr/>
            </a:pPr>
            <a:r>
              <a:rPr lang="en-US" sz="1400" b="1" dirty="0" smtClean="0"/>
              <a:t>Custom animation effects: fly in and box out</a:t>
            </a:r>
          </a:p>
          <a:p>
            <a:pPr eaLnBrk="1" fontAlgn="auto" hangingPunct="1">
              <a:spcBef>
                <a:spcPts val="0"/>
              </a:spcBef>
              <a:spcAft>
                <a:spcPts val="0"/>
              </a:spcAft>
              <a:defRPr/>
            </a:pPr>
            <a:r>
              <a:rPr lang="en-US" sz="1400" dirty="0" smtClean="0"/>
              <a:t>(Intermediate)</a:t>
            </a:r>
          </a:p>
          <a:p>
            <a:pPr eaLnBrk="1" fontAlgn="auto" hangingPunct="1">
              <a:spcBef>
                <a:spcPts val="0"/>
              </a:spcBef>
              <a:spcAft>
                <a:spcPts val="0"/>
              </a:spcAft>
              <a:defRPr/>
            </a:pPr>
            <a:endParaRPr lang="en-US" dirty="0" smtClean="0"/>
          </a:p>
          <a:p>
            <a:pPr eaLnBrk="1" fontAlgn="auto" hangingPunct="1">
              <a:spcBef>
                <a:spcPts val="0"/>
              </a:spcBef>
              <a:spcAft>
                <a:spcPts val="0"/>
              </a:spcAft>
              <a:defRPr/>
            </a:pPr>
            <a:endParaRPr lang="en-US" dirty="0" smtClean="0"/>
          </a:p>
          <a:p>
            <a:pPr eaLnBrk="1" fontAlgn="auto" hangingPunct="1">
              <a:spcBef>
                <a:spcPts val="0"/>
              </a:spcBef>
              <a:spcAft>
                <a:spcPts val="0"/>
              </a:spcAft>
              <a:defRPr/>
            </a:pPr>
            <a:r>
              <a:rPr lang="en-US" b="1" dirty="0" smtClean="0"/>
              <a:t>Tip</a:t>
            </a:r>
            <a:r>
              <a:rPr lang="en-US" dirty="0" smtClean="0"/>
              <a:t>: For best results when reproducing the picture effect on this slide, you may want to use the </a:t>
            </a:r>
            <a:r>
              <a:rPr lang="en-US" b="1" dirty="0" smtClean="0"/>
              <a:t>Snap objects to other objects</a:t>
            </a:r>
            <a:r>
              <a:rPr lang="en-US" dirty="0" smtClean="0"/>
              <a:t> feature. To do so, right-click the slide background and then click </a:t>
            </a:r>
            <a:r>
              <a:rPr lang="en-US" b="1" dirty="0" smtClean="0"/>
              <a:t>Grid and Guides</a:t>
            </a:r>
            <a:r>
              <a:rPr lang="en-US" dirty="0" smtClean="0"/>
              <a:t>. Under </a:t>
            </a:r>
            <a:r>
              <a:rPr lang="en-US" b="1" dirty="0" smtClean="0"/>
              <a:t>Snap to</a:t>
            </a:r>
            <a:r>
              <a:rPr lang="en-US" dirty="0" smtClean="0"/>
              <a:t>, select </a:t>
            </a:r>
            <a:r>
              <a:rPr lang="en-US" b="1" dirty="0" smtClean="0"/>
              <a:t>Snap objects to other objects</a:t>
            </a:r>
            <a:r>
              <a:rPr lang="en-US" dirty="0" smtClean="0"/>
              <a:t>.</a:t>
            </a:r>
          </a:p>
          <a:p>
            <a:pPr eaLnBrk="1" fontAlgn="auto" hangingPunct="1">
              <a:spcBef>
                <a:spcPts val="0"/>
              </a:spcBef>
              <a:spcAft>
                <a:spcPts val="0"/>
              </a:spcAft>
              <a:defRPr/>
            </a:pPr>
            <a:endParaRPr lang="en-US" dirty="0" smtClean="0"/>
          </a:p>
          <a:p>
            <a:pPr eaLnBrk="1" fontAlgn="auto" hangingPunct="1">
              <a:spcBef>
                <a:spcPts val="0"/>
              </a:spcBef>
              <a:spcAft>
                <a:spcPts val="0"/>
              </a:spcAft>
              <a:defRPr/>
            </a:pPr>
            <a:endParaRPr lang="en-US" dirty="0" smtClean="0"/>
          </a:p>
          <a:p>
            <a:pPr eaLnBrk="1" fontAlgn="auto" hangingPunct="1">
              <a:spcBef>
                <a:spcPts val="0"/>
              </a:spcBef>
              <a:spcAft>
                <a:spcPts val="0"/>
              </a:spcAft>
              <a:defRPr/>
            </a:pPr>
            <a:r>
              <a:rPr lang="en-US" dirty="0" smtClean="0"/>
              <a:t>To reproduce the picture effects on this slide, do the following:</a:t>
            </a:r>
            <a:endParaRPr lang="en-US" b="1" dirty="0" smtClean="0"/>
          </a:p>
          <a:p>
            <a:pPr marL="228600" indent="-228600" eaLnBrk="1" fontAlgn="auto" hangingPunct="1">
              <a:spcBef>
                <a:spcPts val="0"/>
              </a:spcBef>
              <a:spcAft>
                <a:spcPts val="0"/>
              </a:spcAft>
              <a:buFont typeface="+mj-lt"/>
              <a:buAutoNum type="arabicPeriod"/>
              <a:defRPr/>
            </a:pPr>
            <a:r>
              <a:rPr lang="en-US" dirty="0" smtClean="0"/>
              <a:t>On the </a:t>
            </a:r>
            <a:r>
              <a:rPr lang="en-US" b="1" dirty="0" smtClean="0"/>
              <a:t>Home</a:t>
            </a:r>
            <a:r>
              <a:rPr lang="en-US" dirty="0" smtClean="0"/>
              <a:t> tab, in the </a:t>
            </a:r>
            <a:r>
              <a:rPr lang="en-US" b="1" dirty="0" smtClean="0"/>
              <a:t>Slides</a:t>
            </a:r>
            <a:r>
              <a:rPr lang="en-US" dirty="0" smtClean="0"/>
              <a:t> group, click </a:t>
            </a:r>
            <a:r>
              <a:rPr lang="en-US" b="1" dirty="0" smtClean="0"/>
              <a:t>Layout</a:t>
            </a:r>
            <a:r>
              <a:rPr lang="en-US" dirty="0" smtClean="0"/>
              <a:t> and then click </a:t>
            </a:r>
            <a:r>
              <a:rPr lang="en-US" b="1" dirty="0" smtClean="0"/>
              <a:t>Blank</a:t>
            </a:r>
            <a:r>
              <a:rPr lang="en-US" dirty="0" smtClean="0"/>
              <a:t>. </a:t>
            </a:r>
          </a:p>
          <a:p>
            <a:pPr marL="228600" indent="-228600" eaLnBrk="1" fontAlgn="auto" hangingPunct="1">
              <a:spcBef>
                <a:spcPts val="0"/>
              </a:spcBef>
              <a:spcAft>
                <a:spcPts val="0"/>
              </a:spcAft>
              <a:buFont typeface="+mj-lt"/>
              <a:buAutoNum type="arabicPeriod"/>
              <a:defRPr/>
            </a:pPr>
            <a:r>
              <a:rPr lang="en-US" dirty="0" smtClean="0"/>
              <a:t>On the </a:t>
            </a:r>
            <a:r>
              <a:rPr lang="en-US" b="1" dirty="0" smtClean="0"/>
              <a:t>Insert tab</a:t>
            </a:r>
            <a:r>
              <a:rPr lang="en-US" dirty="0" smtClean="0"/>
              <a:t>, in the </a:t>
            </a:r>
            <a:r>
              <a:rPr lang="en-US" b="1" dirty="0" smtClean="0"/>
              <a:t>Illustrations</a:t>
            </a:r>
            <a:r>
              <a:rPr lang="en-US" dirty="0" smtClean="0"/>
              <a:t> group, click </a:t>
            </a:r>
            <a:r>
              <a:rPr lang="en-US" b="1" dirty="0" smtClean="0"/>
              <a:t>Picture.</a:t>
            </a:r>
            <a:endParaRPr lang="en-US" dirty="0" smtClean="0"/>
          </a:p>
          <a:p>
            <a:pPr marL="228600" indent="-228600" eaLnBrk="1" fontAlgn="auto" hangingPunct="1">
              <a:spcBef>
                <a:spcPts val="0"/>
              </a:spcBef>
              <a:spcAft>
                <a:spcPts val="0"/>
              </a:spcAft>
              <a:buFont typeface="+mj-lt"/>
              <a:buAutoNum type="arabicPeriod"/>
              <a:defRPr/>
            </a:pPr>
            <a:r>
              <a:rPr lang="en-US" dirty="0" smtClean="0"/>
              <a:t>In the </a:t>
            </a:r>
            <a:r>
              <a:rPr lang="en-US" b="1" dirty="0" smtClean="0"/>
              <a:t>Insert Picture </a:t>
            </a:r>
            <a:r>
              <a:rPr lang="en-US" dirty="0" smtClean="0"/>
              <a:t>dialog box, select a picture and then click </a:t>
            </a:r>
            <a:r>
              <a:rPr lang="en-US" b="1" dirty="0" smtClean="0"/>
              <a:t>Insert</a:t>
            </a:r>
            <a:r>
              <a:rPr lang="en-US" dirty="0" smtClean="0"/>
              <a:t>.</a:t>
            </a:r>
          </a:p>
          <a:p>
            <a:pPr marL="228600" indent="-228600" eaLnBrk="1" fontAlgn="auto" hangingPunct="1">
              <a:spcBef>
                <a:spcPts val="0"/>
              </a:spcBef>
              <a:spcAft>
                <a:spcPts val="0"/>
              </a:spcAft>
              <a:buFont typeface="+mj-lt"/>
              <a:buAutoNum type="arabicPeriod"/>
              <a:defRPr/>
            </a:pPr>
            <a:r>
              <a:rPr lang="en-US" dirty="0" smtClean="0"/>
              <a:t>On the slide, select the picture. Under </a:t>
            </a:r>
            <a:r>
              <a:rPr lang="en-US" b="1" dirty="0" smtClean="0"/>
              <a:t>Picture Tools</a:t>
            </a:r>
            <a:r>
              <a:rPr lang="en-US" dirty="0" smtClean="0"/>
              <a:t>, on the </a:t>
            </a:r>
            <a:r>
              <a:rPr lang="en-US" b="1" dirty="0" smtClean="0"/>
              <a:t>Format</a:t>
            </a:r>
            <a:r>
              <a:rPr lang="en-US" dirty="0" smtClean="0"/>
              <a:t> tab, in the bottom right corner of the </a:t>
            </a:r>
            <a:r>
              <a:rPr lang="en-US" b="1" dirty="0" smtClean="0"/>
              <a:t>Size</a:t>
            </a:r>
            <a:r>
              <a:rPr lang="en-US" dirty="0" smtClean="0"/>
              <a:t> group, click the </a:t>
            </a:r>
            <a:r>
              <a:rPr lang="en-US" b="1" dirty="0" smtClean="0"/>
              <a:t>Size and Position</a:t>
            </a:r>
            <a:r>
              <a:rPr lang="en-US" dirty="0" smtClean="0"/>
              <a:t> dialog box launcher. In the </a:t>
            </a:r>
            <a:r>
              <a:rPr lang="en-US" b="1" dirty="0" smtClean="0"/>
              <a:t>Size and Position </a:t>
            </a:r>
            <a:r>
              <a:rPr lang="en-US" dirty="0" smtClean="0"/>
              <a:t> dialog box, on the </a:t>
            </a:r>
            <a:r>
              <a:rPr lang="en-US" b="1" dirty="0" smtClean="0"/>
              <a:t>Size</a:t>
            </a:r>
            <a:r>
              <a:rPr lang="en-US" dirty="0" smtClean="0"/>
              <a:t> tab, resize or crop the picture as needed so that under </a:t>
            </a:r>
            <a:r>
              <a:rPr lang="en-US" b="1" dirty="0" smtClean="0"/>
              <a:t>Size and rotate</a:t>
            </a:r>
            <a:r>
              <a:rPr lang="en-US" dirty="0" smtClean="0"/>
              <a:t>, the </a:t>
            </a:r>
            <a:r>
              <a:rPr lang="en-US" b="1" dirty="0" smtClean="0"/>
              <a:t>Height</a:t>
            </a:r>
            <a:r>
              <a:rPr lang="en-US" dirty="0" smtClean="0"/>
              <a:t> box is set to </a:t>
            </a:r>
            <a:r>
              <a:rPr lang="en-US" b="1" dirty="0" smtClean="0"/>
              <a:t>4”</a:t>
            </a:r>
            <a:r>
              <a:rPr lang="en-US" dirty="0" smtClean="0"/>
              <a:t> and the </a:t>
            </a:r>
            <a:r>
              <a:rPr lang="en-US" b="1" dirty="0" smtClean="0"/>
              <a:t>Width</a:t>
            </a:r>
            <a:r>
              <a:rPr lang="en-US" dirty="0" smtClean="0"/>
              <a:t> box is set to </a:t>
            </a:r>
            <a:r>
              <a:rPr lang="en-US" b="1" dirty="0" smtClean="0"/>
              <a:t>5.33”</a:t>
            </a:r>
            <a:r>
              <a:rPr lang="en-US" dirty="0" smtClean="0"/>
              <a:t>. Resize the picture under </a:t>
            </a:r>
            <a:r>
              <a:rPr lang="en-US" b="1" dirty="0" smtClean="0"/>
              <a:t>Size and rotate </a:t>
            </a:r>
            <a:r>
              <a:rPr lang="en-US" dirty="0" smtClean="0"/>
              <a:t>by entering values into the </a:t>
            </a:r>
            <a:r>
              <a:rPr lang="en-US" b="1" dirty="0" smtClean="0"/>
              <a:t>Height</a:t>
            </a:r>
            <a:r>
              <a:rPr lang="en-US" dirty="0" smtClean="0"/>
              <a:t> and </a:t>
            </a:r>
            <a:r>
              <a:rPr lang="en-US" b="1" dirty="0" smtClean="0"/>
              <a:t>Width</a:t>
            </a:r>
            <a:r>
              <a:rPr lang="en-US" dirty="0" smtClean="0"/>
              <a:t> boxes. Crop the picture under </a:t>
            </a:r>
            <a:r>
              <a:rPr lang="en-US" b="1" dirty="0" smtClean="0"/>
              <a:t>Crop from </a:t>
            </a:r>
            <a:r>
              <a:rPr lang="en-US" dirty="0" smtClean="0"/>
              <a:t>by entering values into the </a:t>
            </a:r>
            <a:r>
              <a:rPr lang="en-US" b="1" dirty="0" smtClean="0"/>
              <a:t>Left</a:t>
            </a:r>
            <a:r>
              <a:rPr lang="en-US" dirty="0" smtClean="0"/>
              <a:t>, </a:t>
            </a:r>
            <a:r>
              <a:rPr lang="en-US" b="1" dirty="0" smtClean="0"/>
              <a:t>Right</a:t>
            </a:r>
            <a:r>
              <a:rPr lang="en-US" dirty="0" smtClean="0"/>
              <a:t>, </a:t>
            </a:r>
            <a:r>
              <a:rPr lang="en-US" b="1" dirty="0" smtClean="0"/>
              <a:t>Top</a:t>
            </a:r>
            <a:r>
              <a:rPr lang="en-US" dirty="0" smtClean="0"/>
              <a:t>, and </a:t>
            </a:r>
            <a:r>
              <a:rPr lang="en-US" b="1" dirty="0" smtClean="0"/>
              <a:t>Bottom</a:t>
            </a:r>
            <a:r>
              <a:rPr lang="en-US" dirty="0" smtClean="0"/>
              <a:t> boxes. </a:t>
            </a:r>
          </a:p>
          <a:p>
            <a:pPr marL="228600" indent="-228600" eaLnBrk="1" fontAlgn="auto" hangingPunct="1">
              <a:spcBef>
                <a:spcPts val="0"/>
              </a:spcBef>
              <a:spcAft>
                <a:spcPts val="0"/>
              </a:spcAft>
              <a:buFont typeface="+mj-lt"/>
              <a:buAutoNum type="arabicPeriod"/>
              <a:defRPr/>
            </a:pPr>
            <a:r>
              <a:rPr lang="en-US" dirty="0" smtClean="0"/>
              <a:t>On the </a:t>
            </a:r>
            <a:r>
              <a:rPr lang="en-US" b="1" dirty="0" smtClean="0"/>
              <a:t>Home</a:t>
            </a:r>
            <a:r>
              <a:rPr lang="en-US" dirty="0" smtClean="0"/>
              <a:t> tab, in the </a:t>
            </a:r>
            <a:r>
              <a:rPr lang="en-US" b="1" dirty="0" smtClean="0"/>
              <a:t>Drawing</a:t>
            </a:r>
            <a:r>
              <a:rPr lang="en-US" dirty="0" smtClean="0"/>
              <a:t> group, click </a:t>
            </a:r>
            <a:r>
              <a:rPr lang="en-US" b="1" dirty="0" smtClean="0"/>
              <a:t>Arrange</a:t>
            </a:r>
            <a:r>
              <a:rPr lang="en-US" dirty="0" smtClean="0"/>
              <a:t>,</a:t>
            </a:r>
            <a:r>
              <a:rPr lang="en-US" b="1" dirty="0" smtClean="0"/>
              <a:t> </a:t>
            </a:r>
            <a:r>
              <a:rPr lang="en-US" dirty="0" smtClean="0"/>
              <a:t>point to </a:t>
            </a:r>
            <a:r>
              <a:rPr lang="en-US" b="1" dirty="0" smtClean="0"/>
              <a:t>Align</a:t>
            </a:r>
            <a:r>
              <a:rPr lang="en-US" dirty="0" smtClean="0"/>
              <a:t>, and then do the following: </a:t>
            </a:r>
          </a:p>
          <a:p>
            <a:pPr marL="685800" lvl="1" indent="-228600" eaLnBrk="1" fontAlgn="auto" hangingPunct="1">
              <a:spcBef>
                <a:spcPts val="0"/>
              </a:spcBef>
              <a:spcAft>
                <a:spcPts val="0"/>
              </a:spcAft>
              <a:buFont typeface="+mj-lt"/>
              <a:buAutoNum type="arabicPeriod"/>
              <a:defRPr/>
            </a:pPr>
            <a:r>
              <a:rPr lang="en-US" dirty="0" smtClean="0"/>
              <a:t>Click </a:t>
            </a:r>
            <a:r>
              <a:rPr lang="en-US" b="1" dirty="0" smtClean="0"/>
              <a:t>Align to Slide</a:t>
            </a:r>
            <a:r>
              <a:rPr lang="en-US" dirty="0" smtClean="0"/>
              <a:t>.</a:t>
            </a:r>
          </a:p>
          <a:p>
            <a:pPr marL="685800" lvl="1" indent="-228600" eaLnBrk="1" fontAlgn="auto" hangingPunct="1">
              <a:spcBef>
                <a:spcPts val="0"/>
              </a:spcBef>
              <a:spcAft>
                <a:spcPts val="0"/>
              </a:spcAft>
              <a:buFont typeface="+mj-lt"/>
              <a:buAutoNum type="arabicPeriod"/>
              <a:defRPr/>
            </a:pPr>
            <a:r>
              <a:rPr lang="en-US" dirty="0" smtClean="0"/>
              <a:t>Click </a:t>
            </a:r>
            <a:r>
              <a:rPr lang="en-US" b="1" dirty="0" smtClean="0"/>
              <a:t>Align Center</a:t>
            </a:r>
            <a:r>
              <a:rPr lang="en-US" dirty="0" smtClean="0"/>
              <a:t>.</a:t>
            </a:r>
          </a:p>
          <a:p>
            <a:pPr marL="685800" lvl="1" indent="-228600" eaLnBrk="1" fontAlgn="auto" hangingPunct="1">
              <a:spcBef>
                <a:spcPts val="0"/>
              </a:spcBef>
              <a:spcAft>
                <a:spcPts val="0"/>
              </a:spcAft>
              <a:buFont typeface="+mj-lt"/>
              <a:buAutoNum type="arabicPeriod"/>
              <a:defRPr/>
            </a:pPr>
            <a:r>
              <a:rPr lang="en-US" dirty="0" smtClean="0"/>
              <a:t>Click </a:t>
            </a:r>
            <a:r>
              <a:rPr lang="en-US" b="1" dirty="0" smtClean="0"/>
              <a:t>Align Middle</a:t>
            </a:r>
            <a:r>
              <a:rPr lang="en-US" dirty="0" smtClean="0"/>
              <a:t>.</a:t>
            </a:r>
            <a:r>
              <a:rPr lang="en-US" b="1" dirty="0" smtClean="0"/>
              <a:t> </a:t>
            </a:r>
          </a:p>
          <a:p>
            <a:pPr marL="228600" indent="-228600" eaLnBrk="1" fontAlgn="auto" hangingPunct="1">
              <a:spcBef>
                <a:spcPts val="0"/>
              </a:spcBef>
              <a:spcAft>
                <a:spcPts val="0"/>
              </a:spcAft>
              <a:buFont typeface="+mj-lt"/>
              <a:buAutoNum type="arabicPeriod" startAt="6"/>
              <a:defRPr/>
            </a:pPr>
            <a:r>
              <a:rPr lang="en-US" dirty="0" smtClean="0"/>
              <a:t>On the </a:t>
            </a:r>
            <a:r>
              <a:rPr lang="en-US" b="1" dirty="0" smtClean="0"/>
              <a:t>Home</a:t>
            </a:r>
            <a:r>
              <a:rPr lang="en-US" dirty="0" smtClean="0"/>
              <a:t> tab, in the </a:t>
            </a:r>
            <a:r>
              <a:rPr lang="en-US" b="1" dirty="0" smtClean="0"/>
              <a:t>Drawing</a:t>
            </a:r>
            <a:r>
              <a:rPr lang="en-US" dirty="0" smtClean="0"/>
              <a:t> group, click </a:t>
            </a:r>
            <a:r>
              <a:rPr lang="en-US" b="1" dirty="0" smtClean="0"/>
              <a:t>Shapes</a:t>
            </a:r>
            <a:r>
              <a:rPr lang="en-US" dirty="0" smtClean="0"/>
              <a:t>, and then under </a:t>
            </a:r>
            <a:r>
              <a:rPr lang="en-US" b="1" dirty="0" smtClean="0"/>
              <a:t>Rectangles</a:t>
            </a:r>
            <a:r>
              <a:rPr lang="en-US" dirty="0" smtClean="0"/>
              <a:t> click </a:t>
            </a:r>
            <a:r>
              <a:rPr lang="en-US" b="1" dirty="0" smtClean="0"/>
              <a:t>Rectangle</a:t>
            </a:r>
            <a:r>
              <a:rPr lang="en-US" dirty="0" smtClean="0"/>
              <a:t> (first option from the left).</a:t>
            </a:r>
          </a:p>
          <a:p>
            <a:pPr marL="228600" indent="-228600" eaLnBrk="1" fontAlgn="auto" hangingPunct="1">
              <a:spcBef>
                <a:spcPts val="0"/>
              </a:spcBef>
              <a:spcAft>
                <a:spcPts val="0"/>
              </a:spcAft>
              <a:buFont typeface="+mj-lt"/>
              <a:buAutoNum type="arabicPeriod" startAt="6"/>
              <a:defRPr/>
            </a:pPr>
            <a:r>
              <a:rPr lang="en-US" dirty="0" smtClean="0"/>
              <a:t>On the slide, drag to draw a rectangle.</a:t>
            </a:r>
          </a:p>
          <a:p>
            <a:pPr marL="228600" indent="-228600" eaLnBrk="1" fontAlgn="auto" hangingPunct="1">
              <a:spcBef>
                <a:spcPts val="0"/>
              </a:spcBef>
              <a:spcAft>
                <a:spcPts val="0"/>
              </a:spcAft>
              <a:buFont typeface="+mj-lt"/>
              <a:buAutoNum type="arabicPeriod" startAt="6"/>
              <a:defRPr/>
            </a:pPr>
            <a:r>
              <a:rPr lang="en-US" dirty="0" smtClean="0"/>
              <a:t>Select the rectangle. Under</a:t>
            </a:r>
            <a:r>
              <a:rPr lang="en-US" b="1" dirty="0" smtClean="0"/>
              <a:t> Drawing</a:t>
            </a:r>
            <a:r>
              <a:rPr lang="en-US" dirty="0" smtClean="0"/>
              <a:t> </a:t>
            </a:r>
            <a:r>
              <a:rPr lang="en-US" b="1" dirty="0" smtClean="0"/>
              <a:t>Tools</a:t>
            </a:r>
            <a:r>
              <a:rPr lang="en-US" dirty="0" smtClean="0"/>
              <a:t>, on the </a:t>
            </a:r>
            <a:r>
              <a:rPr lang="en-US" b="1" dirty="0" smtClean="0"/>
              <a:t>Format </a:t>
            </a:r>
            <a:r>
              <a:rPr lang="en-US" dirty="0" smtClean="0"/>
              <a:t>tab, in the </a:t>
            </a:r>
            <a:r>
              <a:rPr lang="en-US" b="1" dirty="0" smtClean="0"/>
              <a:t>Size</a:t>
            </a:r>
            <a:r>
              <a:rPr lang="en-US" dirty="0" smtClean="0"/>
              <a:t> group, do the following:</a:t>
            </a:r>
          </a:p>
          <a:p>
            <a:pPr marL="685800" lvl="1" indent="-228600" eaLnBrk="1" fontAlgn="auto" hangingPunct="1">
              <a:spcBef>
                <a:spcPts val="0"/>
              </a:spcBef>
              <a:spcAft>
                <a:spcPts val="0"/>
              </a:spcAft>
              <a:buFont typeface="Arial" pitchFamily="34" charset="0"/>
              <a:buChar char="•"/>
              <a:defRPr/>
            </a:pPr>
            <a:r>
              <a:rPr lang="en-US" dirty="0" smtClean="0"/>
              <a:t>In the in the </a:t>
            </a:r>
            <a:r>
              <a:rPr lang="en-US" b="1" dirty="0" smtClean="0"/>
              <a:t>Shape Height </a:t>
            </a:r>
            <a:r>
              <a:rPr lang="en-US" dirty="0" smtClean="0"/>
              <a:t>box, enter </a:t>
            </a:r>
            <a:r>
              <a:rPr lang="en-US" b="1" dirty="0" smtClean="0"/>
              <a:t>0.05”</a:t>
            </a:r>
            <a:r>
              <a:rPr lang="en-US" dirty="0" smtClean="0"/>
              <a:t>.</a:t>
            </a:r>
          </a:p>
          <a:p>
            <a:pPr marL="685800" lvl="1" indent="-228600" eaLnBrk="1" fontAlgn="auto" hangingPunct="1">
              <a:spcBef>
                <a:spcPts val="0"/>
              </a:spcBef>
              <a:spcAft>
                <a:spcPts val="0"/>
              </a:spcAft>
              <a:buFont typeface="Arial" pitchFamily="34" charset="0"/>
              <a:buChar char="•"/>
              <a:defRPr/>
            </a:pPr>
            <a:r>
              <a:rPr lang="en-US" dirty="0" smtClean="0"/>
              <a:t>In the </a:t>
            </a:r>
            <a:r>
              <a:rPr lang="en-US" b="1" dirty="0" smtClean="0"/>
              <a:t>Shape Width </a:t>
            </a:r>
            <a:r>
              <a:rPr lang="en-US" dirty="0" smtClean="0"/>
              <a:t>box, enter </a:t>
            </a:r>
            <a:r>
              <a:rPr lang="en-US" b="1" dirty="0" smtClean="0"/>
              <a:t>10.3”</a:t>
            </a:r>
            <a:r>
              <a:rPr lang="en-US" dirty="0" smtClean="0"/>
              <a:t>.</a:t>
            </a:r>
          </a:p>
          <a:p>
            <a:pPr marL="228600" indent="-228600" eaLnBrk="1" fontAlgn="auto" hangingPunct="1">
              <a:spcBef>
                <a:spcPts val="0"/>
              </a:spcBef>
              <a:spcAft>
                <a:spcPts val="0"/>
              </a:spcAft>
              <a:buFont typeface="+mj-lt"/>
              <a:buAutoNum type="arabicPeriod" startAt="6"/>
              <a:defRPr/>
            </a:pPr>
            <a:r>
              <a:rPr lang="en-US" dirty="0" smtClean="0"/>
              <a:t>Under</a:t>
            </a:r>
            <a:r>
              <a:rPr lang="en-US" b="1" dirty="0" smtClean="0"/>
              <a:t> Drawing</a:t>
            </a:r>
            <a:r>
              <a:rPr lang="en-US" dirty="0" smtClean="0"/>
              <a:t> </a:t>
            </a:r>
            <a:r>
              <a:rPr lang="en-US" b="1" dirty="0" smtClean="0"/>
              <a:t>Tools</a:t>
            </a:r>
            <a:r>
              <a:rPr lang="en-US" dirty="0" smtClean="0"/>
              <a:t>, on the </a:t>
            </a:r>
            <a:r>
              <a:rPr lang="en-US" b="1" dirty="0" smtClean="0"/>
              <a:t>Format </a:t>
            </a:r>
            <a:r>
              <a:rPr lang="en-US" dirty="0" smtClean="0"/>
              <a:t>tab, in the </a:t>
            </a:r>
            <a:r>
              <a:rPr lang="en-US" b="1" dirty="0" smtClean="0"/>
              <a:t>Shape Styles</a:t>
            </a:r>
            <a:r>
              <a:rPr lang="en-US" dirty="0" smtClean="0"/>
              <a:t> group, click the arrow next to </a:t>
            </a:r>
            <a:r>
              <a:rPr lang="en-US" b="1" dirty="0" smtClean="0"/>
              <a:t>Shape Fill</a:t>
            </a:r>
            <a:r>
              <a:rPr lang="en-US" dirty="0" smtClean="0"/>
              <a:t>, and then click </a:t>
            </a:r>
            <a:r>
              <a:rPr lang="en-US" b="1" dirty="0" smtClean="0"/>
              <a:t>Blue, Accent 1 </a:t>
            </a:r>
            <a:r>
              <a:rPr lang="en-US" dirty="0" smtClean="0"/>
              <a:t>(first row, fifth option from the left).</a:t>
            </a:r>
          </a:p>
          <a:p>
            <a:pPr marL="228600" indent="-228600" eaLnBrk="1" fontAlgn="auto" hangingPunct="1">
              <a:spcBef>
                <a:spcPts val="0"/>
              </a:spcBef>
              <a:spcAft>
                <a:spcPts val="0"/>
              </a:spcAft>
              <a:buFont typeface="+mj-lt"/>
              <a:buAutoNum type="arabicPeriod" startAt="6"/>
              <a:defRPr/>
            </a:pPr>
            <a:r>
              <a:rPr lang="en-US" dirty="0" smtClean="0"/>
              <a:t>Under</a:t>
            </a:r>
            <a:r>
              <a:rPr lang="en-US" b="1" dirty="0" smtClean="0"/>
              <a:t> Drawing</a:t>
            </a:r>
            <a:r>
              <a:rPr lang="en-US" dirty="0" smtClean="0"/>
              <a:t> </a:t>
            </a:r>
            <a:r>
              <a:rPr lang="en-US" b="1" dirty="0" smtClean="0"/>
              <a:t>Tools</a:t>
            </a:r>
            <a:r>
              <a:rPr lang="en-US" dirty="0" smtClean="0"/>
              <a:t>, on the </a:t>
            </a:r>
            <a:r>
              <a:rPr lang="en-US" b="1" dirty="0" smtClean="0"/>
              <a:t>Format </a:t>
            </a:r>
            <a:r>
              <a:rPr lang="en-US" dirty="0" smtClean="0"/>
              <a:t>tab, in the </a:t>
            </a:r>
            <a:r>
              <a:rPr lang="en-US" b="1" dirty="0" smtClean="0"/>
              <a:t>Shape Styles</a:t>
            </a:r>
            <a:r>
              <a:rPr lang="en-US" dirty="0" smtClean="0"/>
              <a:t> group, click </a:t>
            </a:r>
            <a:r>
              <a:rPr lang="en-US" b="1" dirty="0" smtClean="0"/>
              <a:t>Shape Effects</a:t>
            </a:r>
            <a:r>
              <a:rPr lang="en-US" dirty="0" smtClean="0"/>
              <a:t>, point to </a:t>
            </a:r>
            <a:r>
              <a:rPr lang="en-US" b="1" dirty="0" smtClean="0"/>
              <a:t>Preset, </a:t>
            </a:r>
            <a:r>
              <a:rPr lang="en-US" dirty="0" smtClean="0"/>
              <a:t>and then under </a:t>
            </a:r>
            <a:r>
              <a:rPr lang="en-US" b="1" dirty="0" smtClean="0"/>
              <a:t>Presets</a:t>
            </a:r>
            <a:r>
              <a:rPr lang="en-US" dirty="0" smtClean="0"/>
              <a:t>, click </a:t>
            </a:r>
            <a:r>
              <a:rPr lang="en-US" b="1" dirty="0" smtClean="0"/>
              <a:t>Preset 8 </a:t>
            </a:r>
            <a:r>
              <a:rPr lang="en-US" dirty="0" smtClean="0"/>
              <a:t>(second row, fourth option from the left).</a:t>
            </a:r>
          </a:p>
          <a:p>
            <a:pPr marL="228600" indent="-228600" eaLnBrk="1" fontAlgn="auto" hangingPunct="1">
              <a:spcBef>
                <a:spcPts val="0"/>
              </a:spcBef>
              <a:spcAft>
                <a:spcPts val="0"/>
              </a:spcAft>
              <a:buFont typeface="+mj-lt"/>
              <a:buAutoNum type="arabicPeriod" startAt="6"/>
              <a:defRPr/>
            </a:pPr>
            <a:r>
              <a:rPr lang="en-US" dirty="0" smtClean="0"/>
              <a:t>Select the rectangle. On the </a:t>
            </a:r>
            <a:r>
              <a:rPr lang="en-US" b="1" dirty="0" smtClean="0"/>
              <a:t>Home </a:t>
            </a:r>
            <a:r>
              <a:rPr lang="en-US" dirty="0" smtClean="0"/>
              <a:t>tab, in the </a:t>
            </a:r>
            <a:r>
              <a:rPr lang="en-US" b="1" dirty="0" smtClean="0"/>
              <a:t>Clipboard </a:t>
            </a:r>
            <a:r>
              <a:rPr lang="en-US" dirty="0" smtClean="0"/>
              <a:t>group, click the arrow under </a:t>
            </a:r>
            <a:r>
              <a:rPr lang="en-US" b="1" dirty="0" smtClean="0"/>
              <a:t>Paste</a:t>
            </a:r>
            <a:r>
              <a:rPr lang="en-US" dirty="0" smtClean="0"/>
              <a:t>,</a:t>
            </a:r>
            <a:r>
              <a:rPr lang="en-US" b="1" dirty="0" smtClean="0"/>
              <a:t> </a:t>
            </a:r>
            <a:r>
              <a:rPr lang="en-US" dirty="0" smtClean="0"/>
              <a:t>and then click </a:t>
            </a:r>
            <a:r>
              <a:rPr lang="en-US" b="1" dirty="0" smtClean="0"/>
              <a:t>Duplicate</a:t>
            </a:r>
            <a:r>
              <a:rPr lang="en-US" dirty="0" smtClean="0"/>
              <a:t>.</a:t>
            </a:r>
            <a:r>
              <a:rPr lang="en-US" b="1" dirty="0" smtClean="0"/>
              <a:t> </a:t>
            </a:r>
            <a:r>
              <a:rPr lang="en-US" dirty="0" smtClean="0"/>
              <a:t>Repeat this process two more times for a total of four rectangles.</a:t>
            </a:r>
          </a:p>
          <a:p>
            <a:pPr marL="228600" indent="-228600" eaLnBrk="1" fontAlgn="auto" hangingPunct="1">
              <a:spcBef>
                <a:spcPts val="0"/>
              </a:spcBef>
              <a:spcAft>
                <a:spcPts val="0"/>
              </a:spcAft>
              <a:buFont typeface="+mj-lt"/>
              <a:buAutoNum type="arabicPeriod" startAt="6"/>
              <a:defRPr/>
            </a:pPr>
            <a:r>
              <a:rPr lang="en-US" dirty="0" smtClean="0"/>
              <a:t>Drag one of the rectangles until the bottom edge of the rectangle meets the top edge of the picture.</a:t>
            </a:r>
          </a:p>
          <a:p>
            <a:pPr marL="228600" indent="-228600" eaLnBrk="1" fontAlgn="auto" hangingPunct="1">
              <a:spcBef>
                <a:spcPts val="0"/>
              </a:spcBef>
              <a:spcAft>
                <a:spcPts val="0"/>
              </a:spcAft>
              <a:buFont typeface="+mj-lt"/>
              <a:buAutoNum type="arabicPeriod" startAt="6"/>
              <a:defRPr/>
            </a:pPr>
            <a:r>
              <a:rPr lang="en-US" dirty="0" smtClean="0"/>
              <a:t>Drag another rectangle until the top edge of the rectangle meets the bottom edge of the picture.</a:t>
            </a:r>
          </a:p>
          <a:p>
            <a:pPr marL="228600" indent="-228600" eaLnBrk="1" fontAlgn="auto" hangingPunct="1">
              <a:spcBef>
                <a:spcPts val="0"/>
              </a:spcBef>
              <a:spcAft>
                <a:spcPts val="0"/>
              </a:spcAft>
              <a:buFont typeface="+mj-lt"/>
              <a:buAutoNum type="arabicPeriod" startAt="6"/>
              <a:defRPr/>
            </a:pPr>
            <a:r>
              <a:rPr lang="en-US" dirty="0" smtClean="0"/>
              <a:t>Press and hold CTRL, and then select the other two rectangles. Under</a:t>
            </a:r>
            <a:r>
              <a:rPr lang="en-US" b="1" dirty="0" smtClean="0"/>
              <a:t> Drawing</a:t>
            </a:r>
            <a:r>
              <a:rPr lang="en-US" dirty="0" smtClean="0"/>
              <a:t> </a:t>
            </a:r>
            <a:r>
              <a:rPr lang="en-US" b="1" dirty="0" smtClean="0"/>
              <a:t>Tools</a:t>
            </a:r>
            <a:r>
              <a:rPr lang="en-US" dirty="0" smtClean="0"/>
              <a:t>, on the </a:t>
            </a:r>
            <a:r>
              <a:rPr lang="en-US" b="1" dirty="0" smtClean="0"/>
              <a:t>Format </a:t>
            </a:r>
            <a:r>
              <a:rPr lang="en-US" dirty="0" smtClean="0"/>
              <a:t>tab, in the </a:t>
            </a:r>
            <a:r>
              <a:rPr lang="en-US" b="1" dirty="0" smtClean="0"/>
              <a:t>Size</a:t>
            </a:r>
            <a:r>
              <a:rPr lang="en-US" dirty="0" smtClean="0"/>
              <a:t> group, do the following: </a:t>
            </a:r>
          </a:p>
          <a:p>
            <a:pPr marL="685800" lvl="1" indent="-228600" eaLnBrk="1" fontAlgn="auto" hangingPunct="1">
              <a:spcBef>
                <a:spcPts val="0"/>
              </a:spcBef>
              <a:spcAft>
                <a:spcPts val="0"/>
              </a:spcAft>
              <a:buFont typeface="Arial" pitchFamily="34" charset="0"/>
              <a:buChar char="•"/>
              <a:defRPr/>
            </a:pPr>
            <a:r>
              <a:rPr lang="en-US" dirty="0" smtClean="0"/>
              <a:t>In the in the </a:t>
            </a:r>
            <a:r>
              <a:rPr lang="en-US" b="1" dirty="0" smtClean="0"/>
              <a:t>Shape Height </a:t>
            </a:r>
            <a:r>
              <a:rPr lang="en-US" dirty="0" smtClean="0"/>
              <a:t>box, enter </a:t>
            </a:r>
            <a:r>
              <a:rPr lang="en-US" b="1" dirty="0" smtClean="0"/>
              <a:t>7.8”</a:t>
            </a:r>
            <a:r>
              <a:rPr lang="en-US" dirty="0" smtClean="0"/>
              <a:t>.</a:t>
            </a:r>
          </a:p>
          <a:p>
            <a:pPr marL="685800" lvl="1" indent="-228600" eaLnBrk="1" fontAlgn="auto" hangingPunct="1">
              <a:spcBef>
                <a:spcPts val="0"/>
              </a:spcBef>
              <a:spcAft>
                <a:spcPts val="0"/>
              </a:spcAft>
              <a:buFont typeface="Arial" pitchFamily="34" charset="0"/>
              <a:buChar char="•"/>
              <a:defRPr/>
            </a:pPr>
            <a:r>
              <a:rPr lang="en-US" dirty="0" smtClean="0"/>
              <a:t>In the </a:t>
            </a:r>
            <a:r>
              <a:rPr lang="en-US" b="1" dirty="0" smtClean="0"/>
              <a:t>Shape Width </a:t>
            </a:r>
            <a:r>
              <a:rPr lang="en-US" dirty="0" smtClean="0"/>
              <a:t>box, enter </a:t>
            </a:r>
            <a:r>
              <a:rPr lang="en-US" b="1" dirty="0" smtClean="0"/>
              <a:t>0.05”</a:t>
            </a:r>
            <a:r>
              <a:rPr lang="en-US" dirty="0" smtClean="0"/>
              <a:t>.</a:t>
            </a:r>
          </a:p>
          <a:p>
            <a:pPr marL="228600" indent="-228600" eaLnBrk="1" fontAlgn="auto" hangingPunct="1">
              <a:spcBef>
                <a:spcPts val="0"/>
              </a:spcBef>
              <a:spcAft>
                <a:spcPts val="0"/>
              </a:spcAft>
              <a:buFont typeface="+mj-lt"/>
              <a:buAutoNum type="arabicPeriod" startAt="15"/>
              <a:defRPr/>
            </a:pPr>
            <a:r>
              <a:rPr lang="en-US" dirty="0" smtClean="0"/>
              <a:t>Drag one of the vertical rectangles until the right edge of the rectangle meets the left edge of the picture.</a:t>
            </a:r>
          </a:p>
          <a:p>
            <a:pPr marL="228600" indent="-228600" eaLnBrk="1" fontAlgn="auto" hangingPunct="1">
              <a:spcBef>
                <a:spcPts val="0"/>
              </a:spcBef>
              <a:spcAft>
                <a:spcPts val="0"/>
              </a:spcAft>
              <a:buFont typeface="+mj-lt"/>
              <a:buAutoNum type="arabicPeriod" startAt="15"/>
              <a:defRPr/>
            </a:pPr>
            <a:r>
              <a:rPr lang="en-US" dirty="0" smtClean="0"/>
              <a:t>Drag the other vertical rectangle until the left edge of the rectangle meets the right edge of the picture. </a:t>
            </a:r>
          </a:p>
          <a:p>
            <a:pPr marL="228600" indent="-228600" eaLnBrk="1" fontAlgn="auto" hangingPunct="1">
              <a:spcBef>
                <a:spcPts val="0"/>
              </a:spcBef>
              <a:spcAft>
                <a:spcPts val="0"/>
              </a:spcAft>
              <a:buFont typeface="+mj-lt"/>
              <a:buAutoNum type="arabicPeriod" startAt="15"/>
              <a:defRPr/>
            </a:pPr>
            <a:r>
              <a:rPr lang="en-US" dirty="0" smtClean="0"/>
              <a:t>Press and hold CTRL, and then select both of the horizontal (top and bottom) rectangles. On the </a:t>
            </a:r>
            <a:r>
              <a:rPr lang="en-US" b="1" dirty="0" smtClean="0"/>
              <a:t>Home</a:t>
            </a:r>
            <a:r>
              <a:rPr lang="en-US" dirty="0" smtClean="0"/>
              <a:t> tab, in the </a:t>
            </a:r>
            <a:r>
              <a:rPr lang="en-US" b="1" dirty="0" smtClean="0"/>
              <a:t>Drawing</a:t>
            </a:r>
            <a:r>
              <a:rPr lang="en-US" dirty="0" smtClean="0"/>
              <a:t> group, click </a:t>
            </a:r>
            <a:r>
              <a:rPr lang="en-US" b="1" dirty="0" smtClean="0"/>
              <a:t>Arrange</a:t>
            </a:r>
            <a:r>
              <a:rPr lang="en-US" dirty="0" smtClean="0"/>
              <a:t>, point to </a:t>
            </a:r>
            <a:r>
              <a:rPr lang="en-US" b="1" dirty="0" smtClean="0"/>
              <a:t>Align</a:t>
            </a:r>
            <a:r>
              <a:rPr lang="en-US" dirty="0" smtClean="0"/>
              <a:t>, and then do the following:</a:t>
            </a:r>
          </a:p>
          <a:p>
            <a:pPr marL="685800" lvl="1" indent="-228600" eaLnBrk="1" fontAlgn="auto" hangingPunct="1">
              <a:spcBef>
                <a:spcPts val="0"/>
              </a:spcBef>
              <a:spcAft>
                <a:spcPts val="0"/>
              </a:spcAft>
              <a:buFont typeface="+mj-lt"/>
              <a:buAutoNum type="arabicPeriod"/>
              <a:defRPr/>
            </a:pPr>
            <a:r>
              <a:rPr lang="en-US" dirty="0" smtClean="0"/>
              <a:t>Click </a:t>
            </a:r>
            <a:r>
              <a:rPr lang="en-US" b="1" dirty="0" smtClean="0"/>
              <a:t>Align to Slide</a:t>
            </a:r>
            <a:r>
              <a:rPr lang="en-US" dirty="0" smtClean="0"/>
              <a:t>.</a:t>
            </a:r>
          </a:p>
          <a:p>
            <a:pPr marL="685800" lvl="1" indent="-228600" eaLnBrk="1" fontAlgn="auto" hangingPunct="1">
              <a:spcBef>
                <a:spcPts val="0"/>
              </a:spcBef>
              <a:spcAft>
                <a:spcPts val="0"/>
              </a:spcAft>
              <a:buFont typeface="+mj-lt"/>
              <a:buAutoNum type="arabicPeriod"/>
              <a:defRPr/>
            </a:pPr>
            <a:r>
              <a:rPr lang="en-US" dirty="0" smtClean="0"/>
              <a:t>Click </a:t>
            </a:r>
            <a:r>
              <a:rPr lang="en-US" b="1" dirty="0" smtClean="0"/>
              <a:t>Align</a:t>
            </a:r>
            <a:r>
              <a:rPr lang="en-US" dirty="0" smtClean="0"/>
              <a:t> </a:t>
            </a:r>
            <a:r>
              <a:rPr lang="en-US" b="1" dirty="0" smtClean="0"/>
              <a:t>Center</a:t>
            </a:r>
            <a:r>
              <a:rPr lang="en-US" dirty="0" smtClean="0"/>
              <a:t>.</a:t>
            </a:r>
          </a:p>
          <a:p>
            <a:pPr marL="228600" indent="-228600" eaLnBrk="1" fontAlgn="auto" hangingPunct="1">
              <a:spcBef>
                <a:spcPts val="0"/>
              </a:spcBef>
              <a:spcAft>
                <a:spcPts val="0"/>
              </a:spcAft>
              <a:buFont typeface="+mj-lt"/>
              <a:buAutoNum type="arabicPeriod" startAt="15"/>
              <a:defRPr/>
            </a:pPr>
            <a:r>
              <a:rPr lang="en-US" dirty="0" smtClean="0"/>
              <a:t>Press and hold CTRL, and then select both of the vertical (left and right) rectangles. On the </a:t>
            </a:r>
            <a:r>
              <a:rPr lang="en-US" b="1" dirty="0" smtClean="0"/>
              <a:t>Home</a:t>
            </a:r>
            <a:r>
              <a:rPr lang="en-US" dirty="0" smtClean="0"/>
              <a:t> tab, in the </a:t>
            </a:r>
            <a:r>
              <a:rPr lang="en-US" b="1" dirty="0" smtClean="0"/>
              <a:t>Drawing</a:t>
            </a:r>
            <a:r>
              <a:rPr lang="en-US" dirty="0" smtClean="0"/>
              <a:t> group, click </a:t>
            </a:r>
            <a:r>
              <a:rPr lang="en-US" b="1" dirty="0" smtClean="0"/>
              <a:t>Arrange</a:t>
            </a:r>
            <a:r>
              <a:rPr lang="en-US" dirty="0" smtClean="0"/>
              <a:t>, point to </a:t>
            </a:r>
            <a:r>
              <a:rPr lang="en-US" b="1" dirty="0" smtClean="0"/>
              <a:t>Align</a:t>
            </a:r>
            <a:r>
              <a:rPr lang="en-US" dirty="0" smtClean="0"/>
              <a:t>, and then do the following:</a:t>
            </a:r>
          </a:p>
          <a:p>
            <a:pPr marL="685800" lvl="1" indent="-228600" eaLnBrk="1" fontAlgn="auto" hangingPunct="1">
              <a:spcBef>
                <a:spcPts val="0"/>
              </a:spcBef>
              <a:spcAft>
                <a:spcPts val="0"/>
              </a:spcAft>
              <a:buFont typeface="+mj-lt"/>
              <a:buAutoNum type="arabicPeriod"/>
              <a:defRPr/>
            </a:pPr>
            <a:r>
              <a:rPr lang="en-US" dirty="0" smtClean="0"/>
              <a:t>Click </a:t>
            </a:r>
            <a:r>
              <a:rPr lang="en-US" b="1" dirty="0" smtClean="0"/>
              <a:t>Align to Slide</a:t>
            </a:r>
            <a:r>
              <a:rPr lang="en-US" dirty="0" smtClean="0"/>
              <a:t>.</a:t>
            </a:r>
          </a:p>
          <a:p>
            <a:pPr marL="685800" lvl="1" indent="-228600" eaLnBrk="1" fontAlgn="auto" hangingPunct="1">
              <a:spcBef>
                <a:spcPts val="0"/>
              </a:spcBef>
              <a:spcAft>
                <a:spcPts val="0"/>
              </a:spcAft>
              <a:buFont typeface="+mj-lt"/>
              <a:buAutoNum type="arabicPeriod"/>
              <a:defRPr/>
            </a:pPr>
            <a:r>
              <a:rPr lang="en-US" dirty="0" smtClean="0"/>
              <a:t>Click </a:t>
            </a:r>
            <a:r>
              <a:rPr lang="en-US" b="1" dirty="0" smtClean="0"/>
              <a:t>Align</a:t>
            </a:r>
            <a:r>
              <a:rPr lang="en-US" dirty="0" smtClean="0"/>
              <a:t> </a:t>
            </a:r>
            <a:r>
              <a:rPr lang="en-US" b="1" dirty="0" smtClean="0"/>
              <a:t>Middle</a:t>
            </a:r>
            <a:r>
              <a:rPr lang="en-US" dirty="0" smtClean="0"/>
              <a:t>.</a:t>
            </a:r>
          </a:p>
          <a:p>
            <a:pPr eaLnBrk="1" fontAlgn="auto" hangingPunct="1">
              <a:spcBef>
                <a:spcPts val="0"/>
              </a:spcBef>
              <a:spcAft>
                <a:spcPts val="0"/>
              </a:spcAft>
              <a:defRPr/>
            </a:pPr>
            <a:endParaRPr lang="en-US" dirty="0" smtClean="0"/>
          </a:p>
          <a:p>
            <a:pPr eaLnBrk="1" fontAlgn="auto" hangingPunct="1">
              <a:spcBef>
                <a:spcPts val="0"/>
              </a:spcBef>
              <a:spcAft>
                <a:spcPts val="0"/>
              </a:spcAft>
              <a:defRPr/>
            </a:pPr>
            <a:endParaRPr lang="en-US" dirty="0" smtClean="0"/>
          </a:p>
          <a:p>
            <a:pPr eaLnBrk="1" fontAlgn="auto" hangingPunct="1">
              <a:spcBef>
                <a:spcPts val="0"/>
              </a:spcBef>
              <a:spcAft>
                <a:spcPts val="0"/>
              </a:spcAft>
              <a:defRPr/>
            </a:pPr>
            <a:r>
              <a:rPr lang="en-US" dirty="0" smtClean="0"/>
              <a:t>To reproduce the animation effects on this slide, do the following:</a:t>
            </a:r>
          </a:p>
          <a:p>
            <a:pPr marL="228600" indent="-228600" eaLnBrk="1" fontAlgn="auto" hangingPunct="1">
              <a:spcBef>
                <a:spcPts val="0"/>
              </a:spcBef>
              <a:spcAft>
                <a:spcPts val="0"/>
              </a:spcAft>
              <a:buFont typeface="+mj-lt"/>
              <a:buAutoNum type="arabicPeriod"/>
              <a:defRPr/>
            </a:pPr>
            <a:r>
              <a:rPr lang="en-US" dirty="0" smtClean="0"/>
              <a:t>On the </a:t>
            </a:r>
            <a:r>
              <a:rPr lang="en-US" b="1" dirty="0" smtClean="0"/>
              <a:t>Animations</a:t>
            </a:r>
            <a:r>
              <a:rPr lang="en-US" dirty="0" smtClean="0"/>
              <a:t> tab, in the </a:t>
            </a:r>
            <a:r>
              <a:rPr lang="en-US" b="1" dirty="0" smtClean="0"/>
              <a:t>Animations</a:t>
            </a:r>
            <a:r>
              <a:rPr lang="en-US" dirty="0" smtClean="0"/>
              <a:t> group, click </a:t>
            </a:r>
            <a:r>
              <a:rPr lang="en-US" b="1" dirty="0" smtClean="0"/>
              <a:t>Custom</a:t>
            </a:r>
            <a:r>
              <a:rPr lang="en-US" dirty="0" smtClean="0"/>
              <a:t> </a:t>
            </a:r>
            <a:r>
              <a:rPr lang="en-US" b="1" dirty="0" smtClean="0"/>
              <a:t>Animation</a:t>
            </a:r>
            <a:r>
              <a:rPr lang="en-US" dirty="0" smtClean="0"/>
              <a:t>.</a:t>
            </a:r>
          </a:p>
          <a:p>
            <a:pPr marL="228600" indent="-228600" eaLnBrk="1" fontAlgn="auto" hangingPunct="1">
              <a:spcBef>
                <a:spcPts val="0"/>
              </a:spcBef>
              <a:spcAft>
                <a:spcPts val="0"/>
              </a:spcAft>
              <a:buFont typeface="+mj-lt"/>
              <a:buAutoNum type="arabicPeriod"/>
              <a:defRPr/>
            </a:pPr>
            <a:r>
              <a:rPr lang="en-US" dirty="0" smtClean="0"/>
              <a:t>Press and hold CTRL, and then select the four rectangles on the slide. In the </a:t>
            </a:r>
            <a:r>
              <a:rPr lang="en-US" b="1" dirty="0" smtClean="0"/>
              <a:t>Custom</a:t>
            </a:r>
            <a:r>
              <a:rPr lang="en-US" dirty="0" smtClean="0"/>
              <a:t> </a:t>
            </a:r>
            <a:r>
              <a:rPr lang="en-US" b="1" dirty="0" smtClean="0"/>
              <a:t>Animation</a:t>
            </a:r>
            <a:r>
              <a:rPr lang="en-US" dirty="0" smtClean="0"/>
              <a:t> task pane, do the following:</a:t>
            </a:r>
          </a:p>
          <a:p>
            <a:pPr marL="685800" lvl="1" indent="-228600" eaLnBrk="1" fontAlgn="auto" hangingPunct="1">
              <a:spcBef>
                <a:spcPts val="0"/>
              </a:spcBef>
              <a:spcAft>
                <a:spcPts val="0"/>
              </a:spcAft>
              <a:buFont typeface="+mj-lt"/>
              <a:buAutoNum type="arabicPeriod"/>
              <a:defRPr/>
            </a:pPr>
            <a:r>
              <a:rPr lang="en-US" dirty="0" smtClean="0"/>
              <a:t>Click </a:t>
            </a:r>
            <a:r>
              <a:rPr lang="en-US" b="1" dirty="0" smtClean="0"/>
              <a:t>Add Effect</a:t>
            </a:r>
            <a:r>
              <a:rPr lang="en-US" dirty="0" smtClean="0"/>
              <a:t>, point to </a:t>
            </a:r>
            <a:r>
              <a:rPr lang="en-US" b="1" dirty="0" smtClean="0"/>
              <a:t>Entrance</a:t>
            </a:r>
            <a:r>
              <a:rPr lang="en-US" dirty="0" smtClean="0"/>
              <a:t>, and then click </a:t>
            </a:r>
            <a:r>
              <a:rPr lang="en-US" b="1" dirty="0" smtClean="0"/>
              <a:t>More</a:t>
            </a:r>
            <a:r>
              <a:rPr lang="en-US" dirty="0" smtClean="0"/>
              <a:t> </a:t>
            </a:r>
            <a:r>
              <a:rPr lang="en-US" b="1" dirty="0" smtClean="0"/>
              <a:t>Effects</a:t>
            </a:r>
            <a:r>
              <a:rPr lang="en-US" dirty="0" smtClean="0"/>
              <a:t>. In the </a:t>
            </a:r>
            <a:r>
              <a:rPr lang="en-US" b="1" dirty="0" smtClean="0"/>
              <a:t>Add Entrance Effect </a:t>
            </a:r>
            <a:r>
              <a:rPr lang="en-US" dirty="0" smtClean="0"/>
              <a:t>dialog box,</a:t>
            </a:r>
            <a:r>
              <a:rPr lang="en-US" b="1" dirty="0" smtClean="0"/>
              <a:t> </a:t>
            </a:r>
            <a:r>
              <a:rPr lang="en-US" dirty="0" smtClean="0"/>
              <a:t>under </a:t>
            </a:r>
            <a:r>
              <a:rPr lang="en-US" b="1" dirty="0" smtClean="0"/>
              <a:t>Basic</a:t>
            </a:r>
            <a:r>
              <a:rPr lang="en-US" dirty="0" smtClean="0"/>
              <a:t>, click </a:t>
            </a:r>
            <a:r>
              <a:rPr lang="en-US" b="1" dirty="0" smtClean="0"/>
              <a:t>Fly In</a:t>
            </a:r>
            <a:r>
              <a:rPr lang="en-US" dirty="0" smtClean="0"/>
              <a:t>, and then click </a:t>
            </a:r>
            <a:r>
              <a:rPr lang="en-US" b="1" dirty="0" smtClean="0"/>
              <a:t>OK</a:t>
            </a:r>
            <a:r>
              <a:rPr lang="en-US" dirty="0" smtClean="0"/>
              <a:t>.</a:t>
            </a:r>
          </a:p>
          <a:p>
            <a:pPr marL="685800" lvl="1" indent="-228600" eaLnBrk="1" fontAlgn="auto" hangingPunct="1">
              <a:spcBef>
                <a:spcPts val="0"/>
              </a:spcBef>
              <a:spcAft>
                <a:spcPts val="0"/>
              </a:spcAft>
              <a:buFont typeface="+mj-lt"/>
              <a:buAutoNum type="arabicPeriod"/>
              <a:defRPr/>
            </a:pPr>
            <a:r>
              <a:rPr lang="en-US" dirty="0" smtClean="0"/>
              <a:t>Under </a:t>
            </a:r>
            <a:r>
              <a:rPr lang="en-US" b="1" dirty="0" smtClean="0"/>
              <a:t>Modify: Fly In</a:t>
            </a:r>
            <a:r>
              <a:rPr lang="en-US" dirty="0" smtClean="0"/>
              <a:t>, in the </a:t>
            </a:r>
            <a:r>
              <a:rPr lang="en-US" b="1" dirty="0" smtClean="0"/>
              <a:t>Start </a:t>
            </a:r>
            <a:r>
              <a:rPr lang="en-US" dirty="0" smtClean="0"/>
              <a:t>list, select </a:t>
            </a:r>
            <a:r>
              <a:rPr lang="en-US" b="1" dirty="0" smtClean="0"/>
              <a:t>With Previous</a:t>
            </a:r>
            <a:r>
              <a:rPr lang="en-US" dirty="0" smtClean="0"/>
              <a:t>.</a:t>
            </a:r>
          </a:p>
          <a:p>
            <a:pPr marL="685800" lvl="1" indent="-228600" eaLnBrk="1" fontAlgn="auto" hangingPunct="1">
              <a:spcBef>
                <a:spcPts val="0"/>
              </a:spcBef>
              <a:spcAft>
                <a:spcPts val="0"/>
              </a:spcAft>
              <a:buFont typeface="+mj-lt"/>
              <a:buAutoNum type="arabicPeriod"/>
              <a:defRPr/>
            </a:pPr>
            <a:r>
              <a:rPr lang="en-US" dirty="0" smtClean="0"/>
              <a:t>Under </a:t>
            </a:r>
            <a:r>
              <a:rPr lang="en-US" b="1" dirty="0" smtClean="0"/>
              <a:t>Modify: Fly In</a:t>
            </a:r>
            <a:r>
              <a:rPr lang="en-US" dirty="0" smtClean="0"/>
              <a:t>, in the </a:t>
            </a:r>
            <a:r>
              <a:rPr lang="en-US" b="1" dirty="0" smtClean="0"/>
              <a:t>Speed </a:t>
            </a:r>
            <a:r>
              <a:rPr lang="en-US" dirty="0" smtClean="0"/>
              <a:t>list, select </a:t>
            </a:r>
            <a:r>
              <a:rPr lang="en-US" b="1" dirty="0" smtClean="0"/>
              <a:t>Medium</a:t>
            </a:r>
            <a:r>
              <a:rPr lang="en-US" dirty="0" smtClean="0"/>
              <a:t>.</a:t>
            </a:r>
          </a:p>
          <a:p>
            <a:pPr marL="228600" indent="-228600" eaLnBrk="1" fontAlgn="auto" hangingPunct="1">
              <a:spcBef>
                <a:spcPts val="0"/>
              </a:spcBef>
              <a:spcAft>
                <a:spcPts val="0"/>
              </a:spcAft>
              <a:buFont typeface="+mj-lt"/>
              <a:buAutoNum type="arabicPeriod"/>
              <a:defRPr/>
            </a:pPr>
            <a:r>
              <a:rPr lang="en-US" dirty="0" smtClean="0"/>
              <a:t>On the slide, select the top horizontal rectangle. In the </a:t>
            </a:r>
            <a:r>
              <a:rPr lang="en-US" b="1" dirty="0" smtClean="0"/>
              <a:t>Custom</a:t>
            </a:r>
            <a:r>
              <a:rPr lang="en-US" dirty="0" smtClean="0"/>
              <a:t> </a:t>
            </a:r>
            <a:r>
              <a:rPr lang="en-US" b="1" dirty="0" smtClean="0"/>
              <a:t>Animation</a:t>
            </a:r>
            <a:r>
              <a:rPr lang="en-US" dirty="0" smtClean="0"/>
              <a:t> task pane, under </a:t>
            </a:r>
            <a:r>
              <a:rPr lang="en-US" b="1" dirty="0" smtClean="0"/>
              <a:t>Modify: Fly-In</a:t>
            </a:r>
            <a:r>
              <a:rPr lang="en-US" dirty="0" smtClean="0"/>
              <a:t>, in the </a:t>
            </a:r>
            <a:r>
              <a:rPr lang="en-US" b="1" dirty="0" smtClean="0"/>
              <a:t>Direction </a:t>
            </a:r>
            <a:r>
              <a:rPr lang="en-US" dirty="0" smtClean="0"/>
              <a:t>list, select </a:t>
            </a:r>
            <a:r>
              <a:rPr lang="en-US" b="1" dirty="0" smtClean="0"/>
              <a:t>From Bottom</a:t>
            </a:r>
            <a:r>
              <a:rPr lang="en-US" dirty="0" smtClean="0"/>
              <a:t>.</a:t>
            </a:r>
          </a:p>
          <a:p>
            <a:pPr marL="228600" indent="-228600" eaLnBrk="1" fontAlgn="auto" hangingPunct="1">
              <a:spcBef>
                <a:spcPts val="0"/>
              </a:spcBef>
              <a:spcAft>
                <a:spcPts val="0"/>
              </a:spcAft>
              <a:buFont typeface="+mj-lt"/>
              <a:buAutoNum type="arabicPeriod"/>
              <a:defRPr/>
            </a:pPr>
            <a:r>
              <a:rPr lang="en-US" dirty="0" smtClean="0"/>
              <a:t>On the slide, select the bottom horizontal rectangle. In the </a:t>
            </a:r>
            <a:r>
              <a:rPr lang="en-US" b="1" dirty="0" smtClean="0"/>
              <a:t>Custom</a:t>
            </a:r>
            <a:r>
              <a:rPr lang="en-US" dirty="0" smtClean="0"/>
              <a:t> </a:t>
            </a:r>
            <a:r>
              <a:rPr lang="en-US" b="1" dirty="0" smtClean="0"/>
              <a:t>Animation</a:t>
            </a:r>
            <a:r>
              <a:rPr lang="en-US" dirty="0" smtClean="0"/>
              <a:t> task pane, under </a:t>
            </a:r>
            <a:r>
              <a:rPr lang="en-US" b="1" dirty="0" smtClean="0"/>
              <a:t>Modify: Fly-In</a:t>
            </a:r>
            <a:r>
              <a:rPr lang="en-US" dirty="0" smtClean="0"/>
              <a:t>, in the </a:t>
            </a:r>
            <a:r>
              <a:rPr lang="en-US" b="1" dirty="0" smtClean="0"/>
              <a:t>Direction </a:t>
            </a:r>
            <a:r>
              <a:rPr lang="en-US" dirty="0" smtClean="0"/>
              <a:t>list, select </a:t>
            </a:r>
            <a:r>
              <a:rPr lang="en-US" b="1" dirty="0" smtClean="0"/>
              <a:t>From Top</a:t>
            </a:r>
            <a:r>
              <a:rPr lang="en-US" dirty="0" smtClean="0"/>
              <a:t>.</a:t>
            </a:r>
          </a:p>
          <a:p>
            <a:pPr marL="228600" indent="-228600" eaLnBrk="1" fontAlgn="auto" hangingPunct="1">
              <a:spcBef>
                <a:spcPts val="0"/>
              </a:spcBef>
              <a:spcAft>
                <a:spcPts val="0"/>
              </a:spcAft>
              <a:buFont typeface="+mj-lt"/>
              <a:buAutoNum type="arabicPeriod"/>
              <a:defRPr/>
            </a:pPr>
            <a:r>
              <a:rPr lang="en-US" dirty="0" smtClean="0"/>
              <a:t>On the slide, select the left vertical rectangle. In the </a:t>
            </a:r>
            <a:r>
              <a:rPr lang="en-US" b="1" dirty="0" smtClean="0"/>
              <a:t>Custom</a:t>
            </a:r>
            <a:r>
              <a:rPr lang="en-US" dirty="0" smtClean="0"/>
              <a:t> </a:t>
            </a:r>
            <a:r>
              <a:rPr lang="en-US" b="1" dirty="0" smtClean="0"/>
              <a:t>Animation</a:t>
            </a:r>
            <a:r>
              <a:rPr lang="en-US" dirty="0" smtClean="0"/>
              <a:t> task pane, under </a:t>
            </a:r>
            <a:r>
              <a:rPr lang="en-US" b="1" dirty="0" smtClean="0"/>
              <a:t>Modify: Fly-In</a:t>
            </a:r>
            <a:r>
              <a:rPr lang="en-US" dirty="0" smtClean="0"/>
              <a:t>, in the </a:t>
            </a:r>
            <a:r>
              <a:rPr lang="en-US" b="1" dirty="0" smtClean="0"/>
              <a:t>Direction </a:t>
            </a:r>
            <a:r>
              <a:rPr lang="en-US" dirty="0" smtClean="0"/>
              <a:t>list, select </a:t>
            </a:r>
            <a:r>
              <a:rPr lang="en-US" b="1" dirty="0" smtClean="0"/>
              <a:t>From Right</a:t>
            </a:r>
            <a:r>
              <a:rPr lang="en-US" dirty="0" smtClean="0"/>
              <a:t>.</a:t>
            </a:r>
          </a:p>
          <a:p>
            <a:pPr marL="228600" indent="-228600" eaLnBrk="1" fontAlgn="auto" hangingPunct="1">
              <a:spcBef>
                <a:spcPts val="0"/>
              </a:spcBef>
              <a:spcAft>
                <a:spcPts val="0"/>
              </a:spcAft>
              <a:buFont typeface="+mj-lt"/>
              <a:buAutoNum type="arabicPeriod"/>
              <a:defRPr/>
            </a:pPr>
            <a:r>
              <a:rPr lang="en-US" dirty="0" smtClean="0"/>
              <a:t>On the slide, select the right vertical rectangle. In the </a:t>
            </a:r>
            <a:r>
              <a:rPr lang="en-US" b="1" dirty="0" smtClean="0"/>
              <a:t>Custom</a:t>
            </a:r>
            <a:r>
              <a:rPr lang="en-US" dirty="0" smtClean="0"/>
              <a:t> </a:t>
            </a:r>
            <a:r>
              <a:rPr lang="en-US" b="1" dirty="0" smtClean="0"/>
              <a:t>Animation</a:t>
            </a:r>
            <a:r>
              <a:rPr lang="en-US" dirty="0" smtClean="0"/>
              <a:t> task pane, under </a:t>
            </a:r>
            <a:r>
              <a:rPr lang="en-US" b="1" dirty="0" smtClean="0"/>
              <a:t>Modify: Fly-In</a:t>
            </a:r>
            <a:r>
              <a:rPr lang="en-US" dirty="0" smtClean="0"/>
              <a:t>, in the </a:t>
            </a:r>
            <a:r>
              <a:rPr lang="en-US" b="1" dirty="0" smtClean="0"/>
              <a:t>Direction </a:t>
            </a:r>
            <a:r>
              <a:rPr lang="en-US" dirty="0" smtClean="0"/>
              <a:t>list, select </a:t>
            </a:r>
            <a:r>
              <a:rPr lang="en-US" b="1" dirty="0" smtClean="0"/>
              <a:t>From Left</a:t>
            </a:r>
            <a:r>
              <a:rPr lang="en-US" dirty="0" smtClean="0"/>
              <a:t>.</a:t>
            </a:r>
          </a:p>
          <a:p>
            <a:pPr marL="228600" indent="-228600" eaLnBrk="1" fontAlgn="auto" hangingPunct="1">
              <a:spcBef>
                <a:spcPts val="0"/>
              </a:spcBef>
              <a:spcAft>
                <a:spcPts val="0"/>
              </a:spcAft>
              <a:buFont typeface="+mj-lt"/>
              <a:buAutoNum type="arabicPeriod"/>
              <a:defRPr/>
            </a:pPr>
            <a:r>
              <a:rPr lang="en-US" dirty="0" smtClean="0"/>
              <a:t>On the slide, select the picture. In the </a:t>
            </a:r>
            <a:r>
              <a:rPr lang="en-US" b="1" dirty="0" smtClean="0"/>
              <a:t>Custom</a:t>
            </a:r>
            <a:r>
              <a:rPr lang="en-US" dirty="0" smtClean="0"/>
              <a:t> </a:t>
            </a:r>
            <a:r>
              <a:rPr lang="en-US" b="1" dirty="0" smtClean="0"/>
              <a:t>Animation</a:t>
            </a:r>
            <a:r>
              <a:rPr lang="en-US" dirty="0" smtClean="0"/>
              <a:t> task pane, do the following: </a:t>
            </a:r>
          </a:p>
          <a:p>
            <a:pPr marL="685800" lvl="1" indent="-228600" eaLnBrk="1" fontAlgn="auto" hangingPunct="1">
              <a:spcBef>
                <a:spcPts val="0"/>
              </a:spcBef>
              <a:spcAft>
                <a:spcPts val="0"/>
              </a:spcAft>
              <a:buFont typeface="+mj-lt"/>
              <a:buAutoNum type="arabicPeriod"/>
              <a:defRPr/>
            </a:pPr>
            <a:r>
              <a:rPr lang="en-US" dirty="0" smtClean="0"/>
              <a:t>Click </a:t>
            </a:r>
            <a:r>
              <a:rPr lang="en-US" b="1" dirty="0" smtClean="0"/>
              <a:t>Add Effect</a:t>
            </a:r>
            <a:r>
              <a:rPr lang="en-US" dirty="0" smtClean="0"/>
              <a:t>, point to </a:t>
            </a:r>
            <a:r>
              <a:rPr lang="en-US" b="1" dirty="0" smtClean="0"/>
              <a:t>Entrance</a:t>
            </a:r>
            <a:r>
              <a:rPr lang="en-US" dirty="0" smtClean="0"/>
              <a:t>, and then click </a:t>
            </a:r>
            <a:r>
              <a:rPr lang="en-US" b="1" dirty="0" smtClean="0"/>
              <a:t>More</a:t>
            </a:r>
            <a:r>
              <a:rPr lang="en-US" dirty="0" smtClean="0"/>
              <a:t> </a:t>
            </a:r>
            <a:r>
              <a:rPr lang="en-US" b="1" dirty="0" smtClean="0"/>
              <a:t>Effects</a:t>
            </a:r>
            <a:r>
              <a:rPr lang="en-US" dirty="0" smtClean="0"/>
              <a:t>. In the </a:t>
            </a:r>
            <a:r>
              <a:rPr lang="en-US" b="1" dirty="0" smtClean="0"/>
              <a:t>Add Entrance Effect</a:t>
            </a:r>
            <a:r>
              <a:rPr lang="en-US" dirty="0" smtClean="0"/>
              <a:t> dialog box, under </a:t>
            </a:r>
            <a:r>
              <a:rPr lang="en-US" b="1" dirty="0" smtClean="0"/>
              <a:t>Basic</a:t>
            </a:r>
            <a:r>
              <a:rPr lang="en-US" dirty="0" smtClean="0"/>
              <a:t>, click </a:t>
            </a:r>
            <a:r>
              <a:rPr lang="en-US" b="1" dirty="0" smtClean="0"/>
              <a:t>Box</a:t>
            </a:r>
            <a:r>
              <a:rPr lang="en-US" dirty="0" smtClean="0"/>
              <a:t>, and then click </a:t>
            </a:r>
            <a:r>
              <a:rPr lang="en-US" b="1" dirty="0" smtClean="0"/>
              <a:t>OK.</a:t>
            </a:r>
          </a:p>
          <a:p>
            <a:pPr marL="685800" lvl="1" indent="-228600" eaLnBrk="1" fontAlgn="auto" hangingPunct="1">
              <a:spcBef>
                <a:spcPts val="0"/>
              </a:spcBef>
              <a:spcAft>
                <a:spcPts val="0"/>
              </a:spcAft>
              <a:buFont typeface="+mj-lt"/>
              <a:buAutoNum type="arabicPeriod"/>
              <a:defRPr/>
            </a:pPr>
            <a:r>
              <a:rPr lang="en-US" dirty="0" smtClean="0"/>
              <a:t>Under </a:t>
            </a:r>
            <a:r>
              <a:rPr lang="en-US" b="1" dirty="0" smtClean="0"/>
              <a:t>Modify: Box</a:t>
            </a:r>
            <a:r>
              <a:rPr lang="en-US" dirty="0" smtClean="0"/>
              <a:t>, in the </a:t>
            </a:r>
            <a:r>
              <a:rPr lang="en-US" b="1" dirty="0" smtClean="0"/>
              <a:t>Start</a:t>
            </a:r>
            <a:r>
              <a:rPr lang="en-US" dirty="0" smtClean="0"/>
              <a:t> list, select </a:t>
            </a:r>
            <a:r>
              <a:rPr lang="en-US" b="1" dirty="0" smtClean="0"/>
              <a:t>With Previous</a:t>
            </a:r>
            <a:r>
              <a:rPr lang="en-US" dirty="0" smtClean="0"/>
              <a:t>.</a:t>
            </a:r>
          </a:p>
          <a:p>
            <a:pPr marL="685800" lvl="1" indent="-228600" eaLnBrk="1" fontAlgn="auto" hangingPunct="1">
              <a:spcBef>
                <a:spcPts val="0"/>
              </a:spcBef>
              <a:spcAft>
                <a:spcPts val="0"/>
              </a:spcAft>
              <a:buFont typeface="+mj-lt"/>
              <a:buAutoNum type="arabicPeriod"/>
              <a:defRPr/>
            </a:pPr>
            <a:r>
              <a:rPr lang="en-US" dirty="0" smtClean="0"/>
              <a:t>Under </a:t>
            </a:r>
            <a:r>
              <a:rPr lang="en-US" b="1" dirty="0" smtClean="0"/>
              <a:t>Modify: Box</a:t>
            </a:r>
            <a:r>
              <a:rPr lang="en-US" dirty="0" smtClean="0"/>
              <a:t>, in the </a:t>
            </a:r>
            <a:r>
              <a:rPr lang="en-US" b="1" dirty="0" smtClean="0"/>
              <a:t>Direction</a:t>
            </a:r>
            <a:r>
              <a:rPr lang="en-US" dirty="0" smtClean="0"/>
              <a:t> list, select </a:t>
            </a:r>
            <a:r>
              <a:rPr lang="en-US" b="1" dirty="0" smtClean="0"/>
              <a:t>Out</a:t>
            </a:r>
            <a:r>
              <a:rPr lang="en-US" dirty="0" smtClean="0"/>
              <a:t>.</a:t>
            </a:r>
          </a:p>
          <a:p>
            <a:pPr marL="228600" indent="-228600" eaLnBrk="1" fontAlgn="auto" hangingPunct="1">
              <a:spcBef>
                <a:spcPts val="0"/>
              </a:spcBef>
              <a:spcAft>
                <a:spcPts val="0"/>
              </a:spcAft>
              <a:buFont typeface="+mj-lt"/>
              <a:buAutoNum type="arabicPeriod"/>
              <a:defRPr/>
            </a:pPr>
            <a:r>
              <a:rPr lang="en-US" dirty="0" smtClean="0"/>
              <a:t>Also in the </a:t>
            </a:r>
            <a:r>
              <a:rPr lang="en-US" b="1" dirty="0" smtClean="0"/>
              <a:t>Custom Animation </a:t>
            </a:r>
            <a:r>
              <a:rPr lang="en-US" dirty="0" smtClean="0"/>
              <a:t>task pane, select the fifth animation effect (box effect for the picture). Click the arrow to the right of the selected effect, and then click </a:t>
            </a:r>
            <a:r>
              <a:rPr lang="en-US" b="1" dirty="0" smtClean="0"/>
              <a:t>Timing</a:t>
            </a:r>
            <a:r>
              <a:rPr lang="en-US" dirty="0" smtClean="0"/>
              <a:t>. In the </a:t>
            </a:r>
            <a:r>
              <a:rPr lang="en-US" b="1" dirty="0" smtClean="0"/>
              <a:t>Fade </a:t>
            </a:r>
            <a:r>
              <a:rPr lang="en-US" dirty="0" smtClean="0"/>
              <a:t>dialog box, on the </a:t>
            </a:r>
            <a:r>
              <a:rPr lang="en-US" b="1" dirty="0" smtClean="0"/>
              <a:t>Timing</a:t>
            </a:r>
            <a:r>
              <a:rPr lang="en-US" dirty="0" smtClean="0"/>
              <a:t> tab, do the following:</a:t>
            </a:r>
          </a:p>
          <a:p>
            <a:pPr marL="685800" lvl="1" indent="-228600" eaLnBrk="1" fontAlgn="auto" hangingPunct="1">
              <a:spcBef>
                <a:spcPts val="0"/>
              </a:spcBef>
              <a:spcAft>
                <a:spcPts val="0"/>
              </a:spcAft>
              <a:buFont typeface="Arial" pitchFamily="34" charset="0"/>
              <a:buChar char="•"/>
              <a:defRPr/>
            </a:pPr>
            <a:r>
              <a:rPr lang="en-US" dirty="0" smtClean="0"/>
              <a:t>In the </a:t>
            </a:r>
            <a:r>
              <a:rPr lang="en-US" b="1" dirty="0" smtClean="0"/>
              <a:t>Delay</a:t>
            </a:r>
            <a:r>
              <a:rPr lang="en-US" dirty="0" smtClean="0"/>
              <a:t> box, enter </a:t>
            </a:r>
            <a:r>
              <a:rPr lang="en-US" b="1" dirty="0" smtClean="0"/>
              <a:t>1.3</a:t>
            </a:r>
            <a:r>
              <a:rPr lang="en-US" dirty="0" smtClean="0"/>
              <a:t>.</a:t>
            </a:r>
          </a:p>
          <a:p>
            <a:pPr marL="685800" lvl="1" indent="-228600" eaLnBrk="1" fontAlgn="auto" hangingPunct="1">
              <a:spcBef>
                <a:spcPts val="0"/>
              </a:spcBef>
              <a:spcAft>
                <a:spcPts val="0"/>
              </a:spcAft>
              <a:buFont typeface="Arial" pitchFamily="34" charset="0"/>
              <a:buChar char="•"/>
              <a:defRPr/>
            </a:pPr>
            <a:r>
              <a:rPr lang="en-US" dirty="0" smtClean="0"/>
              <a:t>In the </a:t>
            </a:r>
            <a:r>
              <a:rPr lang="en-US" b="1" dirty="0" smtClean="0"/>
              <a:t>Speed</a:t>
            </a:r>
            <a:r>
              <a:rPr lang="en-US" dirty="0" smtClean="0"/>
              <a:t> box, enter </a:t>
            </a:r>
            <a:r>
              <a:rPr lang="en-US" b="1" dirty="0" smtClean="0"/>
              <a:t>0.7 seconds</a:t>
            </a:r>
            <a:r>
              <a:rPr lang="en-US" dirty="0" smtClean="0"/>
              <a:t>, and then click </a:t>
            </a:r>
            <a:r>
              <a:rPr lang="en-US" b="1" dirty="0" smtClean="0"/>
              <a:t>OK</a:t>
            </a:r>
            <a:r>
              <a:rPr lang="en-US" dirty="0" smtClean="0"/>
              <a:t>.</a:t>
            </a:r>
          </a:p>
          <a:p>
            <a:pPr marL="228600" indent="-228600" eaLnBrk="1" fontAlgn="auto" hangingPunct="1">
              <a:spcBef>
                <a:spcPts val="0"/>
              </a:spcBef>
              <a:spcAft>
                <a:spcPts val="0"/>
              </a:spcAft>
              <a:buFont typeface="+mj-lt"/>
              <a:buAutoNum type="arabicPeriod"/>
              <a:defRPr/>
            </a:pPr>
            <a:r>
              <a:rPr lang="en-US" dirty="0" smtClean="0"/>
              <a:t>Press and hold CTRL, and then select the four rectangles on the slide. In the </a:t>
            </a:r>
            <a:r>
              <a:rPr lang="en-US" b="1" dirty="0" smtClean="0"/>
              <a:t>Custom</a:t>
            </a:r>
            <a:r>
              <a:rPr lang="en-US" dirty="0" smtClean="0"/>
              <a:t> </a:t>
            </a:r>
            <a:r>
              <a:rPr lang="en-US" b="1" dirty="0" smtClean="0"/>
              <a:t>Animation</a:t>
            </a:r>
            <a:r>
              <a:rPr lang="en-US" dirty="0" smtClean="0"/>
              <a:t> task pane, do the following:</a:t>
            </a:r>
          </a:p>
          <a:p>
            <a:pPr marL="685800" lvl="1" indent="-228600" eaLnBrk="1" fontAlgn="auto" hangingPunct="1">
              <a:spcBef>
                <a:spcPts val="0"/>
              </a:spcBef>
              <a:spcAft>
                <a:spcPts val="0"/>
              </a:spcAft>
              <a:buFont typeface="+mj-lt"/>
              <a:buAutoNum type="arabicPeriod"/>
              <a:defRPr/>
            </a:pPr>
            <a:r>
              <a:rPr lang="en-US" dirty="0" smtClean="0"/>
              <a:t>Click </a:t>
            </a:r>
            <a:r>
              <a:rPr lang="en-US" b="1" dirty="0" smtClean="0"/>
              <a:t>Add Effect</a:t>
            </a:r>
            <a:r>
              <a:rPr lang="en-US" dirty="0" smtClean="0"/>
              <a:t>, point to </a:t>
            </a:r>
            <a:r>
              <a:rPr lang="en-US" b="1" dirty="0" smtClean="0"/>
              <a:t>Exit</a:t>
            </a:r>
            <a:r>
              <a:rPr lang="en-US" dirty="0" smtClean="0"/>
              <a:t>, and then click </a:t>
            </a:r>
            <a:r>
              <a:rPr lang="en-US" b="1" dirty="0" smtClean="0"/>
              <a:t>More</a:t>
            </a:r>
            <a:r>
              <a:rPr lang="en-US" dirty="0" smtClean="0"/>
              <a:t> </a:t>
            </a:r>
            <a:r>
              <a:rPr lang="en-US" b="1" dirty="0" smtClean="0"/>
              <a:t>Effects</a:t>
            </a:r>
            <a:r>
              <a:rPr lang="en-US" dirty="0" smtClean="0"/>
              <a:t>. In the </a:t>
            </a:r>
            <a:r>
              <a:rPr lang="en-US" b="1" dirty="0" smtClean="0"/>
              <a:t>Add Exit Effect </a:t>
            </a:r>
            <a:r>
              <a:rPr lang="en-US" dirty="0" smtClean="0"/>
              <a:t>dialog box,</a:t>
            </a:r>
            <a:r>
              <a:rPr lang="en-US" b="1" dirty="0" smtClean="0"/>
              <a:t> </a:t>
            </a:r>
            <a:r>
              <a:rPr lang="en-US" dirty="0" smtClean="0"/>
              <a:t>under </a:t>
            </a:r>
            <a:r>
              <a:rPr lang="en-US" b="1" dirty="0" smtClean="0"/>
              <a:t>Basic</a:t>
            </a:r>
            <a:r>
              <a:rPr lang="en-US" dirty="0" smtClean="0"/>
              <a:t>, click </a:t>
            </a:r>
            <a:r>
              <a:rPr lang="en-US" b="1" dirty="0" smtClean="0"/>
              <a:t>Fly Out</a:t>
            </a:r>
            <a:r>
              <a:rPr lang="en-US" dirty="0" smtClean="0"/>
              <a:t>, and then click </a:t>
            </a:r>
            <a:r>
              <a:rPr lang="en-US" b="1" dirty="0" smtClean="0"/>
              <a:t>OK</a:t>
            </a:r>
            <a:r>
              <a:rPr lang="en-US" dirty="0" smtClean="0"/>
              <a:t>.</a:t>
            </a:r>
          </a:p>
          <a:p>
            <a:pPr marL="685800" lvl="1" indent="-228600" eaLnBrk="1" fontAlgn="auto" hangingPunct="1">
              <a:spcBef>
                <a:spcPts val="0"/>
              </a:spcBef>
              <a:spcAft>
                <a:spcPts val="0"/>
              </a:spcAft>
              <a:buFont typeface="+mj-lt"/>
              <a:buAutoNum type="arabicPeriod"/>
              <a:defRPr/>
            </a:pPr>
            <a:r>
              <a:rPr lang="en-US" dirty="0" smtClean="0"/>
              <a:t>Under </a:t>
            </a:r>
            <a:r>
              <a:rPr lang="en-US" b="1" dirty="0" smtClean="0"/>
              <a:t>Modify: Fly Out</a:t>
            </a:r>
            <a:r>
              <a:rPr lang="en-US" dirty="0" smtClean="0"/>
              <a:t>, in the </a:t>
            </a:r>
            <a:r>
              <a:rPr lang="en-US" b="1" dirty="0" smtClean="0"/>
              <a:t>Start </a:t>
            </a:r>
            <a:r>
              <a:rPr lang="en-US" dirty="0" smtClean="0"/>
              <a:t>list, select </a:t>
            </a:r>
            <a:r>
              <a:rPr lang="en-US" b="1" dirty="0" smtClean="0"/>
              <a:t>With Previous</a:t>
            </a:r>
            <a:r>
              <a:rPr lang="en-US" dirty="0" smtClean="0"/>
              <a:t>.</a:t>
            </a:r>
          </a:p>
          <a:p>
            <a:pPr marL="685800" lvl="1" indent="-228600" eaLnBrk="1" fontAlgn="auto" hangingPunct="1">
              <a:spcBef>
                <a:spcPts val="0"/>
              </a:spcBef>
              <a:spcAft>
                <a:spcPts val="0"/>
              </a:spcAft>
              <a:buFont typeface="+mj-lt"/>
              <a:buAutoNum type="arabicPeriod"/>
              <a:defRPr/>
            </a:pPr>
            <a:r>
              <a:rPr lang="en-US" dirty="0" smtClean="0"/>
              <a:t>Under </a:t>
            </a:r>
            <a:r>
              <a:rPr lang="en-US" b="1" dirty="0" smtClean="0"/>
              <a:t>Modify: Fly Out</a:t>
            </a:r>
            <a:r>
              <a:rPr lang="en-US" dirty="0" smtClean="0"/>
              <a:t>, in the </a:t>
            </a:r>
            <a:r>
              <a:rPr lang="en-US" b="1" dirty="0" smtClean="0"/>
              <a:t>Speed </a:t>
            </a:r>
            <a:r>
              <a:rPr lang="en-US" dirty="0" smtClean="0"/>
              <a:t>box, select </a:t>
            </a:r>
            <a:r>
              <a:rPr lang="en-US" b="1" dirty="0" smtClean="0"/>
              <a:t>Medium</a:t>
            </a:r>
            <a:r>
              <a:rPr lang="en-US" dirty="0" smtClean="0"/>
              <a:t>. </a:t>
            </a:r>
            <a:endParaRPr lang="en-US" i="1" dirty="0" smtClean="0"/>
          </a:p>
          <a:p>
            <a:pPr marL="228600" indent="-228600" eaLnBrk="1" fontAlgn="auto" hangingPunct="1">
              <a:spcBef>
                <a:spcPts val="0"/>
              </a:spcBef>
              <a:spcAft>
                <a:spcPts val="0"/>
              </a:spcAft>
              <a:buFont typeface="+mj-lt"/>
              <a:buAutoNum type="arabicPeriod"/>
              <a:defRPr/>
            </a:pPr>
            <a:r>
              <a:rPr lang="en-US" dirty="0" smtClean="0"/>
              <a:t>Also in the </a:t>
            </a:r>
            <a:r>
              <a:rPr lang="en-US" b="1" dirty="0" smtClean="0"/>
              <a:t>Custom Animation </a:t>
            </a:r>
            <a:r>
              <a:rPr lang="en-US" dirty="0" smtClean="0"/>
              <a:t>task pane, with all four fly-out effects still selected, click the arrow to the right of the last fly-out effect, and then click </a:t>
            </a:r>
            <a:r>
              <a:rPr lang="en-US" b="1" dirty="0" smtClean="0"/>
              <a:t>Timing</a:t>
            </a:r>
            <a:r>
              <a:rPr lang="en-US" dirty="0" smtClean="0"/>
              <a:t>. In the </a:t>
            </a:r>
            <a:r>
              <a:rPr lang="en-US" b="1" dirty="0" smtClean="0"/>
              <a:t>Fly Out </a:t>
            </a:r>
            <a:r>
              <a:rPr lang="en-US" dirty="0" smtClean="0"/>
              <a:t>dialog box, on the </a:t>
            </a:r>
            <a:r>
              <a:rPr lang="en-US" b="1" dirty="0" smtClean="0"/>
              <a:t>Timing</a:t>
            </a:r>
            <a:r>
              <a:rPr lang="en-US" dirty="0" smtClean="0"/>
              <a:t> tab, in the </a:t>
            </a:r>
            <a:r>
              <a:rPr lang="en-US" b="1" dirty="0" smtClean="0"/>
              <a:t>Delay</a:t>
            </a:r>
            <a:r>
              <a:rPr lang="en-US" dirty="0" smtClean="0"/>
              <a:t> box, enter </a:t>
            </a:r>
            <a:r>
              <a:rPr lang="en-US" b="1" dirty="0" smtClean="0"/>
              <a:t>0</a:t>
            </a:r>
            <a:r>
              <a:rPr lang="en-US" dirty="0" smtClean="0"/>
              <a:t>, and then click </a:t>
            </a:r>
            <a:r>
              <a:rPr lang="en-US" b="1" dirty="0" smtClean="0"/>
              <a:t>OK</a:t>
            </a:r>
            <a:r>
              <a:rPr lang="en-US" dirty="0" smtClean="0"/>
              <a:t>.</a:t>
            </a:r>
          </a:p>
          <a:p>
            <a:pPr marL="228600" indent="-228600" eaLnBrk="1" fontAlgn="auto" hangingPunct="1">
              <a:spcBef>
                <a:spcPts val="0"/>
              </a:spcBef>
              <a:spcAft>
                <a:spcPts val="0"/>
              </a:spcAft>
              <a:buFont typeface="+mj-lt"/>
              <a:buAutoNum type="arabicPeriod"/>
              <a:defRPr/>
            </a:pPr>
            <a:r>
              <a:rPr lang="en-US" dirty="0" smtClean="0"/>
              <a:t>Also in the Custom Animation task pane, select the sixth animation effect (first fly-out effect). Under </a:t>
            </a:r>
            <a:r>
              <a:rPr lang="en-US" b="1" dirty="0" smtClean="0"/>
              <a:t>Modify: Fly Out</a:t>
            </a:r>
            <a:r>
              <a:rPr lang="en-US" dirty="0" smtClean="0"/>
              <a:t>, in the </a:t>
            </a:r>
            <a:r>
              <a:rPr lang="en-US" b="1" dirty="0" smtClean="0"/>
              <a:t>Start </a:t>
            </a:r>
            <a:r>
              <a:rPr lang="en-US" dirty="0" smtClean="0"/>
              <a:t>list, select </a:t>
            </a:r>
            <a:r>
              <a:rPr lang="en-US" b="1" dirty="0" smtClean="0"/>
              <a:t>On Click</a:t>
            </a:r>
            <a:r>
              <a:rPr lang="en-US" dirty="0" smtClean="0"/>
              <a:t>.</a:t>
            </a:r>
          </a:p>
          <a:p>
            <a:pPr marL="228600" indent="-228600" eaLnBrk="1" fontAlgn="auto" hangingPunct="1">
              <a:spcBef>
                <a:spcPts val="0"/>
              </a:spcBef>
              <a:spcAft>
                <a:spcPts val="0"/>
              </a:spcAft>
              <a:buFont typeface="+mj-lt"/>
              <a:buAutoNum type="arabicPeriod"/>
              <a:defRPr/>
            </a:pPr>
            <a:r>
              <a:rPr lang="en-US" dirty="0" smtClean="0"/>
              <a:t>On the slide, select the top horizontal rectangle. In the </a:t>
            </a:r>
            <a:r>
              <a:rPr lang="en-US" b="1" dirty="0" smtClean="0"/>
              <a:t>Custom</a:t>
            </a:r>
            <a:r>
              <a:rPr lang="en-US" dirty="0" smtClean="0"/>
              <a:t> </a:t>
            </a:r>
            <a:r>
              <a:rPr lang="en-US" b="1" dirty="0" smtClean="0"/>
              <a:t>Animation</a:t>
            </a:r>
            <a:r>
              <a:rPr lang="en-US" dirty="0" smtClean="0"/>
              <a:t> task pane, select the highlighted fly-out effect. Under </a:t>
            </a:r>
            <a:r>
              <a:rPr lang="en-US" b="1" dirty="0" smtClean="0"/>
              <a:t>Modify: Fly Out</a:t>
            </a:r>
            <a:r>
              <a:rPr lang="en-US" dirty="0" smtClean="0"/>
              <a:t>, in the </a:t>
            </a:r>
            <a:r>
              <a:rPr lang="en-US" b="1" dirty="0" smtClean="0"/>
              <a:t>Direction </a:t>
            </a:r>
            <a:r>
              <a:rPr lang="en-US" dirty="0" smtClean="0"/>
              <a:t>list, select </a:t>
            </a:r>
            <a:r>
              <a:rPr lang="en-US" b="1" dirty="0" smtClean="0"/>
              <a:t>To Bottom</a:t>
            </a:r>
            <a:r>
              <a:rPr lang="en-US" dirty="0" smtClean="0"/>
              <a:t>.</a:t>
            </a:r>
          </a:p>
          <a:p>
            <a:pPr marL="228600" indent="-228600" eaLnBrk="1" fontAlgn="auto" hangingPunct="1">
              <a:spcBef>
                <a:spcPts val="0"/>
              </a:spcBef>
              <a:spcAft>
                <a:spcPts val="0"/>
              </a:spcAft>
              <a:buFont typeface="+mj-lt"/>
              <a:buAutoNum type="arabicPeriod"/>
              <a:defRPr/>
            </a:pPr>
            <a:r>
              <a:rPr lang="en-US" dirty="0" smtClean="0"/>
              <a:t>On the slide, select the bottom horizontal rectangle. In the </a:t>
            </a:r>
            <a:r>
              <a:rPr lang="en-US" b="1" dirty="0" smtClean="0"/>
              <a:t>Custom</a:t>
            </a:r>
            <a:r>
              <a:rPr lang="en-US" dirty="0" smtClean="0"/>
              <a:t> </a:t>
            </a:r>
            <a:r>
              <a:rPr lang="en-US" b="1" dirty="0" smtClean="0"/>
              <a:t>Animation</a:t>
            </a:r>
            <a:r>
              <a:rPr lang="en-US" dirty="0" smtClean="0"/>
              <a:t> task pane, select the highlighted fly-out effect. Under </a:t>
            </a:r>
            <a:r>
              <a:rPr lang="en-US" b="1" dirty="0" smtClean="0"/>
              <a:t>Modify: Fly Out</a:t>
            </a:r>
            <a:r>
              <a:rPr lang="en-US" dirty="0" smtClean="0"/>
              <a:t>, in the </a:t>
            </a:r>
            <a:r>
              <a:rPr lang="en-US" b="1" dirty="0" smtClean="0"/>
              <a:t>Direction </a:t>
            </a:r>
            <a:r>
              <a:rPr lang="en-US" dirty="0" smtClean="0"/>
              <a:t>list, select </a:t>
            </a:r>
            <a:r>
              <a:rPr lang="en-US" b="1" dirty="0" smtClean="0"/>
              <a:t>To Top</a:t>
            </a:r>
            <a:r>
              <a:rPr lang="en-US" dirty="0" smtClean="0"/>
              <a:t>.</a:t>
            </a:r>
          </a:p>
          <a:p>
            <a:pPr marL="228600" indent="-228600" eaLnBrk="1" fontAlgn="auto" hangingPunct="1">
              <a:spcBef>
                <a:spcPts val="0"/>
              </a:spcBef>
              <a:spcAft>
                <a:spcPts val="0"/>
              </a:spcAft>
              <a:buFont typeface="+mj-lt"/>
              <a:buAutoNum type="arabicPeriod"/>
              <a:defRPr/>
            </a:pPr>
            <a:r>
              <a:rPr lang="en-US" dirty="0" smtClean="0"/>
              <a:t>On the slide, select the left vertical rectangle. In the </a:t>
            </a:r>
            <a:r>
              <a:rPr lang="en-US" b="1" dirty="0" smtClean="0"/>
              <a:t>Custom</a:t>
            </a:r>
            <a:r>
              <a:rPr lang="en-US" dirty="0" smtClean="0"/>
              <a:t> </a:t>
            </a:r>
            <a:r>
              <a:rPr lang="en-US" b="1" dirty="0" smtClean="0"/>
              <a:t>Animation</a:t>
            </a:r>
            <a:r>
              <a:rPr lang="en-US" dirty="0" smtClean="0"/>
              <a:t> task pane, select the highlighted fly-out effect. Under </a:t>
            </a:r>
            <a:r>
              <a:rPr lang="en-US" b="1" dirty="0" smtClean="0"/>
              <a:t>Modify: Fly Out</a:t>
            </a:r>
            <a:r>
              <a:rPr lang="en-US" dirty="0" smtClean="0"/>
              <a:t>, in the </a:t>
            </a:r>
            <a:r>
              <a:rPr lang="en-US" b="1" dirty="0" smtClean="0"/>
              <a:t>Direction </a:t>
            </a:r>
            <a:r>
              <a:rPr lang="en-US" dirty="0" smtClean="0"/>
              <a:t>list, select </a:t>
            </a:r>
            <a:r>
              <a:rPr lang="en-US" b="1" dirty="0" smtClean="0"/>
              <a:t>To Right</a:t>
            </a:r>
            <a:r>
              <a:rPr lang="en-US" dirty="0" smtClean="0"/>
              <a:t>.</a:t>
            </a:r>
          </a:p>
          <a:p>
            <a:pPr marL="228600" indent="-228600" eaLnBrk="1" fontAlgn="auto" hangingPunct="1">
              <a:spcBef>
                <a:spcPts val="0"/>
              </a:spcBef>
              <a:spcAft>
                <a:spcPts val="0"/>
              </a:spcAft>
              <a:buFont typeface="+mj-lt"/>
              <a:buAutoNum type="arabicPeriod"/>
              <a:defRPr/>
            </a:pPr>
            <a:r>
              <a:rPr lang="en-US" dirty="0" smtClean="0"/>
              <a:t>On the slide, select the right vertical rectangle. In the </a:t>
            </a:r>
            <a:r>
              <a:rPr lang="en-US" b="1" dirty="0" smtClean="0"/>
              <a:t>Custom</a:t>
            </a:r>
            <a:r>
              <a:rPr lang="en-US" dirty="0" smtClean="0"/>
              <a:t> </a:t>
            </a:r>
            <a:r>
              <a:rPr lang="en-US" b="1" dirty="0" smtClean="0"/>
              <a:t>Animation</a:t>
            </a:r>
            <a:r>
              <a:rPr lang="en-US" dirty="0" smtClean="0"/>
              <a:t> task pane, select the highlighted fly-out effect. Under </a:t>
            </a:r>
            <a:r>
              <a:rPr lang="en-US" b="1" dirty="0" smtClean="0"/>
              <a:t>Modify: Fly Out</a:t>
            </a:r>
            <a:r>
              <a:rPr lang="en-US" dirty="0" smtClean="0"/>
              <a:t>, in the </a:t>
            </a:r>
            <a:r>
              <a:rPr lang="en-US" b="1" dirty="0" smtClean="0"/>
              <a:t>Direction </a:t>
            </a:r>
            <a:r>
              <a:rPr lang="en-US" dirty="0" smtClean="0"/>
              <a:t>list, select </a:t>
            </a:r>
            <a:r>
              <a:rPr lang="en-US" b="1" dirty="0" smtClean="0"/>
              <a:t>To Left</a:t>
            </a:r>
            <a:r>
              <a:rPr lang="en-US" dirty="0" smtClean="0"/>
              <a:t>.</a:t>
            </a:r>
          </a:p>
          <a:p>
            <a:pPr marL="228600" indent="-228600" eaLnBrk="1" fontAlgn="auto" hangingPunct="1">
              <a:spcBef>
                <a:spcPts val="0"/>
              </a:spcBef>
              <a:spcAft>
                <a:spcPts val="0"/>
              </a:spcAft>
              <a:buFont typeface="+mj-lt"/>
              <a:buAutoNum type="arabicPeriod"/>
              <a:defRPr/>
            </a:pPr>
            <a:r>
              <a:rPr lang="en-US" dirty="0" smtClean="0"/>
              <a:t>On the slide, select the picture. In the </a:t>
            </a:r>
            <a:r>
              <a:rPr lang="en-US" b="1" dirty="0" smtClean="0"/>
              <a:t>Custom</a:t>
            </a:r>
            <a:r>
              <a:rPr lang="en-US" dirty="0" smtClean="0"/>
              <a:t> </a:t>
            </a:r>
            <a:r>
              <a:rPr lang="en-US" b="1" dirty="0" smtClean="0"/>
              <a:t>Animation</a:t>
            </a:r>
            <a:r>
              <a:rPr lang="en-US" dirty="0" smtClean="0"/>
              <a:t> task pane, do the following:</a:t>
            </a:r>
          </a:p>
          <a:p>
            <a:pPr marL="685800" lvl="1" indent="-228600" eaLnBrk="1" fontAlgn="auto" hangingPunct="1">
              <a:spcBef>
                <a:spcPts val="0"/>
              </a:spcBef>
              <a:spcAft>
                <a:spcPts val="0"/>
              </a:spcAft>
              <a:buFont typeface="+mj-lt"/>
              <a:buAutoNum type="arabicPeriod"/>
              <a:defRPr/>
            </a:pPr>
            <a:r>
              <a:rPr lang="en-US" dirty="0" smtClean="0"/>
              <a:t>Click </a:t>
            </a:r>
            <a:r>
              <a:rPr lang="en-US" b="1" dirty="0" smtClean="0"/>
              <a:t>Add Effect</a:t>
            </a:r>
            <a:r>
              <a:rPr lang="en-US" dirty="0" smtClean="0"/>
              <a:t>, point to </a:t>
            </a:r>
            <a:r>
              <a:rPr lang="en-US" b="1" dirty="0" smtClean="0"/>
              <a:t>Exit</a:t>
            </a:r>
            <a:r>
              <a:rPr lang="en-US" dirty="0" smtClean="0"/>
              <a:t>, and then click </a:t>
            </a:r>
            <a:r>
              <a:rPr lang="en-US" b="1" dirty="0" smtClean="0"/>
              <a:t>More</a:t>
            </a:r>
            <a:r>
              <a:rPr lang="en-US" dirty="0" smtClean="0"/>
              <a:t> </a:t>
            </a:r>
            <a:r>
              <a:rPr lang="en-US" b="1" dirty="0" smtClean="0"/>
              <a:t>Effects</a:t>
            </a:r>
            <a:r>
              <a:rPr lang="en-US" dirty="0" smtClean="0"/>
              <a:t>. In the </a:t>
            </a:r>
            <a:r>
              <a:rPr lang="en-US" b="1" dirty="0" smtClean="0"/>
              <a:t>Add Exit Effect</a:t>
            </a:r>
            <a:r>
              <a:rPr lang="en-US" dirty="0" smtClean="0"/>
              <a:t> dialog box, under </a:t>
            </a:r>
            <a:r>
              <a:rPr lang="en-US" b="1" dirty="0" smtClean="0"/>
              <a:t>Basic</a:t>
            </a:r>
            <a:r>
              <a:rPr lang="en-US" dirty="0" smtClean="0"/>
              <a:t>, click </a:t>
            </a:r>
            <a:r>
              <a:rPr lang="en-US" b="1" dirty="0" smtClean="0"/>
              <a:t>Box</a:t>
            </a:r>
            <a:r>
              <a:rPr lang="en-US" dirty="0" smtClean="0"/>
              <a:t>, and then click </a:t>
            </a:r>
            <a:r>
              <a:rPr lang="en-US" b="1" dirty="0" smtClean="0"/>
              <a:t>OK</a:t>
            </a:r>
            <a:r>
              <a:rPr lang="en-US" dirty="0" smtClean="0"/>
              <a:t>.</a:t>
            </a:r>
          </a:p>
          <a:p>
            <a:pPr marL="685800" lvl="1" indent="-228600" eaLnBrk="1" fontAlgn="auto" hangingPunct="1">
              <a:spcBef>
                <a:spcPts val="0"/>
              </a:spcBef>
              <a:spcAft>
                <a:spcPts val="0"/>
              </a:spcAft>
              <a:buFont typeface="+mj-lt"/>
              <a:buAutoNum type="arabicPeriod"/>
              <a:defRPr/>
            </a:pPr>
            <a:r>
              <a:rPr lang="en-US" dirty="0" smtClean="0"/>
              <a:t>Under </a:t>
            </a:r>
            <a:r>
              <a:rPr lang="en-US" b="1" dirty="0" smtClean="0"/>
              <a:t>Modify: Box</a:t>
            </a:r>
            <a:r>
              <a:rPr lang="en-US" dirty="0" smtClean="0"/>
              <a:t>, in the </a:t>
            </a:r>
            <a:r>
              <a:rPr lang="en-US" b="1" dirty="0" smtClean="0"/>
              <a:t>Start </a:t>
            </a:r>
            <a:r>
              <a:rPr lang="en-US" dirty="0" smtClean="0"/>
              <a:t>list, select </a:t>
            </a:r>
            <a:r>
              <a:rPr lang="en-US" b="1" dirty="0" smtClean="0"/>
              <a:t>With Previous</a:t>
            </a:r>
            <a:r>
              <a:rPr lang="en-US" dirty="0" smtClean="0"/>
              <a:t>.</a:t>
            </a:r>
            <a:endParaRPr lang="en-US" b="1" dirty="0" smtClean="0"/>
          </a:p>
          <a:p>
            <a:pPr marL="685800" lvl="1" indent="-228600" eaLnBrk="1" fontAlgn="auto" hangingPunct="1">
              <a:spcBef>
                <a:spcPts val="0"/>
              </a:spcBef>
              <a:spcAft>
                <a:spcPts val="0"/>
              </a:spcAft>
              <a:buFont typeface="+mj-lt"/>
              <a:buAutoNum type="arabicPeriod"/>
              <a:defRPr/>
            </a:pPr>
            <a:r>
              <a:rPr lang="en-US" dirty="0" smtClean="0"/>
              <a:t>Under </a:t>
            </a:r>
            <a:r>
              <a:rPr lang="en-US" b="1" dirty="0" smtClean="0"/>
              <a:t>Modify: Box</a:t>
            </a:r>
            <a:r>
              <a:rPr lang="en-US" dirty="0" smtClean="0"/>
              <a:t>, in the </a:t>
            </a:r>
            <a:r>
              <a:rPr lang="en-US" b="1" dirty="0" smtClean="0"/>
              <a:t>Direction </a:t>
            </a:r>
            <a:r>
              <a:rPr lang="en-US" dirty="0" smtClean="0"/>
              <a:t>list, select </a:t>
            </a:r>
            <a:r>
              <a:rPr lang="en-US" b="1" dirty="0" smtClean="0"/>
              <a:t>In</a:t>
            </a:r>
            <a:r>
              <a:rPr lang="en-US" dirty="0" smtClean="0"/>
              <a:t>.</a:t>
            </a:r>
            <a:endParaRPr lang="en-US" i="1" dirty="0" smtClean="0"/>
          </a:p>
          <a:p>
            <a:pPr marL="228600" indent="-228600" eaLnBrk="1" fontAlgn="auto" hangingPunct="1">
              <a:spcBef>
                <a:spcPts val="0"/>
              </a:spcBef>
              <a:spcAft>
                <a:spcPts val="0"/>
              </a:spcAft>
              <a:buFont typeface="+mj-lt"/>
              <a:buAutoNum type="arabicPeriod"/>
              <a:defRPr/>
            </a:pPr>
            <a:r>
              <a:rPr lang="en-US" dirty="0" smtClean="0"/>
              <a:t>Click the arrow to the right of the ninth animation effect (box effect for the picture), and then click </a:t>
            </a:r>
            <a:r>
              <a:rPr lang="en-US" b="1" dirty="0" smtClean="0"/>
              <a:t>Timing</a:t>
            </a:r>
            <a:r>
              <a:rPr lang="en-US" dirty="0" smtClean="0"/>
              <a:t>. In the </a:t>
            </a:r>
            <a:r>
              <a:rPr lang="en-US" b="1" dirty="0" smtClean="0"/>
              <a:t>Box</a:t>
            </a:r>
            <a:r>
              <a:rPr lang="en-US" dirty="0" smtClean="0"/>
              <a:t> dialog box, on the </a:t>
            </a:r>
            <a:r>
              <a:rPr lang="en-US" b="1" dirty="0" smtClean="0"/>
              <a:t>Timing</a:t>
            </a:r>
            <a:r>
              <a:rPr lang="en-US" dirty="0" smtClean="0"/>
              <a:t> tab, do the following:</a:t>
            </a:r>
          </a:p>
          <a:p>
            <a:pPr marL="685800" lvl="1" indent="-228600" eaLnBrk="1" fontAlgn="auto" hangingPunct="1">
              <a:spcBef>
                <a:spcPts val="0"/>
              </a:spcBef>
              <a:spcAft>
                <a:spcPts val="0"/>
              </a:spcAft>
              <a:buFont typeface="Arial" pitchFamily="34" charset="0"/>
              <a:buChar char="•"/>
              <a:defRPr/>
            </a:pPr>
            <a:r>
              <a:rPr lang="en-US" dirty="0" smtClean="0"/>
              <a:t>In the </a:t>
            </a:r>
            <a:r>
              <a:rPr lang="en-US" b="1" dirty="0" smtClean="0"/>
              <a:t>Delay</a:t>
            </a:r>
            <a:r>
              <a:rPr lang="en-US" dirty="0" smtClean="0"/>
              <a:t> box, enter </a:t>
            </a:r>
            <a:r>
              <a:rPr lang="en-US" b="1" dirty="0" smtClean="0"/>
              <a:t>0</a:t>
            </a:r>
            <a:r>
              <a:rPr lang="en-US" dirty="0" smtClean="0"/>
              <a:t>.</a:t>
            </a:r>
          </a:p>
          <a:p>
            <a:pPr marL="685800" lvl="1" indent="-228600" eaLnBrk="1" fontAlgn="auto" hangingPunct="1">
              <a:spcBef>
                <a:spcPts val="0"/>
              </a:spcBef>
              <a:spcAft>
                <a:spcPts val="0"/>
              </a:spcAft>
              <a:buFont typeface="Arial" pitchFamily="34" charset="0"/>
              <a:buChar char="•"/>
              <a:defRPr/>
            </a:pPr>
            <a:r>
              <a:rPr lang="en-US" dirty="0" smtClean="0"/>
              <a:t>In the </a:t>
            </a:r>
            <a:r>
              <a:rPr lang="en-US" b="1" dirty="0" smtClean="0"/>
              <a:t>Speed</a:t>
            </a:r>
            <a:r>
              <a:rPr lang="en-US" dirty="0" smtClean="0"/>
              <a:t> box, enter </a:t>
            </a:r>
            <a:r>
              <a:rPr lang="en-US" b="1" dirty="0" smtClean="0"/>
              <a:t>0.7 seconds</a:t>
            </a:r>
            <a:r>
              <a:rPr lang="en-US" dirty="0" smtClean="0"/>
              <a:t>, and then click </a:t>
            </a:r>
            <a:r>
              <a:rPr lang="en-US" b="1" dirty="0" smtClean="0"/>
              <a:t>OK</a:t>
            </a:r>
            <a:r>
              <a:rPr lang="en-US" dirty="0" smtClean="0"/>
              <a:t>.</a:t>
            </a:r>
            <a:endParaRPr lang="en-US" i="1" dirty="0" smtClean="0"/>
          </a:p>
          <a:p>
            <a:pPr eaLnBrk="1" fontAlgn="auto" hangingPunct="1">
              <a:spcBef>
                <a:spcPts val="0"/>
              </a:spcBef>
              <a:spcAft>
                <a:spcPts val="0"/>
              </a:spcAft>
              <a:defRPr/>
            </a:pPr>
            <a:endParaRPr lang="en-US" dirty="0" smtClean="0"/>
          </a:p>
          <a:p>
            <a:pPr eaLnBrk="1" fontAlgn="auto" hangingPunct="1">
              <a:spcBef>
                <a:spcPts val="0"/>
              </a:spcBef>
              <a:spcAft>
                <a:spcPts val="0"/>
              </a:spcAft>
              <a:defRPr/>
            </a:pPr>
            <a:endParaRPr lang="en-US" dirty="0" smtClean="0"/>
          </a:p>
          <a:p>
            <a:pPr eaLnBrk="1" fontAlgn="auto" hangingPunct="1">
              <a:spcBef>
                <a:spcPts val="0"/>
              </a:spcBef>
              <a:spcAft>
                <a:spcPts val="0"/>
              </a:spcAft>
              <a:defRPr/>
            </a:pPr>
            <a:r>
              <a:rPr lang="en-US" dirty="0" smtClean="0"/>
              <a:t>To reproduce the background effects on this slide, do the following:</a:t>
            </a:r>
          </a:p>
          <a:p>
            <a:pPr marL="228600" indent="-228600" eaLnBrk="1" fontAlgn="auto" hangingPunct="1">
              <a:spcBef>
                <a:spcPts val="0"/>
              </a:spcBef>
              <a:spcAft>
                <a:spcPts val="0"/>
              </a:spcAft>
              <a:buFont typeface="+mj-lt"/>
              <a:buAutoNum type="arabicPeriod"/>
              <a:defRPr/>
            </a:pPr>
            <a:r>
              <a:rPr lang="en-US" dirty="0" smtClean="0"/>
              <a:t>Right-click the slide background area, and then click </a:t>
            </a:r>
            <a:r>
              <a:rPr lang="en-US" b="1" dirty="0" smtClean="0"/>
              <a:t>Format Background</a:t>
            </a:r>
            <a:r>
              <a:rPr lang="en-US" dirty="0" smtClean="0"/>
              <a:t>. In the </a:t>
            </a:r>
            <a:r>
              <a:rPr lang="en-US" b="1" dirty="0" smtClean="0"/>
              <a:t>Format Background </a:t>
            </a:r>
            <a:r>
              <a:rPr lang="en-US" dirty="0" smtClean="0"/>
              <a:t>dialog box, click </a:t>
            </a:r>
            <a:r>
              <a:rPr lang="en-US" b="1" dirty="0" smtClean="0"/>
              <a:t>Fill</a:t>
            </a:r>
            <a:r>
              <a:rPr lang="en-US" dirty="0" smtClean="0"/>
              <a:t> in the left pane, select </a:t>
            </a:r>
            <a:r>
              <a:rPr lang="en-US" b="1" dirty="0" smtClean="0"/>
              <a:t>Gradient fill</a:t>
            </a:r>
            <a:r>
              <a:rPr lang="en-US" dirty="0" smtClean="0"/>
              <a:t> in the </a:t>
            </a:r>
            <a:r>
              <a:rPr lang="en-US" b="1" dirty="0" smtClean="0"/>
              <a:t>Fill</a:t>
            </a:r>
            <a:r>
              <a:rPr lang="en-US" dirty="0" smtClean="0"/>
              <a:t> pane, and then do the following:</a:t>
            </a:r>
          </a:p>
          <a:p>
            <a:pPr marL="685800" lvl="1" indent="-228600" eaLnBrk="1" fontAlgn="auto" hangingPunct="1">
              <a:spcBef>
                <a:spcPts val="0"/>
              </a:spcBef>
              <a:spcAft>
                <a:spcPts val="0"/>
              </a:spcAft>
              <a:buFont typeface="Arial" pitchFamily="34" charset="0"/>
              <a:buChar char="•"/>
              <a:defRPr/>
            </a:pPr>
            <a:r>
              <a:rPr lang="en-US" dirty="0" smtClean="0"/>
              <a:t>In the </a:t>
            </a:r>
            <a:r>
              <a:rPr lang="en-US" b="1" dirty="0" smtClean="0"/>
              <a:t>Type</a:t>
            </a:r>
            <a:r>
              <a:rPr lang="en-US" dirty="0" smtClean="0"/>
              <a:t> list, select </a:t>
            </a:r>
            <a:r>
              <a:rPr lang="en-US" b="1" dirty="0" smtClean="0"/>
              <a:t>Linear</a:t>
            </a:r>
            <a:r>
              <a:rPr lang="en-US" dirty="0" smtClean="0"/>
              <a:t>.</a:t>
            </a:r>
          </a:p>
          <a:p>
            <a:pPr marL="685800" lvl="1" indent="-228600" eaLnBrk="1" fontAlgn="auto" hangingPunct="1">
              <a:spcBef>
                <a:spcPts val="0"/>
              </a:spcBef>
              <a:spcAft>
                <a:spcPts val="0"/>
              </a:spcAft>
              <a:buFont typeface="Arial" pitchFamily="34" charset="0"/>
              <a:buChar char="•"/>
              <a:defRPr/>
            </a:pPr>
            <a:r>
              <a:rPr lang="en-US" dirty="0" smtClean="0"/>
              <a:t>Click the button next to </a:t>
            </a:r>
            <a:r>
              <a:rPr lang="en-US" b="1" dirty="0" smtClean="0"/>
              <a:t>Direction</a:t>
            </a:r>
            <a:r>
              <a:rPr lang="en-US" dirty="0" smtClean="0"/>
              <a:t>, and then click </a:t>
            </a:r>
            <a:r>
              <a:rPr lang="en-US" b="1" dirty="0" smtClean="0"/>
              <a:t>Linear Down </a:t>
            </a:r>
            <a:r>
              <a:rPr lang="en-US" dirty="0" smtClean="0"/>
              <a:t>(first row, second option from the left).</a:t>
            </a:r>
            <a:endParaRPr lang="en-US" b="1" dirty="0" smtClean="0"/>
          </a:p>
          <a:p>
            <a:pPr marL="685800" lvl="1" indent="-228600" eaLnBrk="1" fontAlgn="auto" hangingPunct="1">
              <a:spcBef>
                <a:spcPts val="0"/>
              </a:spcBef>
              <a:spcAft>
                <a:spcPts val="0"/>
              </a:spcAft>
              <a:buFont typeface="Arial" pitchFamily="34" charset="0"/>
              <a:buChar char="•"/>
              <a:defRPr/>
            </a:pPr>
            <a:r>
              <a:rPr lang="en-US" dirty="0" smtClean="0"/>
              <a:t>Under </a:t>
            </a:r>
            <a:r>
              <a:rPr lang="en-US" b="1" dirty="0" smtClean="0"/>
              <a:t>Gradient stops</a:t>
            </a:r>
            <a:r>
              <a:rPr lang="en-US" dirty="0" smtClean="0"/>
              <a:t>, click </a:t>
            </a:r>
            <a:r>
              <a:rPr lang="en-US" b="1" dirty="0" smtClean="0"/>
              <a:t>Add</a:t>
            </a:r>
            <a:r>
              <a:rPr lang="en-US" dirty="0" smtClean="0"/>
              <a:t> or </a:t>
            </a:r>
            <a:r>
              <a:rPr lang="en-US" b="1" dirty="0" smtClean="0"/>
              <a:t>Remove</a:t>
            </a:r>
            <a:r>
              <a:rPr lang="en-US" dirty="0" smtClean="0"/>
              <a:t> until two stops appear in the drop-down list.</a:t>
            </a:r>
          </a:p>
          <a:p>
            <a:pPr marL="228600" indent="-228600" eaLnBrk="1" fontAlgn="auto" hangingPunct="1">
              <a:spcBef>
                <a:spcPts val="0"/>
              </a:spcBef>
              <a:spcAft>
                <a:spcPts val="0"/>
              </a:spcAft>
              <a:buFont typeface="+mj-lt"/>
              <a:buAutoNum type="arabicPeriod"/>
              <a:defRPr/>
            </a:pPr>
            <a:r>
              <a:rPr lang="en-US" dirty="0" smtClean="0"/>
              <a:t>Also under </a:t>
            </a:r>
            <a:r>
              <a:rPr lang="en-US" b="1" dirty="0" smtClean="0"/>
              <a:t>Gradient stops</a:t>
            </a:r>
            <a:r>
              <a:rPr lang="en-US" dirty="0" smtClean="0"/>
              <a:t>, customize the gradient stops as follows:</a:t>
            </a:r>
          </a:p>
          <a:p>
            <a:pPr marL="685800" lvl="1" indent="-228600" eaLnBrk="1" fontAlgn="auto" hangingPunct="1">
              <a:spcBef>
                <a:spcPts val="0"/>
              </a:spcBef>
              <a:spcAft>
                <a:spcPts val="0"/>
              </a:spcAft>
              <a:buFont typeface="Arial" pitchFamily="34" charset="0"/>
              <a:buChar char="•"/>
              <a:defRPr/>
            </a:pPr>
            <a:r>
              <a:rPr lang="en-US" dirty="0" smtClean="0"/>
              <a:t>Select </a:t>
            </a:r>
            <a:r>
              <a:rPr lang="en-US" b="1" dirty="0" smtClean="0"/>
              <a:t>Stop 1 </a:t>
            </a:r>
            <a:r>
              <a:rPr lang="en-US" dirty="0" smtClean="0"/>
              <a:t>from the list, and then do the following:</a:t>
            </a:r>
          </a:p>
          <a:p>
            <a:pPr marL="1143000" lvl="2" indent="-228600" eaLnBrk="1" fontAlgn="auto" hangingPunct="1">
              <a:spcBef>
                <a:spcPts val="0"/>
              </a:spcBef>
              <a:spcAft>
                <a:spcPts val="0"/>
              </a:spcAft>
              <a:buFont typeface="Arial" pitchFamily="34" charset="0"/>
              <a:buChar char="•"/>
              <a:defRPr/>
            </a:pPr>
            <a:r>
              <a:rPr lang="en-US" dirty="0" smtClean="0"/>
              <a:t>In the </a:t>
            </a:r>
            <a:r>
              <a:rPr lang="en-US" b="1" dirty="0" smtClean="0"/>
              <a:t>Stop position </a:t>
            </a:r>
            <a:r>
              <a:rPr lang="en-US" dirty="0" smtClean="0"/>
              <a:t>box, enter </a:t>
            </a:r>
            <a:r>
              <a:rPr lang="en-US" b="1" dirty="0" smtClean="0"/>
              <a:t>46%</a:t>
            </a:r>
            <a:r>
              <a:rPr lang="en-US" dirty="0" smtClean="0"/>
              <a:t>.</a:t>
            </a:r>
          </a:p>
          <a:p>
            <a:pPr marL="1143000" lvl="2" indent="-228600" eaLnBrk="1" fontAlgn="auto" hangingPunct="1">
              <a:spcBef>
                <a:spcPts val="0"/>
              </a:spcBef>
              <a:spcAft>
                <a:spcPts val="0"/>
              </a:spcAft>
              <a:buFont typeface="Arial" pitchFamily="34" charset="0"/>
              <a:buChar char="•"/>
              <a:defRPr/>
            </a:pPr>
            <a:r>
              <a:rPr lang="en-US" dirty="0" smtClean="0"/>
              <a:t>Click the button next to </a:t>
            </a:r>
            <a:r>
              <a:rPr lang="en-US" b="1" dirty="0" smtClean="0"/>
              <a:t>Color</a:t>
            </a:r>
            <a:r>
              <a:rPr lang="en-US" dirty="0" smtClean="0"/>
              <a:t>, and then under </a:t>
            </a:r>
            <a:r>
              <a:rPr lang="en-US" b="1" dirty="0" smtClean="0"/>
              <a:t>Theme Colors</a:t>
            </a:r>
            <a:r>
              <a:rPr lang="en-US" dirty="0" smtClean="0"/>
              <a:t> click </a:t>
            </a:r>
            <a:r>
              <a:rPr lang="en-US" b="1" dirty="0" smtClean="0"/>
              <a:t>White, Background 1 </a:t>
            </a:r>
            <a:r>
              <a:rPr lang="en-US" dirty="0" smtClean="0"/>
              <a:t>(first row, first option from the left).</a:t>
            </a:r>
          </a:p>
          <a:p>
            <a:pPr marL="685800" lvl="1" indent="-228600" eaLnBrk="1" fontAlgn="auto" hangingPunct="1">
              <a:spcBef>
                <a:spcPts val="0"/>
              </a:spcBef>
              <a:spcAft>
                <a:spcPts val="0"/>
              </a:spcAft>
              <a:buFont typeface="Arial" pitchFamily="34" charset="0"/>
              <a:buChar char="•"/>
              <a:defRPr/>
            </a:pPr>
            <a:r>
              <a:rPr lang="en-US" dirty="0" smtClean="0"/>
              <a:t>Select </a:t>
            </a:r>
            <a:r>
              <a:rPr lang="en-US" b="1" dirty="0" smtClean="0"/>
              <a:t>Stop 2 </a:t>
            </a:r>
            <a:r>
              <a:rPr lang="en-US" dirty="0" smtClean="0"/>
              <a:t>from the list, and then do the following: </a:t>
            </a:r>
          </a:p>
          <a:p>
            <a:pPr marL="1143000" lvl="2" indent="-228600" eaLnBrk="1" fontAlgn="auto" hangingPunct="1">
              <a:spcBef>
                <a:spcPts val="0"/>
              </a:spcBef>
              <a:spcAft>
                <a:spcPts val="0"/>
              </a:spcAft>
              <a:buFont typeface="Arial" pitchFamily="34" charset="0"/>
              <a:buChar char="•"/>
              <a:defRPr/>
            </a:pPr>
            <a:r>
              <a:rPr lang="en-US" dirty="0" smtClean="0"/>
              <a:t>In the </a:t>
            </a:r>
            <a:r>
              <a:rPr lang="en-US" b="1" dirty="0" smtClean="0"/>
              <a:t>Stop position </a:t>
            </a:r>
            <a:r>
              <a:rPr lang="en-US" dirty="0" smtClean="0"/>
              <a:t>box, enter </a:t>
            </a:r>
            <a:r>
              <a:rPr lang="en-US" b="1" dirty="0" smtClean="0"/>
              <a:t>100%</a:t>
            </a:r>
            <a:r>
              <a:rPr lang="en-US" dirty="0" smtClean="0"/>
              <a:t>.</a:t>
            </a:r>
          </a:p>
          <a:p>
            <a:pPr marL="1143000" lvl="2" indent="-228600" eaLnBrk="1" fontAlgn="auto" hangingPunct="1">
              <a:spcBef>
                <a:spcPts val="0"/>
              </a:spcBef>
              <a:spcAft>
                <a:spcPts val="0"/>
              </a:spcAft>
              <a:buFont typeface="Arial" pitchFamily="34" charset="0"/>
              <a:buChar char="•"/>
              <a:defRPr/>
            </a:pPr>
            <a:r>
              <a:rPr lang="en-US" dirty="0" smtClean="0"/>
              <a:t>Click the button next to </a:t>
            </a:r>
            <a:r>
              <a:rPr lang="en-US" b="1" dirty="0" smtClean="0"/>
              <a:t>Color</a:t>
            </a:r>
            <a:r>
              <a:rPr lang="en-US" dirty="0" smtClean="0"/>
              <a:t>, and then under </a:t>
            </a:r>
            <a:r>
              <a:rPr lang="en-US" b="1" dirty="0" smtClean="0"/>
              <a:t>Theme Colors</a:t>
            </a:r>
            <a:r>
              <a:rPr lang="en-US" dirty="0" smtClean="0"/>
              <a:t> click </a:t>
            </a:r>
            <a:r>
              <a:rPr lang="en-US" b="1" dirty="0" smtClean="0"/>
              <a:t>Blue, Accent 1, Lighter 60% </a:t>
            </a:r>
            <a:r>
              <a:rPr lang="en-US" dirty="0" smtClean="0"/>
              <a:t>(third row, fifth option from the left).</a:t>
            </a:r>
          </a:p>
          <a:p>
            <a:pPr eaLnBrk="1" fontAlgn="auto" hangingPunct="1">
              <a:lnSpc>
                <a:spcPct val="90000"/>
              </a:lnSpc>
              <a:spcBef>
                <a:spcPts val="0"/>
              </a:spcBef>
              <a:spcAft>
                <a:spcPts val="600"/>
              </a:spcAft>
              <a:defRPr/>
            </a:pPr>
            <a:endParaRPr lang="en-US" sz="1400" dirty="0" smtClean="0"/>
          </a:p>
        </p:txBody>
      </p:sp>
    </p:spTree>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681" name="Slide Image Placeholder 1"/>
          <p:cNvSpPr>
            <a:spLocks noGrp="1" noRot="1" noChangeAspect="1" noTextEdit="1"/>
          </p:cNvSpPr>
          <p:nvPr>
            <p:ph type="sldImg"/>
          </p:nvPr>
        </p:nvSpPr>
        <p:spPr bwMode="auto">
          <a:xfrm>
            <a:off x="536575" y="503238"/>
            <a:ext cx="3140075" cy="2354262"/>
          </a:xfrm>
          <a:noFill/>
          <a:ln>
            <a:solidFill>
              <a:srgbClr val="000000"/>
            </a:solidFill>
            <a:miter lim="800000"/>
            <a:headEnd/>
            <a:tailEnd/>
          </a:ln>
        </p:spPr>
      </p:sp>
      <p:sp>
        <p:nvSpPr>
          <p:cNvPr id="3" name="Notes Placeholder 2"/>
          <p:cNvSpPr>
            <a:spLocks noGrp="1"/>
          </p:cNvSpPr>
          <p:nvPr>
            <p:ph type="body" idx="1"/>
          </p:nvPr>
        </p:nvSpPr>
        <p:spPr/>
        <p:txBody>
          <a:bodyPr/>
          <a:lstStyle/>
          <a:p>
            <a:pPr eaLnBrk="1" fontAlgn="auto" hangingPunct="1">
              <a:spcBef>
                <a:spcPts val="0"/>
              </a:spcBef>
              <a:spcAft>
                <a:spcPts val="0"/>
              </a:spcAft>
              <a:defRPr/>
            </a:pPr>
            <a:r>
              <a:rPr lang="en-US" sz="1400" b="1" dirty="0" smtClean="0"/>
              <a:t>Custom animation effects: fly in and box out</a:t>
            </a:r>
          </a:p>
          <a:p>
            <a:pPr eaLnBrk="1" fontAlgn="auto" hangingPunct="1">
              <a:spcBef>
                <a:spcPts val="0"/>
              </a:spcBef>
              <a:spcAft>
                <a:spcPts val="0"/>
              </a:spcAft>
              <a:defRPr/>
            </a:pPr>
            <a:r>
              <a:rPr lang="en-US" sz="1400" dirty="0" smtClean="0"/>
              <a:t>(Intermediate)</a:t>
            </a:r>
          </a:p>
          <a:p>
            <a:pPr eaLnBrk="1" fontAlgn="auto" hangingPunct="1">
              <a:spcBef>
                <a:spcPts val="0"/>
              </a:spcBef>
              <a:spcAft>
                <a:spcPts val="0"/>
              </a:spcAft>
              <a:defRPr/>
            </a:pPr>
            <a:endParaRPr lang="en-US" dirty="0" smtClean="0"/>
          </a:p>
          <a:p>
            <a:pPr eaLnBrk="1" fontAlgn="auto" hangingPunct="1">
              <a:spcBef>
                <a:spcPts val="0"/>
              </a:spcBef>
              <a:spcAft>
                <a:spcPts val="0"/>
              </a:spcAft>
              <a:defRPr/>
            </a:pPr>
            <a:endParaRPr lang="en-US" dirty="0" smtClean="0"/>
          </a:p>
          <a:p>
            <a:pPr eaLnBrk="1" fontAlgn="auto" hangingPunct="1">
              <a:spcBef>
                <a:spcPts val="0"/>
              </a:spcBef>
              <a:spcAft>
                <a:spcPts val="0"/>
              </a:spcAft>
              <a:defRPr/>
            </a:pPr>
            <a:r>
              <a:rPr lang="en-US" b="1" dirty="0" smtClean="0"/>
              <a:t>Tip</a:t>
            </a:r>
            <a:r>
              <a:rPr lang="en-US" dirty="0" smtClean="0"/>
              <a:t>: For best results when reproducing the picture effect on this slide, you may want to use the </a:t>
            </a:r>
            <a:r>
              <a:rPr lang="en-US" b="1" dirty="0" smtClean="0"/>
              <a:t>Snap objects to other objects</a:t>
            </a:r>
            <a:r>
              <a:rPr lang="en-US" dirty="0" smtClean="0"/>
              <a:t> feature. To do so, right-click the slide background and then click </a:t>
            </a:r>
            <a:r>
              <a:rPr lang="en-US" b="1" dirty="0" smtClean="0"/>
              <a:t>Grid and Guides</a:t>
            </a:r>
            <a:r>
              <a:rPr lang="en-US" dirty="0" smtClean="0"/>
              <a:t>. Under </a:t>
            </a:r>
            <a:r>
              <a:rPr lang="en-US" b="1" dirty="0" smtClean="0"/>
              <a:t>Snap to</a:t>
            </a:r>
            <a:r>
              <a:rPr lang="en-US" dirty="0" smtClean="0"/>
              <a:t>, select </a:t>
            </a:r>
            <a:r>
              <a:rPr lang="en-US" b="1" dirty="0" smtClean="0"/>
              <a:t>Snap objects to other objects</a:t>
            </a:r>
            <a:r>
              <a:rPr lang="en-US" dirty="0" smtClean="0"/>
              <a:t>.</a:t>
            </a:r>
          </a:p>
          <a:p>
            <a:pPr eaLnBrk="1" fontAlgn="auto" hangingPunct="1">
              <a:spcBef>
                <a:spcPts val="0"/>
              </a:spcBef>
              <a:spcAft>
                <a:spcPts val="0"/>
              </a:spcAft>
              <a:defRPr/>
            </a:pPr>
            <a:endParaRPr lang="en-US" dirty="0" smtClean="0"/>
          </a:p>
          <a:p>
            <a:pPr eaLnBrk="1" fontAlgn="auto" hangingPunct="1">
              <a:spcBef>
                <a:spcPts val="0"/>
              </a:spcBef>
              <a:spcAft>
                <a:spcPts val="0"/>
              </a:spcAft>
              <a:defRPr/>
            </a:pPr>
            <a:endParaRPr lang="en-US" dirty="0" smtClean="0"/>
          </a:p>
          <a:p>
            <a:pPr eaLnBrk="1" fontAlgn="auto" hangingPunct="1">
              <a:spcBef>
                <a:spcPts val="0"/>
              </a:spcBef>
              <a:spcAft>
                <a:spcPts val="0"/>
              </a:spcAft>
              <a:defRPr/>
            </a:pPr>
            <a:r>
              <a:rPr lang="en-US" dirty="0" smtClean="0"/>
              <a:t>To reproduce the picture effects on this slide, do the following:</a:t>
            </a:r>
            <a:endParaRPr lang="en-US" b="1" dirty="0" smtClean="0"/>
          </a:p>
          <a:p>
            <a:pPr marL="228600" indent="-228600" eaLnBrk="1" fontAlgn="auto" hangingPunct="1">
              <a:spcBef>
                <a:spcPts val="0"/>
              </a:spcBef>
              <a:spcAft>
                <a:spcPts val="0"/>
              </a:spcAft>
              <a:buFont typeface="+mj-lt"/>
              <a:buAutoNum type="arabicPeriod"/>
              <a:defRPr/>
            </a:pPr>
            <a:r>
              <a:rPr lang="en-US" dirty="0" smtClean="0"/>
              <a:t>On the </a:t>
            </a:r>
            <a:r>
              <a:rPr lang="en-US" b="1" dirty="0" smtClean="0"/>
              <a:t>Home</a:t>
            </a:r>
            <a:r>
              <a:rPr lang="en-US" dirty="0" smtClean="0"/>
              <a:t> tab, in the </a:t>
            </a:r>
            <a:r>
              <a:rPr lang="en-US" b="1" dirty="0" smtClean="0"/>
              <a:t>Slides</a:t>
            </a:r>
            <a:r>
              <a:rPr lang="en-US" dirty="0" smtClean="0"/>
              <a:t> group, click </a:t>
            </a:r>
            <a:r>
              <a:rPr lang="en-US" b="1" dirty="0" smtClean="0"/>
              <a:t>Layout</a:t>
            </a:r>
            <a:r>
              <a:rPr lang="en-US" dirty="0" smtClean="0"/>
              <a:t> and then click </a:t>
            </a:r>
            <a:r>
              <a:rPr lang="en-US" b="1" dirty="0" smtClean="0"/>
              <a:t>Blank</a:t>
            </a:r>
            <a:r>
              <a:rPr lang="en-US" dirty="0" smtClean="0"/>
              <a:t>. </a:t>
            </a:r>
          </a:p>
          <a:p>
            <a:pPr marL="228600" indent="-228600" eaLnBrk="1" fontAlgn="auto" hangingPunct="1">
              <a:spcBef>
                <a:spcPts val="0"/>
              </a:spcBef>
              <a:spcAft>
                <a:spcPts val="0"/>
              </a:spcAft>
              <a:buFont typeface="+mj-lt"/>
              <a:buAutoNum type="arabicPeriod"/>
              <a:defRPr/>
            </a:pPr>
            <a:r>
              <a:rPr lang="en-US" dirty="0" smtClean="0"/>
              <a:t>On the </a:t>
            </a:r>
            <a:r>
              <a:rPr lang="en-US" b="1" dirty="0" smtClean="0"/>
              <a:t>Insert tab</a:t>
            </a:r>
            <a:r>
              <a:rPr lang="en-US" dirty="0" smtClean="0"/>
              <a:t>, in the </a:t>
            </a:r>
            <a:r>
              <a:rPr lang="en-US" b="1" dirty="0" smtClean="0"/>
              <a:t>Illustrations</a:t>
            </a:r>
            <a:r>
              <a:rPr lang="en-US" dirty="0" smtClean="0"/>
              <a:t> group, click </a:t>
            </a:r>
            <a:r>
              <a:rPr lang="en-US" b="1" dirty="0" smtClean="0"/>
              <a:t>Picture.</a:t>
            </a:r>
            <a:endParaRPr lang="en-US" dirty="0" smtClean="0"/>
          </a:p>
          <a:p>
            <a:pPr marL="228600" indent="-228600" eaLnBrk="1" fontAlgn="auto" hangingPunct="1">
              <a:spcBef>
                <a:spcPts val="0"/>
              </a:spcBef>
              <a:spcAft>
                <a:spcPts val="0"/>
              </a:spcAft>
              <a:buFont typeface="+mj-lt"/>
              <a:buAutoNum type="arabicPeriod"/>
              <a:defRPr/>
            </a:pPr>
            <a:r>
              <a:rPr lang="en-US" dirty="0" smtClean="0"/>
              <a:t>In the </a:t>
            </a:r>
            <a:r>
              <a:rPr lang="en-US" b="1" dirty="0" smtClean="0"/>
              <a:t>Insert Picture </a:t>
            </a:r>
            <a:r>
              <a:rPr lang="en-US" dirty="0" smtClean="0"/>
              <a:t>dialog box, select a picture and then click </a:t>
            </a:r>
            <a:r>
              <a:rPr lang="en-US" b="1" dirty="0" smtClean="0"/>
              <a:t>Insert</a:t>
            </a:r>
            <a:r>
              <a:rPr lang="en-US" dirty="0" smtClean="0"/>
              <a:t>.</a:t>
            </a:r>
          </a:p>
          <a:p>
            <a:pPr marL="228600" indent="-228600" eaLnBrk="1" fontAlgn="auto" hangingPunct="1">
              <a:spcBef>
                <a:spcPts val="0"/>
              </a:spcBef>
              <a:spcAft>
                <a:spcPts val="0"/>
              </a:spcAft>
              <a:buFont typeface="+mj-lt"/>
              <a:buAutoNum type="arabicPeriod"/>
              <a:defRPr/>
            </a:pPr>
            <a:r>
              <a:rPr lang="en-US" dirty="0" smtClean="0"/>
              <a:t>On the slide, select the picture. Under </a:t>
            </a:r>
            <a:r>
              <a:rPr lang="en-US" b="1" dirty="0" smtClean="0"/>
              <a:t>Picture Tools</a:t>
            </a:r>
            <a:r>
              <a:rPr lang="en-US" dirty="0" smtClean="0"/>
              <a:t>, on the </a:t>
            </a:r>
            <a:r>
              <a:rPr lang="en-US" b="1" dirty="0" smtClean="0"/>
              <a:t>Format</a:t>
            </a:r>
            <a:r>
              <a:rPr lang="en-US" dirty="0" smtClean="0"/>
              <a:t> tab, in the bottom right corner of the </a:t>
            </a:r>
            <a:r>
              <a:rPr lang="en-US" b="1" dirty="0" smtClean="0"/>
              <a:t>Size</a:t>
            </a:r>
            <a:r>
              <a:rPr lang="en-US" dirty="0" smtClean="0"/>
              <a:t> group, click the </a:t>
            </a:r>
            <a:r>
              <a:rPr lang="en-US" b="1" dirty="0" smtClean="0"/>
              <a:t>Size and Position</a:t>
            </a:r>
            <a:r>
              <a:rPr lang="en-US" dirty="0" smtClean="0"/>
              <a:t> dialog box launcher. In the </a:t>
            </a:r>
            <a:r>
              <a:rPr lang="en-US" b="1" dirty="0" smtClean="0"/>
              <a:t>Size and Position </a:t>
            </a:r>
            <a:r>
              <a:rPr lang="en-US" dirty="0" smtClean="0"/>
              <a:t> dialog box, on the </a:t>
            </a:r>
            <a:r>
              <a:rPr lang="en-US" b="1" dirty="0" smtClean="0"/>
              <a:t>Size</a:t>
            </a:r>
            <a:r>
              <a:rPr lang="en-US" dirty="0" smtClean="0"/>
              <a:t> tab, resize or crop the picture as needed so that under </a:t>
            </a:r>
            <a:r>
              <a:rPr lang="en-US" b="1" dirty="0" smtClean="0"/>
              <a:t>Size and rotate</a:t>
            </a:r>
            <a:r>
              <a:rPr lang="en-US" dirty="0" smtClean="0"/>
              <a:t>, the </a:t>
            </a:r>
            <a:r>
              <a:rPr lang="en-US" b="1" dirty="0" smtClean="0"/>
              <a:t>Height</a:t>
            </a:r>
            <a:r>
              <a:rPr lang="en-US" dirty="0" smtClean="0"/>
              <a:t> box is set to </a:t>
            </a:r>
            <a:r>
              <a:rPr lang="en-US" b="1" dirty="0" smtClean="0"/>
              <a:t>4”</a:t>
            </a:r>
            <a:r>
              <a:rPr lang="en-US" dirty="0" smtClean="0"/>
              <a:t> and the </a:t>
            </a:r>
            <a:r>
              <a:rPr lang="en-US" b="1" dirty="0" smtClean="0"/>
              <a:t>Width</a:t>
            </a:r>
            <a:r>
              <a:rPr lang="en-US" dirty="0" smtClean="0"/>
              <a:t> box is set to </a:t>
            </a:r>
            <a:r>
              <a:rPr lang="en-US" b="1" dirty="0" smtClean="0"/>
              <a:t>5.33”</a:t>
            </a:r>
            <a:r>
              <a:rPr lang="en-US" dirty="0" smtClean="0"/>
              <a:t>. Resize the picture under </a:t>
            </a:r>
            <a:r>
              <a:rPr lang="en-US" b="1" dirty="0" smtClean="0"/>
              <a:t>Size and rotate </a:t>
            </a:r>
            <a:r>
              <a:rPr lang="en-US" dirty="0" smtClean="0"/>
              <a:t>by entering values into the </a:t>
            </a:r>
            <a:r>
              <a:rPr lang="en-US" b="1" dirty="0" smtClean="0"/>
              <a:t>Height</a:t>
            </a:r>
            <a:r>
              <a:rPr lang="en-US" dirty="0" smtClean="0"/>
              <a:t> and </a:t>
            </a:r>
            <a:r>
              <a:rPr lang="en-US" b="1" dirty="0" smtClean="0"/>
              <a:t>Width</a:t>
            </a:r>
            <a:r>
              <a:rPr lang="en-US" dirty="0" smtClean="0"/>
              <a:t> boxes. Crop the picture under </a:t>
            </a:r>
            <a:r>
              <a:rPr lang="en-US" b="1" dirty="0" smtClean="0"/>
              <a:t>Crop from </a:t>
            </a:r>
            <a:r>
              <a:rPr lang="en-US" dirty="0" smtClean="0"/>
              <a:t>by entering values into the </a:t>
            </a:r>
            <a:r>
              <a:rPr lang="en-US" b="1" dirty="0" smtClean="0"/>
              <a:t>Left</a:t>
            </a:r>
            <a:r>
              <a:rPr lang="en-US" dirty="0" smtClean="0"/>
              <a:t>, </a:t>
            </a:r>
            <a:r>
              <a:rPr lang="en-US" b="1" dirty="0" smtClean="0"/>
              <a:t>Right</a:t>
            </a:r>
            <a:r>
              <a:rPr lang="en-US" dirty="0" smtClean="0"/>
              <a:t>, </a:t>
            </a:r>
            <a:r>
              <a:rPr lang="en-US" b="1" dirty="0" smtClean="0"/>
              <a:t>Top</a:t>
            </a:r>
            <a:r>
              <a:rPr lang="en-US" dirty="0" smtClean="0"/>
              <a:t>, and </a:t>
            </a:r>
            <a:r>
              <a:rPr lang="en-US" b="1" dirty="0" smtClean="0"/>
              <a:t>Bottom</a:t>
            </a:r>
            <a:r>
              <a:rPr lang="en-US" dirty="0" smtClean="0"/>
              <a:t> boxes. </a:t>
            </a:r>
          </a:p>
          <a:p>
            <a:pPr marL="228600" indent="-228600" eaLnBrk="1" fontAlgn="auto" hangingPunct="1">
              <a:spcBef>
                <a:spcPts val="0"/>
              </a:spcBef>
              <a:spcAft>
                <a:spcPts val="0"/>
              </a:spcAft>
              <a:buFont typeface="+mj-lt"/>
              <a:buAutoNum type="arabicPeriod"/>
              <a:defRPr/>
            </a:pPr>
            <a:r>
              <a:rPr lang="en-US" dirty="0" smtClean="0"/>
              <a:t>On the </a:t>
            </a:r>
            <a:r>
              <a:rPr lang="en-US" b="1" dirty="0" smtClean="0"/>
              <a:t>Home</a:t>
            </a:r>
            <a:r>
              <a:rPr lang="en-US" dirty="0" smtClean="0"/>
              <a:t> tab, in the </a:t>
            </a:r>
            <a:r>
              <a:rPr lang="en-US" b="1" dirty="0" smtClean="0"/>
              <a:t>Drawing</a:t>
            </a:r>
            <a:r>
              <a:rPr lang="en-US" dirty="0" smtClean="0"/>
              <a:t> group, click </a:t>
            </a:r>
            <a:r>
              <a:rPr lang="en-US" b="1" dirty="0" smtClean="0"/>
              <a:t>Arrange</a:t>
            </a:r>
            <a:r>
              <a:rPr lang="en-US" dirty="0" smtClean="0"/>
              <a:t>,</a:t>
            </a:r>
            <a:r>
              <a:rPr lang="en-US" b="1" dirty="0" smtClean="0"/>
              <a:t> </a:t>
            </a:r>
            <a:r>
              <a:rPr lang="en-US" dirty="0" smtClean="0"/>
              <a:t>point to </a:t>
            </a:r>
            <a:r>
              <a:rPr lang="en-US" b="1" dirty="0" smtClean="0"/>
              <a:t>Align</a:t>
            </a:r>
            <a:r>
              <a:rPr lang="en-US" dirty="0" smtClean="0"/>
              <a:t>, and then do the following: </a:t>
            </a:r>
          </a:p>
          <a:p>
            <a:pPr marL="685800" lvl="1" indent="-228600" eaLnBrk="1" fontAlgn="auto" hangingPunct="1">
              <a:spcBef>
                <a:spcPts val="0"/>
              </a:spcBef>
              <a:spcAft>
                <a:spcPts val="0"/>
              </a:spcAft>
              <a:buFont typeface="+mj-lt"/>
              <a:buAutoNum type="arabicPeriod"/>
              <a:defRPr/>
            </a:pPr>
            <a:r>
              <a:rPr lang="en-US" dirty="0" smtClean="0"/>
              <a:t>Click </a:t>
            </a:r>
            <a:r>
              <a:rPr lang="en-US" b="1" dirty="0" smtClean="0"/>
              <a:t>Align to Slide</a:t>
            </a:r>
            <a:r>
              <a:rPr lang="en-US" dirty="0" smtClean="0"/>
              <a:t>.</a:t>
            </a:r>
          </a:p>
          <a:p>
            <a:pPr marL="685800" lvl="1" indent="-228600" eaLnBrk="1" fontAlgn="auto" hangingPunct="1">
              <a:spcBef>
                <a:spcPts val="0"/>
              </a:spcBef>
              <a:spcAft>
                <a:spcPts val="0"/>
              </a:spcAft>
              <a:buFont typeface="+mj-lt"/>
              <a:buAutoNum type="arabicPeriod"/>
              <a:defRPr/>
            </a:pPr>
            <a:r>
              <a:rPr lang="en-US" dirty="0" smtClean="0"/>
              <a:t>Click </a:t>
            </a:r>
            <a:r>
              <a:rPr lang="en-US" b="1" dirty="0" smtClean="0"/>
              <a:t>Align Center</a:t>
            </a:r>
            <a:r>
              <a:rPr lang="en-US" dirty="0" smtClean="0"/>
              <a:t>.</a:t>
            </a:r>
          </a:p>
          <a:p>
            <a:pPr marL="685800" lvl="1" indent="-228600" eaLnBrk="1" fontAlgn="auto" hangingPunct="1">
              <a:spcBef>
                <a:spcPts val="0"/>
              </a:spcBef>
              <a:spcAft>
                <a:spcPts val="0"/>
              </a:spcAft>
              <a:buFont typeface="+mj-lt"/>
              <a:buAutoNum type="arabicPeriod"/>
              <a:defRPr/>
            </a:pPr>
            <a:r>
              <a:rPr lang="en-US" dirty="0" smtClean="0"/>
              <a:t>Click </a:t>
            </a:r>
            <a:r>
              <a:rPr lang="en-US" b="1" dirty="0" smtClean="0"/>
              <a:t>Align Middle</a:t>
            </a:r>
            <a:r>
              <a:rPr lang="en-US" dirty="0" smtClean="0"/>
              <a:t>.</a:t>
            </a:r>
            <a:r>
              <a:rPr lang="en-US" b="1" dirty="0" smtClean="0"/>
              <a:t> </a:t>
            </a:r>
          </a:p>
          <a:p>
            <a:pPr marL="228600" indent="-228600" eaLnBrk="1" fontAlgn="auto" hangingPunct="1">
              <a:spcBef>
                <a:spcPts val="0"/>
              </a:spcBef>
              <a:spcAft>
                <a:spcPts val="0"/>
              </a:spcAft>
              <a:buFont typeface="+mj-lt"/>
              <a:buAutoNum type="arabicPeriod" startAt="6"/>
              <a:defRPr/>
            </a:pPr>
            <a:r>
              <a:rPr lang="en-US" dirty="0" smtClean="0"/>
              <a:t>On the </a:t>
            </a:r>
            <a:r>
              <a:rPr lang="en-US" b="1" dirty="0" smtClean="0"/>
              <a:t>Home</a:t>
            </a:r>
            <a:r>
              <a:rPr lang="en-US" dirty="0" smtClean="0"/>
              <a:t> tab, in the </a:t>
            </a:r>
            <a:r>
              <a:rPr lang="en-US" b="1" dirty="0" smtClean="0"/>
              <a:t>Drawing</a:t>
            </a:r>
            <a:r>
              <a:rPr lang="en-US" dirty="0" smtClean="0"/>
              <a:t> group, click </a:t>
            </a:r>
            <a:r>
              <a:rPr lang="en-US" b="1" dirty="0" smtClean="0"/>
              <a:t>Shapes</a:t>
            </a:r>
            <a:r>
              <a:rPr lang="en-US" dirty="0" smtClean="0"/>
              <a:t>, and then under </a:t>
            </a:r>
            <a:r>
              <a:rPr lang="en-US" b="1" dirty="0" smtClean="0"/>
              <a:t>Rectangles</a:t>
            </a:r>
            <a:r>
              <a:rPr lang="en-US" dirty="0" smtClean="0"/>
              <a:t> click </a:t>
            </a:r>
            <a:r>
              <a:rPr lang="en-US" b="1" dirty="0" smtClean="0"/>
              <a:t>Rectangle</a:t>
            </a:r>
            <a:r>
              <a:rPr lang="en-US" dirty="0" smtClean="0"/>
              <a:t> (first option from the left).</a:t>
            </a:r>
          </a:p>
          <a:p>
            <a:pPr marL="228600" indent="-228600" eaLnBrk="1" fontAlgn="auto" hangingPunct="1">
              <a:spcBef>
                <a:spcPts val="0"/>
              </a:spcBef>
              <a:spcAft>
                <a:spcPts val="0"/>
              </a:spcAft>
              <a:buFont typeface="+mj-lt"/>
              <a:buAutoNum type="arabicPeriod" startAt="6"/>
              <a:defRPr/>
            </a:pPr>
            <a:r>
              <a:rPr lang="en-US" dirty="0" smtClean="0"/>
              <a:t>On the slide, drag to draw a rectangle.</a:t>
            </a:r>
          </a:p>
          <a:p>
            <a:pPr marL="228600" indent="-228600" eaLnBrk="1" fontAlgn="auto" hangingPunct="1">
              <a:spcBef>
                <a:spcPts val="0"/>
              </a:spcBef>
              <a:spcAft>
                <a:spcPts val="0"/>
              </a:spcAft>
              <a:buFont typeface="+mj-lt"/>
              <a:buAutoNum type="arabicPeriod" startAt="6"/>
              <a:defRPr/>
            </a:pPr>
            <a:r>
              <a:rPr lang="en-US" dirty="0" smtClean="0"/>
              <a:t>Select the rectangle. Under</a:t>
            </a:r>
            <a:r>
              <a:rPr lang="en-US" b="1" dirty="0" smtClean="0"/>
              <a:t> Drawing</a:t>
            </a:r>
            <a:r>
              <a:rPr lang="en-US" dirty="0" smtClean="0"/>
              <a:t> </a:t>
            </a:r>
            <a:r>
              <a:rPr lang="en-US" b="1" dirty="0" smtClean="0"/>
              <a:t>Tools</a:t>
            </a:r>
            <a:r>
              <a:rPr lang="en-US" dirty="0" smtClean="0"/>
              <a:t>, on the </a:t>
            </a:r>
            <a:r>
              <a:rPr lang="en-US" b="1" dirty="0" smtClean="0"/>
              <a:t>Format </a:t>
            </a:r>
            <a:r>
              <a:rPr lang="en-US" dirty="0" smtClean="0"/>
              <a:t>tab, in the </a:t>
            </a:r>
            <a:r>
              <a:rPr lang="en-US" b="1" dirty="0" smtClean="0"/>
              <a:t>Size</a:t>
            </a:r>
            <a:r>
              <a:rPr lang="en-US" dirty="0" smtClean="0"/>
              <a:t> group, do the following:</a:t>
            </a:r>
          </a:p>
          <a:p>
            <a:pPr marL="685800" lvl="1" indent="-228600" eaLnBrk="1" fontAlgn="auto" hangingPunct="1">
              <a:spcBef>
                <a:spcPts val="0"/>
              </a:spcBef>
              <a:spcAft>
                <a:spcPts val="0"/>
              </a:spcAft>
              <a:buFont typeface="Arial" pitchFamily="34" charset="0"/>
              <a:buChar char="•"/>
              <a:defRPr/>
            </a:pPr>
            <a:r>
              <a:rPr lang="en-US" dirty="0" smtClean="0"/>
              <a:t>In the in the </a:t>
            </a:r>
            <a:r>
              <a:rPr lang="en-US" b="1" dirty="0" smtClean="0"/>
              <a:t>Shape Height </a:t>
            </a:r>
            <a:r>
              <a:rPr lang="en-US" dirty="0" smtClean="0"/>
              <a:t>box, enter </a:t>
            </a:r>
            <a:r>
              <a:rPr lang="en-US" b="1" dirty="0" smtClean="0"/>
              <a:t>0.05”</a:t>
            </a:r>
            <a:r>
              <a:rPr lang="en-US" dirty="0" smtClean="0"/>
              <a:t>.</a:t>
            </a:r>
          </a:p>
          <a:p>
            <a:pPr marL="685800" lvl="1" indent="-228600" eaLnBrk="1" fontAlgn="auto" hangingPunct="1">
              <a:spcBef>
                <a:spcPts val="0"/>
              </a:spcBef>
              <a:spcAft>
                <a:spcPts val="0"/>
              </a:spcAft>
              <a:buFont typeface="Arial" pitchFamily="34" charset="0"/>
              <a:buChar char="•"/>
              <a:defRPr/>
            </a:pPr>
            <a:r>
              <a:rPr lang="en-US" dirty="0" smtClean="0"/>
              <a:t>In the </a:t>
            </a:r>
            <a:r>
              <a:rPr lang="en-US" b="1" dirty="0" smtClean="0"/>
              <a:t>Shape Width </a:t>
            </a:r>
            <a:r>
              <a:rPr lang="en-US" dirty="0" smtClean="0"/>
              <a:t>box, enter </a:t>
            </a:r>
            <a:r>
              <a:rPr lang="en-US" b="1" dirty="0" smtClean="0"/>
              <a:t>10.3”</a:t>
            </a:r>
            <a:r>
              <a:rPr lang="en-US" dirty="0" smtClean="0"/>
              <a:t>.</a:t>
            </a:r>
          </a:p>
          <a:p>
            <a:pPr marL="228600" indent="-228600" eaLnBrk="1" fontAlgn="auto" hangingPunct="1">
              <a:spcBef>
                <a:spcPts val="0"/>
              </a:spcBef>
              <a:spcAft>
                <a:spcPts val="0"/>
              </a:spcAft>
              <a:buFont typeface="+mj-lt"/>
              <a:buAutoNum type="arabicPeriod" startAt="6"/>
              <a:defRPr/>
            </a:pPr>
            <a:r>
              <a:rPr lang="en-US" dirty="0" smtClean="0"/>
              <a:t>Under</a:t>
            </a:r>
            <a:r>
              <a:rPr lang="en-US" b="1" dirty="0" smtClean="0"/>
              <a:t> Drawing</a:t>
            </a:r>
            <a:r>
              <a:rPr lang="en-US" dirty="0" smtClean="0"/>
              <a:t> </a:t>
            </a:r>
            <a:r>
              <a:rPr lang="en-US" b="1" dirty="0" smtClean="0"/>
              <a:t>Tools</a:t>
            </a:r>
            <a:r>
              <a:rPr lang="en-US" dirty="0" smtClean="0"/>
              <a:t>, on the </a:t>
            </a:r>
            <a:r>
              <a:rPr lang="en-US" b="1" dirty="0" smtClean="0"/>
              <a:t>Format </a:t>
            </a:r>
            <a:r>
              <a:rPr lang="en-US" dirty="0" smtClean="0"/>
              <a:t>tab, in the </a:t>
            </a:r>
            <a:r>
              <a:rPr lang="en-US" b="1" dirty="0" smtClean="0"/>
              <a:t>Shape Styles</a:t>
            </a:r>
            <a:r>
              <a:rPr lang="en-US" dirty="0" smtClean="0"/>
              <a:t> group, click the arrow next to </a:t>
            </a:r>
            <a:r>
              <a:rPr lang="en-US" b="1" dirty="0" smtClean="0"/>
              <a:t>Shape Fill</a:t>
            </a:r>
            <a:r>
              <a:rPr lang="en-US" dirty="0" smtClean="0"/>
              <a:t>, and then click </a:t>
            </a:r>
            <a:r>
              <a:rPr lang="en-US" b="1" dirty="0" smtClean="0"/>
              <a:t>Blue, Accent 1 </a:t>
            </a:r>
            <a:r>
              <a:rPr lang="en-US" dirty="0" smtClean="0"/>
              <a:t>(first row, fifth option from the left).</a:t>
            </a:r>
          </a:p>
          <a:p>
            <a:pPr marL="228600" indent="-228600" eaLnBrk="1" fontAlgn="auto" hangingPunct="1">
              <a:spcBef>
                <a:spcPts val="0"/>
              </a:spcBef>
              <a:spcAft>
                <a:spcPts val="0"/>
              </a:spcAft>
              <a:buFont typeface="+mj-lt"/>
              <a:buAutoNum type="arabicPeriod" startAt="6"/>
              <a:defRPr/>
            </a:pPr>
            <a:r>
              <a:rPr lang="en-US" dirty="0" smtClean="0"/>
              <a:t>Under</a:t>
            </a:r>
            <a:r>
              <a:rPr lang="en-US" b="1" dirty="0" smtClean="0"/>
              <a:t> Drawing</a:t>
            </a:r>
            <a:r>
              <a:rPr lang="en-US" dirty="0" smtClean="0"/>
              <a:t> </a:t>
            </a:r>
            <a:r>
              <a:rPr lang="en-US" b="1" dirty="0" smtClean="0"/>
              <a:t>Tools</a:t>
            </a:r>
            <a:r>
              <a:rPr lang="en-US" dirty="0" smtClean="0"/>
              <a:t>, on the </a:t>
            </a:r>
            <a:r>
              <a:rPr lang="en-US" b="1" dirty="0" smtClean="0"/>
              <a:t>Format </a:t>
            </a:r>
            <a:r>
              <a:rPr lang="en-US" dirty="0" smtClean="0"/>
              <a:t>tab, in the </a:t>
            </a:r>
            <a:r>
              <a:rPr lang="en-US" b="1" dirty="0" smtClean="0"/>
              <a:t>Shape Styles</a:t>
            </a:r>
            <a:r>
              <a:rPr lang="en-US" dirty="0" smtClean="0"/>
              <a:t> group, click </a:t>
            </a:r>
            <a:r>
              <a:rPr lang="en-US" b="1" dirty="0" smtClean="0"/>
              <a:t>Shape Effects</a:t>
            </a:r>
            <a:r>
              <a:rPr lang="en-US" dirty="0" smtClean="0"/>
              <a:t>, point to </a:t>
            </a:r>
            <a:r>
              <a:rPr lang="en-US" b="1" dirty="0" smtClean="0"/>
              <a:t>Preset, </a:t>
            </a:r>
            <a:r>
              <a:rPr lang="en-US" dirty="0" smtClean="0"/>
              <a:t>and then under </a:t>
            </a:r>
            <a:r>
              <a:rPr lang="en-US" b="1" dirty="0" smtClean="0"/>
              <a:t>Presets</a:t>
            </a:r>
            <a:r>
              <a:rPr lang="en-US" dirty="0" smtClean="0"/>
              <a:t>, click </a:t>
            </a:r>
            <a:r>
              <a:rPr lang="en-US" b="1" dirty="0" smtClean="0"/>
              <a:t>Preset 8 </a:t>
            </a:r>
            <a:r>
              <a:rPr lang="en-US" dirty="0" smtClean="0"/>
              <a:t>(second row, fourth option from the left).</a:t>
            </a:r>
          </a:p>
          <a:p>
            <a:pPr marL="228600" indent="-228600" eaLnBrk="1" fontAlgn="auto" hangingPunct="1">
              <a:spcBef>
                <a:spcPts val="0"/>
              </a:spcBef>
              <a:spcAft>
                <a:spcPts val="0"/>
              </a:spcAft>
              <a:buFont typeface="+mj-lt"/>
              <a:buAutoNum type="arabicPeriod" startAt="6"/>
              <a:defRPr/>
            </a:pPr>
            <a:r>
              <a:rPr lang="en-US" dirty="0" smtClean="0"/>
              <a:t>Select the rectangle. On the </a:t>
            </a:r>
            <a:r>
              <a:rPr lang="en-US" b="1" dirty="0" smtClean="0"/>
              <a:t>Home </a:t>
            </a:r>
            <a:r>
              <a:rPr lang="en-US" dirty="0" smtClean="0"/>
              <a:t>tab, in the </a:t>
            </a:r>
            <a:r>
              <a:rPr lang="en-US" b="1" dirty="0" smtClean="0"/>
              <a:t>Clipboard </a:t>
            </a:r>
            <a:r>
              <a:rPr lang="en-US" dirty="0" smtClean="0"/>
              <a:t>group, click the arrow under </a:t>
            </a:r>
            <a:r>
              <a:rPr lang="en-US" b="1" dirty="0" smtClean="0"/>
              <a:t>Paste</a:t>
            </a:r>
            <a:r>
              <a:rPr lang="en-US" dirty="0" smtClean="0"/>
              <a:t>,</a:t>
            </a:r>
            <a:r>
              <a:rPr lang="en-US" b="1" dirty="0" smtClean="0"/>
              <a:t> </a:t>
            </a:r>
            <a:r>
              <a:rPr lang="en-US" dirty="0" smtClean="0"/>
              <a:t>and then click </a:t>
            </a:r>
            <a:r>
              <a:rPr lang="en-US" b="1" dirty="0" smtClean="0"/>
              <a:t>Duplicate</a:t>
            </a:r>
            <a:r>
              <a:rPr lang="en-US" dirty="0" smtClean="0"/>
              <a:t>.</a:t>
            </a:r>
            <a:r>
              <a:rPr lang="en-US" b="1" dirty="0" smtClean="0"/>
              <a:t> </a:t>
            </a:r>
            <a:r>
              <a:rPr lang="en-US" dirty="0" smtClean="0"/>
              <a:t>Repeat this process two more times for a total of four rectangles.</a:t>
            </a:r>
          </a:p>
          <a:p>
            <a:pPr marL="228600" indent="-228600" eaLnBrk="1" fontAlgn="auto" hangingPunct="1">
              <a:spcBef>
                <a:spcPts val="0"/>
              </a:spcBef>
              <a:spcAft>
                <a:spcPts val="0"/>
              </a:spcAft>
              <a:buFont typeface="+mj-lt"/>
              <a:buAutoNum type="arabicPeriod" startAt="6"/>
              <a:defRPr/>
            </a:pPr>
            <a:r>
              <a:rPr lang="en-US" dirty="0" smtClean="0"/>
              <a:t>Drag one of the rectangles until the bottom edge of the rectangle meets the top edge of the picture.</a:t>
            </a:r>
          </a:p>
          <a:p>
            <a:pPr marL="228600" indent="-228600" eaLnBrk="1" fontAlgn="auto" hangingPunct="1">
              <a:spcBef>
                <a:spcPts val="0"/>
              </a:spcBef>
              <a:spcAft>
                <a:spcPts val="0"/>
              </a:spcAft>
              <a:buFont typeface="+mj-lt"/>
              <a:buAutoNum type="arabicPeriod" startAt="6"/>
              <a:defRPr/>
            </a:pPr>
            <a:r>
              <a:rPr lang="en-US" dirty="0" smtClean="0"/>
              <a:t>Drag another rectangle until the top edge of the rectangle meets the bottom edge of the picture.</a:t>
            </a:r>
          </a:p>
          <a:p>
            <a:pPr marL="228600" indent="-228600" eaLnBrk="1" fontAlgn="auto" hangingPunct="1">
              <a:spcBef>
                <a:spcPts val="0"/>
              </a:spcBef>
              <a:spcAft>
                <a:spcPts val="0"/>
              </a:spcAft>
              <a:buFont typeface="+mj-lt"/>
              <a:buAutoNum type="arabicPeriod" startAt="6"/>
              <a:defRPr/>
            </a:pPr>
            <a:r>
              <a:rPr lang="en-US" dirty="0" smtClean="0"/>
              <a:t>Press and hold CTRL, and then select the other two rectangles. Under</a:t>
            </a:r>
            <a:r>
              <a:rPr lang="en-US" b="1" dirty="0" smtClean="0"/>
              <a:t> Drawing</a:t>
            </a:r>
            <a:r>
              <a:rPr lang="en-US" dirty="0" smtClean="0"/>
              <a:t> </a:t>
            </a:r>
            <a:r>
              <a:rPr lang="en-US" b="1" dirty="0" smtClean="0"/>
              <a:t>Tools</a:t>
            </a:r>
            <a:r>
              <a:rPr lang="en-US" dirty="0" smtClean="0"/>
              <a:t>, on the </a:t>
            </a:r>
            <a:r>
              <a:rPr lang="en-US" b="1" dirty="0" smtClean="0"/>
              <a:t>Format </a:t>
            </a:r>
            <a:r>
              <a:rPr lang="en-US" dirty="0" smtClean="0"/>
              <a:t>tab, in the </a:t>
            </a:r>
            <a:r>
              <a:rPr lang="en-US" b="1" dirty="0" smtClean="0"/>
              <a:t>Size</a:t>
            </a:r>
            <a:r>
              <a:rPr lang="en-US" dirty="0" smtClean="0"/>
              <a:t> group, do the following: </a:t>
            </a:r>
          </a:p>
          <a:p>
            <a:pPr marL="685800" lvl="1" indent="-228600" eaLnBrk="1" fontAlgn="auto" hangingPunct="1">
              <a:spcBef>
                <a:spcPts val="0"/>
              </a:spcBef>
              <a:spcAft>
                <a:spcPts val="0"/>
              </a:spcAft>
              <a:buFont typeface="Arial" pitchFamily="34" charset="0"/>
              <a:buChar char="•"/>
              <a:defRPr/>
            </a:pPr>
            <a:r>
              <a:rPr lang="en-US" dirty="0" smtClean="0"/>
              <a:t>In the in the </a:t>
            </a:r>
            <a:r>
              <a:rPr lang="en-US" b="1" dirty="0" smtClean="0"/>
              <a:t>Shape Height </a:t>
            </a:r>
            <a:r>
              <a:rPr lang="en-US" dirty="0" smtClean="0"/>
              <a:t>box, enter </a:t>
            </a:r>
            <a:r>
              <a:rPr lang="en-US" b="1" dirty="0" smtClean="0"/>
              <a:t>7.8”</a:t>
            </a:r>
            <a:r>
              <a:rPr lang="en-US" dirty="0" smtClean="0"/>
              <a:t>.</a:t>
            </a:r>
          </a:p>
          <a:p>
            <a:pPr marL="685800" lvl="1" indent="-228600" eaLnBrk="1" fontAlgn="auto" hangingPunct="1">
              <a:spcBef>
                <a:spcPts val="0"/>
              </a:spcBef>
              <a:spcAft>
                <a:spcPts val="0"/>
              </a:spcAft>
              <a:buFont typeface="Arial" pitchFamily="34" charset="0"/>
              <a:buChar char="•"/>
              <a:defRPr/>
            </a:pPr>
            <a:r>
              <a:rPr lang="en-US" dirty="0" smtClean="0"/>
              <a:t>In the </a:t>
            </a:r>
            <a:r>
              <a:rPr lang="en-US" b="1" dirty="0" smtClean="0"/>
              <a:t>Shape Width </a:t>
            </a:r>
            <a:r>
              <a:rPr lang="en-US" dirty="0" smtClean="0"/>
              <a:t>box, enter </a:t>
            </a:r>
            <a:r>
              <a:rPr lang="en-US" b="1" dirty="0" smtClean="0"/>
              <a:t>0.05”</a:t>
            </a:r>
            <a:r>
              <a:rPr lang="en-US" dirty="0" smtClean="0"/>
              <a:t>.</a:t>
            </a:r>
          </a:p>
          <a:p>
            <a:pPr marL="228600" indent="-228600" eaLnBrk="1" fontAlgn="auto" hangingPunct="1">
              <a:spcBef>
                <a:spcPts val="0"/>
              </a:spcBef>
              <a:spcAft>
                <a:spcPts val="0"/>
              </a:spcAft>
              <a:buFont typeface="+mj-lt"/>
              <a:buAutoNum type="arabicPeriod" startAt="15"/>
              <a:defRPr/>
            </a:pPr>
            <a:r>
              <a:rPr lang="en-US" dirty="0" smtClean="0"/>
              <a:t>Drag one of the vertical rectangles until the right edge of the rectangle meets the left edge of the picture.</a:t>
            </a:r>
          </a:p>
          <a:p>
            <a:pPr marL="228600" indent="-228600" eaLnBrk="1" fontAlgn="auto" hangingPunct="1">
              <a:spcBef>
                <a:spcPts val="0"/>
              </a:spcBef>
              <a:spcAft>
                <a:spcPts val="0"/>
              </a:spcAft>
              <a:buFont typeface="+mj-lt"/>
              <a:buAutoNum type="arabicPeriod" startAt="15"/>
              <a:defRPr/>
            </a:pPr>
            <a:r>
              <a:rPr lang="en-US" dirty="0" smtClean="0"/>
              <a:t>Drag the other vertical rectangle until the left edge of the rectangle meets the right edge of the picture. </a:t>
            </a:r>
          </a:p>
          <a:p>
            <a:pPr marL="228600" indent="-228600" eaLnBrk="1" fontAlgn="auto" hangingPunct="1">
              <a:spcBef>
                <a:spcPts val="0"/>
              </a:spcBef>
              <a:spcAft>
                <a:spcPts val="0"/>
              </a:spcAft>
              <a:buFont typeface="+mj-lt"/>
              <a:buAutoNum type="arabicPeriod" startAt="15"/>
              <a:defRPr/>
            </a:pPr>
            <a:r>
              <a:rPr lang="en-US" dirty="0" smtClean="0"/>
              <a:t>Press and hold CTRL, and then select both of the horizontal (top and bottom) rectangles. On the </a:t>
            </a:r>
            <a:r>
              <a:rPr lang="en-US" b="1" dirty="0" smtClean="0"/>
              <a:t>Home</a:t>
            </a:r>
            <a:r>
              <a:rPr lang="en-US" dirty="0" smtClean="0"/>
              <a:t> tab, in the </a:t>
            </a:r>
            <a:r>
              <a:rPr lang="en-US" b="1" dirty="0" smtClean="0"/>
              <a:t>Drawing</a:t>
            </a:r>
            <a:r>
              <a:rPr lang="en-US" dirty="0" smtClean="0"/>
              <a:t> group, click </a:t>
            </a:r>
            <a:r>
              <a:rPr lang="en-US" b="1" dirty="0" smtClean="0"/>
              <a:t>Arrange</a:t>
            </a:r>
            <a:r>
              <a:rPr lang="en-US" dirty="0" smtClean="0"/>
              <a:t>, point to </a:t>
            </a:r>
            <a:r>
              <a:rPr lang="en-US" b="1" dirty="0" smtClean="0"/>
              <a:t>Align</a:t>
            </a:r>
            <a:r>
              <a:rPr lang="en-US" dirty="0" smtClean="0"/>
              <a:t>, and then do the following:</a:t>
            </a:r>
          </a:p>
          <a:p>
            <a:pPr marL="685800" lvl="1" indent="-228600" eaLnBrk="1" fontAlgn="auto" hangingPunct="1">
              <a:spcBef>
                <a:spcPts val="0"/>
              </a:spcBef>
              <a:spcAft>
                <a:spcPts val="0"/>
              </a:spcAft>
              <a:buFont typeface="+mj-lt"/>
              <a:buAutoNum type="arabicPeriod"/>
              <a:defRPr/>
            </a:pPr>
            <a:r>
              <a:rPr lang="en-US" dirty="0" smtClean="0"/>
              <a:t>Click </a:t>
            </a:r>
            <a:r>
              <a:rPr lang="en-US" b="1" dirty="0" smtClean="0"/>
              <a:t>Align to Slide</a:t>
            </a:r>
            <a:r>
              <a:rPr lang="en-US" dirty="0" smtClean="0"/>
              <a:t>.</a:t>
            </a:r>
          </a:p>
          <a:p>
            <a:pPr marL="685800" lvl="1" indent="-228600" eaLnBrk="1" fontAlgn="auto" hangingPunct="1">
              <a:spcBef>
                <a:spcPts val="0"/>
              </a:spcBef>
              <a:spcAft>
                <a:spcPts val="0"/>
              </a:spcAft>
              <a:buFont typeface="+mj-lt"/>
              <a:buAutoNum type="arabicPeriod"/>
              <a:defRPr/>
            </a:pPr>
            <a:r>
              <a:rPr lang="en-US" dirty="0" smtClean="0"/>
              <a:t>Click </a:t>
            </a:r>
            <a:r>
              <a:rPr lang="en-US" b="1" dirty="0" smtClean="0"/>
              <a:t>Align</a:t>
            </a:r>
            <a:r>
              <a:rPr lang="en-US" dirty="0" smtClean="0"/>
              <a:t> </a:t>
            </a:r>
            <a:r>
              <a:rPr lang="en-US" b="1" dirty="0" smtClean="0"/>
              <a:t>Center</a:t>
            </a:r>
            <a:r>
              <a:rPr lang="en-US" dirty="0" smtClean="0"/>
              <a:t>.</a:t>
            </a:r>
          </a:p>
          <a:p>
            <a:pPr marL="228600" indent="-228600" eaLnBrk="1" fontAlgn="auto" hangingPunct="1">
              <a:spcBef>
                <a:spcPts val="0"/>
              </a:spcBef>
              <a:spcAft>
                <a:spcPts val="0"/>
              </a:spcAft>
              <a:buFont typeface="+mj-lt"/>
              <a:buAutoNum type="arabicPeriod" startAt="15"/>
              <a:defRPr/>
            </a:pPr>
            <a:r>
              <a:rPr lang="en-US" dirty="0" smtClean="0"/>
              <a:t>Press and hold CTRL, and then select both of the vertical (left and right) rectangles. On the </a:t>
            </a:r>
            <a:r>
              <a:rPr lang="en-US" b="1" dirty="0" smtClean="0"/>
              <a:t>Home</a:t>
            </a:r>
            <a:r>
              <a:rPr lang="en-US" dirty="0" smtClean="0"/>
              <a:t> tab, in the </a:t>
            </a:r>
            <a:r>
              <a:rPr lang="en-US" b="1" dirty="0" smtClean="0"/>
              <a:t>Drawing</a:t>
            </a:r>
            <a:r>
              <a:rPr lang="en-US" dirty="0" smtClean="0"/>
              <a:t> group, click </a:t>
            </a:r>
            <a:r>
              <a:rPr lang="en-US" b="1" dirty="0" smtClean="0"/>
              <a:t>Arrange</a:t>
            </a:r>
            <a:r>
              <a:rPr lang="en-US" dirty="0" smtClean="0"/>
              <a:t>, point to </a:t>
            </a:r>
            <a:r>
              <a:rPr lang="en-US" b="1" dirty="0" smtClean="0"/>
              <a:t>Align</a:t>
            </a:r>
            <a:r>
              <a:rPr lang="en-US" dirty="0" smtClean="0"/>
              <a:t>, and then do the following:</a:t>
            </a:r>
          </a:p>
          <a:p>
            <a:pPr marL="685800" lvl="1" indent="-228600" eaLnBrk="1" fontAlgn="auto" hangingPunct="1">
              <a:spcBef>
                <a:spcPts val="0"/>
              </a:spcBef>
              <a:spcAft>
                <a:spcPts val="0"/>
              </a:spcAft>
              <a:buFont typeface="+mj-lt"/>
              <a:buAutoNum type="arabicPeriod"/>
              <a:defRPr/>
            </a:pPr>
            <a:r>
              <a:rPr lang="en-US" dirty="0" smtClean="0"/>
              <a:t>Click </a:t>
            </a:r>
            <a:r>
              <a:rPr lang="en-US" b="1" dirty="0" smtClean="0"/>
              <a:t>Align to Slide</a:t>
            </a:r>
            <a:r>
              <a:rPr lang="en-US" dirty="0" smtClean="0"/>
              <a:t>.</a:t>
            </a:r>
          </a:p>
          <a:p>
            <a:pPr marL="685800" lvl="1" indent="-228600" eaLnBrk="1" fontAlgn="auto" hangingPunct="1">
              <a:spcBef>
                <a:spcPts val="0"/>
              </a:spcBef>
              <a:spcAft>
                <a:spcPts val="0"/>
              </a:spcAft>
              <a:buFont typeface="+mj-lt"/>
              <a:buAutoNum type="arabicPeriod"/>
              <a:defRPr/>
            </a:pPr>
            <a:r>
              <a:rPr lang="en-US" dirty="0" smtClean="0"/>
              <a:t>Click </a:t>
            </a:r>
            <a:r>
              <a:rPr lang="en-US" b="1" dirty="0" smtClean="0"/>
              <a:t>Align</a:t>
            </a:r>
            <a:r>
              <a:rPr lang="en-US" dirty="0" smtClean="0"/>
              <a:t> </a:t>
            </a:r>
            <a:r>
              <a:rPr lang="en-US" b="1" dirty="0" smtClean="0"/>
              <a:t>Middle</a:t>
            </a:r>
            <a:r>
              <a:rPr lang="en-US" dirty="0" smtClean="0"/>
              <a:t>.</a:t>
            </a:r>
          </a:p>
          <a:p>
            <a:pPr eaLnBrk="1" fontAlgn="auto" hangingPunct="1">
              <a:spcBef>
                <a:spcPts val="0"/>
              </a:spcBef>
              <a:spcAft>
                <a:spcPts val="0"/>
              </a:spcAft>
              <a:defRPr/>
            </a:pPr>
            <a:endParaRPr lang="en-US" dirty="0" smtClean="0"/>
          </a:p>
          <a:p>
            <a:pPr eaLnBrk="1" fontAlgn="auto" hangingPunct="1">
              <a:spcBef>
                <a:spcPts val="0"/>
              </a:spcBef>
              <a:spcAft>
                <a:spcPts val="0"/>
              </a:spcAft>
              <a:defRPr/>
            </a:pPr>
            <a:endParaRPr lang="en-US" dirty="0" smtClean="0"/>
          </a:p>
          <a:p>
            <a:pPr eaLnBrk="1" fontAlgn="auto" hangingPunct="1">
              <a:spcBef>
                <a:spcPts val="0"/>
              </a:spcBef>
              <a:spcAft>
                <a:spcPts val="0"/>
              </a:spcAft>
              <a:defRPr/>
            </a:pPr>
            <a:r>
              <a:rPr lang="en-US" dirty="0" smtClean="0"/>
              <a:t>To reproduce the animation effects on this slide, do the following:</a:t>
            </a:r>
          </a:p>
          <a:p>
            <a:pPr marL="228600" indent="-228600" eaLnBrk="1" fontAlgn="auto" hangingPunct="1">
              <a:spcBef>
                <a:spcPts val="0"/>
              </a:spcBef>
              <a:spcAft>
                <a:spcPts val="0"/>
              </a:spcAft>
              <a:buFont typeface="+mj-lt"/>
              <a:buAutoNum type="arabicPeriod"/>
              <a:defRPr/>
            </a:pPr>
            <a:r>
              <a:rPr lang="en-US" dirty="0" smtClean="0"/>
              <a:t>On the </a:t>
            </a:r>
            <a:r>
              <a:rPr lang="en-US" b="1" dirty="0" smtClean="0"/>
              <a:t>Animations</a:t>
            </a:r>
            <a:r>
              <a:rPr lang="en-US" dirty="0" smtClean="0"/>
              <a:t> tab, in the </a:t>
            </a:r>
            <a:r>
              <a:rPr lang="en-US" b="1" dirty="0" smtClean="0"/>
              <a:t>Animations</a:t>
            </a:r>
            <a:r>
              <a:rPr lang="en-US" dirty="0" smtClean="0"/>
              <a:t> group, click </a:t>
            </a:r>
            <a:r>
              <a:rPr lang="en-US" b="1" dirty="0" smtClean="0"/>
              <a:t>Custom</a:t>
            </a:r>
            <a:r>
              <a:rPr lang="en-US" dirty="0" smtClean="0"/>
              <a:t> </a:t>
            </a:r>
            <a:r>
              <a:rPr lang="en-US" b="1" dirty="0" smtClean="0"/>
              <a:t>Animation</a:t>
            </a:r>
            <a:r>
              <a:rPr lang="en-US" dirty="0" smtClean="0"/>
              <a:t>.</a:t>
            </a:r>
          </a:p>
          <a:p>
            <a:pPr marL="228600" indent="-228600" eaLnBrk="1" fontAlgn="auto" hangingPunct="1">
              <a:spcBef>
                <a:spcPts val="0"/>
              </a:spcBef>
              <a:spcAft>
                <a:spcPts val="0"/>
              </a:spcAft>
              <a:buFont typeface="+mj-lt"/>
              <a:buAutoNum type="arabicPeriod"/>
              <a:defRPr/>
            </a:pPr>
            <a:r>
              <a:rPr lang="en-US" dirty="0" smtClean="0"/>
              <a:t>Press and hold CTRL, and then select the four rectangles on the slide. In the </a:t>
            </a:r>
            <a:r>
              <a:rPr lang="en-US" b="1" dirty="0" smtClean="0"/>
              <a:t>Custom</a:t>
            </a:r>
            <a:r>
              <a:rPr lang="en-US" dirty="0" smtClean="0"/>
              <a:t> </a:t>
            </a:r>
            <a:r>
              <a:rPr lang="en-US" b="1" dirty="0" smtClean="0"/>
              <a:t>Animation</a:t>
            </a:r>
            <a:r>
              <a:rPr lang="en-US" dirty="0" smtClean="0"/>
              <a:t> task pane, do the following:</a:t>
            </a:r>
          </a:p>
          <a:p>
            <a:pPr marL="685800" lvl="1" indent="-228600" eaLnBrk="1" fontAlgn="auto" hangingPunct="1">
              <a:spcBef>
                <a:spcPts val="0"/>
              </a:spcBef>
              <a:spcAft>
                <a:spcPts val="0"/>
              </a:spcAft>
              <a:buFont typeface="+mj-lt"/>
              <a:buAutoNum type="arabicPeriod"/>
              <a:defRPr/>
            </a:pPr>
            <a:r>
              <a:rPr lang="en-US" dirty="0" smtClean="0"/>
              <a:t>Click </a:t>
            </a:r>
            <a:r>
              <a:rPr lang="en-US" b="1" dirty="0" smtClean="0"/>
              <a:t>Add Effect</a:t>
            </a:r>
            <a:r>
              <a:rPr lang="en-US" dirty="0" smtClean="0"/>
              <a:t>, point to </a:t>
            </a:r>
            <a:r>
              <a:rPr lang="en-US" b="1" dirty="0" smtClean="0"/>
              <a:t>Entrance</a:t>
            </a:r>
            <a:r>
              <a:rPr lang="en-US" dirty="0" smtClean="0"/>
              <a:t>, and then click </a:t>
            </a:r>
            <a:r>
              <a:rPr lang="en-US" b="1" dirty="0" smtClean="0"/>
              <a:t>More</a:t>
            </a:r>
            <a:r>
              <a:rPr lang="en-US" dirty="0" smtClean="0"/>
              <a:t> </a:t>
            </a:r>
            <a:r>
              <a:rPr lang="en-US" b="1" dirty="0" smtClean="0"/>
              <a:t>Effects</a:t>
            </a:r>
            <a:r>
              <a:rPr lang="en-US" dirty="0" smtClean="0"/>
              <a:t>. In the </a:t>
            </a:r>
            <a:r>
              <a:rPr lang="en-US" b="1" dirty="0" smtClean="0"/>
              <a:t>Add Entrance Effect </a:t>
            </a:r>
            <a:r>
              <a:rPr lang="en-US" dirty="0" smtClean="0"/>
              <a:t>dialog box,</a:t>
            </a:r>
            <a:r>
              <a:rPr lang="en-US" b="1" dirty="0" smtClean="0"/>
              <a:t> </a:t>
            </a:r>
            <a:r>
              <a:rPr lang="en-US" dirty="0" smtClean="0"/>
              <a:t>under </a:t>
            </a:r>
            <a:r>
              <a:rPr lang="en-US" b="1" dirty="0" smtClean="0"/>
              <a:t>Basic</a:t>
            </a:r>
            <a:r>
              <a:rPr lang="en-US" dirty="0" smtClean="0"/>
              <a:t>, click </a:t>
            </a:r>
            <a:r>
              <a:rPr lang="en-US" b="1" dirty="0" smtClean="0"/>
              <a:t>Fly In</a:t>
            </a:r>
            <a:r>
              <a:rPr lang="en-US" dirty="0" smtClean="0"/>
              <a:t>, and then click </a:t>
            </a:r>
            <a:r>
              <a:rPr lang="en-US" b="1" dirty="0" smtClean="0"/>
              <a:t>OK</a:t>
            </a:r>
            <a:r>
              <a:rPr lang="en-US" dirty="0" smtClean="0"/>
              <a:t>.</a:t>
            </a:r>
          </a:p>
          <a:p>
            <a:pPr marL="685800" lvl="1" indent="-228600" eaLnBrk="1" fontAlgn="auto" hangingPunct="1">
              <a:spcBef>
                <a:spcPts val="0"/>
              </a:spcBef>
              <a:spcAft>
                <a:spcPts val="0"/>
              </a:spcAft>
              <a:buFont typeface="+mj-lt"/>
              <a:buAutoNum type="arabicPeriod"/>
              <a:defRPr/>
            </a:pPr>
            <a:r>
              <a:rPr lang="en-US" dirty="0" smtClean="0"/>
              <a:t>Under </a:t>
            </a:r>
            <a:r>
              <a:rPr lang="en-US" b="1" dirty="0" smtClean="0"/>
              <a:t>Modify: Fly In</a:t>
            </a:r>
            <a:r>
              <a:rPr lang="en-US" dirty="0" smtClean="0"/>
              <a:t>, in the </a:t>
            </a:r>
            <a:r>
              <a:rPr lang="en-US" b="1" dirty="0" smtClean="0"/>
              <a:t>Start </a:t>
            </a:r>
            <a:r>
              <a:rPr lang="en-US" dirty="0" smtClean="0"/>
              <a:t>list, select </a:t>
            </a:r>
            <a:r>
              <a:rPr lang="en-US" b="1" dirty="0" smtClean="0"/>
              <a:t>With Previous</a:t>
            </a:r>
            <a:r>
              <a:rPr lang="en-US" dirty="0" smtClean="0"/>
              <a:t>.</a:t>
            </a:r>
          </a:p>
          <a:p>
            <a:pPr marL="685800" lvl="1" indent="-228600" eaLnBrk="1" fontAlgn="auto" hangingPunct="1">
              <a:spcBef>
                <a:spcPts val="0"/>
              </a:spcBef>
              <a:spcAft>
                <a:spcPts val="0"/>
              </a:spcAft>
              <a:buFont typeface="+mj-lt"/>
              <a:buAutoNum type="arabicPeriod"/>
              <a:defRPr/>
            </a:pPr>
            <a:r>
              <a:rPr lang="en-US" dirty="0" smtClean="0"/>
              <a:t>Under </a:t>
            </a:r>
            <a:r>
              <a:rPr lang="en-US" b="1" dirty="0" smtClean="0"/>
              <a:t>Modify: Fly In</a:t>
            </a:r>
            <a:r>
              <a:rPr lang="en-US" dirty="0" smtClean="0"/>
              <a:t>, in the </a:t>
            </a:r>
            <a:r>
              <a:rPr lang="en-US" b="1" dirty="0" smtClean="0"/>
              <a:t>Speed </a:t>
            </a:r>
            <a:r>
              <a:rPr lang="en-US" dirty="0" smtClean="0"/>
              <a:t>list, select </a:t>
            </a:r>
            <a:r>
              <a:rPr lang="en-US" b="1" dirty="0" smtClean="0"/>
              <a:t>Medium</a:t>
            </a:r>
            <a:r>
              <a:rPr lang="en-US" dirty="0" smtClean="0"/>
              <a:t>.</a:t>
            </a:r>
          </a:p>
          <a:p>
            <a:pPr marL="228600" indent="-228600" eaLnBrk="1" fontAlgn="auto" hangingPunct="1">
              <a:spcBef>
                <a:spcPts val="0"/>
              </a:spcBef>
              <a:spcAft>
                <a:spcPts val="0"/>
              </a:spcAft>
              <a:buFont typeface="+mj-lt"/>
              <a:buAutoNum type="arabicPeriod"/>
              <a:defRPr/>
            </a:pPr>
            <a:r>
              <a:rPr lang="en-US" dirty="0" smtClean="0"/>
              <a:t>On the slide, select the top horizontal rectangle. In the </a:t>
            </a:r>
            <a:r>
              <a:rPr lang="en-US" b="1" dirty="0" smtClean="0"/>
              <a:t>Custom</a:t>
            </a:r>
            <a:r>
              <a:rPr lang="en-US" dirty="0" smtClean="0"/>
              <a:t> </a:t>
            </a:r>
            <a:r>
              <a:rPr lang="en-US" b="1" dirty="0" smtClean="0"/>
              <a:t>Animation</a:t>
            </a:r>
            <a:r>
              <a:rPr lang="en-US" dirty="0" smtClean="0"/>
              <a:t> task pane, under </a:t>
            </a:r>
            <a:r>
              <a:rPr lang="en-US" b="1" dirty="0" smtClean="0"/>
              <a:t>Modify: Fly-In</a:t>
            </a:r>
            <a:r>
              <a:rPr lang="en-US" dirty="0" smtClean="0"/>
              <a:t>, in the </a:t>
            </a:r>
            <a:r>
              <a:rPr lang="en-US" b="1" dirty="0" smtClean="0"/>
              <a:t>Direction </a:t>
            </a:r>
            <a:r>
              <a:rPr lang="en-US" dirty="0" smtClean="0"/>
              <a:t>list, select </a:t>
            </a:r>
            <a:r>
              <a:rPr lang="en-US" b="1" dirty="0" smtClean="0"/>
              <a:t>From Bottom</a:t>
            </a:r>
            <a:r>
              <a:rPr lang="en-US" dirty="0" smtClean="0"/>
              <a:t>.</a:t>
            </a:r>
          </a:p>
          <a:p>
            <a:pPr marL="228600" indent="-228600" eaLnBrk="1" fontAlgn="auto" hangingPunct="1">
              <a:spcBef>
                <a:spcPts val="0"/>
              </a:spcBef>
              <a:spcAft>
                <a:spcPts val="0"/>
              </a:spcAft>
              <a:buFont typeface="+mj-lt"/>
              <a:buAutoNum type="arabicPeriod"/>
              <a:defRPr/>
            </a:pPr>
            <a:r>
              <a:rPr lang="en-US" dirty="0" smtClean="0"/>
              <a:t>On the slide, select the bottom horizontal rectangle. In the </a:t>
            </a:r>
            <a:r>
              <a:rPr lang="en-US" b="1" dirty="0" smtClean="0"/>
              <a:t>Custom</a:t>
            </a:r>
            <a:r>
              <a:rPr lang="en-US" dirty="0" smtClean="0"/>
              <a:t> </a:t>
            </a:r>
            <a:r>
              <a:rPr lang="en-US" b="1" dirty="0" smtClean="0"/>
              <a:t>Animation</a:t>
            </a:r>
            <a:r>
              <a:rPr lang="en-US" dirty="0" smtClean="0"/>
              <a:t> task pane, under </a:t>
            </a:r>
            <a:r>
              <a:rPr lang="en-US" b="1" dirty="0" smtClean="0"/>
              <a:t>Modify: Fly-In</a:t>
            </a:r>
            <a:r>
              <a:rPr lang="en-US" dirty="0" smtClean="0"/>
              <a:t>, in the </a:t>
            </a:r>
            <a:r>
              <a:rPr lang="en-US" b="1" dirty="0" smtClean="0"/>
              <a:t>Direction </a:t>
            </a:r>
            <a:r>
              <a:rPr lang="en-US" dirty="0" smtClean="0"/>
              <a:t>list, select </a:t>
            </a:r>
            <a:r>
              <a:rPr lang="en-US" b="1" dirty="0" smtClean="0"/>
              <a:t>From Top</a:t>
            </a:r>
            <a:r>
              <a:rPr lang="en-US" dirty="0" smtClean="0"/>
              <a:t>.</a:t>
            </a:r>
          </a:p>
          <a:p>
            <a:pPr marL="228600" indent="-228600" eaLnBrk="1" fontAlgn="auto" hangingPunct="1">
              <a:spcBef>
                <a:spcPts val="0"/>
              </a:spcBef>
              <a:spcAft>
                <a:spcPts val="0"/>
              </a:spcAft>
              <a:buFont typeface="+mj-lt"/>
              <a:buAutoNum type="arabicPeriod"/>
              <a:defRPr/>
            </a:pPr>
            <a:r>
              <a:rPr lang="en-US" dirty="0" smtClean="0"/>
              <a:t>On the slide, select the left vertical rectangle. In the </a:t>
            </a:r>
            <a:r>
              <a:rPr lang="en-US" b="1" dirty="0" smtClean="0"/>
              <a:t>Custom</a:t>
            </a:r>
            <a:r>
              <a:rPr lang="en-US" dirty="0" smtClean="0"/>
              <a:t> </a:t>
            </a:r>
            <a:r>
              <a:rPr lang="en-US" b="1" dirty="0" smtClean="0"/>
              <a:t>Animation</a:t>
            </a:r>
            <a:r>
              <a:rPr lang="en-US" dirty="0" smtClean="0"/>
              <a:t> task pane, under </a:t>
            </a:r>
            <a:r>
              <a:rPr lang="en-US" b="1" dirty="0" smtClean="0"/>
              <a:t>Modify: Fly-In</a:t>
            </a:r>
            <a:r>
              <a:rPr lang="en-US" dirty="0" smtClean="0"/>
              <a:t>, in the </a:t>
            </a:r>
            <a:r>
              <a:rPr lang="en-US" b="1" dirty="0" smtClean="0"/>
              <a:t>Direction </a:t>
            </a:r>
            <a:r>
              <a:rPr lang="en-US" dirty="0" smtClean="0"/>
              <a:t>list, select </a:t>
            </a:r>
            <a:r>
              <a:rPr lang="en-US" b="1" dirty="0" smtClean="0"/>
              <a:t>From Right</a:t>
            </a:r>
            <a:r>
              <a:rPr lang="en-US" dirty="0" smtClean="0"/>
              <a:t>.</a:t>
            </a:r>
          </a:p>
          <a:p>
            <a:pPr marL="228600" indent="-228600" eaLnBrk="1" fontAlgn="auto" hangingPunct="1">
              <a:spcBef>
                <a:spcPts val="0"/>
              </a:spcBef>
              <a:spcAft>
                <a:spcPts val="0"/>
              </a:spcAft>
              <a:buFont typeface="+mj-lt"/>
              <a:buAutoNum type="arabicPeriod"/>
              <a:defRPr/>
            </a:pPr>
            <a:r>
              <a:rPr lang="en-US" dirty="0" smtClean="0"/>
              <a:t>On the slide, select the right vertical rectangle. In the </a:t>
            </a:r>
            <a:r>
              <a:rPr lang="en-US" b="1" dirty="0" smtClean="0"/>
              <a:t>Custom</a:t>
            </a:r>
            <a:r>
              <a:rPr lang="en-US" dirty="0" smtClean="0"/>
              <a:t> </a:t>
            </a:r>
            <a:r>
              <a:rPr lang="en-US" b="1" dirty="0" smtClean="0"/>
              <a:t>Animation</a:t>
            </a:r>
            <a:r>
              <a:rPr lang="en-US" dirty="0" smtClean="0"/>
              <a:t> task pane, under </a:t>
            </a:r>
            <a:r>
              <a:rPr lang="en-US" b="1" dirty="0" smtClean="0"/>
              <a:t>Modify: Fly-In</a:t>
            </a:r>
            <a:r>
              <a:rPr lang="en-US" dirty="0" smtClean="0"/>
              <a:t>, in the </a:t>
            </a:r>
            <a:r>
              <a:rPr lang="en-US" b="1" dirty="0" smtClean="0"/>
              <a:t>Direction </a:t>
            </a:r>
            <a:r>
              <a:rPr lang="en-US" dirty="0" smtClean="0"/>
              <a:t>list, select </a:t>
            </a:r>
            <a:r>
              <a:rPr lang="en-US" b="1" dirty="0" smtClean="0"/>
              <a:t>From Left</a:t>
            </a:r>
            <a:r>
              <a:rPr lang="en-US" dirty="0" smtClean="0"/>
              <a:t>.</a:t>
            </a:r>
          </a:p>
          <a:p>
            <a:pPr marL="228600" indent="-228600" eaLnBrk="1" fontAlgn="auto" hangingPunct="1">
              <a:spcBef>
                <a:spcPts val="0"/>
              </a:spcBef>
              <a:spcAft>
                <a:spcPts val="0"/>
              </a:spcAft>
              <a:buFont typeface="+mj-lt"/>
              <a:buAutoNum type="arabicPeriod"/>
              <a:defRPr/>
            </a:pPr>
            <a:r>
              <a:rPr lang="en-US" dirty="0" smtClean="0"/>
              <a:t>On the slide, select the picture. In the </a:t>
            </a:r>
            <a:r>
              <a:rPr lang="en-US" b="1" dirty="0" smtClean="0"/>
              <a:t>Custom</a:t>
            </a:r>
            <a:r>
              <a:rPr lang="en-US" dirty="0" smtClean="0"/>
              <a:t> </a:t>
            </a:r>
            <a:r>
              <a:rPr lang="en-US" b="1" dirty="0" smtClean="0"/>
              <a:t>Animation</a:t>
            </a:r>
            <a:r>
              <a:rPr lang="en-US" dirty="0" smtClean="0"/>
              <a:t> task pane, do the following: </a:t>
            </a:r>
          </a:p>
          <a:p>
            <a:pPr marL="685800" lvl="1" indent="-228600" eaLnBrk="1" fontAlgn="auto" hangingPunct="1">
              <a:spcBef>
                <a:spcPts val="0"/>
              </a:spcBef>
              <a:spcAft>
                <a:spcPts val="0"/>
              </a:spcAft>
              <a:buFont typeface="+mj-lt"/>
              <a:buAutoNum type="arabicPeriod"/>
              <a:defRPr/>
            </a:pPr>
            <a:r>
              <a:rPr lang="en-US" dirty="0" smtClean="0"/>
              <a:t>Click </a:t>
            </a:r>
            <a:r>
              <a:rPr lang="en-US" b="1" dirty="0" smtClean="0"/>
              <a:t>Add Effect</a:t>
            </a:r>
            <a:r>
              <a:rPr lang="en-US" dirty="0" smtClean="0"/>
              <a:t>, point to </a:t>
            </a:r>
            <a:r>
              <a:rPr lang="en-US" b="1" dirty="0" smtClean="0"/>
              <a:t>Entrance</a:t>
            </a:r>
            <a:r>
              <a:rPr lang="en-US" dirty="0" smtClean="0"/>
              <a:t>, and then click </a:t>
            </a:r>
            <a:r>
              <a:rPr lang="en-US" b="1" dirty="0" smtClean="0"/>
              <a:t>More</a:t>
            </a:r>
            <a:r>
              <a:rPr lang="en-US" dirty="0" smtClean="0"/>
              <a:t> </a:t>
            </a:r>
            <a:r>
              <a:rPr lang="en-US" b="1" dirty="0" smtClean="0"/>
              <a:t>Effects</a:t>
            </a:r>
            <a:r>
              <a:rPr lang="en-US" dirty="0" smtClean="0"/>
              <a:t>. In the </a:t>
            </a:r>
            <a:r>
              <a:rPr lang="en-US" b="1" dirty="0" smtClean="0"/>
              <a:t>Add Entrance Effect</a:t>
            </a:r>
            <a:r>
              <a:rPr lang="en-US" dirty="0" smtClean="0"/>
              <a:t> dialog box, under </a:t>
            </a:r>
            <a:r>
              <a:rPr lang="en-US" b="1" dirty="0" smtClean="0"/>
              <a:t>Basic</a:t>
            </a:r>
            <a:r>
              <a:rPr lang="en-US" dirty="0" smtClean="0"/>
              <a:t>, click </a:t>
            </a:r>
            <a:r>
              <a:rPr lang="en-US" b="1" dirty="0" smtClean="0"/>
              <a:t>Box</a:t>
            </a:r>
            <a:r>
              <a:rPr lang="en-US" dirty="0" smtClean="0"/>
              <a:t>, and then click </a:t>
            </a:r>
            <a:r>
              <a:rPr lang="en-US" b="1" dirty="0" smtClean="0"/>
              <a:t>OK.</a:t>
            </a:r>
          </a:p>
          <a:p>
            <a:pPr marL="685800" lvl="1" indent="-228600" eaLnBrk="1" fontAlgn="auto" hangingPunct="1">
              <a:spcBef>
                <a:spcPts val="0"/>
              </a:spcBef>
              <a:spcAft>
                <a:spcPts val="0"/>
              </a:spcAft>
              <a:buFont typeface="+mj-lt"/>
              <a:buAutoNum type="arabicPeriod"/>
              <a:defRPr/>
            </a:pPr>
            <a:r>
              <a:rPr lang="en-US" dirty="0" smtClean="0"/>
              <a:t>Under </a:t>
            </a:r>
            <a:r>
              <a:rPr lang="en-US" b="1" dirty="0" smtClean="0"/>
              <a:t>Modify: Box</a:t>
            </a:r>
            <a:r>
              <a:rPr lang="en-US" dirty="0" smtClean="0"/>
              <a:t>, in the </a:t>
            </a:r>
            <a:r>
              <a:rPr lang="en-US" b="1" dirty="0" smtClean="0"/>
              <a:t>Start</a:t>
            </a:r>
            <a:r>
              <a:rPr lang="en-US" dirty="0" smtClean="0"/>
              <a:t> list, select </a:t>
            </a:r>
            <a:r>
              <a:rPr lang="en-US" b="1" dirty="0" smtClean="0"/>
              <a:t>With Previous</a:t>
            </a:r>
            <a:r>
              <a:rPr lang="en-US" dirty="0" smtClean="0"/>
              <a:t>.</a:t>
            </a:r>
          </a:p>
          <a:p>
            <a:pPr marL="685800" lvl="1" indent="-228600" eaLnBrk="1" fontAlgn="auto" hangingPunct="1">
              <a:spcBef>
                <a:spcPts val="0"/>
              </a:spcBef>
              <a:spcAft>
                <a:spcPts val="0"/>
              </a:spcAft>
              <a:buFont typeface="+mj-lt"/>
              <a:buAutoNum type="arabicPeriod"/>
              <a:defRPr/>
            </a:pPr>
            <a:r>
              <a:rPr lang="en-US" dirty="0" smtClean="0"/>
              <a:t>Under </a:t>
            </a:r>
            <a:r>
              <a:rPr lang="en-US" b="1" dirty="0" smtClean="0"/>
              <a:t>Modify: Box</a:t>
            </a:r>
            <a:r>
              <a:rPr lang="en-US" dirty="0" smtClean="0"/>
              <a:t>, in the </a:t>
            </a:r>
            <a:r>
              <a:rPr lang="en-US" b="1" dirty="0" smtClean="0"/>
              <a:t>Direction</a:t>
            </a:r>
            <a:r>
              <a:rPr lang="en-US" dirty="0" smtClean="0"/>
              <a:t> list, select </a:t>
            </a:r>
            <a:r>
              <a:rPr lang="en-US" b="1" dirty="0" smtClean="0"/>
              <a:t>Out</a:t>
            </a:r>
            <a:r>
              <a:rPr lang="en-US" dirty="0" smtClean="0"/>
              <a:t>.</a:t>
            </a:r>
          </a:p>
          <a:p>
            <a:pPr marL="228600" indent="-228600" eaLnBrk="1" fontAlgn="auto" hangingPunct="1">
              <a:spcBef>
                <a:spcPts val="0"/>
              </a:spcBef>
              <a:spcAft>
                <a:spcPts val="0"/>
              </a:spcAft>
              <a:buFont typeface="+mj-lt"/>
              <a:buAutoNum type="arabicPeriod"/>
              <a:defRPr/>
            </a:pPr>
            <a:r>
              <a:rPr lang="en-US" dirty="0" smtClean="0"/>
              <a:t>Also in the </a:t>
            </a:r>
            <a:r>
              <a:rPr lang="en-US" b="1" dirty="0" smtClean="0"/>
              <a:t>Custom Animation </a:t>
            </a:r>
            <a:r>
              <a:rPr lang="en-US" dirty="0" smtClean="0"/>
              <a:t>task pane, select the fifth animation effect (box effect for the picture). Click the arrow to the right of the selected effect, and then click </a:t>
            </a:r>
            <a:r>
              <a:rPr lang="en-US" b="1" dirty="0" smtClean="0"/>
              <a:t>Timing</a:t>
            </a:r>
            <a:r>
              <a:rPr lang="en-US" dirty="0" smtClean="0"/>
              <a:t>. In the </a:t>
            </a:r>
            <a:r>
              <a:rPr lang="en-US" b="1" dirty="0" smtClean="0"/>
              <a:t>Fade </a:t>
            </a:r>
            <a:r>
              <a:rPr lang="en-US" dirty="0" smtClean="0"/>
              <a:t>dialog box, on the </a:t>
            </a:r>
            <a:r>
              <a:rPr lang="en-US" b="1" dirty="0" smtClean="0"/>
              <a:t>Timing</a:t>
            </a:r>
            <a:r>
              <a:rPr lang="en-US" dirty="0" smtClean="0"/>
              <a:t> tab, do the following:</a:t>
            </a:r>
          </a:p>
          <a:p>
            <a:pPr marL="685800" lvl="1" indent="-228600" eaLnBrk="1" fontAlgn="auto" hangingPunct="1">
              <a:spcBef>
                <a:spcPts val="0"/>
              </a:spcBef>
              <a:spcAft>
                <a:spcPts val="0"/>
              </a:spcAft>
              <a:buFont typeface="Arial" pitchFamily="34" charset="0"/>
              <a:buChar char="•"/>
              <a:defRPr/>
            </a:pPr>
            <a:r>
              <a:rPr lang="en-US" dirty="0" smtClean="0"/>
              <a:t>In the </a:t>
            </a:r>
            <a:r>
              <a:rPr lang="en-US" b="1" dirty="0" smtClean="0"/>
              <a:t>Delay</a:t>
            </a:r>
            <a:r>
              <a:rPr lang="en-US" dirty="0" smtClean="0"/>
              <a:t> box, enter </a:t>
            </a:r>
            <a:r>
              <a:rPr lang="en-US" b="1" dirty="0" smtClean="0"/>
              <a:t>1.3</a:t>
            </a:r>
            <a:r>
              <a:rPr lang="en-US" dirty="0" smtClean="0"/>
              <a:t>.</a:t>
            </a:r>
          </a:p>
          <a:p>
            <a:pPr marL="685800" lvl="1" indent="-228600" eaLnBrk="1" fontAlgn="auto" hangingPunct="1">
              <a:spcBef>
                <a:spcPts val="0"/>
              </a:spcBef>
              <a:spcAft>
                <a:spcPts val="0"/>
              </a:spcAft>
              <a:buFont typeface="Arial" pitchFamily="34" charset="0"/>
              <a:buChar char="•"/>
              <a:defRPr/>
            </a:pPr>
            <a:r>
              <a:rPr lang="en-US" dirty="0" smtClean="0"/>
              <a:t>In the </a:t>
            </a:r>
            <a:r>
              <a:rPr lang="en-US" b="1" dirty="0" smtClean="0"/>
              <a:t>Speed</a:t>
            </a:r>
            <a:r>
              <a:rPr lang="en-US" dirty="0" smtClean="0"/>
              <a:t> box, enter </a:t>
            </a:r>
            <a:r>
              <a:rPr lang="en-US" b="1" dirty="0" smtClean="0"/>
              <a:t>0.7 seconds</a:t>
            </a:r>
            <a:r>
              <a:rPr lang="en-US" dirty="0" smtClean="0"/>
              <a:t>, and then click </a:t>
            </a:r>
            <a:r>
              <a:rPr lang="en-US" b="1" dirty="0" smtClean="0"/>
              <a:t>OK</a:t>
            </a:r>
            <a:r>
              <a:rPr lang="en-US" dirty="0" smtClean="0"/>
              <a:t>.</a:t>
            </a:r>
          </a:p>
          <a:p>
            <a:pPr marL="228600" indent="-228600" eaLnBrk="1" fontAlgn="auto" hangingPunct="1">
              <a:spcBef>
                <a:spcPts val="0"/>
              </a:spcBef>
              <a:spcAft>
                <a:spcPts val="0"/>
              </a:spcAft>
              <a:buFont typeface="+mj-lt"/>
              <a:buAutoNum type="arabicPeriod"/>
              <a:defRPr/>
            </a:pPr>
            <a:r>
              <a:rPr lang="en-US" dirty="0" smtClean="0"/>
              <a:t>Press and hold CTRL, and then select the four rectangles on the slide. In the </a:t>
            </a:r>
            <a:r>
              <a:rPr lang="en-US" b="1" dirty="0" smtClean="0"/>
              <a:t>Custom</a:t>
            </a:r>
            <a:r>
              <a:rPr lang="en-US" dirty="0" smtClean="0"/>
              <a:t> </a:t>
            </a:r>
            <a:r>
              <a:rPr lang="en-US" b="1" dirty="0" smtClean="0"/>
              <a:t>Animation</a:t>
            </a:r>
            <a:r>
              <a:rPr lang="en-US" dirty="0" smtClean="0"/>
              <a:t> task pane, do the following:</a:t>
            </a:r>
          </a:p>
          <a:p>
            <a:pPr marL="685800" lvl="1" indent="-228600" eaLnBrk="1" fontAlgn="auto" hangingPunct="1">
              <a:spcBef>
                <a:spcPts val="0"/>
              </a:spcBef>
              <a:spcAft>
                <a:spcPts val="0"/>
              </a:spcAft>
              <a:buFont typeface="+mj-lt"/>
              <a:buAutoNum type="arabicPeriod"/>
              <a:defRPr/>
            </a:pPr>
            <a:r>
              <a:rPr lang="en-US" dirty="0" smtClean="0"/>
              <a:t>Click </a:t>
            </a:r>
            <a:r>
              <a:rPr lang="en-US" b="1" dirty="0" smtClean="0"/>
              <a:t>Add Effect</a:t>
            </a:r>
            <a:r>
              <a:rPr lang="en-US" dirty="0" smtClean="0"/>
              <a:t>, point to </a:t>
            </a:r>
            <a:r>
              <a:rPr lang="en-US" b="1" dirty="0" smtClean="0"/>
              <a:t>Exit</a:t>
            </a:r>
            <a:r>
              <a:rPr lang="en-US" dirty="0" smtClean="0"/>
              <a:t>, and then click </a:t>
            </a:r>
            <a:r>
              <a:rPr lang="en-US" b="1" dirty="0" smtClean="0"/>
              <a:t>More</a:t>
            </a:r>
            <a:r>
              <a:rPr lang="en-US" dirty="0" smtClean="0"/>
              <a:t> </a:t>
            </a:r>
            <a:r>
              <a:rPr lang="en-US" b="1" dirty="0" smtClean="0"/>
              <a:t>Effects</a:t>
            </a:r>
            <a:r>
              <a:rPr lang="en-US" dirty="0" smtClean="0"/>
              <a:t>. In the </a:t>
            </a:r>
            <a:r>
              <a:rPr lang="en-US" b="1" dirty="0" smtClean="0"/>
              <a:t>Add Exit Effect </a:t>
            </a:r>
            <a:r>
              <a:rPr lang="en-US" dirty="0" smtClean="0"/>
              <a:t>dialog box,</a:t>
            </a:r>
            <a:r>
              <a:rPr lang="en-US" b="1" dirty="0" smtClean="0"/>
              <a:t> </a:t>
            </a:r>
            <a:r>
              <a:rPr lang="en-US" dirty="0" smtClean="0"/>
              <a:t>under </a:t>
            </a:r>
            <a:r>
              <a:rPr lang="en-US" b="1" dirty="0" smtClean="0"/>
              <a:t>Basic</a:t>
            </a:r>
            <a:r>
              <a:rPr lang="en-US" dirty="0" smtClean="0"/>
              <a:t>, click </a:t>
            </a:r>
            <a:r>
              <a:rPr lang="en-US" b="1" dirty="0" smtClean="0"/>
              <a:t>Fly Out</a:t>
            </a:r>
            <a:r>
              <a:rPr lang="en-US" dirty="0" smtClean="0"/>
              <a:t>, and then click </a:t>
            </a:r>
            <a:r>
              <a:rPr lang="en-US" b="1" dirty="0" smtClean="0"/>
              <a:t>OK</a:t>
            </a:r>
            <a:r>
              <a:rPr lang="en-US" dirty="0" smtClean="0"/>
              <a:t>.</a:t>
            </a:r>
          </a:p>
          <a:p>
            <a:pPr marL="685800" lvl="1" indent="-228600" eaLnBrk="1" fontAlgn="auto" hangingPunct="1">
              <a:spcBef>
                <a:spcPts val="0"/>
              </a:spcBef>
              <a:spcAft>
                <a:spcPts val="0"/>
              </a:spcAft>
              <a:buFont typeface="+mj-lt"/>
              <a:buAutoNum type="arabicPeriod"/>
              <a:defRPr/>
            </a:pPr>
            <a:r>
              <a:rPr lang="en-US" dirty="0" smtClean="0"/>
              <a:t>Under </a:t>
            </a:r>
            <a:r>
              <a:rPr lang="en-US" b="1" dirty="0" smtClean="0"/>
              <a:t>Modify: Fly Out</a:t>
            </a:r>
            <a:r>
              <a:rPr lang="en-US" dirty="0" smtClean="0"/>
              <a:t>, in the </a:t>
            </a:r>
            <a:r>
              <a:rPr lang="en-US" b="1" dirty="0" smtClean="0"/>
              <a:t>Start </a:t>
            </a:r>
            <a:r>
              <a:rPr lang="en-US" dirty="0" smtClean="0"/>
              <a:t>list, select </a:t>
            </a:r>
            <a:r>
              <a:rPr lang="en-US" b="1" dirty="0" smtClean="0"/>
              <a:t>With Previous</a:t>
            </a:r>
            <a:r>
              <a:rPr lang="en-US" dirty="0" smtClean="0"/>
              <a:t>.</a:t>
            </a:r>
          </a:p>
          <a:p>
            <a:pPr marL="685800" lvl="1" indent="-228600" eaLnBrk="1" fontAlgn="auto" hangingPunct="1">
              <a:spcBef>
                <a:spcPts val="0"/>
              </a:spcBef>
              <a:spcAft>
                <a:spcPts val="0"/>
              </a:spcAft>
              <a:buFont typeface="+mj-lt"/>
              <a:buAutoNum type="arabicPeriod"/>
              <a:defRPr/>
            </a:pPr>
            <a:r>
              <a:rPr lang="en-US" dirty="0" smtClean="0"/>
              <a:t>Under </a:t>
            </a:r>
            <a:r>
              <a:rPr lang="en-US" b="1" dirty="0" smtClean="0"/>
              <a:t>Modify: Fly Out</a:t>
            </a:r>
            <a:r>
              <a:rPr lang="en-US" dirty="0" smtClean="0"/>
              <a:t>, in the </a:t>
            </a:r>
            <a:r>
              <a:rPr lang="en-US" b="1" dirty="0" smtClean="0"/>
              <a:t>Speed </a:t>
            </a:r>
            <a:r>
              <a:rPr lang="en-US" dirty="0" smtClean="0"/>
              <a:t>box, select </a:t>
            </a:r>
            <a:r>
              <a:rPr lang="en-US" b="1" dirty="0" smtClean="0"/>
              <a:t>Medium</a:t>
            </a:r>
            <a:r>
              <a:rPr lang="en-US" dirty="0" smtClean="0"/>
              <a:t>. </a:t>
            </a:r>
            <a:endParaRPr lang="en-US" i="1" dirty="0" smtClean="0"/>
          </a:p>
          <a:p>
            <a:pPr marL="228600" indent="-228600" eaLnBrk="1" fontAlgn="auto" hangingPunct="1">
              <a:spcBef>
                <a:spcPts val="0"/>
              </a:spcBef>
              <a:spcAft>
                <a:spcPts val="0"/>
              </a:spcAft>
              <a:buFont typeface="+mj-lt"/>
              <a:buAutoNum type="arabicPeriod"/>
              <a:defRPr/>
            </a:pPr>
            <a:r>
              <a:rPr lang="en-US" dirty="0" smtClean="0"/>
              <a:t>Also in the </a:t>
            </a:r>
            <a:r>
              <a:rPr lang="en-US" b="1" dirty="0" smtClean="0"/>
              <a:t>Custom Animation </a:t>
            </a:r>
            <a:r>
              <a:rPr lang="en-US" dirty="0" smtClean="0"/>
              <a:t>task pane, with all four fly-out effects still selected, click the arrow to the right of the last fly-out effect, and then click </a:t>
            </a:r>
            <a:r>
              <a:rPr lang="en-US" b="1" dirty="0" smtClean="0"/>
              <a:t>Timing</a:t>
            </a:r>
            <a:r>
              <a:rPr lang="en-US" dirty="0" smtClean="0"/>
              <a:t>. In the </a:t>
            </a:r>
            <a:r>
              <a:rPr lang="en-US" b="1" dirty="0" smtClean="0"/>
              <a:t>Fly Out </a:t>
            </a:r>
            <a:r>
              <a:rPr lang="en-US" dirty="0" smtClean="0"/>
              <a:t>dialog box, on the </a:t>
            </a:r>
            <a:r>
              <a:rPr lang="en-US" b="1" dirty="0" smtClean="0"/>
              <a:t>Timing</a:t>
            </a:r>
            <a:r>
              <a:rPr lang="en-US" dirty="0" smtClean="0"/>
              <a:t> tab, in the </a:t>
            </a:r>
            <a:r>
              <a:rPr lang="en-US" b="1" dirty="0" smtClean="0"/>
              <a:t>Delay</a:t>
            </a:r>
            <a:r>
              <a:rPr lang="en-US" dirty="0" smtClean="0"/>
              <a:t> box, enter </a:t>
            </a:r>
            <a:r>
              <a:rPr lang="en-US" b="1" dirty="0" smtClean="0"/>
              <a:t>0</a:t>
            </a:r>
            <a:r>
              <a:rPr lang="en-US" dirty="0" smtClean="0"/>
              <a:t>, and then click </a:t>
            </a:r>
            <a:r>
              <a:rPr lang="en-US" b="1" dirty="0" smtClean="0"/>
              <a:t>OK</a:t>
            </a:r>
            <a:r>
              <a:rPr lang="en-US" dirty="0" smtClean="0"/>
              <a:t>.</a:t>
            </a:r>
          </a:p>
          <a:p>
            <a:pPr marL="228600" indent="-228600" eaLnBrk="1" fontAlgn="auto" hangingPunct="1">
              <a:spcBef>
                <a:spcPts val="0"/>
              </a:spcBef>
              <a:spcAft>
                <a:spcPts val="0"/>
              </a:spcAft>
              <a:buFont typeface="+mj-lt"/>
              <a:buAutoNum type="arabicPeriod"/>
              <a:defRPr/>
            </a:pPr>
            <a:r>
              <a:rPr lang="en-US" dirty="0" smtClean="0"/>
              <a:t>Also in the Custom Animation task pane, select the sixth animation effect (first fly-out effect). Under </a:t>
            </a:r>
            <a:r>
              <a:rPr lang="en-US" b="1" dirty="0" smtClean="0"/>
              <a:t>Modify: Fly Out</a:t>
            </a:r>
            <a:r>
              <a:rPr lang="en-US" dirty="0" smtClean="0"/>
              <a:t>, in the </a:t>
            </a:r>
            <a:r>
              <a:rPr lang="en-US" b="1" dirty="0" smtClean="0"/>
              <a:t>Start </a:t>
            </a:r>
            <a:r>
              <a:rPr lang="en-US" dirty="0" smtClean="0"/>
              <a:t>list, select </a:t>
            </a:r>
            <a:r>
              <a:rPr lang="en-US" b="1" dirty="0" smtClean="0"/>
              <a:t>On Click</a:t>
            </a:r>
            <a:r>
              <a:rPr lang="en-US" dirty="0" smtClean="0"/>
              <a:t>.</a:t>
            </a:r>
          </a:p>
          <a:p>
            <a:pPr marL="228600" indent="-228600" eaLnBrk="1" fontAlgn="auto" hangingPunct="1">
              <a:spcBef>
                <a:spcPts val="0"/>
              </a:spcBef>
              <a:spcAft>
                <a:spcPts val="0"/>
              </a:spcAft>
              <a:buFont typeface="+mj-lt"/>
              <a:buAutoNum type="arabicPeriod"/>
              <a:defRPr/>
            </a:pPr>
            <a:r>
              <a:rPr lang="en-US" dirty="0" smtClean="0"/>
              <a:t>On the slide, select the top horizontal rectangle. In the </a:t>
            </a:r>
            <a:r>
              <a:rPr lang="en-US" b="1" dirty="0" smtClean="0"/>
              <a:t>Custom</a:t>
            </a:r>
            <a:r>
              <a:rPr lang="en-US" dirty="0" smtClean="0"/>
              <a:t> </a:t>
            </a:r>
            <a:r>
              <a:rPr lang="en-US" b="1" dirty="0" smtClean="0"/>
              <a:t>Animation</a:t>
            </a:r>
            <a:r>
              <a:rPr lang="en-US" dirty="0" smtClean="0"/>
              <a:t> task pane, select the highlighted fly-out effect. Under </a:t>
            </a:r>
            <a:r>
              <a:rPr lang="en-US" b="1" dirty="0" smtClean="0"/>
              <a:t>Modify: Fly Out</a:t>
            </a:r>
            <a:r>
              <a:rPr lang="en-US" dirty="0" smtClean="0"/>
              <a:t>, in the </a:t>
            </a:r>
            <a:r>
              <a:rPr lang="en-US" b="1" dirty="0" smtClean="0"/>
              <a:t>Direction </a:t>
            </a:r>
            <a:r>
              <a:rPr lang="en-US" dirty="0" smtClean="0"/>
              <a:t>list, select </a:t>
            </a:r>
            <a:r>
              <a:rPr lang="en-US" b="1" dirty="0" smtClean="0"/>
              <a:t>To Bottom</a:t>
            </a:r>
            <a:r>
              <a:rPr lang="en-US" dirty="0" smtClean="0"/>
              <a:t>.</a:t>
            </a:r>
          </a:p>
          <a:p>
            <a:pPr marL="228600" indent="-228600" eaLnBrk="1" fontAlgn="auto" hangingPunct="1">
              <a:spcBef>
                <a:spcPts val="0"/>
              </a:spcBef>
              <a:spcAft>
                <a:spcPts val="0"/>
              </a:spcAft>
              <a:buFont typeface="+mj-lt"/>
              <a:buAutoNum type="arabicPeriod"/>
              <a:defRPr/>
            </a:pPr>
            <a:r>
              <a:rPr lang="en-US" dirty="0" smtClean="0"/>
              <a:t>On the slide, select the bottom horizontal rectangle. In the </a:t>
            </a:r>
            <a:r>
              <a:rPr lang="en-US" b="1" dirty="0" smtClean="0"/>
              <a:t>Custom</a:t>
            </a:r>
            <a:r>
              <a:rPr lang="en-US" dirty="0" smtClean="0"/>
              <a:t> </a:t>
            </a:r>
            <a:r>
              <a:rPr lang="en-US" b="1" dirty="0" smtClean="0"/>
              <a:t>Animation</a:t>
            </a:r>
            <a:r>
              <a:rPr lang="en-US" dirty="0" smtClean="0"/>
              <a:t> task pane, select the highlighted fly-out effect. Under </a:t>
            </a:r>
            <a:r>
              <a:rPr lang="en-US" b="1" dirty="0" smtClean="0"/>
              <a:t>Modify: Fly Out</a:t>
            </a:r>
            <a:r>
              <a:rPr lang="en-US" dirty="0" smtClean="0"/>
              <a:t>, in the </a:t>
            </a:r>
            <a:r>
              <a:rPr lang="en-US" b="1" dirty="0" smtClean="0"/>
              <a:t>Direction </a:t>
            </a:r>
            <a:r>
              <a:rPr lang="en-US" dirty="0" smtClean="0"/>
              <a:t>list, select </a:t>
            </a:r>
            <a:r>
              <a:rPr lang="en-US" b="1" dirty="0" smtClean="0"/>
              <a:t>To Top</a:t>
            </a:r>
            <a:r>
              <a:rPr lang="en-US" dirty="0" smtClean="0"/>
              <a:t>.</a:t>
            </a:r>
          </a:p>
          <a:p>
            <a:pPr marL="228600" indent="-228600" eaLnBrk="1" fontAlgn="auto" hangingPunct="1">
              <a:spcBef>
                <a:spcPts val="0"/>
              </a:spcBef>
              <a:spcAft>
                <a:spcPts val="0"/>
              </a:spcAft>
              <a:buFont typeface="+mj-lt"/>
              <a:buAutoNum type="arabicPeriod"/>
              <a:defRPr/>
            </a:pPr>
            <a:r>
              <a:rPr lang="en-US" dirty="0" smtClean="0"/>
              <a:t>On the slide, select the left vertical rectangle. In the </a:t>
            </a:r>
            <a:r>
              <a:rPr lang="en-US" b="1" dirty="0" smtClean="0"/>
              <a:t>Custom</a:t>
            </a:r>
            <a:r>
              <a:rPr lang="en-US" dirty="0" smtClean="0"/>
              <a:t> </a:t>
            </a:r>
            <a:r>
              <a:rPr lang="en-US" b="1" dirty="0" smtClean="0"/>
              <a:t>Animation</a:t>
            </a:r>
            <a:r>
              <a:rPr lang="en-US" dirty="0" smtClean="0"/>
              <a:t> task pane, select the highlighted fly-out effect. Under </a:t>
            </a:r>
            <a:r>
              <a:rPr lang="en-US" b="1" dirty="0" smtClean="0"/>
              <a:t>Modify: Fly Out</a:t>
            </a:r>
            <a:r>
              <a:rPr lang="en-US" dirty="0" smtClean="0"/>
              <a:t>, in the </a:t>
            </a:r>
            <a:r>
              <a:rPr lang="en-US" b="1" dirty="0" smtClean="0"/>
              <a:t>Direction </a:t>
            </a:r>
            <a:r>
              <a:rPr lang="en-US" dirty="0" smtClean="0"/>
              <a:t>list, select </a:t>
            </a:r>
            <a:r>
              <a:rPr lang="en-US" b="1" dirty="0" smtClean="0"/>
              <a:t>To Right</a:t>
            </a:r>
            <a:r>
              <a:rPr lang="en-US" dirty="0" smtClean="0"/>
              <a:t>.</a:t>
            </a:r>
          </a:p>
          <a:p>
            <a:pPr marL="228600" indent="-228600" eaLnBrk="1" fontAlgn="auto" hangingPunct="1">
              <a:spcBef>
                <a:spcPts val="0"/>
              </a:spcBef>
              <a:spcAft>
                <a:spcPts val="0"/>
              </a:spcAft>
              <a:buFont typeface="+mj-lt"/>
              <a:buAutoNum type="arabicPeriod"/>
              <a:defRPr/>
            </a:pPr>
            <a:r>
              <a:rPr lang="en-US" dirty="0" smtClean="0"/>
              <a:t>On the slide, select the right vertical rectangle. In the </a:t>
            </a:r>
            <a:r>
              <a:rPr lang="en-US" b="1" dirty="0" smtClean="0"/>
              <a:t>Custom</a:t>
            </a:r>
            <a:r>
              <a:rPr lang="en-US" dirty="0" smtClean="0"/>
              <a:t> </a:t>
            </a:r>
            <a:r>
              <a:rPr lang="en-US" b="1" dirty="0" smtClean="0"/>
              <a:t>Animation</a:t>
            </a:r>
            <a:r>
              <a:rPr lang="en-US" dirty="0" smtClean="0"/>
              <a:t> task pane, select the highlighted fly-out effect. Under </a:t>
            </a:r>
            <a:r>
              <a:rPr lang="en-US" b="1" dirty="0" smtClean="0"/>
              <a:t>Modify: Fly Out</a:t>
            </a:r>
            <a:r>
              <a:rPr lang="en-US" dirty="0" smtClean="0"/>
              <a:t>, in the </a:t>
            </a:r>
            <a:r>
              <a:rPr lang="en-US" b="1" dirty="0" smtClean="0"/>
              <a:t>Direction </a:t>
            </a:r>
            <a:r>
              <a:rPr lang="en-US" dirty="0" smtClean="0"/>
              <a:t>list, select </a:t>
            </a:r>
            <a:r>
              <a:rPr lang="en-US" b="1" dirty="0" smtClean="0"/>
              <a:t>To Left</a:t>
            </a:r>
            <a:r>
              <a:rPr lang="en-US" dirty="0" smtClean="0"/>
              <a:t>.</a:t>
            </a:r>
          </a:p>
          <a:p>
            <a:pPr marL="228600" indent="-228600" eaLnBrk="1" fontAlgn="auto" hangingPunct="1">
              <a:spcBef>
                <a:spcPts val="0"/>
              </a:spcBef>
              <a:spcAft>
                <a:spcPts val="0"/>
              </a:spcAft>
              <a:buFont typeface="+mj-lt"/>
              <a:buAutoNum type="arabicPeriod"/>
              <a:defRPr/>
            </a:pPr>
            <a:r>
              <a:rPr lang="en-US" dirty="0" smtClean="0"/>
              <a:t>On the slide, select the picture. In the </a:t>
            </a:r>
            <a:r>
              <a:rPr lang="en-US" b="1" dirty="0" smtClean="0"/>
              <a:t>Custom</a:t>
            </a:r>
            <a:r>
              <a:rPr lang="en-US" dirty="0" smtClean="0"/>
              <a:t> </a:t>
            </a:r>
            <a:r>
              <a:rPr lang="en-US" b="1" dirty="0" smtClean="0"/>
              <a:t>Animation</a:t>
            </a:r>
            <a:r>
              <a:rPr lang="en-US" dirty="0" smtClean="0"/>
              <a:t> task pane, do the following:</a:t>
            </a:r>
          </a:p>
          <a:p>
            <a:pPr marL="685800" lvl="1" indent="-228600" eaLnBrk="1" fontAlgn="auto" hangingPunct="1">
              <a:spcBef>
                <a:spcPts val="0"/>
              </a:spcBef>
              <a:spcAft>
                <a:spcPts val="0"/>
              </a:spcAft>
              <a:buFont typeface="+mj-lt"/>
              <a:buAutoNum type="arabicPeriod"/>
              <a:defRPr/>
            </a:pPr>
            <a:r>
              <a:rPr lang="en-US" dirty="0" smtClean="0"/>
              <a:t>Click </a:t>
            </a:r>
            <a:r>
              <a:rPr lang="en-US" b="1" dirty="0" smtClean="0"/>
              <a:t>Add Effect</a:t>
            </a:r>
            <a:r>
              <a:rPr lang="en-US" dirty="0" smtClean="0"/>
              <a:t>, point to </a:t>
            </a:r>
            <a:r>
              <a:rPr lang="en-US" b="1" dirty="0" smtClean="0"/>
              <a:t>Exit</a:t>
            </a:r>
            <a:r>
              <a:rPr lang="en-US" dirty="0" smtClean="0"/>
              <a:t>, and then click </a:t>
            </a:r>
            <a:r>
              <a:rPr lang="en-US" b="1" dirty="0" smtClean="0"/>
              <a:t>More</a:t>
            </a:r>
            <a:r>
              <a:rPr lang="en-US" dirty="0" smtClean="0"/>
              <a:t> </a:t>
            </a:r>
            <a:r>
              <a:rPr lang="en-US" b="1" dirty="0" smtClean="0"/>
              <a:t>Effects</a:t>
            </a:r>
            <a:r>
              <a:rPr lang="en-US" dirty="0" smtClean="0"/>
              <a:t>. In the </a:t>
            </a:r>
            <a:r>
              <a:rPr lang="en-US" b="1" dirty="0" smtClean="0"/>
              <a:t>Add Exit Effect</a:t>
            </a:r>
            <a:r>
              <a:rPr lang="en-US" dirty="0" smtClean="0"/>
              <a:t> dialog box, under </a:t>
            </a:r>
            <a:r>
              <a:rPr lang="en-US" b="1" dirty="0" smtClean="0"/>
              <a:t>Basic</a:t>
            </a:r>
            <a:r>
              <a:rPr lang="en-US" dirty="0" smtClean="0"/>
              <a:t>, click </a:t>
            </a:r>
            <a:r>
              <a:rPr lang="en-US" b="1" dirty="0" smtClean="0"/>
              <a:t>Box</a:t>
            </a:r>
            <a:r>
              <a:rPr lang="en-US" dirty="0" smtClean="0"/>
              <a:t>, and then click </a:t>
            </a:r>
            <a:r>
              <a:rPr lang="en-US" b="1" dirty="0" smtClean="0"/>
              <a:t>OK</a:t>
            </a:r>
            <a:r>
              <a:rPr lang="en-US" dirty="0" smtClean="0"/>
              <a:t>.</a:t>
            </a:r>
          </a:p>
          <a:p>
            <a:pPr marL="685800" lvl="1" indent="-228600" eaLnBrk="1" fontAlgn="auto" hangingPunct="1">
              <a:spcBef>
                <a:spcPts val="0"/>
              </a:spcBef>
              <a:spcAft>
                <a:spcPts val="0"/>
              </a:spcAft>
              <a:buFont typeface="+mj-lt"/>
              <a:buAutoNum type="arabicPeriod"/>
              <a:defRPr/>
            </a:pPr>
            <a:r>
              <a:rPr lang="en-US" dirty="0" smtClean="0"/>
              <a:t>Under </a:t>
            </a:r>
            <a:r>
              <a:rPr lang="en-US" b="1" dirty="0" smtClean="0"/>
              <a:t>Modify: Box</a:t>
            </a:r>
            <a:r>
              <a:rPr lang="en-US" dirty="0" smtClean="0"/>
              <a:t>, in the </a:t>
            </a:r>
            <a:r>
              <a:rPr lang="en-US" b="1" dirty="0" smtClean="0"/>
              <a:t>Start </a:t>
            </a:r>
            <a:r>
              <a:rPr lang="en-US" dirty="0" smtClean="0"/>
              <a:t>list, select </a:t>
            </a:r>
            <a:r>
              <a:rPr lang="en-US" b="1" dirty="0" smtClean="0"/>
              <a:t>With Previous</a:t>
            </a:r>
            <a:r>
              <a:rPr lang="en-US" dirty="0" smtClean="0"/>
              <a:t>.</a:t>
            </a:r>
            <a:endParaRPr lang="en-US" b="1" dirty="0" smtClean="0"/>
          </a:p>
          <a:p>
            <a:pPr marL="685800" lvl="1" indent="-228600" eaLnBrk="1" fontAlgn="auto" hangingPunct="1">
              <a:spcBef>
                <a:spcPts val="0"/>
              </a:spcBef>
              <a:spcAft>
                <a:spcPts val="0"/>
              </a:spcAft>
              <a:buFont typeface="+mj-lt"/>
              <a:buAutoNum type="arabicPeriod"/>
              <a:defRPr/>
            </a:pPr>
            <a:r>
              <a:rPr lang="en-US" dirty="0" smtClean="0"/>
              <a:t>Under </a:t>
            </a:r>
            <a:r>
              <a:rPr lang="en-US" b="1" dirty="0" smtClean="0"/>
              <a:t>Modify: Box</a:t>
            </a:r>
            <a:r>
              <a:rPr lang="en-US" dirty="0" smtClean="0"/>
              <a:t>, in the </a:t>
            </a:r>
            <a:r>
              <a:rPr lang="en-US" b="1" dirty="0" smtClean="0"/>
              <a:t>Direction </a:t>
            </a:r>
            <a:r>
              <a:rPr lang="en-US" dirty="0" smtClean="0"/>
              <a:t>list, select </a:t>
            </a:r>
            <a:r>
              <a:rPr lang="en-US" b="1" dirty="0" smtClean="0"/>
              <a:t>In</a:t>
            </a:r>
            <a:r>
              <a:rPr lang="en-US" dirty="0" smtClean="0"/>
              <a:t>.</a:t>
            </a:r>
            <a:endParaRPr lang="en-US" i="1" dirty="0" smtClean="0"/>
          </a:p>
          <a:p>
            <a:pPr marL="228600" indent="-228600" eaLnBrk="1" fontAlgn="auto" hangingPunct="1">
              <a:spcBef>
                <a:spcPts val="0"/>
              </a:spcBef>
              <a:spcAft>
                <a:spcPts val="0"/>
              </a:spcAft>
              <a:buFont typeface="+mj-lt"/>
              <a:buAutoNum type="arabicPeriod"/>
              <a:defRPr/>
            </a:pPr>
            <a:r>
              <a:rPr lang="en-US" dirty="0" smtClean="0"/>
              <a:t>Click the arrow to the right of the ninth animation effect (box effect for the picture), and then click </a:t>
            </a:r>
            <a:r>
              <a:rPr lang="en-US" b="1" dirty="0" smtClean="0"/>
              <a:t>Timing</a:t>
            </a:r>
            <a:r>
              <a:rPr lang="en-US" dirty="0" smtClean="0"/>
              <a:t>. In the </a:t>
            </a:r>
            <a:r>
              <a:rPr lang="en-US" b="1" dirty="0" smtClean="0"/>
              <a:t>Box</a:t>
            </a:r>
            <a:r>
              <a:rPr lang="en-US" dirty="0" smtClean="0"/>
              <a:t> dialog box, on the </a:t>
            </a:r>
            <a:r>
              <a:rPr lang="en-US" b="1" dirty="0" smtClean="0"/>
              <a:t>Timing</a:t>
            </a:r>
            <a:r>
              <a:rPr lang="en-US" dirty="0" smtClean="0"/>
              <a:t> tab, do the following:</a:t>
            </a:r>
          </a:p>
          <a:p>
            <a:pPr marL="685800" lvl="1" indent="-228600" eaLnBrk="1" fontAlgn="auto" hangingPunct="1">
              <a:spcBef>
                <a:spcPts val="0"/>
              </a:spcBef>
              <a:spcAft>
                <a:spcPts val="0"/>
              </a:spcAft>
              <a:buFont typeface="Arial" pitchFamily="34" charset="0"/>
              <a:buChar char="•"/>
              <a:defRPr/>
            </a:pPr>
            <a:r>
              <a:rPr lang="en-US" dirty="0" smtClean="0"/>
              <a:t>In the </a:t>
            </a:r>
            <a:r>
              <a:rPr lang="en-US" b="1" dirty="0" smtClean="0"/>
              <a:t>Delay</a:t>
            </a:r>
            <a:r>
              <a:rPr lang="en-US" dirty="0" smtClean="0"/>
              <a:t> box, enter </a:t>
            </a:r>
            <a:r>
              <a:rPr lang="en-US" b="1" dirty="0" smtClean="0"/>
              <a:t>0</a:t>
            </a:r>
            <a:r>
              <a:rPr lang="en-US" dirty="0" smtClean="0"/>
              <a:t>.</a:t>
            </a:r>
          </a:p>
          <a:p>
            <a:pPr marL="685800" lvl="1" indent="-228600" eaLnBrk="1" fontAlgn="auto" hangingPunct="1">
              <a:spcBef>
                <a:spcPts val="0"/>
              </a:spcBef>
              <a:spcAft>
                <a:spcPts val="0"/>
              </a:spcAft>
              <a:buFont typeface="Arial" pitchFamily="34" charset="0"/>
              <a:buChar char="•"/>
              <a:defRPr/>
            </a:pPr>
            <a:r>
              <a:rPr lang="en-US" dirty="0" smtClean="0"/>
              <a:t>In the </a:t>
            </a:r>
            <a:r>
              <a:rPr lang="en-US" b="1" dirty="0" smtClean="0"/>
              <a:t>Speed</a:t>
            </a:r>
            <a:r>
              <a:rPr lang="en-US" dirty="0" smtClean="0"/>
              <a:t> box, enter </a:t>
            </a:r>
            <a:r>
              <a:rPr lang="en-US" b="1" dirty="0" smtClean="0"/>
              <a:t>0.7 seconds</a:t>
            </a:r>
            <a:r>
              <a:rPr lang="en-US" dirty="0" smtClean="0"/>
              <a:t>, and then click </a:t>
            </a:r>
            <a:r>
              <a:rPr lang="en-US" b="1" dirty="0" smtClean="0"/>
              <a:t>OK</a:t>
            </a:r>
            <a:r>
              <a:rPr lang="en-US" dirty="0" smtClean="0"/>
              <a:t>.</a:t>
            </a:r>
            <a:endParaRPr lang="en-US" i="1" dirty="0" smtClean="0"/>
          </a:p>
          <a:p>
            <a:pPr eaLnBrk="1" fontAlgn="auto" hangingPunct="1">
              <a:spcBef>
                <a:spcPts val="0"/>
              </a:spcBef>
              <a:spcAft>
                <a:spcPts val="0"/>
              </a:spcAft>
              <a:defRPr/>
            </a:pPr>
            <a:endParaRPr lang="en-US" dirty="0" smtClean="0"/>
          </a:p>
          <a:p>
            <a:pPr eaLnBrk="1" fontAlgn="auto" hangingPunct="1">
              <a:spcBef>
                <a:spcPts val="0"/>
              </a:spcBef>
              <a:spcAft>
                <a:spcPts val="0"/>
              </a:spcAft>
              <a:defRPr/>
            </a:pPr>
            <a:endParaRPr lang="en-US" dirty="0" smtClean="0"/>
          </a:p>
          <a:p>
            <a:pPr eaLnBrk="1" fontAlgn="auto" hangingPunct="1">
              <a:spcBef>
                <a:spcPts val="0"/>
              </a:spcBef>
              <a:spcAft>
                <a:spcPts val="0"/>
              </a:spcAft>
              <a:defRPr/>
            </a:pPr>
            <a:r>
              <a:rPr lang="en-US" dirty="0" smtClean="0"/>
              <a:t>To reproduce the background effects on this slide, do the following:</a:t>
            </a:r>
          </a:p>
          <a:p>
            <a:pPr marL="228600" indent="-228600" eaLnBrk="1" fontAlgn="auto" hangingPunct="1">
              <a:spcBef>
                <a:spcPts val="0"/>
              </a:spcBef>
              <a:spcAft>
                <a:spcPts val="0"/>
              </a:spcAft>
              <a:buFont typeface="+mj-lt"/>
              <a:buAutoNum type="arabicPeriod"/>
              <a:defRPr/>
            </a:pPr>
            <a:r>
              <a:rPr lang="en-US" dirty="0" smtClean="0"/>
              <a:t>Right-click the slide background area, and then click </a:t>
            </a:r>
            <a:r>
              <a:rPr lang="en-US" b="1" dirty="0" smtClean="0"/>
              <a:t>Format Background</a:t>
            </a:r>
            <a:r>
              <a:rPr lang="en-US" dirty="0" smtClean="0"/>
              <a:t>. In the </a:t>
            </a:r>
            <a:r>
              <a:rPr lang="en-US" b="1" dirty="0" smtClean="0"/>
              <a:t>Format Background </a:t>
            </a:r>
            <a:r>
              <a:rPr lang="en-US" dirty="0" smtClean="0"/>
              <a:t>dialog box, click </a:t>
            </a:r>
            <a:r>
              <a:rPr lang="en-US" b="1" dirty="0" smtClean="0"/>
              <a:t>Fill</a:t>
            </a:r>
            <a:r>
              <a:rPr lang="en-US" dirty="0" smtClean="0"/>
              <a:t> in the left pane, select </a:t>
            </a:r>
            <a:r>
              <a:rPr lang="en-US" b="1" dirty="0" smtClean="0"/>
              <a:t>Gradient fill</a:t>
            </a:r>
            <a:r>
              <a:rPr lang="en-US" dirty="0" smtClean="0"/>
              <a:t> in the </a:t>
            </a:r>
            <a:r>
              <a:rPr lang="en-US" b="1" dirty="0" smtClean="0"/>
              <a:t>Fill</a:t>
            </a:r>
            <a:r>
              <a:rPr lang="en-US" dirty="0" smtClean="0"/>
              <a:t> pane, and then do the following:</a:t>
            </a:r>
          </a:p>
          <a:p>
            <a:pPr marL="685800" lvl="1" indent="-228600" eaLnBrk="1" fontAlgn="auto" hangingPunct="1">
              <a:spcBef>
                <a:spcPts val="0"/>
              </a:spcBef>
              <a:spcAft>
                <a:spcPts val="0"/>
              </a:spcAft>
              <a:buFont typeface="Arial" pitchFamily="34" charset="0"/>
              <a:buChar char="•"/>
              <a:defRPr/>
            </a:pPr>
            <a:r>
              <a:rPr lang="en-US" dirty="0" smtClean="0"/>
              <a:t>In the </a:t>
            </a:r>
            <a:r>
              <a:rPr lang="en-US" b="1" dirty="0" smtClean="0"/>
              <a:t>Type</a:t>
            </a:r>
            <a:r>
              <a:rPr lang="en-US" dirty="0" smtClean="0"/>
              <a:t> list, select </a:t>
            </a:r>
            <a:r>
              <a:rPr lang="en-US" b="1" dirty="0" smtClean="0"/>
              <a:t>Linear</a:t>
            </a:r>
            <a:r>
              <a:rPr lang="en-US" dirty="0" smtClean="0"/>
              <a:t>.</a:t>
            </a:r>
          </a:p>
          <a:p>
            <a:pPr marL="685800" lvl="1" indent="-228600" eaLnBrk="1" fontAlgn="auto" hangingPunct="1">
              <a:spcBef>
                <a:spcPts val="0"/>
              </a:spcBef>
              <a:spcAft>
                <a:spcPts val="0"/>
              </a:spcAft>
              <a:buFont typeface="Arial" pitchFamily="34" charset="0"/>
              <a:buChar char="•"/>
              <a:defRPr/>
            </a:pPr>
            <a:r>
              <a:rPr lang="en-US" dirty="0" smtClean="0"/>
              <a:t>Click the button next to </a:t>
            </a:r>
            <a:r>
              <a:rPr lang="en-US" b="1" dirty="0" smtClean="0"/>
              <a:t>Direction</a:t>
            </a:r>
            <a:r>
              <a:rPr lang="en-US" dirty="0" smtClean="0"/>
              <a:t>, and then click </a:t>
            </a:r>
            <a:r>
              <a:rPr lang="en-US" b="1" dirty="0" smtClean="0"/>
              <a:t>Linear Down </a:t>
            </a:r>
            <a:r>
              <a:rPr lang="en-US" dirty="0" smtClean="0"/>
              <a:t>(first row, second option from the left).</a:t>
            </a:r>
            <a:endParaRPr lang="en-US" b="1" dirty="0" smtClean="0"/>
          </a:p>
          <a:p>
            <a:pPr marL="685800" lvl="1" indent="-228600" eaLnBrk="1" fontAlgn="auto" hangingPunct="1">
              <a:spcBef>
                <a:spcPts val="0"/>
              </a:spcBef>
              <a:spcAft>
                <a:spcPts val="0"/>
              </a:spcAft>
              <a:buFont typeface="Arial" pitchFamily="34" charset="0"/>
              <a:buChar char="•"/>
              <a:defRPr/>
            </a:pPr>
            <a:r>
              <a:rPr lang="en-US" dirty="0" smtClean="0"/>
              <a:t>Under </a:t>
            </a:r>
            <a:r>
              <a:rPr lang="en-US" b="1" dirty="0" smtClean="0"/>
              <a:t>Gradient stops</a:t>
            </a:r>
            <a:r>
              <a:rPr lang="en-US" dirty="0" smtClean="0"/>
              <a:t>, click </a:t>
            </a:r>
            <a:r>
              <a:rPr lang="en-US" b="1" dirty="0" smtClean="0"/>
              <a:t>Add</a:t>
            </a:r>
            <a:r>
              <a:rPr lang="en-US" dirty="0" smtClean="0"/>
              <a:t> or </a:t>
            </a:r>
            <a:r>
              <a:rPr lang="en-US" b="1" dirty="0" smtClean="0"/>
              <a:t>Remove</a:t>
            </a:r>
            <a:r>
              <a:rPr lang="en-US" dirty="0" smtClean="0"/>
              <a:t> until two stops appear in the drop-down list.</a:t>
            </a:r>
          </a:p>
          <a:p>
            <a:pPr marL="228600" indent="-228600" eaLnBrk="1" fontAlgn="auto" hangingPunct="1">
              <a:spcBef>
                <a:spcPts val="0"/>
              </a:spcBef>
              <a:spcAft>
                <a:spcPts val="0"/>
              </a:spcAft>
              <a:buFont typeface="+mj-lt"/>
              <a:buAutoNum type="arabicPeriod"/>
              <a:defRPr/>
            </a:pPr>
            <a:r>
              <a:rPr lang="en-US" dirty="0" smtClean="0"/>
              <a:t>Also under </a:t>
            </a:r>
            <a:r>
              <a:rPr lang="en-US" b="1" dirty="0" smtClean="0"/>
              <a:t>Gradient stops</a:t>
            </a:r>
            <a:r>
              <a:rPr lang="en-US" dirty="0" smtClean="0"/>
              <a:t>, customize the gradient stops as follows:</a:t>
            </a:r>
          </a:p>
          <a:p>
            <a:pPr marL="685800" lvl="1" indent="-228600" eaLnBrk="1" fontAlgn="auto" hangingPunct="1">
              <a:spcBef>
                <a:spcPts val="0"/>
              </a:spcBef>
              <a:spcAft>
                <a:spcPts val="0"/>
              </a:spcAft>
              <a:buFont typeface="Arial" pitchFamily="34" charset="0"/>
              <a:buChar char="•"/>
              <a:defRPr/>
            </a:pPr>
            <a:r>
              <a:rPr lang="en-US" dirty="0" smtClean="0"/>
              <a:t>Select </a:t>
            </a:r>
            <a:r>
              <a:rPr lang="en-US" b="1" dirty="0" smtClean="0"/>
              <a:t>Stop 1 </a:t>
            </a:r>
            <a:r>
              <a:rPr lang="en-US" dirty="0" smtClean="0"/>
              <a:t>from the list, and then do the following:</a:t>
            </a:r>
          </a:p>
          <a:p>
            <a:pPr marL="1143000" lvl="2" indent="-228600" eaLnBrk="1" fontAlgn="auto" hangingPunct="1">
              <a:spcBef>
                <a:spcPts val="0"/>
              </a:spcBef>
              <a:spcAft>
                <a:spcPts val="0"/>
              </a:spcAft>
              <a:buFont typeface="Arial" pitchFamily="34" charset="0"/>
              <a:buChar char="•"/>
              <a:defRPr/>
            </a:pPr>
            <a:r>
              <a:rPr lang="en-US" dirty="0" smtClean="0"/>
              <a:t>In the </a:t>
            </a:r>
            <a:r>
              <a:rPr lang="en-US" b="1" dirty="0" smtClean="0"/>
              <a:t>Stop position </a:t>
            </a:r>
            <a:r>
              <a:rPr lang="en-US" dirty="0" smtClean="0"/>
              <a:t>box, enter </a:t>
            </a:r>
            <a:r>
              <a:rPr lang="en-US" b="1" dirty="0" smtClean="0"/>
              <a:t>46%</a:t>
            </a:r>
            <a:r>
              <a:rPr lang="en-US" dirty="0" smtClean="0"/>
              <a:t>.</a:t>
            </a:r>
          </a:p>
          <a:p>
            <a:pPr marL="1143000" lvl="2" indent="-228600" eaLnBrk="1" fontAlgn="auto" hangingPunct="1">
              <a:spcBef>
                <a:spcPts val="0"/>
              </a:spcBef>
              <a:spcAft>
                <a:spcPts val="0"/>
              </a:spcAft>
              <a:buFont typeface="Arial" pitchFamily="34" charset="0"/>
              <a:buChar char="•"/>
              <a:defRPr/>
            </a:pPr>
            <a:r>
              <a:rPr lang="en-US" dirty="0" smtClean="0"/>
              <a:t>Click the button next to </a:t>
            </a:r>
            <a:r>
              <a:rPr lang="en-US" b="1" dirty="0" smtClean="0"/>
              <a:t>Color</a:t>
            </a:r>
            <a:r>
              <a:rPr lang="en-US" dirty="0" smtClean="0"/>
              <a:t>, and then under </a:t>
            </a:r>
            <a:r>
              <a:rPr lang="en-US" b="1" dirty="0" smtClean="0"/>
              <a:t>Theme Colors</a:t>
            </a:r>
            <a:r>
              <a:rPr lang="en-US" dirty="0" smtClean="0"/>
              <a:t> click </a:t>
            </a:r>
            <a:r>
              <a:rPr lang="en-US" b="1" dirty="0" smtClean="0"/>
              <a:t>White, Background 1 </a:t>
            </a:r>
            <a:r>
              <a:rPr lang="en-US" dirty="0" smtClean="0"/>
              <a:t>(first row, first option from the left).</a:t>
            </a:r>
          </a:p>
          <a:p>
            <a:pPr marL="685800" lvl="1" indent="-228600" eaLnBrk="1" fontAlgn="auto" hangingPunct="1">
              <a:spcBef>
                <a:spcPts val="0"/>
              </a:spcBef>
              <a:spcAft>
                <a:spcPts val="0"/>
              </a:spcAft>
              <a:buFont typeface="Arial" pitchFamily="34" charset="0"/>
              <a:buChar char="•"/>
              <a:defRPr/>
            </a:pPr>
            <a:r>
              <a:rPr lang="en-US" dirty="0" smtClean="0"/>
              <a:t>Select </a:t>
            </a:r>
            <a:r>
              <a:rPr lang="en-US" b="1" dirty="0" smtClean="0"/>
              <a:t>Stop 2 </a:t>
            </a:r>
            <a:r>
              <a:rPr lang="en-US" dirty="0" smtClean="0"/>
              <a:t>from the list, and then do the following: </a:t>
            </a:r>
          </a:p>
          <a:p>
            <a:pPr marL="1143000" lvl="2" indent="-228600" eaLnBrk="1" fontAlgn="auto" hangingPunct="1">
              <a:spcBef>
                <a:spcPts val="0"/>
              </a:spcBef>
              <a:spcAft>
                <a:spcPts val="0"/>
              </a:spcAft>
              <a:buFont typeface="Arial" pitchFamily="34" charset="0"/>
              <a:buChar char="•"/>
              <a:defRPr/>
            </a:pPr>
            <a:r>
              <a:rPr lang="en-US" dirty="0" smtClean="0"/>
              <a:t>In the </a:t>
            </a:r>
            <a:r>
              <a:rPr lang="en-US" b="1" dirty="0" smtClean="0"/>
              <a:t>Stop position </a:t>
            </a:r>
            <a:r>
              <a:rPr lang="en-US" dirty="0" smtClean="0"/>
              <a:t>box, enter </a:t>
            </a:r>
            <a:r>
              <a:rPr lang="en-US" b="1" dirty="0" smtClean="0"/>
              <a:t>100%</a:t>
            </a:r>
            <a:r>
              <a:rPr lang="en-US" dirty="0" smtClean="0"/>
              <a:t>.</a:t>
            </a:r>
          </a:p>
          <a:p>
            <a:pPr marL="1143000" lvl="2" indent="-228600" eaLnBrk="1" fontAlgn="auto" hangingPunct="1">
              <a:spcBef>
                <a:spcPts val="0"/>
              </a:spcBef>
              <a:spcAft>
                <a:spcPts val="0"/>
              </a:spcAft>
              <a:buFont typeface="Arial" pitchFamily="34" charset="0"/>
              <a:buChar char="•"/>
              <a:defRPr/>
            </a:pPr>
            <a:r>
              <a:rPr lang="en-US" dirty="0" smtClean="0"/>
              <a:t>Click the button next to </a:t>
            </a:r>
            <a:r>
              <a:rPr lang="en-US" b="1" dirty="0" smtClean="0"/>
              <a:t>Color</a:t>
            </a:r>
            <a:r>
              <a:rPr lang="en-US" dirty="0" smtClean="0"/>
              <a:t>, and then under </a:t>
            </a:r>
            <a:r>
              <a:rPr lang="en-US" b="1" dirty="0" smtClean="0"/>
              <a:t>Theme Colors</a:t>
            </a:r>
            <a:r>
              <a:rPr lang="en-US" dirty="0" smtClean="0"/>
              <a:t> click </a:t>
            </a:r>
            <a:r>
              <a:rPr lang="en-US" b="1" dirty="0" smtClean="0"/>
              <a:t>Blue, Accent 1, Lighter 60% </a:t>
            </a:r>
            <a:r>
              <a:rPr lang="en-US" dirty="0" smtClean="0"/>
              <a:t>(third row, fifth option from the left).</a:t>
            </a:r>
          </a:p>
          <a:p>
            <a:pPr eaLnBrk="1" fontAlgn="auto" hangingPunct="1">
              <a:lnSpc>
                <a:spcPct val="90000"/>
              </a:lnSpc>
              <a:spcBef>
                <a:spcPts val="0"/>
              </a:spcBef>
              <a:spcAft>
                <a:spcPts val="600"/>
              </a:spcAft>
              <a:defRPr/>
            </a:pPr>
            <a:endParaRPr lang="en-US" sz="1400" dirty="0" smtClean="0"/>
          </a:p>
        </p:txBody>
      </p:sp>
    </p:spTree>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3729" name="Slide Image Placeholder 1"/>
          <p:cNvSpPr>
            <a:spLocks noGrp="1" noRot="1" noChangeAspect="1" noTextEdit="1"/>
          </p:cNvSpPr>
          <p:nvPr>
            <p:ph type="sldImg"/>
          </p:nvPr>
        </p:nvSpPr>
        <p:spPr bwMode="auto">
          <a:xfrm>
            <a:off x="536575" y="503238"/>
            <a:ext cx="3140075" cy="2354262"/>
          </a:xfrm>
          <a:noFill/>
          <a:ln>
            <a:solidFill>
              <a:srgbClr val="000000"/>
            </a:solidFill>
            <a:miter lim="800000"/>
            <a:headEnd/>
            <a:tailEnd/>
          </a:ln>
        </p:spPr>
      </p:sp>
      <p:sp>
        <p:nvSpPr>
          <p:cNvPr id="3" name="Notes Placeholder 2"/>
          <p:cNvSpPr>
            <a:spLocks noGrp="1"/>
          </p:cNvSpPr>
          <p:nvPr>
            <p:ph type="body" idx="1"/>
          </p:nvPr>
        </p:nvSpPr>
        <p:spPr/>
        <p:txBody>
          <a:bodyPr/>
          <a:lstStyle/>
          <a:p>
            <a:pPr eaLnBrk="1" fontAlgn="auto" hangingPunct="1">
              <a:spcBef>
                <a:spcPts val="0"/>
              </a:spcBef>
              <a:spcAft>
                <a:spcPts val="0"/>
              </a:spcAft>
              <a:defRPr/>
            </a:pPr>
            <a:r>
              <a:rPr lang="en-US" sz="1400" b="1" dirty="0" smtClean="0"/>
              <a:t>Custom animation effects: fly in and box out</a:t>
            </a:r>
          </a:p>
          <a:p>
            <a:pPr eaLnBrk="1" fontAlgn="auto" hangingPunct="1">
              <a:spcBef>
                <a:spcPts val="0"/>
              </a:spcBef>
              <a:spcAft>
                <a:spcPts val="0"/>
              </a:spcAft>
              <a:defRPr/>
            </a:pPr>
            <a:r>
              <a:rPr lang="en-US" sz="1400" dirty="0" smtClean="0"/>
              <a:t>(Intermediate)</a:t>
            </a:r>
          </a:p>
          <a:p>
            <a:pPr eaLnBrk="1" fontAlgn="auto" hangingPunct="1">
              <a:spcBef>
                <a:spcPts val="0"/>
              </a:spcBef>
              <a:spcAft>
                <a:spcPts val="0"/>
              </a:spcAft>
              <a:defRPr/>
            </a:pPr>
            <a:endParaRPr lang="en-US" dirty="0" smtClean="0"/>
          </a:p>
          <a:p>
            <a:pPr eaLnBrk="1" fontAlgn="auto" hangingPunct="1">
              <a:spcBef>
                <a:spcPts val="0"/>
              </a:spcBef>
              <a:spcAft>
                <a:spcPts val="0"/>
              </a:spcAft>
              <a:defRPr/>
            </a:pPr>
            <a:endParaRPr lang="en-US" dirty="0" smtClean="0"/>
          </a:p>
          <a:p>
            <a:pPr eaLnBrk="1" fontAlgn="auto" hangingPunct="1">
              <a:spcBef>
                <a:spcPts val="0"/>
              </a:spcBef>
              <a:spcAft>
                <a:spcPts val="0"/>
              </a:spcAft>
              <a:defRPr/>
            </a:pPr>
            <a:r>
              <a:rPr lang="en-US" b="1" dirty="0" smtClean="0"/>
              <a:t>Tip</a:t>
            </a:r>
            <a:r>
              <a:rPr lang="en-US" dirty="0" smtClean="0"/>
              <a:t>: For best results when reproducing the picture effect on this slide, you may want to use the </a:t>
            </a:r>
            <a:r>
              <a:rPr lang="en-US" b="1" dirty="0" smtClean="0"/>
              <a:t>Snap objects to other objects</a:t>
            </a:r>
            <a:r>
              <a:rPr lang="en-US" dirty="0" smtClean="0"/>
              <a:t> feature. To do so, right-click the slide background and then click </a:t>
            </a:r>
            <a:r>
              <a:rPr lang="en-US" b="1" dirty="0" smtClean="0"/>
              <a:t>Grid and Guides</a:t>
            </a:r>
            <a:r>
              <a:rPr lang="en-US" dirty="0" smtClean="0"/>
              <a:t>. Under </a:t>
            </a:r>
            <a:r>
              <a:rPr lang="en-US" b="1" dirty="0" smtClean="0"/>
              <a:t>Snap to</a:t>
            </a:r>
            <a:r>
              <a:rPr lang="en-US" dirty="0" smtClean="0"/>
              <a:t>, select </a:t>
            </a:r>
            <a:r>
              <a:rPr lang="en-US" b="1" dirty="0" smtClean="0"/>
              <a:t>Snap objects to other objects</a:t>
            </a:r>
            <a:r>
              <a:rPr lang="en-US" dirty="0" smtClean="0"/>
              <a:t>.</a:t>
            </a:r>
          </a:p>
          <a:p>
            <a:pPr eaLnBrk="1" fontAlgn="auto" hangingPunct="1">
              <a:spcBef>
                <a:spcPts val="0"/>
              </a:spcBef>
              <a:spcAft>
                <a:spcPts val="0"/>
              </a:spcAft>
              <a:defRPr/>
            </a:pPr>
            <a:endParaRPr lang="en-US" dirty="0" smtClean="0"/>
          </a:p>
          <a:p>
            <a:pPr eaLnBrk="1" fontAlgn="auto" hangingPunct="1">
              <a:spcBef>
                <a:spcPts val="0"/>
              </a:spcBef>
              <a:spcAft>
                <a:spcPts val="0"/>
              </a:spcAft>
              <a:defRPr/>
            </a:pPr>
            <a:endParaRPr lang="en-US" dirty="0" smtClean="0"/>
          </a:p>
          <a:p>
            <a:pPr eaLnBrk="1" fontAlgn="auto" hangingPunct="1">
              <a:spcBef>
                <a:spcPts val="0"/>
              </a:spcBef>
              <a:spcAft>
                <a:spcPts val="0"/>
              </a:spcAft>
              <a:defRPr/>
            </a:pPr>
            <a:r>
              <a:rPr lang="en-US" dirty="0" smtClean="0"/>
              <a:t>To reproduce the picture effects on this slide, do the following:</a:t>
            </a:r>
            <a:endParaRPr lang="en-US" b="1" dirty="0" smtClean="0"/>
          </a:p>
          <a:p>
            <a:pPr marL="228600" indent="-228600" eaLnBrk="1" fontAlgn="auto" hangingPunct="1">
              <a:spcBef>
                <a:spcPts val="0"/>
              </a:spcBef>
              <a:spcAft>
                <a:spcPts val="0"/>
              </a:spcAft>
              <a:buFont typeface="+mj-lt"/>
              <a:buAutoNum type="arabicPeriod"/>
              <a:defRPr/>
            </a:pPr>
            <a:r>
              <a:rPr lang="en-US" dirty="0" smtClean="0"/>
              <a:t>On the </a:t>
            </a:r>
            <a:r>
              <a:rPr lang="en-US" b="1" dirty="0" smtClean="0"/>
              <a:t>Home</a:t>
            </a:r>
            <a:r>
              <a:rPr lang="en-US" dirty="0" smtClean="0"/>
              <a:t> tab, in the </a:t>
            </a:r>
            <a:r>
              <a:rPr lang="en-US" b="1" dirty="0" smtClean="0"/>
              <a:t>Slides</a:t>
            </a:r>
            <a:r>
              <a:rPr lang="en-US" dirty="0" smtClean="0"/>
              <a:t> group, click </a:t>
            </a:r>
            <a:r>
              <a:rPr lang="en-US" b="1" dirty="0" smtClean="0"/>
              <a:t>Layout</a:t>
            </a:r>
            <a:r>
              <a:rPr lang="en-US" dirty="0" smtClean="0"/>
              <a:t> and then click </a:t>
            </a:r>
            <a:r>
              <a:rPr lang="en-US" b="1" dirty="0" smtClean="0"/>
              <a:t>Blank</a:t>
            </a:r>
            <a:r>
              <a:rPr lang="en-US" dirty="0" smtClean="0"/>
              <a:t>. </a:t>
            </a:r>
          </a:p>
          <a:p>
            <a:pPr marL="228600" indent="-228600" eaLnBrk="1" fontAlgn="auto" hangingPunct="1">
              <a:spcBef>
                <a:spcPts val="0"/>
              </a:spcBef>
              <a:spcAft>
                <a:spcPts val="0"/>
              </a:spcAft>
              <a:buFont typeface="+mj-lt"/>
              <a:buAutoNum type="arabicPeriod"/>
              <a:defRPr/>
            </a:pPr>
            <a:r>
              <a:rPr lang="en-US" dirty="0" smtClean="0"/>
              <a:t>On the </a:t>
            </a:r>
            <a:r>
              <a:rPr lang="en-US" b="1" dirty="0" smtClean="0"/>
              <a:t>Insert tab</a:t>
            </a:r>
            <a:r>
              <a:rPr lang="en-US" dirty="0" smtClean="0"/>
              <a:t>, in the </a:t>
            </a:r>
            <a:r>
              <a:rPr lang="en-US" b="1" dirty="0" smtClean="0"/>
              <a:t>Illustrations</a:t>
            </a:r>
            <a:r>
              <a:rPr lang="en-US" dirty="0" smtClean="0"/>
              <a:t> group, click </a:t>
            </a:r>
            <a:r>
              <a:rPr lang="en-US" b="1" dirty="0" smtClean="0"/>
              <a:t>Picture.</a:t>
            </a:r>
            <a:endParaRPr lang="en-US" dirty="0" smtClean="0"/>
          </a:p>
          <a:p>
            <a:pPr marL="228600" indent="-228600" eaLnBrk="1" fontAlgn="auto" hangingPunct="1">
              <a:spcBef>
                <a:spcPts val="0"/>
              </a:spcBef>
              <a:spcAft>
                <a:spcPts val="0"/>
              </a:spcAft>
              <a:buFont typeface="+mj-lt"/>
              <a:buAutoNum type="arabicPeriod"/>
              <a:defRPr/>
            </a:pPr>
            <a:r>
              <a:rPr lang="en-US" dirty="0" smtClean="0"/>
              <a:t>In the </a:t>
            </a:r>
            <a:r>
              <a:rPr lang="en-US" b="1" dirty="0" smtClean="0"/>
              <a:t>Insert Picture </a:t>
            </a:r>
            <a:r>
              <a:rPr lang="en-US" dirty="0" smtClean="0"/>
              <a:t>dialog box, select a picture and then click </a:t>
            </a:r>
            <a:r>
              <a:rPr lang="en-US" b="1" dirty="0" smtClean="0"/>
              <a:t>Insert</a:t>
            </a:r>
            <a:r>
              <a:rPr lang="en-US" dirty="0" smtClean="0"/>
              <a:t>.</a:t>
            </a:r>
          </a:p>
          <a:p>
            <a:pPr marL="228600" indent="-228600" eaLnBrk="1" fontAlgn="auto" hangingPunct="1">
              <a:spcBef>
                <a:spcPts val="0"/>
              </a:spcBef>
              <a:spcAft>
                <a:spcPts val="0"/>
              </a:spcAft>
              <a:buFont typeface="+mj-lt"/>
              <a:buAutoNum type="arabicPeriod"/>
              <a:defRPr/>
            </a:pPr>
            <a:r>
              <a:rPr lang="en-US" dirty="0" smtClean="0"/>
              <a:t>On the slide, select the picture. Under </a:t>
            </a:r>
            <a:r>
              <a:rPr lang="en-US" b="1" dirty="0" smtClean="0"/>
              <a:t>Picture Tools</a:t>
            </a:r>
            <a:r>
              <a:rPr lang="en-US" dirty="0" smtClean="0"/>
              <a:t>, on the </a:t>
            </a:r>
            <a:r>
              <a:rPr lang="en-US" b="1" dirty="0" smtClean="0"/>
              <a:t>Format</a:t>
            </a:r>
            <a:r>
              <a:rPr lang="en-US" dirty="0" smtClean="0"/>
              <a:t> tab, in the bottom right corner of the </a:t>
            </a:r>
            <a:r>
              <a:rPr lang="en-US" b="1" dirty="0" smtClean="0"/>
              <a:t>Size</a:t>
            </a:r>
            <a:r>
              <a:rPr lang="en-US" dirty="0" smtClean="0"/>
              <a:t> group, click the </a:t>
            </a:r>
            <a:r>
              <a:rPr lang="en-US" b="1" dirty="0" smtClean="0"/>
              <a:t>Size and Position</a:t>
            </a:r>
            <a:r>
              <a:rPr lang="en-US" dirty="0" smtClean="0"/>
              <a:t> dialog box launcher. In the </a:t>
            </a:r>
            <a:r>
              <a:rPr lang="en-US" b="1" dirty="0" smtClean="0"/>
              <a:t>Size and Position </a:t>
            </a:r>
            <a:r>
              <a:rPr lang="en-US" dirty="0" smtClean="0"/>
              <a:t> dialog box, on the </a:t>
            </a:r>
            <a:r>
              <a:rPr lang="en-US" b="1" dirty="0" smtClean="0"/>
              <a:t>Size</a:t>
            </a:r>
            <a:r>
              <a:rPr lang="en-US" dirty="0" smtClean="0"/>
              <a:t> tab, resize or crop the picture as needed so that under </a:t>
            </a:r>
            <a:r>
              <a:rPr lang="en-US" b="1" dirty="0" smtClean="0"/>
              <a:t>Size and rotate</a:t>
            </a:r>
            <a:r>
              <a:rPr lang="en-US" dirty="0" smtClean="0"/>
              <a:t>, the </a:t>
            </a:r>
            <a:r>
              <a:rPr lang="en-US" b="1" dirty="0" smtClean="0"/>
              <a:t>Height</a:t>
            </a:r>
            <a:r>
              <a:rPr lang="en-US" dirty="0" smtClean="0"/>
              <a:t> box is set to </a:t>
            </a:r>
            <a:r>
              <a:rPr lang="en-US" b="1" dirty="0" smtClean="0"/>
              <a:t>4”</a:t>
            </a:r>
            <a:r>
              <a:rPr lang="en-US" dirty="0" smtClean="0"/>
              <a:t> and the </a:t>
            </a:r>
            <a:r>
              <a:rPr lang="en-US" b="1" dirty="0" smtClean="0"/>
              <a:t>Width</a:t>
            </a:r>
            <a:r>
              <a:rPr lang="en-US" dirty="0" smtClean="0"/>
              <a:t> box is set to </a:t>
            </a:r>
            <a:r>
              <a:rPr lang="en-US" b="1" dirty="0" smtClean="0"/>
              <a:t>5.33”</a:t>
            </a:r>
            <a:r>
              <a:rPr lang="en-US" dirty="0" smtClean="0"/>
              <a:t>. Resize the picture under </a:t>
            </a:r>
            <a:r>
              <a:rPr lang="en-US" b="1" dirty="0" smtClean="0"/>
              <a:t>Size and rotate </a:t>
            </a:r>
            <a:r>
              <a:rPr lang="en-US" dirty="0" smtClean="0"/>
              <a:t>by entering values into the </a:t>
            </a:r>
            <a:r>
              <a:rPr lang="en-US" b="1" dirty="0" smtClean="0"/>
              <a:t>Height</a:t>
            </a:r>
            <a:r>
              <a:rPr lang="en-US" dirty="0" smtClean="0"/>
              <a:t> and </a:t>
            </a:r>
            <a:r>
              <a:rPr lang="en-US" b="1" dirty="0" smtClean="0"/>
              <a:t>Width</a:t>
            </a:r>
            <a:r>
              <a:rPr lang="en-US" dirty="0" smtClean="0"/>
              <a:t> boxes. Crop the picture under </a:t>
            </a:r>
            <a:r>
              <a:rPr lang="en-US" b="1" dirty="0" smtClean="0"/>
              <a:t>Crop from </a:t>
            </a:r>
            <a:r>
              <a:rPr lang="en-US" dirty="0" smtClean="0"/>
              <a:t>by entering values into the </a:t>
            </a:r>
            <a:r>
              <a:rPr lang="en-US" b="1" dirty="0" smtClean="0"/>
              <a:t>Left</a:t>
            </a:r>
            <a:r>
              <a:rPr lang="en-US" dirty="0" smtClean="0"/>
              <a:t>, </a:t>
            </a:r>
            <a:r>
              <a:rPr lang="en-US" b="1" dirty="0" smtClean="0"/>
              <a:t>Right</a:t>
            </a:r>
            <a:r>
              <a:rPr lang="en-US" dirty="0" smtClean="0"/>
              <a:t>, </a:t>
            </a:r>
            <a:r>
              <a:rPr lang="en-US" b="1" dirty="0" smtClean="0"/>
              <a:t>Top</a:t>
            </a:r>
            <a:r>
              <a:rPr lang="en-US" dirty="0" smtClean="0"/>
              <a:t>, and </a:t>
            </a:r>
            <a:r>
              <a:rPr lang="en-US" b="1" dirty="0" smtClean="0"/>
              <a:t>Bottom</a:t>
            </a:r>
            <a:r>
              <a:rPr lang="en-US" dirty="0" smtClean="0"/>
              <a:t> boxes. </a:t>
            </a:r>
          </a:p>
          <a:p>
            <a:pPr marL="228600" indent="-228600" eaLnBrk="1" fontAlgn="auto" hangingPunct="1">
              <a:spcBef>
                <a:spcPts val="0"/>
              </a:spcBef>
              <a:spcAft>
                <a:spcPts val="0"/>
              </a:spcAft>
              <a:buFont typeface="+mj-lt"/>
              <a:buAutoNum type="arabicPeriod"/>
              <a:defRPr/>
            </a:pPr>
            <a:r>
              <a:rPr lang="en-US" dirty="0" smtClean="0"/>
              <a:t>On the </a:t>
            </a:r>
            <a:r>
              <a:rPr lang="en-US" b="1" dirty="0" smtClean="0"/>
              <a:t>Home</a:t>
            </a:r>
            <a:r>
              <a:rPr lang="en-US" dirty="0" smtClean="0"/>
              <a:t> tab, in the </a:t>
            </a:r>
            <a:r>
              <a:rPr lang="en-US" b="1" dirty="0" smtClean="0"/>
              <a:t>Drawing</a:t>
            </a:r>
            <a:r>
              <a:rPr lang="en-US" dirty="0" smtClean="0"/>
              <a:t> group, click </a:t>
            </a:r>
            <a:r>
              <a:rPr lang="en-US" b="1" dirty="0" smtClean="0"/>
              <a:t>Arrange</a:t>
            </a:r>
            <a:r>
              <a:rPr lang="en-US" dirty="0" smtClean="0"/>
              <a:t>,</a:t>
            </a:r>
            <a:r>
              <a:rPr lang="en-US" b="1" dirty="0" smtClean="0"/>
              <a:t> </a:t>
            </a:r>
            <a:r>
              <a:rPr lang="en-US" dirty="0" smtClean="0"/>
              <a:t>point to </a:t>
            </a:r>
            <a:r>
              <a:rPr lang="en-US" b="1" dirty="0" smtClean="0"/>
              <a:t>Align</a:t>
            </a:r>
            <a:r>
              <a:rPr lang="en-US" dirty="0" smtClean="0"/>
              <a:t>, and then do the following: </a:t>
            </a:r>
          </a:p>
          <a:p>
            <a:pPr marL="685800" lvl="1" indent="-228600" eaLnBrk="1" fontAlgn="auto" hangingPunct="1">
              <a:spcBef>
                <a:spcPts val="0"/>
              </a:spcBef>
              <a:spcAft>
                <a:spcPts val="0"/>
              </a:spcAft>
              <a:buFont typeface="+mj-lt"/>
              <a:buAutoNum type="arabicPeriod"/>
              <a:defRPr/>
            </a:pPr>
            <a:r>
              <a:rPr lang="en-US" dirty="0" smtClean="0"/>
              <a:t>Click </a:t>
            </a:r>
            <a:r>
              <a:rPr lang="en-US" b="1" dirty="0" smtClean="0"/>
              <a:t>Align to Slide</a:t>
            </a:r>
            <a:r>
              <a:rPr lang="en-US" dirty="0" smtClean="0"/>
              <a:t>.</a:t>
            </a:r>
          </a:p>
          <a:p>
            <a:pPr marL="685800" lvl="1" indent="-228600" eaLnBrk="1" fontAlgn="auto" hangingPunct="1">
              <a:spcBef>
                <a:spcPts val="0"/>
              </a:spcBef>
              <a:spcAft>
                <a:spcPts val="0"/>
              </a:spcAft>
              <a:buFont typeface="+mj-lt"/>
              <a:buAutoNum type="arabicPeriod"/>
              <a:defRPr/>
            </a:pPr>
            <a:r>
              <a:rPr lang="en-US" dirty="0" smtClean="0"/>
              <a:t>Click </a:t>
            </a:r>
            <a:r>
              <a:rPr lang="en-US" b="1" dirty="0" smtClean="0"/>
              <a:t>Align Center</a:t>
            </a:r>
            <a:r>
              <a:rPr lang="en-US" dirty="0" smtClean="0"/>
              <a:t>.</a:t>
            </a:r>
          </a:p>
          <a:p>
            <a:pPr marL="685800" lvl="1" indent="-228600" eaLnBrk="1" fontAlgn="auto" hangingPunct="1">
              <a:spcBef>
                <a:spcPts val="0"/>
              </a:spcBef>
              <a:spcAft>
                <a:spcPts val="0"/>
              </a:spcAft>
              <a:buFont typeface="+mj-lt"/>
              <a:buAutoNum type="arabicPeriod"/>
              <a:defRPr/>
            </a:pPr>
            <a:r>
              <a:rPr lang="en-US" dirty="0" smtClean="0"/>
              <a:t>Click </a:t>
            </a:r>
            <a:r>
              <a:rPr lang="en-US" b="1" dirty="0" smtClean="0"/>
              <a:t>Align Middle</a:t>
            </a:r>
            <a:r>
              <a:rPr lang="en-US" dirty="0" smtClean="0"/>
              <a:t>.</a:t>
            </a:r>
            <a:r>
              <a:rPr lang="en-US" b="1" dirty="0" smtClean="0"/>
              <a:t> </a:t>
            </a:r>
          </a:p>
          <a:p>
            <a:pPr marL="228600" indent="-228600" eaLnBrk="1" fontAlgn="auto" hangingPunct="1">
              <a:spcBef>
                <a:spcPts val="0"/>
              </a:spcBef>
              <a:spcAft>
                <a:spcPts val="0"/>
              </a:spcAft>
              <a:buFont typeface="+mj-lt"/>
              <a:buAutoNum type="arabicPeriod" startAt="6"/>
              <a:defRPr/>
            </a:pPr>
            <a:r>
              <a:rPr lang="en-US" dirty="0" smtClean="0"/>
              <a:t>On the </a:t>
            </a:r>
            <a:r>
              <a:rPr lang="en-US" b="1" dirty="0" smtClean="0"/>
              <a:t>Home</a:t>
            </a:r>
            <a:r>
              <a:rPr lang="en-US" dirty="0" smtClean="0"/>
              <a:t> tab, in the </a:t>
            </a:r>
            <a:r>
              <a:rPr lang="en-US" b="1" dirty="0" smtClean="0"/>
              <a:t>Drawing</a:t>
            </a:r>
            <a:r>
              <a:rPr lang="en-US" dirty="0" smtClean="0"/>
              <a:t> group, click </a:t>
            </a:r>
            <a:r>
              <a:rPr lang="en-US" b="1" dirty="0" smtClean="0"/>
              <a:t>Shapes</a:t>
            </a:r>
            <a:r>
              <a:rPr lang="en-US" dirty="0" smtClean="0"/>
              <a:t>, and then under </a:t>
            </a:r>
            <a:r>
              <a:rPr lang="en-US" b="1" dirty="0" smtClean="0"/>
              <a:t>Rectangles</a:t>
            </a:r>
            <a:r>
              <a:rPr lang="en-US" dirty="0" smtClean="0"/>
              <a:t> click </a:t>
            </a:r>
            <a:r>
              <a:rPr lang="en-US" b="1" dirty="0" smtClean="0"/>
              <a:t>Rectangle</a:t>
            </a:r>
            <a:r>
              <a:rPr lang="en-US" dirty="0" smtClean="0"/>
              <a:t> (first option from the left).</a:t>
            </a:r>
          </a:p>
          <a:p>
            <a:pPr marL="228600" indent="-228600" eaLnBrk="1" fontAlgn="auto" hangingPunct="1">
              <a:spcBef>
                <a:spcPts val="0"/>
              </a:spcBef>
              <a:spcAft>
                <a:spcPts val="0"/>
              </a:spcAft>
              <a:buFont typeface="+mj-lt"/>
              <a:buAutoNum type="arabicPeriod" startAt="6"/>
              <a:defRPr/>
            </a:pPr>
            <a:r>
              <a:rPr lang="en-US" dirty="0" smtClean="0"/>
              <a:t>On the slide, drag to draw a rectangle.</a:t>
            </a:r>
          </a:p>
          <a:p>
            <a:pPr marL="228600" indent="-228600" eaLnBrk="1" fontAlgn="auto" hangingPunct="1">
              <a:spcBef>
                <a:spcPts val="0"/>
              </a:spcBef>
              <a:spcAft>
                <a:spcPts val="0"/>
              </a:spcAft>
              <a:buFont typeface="+mj-lt"/>
              <a:buAutoNum type="arabicPeriod" startAt="6"/>
              <a:defRPr/>
            </a:pPr>
            <a:r>
              <a:rPr lang="en-US" dirty="0" smtClean="0"/>
              <a:t>Select the rectangle. Under</a:t>
            </a:r>
            <a:r>
              <a:rPr lang="en-US" b="1" dirty="0" smtClean="0"/>
              <a:t> Drawing</a:t>
            </a:r>
            <a:r>
              <a:rPr lang="en-US" dirty="0" smtClean="0"/>
              <a:t> </a:t>
            </a:r>
            <a:r>
              <a:rPr lang="en-US" b="1" dirty="0" smtClean="0"/>
              <a:t>Tools</a:t>
            </a:r>
            <a:r>
              <a:rPr lang="en-US" dirty="0" smtClean="0"/>
              <a:t>, on the </a:t>
            </a:r>
            <a:r>
              <a:rPr lang="en-US" b="1" dirty="0" smtClean="0"/>
              <a:t>Format </a:t>
            </a:r>
            <a:r>
              <a:rPr lang="en-US" dirty="0" smtClean="0"/>
              <a:t>tab, in the </a:t>
            </a:r>
            <a:r>
              <a:rPr lang="en-US" b="1" dirty="0" smtClean="0"/>
              <a:t>Size</a:t>
            </a:r>
            <a:r>
              <a:rPr lang="en-US" dirty="0" smtClean="0"/>
              <a:t> group, do the following:</a:t>
            </a:r>
          </a:p>
          <a:p>
            <a:pPr marL="685800" lvl="1" indent="-228600" eaLnBrk="1" fontAlgn="auto" hangingPunct="1">
              <a:spcBef>
                <a:spcPts val="0"/>
              </a:spcBef>
              <a:spcAft>
                <a:spcPts val="0"/>
              </a:spcAft>
              <a:buFont typeface="Arial" pitchFamily="34" charset="0"/>
              <a:buChar char="•"/>
              <a:defRPr/>
            </a:pPr>
            <a:r>
              <a:rPr lang="en-US" dirty="0" smtClean="0"/>
              <a:t>In the in the </a:t>
            </a:r>
            <a:r>
              <a:rPr lang="en-US" b="1" dirty="0" smtClean="0"/>
              <a:t>Shape Height </a:t>
            </a:r>
            <a:r>
              <a:rPr lang="en-US" dirty="0" smtClean="0"/>
              <a:t>box, enter </a:t>
            </a:r>
            <a:r>
              <a:rPr lang="en-US" b="1" dirty="0" smtClean="0"/>
              <a:t>0.05”</a:t>
            </a:r>
            <a:r>
              <a:rPr lang="en-US" dirty="0" smtClean="0"/>
              <a:t>.</a:t>
            </a:r>
          </a:p>
          <a:p>
            <a:pPr marL="685800" lvl="1" indent="-228600" eaLnBrk="1" fontAlgn="auto" hangingPunct="1">
              <a:spcBef>
                <a:spcPts val="0"/>
              </a:spcBef>
              <a:spcAft>
                <a:spcPts val="0"/>
              </a:spcAft>
              <a:buFont typeface="Arial" pitchFamily="34" charset="0"/>
              <a:buChar char="•"/>
              <a:defRPr/>
            </a:pPr>
            <a:r>
              <a:rPr lang="en-US" dirty="0" smtClean="0"/>
              <a:t>In the </a:t>
            </a:r>
            <a:r>
              <a:rPr lang="en-US" b="1" dirty="0" smtClean="0"/>
              <a:t>Shape Width </a:t>
            </a:r>
            <a:r>
              <a:rPr lang="en-US" dirty="0" smtClean="0"/>
              <a:t>box, enter </a:t>
            </a:r>
            <a:r>
              <a:rPr lang="en-US" b="1" dirty="0" smtClean="0"/>
              <a:t>10.3”</a:t>
            </a:r>
            <a:r>
              <a:rPr lang="en-US" dirty="0" smtClean="0"/>
              <a:t>.</a:t>
            </a:r>
          </a:p>
          <a:p>
            <a:pPr marL="228600" indent="-228600" eaLnBrk="1" fontAlgn="auto" hangingPunct="1">
              <a:spcBef>
                <a:spcPts val="0"/>
              </a:spcBef>
              <a:spcAft>
                <a:spcPts val="0"/>
              </a:spcAft>
              <a:buFont typeface="+mj-lt"/>
              <a:buAutoNum type="arabicPeriod" startAt="6"/>
              <a:defRPr/>
            </a:pPr>
            <a:r>
              <a:rPr lang="en-US" dirty="0" smtClean="0"/>
              <a:t>Under</a:t>
            </a:r>
            <a:r>
              <a:rPr lang="en-US" b="1" dirty="0" smtClean="0"/>
              <a:t> Drawing</a:t>
            </a:r>
            <a:r>
              <a:rPr lang="en-US" dirty="0" smtClean="0"/>
              <a:t> </a:t>
            </a:r>
            <a:r>
              <a:rPr lang="en-US" b="1" dirty="0" smtClean="0"/>
              <a:t>Tools</a:t>
            </a:r>
            <a:r>
              <a:rPr lang="en-US" dirty="0" smtClean="0"/>
              <a:t>, on the </a:t>
            </a:r>
            <a:r>
              <a:rPr lang="en-US" b="1" dirty="0" smtClean="0"/>
              <a:t>Format </a:t>
            </a:r>
            <a:r>
              <a:rPr lang="en-US" dirty="0" smtClean="0"/>
              <a:t>tab, in the </a:t>
            </a:r>
            <a:r>
              <a:rPr lang="en-US" b="1" dirty="0" smtClean="0"/>
              <a:t>Shape Styles</a:t>
            </a:r>
            <a:r>
              <a:rPr lang="en-US" dirty="0" smtClean="0"/>
              <a:t> group, click the arrow next to </a:t>
            </a:r>
            <a:r>
              <a:rPr lang="en-US" b="1" dirty="0" smtClean="0"/>
              <a:t>Shape Fill</a:t>
            </a:r>
            <a:r>
              <a:rPr lang="en-US" dirty="0" smtClean="0"/>
              <a:t>, and then click </a:t>
            </a:r>
            <a:r>
              <a:rPr lang="en-US" b="1" dirty="0" smtClean="0"/>
              <a:t>Blue, Accent 1 </a:t>
            </a:r>
            <a:r>
              <a:rPr lang="en-US" dirty="0" smtClean="0"/>
              <a:t>(first row, fifth option from the left).</a:t>
            </a:r>
          </a:p>
          <a:p>
            <a:pPr marL="228600" indent="-228600" eaLnBrk="1" fontAlgn="auto" hangingPunct="1">
              <a:spcBef>
                <a:spcPts val="0"/>
              </a:spcBef>
              <a:spcAft>
                <a:spcPts val="0"/>
              </a:spcAft>
              <a:buFont typeface="+mj-lt"/>
              <a:buAutoNum type="arabicPeriod" startAt="6"/>
              <a:defRPr/>
            </a:pPr>
            <a:r>
              <a:rPr lang="en-US" dirty="0" smtClean="0"/>
              <a:t>Under</a:t>
            </a:r>
            <a:r>
              <a:rPr lang="en-US" b="1" dirty="0" smtClean="0"/>
              <a:t> Drawing</a:t>
            </a:r>
            <a:r>
              <a:rPr lang="en-US" dirty="0" smtClean="0"/>
              <a:t> </a:t>
            </a:r>
            <a:r>
              <a:rPr lang="en-US" b="1" dirty="0" smtClean="0"/>
              <a:t>Tools</a:t>
            </a:r>
            <a:r>
              <a:rPr lang="en-US" dirty="0" smtClean="0"/>
              <a:t>, on the </a:t>
            </a:r>
            <a:r>
              <a:rPr lang="en-US" b="1" dirty="0" smtClean="0"/>
              <a:t>Format </a:t>
            </a:r>
            <a:r>
              <a:rPr lang="en-US" dirty="0" smtClean="0"/>
              <a:t>tab, in the </a:t>
            </a:r>
            <a:r>
              <a:rPr lang="en-US" b="1" dirty="0" smtClean="0"/>
              <a:t>Shape Styles</a:t>
            </a:r>
            <a:r>
              <a:rPr lang="en-US" dirty="0" smtClean="0"/>
              <a:t> group, click </a:t>
            </a:r>
            <a:r>
              <a:rPr lang="en-US" b="1" dirty="0" smtClean="0"/>
              <a:t>Shape Effects</a:t>
            </a:r>
            <a:r>
              <a:rPr lang="en-US" dirty="0" smtClean="0"/>
              <a:t>, point to </a:t>
            </a:r>
            <a:r>
              <a:rPr lang="en-US" b="1" dirty="0" smtClean="0"/>
              <a:t>Preset, </a:t>
            </a:r>
            <a:r>
              <a:rPr lang="en-US" dirty="0" smtClean="0"/>
              <a:t>and then under </a:t>
            </a:r>
            <a:r>
              <a:rPr lang="en-US" b="1" dirty="0" smtClean="0"/>
              <a:t>Presets</a:t>
            </a:r>
            <a:r>
              <a:rPr lang="en-US" dirty="0" smtClean="0"/>
              <a:t>, click </a:t>
            </a:r>
            <a:r>
              <a:rPr lang="en-US" b="1" dirty="0" smtClean="0"/>
              <a:t>Preset 8 </a:t>
            </a:r>
            <a:r>
              <a:rPr lang="en-US" dirty="0" smtClean="0"/>
              <a:t>(second row, fourth option from the left).</a:t>
            </a:r>
          </a:p>
          <a:p>
            <a:pPr marL="228600" indent="-228600" eaLnBrk="1" fontAlgn="auto" hangingPunct="1">
              <a:spcBef>
                <a:spcPts val="0"/>
              </a:spcBef>
              <a:spcAft>
                <a:spcPts val="0"/>
              </a:spcAft>
              <a:buFont typeface="+mj-lt"/>
              <a:buAutoNum type="arabicPeriod" startAt="6"/>
              <a:defRPr/>
            </a:pPr>
            <a:r>
              <a:rPr lang="en-US" dirty="0" smtClean="0"/>
              <a:t>Select the rectangle. On the </a:t>
            </a:r>
            <a:r>
              <a:rPr lang="en-US" b="1" dirty="0" smtClean="0"/>
              <a:t>Home </a:t>
            </a:r>
            <a:r>
              <a:rPr lang="en-US" dirty="0" smtClean="0"/>
              <a:t>tab, in the </a:t>
            </a:r>
            <a:r>
              <a:rPr lang="en-US" b="1" dirty="0" smtClean="0"/>
              <a:t>Clipboard </a:t>
            </a:r>
            <a:r>
              <a:rPr lang="en-US" dirty="0" smtClean="0"/>
              <a:t>group, click the arrow under </a:t>
            </a:r>
            <a:r>
              <a:rPr lang="en-US" b="1" dirty="0" smtClean="0"/>
              <a:t>Paste</a:t>
            </a:r>
            <a:r>
              <a:rPr lang="en-US" dirty="0" smtClean="0"/>
              <a:t>,</a:t>
            </a:r>
            <a:r>
              <a:rPr lang="en-US" b="1" dirty="0" smtClean="0"/>
              <a:t> </a:t>
            </a:r>
            <a:r>
              <a:rPr lang="en-US" dirty="0" smtClean="0"/>
              <a:t>and then click </a:t>
            </a:r>
            <a:r>
              <a:rPr lang="en-US" b="1" dirty="0" smtClean="0"/>
              <a:t>Duplicate</a:t>
            </a:r>
            <a:r>
              <a:rPr lang="en-US" dirty="0" smtClean="0"/>
              <a:t>.</a:t>
            </a:r>
            <a:r>
              <a:rPr lang="en-US" b="1" dirty="0" smtClean="0"/>
              <a:t> </a:t>
            </a:r>
            <a:r>
              <a:rPr lang="en-US" dirty="0" smtClean="0"/>
              <a:t>Repeat this process two more times for a total of four rectangles.</a:t>
            </a:r>
          </a:p>
          <a:p>
            <a:pPr marL="228600" indent="-228600" eaLnBrk="1" fontAlgn="auto" hangingPunct="1">
              <a:spcBef>
                <a:spcPts val="0"/>
              </a:spcBef>
              <a:spcAft>
                <a:spcPts val="0"/>
              </a:spcAft>
              <a:buFont typeface="+mj-lt"/>
              <a:buAutoNum type="arabicPeriod" startAt="6"/>
              <a:defRPr/>
            </a:pPr>
            <a:r>
              <a:rPr lang="en-US" dirty="0" smtClean="0"/>
              <a:t>Drag one of the rectangles until the bottom edge of the rectangle meets the top edge of the picture.</a:t>
            </a:r>
          </a:p>
          <a:p>
            <a:pPr marL="228600" indent="-228600" eaLnBrk="1" fontAlgn="auto" hangingPunct="1">
              <a:spcBef>
                <a:spcPts val="0"/>
              </a:spcBef>
              <a:spcAft>
                <a:spcPts val="0"/>
              </a:spcAft>
              <a:buFont typeface="+mj-lt"/>
              <a:buAutoNum type="arabicPeriod" startAt="6"/>
              <a:defRPr/>
            </a:pPr>
            <a:r>
              <a:rPr lang="en-US" dirty="0" smtClean="0"/>
              <a:t>Drag another rectangle until the top edge of the rectangle meets the bottom edge of the picture.</a:t>
            </a:r>
          </a:p>
          <a:p>
            <a:pPr marL="228600" indent="-228600" eaLnBrk="1" fontAlgn="auto" hangingPunct="1">
              <a:spcBef>
                <a:spcPts val="0"/>
              </a:spcBef>
              <a:spcAft>
                <a:spcPts val="0"/>
              </a:spcAft>
              <a:buFont typeface="+mj-lt"/>
              <a:buAutoNum type="arabicPeriod" startAt="6"/>
              <a:defRPr/>
            </a:pPr>
            <a:r>
              <a:rPr lang="en-US" dirty="0" smtClean="0"/>
              <a:t>Press and hold CTRL, and then select the other two rectangles. Under</a:t>
            </a:r>
            <a:r>
              <a:rPr lang="en-US" b="1" dirty="0" smtClean="0"/>
              <a:t> Drawing</a:t>
            </a:r>
            <a:r>
              <a:rPr lang="en-US" dirty="0" smtClean="0"/>
              <a:t> </a:t>
            </a:r>
            <a:r>
              <a:rPr lang="en-US" b="1" dirty="0" smtClean="0"/>
              <a:t>Tools</a:t>
            </a:r>
            <a:r>
              <a:rPr lang="en-US" dirty="0" smtClean="0"/>
              <a:t>, on the </a:t>
            </a:r>
            <a:r>
              <a:rPr lang="en-US" b="1" dirty="0" smtClean="0"/>
              <a:t>Format </a:t>
            </a:r>
            <a:r>
              <a:rPr lang="en-US" dirty="0" smtClean="0"/>
              <a:t>tab, in the </a:t>
            </a:r>
            <a:r>
              <a:rPr lang="en-US" b="1" dirty="0" smtClean="0"/>
              <a:t>Size</a:t>
            </a:r>
            <a:r>
              <a:rPr lang="en-US" dirty="0" smtClean="0"/>
              <a:t> group, do the following: </a:t>
            </a:r>
          </a:p>
          <a:p>
            <a:pPr marL="685800" lvl="1" indent="-228600" eaLnBrk="1" fontAlgn="auto" hangingPunct="1">
              <a:spcBef>
                <a:spcPts val="0"/>
              </a:spcBef>
              <a:spcAft>
                <a:spcPts val="0"/>
              </a:spcAft>
              <a:buFont typeface="Arial" pitchFamily="34" charset="0"/>
              <a:buChar char="•"/>
              <a:defRPr/>
            </a:pPr>
            <a:r>
              <a:rPr lang="en-US" dirty="0" smtClean="0"/>
              <a:t>In the in the </a:t>
            </a:r>
            <a:r>
              <a:rPr lang="en-US" b="1" dirty="0" smtClean="0"/>
              <a:t>Shape Height </a:t>
            </a:r>
            <a:r>
              <a:rPr lang="en-US" dirty="0" smtClean="0"/>
              <a:t>box, enter </a:t>
            </a:r>
            <a:r>
              <a:rPr lang="en-US" b="1" dirty="0" smtClean="0"/>
              <a:t>7.8”</a:t>
            </a:r>
            <a:r>
              <a:rPr lang="en-US" dirty="0" smtClean="0"/>
              <a:t>.</a:t>
            </a:r>
          </a:p>
          <a:p>
            <a:pPr marL="685800" lvl="1" indent="-228600" eaLnBrk="1" fontAlgn="auto" hangingPunct="1">
              <a:spcBef>
                <a:spcPts val="0"/>
              </a:spcBef>
              <a:spcAft>
                <a:spcPts val="0"/>
              </a:spcAft>
              <a:buFont typeface="Arial" pitchFamily="34" charset="0"/>
              <a:buChar char="•"/>
              <a:defRPr/>
            </a:pPr>
            <a:r>
              <a:rPr lang="en-US" dirty="0" smtClean="0"/>
              <a:t>In the </a:t>
            </a:r>
            <a:r>
              <a:rPr lang="en-US" b="1" dirty="0" smtClean="0"/>
              <a:t>Shape Width </a:t>
            </a:r>
            <a:r>
              <a:rPr lang="en-US" dirty="0" smtClean="0"/>
              <a:t>box, enter </a:t>
            </a:r>
            <a:r>
              <a:rPr lang="en-US" b="1" dirty="0" smtClean="0"/>
              <a:t>0.05”</a:t>
            </a:r>
            <a:r>
              <a:rPr lang="en-US" dirty="0" smtClean="0"/>
              <a:t>.</a:t>
            </a:r>
          </a:p>
          <a:p>
            <a:pPr marL="228600" indent="-228600" eaLnBrk="1" fontAlgn="auto" hangingPunct="1">
              <a:spcBef>
                <a:spcPts val="0"/>
              </a:spcBef>
              <a:spcAft>
                <a:spcPts val="0"/>
              </a:spcAft>
              <a:buFont typeface="+mj-lt"/>
              <a:buAutoNum type="arabicPeriod" startAt="15"/>
              <a:defRPr/>
            </a:pPr>
            <a:r>
              <a:rPr lang="en-US" dirty="0" smtClean="0"/>
              <a:t>Drag one of the vertical rectangles until the right edge of the rectangle meets the left edge of the picture.</a:t>
            </a:r>
          </a:p>
          <a:p>
            <a:pPr marL="228600" indent="-228600" eaLnBrk="1" fontAlgn="auto" hangingPunct="1">
              <a:spcBef>
                <a:spcPts val="0"/>
              </a:spcBef>
              <a:spcAft>
                <a:spcPts val="0"/>
              </a:spcAft>
              <a:buFont typeface="+mj-lt"/>
              <a:buAutoNum type="arabicPeriod" startAt="15"/>
              <a:defRPr/>
            </a:pPr>
            <a:r>
              <a:rPr lang="en-US" dirty="0" smtClean="0"/>
              <a:t>Drag the other vertical rectangle until the left edge of the rectangle meets the right edge of the picture. </a:t>
            </a:r>
          </a:p>
          <a:p>
            <a:pPr marL="228600" indent="-228600" eaLnBrk="1" fontAlgn="auto" hangingPunct="1">
              <a:spcBef>
                <a:spcPts val="0"/>
              </a:spcBef>
              <a:spcAft>
                <a:spcPts val="0"/>
              </a:spcAft>
              <a:buFont typeface="+mj-lt"/>
              <a:buAutoNum type="arabicPeriod" startAt="15"/>
              <a:defRPr/>
            </a:pPr>
            <a:r>
              <a:rPr lang="en-US" dirty="0" smtClean="0"/>
              <a:t>Press and hold CTRL, and then select both of the horizontal (top and bottom) rectangles. On the </a:t>
            </a:r>
            <a:r>
              <a:rPr lang="en-US" b="1" dirty="0" smtClean="0"/>
              <a:t>Home</a:t>
            </a:r>
            <a:r>
              <a:rPr lang="en-US" dirty="0" smtClean="0"/>
              <a:t> tab, in the </a:t>
            </a:r>
            <a:r>
              <a:rPr lang="en-US" b="1" dirty="0" smtClean="0"/>
              <a:t>Drawing</a:t>
            </a:r>
            <a:r>
              <a:rPr lang="en-US" dirty="0" smtClean="0"/>
              <a:t> group, click </a:t>
            </a:r>
            <a:r>
              <a:rPr lang="en-US" b="1" dirty="0" smtClean="0"/>
              <a:t>Arrange</a:t>
            </a:r>
            <a:r>
              <a:rPr lang="en-US" dirty="0" smtClean="0"/>
              <a:t>, point to </a:t>
            </a:r>
            <a:r>
              <a:rPr lang="en-US" b="1" dirty="0" smtClean="0"/>
              <a:t>Align</a:t>
            </a:r>
            <a:r>
              <a:rPr lang="en-US" dirty="0" smtClean="0"/>
              <a:t>, and then do the following:</a:t>
            </a:r>
          </a:p>
          <a:p>
            <a:pPr marL="685800" lvl="1" indent="-228600" eaLnBrk="1" fontAlgn="auto" hangingPunct="1">
              <a:spcBef>
                <a:spcPts val="0"/>
              </a:spcBef>
              <a:spcAft>
                <a:spcPts val="0"/>
              </a:spcAft>
              <a:buFont typeface="+mj-lt"/>
              <a:buAutoNum type="arabicPeriod"/>
              <a:defRPr/>
            </a:pPr>
            <a:r>
              <a:rPr lang="en-US" dirty="0" smtClean="0"/>
              <a:t>Click </a:t>
            </a:r>
            <a:r>
              <a:rPr lang="en-US" b="1" dirty="0" smtClean="0"/>
              <a:t>Align to Slide</a:t>
            </a:r>
            <a:r>
              <a:rPr lang="en-US" dirty="0" smtClean="0"/>
              <a:t>.</a:t>
            </a:r>
          </a:p>
          <a:p>
            <a:pPr marL="685800" lvl="1" indent="-228600" eaLnBrk="1" fontAlgn="auto" hangingPunct="1">
              <a:spcBef>
                <a:spcPts val="0"/>
              </a:spcBef>
              <a:spcAft>
                <a:spcPts val="0"/>
              </a:spcAft>
              <a:buFont typeface="+mj-lt"/>
              <a:buAutoNum type="arabicPeriod"/>
              <a:defRPr/>
            </a:pPr>
            <a:r>
              <a:rPr lang="en-US" dirty="0" smtClean="0"/>
              <a:t>Click </a:t>
            </a:r>
            <a:r>
              <a:rPr lang="en-US" b="1" dirty="0" smtClean="0"/>
              <a:t>Align</a:t>
            </a:r>
            <a:r>
              <a:rPr lang="en-US" dirty="0" smtClean="0"/>
              <a:t> </a:t>
            </a:r>
            <a:r>
              <a:rPr lang="en-US" b="1" dirty="0" smtClean="0"/>
              <a:t>Center</a:t>
            </a:r>
            <a:r>
              <a:rPr lang="en-US" dirty="0" smtClean="0"/>
              <a:t>.</a:t>
            </a:r>
          </a:p>
          <a:p>
            <a:pPr marL="228600" indent="-228600" eaLnBrk="1" fontAlgn="auto" hangingPunct="1">
              <a:spcBef>
                <a:spcPts val="0"/>
              </a:spcBef>
              <a:spcAft>
                <a:spcPts val="0"/>
              </a:spcAft>
              <a:buFont typeface="+mj-lt"/>
              <a:buAutoNum type="arabicPeriod" startAt="15"/>
              <a:defRPr/>
            </a:pPr>
            <a:r>
              <a:rPr lang="en-US" dirty="0" smtClean="0"/>
              <a:t>Press and hold CTRL, and then select both of the vertical (left and right) rectangles. On the </a:t>
            </a:r>
            <a:r>
              <a:rPr lang="en-US" b="1" dirty="0" smtClean="0"/>
              <a:t>Home</a:t>
            </a:r>
            <a:r>
              <a:rPr lang="en-US" dirty="0" smtClean="0"/>
              <a:t> tab, in the </a:t>
            </a:r>
            <a:r>
              <a:rPr lang="en-US" b="1" dirty="0" smtClean="0"/>
              <a:t>Drawing</a:t>
            </a:r>
            <a:r>
              <a:rPr lang="en-US" dirty="0" smtClean="0"/>
              <a:t> group, click </a:t>
            </a:r>
            <a:r>
              <a:rPr lang="en-US" b="1" dirty="0" smtClean="0"/>
              <a:t>Arrange</a:t>
            </a:r>
            <a:r>
              <a:rPr lang="en-US" dirty="0" smtClean="0"/>
              <a:t>, point to </a:t>
            </a:r>
            <a:r>
              <a:rPr lang="en-US" b="1" dirty="0" smtClean="0"/>
              <a:t>Align</a:t>
            </a:r>
            <a:r>
              <a:rPr lang="en-US" dirty="0" smtClean="0"/>
              <a:t>, and then do the following:</a:t>
            </a:r>
          </a:p>
          <a:p>
            <a:pPr marL="685800" lvl="1" indent="-228600" eaLnBrk="1" fontAlgn="auto" hangingPunct="1">
              <a:spcBef>
                <a:spcPts val="0"/>
              </a:spcBef>
              <a:spcAft>
                <a:spcPts val="0"/>
              </a:spcAft>
              <a:buFont typeface="+mj-lt"/>
              <a:buAutoNum type="arabicPeriod"/>
              <a:defRPr/>
            </a:pPr>
            <a:r>
              <a:rPr lang="en-US" dirty="0" smtClean="0"/>
              <a:t>Click </a:t>
            </a:r>
            <a:r>
              <a:rPr lang="en-US" b="1" dirty="0" smtClean="0"/>
              <a:t>Align to Slide</a:t>
            </a:r>
            <a:r>
              <a:rPr lang="en-US" dirty="0" smtClean="0"/>
              <a:t>.</a:t>
            </a:r>
          </a:p>
          <a:p>
            <a:pPr marL="685800" lvl="1" indent="-228600" eaLnBrk="1" fontAlgn="auto" hangingPunct="1">
              <a:spcBef>
                <a:spcPts val="0"/>
              </a:spcBef>
              <a:spcAft>
                <a:spcPts val="0"/>
              </a:spcAft>
              <a:buFont typeface="+mj-lt"/>
              <a:buAutoNum type="arabicPeriod"/>
              <a:defRPr/>
            </a:pPr>
            <a:r>
              <a:rPr lang="en-US" dirty="0" smtClean="0"/>
              <a:t>Click </a:t>
            </a:r>
            <a:r>
              <a:rPr lang="en-US" b="1" dirty="0" smtClean="0"/>
              <a:t>Align</a:t>
            </a:r>
            <a:r>
              <a:rPr lang="en-US" dirty="0" smtClean="0"/>
              <a:t> </a:t>
            </a:r>
            <a:r>
              <a:rPr lang="en-US" b="1" dirty="0" smtClean="0"/>
              <a:t>Middle</a:t>
            </a:r>
            <a:r>
              <a:rPr lang="en-US" dirty="0" smtClean="0"/>
              <a:t>.</a:t>
            </a:r>
          </a:p>
          <a:p>
            <a:pPr eaLnBrk="1" fontAlgn="auto" hangingPunct="1">
              <a:spcBef>
                <a:spcPts val="0"/>
              </a:spcBef>
              <a:spcAft>
                <a:spcPts val="0"/>
              </a:spcAft>
              <a:defRPr/>
            </a:pPr>
            <a:endParaRPr lang="en-US" dirty="0" smtClean="0"/>
          </a:p>
          <a:p>
            <a:pPr eaLnBrk="1" fontAlgn="auto" hangingPunct="1">
              <a:spcBef>
                <a:spcPts val="0"/>
              </a:spcBef>
              <a:spcAft>
                <a:spcPts val="0"/>
              </a:spcAft>
              <a:defRPr/>
            </a:pPr>
            <a:endParaRPr lang="en-US" dirty="0" smtClean="0"/>
          </a:p>
          <a:p>
            <a:pPr eaLnBrk="1" fontAlgn="auto" hangingPunct="1">
              <a:spcBef>
                <a:spcPts val="0"/>
              </a:spcBef>
              <a:spcAft>
                <a:spcPts val="0"/>
              </a:spcAft>
              <a:defRPr/>
            </a:pPr>
            <a:r>
              <a:rPr lang="en-US" dirty="0" smtClean="0"/>
              <a:t>To reproduce the animation effects on this slide, do the following:</a:t>
            </a:r>
          </a:p>
          <a:p>
            <a:pPr marL="228600" indent="-228600" eaLnBrk="1" fontAlgn="auto" hangingPunct="1">
              <a:spcBef>
                <a:spcPts val="0"/>
              </a:spcBef>
              <a:spcAft>
                <a:spcPts val="0"/>
              </a:spcAft>
              <a:buFont typeface="+mj-lt"/>
              <a:buAutoNum type="arabicPeriod"/>
              <a:defRPr/>
            </a:pPr>
            <a:r>
              <a:rPr lang="en-US" dirty="0" smtClean="0"/>
              <a:t>On the </a:t>
            </a:r>
            <a:r>
              <a:rPr lang="en-US" b="1" dirty="0" smtClean="0"/>
              <a:t>Animations</a:t>
            </a:r>
            <a:r>
              <a:rPr lang="en-US" dirty="0" smtClean="0"/>
              <a:t> tab, in the </a:t>
            </a:r>
            <a:r>
              <a:rPr lang="en-US" b="1" dirty="0" smtClean="0"/>
              <a:t>Animations</a:t>
            </a:r>
            <a:r>
              <a:rPr lang="en-US" dirty="0" smtClean="0"/>
              <a:t> group, click </a:t>
            </a:r>
            <a:r>
              <a:rPr lang="en-US" b="1" dirty="0" smtClean="0"/>
              <a:t>Custom</a:t>
            </a:r>
            <a:r>
              <a:rPr lang="en-US" dirty="0" smtClean="0"/>
              <a:t> </a:t>
            </a:r>
            <a:r>
              <a:rPr lang="en-US" b="1" dirty="0" smtClean="0"/>
              <a:t>Animation</a:t>
            </a:r>
            <a:r>
              <a:rPr lang="en-US" dirty="0" smtClean="0"/>
              <a:t>.</a:t>
            </a:r>
          </a:p>
          <a:p>
            <a:pPr marL="228600" indent="-228600" eaLnBrk="1" fontAlgn="auto" hangingPunct="1">
              <a:spcBef>
                <a:spcPts val="0"/>
              </a:spcBef>
              <a:spcAft>
                <a:spcPts val="0"/>
              </a:spcAft>
              <a:buFont typeface="+mj-lt"/>
              <a:buAutoNum type="arabicPeriod"/>
              <a:defRPr/>
            </a:pPr>
            <a:r>
              <a:rPr lang="en-US" dirty="0" smtClean="0"/>
              <a:t>Press and hold CTRL, and then select the four rectangles on the slide. In the </a:t>
            </a:r>
            <a:r>
              <a:rPr lang="en-US" b="1" dirty="0" smtClean="0"/>
              <a:t>Custom</a:t>
            </a:r>
            <a:r>
              <a:rPr lang="en-US" dirty="0" smtClean="0"/>
              <a:t> </a:t>
            </a:r>
            <a:r>
              <a:rPr lang="en-US" b="1" dirty="0" smtClean="0"/>
              <a:t>Animation</a:t>
            </a:r>
            <a:r>
              <a:rPr lang="en-US" dirty="0" smtClean="0"/>
              <a:t> task pane, do the following:</a:t>
            </a:r>
          </a:p>
          <a:p>
            <a:pPr marL="685800" lvl="1" indent="-228600" eaLnBrk="1" fontAlgn="auto" hangingPunct="1">
              <a:spcBef>
                <a:spcPts val="0"/>
              </a:spcBef>
              <a:spcAft>
                <a:spcPts val="0"/>
              </a:spcAft>
              <a:buFont typeface="+mj-lt"/>
              <a:buAutoNum type="arabicPeriod"/>
              <a:defRPr/>
            </a:pPr>
            <a:r>
              <a:rPr lang="en-US" dirty="0" smtClean="0"/>
              <a:t>Click </a:t>
            </a:r>
            <a:r>
              <a:rPr lang="en-US" b="1" dirty="0" smtClean="0"/>
              <a:t>Add Effect</a:t>
            </a:r>
            <a:r>
              <a:rPr lang="en-US" dirty="0" smtClean="0"/>
              <a:t>, point to </a:t>
            </a:r>
            <a:r>
              <a:rPr lang="en-US" b="1" dirty="0" smtClean="0"/>
              <a:t>Entrance</a:t>
            </a:r>
            <a:r>
              <a:rPr lang="en-US" dirty="0" smtClean="0"/>
              <a:t>, and then click </a:t>
            </a:r>
            <a:r>
              <a:rPr lang="en-US" b="1" dirty="0" smtClean="0"/>
              <a:t>More</a:t>
            </a:r>
            <a:r>
              <a:rPr lang="en-US" dirty="0" smtClean="0"/>
              <a:t> </a:t>
            </a:r>
            <a:r>
              <a:rPr lang="en-US" b="1" dirty="0" smtClean="0"/>
              <a:t>Effects</a:t>
            </a:r>
            <a:r>
              <a:rPr lang="en-US" dirty="0" smtClean="0"/>
              <a:t>. In the </a:t>
            </a:r>
            <a:r>
              <a:rPr lang="en-US" b="1" dirty="0" smtClean="0"/>
              <a:t>Add Entrance Effect </a:t>
            </a:r>
            <a:r>
              <a:rPr lang="en-US" dirty="0" smtClean="0"/>
              <a:t>dialog box,</a:t>
            </a:r>
            <a:r>
              <a:rPr lang="en-US" b="1" dirty="0" smtClean="0"/>
              <a:t> </a:t>
            </a:r>
            <a:r>
              <a:rPr lang="en-US" dirty="0" smtClean="0"/>
              <a:t>under </a:t>
            </a:r>
            <a:r>
              <a:rPr lang="en-US" b="1" dirty="0" smtClean="0"/>
              <a:t>Basic</a:t>
            </a:r>
            <a:r>
              <a:rPr lang="en-US" dirty="0" smtClean="0"/>
              <a:t>, click </a:t>
            </a:r>
            <a:r>
              <a:rPr lang="en-US" b="1" dirty="0" smtClean="0"/>
              <a:t>Fly In</a:t>
            </a:r>
            <a:r>
              <a:rPr lang="en-US" dirty="0" smtClean="0"/>
              <a:t>, and then click </a:t>
            </a:r>
            <a:r>
              <a:rPr lang="en-US" b="1" dirty="0" smtClean="0"/>
              <a:t>OK</a:t>
            </a:r>
            <a:r>
              <a:rPr lang="en-US" dirty="0" smtClean="0"/>
              <a:t>.</a:t>
            </a:r>
          </a:p>
          <a:p>
            <a:pPr marL="685800" lvl="1" indent="-228600" eaLnBrk="1" fontAlgn="auto" hangingPunct="1">
              <a:spcBef>
                <a:spcPts val="0"/>
              </a:spcBef>
              <a:spcAft>
                <a:spcPts val="0"/>
              </a:spcAft>
              <a:buFont typeface="+mj-lt"/>
              <a:buAutoNum type="arabicPeriod"/>
              <a:defRPr/>
            </a:pPr>
            <a:r>
              <a:rPr lang="en-US" dirty="0" smtClean="0"/>
              <a:t>Under </a:t>
            </a:r>
            <a:r>
              <a:rPr lang="en-US" b="1" dirty="0" smtClean="0"/>
              <a:t>Modify: Fly In</a:t>
            </a:r>
            <a:r>
              <a:rPr lang="en-US" dirty="0" smtClean="0"/>
              <a:t>, in the </a:t>
            </a:r>
            <a:r>
              <a:rPr lang="en-US" b="1" dirty="0" smtClean="0"/>
              <a:t>Start </a:t>
            </a:r>
            <a:r>
              <a:rPr lang="en-US" dirty="0" smtClean="0"/>
              <a:t>list, select </a:t>
            </a:r>
            <a:r>
              <a:rPr lang="en-US" b="1" dirty="0" smtClean="0"/>
              <a:t>With Previous</a:t>
            </a:r>
            <a:r>
              <a:rPr lang="en-US" dirty="0" smtClean="0"/>
              <a:t>.</a:t>
            </a:r>
          </a:p>
          <a:p>
            <a:pPr marL="685800" lvl="1" indent="-228600" eaLnBrk="1" fontAlgn="auto" hangingPunct="1">
              <a:spcBef>
                <a:spcPts val="0"/>
              </a:spcBef>
              <a:spcAft>
                <a:spcPts val="0"/>
              </a:spcAft>
              <a:buFont typeface="+mj-lt"/>
              <a:buAutoNum type="arabicPeriod"/>
              <a:defRPr/>
            </a:pPr>
            <a:r>
              <a:rPr lang="en-US" dirty="0" smtClean="0"/>
              <a:t>Under </a:t>
            </a:r>
            <a:r>
              <a:rPr lang="en-US" b="1" dirty="0" smtClean="0"/>
              <a:t>Modify: Fly In</a:t>
            </a:r>
            <a:r>
              <a:rPr lang="en-US" dirty="0" smtClean="0"/>
              <a:t>, in the </a:t>
            </a:r>
            <a:r>
              <a:rPr lang="en-US" b="1" dirty="0" smtClean="0"/>
              <a:t>Speed </a:t>
            </a:r>
            <a:r>
              <a:rPr lang="en-US" dirty="0" smtClean="0"/>
              <a:t>list, select </a:t>
            </a:r>
            <a:r>
              <a:rPr lang="en-US" b="1" dirty="0" smtClean="0"/>
              <a:t>Medium</a:t>
            </a:r>
            <a:r>
              <a:rPr lang="en-US" dirty="0" smtClean="0"/>
              <a:t>.</a:t>
            </a:r>
          </a:p>
          <a:p>
            <a:pPr marL="228600" indent="-228600" eaLnBrk="1" fontAlgn="auto" hangingPunct="1">
              <a:spcBef>
                <a:spcPts val="0"/>
              </a:spcBef>
              <a:spcAft>
                <a:spcPts val="0"/>
              </a:spcAft>
              <a:buFont typeface="+mj-lt"/>
              <a:buAutoNum type="arabicPeriod"/>
              <a:defRPr/>
            </a:pPr>
            <a:r>
              <a:rPr lang="en-US" dirty="0" smtClean="0"/>
              <a:t>On the slide, select the top horizontal rectangle. In the </a:t>
            </a:r>
            <a:r>
              <a:rPr lang="en-US" b="1" dirty="0" smtClean="0"/>
              <a:t>Custom</a:t>
            </a:r>
            <a:r>
              <a:rPr lang="en-US" dirty="0" smtClean="0"/>
              <a:t> </a:t>
            </a:r>
            <a:r>
              <a:rPr lang="en-US" b="1" dirty="0" smtClean="0"/>
              <a:t>Animation</a:t>
            </a:r>
            <a:r>
              <a:rPr lang="en-US" dirty="0" smtClean="0"/>
              <a:t> task pane, under </a:t>
            </a:r>
            <a:r>
              <a:rPr lang="en-US" b="1" dirty="0" smtClean="0"/>
              <a:t>Modify: Fly-In</a:t>
            </a:r>
            <a:r>
              <a:rPr lang="en-US" dirty="0" smtClean="0"/>
              <a:t>, in the </a:t>
            </a:r>
            <a:r>
              <a:rPr lang="en-US" b="1" dirty="0" smtClean="0"/>
              <a:t>Direction </a:t>
            </a:r>
            <a:r>
              <a:rPr lang="en-US" dirty="0" smtClean="0"/>
              <a:t>list, select </a:t>
            </a:r>
            <a:r>
              <a:rPr lang="en-US" b="1" dirty="0" smtClean="0"/>
              <a:t>From Bottom</a:t>
            </a:r>
            <a:r>
              <a:rPr lang="en-US" dirty="0" smtClean="0"/>
              <a:t>.</a:t>
            </a:r>
          </a:p>
          <a:p>
            <a:pPr marL="228600" indent="-228600" eaLnBrk="1" fontAlgn="auto" hangingPunct="1">
              <a:spcBef>
                <a:spcPts val="0"/>
              </a:spcBef>
              <a:spcAft>
                <a:spcPts val="0"/>
              </a:spcAft>
              <a:buFont typeface="+mj-lt"/>
              <a:buAutoNum type="arabicPeriod"/>
              <a:defRPr/>
            </a:pPr>
            <a:r>
              <a:rPr lang="en-US" dirty="0" smtClean="0"/>
              <a:t>On the slide, select the bottom horizontal rectangle. In the </a:t>
            </a:r>
            <a:r>
              <a:rPr lang="en-US" b="1" dirty="0" smtClean="0"/>
              <a:t>Custom</a:t>
            </a:r>
            <a:r>
              <a:rPr lang="en-US" dirty="0" smtClean="0"/>
              <a:t> </a:t>
            </a:r>
            <a:r>
              <a:rPr lang="en-US" b="1" dirty="0" smtClean="0"/>
              <a:t>Animation</a:t>
            </a:r>
            <a:r>
              <a:rPr lang="en-US" dirty="0" smtClean="0"/>
              <a:t> task pane, under </a:t>
            </a:r>
            <a:r>
              <a:rPr lang="en-US" b="1" dirty="0" smtClean="0"/>
              <a:t>Modify: Fly-In</a:t>
            </a:r>
            <a:r>
              <a:rPr lang="en-US" dirty="0" smtClean="0"/>
              <a:t>, in the </a:t>
            </a:r>
            <a:r>
              <a:rPr lang="en-US" b="1" dirty="0" smtClean="0"/>
              <a:t>Direction </a:t>
            </a:r>
            <a:r>
              <a:rPr lang="en-US" dirty="0" smtClean="0"/>
              <a:t>list, select </a:t>
            </a:r>
            <a:r>
              <a:rPr lang="en-US" b="1" dirty="0" smtClean="0"/>
              <a:t>From Top</a:t>
            </a:r>
            <a:r>
              <a:rPr lang="en-US" dirty="0" smtClean="0"/>
              <a:t>.</a:t>
            </a:r>
          </a:p>
          <a:p>
            <a:pPr marL="228600" indent="-228600" eaLnBrk="1" fontAlgn="auto" hangingPunct="1">
              <a:spcBef>
                <a:spcPts val="0"/>
              </a:spcBef>
              <a:spcAft>
                <a:spcPts val="0"/>
              </a:spcAft>
              <a:buFont typeface="+mj-lt"/>
              <a:buAutoNum type="arabicPeriod"/>
              <a:defRPr/>
            </a:pPr>
            <a:r>
              <a:rPr lang="en-US" dirty="0" smtClean="0"/>
              <a:t>On the slide, select the left vertical rectangle. In the </a:t>
            </a:r>
            <a:r>
              <a:rPr lang="en-US" b="1" dirty="0" smtClean="0"/>
              <a:t>Custom</a:t>
            </a:r>
            <a:r>
              <a:rPr lang="en-US" dirty="0" smtClean="0"/>
              <a:t> </a:t>
            </a:r>
            <a:r>
              <a:rPr lang="en-US" b="1" dirty="0" smtClean="0"/>
              <a:t>Animation</a:t>
            </a:r>
            <a:r>
              <a:rPr lang="en-US" dirty="0" smtClean="0"/>
              <a:t> task pane, under </a:t>
            </a:r>
            <a:r>
              <a:rPr lang="en-US" b="1" dirty="0" smtClean="0"/>
              <a:t>Modify: Fly-In</a:t>
            </a:r>
            <a:r>
              <a:rPr lang="en-US" dirty="0" smtClean="0"/>
              <a:t>, in the </a:t>
            </a:r>
            <a:r>
              <a:rPr lang="en-US" b="1" dirty="0" smtClean="0"/>
              <a:t>Direction </a:t>
            </a:r>
            <a:r>
              <a:rPr lang="en-US" dirty="0" smtClean="0"/>
              <a:t>list, select </a:t>
            </a:r>
            <a:r>
              <a:rPr lang="en-US" b="1" dirty="0" smtClean="0"/>
              <a:t>From Right</a:t>
            </a:r>
            <a:r>
              <a:rPr lang="en-US" dirty="0" smtClean="0"/>
              <a:t>.</a:t>
            </a:r>
          </a:p>
          <a:p>
            <a:pPr marL="228600" indent="-228600" eaLnBrk="1" fontAlgn="auto" hangingPunct="1">
              <a:spcBef>
                <a:spcPts val="0"/>
              </a:spcBef>
              <a:spcAft>
                <a:spcPts val="0"/>
              </a:spcAft>
              <a:buFont typeface="+mj-lt"/>
              <a:buAutoNum type="arabicPeriod"/>
              <a:defRPr/>
            </a:pPr>
            <a:r>
              <a:rPr lang="en-US" dirty="0" smtClean="0"/>
              <a:t>On the slide, select the right vertical rectangle. In the </a:t>
            </a:r>
            <a:r>
              <a:rPr lang="en-US" b="1" dirty="0" smtClean="0"/>
              <a:t>Custom</a:t>
            </a:r>
            <a:r>
              <a:rPr lang="en-US" dirty="0" smtClean="0"/>
              <a:t> </a:t>
            </a:r>
            <a:r>
              <a:rPr lang="en-US" b="1" dirty="0" smtClean="0"/>
              <a:t>Animation</a:t>
            </a:r>
            <a:r>
              <a:rPr lang="en-US" dirty="0" smtClean="0"/>
              <a:t> task pane, under </a:t>
            </a:r>
            <a:r>
              <a:rPr lang="en-US" b="1" dirty="0" smtClean="0"/>
              <a:t>Modify: Fly-In</a:t>
            </a:r>
            <a:r>
              <a:rPr lang="en-US" dirty="0" smtClean="0"/>
              <a:t>, in the </a:t>
            </a:r>
            <a:r>
              <a:rPr lang="en-US" b="1" dirty="0" smtClean="0"/>
              <a:t>Direction </a:t>
            </a:r>
            <a:r>
              <a:rPr lang="en-US" dirty="0" smtClean="0"/>
              <a:t>list, select </a:t>
            </a:r>
            <a:r>
              <a:rPr lang="en-US" b="1" dirty="0" smtClean="0"/>
              <a:t>From Left</a:t>
            </a:r>
            <a:r>
              <a:rPr lang="en-US" dirty="0" smtClean="0"/>
              <a:t>.</a:t>
            </a:r>
          </a:p>
          <a:p>
            <a:pPr marL="228600" indent="-228600" eaLnBrk="1" fontAlgn="auto" hangingPunct="1">
              <a:spcBef>
                <a:spcPts val="0"/>
              </a:spcBef>
              <a:spcAft>
                <a:spcPts val="0"/>
              </a:spcAft>
              <a:buFont typeface="+mj-lt"/>
              <a:buAutoNum type="arabicPeriod"/>
              <a:defRPr/>
            </a:pPr>
            <a:r>
              <a:rPr lang="en-US" dirty="0" smtClean="0"/>
              <a:t>On the slide, select the picture. In the </a:t>
            </a:r>
            <a:r>
              <a:rPr lang="en-US" b="1" dirty="0" smtClean="0"/>
              <a:t>Custom</a:t>
            </a:r>
            <a:r>
              <a:rPr lang="en-US" dirty="0" smtClean="0"/>
              <a:t> </a:t>
            </a:r>
            <a:r>
              <a:rPr lang="en-US" b="1" dirty="0" smtClean="0"/>
              <a:t>Animation</a:t>
            </a:r>
            <a:r>
              <a:rPr lang="en-US" dirty="0" smtClean="0"/>
              <a:t> task pane, do the following: </a:t>
            </a:r>
          </a:p>
          <a:p>
            <a:pPr marL="685800" lvl="1" indent="-228600" eaLnBrk="1" fontAlgn="auto" hangingPunct="1">
              <a:spcBef>
                <a:spcPts val="0"/>
              </a:spcBef>
              <a:spcAft>
                <a:spcPts val="0"/>
              </a:spcAft>
              <a:buFont typeface="+mj-lt"/>
              <a:buAutoNum type="arabicPeriod"/>
              <a:defRPr/>
            </a:pPr>
            <a:r>
              <a:rPr lang="en-US" dirty="0" smtClean="0"/>
              <a:t>Click </a:t>
            </a:r>
            <a:r>
              <a:rPr lang="en-US" b="1" dirty="0" smtClean="0"/>
              <a:t>Add Effect</a:t>
            </a:r>
            <a:r>
              <a:rPr lang="en-US" dirty="0" smtClean="0"/>
              <a:t>, point to </a:t>
            </a:r>
            <a:r>
              <a:rPr lang="en-US" b="1" dirty="0" smtClean="0"/>
              <a:t>Entrance</a:t>
            </a:r>
            <a:r>
              <a:rPr lang="en-US" dirty="0" smtClean="0"/>
              <a:t>, and then click </a:t>
            </a:r>
            <a:r>
              <a:rPr lang="en-US" b="1" dirty="0" smtClean="0"/>
              <a:t>More</a:t>
            </a:r>
            <a:r>
              <a:rPr lang="en-US" dirty="0" smtClean="0"/>
              <a:t> </a:t>
            </a:r>
            <a:r>
              <a:rPr lang="en-US" b="1" dirty="0" smtClean="0"/>
              <a:t>Effects</a:t>
            </a:r>
            <a:r>
              <a:rPr lang="en-US" dirty="0" smtClean="0"/>
              <a:t>. In the </a:t>
            </a:r>
            <a:r>
              <a:rPr lang="en-US" b="1" dirty="0" smtClean="0"/>
              <a:t>Add Entrance Effect</a:t>
            </a:r>
            <a:r>
              <a:rPr lang="en-US" dirty="0" smtClean="0"/>
              <a:t> dialog box, under </a:t>
            </a:r>
            <a:r>
              <a:rPr lang="en-US" b="1" dirty="0" smtClean="0"/>
              <a:t>Basic</a:t>
            </a:r>
            <a:r>
              <a:rPr lang="en-US" dirty="0" smtClean="0"/>
              <a:t>, click </a:t>
            </a:r>
            <a:r>
              <a:rPr lang="en-US" b="1" dirty="0" smtClean="0"/>
              <a:t>Box</a:t>
            </a:r>
            <a:r>
              <a:rPr lang="en-US" dirty="0" smtClean="0"/>
              <a:t>, and then click </a:t>
            </a:r>
            <a:r>
              <a:rPr lang="en-US" b="1" dirty="0" smtClean="0"/>
              <a:t>OK.</a:t>
            </a:r>
          </a:p>
          <a:p>
            <a:pPr marL="685800" lvl="1" indent="-228600" eaLnBrk="1" fontAlgn="auto" hangingPunct="1">
              <a:spcBef>
                <a:spcPts val="0"/>
              </a:spcBef>
              <a:spcAft>
                <a:spcPts val="0"/>
              </a:spcAft>
              <a:buFont typeface="+mj-lt"/>
              <a:buAutoNum type="arabicPeriod"/>
              <a:defRPr/>
            </a:pPr>
            <a:r>
              <a:rPr lang="en-US" dirty="0" smtClean="0"/>
              <a:t>Under </a:t>
            </a:r>
            <a:r>
              <a:rPr lang="en-US" b="1" dirty="0" smtClean="0"/>
              <a:t>Modify: Box</a:t>
            </a:r>
            <a:r>
              <a:rPr lang="en-US" dirty="0" smtClean="0"/>
              <a:t>, in the </a:t>
            </a:r>
            <a:r>
              <a:rPr lang="en-US" b="1" dirty="0" smtClean="0"/>
              <a:t>Start</a:t>
            </a:r>
            <a:r>
              <a:rPr lang="en-US" dirty="0" smtClean="0"/>
              <a:t> list, select </a:t>
            </a:r>
            <a:r>
              <a:rPr lang="en-US" b="1" dirty="0" smtClean="0"/>
              <a:t>With Previous</a:t>
            </a:r>
            <a:r>
              <a:rPr lang="en-US" dirty="0" smtClean="0"/>
              <a:t>.</a:t>
            </a:r>
          </a:p>
          <a:p>
            <a:pPr marL="685800" lvl="1" indent="-228600" eaLnBrk="1" fontAlgn="auto" hangingPunct="1">
              <a:spcBef>
                <a:spcPts val="0"/>
              </a:spcBef>
              <a:spcAft>
                <a:spcPts val="0"/>
              </a:spcAft>
              <a:buFont typeface="+mj-lt"/>
              <a:buAutoNum type="arabicPeriod"/>
              <a:defRPr/>
            </a:pPr>
            <a:r>
              <a:rPr lang="en-US" dirty="0" smtClean="0"/>
              <a:t>Under </a:t>
            </a:r>
            <a:r>
              <a:rPr lang="en-US" b="1" dirty="0" smtClean="0"/>
              <a:t>Modify: Box</a:t>
            </a:r>
            <a:r>
              <a:rPr lang="en-US" dirty="0" smtClean="0"/>
              <a:t>, in the </a:t>
            </a:r>
            <a:r>
              <a:rPr lang="en-US" b="1" dirty="0" smtClean="0"/>
              <a:t>Direction</a:t>
            </a:r>
            <a:r>
              <a:rPr lang="en-US" dirty="0" smtClean="0"/>
              <a:t> list, select </a:t>
            </a:r>
            <a:r>
              <a:rPr lang="en-US" b="1" dirty="0" smtClean="0"/>
              <a:t>Out</a:t>
            </a:r>
            <a:r>
              <a:rPr lang="en-US" dirty="0" smtClean="0"/>
              <a:t>.</a:t>
            </a:r>
          </a:p>
          <a:p>
            <a:pPr marL="228600" indent="-228600" eaLnBrk="1" fontAlgn="auto" hangingPunct="1">
              <a:spcBef>
                <a:spcPts val="0"/>
              </a:spcBef>
              <a:spcAft>
                <a:spcPts val="0"/>
              </a:spcAft>
              <a:buFont typeface="+mj-lt"/>
              <a:buAutoNum type="arabicPeriod"/>
              <a:defRPr/>
            </a:pPr>
            <a:r>
              <a:rPr lang="en-US" dirty="0" smtClean="0"/>
              <a:t>Also in the </a:t>
            </a:r>
            <a:r>
              <a:rPr lang="en-US" b="1" dirty="0" smtClean="0"/>
              <a:t>Custom Animation </a:t>
            </a:r>
            <a:r>
              <a:rPr lang="en-US" dirty="0" smtClean="0"/>
              <a:t>task pane, select the fifth animation effect (box effect for the picture). Click the arrow to the right of the selected effect, and then click </a:t>
            </a:r>
            <a:r>
              <a:rPr lang="en-US" b="1" dirty="0" smtClean="0"/>
              <a:t>Timing</a:t>
            </a:r>
            <a:r>
              <a:rPr lang="en-US" dirty="0" smtClean="0"/>
              <a:t>. In the </a:t>
            </a:r>
            <a:r>
              <a:rPr lang="en-US" b="1" dirty="0" smtClean="0"/>
              <a:t>Fade </a:t>
            </a:r>
            <a:r>
              <a:rPr lang="en-US" dirty="0" smtClean="0"/>
              <a:t>dialog box, on the </a:t>
            </a:r>
            <a:r>
              <a:rPr lang="en-US" b="1" dirty="0" smtClean="0"/>
              <a:t>Timing</a:t>
            </a:r>
            <a:r>
              <a:rPr lang="en-US" dirty="0" smtClean="0"/>
              <a:t> tab, do the following:</a:t>
            </a:r>
          </a:p>
          <a:p>
            <a:pPr marL="685800" lvl="1" indent="-228600" eaLnBrk="1" fontAlgn="auto" hangingPunct="1">
              <a:spcBef>
                <a:spcPts val="0"/>
              </a:spcBef>
              <a:spcAft>
                <a:spcPts val="0"/>
              </a:spcAft>
              <a:buFont typeface="Arial" pitchFamily="34" charset="0"/>
              <a:buChar char="•"/>
              <a:defRPr/>
            </a:pPr>
            <a:r>
              <a:rPr lang="en-US" dirty="0" smtClean="0"/>
              <a:t>In the </a:t>
            </a:r>
            <a:r>
              <a:rPr lang="en-US" b="1" dirty="0" smtClean="0"/>
              <a:t>Delay</a:t>
            </a:r>
            <a:r>
              <a:rPr lang="en-US" dirty="0" smtClean="0"/>
              <a:t> box, enter </a:t>
            </a:r>
            <a:r>
              <a:rPr lang="en-US" b="1" dirty="0" smtClean="0"/>
              <a:t>1.3</a:t>
            </a:r>
            <a:r>
              <a:rPr lang="en-US" dirty="0" smtClean="0"/>
              <a:t>.</a:t>
            </a:r>
          </a:p>
          <a:p>
            <a:pPr marL="685800" lvl="1" indent="-228600" eaLnBrk="1" fontAlgn="auto" hangingPunct="1">
              <a:spcBef>
                <a:spcPts val="0"/>
              </a:spcBef>
              <a:spcAft>
                <a:spcPts val="0"/>
              </a:spcAft>
              <a:buFont typeface="Arial" pitchFamily="34" charset="0"/>
              <a:buChar char="•"/>
              <a:defRPr/>
            </a:pPr>
            <a:r>
              <a:rPr lang="en-US" dirty="0" smtClean="0"/>
              <a:t>In the </a:t>
            </a:r>
            <a:r>
              <a:rPr lang="en-US" b="1" dirty="0" smtClean="0"/>
              <a:t>Speed</a:t>
            </a:r>
            <a:r>
              <a:rPr lang="en-US" dirty="0" smtClean="0"/>
              <a:t> box, enter </a:t>
            </a:r>
            <a:r>
              <a:rPr lang="en-US" b="1" dirty="0" smtClean="0"/>
              <a:t>0.7 seconds</a:t>
            </a:r>
            <a:r>
              <a:rPr lang="en-US" dirty="0" smtClean="0"/>
              <a:t>, and then click </a:t>
            </a:r>
            <a:r>
              <a:rPr lang="en-US" b="1" dirty="0" smtClean="0"/>
              <a:t>OK</a:t>
            </a:r>
            <a:r>
              <a:rPr lang="en-US" dirty="0" smtClean="0"/>
              <a:t>.</a:t>
            </a:r>
          </a:p>
          <a:p>
            <a:pPr marL="228600" indent="-228600" eaLnBrk="1" fontAlgn="auto" hangingPunct="1">
              <a:spcBef>
                <a:spcPts val="0"/>
              </a:spcBef>
              <a:spcAft>
                <a:spcPts val="0"/>
              </a:spcAft>
              <a:buFont typeface="+mj-lt"/>
              <a:buAutoNum type="arabicPeriod"/>
              <a:defRPr/>
            </a:pPr>
            <a:r>
              <a:rPr lang="en-US" dirty="0" smtClean="0"/>
              <a:t>Press and hold CTRL, and then select the four rectangles on the slide. In the </a:t>
            </a:r>
            <a:r>
              <a:rPr lang="en-US" b="1" dirty="0" smtClean="0"/>
              <a:t>Custom</a:t>
            </a:r>
            <a:r>
              <a:rPr lang="en-US" dirty="0" smtClean="0"/>
              <a:t> </a:t>
            </a:r>
            <a:r>
              <a:rPr lang="en-US" b="1" dirty="0" smtClean="0"/>
              <a:t>Animation</a:t>
            </a:r>
            <a:r>
              <a:rPr lang="en-US" dirty="0" smtClean="0"/>
              <a:t> task pane, do the following:</a:t>
            </a:r>
          </a:p>
          <a:p>
            <a:pPr marL="685800" lvl="1" indent="-228600" eaLnBrk="1" fontAlgn="auto" hangingPunct="1">
              <a:spcBef>
                <a:spcPts val="0"/>
              </a:spcBef>
              <a:spcAft>
                <a:spcPts val="0"/>
              </a:spcAft>
              <a:buFont typeface="+mj-lt"/>
              <a:buAutoNum type="arabicPeriod"/>
              <a:defRPr/>
            </a:pPr>
            <a:r>
              <a:rPr lang="en-US" dirty="0" smtClean="0"/>
              <a:t>Click </a:t>
            </a:r>
            <a:r>
              <a:rPr lang="en-US" b="1" dirty="0" smtClean="0"/>
              <a:t>Add Effect</a:t>
            </a:r>
            <a:r>
              <a:rPr lang="en-US" dirty="0" smtClean="0"/>
              <a:t>, point to </a:t>
            </a:r>
            <a:r>
              <a:rPr lang="en-US" b="1" dirty="0" smtClean="0"/>
              <a:t>Exit</a:t>
            </a:r>
            <a:r>
              <a:rPr lang="en-US" dirty="0" smtClean="0"/>
              <a:t>, and then click </a:t>
            </a:r>
            <a:r>
              <a:rPr lang="en-US" b="1" dirty="0" smtClean="0"/>
              <a:t>More</a:t>
            </a:r>
            <a:r>
              <a:rPr lang="en-US" dirty="0" smtClean="0"/>
              <a:t> </a:t>
            </a:r>
            <a:r>
              <a:rPr lang="en-US" b="1" dirty="0" smtClean="0"/>
              <a:t>Effects</a:t>
            </a:r>
            <a:r>
              <a:rPr lang="en-US" dirty="0" smtClean="0"/>
              <a:t>. In the </a:t>
            </a:r>
            <a:r>
              <a:rPr lang="en-US" b="1" dirty="0" smtClean="0"/>
              <a:t>Add Exit Effect </a:t>
            </a:r>
            <a:r>
              <a:rPr lang="en-US" dirty="0" smtClean="0"/>
              <a:t>dialog box,</a:t>
            </a:r>
            <a:r>
              <a:rPr lang="en-US" b="1" dirty="0" smtClean="0"/>
              <a:t> </a:t>
            </a:r>
            <a:r>
              <a:rPr lang="en-US" dirty="0" smtClean="0"/>
              <a:t>under </a:t>
            </a:r>
            <a:r>
              <a:rPr lang="en-US" b="1" dirty="0" smtClean="0"/>
              <a:t>Basic</a:t>
            </a:r>
            <a:r>
              <a:rPr lang="en-US" dirty="0" smtClean="0"/>
              <a:t>, click </a:t>
            </a:r>
            <a:r>
              <a:rPr lang="en-US" b="1" dirty="0" smtClean="0"/>
              <a:t>Fly Out</a:t>
            </a:r>
            <a:r>
              <a:rPr lang="en-US" dirty="0" smtClean="0"/>
              <a:t>, and then click </a:t>
            </a:r>
            <a:r>
              <a:rPr lang="en-US" b="1" dirty="0" smtClean="0"/>
              <a:t>OK</a:t>
            </a:r>
            <a:r>
              <a:rPr lang="en-US" dirty="0" smtClean="0"/>
              <a:t>.</a:t>
            </a:r>
          </a:p>
          <a:p>
            <a:pPr marL="685800" lvl="1" indent="-228600" eaLnBrk="1" fontAlgn="auto" hangingPunct="1">
              <a:spcBef>
                <a:spcPts val="0"/>
              </a:spcBef>
              <a:spcAft>
                <a:spcPts val="0"/>
              </a:spcAft>
              <a:buFont typeface="+mj-lt"/>
              <a:buAutoNum type="arabicPeriod"/>
              <a:defRPr/>
            </a:pPr>
            <a:r>
              <a:rPr lang="en-US" dirty="0" smtClean="0"/>
              <a:t>Under </a:t>
            </a:r>
            <a:r>
              <a:rPr lang="en-US" b="1" dirty="0" smtClean="0"/>
              <a:t>Modify: Fly Out</a:t>
            </a:r>
            <a:r>
              <a:rPr lang="en-US" dirty="0" smtClean="0"/>
              <a:t>, in the </a:t>
            </a:r>
            <a:r>
              <a:rPr lang="en-US" b="1" dirty="0" smtClean="0"/>
              <a:t>Start </a:t>
            </a:r>
            <a:r>
              <a:rPr lang="en-US" dirty="0" smtClean="0"/>
              <a:t>list, select </a:t>
            </a:r>
            <a:r>
              <a:rPr lang="en-US" b="1" dirty="0" smtClean="0"/>
              <a:t>With Previous</a:t>
            </a:r>
            <a:r>
              <a:rPr lang="en-US" dirty="0" smtClean="0"/>
              <a:t>.</a:t>
            </a:r>
          </a:p>
          <a:p>
            <a:pPr marL="685800" lvl="1" indent="-228600" eaLnBrk="1" fontAlgn="auto" hangingPunct="1">
              <a:spcBef>
                <a:spcPts val="0"/>
              </a:spcBef>
              <a:spcAft>
                <a:spcPts val="0"/>
              </a:spcAft>
              <a:buFont typeface="+mj-lt"/>
              <a:buAutoNum type="arabicPeriod"/>
              <a:defRPr/>
            </a:pPr>
            <a:r>
              <a:rPr lang="en-US" dirty="0" smtClean="0"/>
              <a:t>Under </a:t>
            </a:r>
            <a:r>
              <a:rPr lang="en-US" b="1" dirty="0" smtClean="0"/>
              <a:t>Modify: Fly Out</a:t>
            </a:r>
            <a:r>
              <a:rPr lang="en-US" dirty="0" smtClean="0"/>
              <a:t>, in the </a:t>
            </a:r>
            <a:r>
              <a:rPr lang="en-US" b="1" dirty="0" smtClean="0"/>
              <a:t>Speed </a:t>
            </a:r>
            <a:r>
              <a:rPr lang="en-US" dirty="0" smtClean="0"/>
              <a:t>box, select </a:t>
            </a:r>
            <a:r>
              <a:rPr lang="en-US" b="1" dirty="0" smtClean="0"/>
              <a:t>Medium</a:t>
            </a:r>
            <a:r>
              <a:rPr lang="en-US" dirty="0" smtClean="0"/>
              <a:t>. </a:t>
            </a:r>
            <a:endParaRPr lang="en-US" i="1" dirty="0" smtClean="0"/>
          </a:p>
          <a:p>
            <a:pPr marL="228600" indent="-228600" eaLnBrk="1" fontAlgn="auto" hangingPunct="1">
              <a:spcBef>
                <a:spcPts val="0"/>
              </a:spcBef>
              <a:spcAft>
                <a:spcPts val="0"/>
              </a:spcAft>
              <a:buFont typeface="+mj-lt"/>
              <a:buAutoNum type="arabicPeriod"/>
              <a:defRPr/>
            </a:pPr>
            <a:r>
              <a:rPr lang="en-US" dirty="0" smtClean="0"/>
              <a:t>Also in the </a:t>
            </a:r>
            <a:r>
              <a:rPr lang="en-US" b="1" dirty="0" smtClean="0"/>
              <a:t>Custom Animation </a:t>
            </a:r>
            <a:r>
              <a:rPr lang="en-US" dirty="0" smtClean="0"/>
              <a:t>task pane, with all four fly-out effects still selected, click the arrow to the right of the last fly-out effect, and then click </a:t>
            </a:r>
            <a:r>
              <a:rPr lang="en-US" b="1" dirty="0" smtClean="0"/>
              <a:t>Timing</a:t>
            </a:r>
            <a:r>
              <a:rPr lang="en-US" dirty="0" smtClean="0"/>
              <a:t>. In the </a:t>
            </a:r>
            <a:r>
              <a:rPr lang="en-US" b="1" dirty="0" smtClean="0"/>
              <a:t>Fly Out </a:t>
            </a:r>
            <a:r>
              <a:rPr lang="en-US" dirty="0" smtClean="0"/>
              <a:t>dialog box, on the </a:t>
            </a:r>
            <a:r>
              <a:rPr lang="en-US" b="1" dirty="0" smtClean="0"/>
              <a:t>Timing</a:t>
            </a:r>
            <a:r>
              <a:rPr lang="en-US" dirty="0" smtClean="0"/>
              <a:t> tab, in the </a:t>
            </a:r>
            <a:r>
              <a:rPr lang="en-US" b="1" dirty="0" smtClean="0"/>
              <a:t>Delay</a:t>
            </a:r>
            <a:r>
              <a:rPr lang="en-US" dirty="0" smtClean="0"/>
              <a:t> box, enter </a:t>
            </a:r>
            <a:r>
              <a:rPr lang="en-US" b="1" dirty="0" smtClean="0"/>
              <a:t>0</a:t>
            </a:r>
            <a:r>
              <a:rPr lang="en-US" dirty="0" smtClean="0"/>
              <a:t>, and then click </a:t>
            </a:r>
            <a:r>
              <a:rPr lang="en-US" b="1" dirty="0" smtClean="0"/>
              <a:t>OK</a:t>
            </a:r>
            <a:r>
              <a:rPr lang="en-US" dirty="0" smtClean="0"/>
              <a:t>.</a:t>
            </a:r>
          </a:p>
          <a:p>
            <a:pPr marL="228600" indent="-228600" eaLnBrk="1" fontAlgn="auto" hangingPunct="1">
              <a:spcBef>
                <a:spcPts val="0"/>
              </a:spcBef>
              <a:spcAft>
                <a:spcPts val="0"/>
              </a:spcAft>
              <a:buFont typeface="+mj-lt"/>
              <a:buAutoNum type="arabicPeriod"/>
              <a:defRPr/>
            </a:pPr>
            <a:r>
              <a:rPr lang="en-US" dirty="0" smtClean="0"/>
              <a:t>Also in the Custom Animation task pane, select the sixth animation effect (first fly-out effect). Under </a:t>
            </a:r>
            <a:r>
              <a:rPr lang="en-US" b="1" dirty="0" smtClean="0"/>
              <a:t>Modify: Fly Out</a:t>
            </a:r>
            <a:r>
              <a:rPr lang="en-US" dirty="0" smtClean="0"/>
              <a:t>, in the </a:t>
            </a:r>
            <a:r>
              <a:rPr lang="en-US" b="1" dirty="0" smtClean="0"/>
              <a:t>Start </a:t>
            </a:r>
            <a:r>
              <a:rPr lang="en-US" dirty="0" smtClean="0"/>
              <a:t>list, select </a:t>
            </a:r>
            <a:r>
              <a:rPr lang="en-US" b="1" dirty="0" smtClean="0"/>
              <a:t>On Click</a:t>
            </a:r>
            <a:r>
              <a:rPr lang="en-US" dirty="0" smtClean="0"/>
              <a:t>.</a:t>
            </a:r>
          </a:p>
          <a:p>
            <a:pPr marL="228600" indent="-228600" eaLnBrk="1" fontAlgn="auto" hangingPunct="1">
              <a:spcBef>
                <a:spcPts val="0"/>
              </a:spcBef>
              <a:spcAft>
                <a:spcPts val="0"/>
              </a:spcAft>
              <a:buFont typeface="+mj-lt"/>
              <a:buAutoNum type="arabicPeriod"/>
              <a:defRPr/>
            </a:pPr>
            <a:r>
              <a:rPr lang="en-US" dirty="0" smtClean="0"/>
              <a:t>On the slide, select the top horizontal rectangle. In the </a:t>
            </a:r>
            <a:r>
              <a:rPr lang="en-US" b="1" dirty="0" smtClean="0"/>
              <a:t>Custom</a:t>
            </a:r>
            <a:r>
              <a:rPr lang="en-US" dirty="0" smtClean="0"/>
              <a:t> </a:t>
            </a:r>
            <a:r>
              <a:rPr lang="en-US" b="1" dirty="0" smtClean="0"/>
              <a:t>Animation</a:t>
            </a:r>
            <a:r>
              <a:rPr lang="en-US" dirty="0" smtClean="0"/>
              <a:t> task pane, select the highlighted fly-out effect. Under </a:t>
            </a:r>
            <a:r>
              <a:rPr lang="en-US" b="1" dirty="0" smtClean="0"/>
              <a:t>Modify: Fly Out</a:t>
            </a:r>
            <a:r>
              <a:rPr lang="en-US" dirty="0" smtClean="0"/>
              <a:t>, in the </a:t>
            </a:r>
            <a:r>
              <a:rPr lang="en-US" b="1" dirty="0" smtClean="0"/>
              <a:t>Direction </a:t>
            </a:r>
            <a:r>
              <a:rPr lang="en-US" dirty="0" smtClean="0"/>
              <a:t>list, select </a:t>
            </a:r>
            <a:r>
              <a:rPr lang="en-US" b="1" dirty="0" smtClean="0"/>
              <a:t>To Bottom</a:t>
            </a:r>
            <a:r>
              <a:rPr lang="en-US" dirty="0" smtClean="0"/>
              <a:t>.</a:t>
            </a:r>
          </a:p>
          <a:p>
            <a:pPr marL="228600" indent="-228600" eaLnBrk="1" fontAlgn="auto" hangingPunct="1">
              <a:spcBef>
                <a:spcPts val="0"/>
              </a:spcBef>
              <a:spcAft>
                <a:spcPts val="0"/>
              </a:spcAft>
              <a:buFont typeface="+mj-lt"/>
              <a:buAutoNum type="arabicPeriod"/>
              <a:defRPr/>
            </a:pPr>
            <a:r>
              <a:rPr lang="en-US" dirty="0" smtClean="0"/>
              <a:t>On the slide, select the bottom horizontal rectangle. In the </a:t>
            </a:r>
            <a:r>
              <a:rPr lang="en-US" b="1" dirty="0" smtClean="0"/>
              <a:t>Custom</a:t>
            </a:r>
            <a:r>
              <a:rPr lang="en-US" dirty="0" smtClean="0"/>
              <a:t> </a:t>
            </a:r>
            <a:r>
              <a:rPr lang="en-US" b="1" dirty="0" smtClean="0"/>
              <a:t>Animation</a:t>
            </a:r>
            <a:r>
              <a:rPr lang="en-US" dirty="0" smtClean="0"/>
              <a:t> task pane, select the highlighted fly-out effect. Under </a:t>
            </a:r>
            <a:r>
              <a:rPr lang="en-US" b="1" dirty="0" smtClean="0"/>
              <a:t>Modify: Fly Out</a:t>
            </a:r>
            <a:r>
              <a:rPr lang="en-US" dirty="0" smtClean="0"/>
              <a:t>, in the </a:t>
            </a:r>
            <a:r>
              <a:rPr lang="en-US" b="1" dirty="0" smtClean="0"/>
              <a:t>Direction </a:t>
            </a:r>
            <a:r>
              <a:rPr lang="en-US" dirty="0" smtClean="0"/>
              <a:t>list, select </a:t>
            </a:r>
            <a:r>
              <a:rPr lang="en-US" b="1" dirty="0" smtClean="0"/>
              <a:t>To Top</a:t>
            </a:r>
            <a:r>
              <a:rPr lang="en-US" dirty="0" smtClean="0"/>
              <a:t>.</a:t>
            </a:r>
          </a:p>
          <a:p>
            <a:pPr marL="228600" indent="-228600" eaLnBrk="1" fontAlgn="auto" hangingPunct="1">
              <a:spcBef>
                <a:spcPts val="0"/>
              </a:spcBef>
              <a:spcAft>
                <a:spcPts val="0"/>
              </a:spcAft>
              <a:buFont typeface="+mj-lt"/>
              <a:buAutoNum type="arabicPeriod"/>
              <a:defRPr/>
            </a:pPr>
            <a:r>
              <a:rPr lang="en-US" dirty="0" smtClean="0"/>
              <a:t>On the slide, select the left vertical rectangle. In the </a:t>
            </a:r>
            <a:r>
              <a:rPr lang="en-US" b="1" dirty="0" smtClean="0"/>
              <a:t>Custom</a:t>
            </a:r>
            <a:r>
              <a:rPr lang="en-US" dirty="0" smtClean="0"/>
              <a:t> </a:t>
            </a:r>
            <a:r>
              <a:rPr lang="en-US" b="1" dirty="0" smtClean="0"/>
              <a:t>Animation</a:t>
            </a:r>
            <a:r>
              <a:rPr lang="en-US" dirty="0" smtClean="0"/>
              <a:t> task pane, select the highlighted fly-out effect. Under </a:t>
            </a:r>
            <a:r>
              <a:rPr lang="en-US" b="1" dirty="0" smtClean="0"/>
              <a:t>Modify: Fly Out</a:t>
            </a:r>
            <a:r>
              <a:rPr lang="en-US" dirty="0" smtClean="0"/>
              <a:t>, in the </a:t>
            </a:r>
            <a:r>
              <a:rPr lang="en-US" b="1" dirty="0" smtClean="0"/>
              <a:t>Direction </a:t>
            </a:r>
            <a:r>
              <a:rPr lang="en-US" dirty="0" smtClean="0"/>
              <a:t>list, select </a:t>
            </a:r>
            <a:r>
              <a:rPr lang="en-US" b="1" dirty="0" smtClean="0"/>
              <a:t>To Right</a:t>
            </a:r>
            <a:r>
              <a:rPr lang="en-US" dirty="0" smtClean="0"/>
              <a:t>.</a:t>
            </a:r>
          </a:p>
          <a:p>
            <a:pPr marL="228600" indent="-228600" eaLnBrk="1" fontAlgn="auto" hangingPunct="1">
              <a:spcBef>
                <a:spcPts val="0"/>
              </a:spcBef>
              <a:spcAft>
                <a:spcPts val="0"/>
              </a:spcAft>
              <a:buFont typeface="+mj-lt"/>
              <a:buAutoNum type="arabicPeriod"/>
              <a:defRPr/>
            </a:pPr>
            <a:r>
              <a:rPr lang="en-US" dirty="0" smtClean="0"/>
              <a:t>On the slide, select the right vertical rectangle. In the </a:t>
            </a:r>
            <a:r>
              <a:rPr lang="en-US" b="1" dirty="0" smtClean="0"/>
              <a:t>Custom</a:t>
            </a:r>
            <a:r>
              <a:rPr lang="en-US" dirty="0" smtClean="0"/>
              <a:t> </a:t>
            </a:r>
            <a:r>
              <a:rPr lang="en-US" b="1" dirty="0" smtClean="0"/>
              <a:t>Animation</a:t>
            </a:r>
            <a:r>
              <a:rPr lang="en-US" dirty="0" smtClean="0"/>
              <a:t> task pane, select the highlighted fly-out effect. Under </a:t>
            </a:r>
            <a:r>
              <a:rPr lang="en-US" b="1" dirty="0" smtClean="0"/>
              <a:t>Modify: Fly Out</a:t>
            </a:r>
            <a:r>
              <a:rPr lang="en-US" dirty="0" smtClean="0"/>
              <a:t>, in the </a:t>
            </a:r>
            <a:r>
              <a:rPr lang="en-US" b="1" dirty="0" smtClean="0"/>
              <a:t>Direction </a:t>
            </a:r>
            <a:r>
              <a:rPr lang="en-US" dirty="0" smtClean="0"/>
              <a:t>list, select </a:t>
            </a:r>
            <a:r>
              <a:rPr lang="en-US" b="1" dirty="0" smtClean="0"/>
              <a:t>To Left</a:t>
            </a:r>
            <a:r>
              <a:rPr lang="en-US" dirty="0" smtClean="0"/>
              <a:t>.</a:t>
            </a:r>
          </a:p>
          <a:p>
            <a:pPr marL="228600" indent="-228600" eaLnBrk="1" fontAlgn="auto" hangingPunct="1">
              <a:spcBef>
                <a:spcPts val="0"/>
              </a:spcBef>
              <a:spcAft>
                <a:spcPts val="0"/>
              </a:spcAft>
              <a:buFont typeface="+mj-lt"/>
              <a:buAutoNum type="arabicPeriod"/>
              <a:defRPr/>
            </a:pPr>
            <a:r>
              <a:rPr lang="en-US" dirty="0" smtClean="0"/>
              <a:t>On the slide, select the picture. In the </a:t>
            </a:r>
            <a:r>
              <a:rPr lang="en-US" b="1" dirty="0" smtClean="0"/>
              <a:t>Custom</a:t>
            </a:r>
            <a:r>
              <a:rPr lang="en-US" dirty="0" smtClean="0"/>
              <a:t> </a:t>
            </a:r>
            <a:r>
              <a:rPr lang="en-US" b="1" dirty="0" smtClean="0"/>
              <a:t>Animation</a:t>
            </a:r>
            <a:r>
              <a:rPr lang="en-US" dirty="0" smtClean="0"/>
              <a:t> task pane, do the following:</a:t>
            </a:r>
          </a:p>
          <a:p>
            <a:pPr marL="685800" lvl="1" indent="-228600" eaLnBrk="1" fontAlgn="auto" hangingPunct="1">
              <a:spcBef>
                <a:spcPts val="0"/>
              </a:spcBef>
              <a:spcAft>
                <a:spcPts val="0"/>
              </a:spcAft>
              <a:buFont typeface="+mj-lt"/>
              <a:buAutoNum type="arabicPeriod"/>
              <a:defRPr/>
            </a:pPr>
            <a:r>
              <a:rPr lang="en-US" dirty="0" smtClean="0"/>
              <a:t>Click </a:t>
            </a:r>
            <a:r>
              <a:rPr lang="en-US" b="1" dirty="0" smtClean="0"/>
              <a:t>Add Effect</a:t>
            </a:r>
            <a:r>
              <a:rPr lang="en-US" dirty="0" smtClean="0"/>
              <a:t>, point to </a:t>
            </a:r>
            <a:r>
              <a:rPr lang="en-US" b="1" dirty="0" smtClean="0"/>
              <a:t>Exit</a:t>
            </a:r>
            <a:r>
              <a:rPr lang="en-US" dirty="0" smtClean="0"/>
              <a:t>, and then click </a:t>
            </a:r>
            <a:r>
              <a:rPr lang="en-US" b="1" dirty="0" smtClean="0"/>
              <a:t>More</a:t>
            </a:r>
            <a:r>
              <a:rPr lang="en-US" dirty="0" smtClean="0"/>
              <a:t> </a:t>
            </a:r>
            <a:r>
              <a:rPr lang="en-US" b="1" dirty="0" smtClean="0"/>
              <a:t>Effects</a:t>
            </a:r>
            <a:r>
              <a:rPr lang="en-US" dirty="0" smtClean="0"/>
              <a:t>. In the </a:t>
            </a:r>
            <a:r>
              <a:rPr lang="en-US" b="1" dirty="0" smtClean="0"/>
              <a:t>Add Exit Effect</a:t>
            </a:r>
            <a:r>
              <a:rPr lang="en-US" dirty="0" smtClean="0"/>
              <a:t> dialog box, under </a:t>
            </a:r>
            <a:r>
              <a:rPr lang="en-US" b="1" dirty="0" smtClean="0"/>
              <a:t>Basic</a:t>
            </a:r>
            <a:r>
              <a:rPr lang="en-US" dirty="0" smtClean="0"/>
              <a:t>, click </a:t>
            </a:r>
            <a:r>
              <a:rPr lang="en-US" b="1" dirty="0" smtClean="0"/>
              <a:t>Box</a:t>
            </a:r>
            <a:r>
              <a:rPr lang="en-US" dirty="0" smtClean="0"/>
              <a:t>, and then click </a:t>
            </a:r>
            <a:r>
              <a:rPr lang="en-US" b="1" dirty="0" smtClean="0"/>
              <a:t>OK</a:t>
            </a:r>
            <a:r>
              <a:rPr lang="en-US" dirty="0" smtClean="0"/>
              <a:t>.</a:t>
            </a:r>
          </a:p>
          <a:p>
            <a:pPr marL="685800" lvl="1" indent="-228600" eaLnBrk="1" fontAlgn="auto" hangingPunct="1">
              <a:spcBef>
                <a:spcPts val="0"/>
              </a:spcBef>
              <a:spcAft>
                <a:spcPts val="0"/>
              </a:spcAft>
              <a:buFont typeface="+mj-lt"/>
              <a:buAutoNum type="arabicPeriod"/>
              <a:defRPr/>
            </a:pPr>
            <a:r>
              <a:rPr lang="en-US" dirty="0" smtClean="0"/>
              <a:t>Under </a:t>
            </a:r>
            <a:r>
              <a:rPr lang="en-US" b="1" dirty="0" smtClean="0"/>
              <a:t>Modify: Box</a:t>
            </a:r>
            <a:r>
              <a:rPr lang="en-US" dirty="0" smtClean="0"/>
              <a:t>, in the </a:t>
            </a:r>
            <a:r>
              <a:rPr lang="en-US" b="1" dirty="0" smtClean="0"/>
              <a:t>Start </a:t>
            </a:r>
            <a:r>
              <a:rPr lang="en-US" dirty="0" smtClean="0"/>
              <a:t>list, select </a:t>
            </a:r>
            <a:r>
              <a:rPr lang="en-US" b="1" dirty="0" smtClean="0"/>
              <a:t>With Previous</a:t>
            </a:r>
            <a:r>
              <a:rPr lang="en-US" dirty="0" smtClean="0"/>
              <a:t>.</a:t>
            </a:r>
            <a:endParaRPr lang="en-US" b="1" dirty="0" smtClean="0"/>
          </a:p>
          <a:p>
            <a:pPr marL="685800" lvl="1" indent="-228600" eaLnBrk="1" fontAlgn="auto" hangingPunct="1">
              <a:spcBef>
                <a:spcPts val="0"/>
              </a:spcBef>
              <a:spcAft>
                <a:spcPts val="0"/>
              </a:spcAft>
              <a:buFont typeface="+mj-lt"/>
              <a:buAutoNum type="arabicPeriod"/>
              <a:defRPr/>
            </a:pPr>
            <a:r>
              <a:rPr lang="en-US" dirty="0" smtClean="0"/>
              <a:t>Under </a:t>
            </a:r>
            <a:r>
              <a:rPr lang="en-US" b="1" dirty="0" smtClean="0"/>
              <a:t>Modify: Box</a:t>
            </a:r>
            <a:r>
              <a:rPr lang="en-US" dirty="0" smtClean="0"/>
              <a:t>, in the </a:t>
            </a:r>
            <a:r>
              <a:rPr lang="en-US" b="1" dirty="0" smtClean="0"/>
              <a:t>Direction </a:t>
            </a:r>
            <a:r>
              <a:rPr lang="en-US" dirty="0" smtClean="0"/>
              <a:t>list, select </a:t>
            </a:r>
            <a:r>
              <a:rPr lang="en-US" b="1" dirty="0" smtClean="0"/>
              <a:t>In</a:t>
            </a:r>
            <a:r>
              <a:rPr lang="en-US" dirty="0" smtClean="0"/>
              <a:t>.</a:t>
            </a:r>
            <a:endParaRPr lang="en-US" i="1" dirty="0" smtClean="0"/>
          </a:p>
          <a:p>
            <a:pPr marL="228600" indent="-228600" eaLnBrk="1" fontAlgn="auto" hangingPunct="1">
              <a:spcBef>
                <a:spcPts val="0"/>
              </a:spcBef>
              <a:spcAft>
                <a:spcPts val="0"/>
              </a:spcAft>
              <a:buFont typeface="+mj-lt"/>
              <a:buAutoNum type="arabicPeriod"/>
              <a:defRPr/>
            </a:pPr>
            <a:r>
              <a:rPr lang="en-US" dirty="0" smtClean="0"/>
              <a:t>Click the arrow to the right of the ninth animation effect (box effect for the picture), and then click </a:t>
            </a:r>
            <a:r>
              <a:rPr lang="en-US" b="1" dirty="0" smtClean="0"/>
              <a:t>Timing</a:t>
            </a:r>
            <a:r>
              <a:rPr lang="en-US" dirty="0" smtClean="0"/>
              <a:t>. In the </a:t>
            </a:r>
            <a:r>
              <a:rPr lang="en-US" b="1" dirty="0" smtClean="0"/>
              <a:t>Box</a:t>
            </a:r>
            <a:r>
              <a:rPr lang="en-US" dirty="0" smtClean="0"/>
              <a:t> dialog box, on the </a:t>
            </a:r>
            <a:r>
              <a:rPr lang="en-US" b="1" dirty="0" smtClean="0"/>
              <a:t>Timing</a:t>
            </a:r>
            <a:r>
              <a:rPr lang="en-US" dirty="0" smtClean="0"/>
              <a:t> tab, do the following:</a:t>
            </a:r>
          </a:p>
          <a:p>
            <a:pPr marL="685800" lvl="1" indent="-228600" eaLnBrk="1" fontAlgn="auto" hangingPunct="1">
              <a:spcBef>
                <a:spcPts val="0"/>
              </a:spcBef>
              <a:spcAft>
                <a:spcPts val="0"/>
              </a:spcAft>
              <a:buFont typeface="Arial" pitchFamily="34" charset="0"/>
              <a:buChar char="•"/>
              <a:defRPr/>
            </a:pPr>
            <a:r>
              <a:rPr lang="en-US" dirty="0" smtClean="0"/>
              <a:t>In the </a:t>
            </a:r>
            <a:r>
              <a:rPr lang="en-US" b="1" dirty="0" smtClean="0"/>
              <a:t>Delay</a:t>
            </a:r>
            <a:r>
              <a:rPr lang="en-US" dirty="0" smtClean="0"/>
              <a:t> box, enter </a:t>
            </a:r>
            <a:r>
              <a:rPr lang="en-US" b="1" dirty="0" smtClean="0"/>
              <a:t>0</a:t>
            </a:r>
            <a:r>
              <a:rPr lang="en-US" dirty="0" smtClean="0"/>
              <a:t>.</a:t>
            </a:r>
          </a:p>
          <a:p>
            <a:pPr marL="685800" lvl="1" indent="-228600" eaLnBrk="1" fontAlgn="auto" hangingPunct="1">
              <a:spcBef>
                <a:spcPts val="0"/>
              </a:spcBef>
              <a:spcAft>
                <a:spcPts val="0"/>
              </a:spcAft>
              <a:buFont typeface="Arial" pitchFamily="34" charset="0"/>
              <a:buChar char="•"/>
              <a:defRPr/>
            </a:pPr>
            <a:r>
              <a:rPr lang="en-US" dirty="0" smtClean="0"/>
              <a:t>In the </a:t>
            </a:r>
            <a:r>
              <a:rPr lang="en-US" b="1" dirty="0" smtClean="0"/>
              <a:t>Speed</a:t>
            </a:r>
            <a:r>
              <a:rPr lang="en-US" dirty="0" smtClean="0"/>
              <a:t> box, enter </a:t>
            </a:r>
            <a:r>
              <a:rPr lang="en-US" b="1" dirty="0" smtClean="0"/>
              <a:t>0.7 seconds</a:t>
            </a:r>
            <a:r>
              <a:rPr lang="en-US" dirty="0" smtClean="0"/>
              <a:t>, and then click </a:t>
            </a:r>
            <a:r>
              <a:rPr lang="en-US" b="1" dirty="0" smtClean="0"/>
              <a:t>OK</a:t>
            </a:r>
            <a:r>
              <a:rPr lang="en-US" dirty="0" smtClean="0"/>
              <a:t>.</a:t>
            </a:r>
            <a:endParaRPr lang="en-US" i="1" dirty="0" smtClean="0"/>
          </a:p>
          <a:p>
            <a:pPr eaLnBrk="1" fontAlgn="auto" hangingPunct="1">
              <a:spcBef>
                <a:spcPts val="0"/>
              </a:spcBef>
              <a:spcAft>
                <a:spcPts val="0"/>
              </a:spcAft>
              <a:defRPr/>
            </a:pPr>
            <a:endParaRPr lang="en-US" dirty="0" smtClean="0"/>
          </a:p>
          <a:p>
            <a:pPr eaLnBrk="1" fontAlgn="auto" hangingPunct="1">
              <a:spcBef>
                <a:spcPts val="0"/>
              </a:spcBef>
              <a:spcAft>
                <a:spcPts val="0"/>
              </a:spcAft>
              <a:defRPr/>
            </a:pPr>
            <a:endParaRPr lang="en-US" dirty="0" smtClean="0"/>
          </a:p>
          <a:p>
            <a:pPr eaLnBrk="1" fontAlgn="auto" hangingPunct="1">
              <a:spcBef>
                <a:spcPts val="0"/>
              </a:spcBef>
              <a:spcAft>
                <a:spcPts val="0"/>
              </a:spcAft>
              <a:defRPr/>
            </a:pPr>
            <a:r>
              <a:rPr lang="en-US" dirty="0" smtClean="0"/>
              <a:t>To reproduce the background effects on this slide, do the following:</a:t>
            </a:r>
          </a:p>
          <a:p>
            <a:pPr marL="228600" indent="-228600" eaLnBrk="1" fontAlgn="auto" hangingPunct="1">
              <a:spcBef>
                <a:spcPts val="0"/>
              </a:spcBef>
              <a:spcAft>
                <a:spcPts val="0"/>
              </a:spcAft>
              <a:buFont typeface="+mj-lt"/>
              <a:buAutoNum type="arabicPeriod"/>
              <a:defRPr/>
            </a:pPr>
            <a:r>
              <a:rPr lang="en-US" dirty="0" smtClean="0"/>
              <a:t>Right-click the slide background area, and then click </a:t>
            </a:r>
            <a:r>
              <a:rPr lang="en-US" b="1" dirty="0" smtClean="0"/>
              <a:t>Format Background</a:t>
            </a:r>
            <a:r>
              <a:rPr lang="en-US" dirty="0" smtClean="0"/>
              <a:t>. In the </a:t>
            </a:r>
            <a:r>
              <a:rPr lang="en-US" b="1" dirty="0" smtClean="0"/>
              <a:t>Format Background </a:t>
            </a:r>
            <a:r>
              <a:rPr lang="en-US" dirty="0" smtClean="0"/>
              <a:t>dialog box, click </a:t>
            </a:r>
            <a:r>
              <a:rPr lang="en-US" b="1" dirty="0" smtClean="0"/>
              <a:t>Fill</a:t>
            </a:r>
            <a:r>
              <a:rPr lang="en-US" dirty="0" smtClean="0"/>
              <a:t> in the left pane, select </a:t>
            </a:r>
            <a:r>
              <a:rPr lang="en-US" b="1" dirty="0" smtClean="0"/>
              <a:t>Gradient fill</a:t>
            </a:r>
            <a:r>
              <a:rPr lang="en-US" dirty="0" smtClean="0"/>
              <a:t> in the </a:t>
            </a:r>
            <a:r>
              <a:rPr lang="en-US" b="1" dirty="0" smtClean="0"/>
              <a:t>Fill</a:t>
            </a:r>
            <a:r>
              <a:rPr lang="en-US" dirty="0" smtClean="0"/>
              <a:t> pane, and then do the following:</a:t>
            </a:r>
          </a:p>
          <a:p>
            <a:pPr marL="685800" lvl="1" indent="-228600" eaLnBrk="1" fontAlgn="auto" hangingPunct="1">
              <a:spcBef>
                <a:spcPts val="0"/>
              </a:spcBef>
              <a:spcAft>
                <a:spcPts val="0"/>
              </a:spcAft>
              <a:buFont typeface="Arial" pitchFamily="34" charset="0"/>
              <a:buChar char="•"/>
              <a:defRPr/>
            </a:pPr>
            <a:r>
              <a:rPr lang="en-US" dirty="0" smtClean="0"/>
              <a:t>In the </a:t>
            </a:r>
            <a:r>
              <a:rPr lang="en-US" b="1" dirty="0" smtClean="0"/>
              <a:t>Type</a:t>
            </a:r>
            <a:r>
              <a:rPr lang="en-US" dirty="0" smtClean="0"/>
              <a:t> list, select </a:t>
            </a:r>
            <a:r>
              <a:rPr lang="en-US" b="1" dirty="0" smtClean="0"/>
              <a:t>Linear</a:t>
            </a:r>
            <a:r>
              <a:rPr lang="en-US" dirty="0" smtClean="0"/>
              <a:t>.</a:t>
            </a:r>
          </a:p>
          <a:p>
            <a:pPr marL="685800" lvl="1" indent="-228600" eaLnBrk="1" fontAlgn="auto" hangingPunct="1">
              <a:spcBef>
                <a:spcPts val="0"/>
              </a:spcBef>
              <a:spcAft>
                <a:spcPts val="0"/>
              </a:spcAft>
              <a:buFont typeface="Arial" pitchFamily="34" charset="0"/>
              <a:buChar char="•"/>
              <a:defRPr/>
            </a:pPr>
            <a:r>
              <a:rPr lang="en-US" dirty="0" smtClean="0"/>
              <a:t>Click the button next to </a:t>
            </a:r>
            <a:r>
              <a:rPr lang="en-US" b="1" dirty="0" smtClean="0"/>
              <a:t>Direction</a:t>
            </a:r>
            <a:r>
              <a:rPr lang="en-US" dirty="0" smtClean="0"/>
              <a:t>, and then click </a:t>
            </a:r>
            <a:r>
              <a:rPr lang="en-US" b="1" dirty="0" smtClean="0"/>
              <a:t>Linear Down </a:t>
            </a:r>
            <a:r>
              <a:rPr lang="en-US" dirty="0" smtClean="0"/>
              <a:t>(first row, second option from the left).</a:t>
            </a:r>
            <a:endParaRPr lang="en-US" b="1" dirty="0" smtClean="0"/>
          </a:p>
          <a:p>
            <a:pPr marL="685800" lvl="1" indent="-228600" eaLnBrk="1" fontAlgn="auto" hangingPunct="1">
              <a:spcBef>
                <a:spcPts val="0"/>
              </a:spcBef>
              <a:spcAft>
                <a:spcPts val="0"/>
              </a:spcAft>
              <a:buFont typeface="Arial" pitchFamily="34" charset="0"/>
              <a:buChar char="•"/>
              <a:defRPr/>
            </a:pPr>
            <a:r>
              <a:rPr lang="en-US" dirty="0" smtClean="0"/>
              <a:t>Under </a:t>
            </a:r>
            <a:r>
              <a:rPr lang="en-US" b="1" dirty="0" smtClean="0"/>
              <a:t>Gradient stops</a:t>
            </a:r>
            <a:r>
              <a:rPr lang="en-US" dirty="0" smtClean="0"/>
              <a:t>, click </a:t>
            </a:r>
            <a:r>
              <a:rPr lang="en-US" b="1" dirty="0" smtClean="0"/>
              <a:t>Add</a:t>
            </a:r>
            <a:r>
              <a:rPr lang="en-US" dirty="0" smtClean="0"/>
              <a:t> or </a:t>
            </a:r>
            <a:r>
              <a:rPr lang="en-US" b="1" dirty="0" smtClean="0"/>
              <a:t>Remove</a:t>
            </a:r>
            <a:r>
              <a:rPr lang="en-US" dirty="0" smtClean="0"/>
              <a:t> until two stops appear in the drop-down list.</a:t>
            </a:r>
          </a:p>
          <a:p>
            <a:pPr marL="228600" indent="-228600" eaLnBrk="1" fontAlgn="auto" hangingPunct="1">
              <a:spcBef>
                <a:spcPts val="0"/>
              </a:spcBef>
              <a:spcAft>
                <a:spcPts val="0"/>
              </a:spcAft>
              <a:buFont typeface="+mj-lt"/>
              <a:buAutoNum type="arabicPeriod"/>
              <a:defRPr/>
            </a:pPr>
            <a:r>
              <a:rPr lang="en-US" dirty="0" smtClean="0"/>
              <a:t>Also under </a:t>
            </a:r>
            <a:r>
              <a:rPr lang="en-US" b="1" dirty="0" smtClean="0"/>
              <a:t>Gradient stops</a:t>
            </a:r>
            <a:r>
              <a:rPr lang="en-US" dirty="0" smtClean="0"/>
              <a:t>, customize the gradient stops as follows:</a:t>
            </a:r>
          </a:p>
          <a:p>
            <a:pPr marL="685800" lvl="1" indent="-228600" eaLnBrk="1" fontAlgn="auto" hangingPunct="1">
              <a:spcBef>
                <a:spcPts val="0"/>
              </a:spcBef>
              <a:spcAft>
                <a:spcPts val="0"/>
              </a:spcAft>
              <a:buFont typeface="Arial" pitchFamily="34" charset="0"/>
              <a:buChar char="•"/>
              <a:defRPr/>
            </a:pPr>
            <a:r>
              <a:rPr lang="en-US" dirty="0" smtClean="0"/>
              <a:t>Select </a:t>
            </a:r>
            <a:r>
              <a:rPr lang="en-US" b="1" dirty="0" smtClean="0"/>
              <a:t>Stop 1 </a:t>
            </a:r>
            <a:r>
              <a:rPr lang="en-US" dirty="0" smtClean="0"/>
              <a:t>from the list, and then do the following:</a:t>
            </a:r>
          </a:p>
          <a:p>
            <a:pPr marL="1143000" lvl="2" indent="-228600" eaLnBrk="1" fontAlgn="auto" hangingPunct="1">
              <a:spcBef>
                <a:spcPts val="0"/>
              </a:spcBef>
              <a:spcAft>
                <a:spcPts val="0"/>
              </a:spcAft>
              <a:buFont typeface="Arial" pitchFamily="34" charset="0"/>
              <a:buChar char="•"/>
              <a:defRPr/>
            </a:pPr>
            <a:r>
              <a:rPr lang="en-US" dirty="0" smtClean="0"/>
              <a:t>In the </a:t>
            </a:r>
            <a:r>
              <a:rPr lang="en-US" b="1" dirty="0" smtClean="0"/>
              <a:t>Stop position </a:t>
            </a:r>
            <a:r>
              <a:rPr lang="en-US" dirty="0" smtClean="0"/>
              <a:t>box, enter </a:t>
            </a:r>
            <a:r>
              <a:rPr lang="en-US" b="1" dirty="0" smtClean="0"/>
              <a:t>46%</a:t>
            </a:r>
            <a:r>
              <a:rPr lang="en-US" dirty="0" smtClean="0"/>
              <a:t>.</a:t>
            </a:r>
          </a:p>
          <a:p>
            <a:pPr marL="1143000" lvl="2" indent="-228600" eaLnBrk="1" fontAlgn="auto" hangingPunct="1">
              <a:spcBef>
                <a:spcPts val="0"/>
              </a:spcBef>
              <a:spcAft>
                <a:spcPts val="0"/>
              </a:spcAft>
              <a:buFont typeface="Arial" pitchFamily="34" charset="0"/>
              <a:buChar char="•"/>
              <a:defRPr/>
            </a:pPr>
            <a:r>
              <a:rPr lang="en-US" dirty="0" smtClean="0"/>
              <a:t>Click the button next to </a:t>
            </a:r>
            <a:r>
              <a:rPr lang="en-US" b="1" dirty="0" smtClean="0"/>
              <a:t>Color</a:t>
            </a:r>
            <a:r>
              <a:rPr lang="en-US" dirty="0" smtClean="0"/>
              <a:t>, and then under </a:t>
            </a:r>
            <a:r>
              <a:rPr lang="en-US" b="1" dirty="0" smtClean="0"/>
              <a:t>Theme Colors</a:t>
            </a:r>
            <a:r>
              <a:rPr lang="en-US" dirty="0" smtClean="0"/>
              <a:t> click </a:t>
            </a:r>
            <a:r>
              <a:rPr lang="en-US" b="1" dirty="0" smtClean="0"/>
              <a:t>White, Background 1 </a:t>
            </a:r>
            <a:r>
              <a:rPr lang="en-US" dirty="0" smtClean="0"/>
              <a:t>(first row, first option from the left).</a:t>
            </a:r>
          </a:p>
          <a:p>
            <a:pPr marL="685800" lvl="1" indent="-228600" eaLnBrk="1" fontAlgn="auto" hangingPunct="1">
              <a:spcBef>
                <a:spcPts val="0"/>
              </a:spcBef>
              <a:spcAft>
                <a:spcPts val="0"/>
              </a:spcAft>
              <a:buFont typeface="Arial" pitchFamily="34" charset="0"/>
              <a:buChar char="•"/>
              <a:defRPr/>
            </a:pPr>
            <a:r>
              <a:rPr lang="en-US" dirty="0" smtClean="0"/>
              <a:t>Select </a:t>
            </a:r>
            <a:r>
              <a:rPr lang="en-US" b="1" dirty="0" smtClean="0"/>
              <a:t>Stop 2 </a:t>
            </a:r>
            <a:r>
              <a:rPr lang="en-US" dirty="0" smtClean="0"/>
              <a:t>from the list, and then do the following: </a:t>
            </a:r>
          </a:p>
          <a:p>
            <a:pPr marL="1143000" lvl="2" indent="-228600" eaLnBrk="1" fontAlgn="auto" hangingPunct="1">
              <a:spcBef>
                <a:spcPts val="0"/>
              </a:spcBef>
              <a:spcAft>
                <a:spcPts val="0"/>
              </a:spcAft>
              <a:buFont typeface="Arial" pitchFamily="34" charset="0"/>
              <a:buChar char="•"/>
              <a:defRPr/>
            </a:pPr>
            <a:r>
              <a:rPr lang="en-US" dirty="0" smtClean="0"/>
              <a:t>In the </a:t>
            </a:r>
            <a:r>
              <a:rPr lang="en-US" b="1" dirty="0" smtClean="0"/>
              <a:t>Stop position </a:t>
            </a:r>
            <a:r>
              <a:rPr lang="en-US" dirty="0" smtClean="0"/>
              <a:t>box, enter </a:t>
            </a:r>
            <a:r>
              <a:rPr lang="en-US" b="1" dirty="0" smtClean="0"/>
              <a:t>100%</a:t>
            </a:r>
            <a:r>
              <a:rPr lang="en-US" dirty="0" smtClean="0"/>
              <a:t>.</a:t>
            </a:r>
          </a:p>
          <a:p>
            <a:pPr marL="1143000" lvl="2" indent="-228600" eaLnBrk="1" fontAlgn="auto" hangingPunct="1">
              <a:spcBef>
                <a:spcPts val="0"/>
              </a:spcBef>
              <a:spcAft>
                <a:spcPts val="0"/>
              </a:spcAft>
              <a:buFont typeface="Arial" pitchFamily="34" charset="0"/>
              <a:buChar char="•"/>
              <a:defRPr/>
            </a:pPr>
            <a:r>
              <a:rPr lang="en-US" dirty="0" smtClean="0"/>
              <a:t>Click the button next to </a:t>
            </a:r>
            <a:r>
              <a:rPr lang="en-US" b="1" dirty="0" smtClean="0"/>
              <a:t>Color</a:t>
            </a:r>
            <a:r>
              <a:rPr lang="en-US" dirty="0" smtClean="0"/>
              <a:t>, and then under </a:t>
            </a:r>
            <a:r>
              <a:rPr lang="en-US" b="1" dirty="0" smtClean="0"/>
              <a:t>Theme Colors</a:t>
            </a:r>
            <a:r>
              <a:rPr lang="en-US" dirty="0" smtClean="0"/>
              <a:t> click </a:t>
            </a:r>
            <a:r>
              <a:rPr lang="en-US" b="1" dirty="0" smtClean="0"/>
              <a:t>Blue, Accent 1, Lighter 60% </a:t>
            </a:r>
            <a:r>
              <a:rPr lang="en-US" dirty="0" smtClean="0"/>
              <a:t>(third row, fifth option from the left).</a:t>
            </a:r>
          </a:p>
          <a:p>
            <a:pPr eaLnBrk="1" fontAlgn="auto" hangingPunct="1">
              <a:lnSpc>
                <a:spcPct val="90000"/>
              </a:lnSpc>
              <a:spcBef>
                <a:spcPts val="0"/>
              </a:spcBef>
              <a:spcAft>
                <a:spcPts val="600"/>
              </a:spcAft>
              <a:defRPr/>
            </a:pPr>
            <a:endParaRPr lang="en-US" sz="1400" dirty="0" smtClean="0"/>
          </a:p>
        </p:txBody>
      </p:sp>
    </p:spTree>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Notes Placeholder 2"/>
          <p:cNvSpPr>
            <a:spLocks noGrp="1"/>
          </p:cNvSpPr>
          <p:nvPr>
            <p:ph type="body" idx="1"/>
          </p:nvPr>
        </p:nvSpPr>
        <p:spPr/>
        <p:txBody>
          <a:bodyPr numCol="2"/>
          <a:lstStyle/>
          <a:p>
            <a:pPr eaLnBrk="1" fontAlgn="auto" hangingPunct="1">
              <a:spcBef>
                <a:spcPts val="0"/>
              </a:spcBef>
              <a:spcAft>
                <a:spcPts val="0"/>
              </a:spcAft>
              <a:defRPr/>
            </a:pPr>
            <a:r>
              <a:rPr lang="en-US" sz="1400" b="1" dirty="0" smtClean="0"/>
              <a:t>Custom animation effects: duplicate picture with varied brightness to full color</a:t>
            </a:r>
          </a:p>
          <a:p>
            <a:pPr eaLnBrk="1" fontAlgn="auto" hangingPunct="1">
              <a:spcBef>
                <a:spcPts val="0"/>
              </a:spcBef>
              <a:spcAft>
                <a:spcPts val="0"/>
              </a:spcAft>
              <a:defRPr/>
            </a:pPr>
            <a:r>
              <a:rPr lang="en-US" sz="1400" dirty="0" smtClean="0"/>
              <a:t>(Advanced)</a:t>
            </a:r>
          </a:p>
          <a:p>
            <a:pPr eaLnBrk="1" fontAlgn="auto" hangingPunct="1">
              <a:spcBef>
                <a:spcPts val="0"/>
              </a:spcBef>
              <a:spcAft>
                <a:spcPts val="0"/>
              </a:spcAft>
              <a:defRPr/>
            </a:pPr>
            <a:endParaRPr lang="en-US" dirty="0" smtClean="0"/>
          </a:p>
          <a:p>
            <a:pPr eaLnBrk="1" fontAlgn="auto" hangingPunct="1">
              <a:spcBef>
                <a:spcPts val="0"/>
              </a:spcBef>
              <a:spcAft>
                <a:spcPts val="0"/>
              </a:spcAft>
              <a:defRPr/>
            </a:pPr>
            <a:endParaRPr lang="en-US" dirty="0" smtClean="0"/>
          </a:p>
          <a:p>
            <a:pPr eaLnBrk="1" fontAlgn="auto" hangingPunct="1">
              <a:spcBef>
                <a:spcPts val="0"/>
              </a:spcBef>
              <a:spcAft>
                <a:spcPts val="0"/>
              </a:spcAft>
              <a:defRPr/>
            </a:pPr>
            <a:r>
              <a:rPr lang="en-US" b="1" dirty="0" smtClean="0"/>
              <a:t>Tip</a:t>
            </a:r>
            <a:r>
              <a:rPr lang="en-US" dirty="0" smtClean="0"/>
              <a:t>: For the effects on this slide, use a picture with a “portrait” (vertical) orientation. </a:t>
            </a:r>
          </a:p>
          <a:p>
            <a:pPr eaLnBrk="1" fontAlgn="auto" hangingPunct="1">
              <a:spcBef>
                <a:spcPts val="0"/>
              </a:spcBef>
              <a:spcAft>
                <a:spcPts val="0"/>
              </a:spcAft>
              <a:defRPr/>
            </a:pPr>
            <a:endParaRPr lang="en-US" dirty="0" smtClean="0"/>
          </a:p>
          <a:p>
            <a:pPr eaLnBrk="1" fontAlgn="auto" hangingPunct="1">
              <a:spcBef>
                <a:spcPts val="0"/>
              </a:spcBef>
              <a:spcAft>
                <a:spcPts val="0"/>
              </a:spcAft>
              <a:defRPr/>
            </a:pPr>
            <a:endParaRPr lang="en-US" dirty="0" smtClean="0"/>
          </a:p>
          <a:p>
            <a:pPr eaLnBrk="1" fontAlgn="auto" hangingPunct="1">
              <a:spcBef>
                <a:spcPts val="0"/>
              </a:spcBef>
              <a:spcAft>
                <a:spcPts val="0"/>
              </a:spcAft>
              <a:defRPr/>
            </a:pPr>
            <a:r>
              <a:rPr lang="en-US" dirty="0" smtClean="0"/>
              <a:t>To reproduce the text effects on this slide, do the following:</a:t>
            </a:r>
          </a:p>
          <a:p>
            <a:pPr marL="228600" indent="-228600" eaLnBrk="1" fontAlgn="auto" hangingPunct="1">
              <a:spcBef>
                <a:spcPts val="0"/>
              </a:spcBef>
              <a:spcAft>
                <a:spcPts val="0"/>
              </a:spcAft>
              <a:buFont typeface="+mj-lt"/>
              <a:buAutoNum type="arabicPeriod"/>
              <a:defRPr/>
            </a:pPr>
            <a:r>
              <a:rPr lang="en-US" dirty="0" smtClean="0"/>
              <a:t>On the </a:t>
            </a:r>
            <a:r>
              <a:rPr lang="en-US" b="1" dirty="0" smtClean="0"/>
              <a:t>Home</a:t>
            </a:r>
            <a:r>
              <a:rPr lang="en-US" dirty="0" smtClean="0"/>
              <a:t> tab, in the </a:t>
            </a:r>
            <a:r>
              <a:rPr lang="en-US" b="1" dirty="0" smtClean="0"/>
              <a:t>Slides</a:t>
            </a:r>
            <a:r>
              <a:rPr lang="en-US" dirty="0" smtClean="0"/>
              <a:t> group, click </a:t>
            </a:r>
            <a:r>
              <a:rPr lang="en-US" b="1" dirty="0" smtClean="0"/>
              <a:t>Layout</a:t>
            </a:r>
            <a:r>
              <a:rPr lang="en-US" dirty="0" smtClean="0"/>
              <a:t>, and then click </a:t>
            </a:r>
            <a:r>
              <a:rPr lang="en-US" b="1" dirty="0" smtClean="0"/>
              <a:t>Blank</a:t>
            </a:r>
            <a:r>
              <a:rPr lang="en-US" dirty="0" smtClean="0"/>
              <a:t>. </a:t>
            </a:r>
          </a:p>
          <a:p>
            <a:pPr marL="228600" indent="-228600" eaLnBrk="1" fontAlgn="auto" hangingPunct="1">
              <a:spcBef>
                <a:spcPts val="0"/>
              </a:spcBef>
              <a:spcAft>
                <a:spcPts val="0"/>
              </a:spcAft>
              <a:buFont typeface="+mj-lt"/>
              <a:buAutoNum type="arabicPeriod"/>
              <a:defRPr/>
            </a:pPr>
            <a:r>
              <a:rPr lang="en-US" dirty="0" smtClean="0"/>
              <a:t>On the </a:t>
            </a:r>
            <a:r>
              <a:rPr lang="en-US" b="1" dirty="0" smtClean="0"/>
              <a:t>Insert</a:t>
            </a:r>
            <a:r>
              <a:rPr lang="en-US" dirty="0" smtClean="0"/>
              <a:t> tab, in the </a:t>
            </a:r>
            <a:r>
              <a:rPr lang="en-US" b="1" dirty="0" smtClean="0"/>
              <a:t>Text</a:t>
            </a:r>
            <a:r>
              <a:rPr lang="en-US" dirty="0" smtClean="0"/>
              <a:t> group, click </a:t>
            </a:r>
            <a:r>
              <a:rPr lang="en-US" b="1" dirty="0" smtClean="0"/>
              <a:t>Text Box</a:t>
            </a:r>
            <a:r>
              <a:rPr lang="en-US" dirty="0" smtClean="0"/>
              <a:t>, and then on the slide, drag to draw the text box.</a:t>
            </a:r>
          </a:p>
          <a:p>
            <a:pPr marL="228600" indent="-228600" eaLnBrk="1" fontAlgn="auto" hangingPunct="1">
              <a:spcBef>
                <a:spcPts val="0"/>
              </a:spcBef>
              <a:spcAft>
                <a:spcPts val="0"/>
              </a:spcAft>
              <a:buFont typeface="+mj-lt"/>
              <a:buAutoNum type="arabicPeriod"/>
              <a:defRPr/>
            </a:pPr>
            <a:r>
              <a:rPr lang="en-US" dirty="0" smtClean="0"/>
              <a:t>Enter text in the text box, and then select the text. On the </a:t>
            </a:r>
            <a:r>
              <a:rPr lang="en-US" b="1" dirty="0" smtClean="0"/>
              <a:t>Home</a:t>
            </a:r>
            <a:r>
              <a:rPr lang="en-US" dirty="0" smtClean="0"/>
              <a:t> tab, in the </a:t>
            </a:r>
            <a:r>
              <a:rPr lang="en-US" b="1" dirty="0" smtClean="0"/>
              <a:t>Font</a:t>
            </a:r>
            <a:r>
              <a:rPr lang="en-US" dirty="0" smtClean="0"/>
              <a:t> group, select </a:t>
            </a:r>
            <a:r>
              <a:rPr lang="en-US" b="1" dirty="0" smtClean="0"/>
              <a:t>Georgia </a:t>
            </a:r>
            <a:r>
              <a:rPr lang="en-US" dirty="0" smtClean="0"/>
              <a:t>from the </a:t>
            </a:r>
            <a:r>
              <a:rPr lang="en-US" b="1" dirty="0" smtClean="0"/>
              <a:t>Font</a:t>
            </a:r>
            <a:r>
              <a:rPr lang="en-US" dirty="0" smtClean="0"/>
              <a:t> list, enter </a:t>
            </a:r>
            <a:r>
              <a:rPr lang="en-US" b="1" dirty="0" smtClean="0"/>
              <a:t>34</a:t>
            </a:r>
            <a:r>
              <a:rPr lang="en-US" dirty="0" smtClean="0"/>
              <a:t> in the </a:t>
            </a:r>
            <a:r>
              <a:rPr lang="en-US" b="1" dirty="0" smtClean="0"/>
              <a:t>Font Size </a:t>
            </a:r>
            <a:r>
              <a:rPr lang="en-US" dirty="0" smtClean="0"/>
              <a:t>box, click </a:t>
            </a:r>
            <a:r>
              <a:rPr lang="en-US" b="1" dirty="0" smtClean="0"/>
              <a:t>Italic</a:t>
            </a:r>
            <a:r>
              <a:rPr lang="en-US" dirty="0" smtClean="0"/>
              <a:t>, click the arrow next to </a:t>
            </a:r>
            <a:r>
              <a:rPr lang="en-US" b="1" dirty="0" smtClean="0"/>
              <a:t>Font Color</a:t>
            </a:r>
            <a:r>
              <a:rPr lang="en-US" dirty="0" smtClean="0"/>
              <a:t>, and then under </a:t>
            </a:r>
            <a:r>
              <a:rPr lang="en-US" b="1" dirty="0" smtClean="0"/>
              <a:t>Theme Colors </a:t>
            </a:r>
            <a:r>
              <a:rPr lang="en-US" dirty="0" smtClean="0"/>
              <a:t>click </a:t>
            </a:r>
            <a:r>
              <a:rPr lang="en-US" b="1" dirty="0" smtClean="0"/>
              <a:t>Aqua, Accent 5, Darker 25% </a:t>
            </a:r>
            <a:r>
              <a:rPr lang="en-US" dirty="0" smtClean="0"/>
              <a:t>(fifth row, ninth option from the left).</a:t>
            </a:r>
          </a:p>
          <a:p>
            <a:pPr marL="228600" indent="-228600" eaLnBrk="1" fontAlgn="auto" hangingPunct="1">
              <a:spcBef>
                <a:spcPts val="0"/>
              </a:spcBef>
              <a:spcAft>
                <a:spcPts val="0"/>
              </a:spcAft>
              <a:buFont typeface="+mj-lt"/>
              <a:buAutoNum type="arabicPeriod"/>
              <a:defRPr/>
            </a:pPr>
            <a:r>
              <a:rPr lang="en-US" dirty="0" smtClean="0"/>
              <a:t>Drag the text box into the upper half of the slide, slightly left of the center.</a:t>
            </a:r>
          </a:p>
          <a:p>
            <a:pPr marL="228600" indent="-228600" eaLnBrk="1" fontAlgn="auto" hangingPunct="1">
              <a:spcBef>
                <a:spcPts val="0"/>
              </a:spcBef>
              <a:spcAft>
                <a:spcPts val="0"/>
              </a:spcAft>
              <a:buFont typeface="+mj-lt"/>
              <a:buAutoNum type="arabicPeriod"/>
              <a:defRPr/>
            </a:pPr>
            <a:endParaRPr lang="en-US" dirty="0" smtClean="0"/>
          </a:p>
          <a:p>
            <a:pPr marL="228600" indent="-228600" eaLnBrk="1" fontAlgn="auto" hangingPunct="1">
              <a:spcBef>
                <a:spcPts val="0"/>
              </a:spcBef>
              <a:spcAft>
                <a:spcPts val="0"/>
              </a:spcAft>
              <a:buFont typeface="+mj-lt"/>
              <a:buAutoNum type="arabicPeriod"/>
              <a:defRPr/>
            </a:pPr>
            <a:endParaRPr lang="en-US" dirty="0" smtClean="0"/>
          </a:p>
          <a:p>
            <a:pPr marL="228600" indent="-228600" eaLnBrk="1" fontAlgn="auto" hangingPunct="1">
              <a:spcBef>
                <a:spcPts val="0"/>
              </a:spcBef>
              <a:spcAft>
                <a:spcPts val="0"/>
              </a:spcAft>
              <a:buFont typeface="+mj-lt"/>
              <a:buNone/>
              <a:defRPr/>
            </a:pPr>
            <a:r>
              <a:rPr lang="en-US" dirty="0" smtClean="0"/>
              <a:t>To reproduce the first picture with animation effects on this slide, do the following:</a:t>
            </a:r>
          </a:p>
          <a:p>
            <a:pPr marL="228600" indent="-228600" eaLnBrk="1" fontAlgn="auto" hangingPunct="1">
              <a:spcBef>
                <a:spcPts val="0"/>
              </a:spcBef>
              <a:spcAft>
                <a:spcPts val="0"/>
              </a:spcAft>
              <a:buFont typeface="+mj-lt"/>
              <a:buAutoNum type="arabicPeriod"/>
              <a:defRPr/>
            </a:pPr>
            <a:r>
              <a:rPr lang="en-US" dirty="0" smtClean="0"/>
              <a:t>On the </a:t>
            </a:r>
            <a:r>
              <a:rPr lang="en-US" b="1" dirty="0" smtClean="0"/>
              <a:t>Insert tab</a:t>
            </a:r>
            <a:r>
              <a:rPr lang="en-US" dirty="0" smtClean="0"/>
              <a:t>, in the </a:t>
            </a:r>
            <a:r>
              <a:rPr lang="en-US" b="1" dirty="0" smtClean="0"/>
              <a:t>Illustrations</a:t>
            </a:r>
            <a:r>
              <a:rPr lang="en-US" dirty="0" smtClean="0"/>
              <a:t> group, click </a:t>
            </a:r>
            <a:r>
              <a:rPr lang="en-US" b="1" dirty="0" smtClean="0"/>
              <a:t>Picture</a:t>
            </a:r>
            <a:r>
              <a:rPr lang="en-US" dirty="0" smtClean="0"/>
              <a:t>. In the </a:t>
            </a:r>
            <a:r>
              <a:rPr lang="en-US" b="1" dirty="0" smtClean="0"/>
              <a:t>Insert Picture</a:t>
            </a:r>
            <a:r>
              <a:rPr lang="en-US" dirty="0" smtClean="0"/>
              <a:t> dialog box, select a picture and then click </a:t>
            </a:r>
            <a:r>
              <a:rPr lang="en-US" b="1" dirty="0" smtClean="0"/>
              <a:t>Insert</a:t>
            </a:r>
            <a:r>
              <a:rPr lang="en-US" dirty="0" smtClean="0"/>
              <a:t>. </a:t>
            </a:r>
          </a:p>
          <a:p>
            <a:pPr marL="228600" indent="-228600" eaLnBrk="1" fontAlgn="auto" hangingPunct="1">
              <a:spcBef>
                <a:spcPts val="0"/>
              </a:spcBef>
              <a:spcAft>
                <a:spcPts val="0"/>
              </a:spcAft>
              <a:buFont typeface="+mj-lt"/>
              <a:buAutoNum type="arabicPeriod"/>
              <a:defRPr/>
            </a:pPr>
            <a:r>
              <a:rPr lang="en-US" dirty="0" smtClean="0"/>
              <a:t>On the slide, select the picture. Under </a:t>
            </a:r>
            <a:r>
              <a:rPr lang="en-US" b="1" dirty="0" smtClean="0"/>
              <a:t>Picture Tools</a:t>
            </a:r>
            <a:r>
              <a:rPr lang="en-US" dirty="0" smtClean="0"/>
              <a:t>, on the </a:t>
            </a:r>
            <a:r>
              <a:rPr lang="en-US" b="1" dirty="0" smtClean="0"/>
              <a:t>Format</a:t>
            </a:r>
            <a:r>
              <a:rPr lang="en-US" dirty="0" smtClean="0"/>
              <a:t> tab, in the bottom right corner of the </a:t>
            </a:r>
            <a:r>
              <a:rPr lang="en-US" b="1" dirty="0" smtClean="0"/>
              <a:t>Size</a:t>
            </a:r>
            <a:r>
              <a:rPr lang="en-US" dirty="0" smtClean="0"/>
              <a:t> group, click the </a:t>
            </a:r>
            <a:r>
              <a:rPr lang="en-US" b="1" dirty="0" smtClean="0"/>
              <a:t>Size and Position</a:t>
            </a:r>
            <a:r>
              <a:rPr lang="en-US" dirty="0" smtClean="0"/>
              <a:t> dialog box launcher. In the </a:t>
            </a:r>
            <a:r>
              <a:rPr lang="en-US" b="1" dirty="0" smtClean="0"/>
              <a:t>Size and Position </a:t>
            </a:r>
            <a:r>
              <a:rPr lang="en-US" dirty="0" smtClean="0"/>
              <a:t> dialog box, on the </a:t>
            </a:r>
            <a:r>
              <a:rPr lang="en-US" b="1" dirty="0" smtClean="0"/>
              <a:t>Size</a:t>
            </a:r>
            <a:r>
              <a:rPr lang="en-US" dirty="0" smtClean="0"/>
              <a:t> tab, resize or crop the picture as needed so that under </a:t>
            </a:r>
            <a:r>
              <a:rPr lang="en-US" b="1" dirty="0" smtClean="0"/>
              <a:t>Size and rotate</a:t>
            </a:r>
            <a:r>
              <a:rPr lang="en-US" dirty="0" smtClean="0"/>
              <a:t>, the </a:t>
            </a:r>
            <a:r>
              <a:rPr lang="en-US" b="1" dirty="0" smtClean="0"/>
              <a:t>Height</a:t>
            </a:r>
            <a:r>
              <a:rPr lang="en-US" dirty="0" smtClean="0"/>
              <a:t> box is set to </a:t>
            </a:r>
            <a:r>
              <a:rPr lang="en-US" b="1" dirty="0" smtClean="0"/>
              <a:t>3.81”</a:t>
            </a:r>
            <a:r>
              <a:rPr lang="en-US" dirty="0" smtClean="0"/>
              <a:t> and the </a:t>
            </a:r>
            <a:r>
              <a:rPr lang="en-US" b="1" dirty="0" smtClean="0"/>
              <a:t>Width</a:t>
            </a:r>
            <a:r>
              <a:rPr lang="en-US" dirty="0" smtClean="0"/>
              <a:t> box is set to </a:t>
            </a:r>
            <a:r>
              <a:rPr lang="en-US" b="1" dirty="0" smtClean="0"/>
              <a:t>2.54”</a:t>
            </a:r>
            <a:r>
              <a:rPr lang="en-US" dirty="0" smtClean="0"/>
              <a:t>. Resize the picture under </a:t>
            </a:r>
            <a:r>
              <a:rPr lang="en-US" b="1" dirty="0" smtClean="0"/>
              <a:t>Size and rotate </a:t>
            </a:r>
            <a:r>
              <a:rPr lang="en-US" dirty="0" smtClean="0"/>
              <a:t>by entering values into the </a:t>
            </a:r>
            <a:r>
              <a:rPr lang="en-US" b="1" dirty="0" smtClean="0"/>
              <a:t>Height</a:t>
            </a:r>
            <a:r>
              <a:rPr lang="en-US" dirty="0" smtClean="0"/>
              <a:t> and </a:t>
            </a:r>
            <a:r>
              <a:rPr lang="en-US" b="1" dirty="0" smtClean="0"/>
              <a:t>Width</a:t>
            </a:r>
            <a:r>
              <a:rPr lang="en-US" dirty="0" smtClean="0"/>
              <a:t> boxes. Crop the picture under </a:t>
            </a:r>
            <a:r>
              <a:rPr lang="en-US" b="1" dirty="0" smtClean="0"/>
              <a:t>Crop from </a:t>
            </a:r>
            <a:r>
              <a:rPr lang="en-US" dirty="0" smtClean="0"/>
              <a:t>by entering values into the </a:t>
            </a:r>
            <a:r>
              <a:rPr lang="en-US" b="1" dirty="0" smtClean="0"/>
              <a:t>Left</a:t>
            </a:r>
            <a:r>
              <a:rPr lang="en-US" dirty="0" smtClean="0"/>
              <a:t>, </a:t>
            </a:r>
            <a:r>
              <a:rPr lang="en-US" b="1" dirty="0" smtClean="0"/>
              <a:t>Right</a:t>
            </a:r>
            <a:r>
              <a:rPr lang="en-US" dirty="0" smtClean="0"/>
              <a:t>, </a:t>
            </a:r>
            <a:r>
              <a:rPr lang="en-US" b="1" dirty="0" smtClean="0"/>
              <a:t>Top</a:t>
            </a:r>
            <a:r>
              <a:rPr lang="en-US" dirty="0" smtClean="0"/>
              <a:t>, and </a:t>
            </a:r>
            <a:r>
              <a:rPr lang="en-US" b="1" dirty="0" smtClean="0"/>
              <a:t>Bottom</a:t>
            </a:r>
            <a:r>
              <a:rPr lang="en-US" dirty="0" smtClean="0"/>
              <a:t> boxes. </a:t>
            </a:r>
          </a:p>
          <a:p>
            <a:pPr marL="228600" indent="-228600" eaLnBrk="1" fontAlgn="auto" hangingPunct="1">
              <a:spcBef>
                <a:spcPts val="0"/>
              </a:spcBef>
              <a:spcAft>
                <a:spcPts val="0"/>
              </a:spcAft>
              <a:buFont typeface="+mj-lt"/>
              <a:buAutoNum type="arabicPeriod"/>
              <a:defRPr/>
            </a:pPr>
            <a:r>
              <a:rPr lang="en-US" dirty="0" smtClean="0"/>
              <a:t>Drag the picture into the into the top left corner of the slide. (</a:t>
            </a:r>
            <a:r>
              <a:rPr lang="en-US" b="1" dirty="0" smtClean="0"/>
              <a:t>Note: </a:t>
            </a:r>
            <a:r>
              <a:rPr lang="en-US" dirty="0" smtClean="0"/>
              <a:t>Align the left edge of the picture with the left edge of the slide, and leave a small margin between the top edge of the picture and the top edge of the slide.)</a:t>
            </a:r>
          </a:p>
          <a:p>
            <a:pPr marL="228600" indent="-228600" eaLnBrk="1" fontAlgn="auto" hangingPunct="1">
              <a:spcBef>
                <a:spcPts val="0"/>
              </a:spcBef>
              <a:spcAft>
                <a:spcPts val="0"/>
              </a:spcAft>
              <a:buFont typeface="+mj-lt"/>
              <a:buAutoNum type="arabicPeriod"/>
              <a:defRPr/>
            </a:pPr>
            <a:r>
              <a:rPr lang="en-US" dirty="0" smtClean="0"/>
              <a:t>Select the picture. Under </a:t>
            </a:r>
            <a:r>
              <a:rPr lang="en-US" b="1" dirty="0" smtClean="0"/>
              <a:t>Picture</a:t>
            </a:r>
            <a:r>
              <a:rPr lang="en-US" dirty="0" smtClean="0"/>
              <a:t> </a:t>
            </a:r>
            <a:r>
              <a:rPr lang="en-US" b="1" dirty="0" smtClean="0"/>
              <a:t>Tools</a:t>
            </a:r>
            <a:r>
              <a:rPr lang="en-US" dirty="0" smtClean="0"/>
              <a:t>, on the </a:t>
            </a:r>
            <a:r>
              <a:rPr lang="en-US" b="1" dirty="0" smtClean="0"/>
              <a:t>Format</a:t>
            </a:r>
            <a:r>
              <a:rPr lang="en-US" dirty="0" smtClean="0"/>
              <a:t> tab, in the bottom right corner of the </a:t>
            </a:r>
            <a:r>
              <a:rPr lang="en-US" b="1" dirty="0" smtClean="0"/>
              <a:t>Picture Styles </a:t>
            </a:r>
            <a:r>
              <a:rPr lang="en-US" dirty="0" smtClean="0"/>
              <a:t>group, click the </a:t>
            </a:r>
            <a:r>
              <a:rPr lang="en-US" b="1" dirty="0" smtClean="0"/>
              <a:t>Format Shape </a:t>
            </a:r>
            <a:r>
              <a:rPr lang="en-US" dirty="0" smtClean="0"/>
              <a:t>dialog box launcher.</a:t>
            </a:r>
          </a:p>
          <a:p>
            <a:pPr marL="228600" indent="-228600" eaLnBrk="1" fontAlgn="auto" hangingPunct="1">
              <a:spcBef>
                <a:spcPts val="0"/>
              </a:spcBef>
              <a:spcAft>
                <a:spcPts val="0"/>
              </a:spcAft>
              <a:buFont typeface="+mj-lt"/>
              <a:buAutoNum type="arabicPeriod"/>
              <a:defRPr/>
            </a:pPr>
            <a:r>
              <a:rPr lang="en-US" dirty="0" smtClean="0"/>
              <a:t>In the </a:t>
            </a:r>
            <a:r>
              <a:rPr lang="en-US" b="1" dirty="0" smtClean="0"/>
              <a:t>Format Picture </a:t>
            </a:r>
            <a:r>
              <a:rPr lang="en-US" dirty="0" smtClean="0"/>
              <a:t>dialog box, in the left pane, click </a:t>
            </a:r>
            <a:r>
              <a:rPr lang="en-US" b="1" dirty="0" smtClean="0"/>
              <a:t>Picture</a:t>
            </a:r>
            <a:r>
              <a:rPr lang="en-US" dirty="0" smtClean="0"/>
              <a:t>, and then do the following in the </a:t>
            </a:r>
            <a:r>
              <a:rPr lang="en-US" b="1" dirty="0" smtClean="0"/>
              <a:t>Picture</a:t>
            </a:r>
            <a:r>
              <a:rPr lang="en-US" dirty="0" smtClean="0"/>
              <a:t> pane: </a:t>
            </a:r>
          </a:p>
          <a:p>
            <a:pPr marL="685800" lvl="1" indent="-228600" eaLnBrk="1" fontAlgn="auto" hangingPunct="1">
              <a:spcBef>
                <a:spcPts val="0"/>
              </a:spcBef>
              <a:spcAft>
                <a:spcPts val="0"/>
              </a:spcAft>
              <a:buFont typeface="Arial" pitchFamily="34" charset="0"/>
              <a:buChar char="•"/>
              <a:defRPr/>
            </a:pPr>
            <a:r>
              <a:rPr lang="en-US" dirty="0" smtClean="0"/>
              <a:t>Click the button next to </a:t>
            </a:r>
            <a:r>
              <a:rPr lang="en-US" b="1" dirty="0" smtClean="0"/>
              <a:t>Recolor</a:t>
            </a:r>
            <a:r>
              <a:rPr lang="en-US" dirty="0" smtClean="0"/>
              <a:t>, and then select the recolor option that works best with the picture. (</a:t>
            </a:r>
            <a:r>
              <a:rPr lang="en-US" b="1" dirty="0" smtClean="0"/>
              <a:t>Note: </a:t>
            </a:r>
            <a:r>
              <a:rPr lang="en-US" dirty="0" smtClean="0"/>
              <a:t>The first picture in the example above is set to </a:t>
            </a:r>
            <a:r>
              <a:rPr lang="en-US" b="1" dirty="0" smtClean="0"/>
              <a:t>No Recolor</a:t>
            </a:r>
            <a:r>
              <a:rPr lang="en-US" dirty="0" smtClean="0"/>
              <a:t>.)</a:t>
            </a:r>
            <a:endParaRPr lang="en-US" i="1" dirty="0" smtClean="0"/>
          </a:p>
          <a:p>
            <a:pPr marL="685800" lvl="1" indent="-228600" eaLnBrk="1" fontAlgn="auto" hangingPunct="1">
              <a:spcBef>
                <a:spcPts val="0"/>
              </a:spcBef>
              <a:spcAft>
                <a:spcPts val="0"/>
              </a:spcAft>
              <a:buFont typeface="Arial" pitchFamily="34" charset="0"/>
              <a:buChar char="•"/>
              <a:defRPr/>
            </a:pPr>
            <a:r>
              <a:rPr lang="en-US" dirty="0" smtClean="0"/>
              <a:t>In the </a:t>
            </a:r>
            <a:r>
              <a:rPr lang="en-US" b="1" dirty="0" smtClean="0"/>
              <a:t>Brightness</a:t>
            </a:r>
            <a:r>
              <a:rPr lang="en-US" dirty="0" smtClean="0"/>
              <a:t> box, enter </a:t>
            </a:r>
            <a:r>
              <a:rPr lang="en-US" b="1" dirty="0" smtClean="0"/>
              <a:t>50%</a:t>
            </a:r>
            <a:r>
              <a:rPr lang="en-US" dirty="0" smtClean="0"/>
              <a:t>. (</a:t>
            </a:r>
            <a:r>
              <a:rPr lang="en-US" b="1" dirty="0" smtClean="0"/>
              <a:t>Note: </a:t>
            </a:r>
            <a:r>
              <a:rPr lang="en-US" dirty="0" smtClean="0"/>
              <a:t>You may want to adjust the brightness settings for the picture you have chosen.)</a:t>
            </a:r>
          </a:p>
          <a:p>
            <a:pPr marL="228600" indent="-228600" eaLnBrk="1" fontAlgn="auto" hangingPunct="1">
              <a:spcBef>
                <a:spcPts val="0"/>
              </a:spcBef>
              <a:spcAft>
                <a:spcPts val="0"/>
              </a:spcAft>
              <a:buFont typeface="+mj-lt"/>
              <a:buAutoNum type="arabicPeriod"/>
              <a:defRPr/>
            </a:pPr>
            <a:r>
              <a:rPr lang="en-US" dirty="0" smtClean="0"/>
              <a:t>On the </a:t>
            </a:r>
            <a:r>
              <a:rPr lang="en-US" b="1" dirty="0" smtClean="0"/>
              <a:t>Animations</a:t>
            </a:r>
            <a:r>
              <a:rPr lang="en-US" dirty="0" smtClean="0"/>
              <a:t> tab, in the </a:t>
            </a:r>
            <a:r>
              <a:rPr lang="en-US" b="1" dirty="0" smtClean="0"/>
              <a:t>Animations</a:t>
            </a:r>
            <a:r>
              <a:rPr lang="en-US" dirty="0" smtClean="0"/>
              <a:t> group, click </a:t>
            </a:r>
            <a:r>
              <a:rPr lang="en-US" b="1" dirty="0" smtClean="0"/>
              <a:t>Custom</a:t>
            </a:r>
            <a:r>
              <a:rPr lang="en-US" dirty="0" smtClean="0"/>
              <a:t> </a:t>
            </a:r>
            <a:r>
              <a:rPr lang="en-US" b="1" dirty="0" smtClean="0"/>
              <a:t>Animation</a:t>
            </a:r>
            <a:r>
              <a:rPr lang="en-US" dirty="0" smtClean="0"/>
              <a:t>.</a:t>
            </a:r>
          </a:p>
          <a:p>
            <a:pPr marL="228600" indent="-228600" eaLnBrk="1" fontAlgn="auto" hangingPunct="1">
              <a:spcBef>
                <a:spcPts val="0"/>
              </a:spcBef>
              <a:spcAft>
                <a:spcPts val="0"/>
              </a:spcAft>
              <a:buFont typeface="+mj-lt"/>
              <a:buAutoNum type="arabicPeriod"/>
              <a:defRPr/>
            </a:pPr>
            <a:r>
              <a:rPr lang="en-US" dirty="0" smtClean="0"/>
              <a:t>On the slide, select the picture, and then do the following in the </a:t>
            </a:r>
            <a:r>
              <a:rPr lang="en-US" b="1" dirty="0" smtClean="0"/>
              <a:t>Custom Animation </a:t>
            </a:r>
            <a:r>
              <a:rPr lang="en-US" dirty="0" smtClean="0"/>
              <a:t>task pane:</a:t>
            </a:r>
          </a:p>
          <a:p>
            <a:pPr marL="685800" lvl="1" indent="-228600" eaLnBrk="1" fontAlgn="auto" hangingPunct="1">
              <a:spcBef>
                <a:spcPts val="0"/>
              </a:spcBef>
              <a:spcAft>
                <a:spcPts val="0"/>
              </a:spcAft>
              <a:buFont typeface="+mj-lt"/>
              <a:buAutoNum type="arabicPeriod"/>
              <a:defRPr/>
            </a:pPr>
            <a:r>
              <a:rPr lang="en-US" dirty="0" smtClean="0"/>
              <a:t>Click </a:t>
            </a:r>
            <a:r>
              <a:rPr lang="en-US" b="1" dirty="0" smtClean="0"/>
              <a:t>Add Effect</a:t>
            </a:r>
            <a:r>
              <a:rPr lang="en-US" dirty="0" smtClean="0"/>
              <a:t>, point to </a:t>
            </a:r>
            <a:r>
              <a:rPr lang="en-US" b="1" dirty="0" smtClean="0"/>
              <a:t>Entrance</a:t>
            </a:r>
            <a:r>
              <a:rPr lang="en-US" dirty="0" smtClean="0"/>
              <a:t>, and then click </a:t>
            </a:r>
            <a:r>
              <a:rPr lang="en-US" b="1" dirty="0" smtClean="0"/>
              <a:t>More</a:t>
            </a:r>
            <a:r>
              <a:rPr lang="en-US" dirty="0" smtClean="0"/>
              <a:t> </a:t>
            </a:r>
            <a:r>
              <a:rPr lang="en-US" b="1" dirty="0" smtClean="0"/>
              <a:t>Effects</a:t>
            </a:r>
            <a:r>
              <a:rPr lang="en-US" dirty="0" smtClean="0"/>
              <a:t>. In the </a:t>
            </a:r>
            <a:r>
              <a:rPr lang="en-US" b="1" dirty="0" smtClean="0"/>
              <a:t>Add Entrance Effect </a:t>
            </a:r>
            <a:r>
              <a:rPr lang="en-US" dirty="0" smtClean="0"/>
              <a:t>dialog box,</a:t>
            </a:r>
            <a:r>
              <a:rPr lang="en-US" b="1" dirty="0" smtClean="0"/>
              <a:t> </a:t>
            </a:r>
            <a:r>
              <a:rPr lang="en-US" dirty="0" smtClean="0"/>
              <a:t>under </a:t>
            </a:r>
            <a:r>
              <a:rPr lang="en-US" b="1" dirty="0" smtClean="0"/>
              <a:t>Basic</a:t>
            </a:r>
            <a:r>
              <a:rPr lang="en-US" dirty="0" smtClean="0"/>
              <a:t>, click </a:t>
            </a:r>
            <a:r>
              <a:rPr lang="en-US" b="1" dirty="0" smtClean="0"/>
              <a:t>Fly In</a:t>
            </a:r>
            <a:r>
              <a:rPr lang="en-US" dirty="0" smtClean="0"/>
              <a:t>, and then click </a:t>
            </a:r>
            <a:r>
              <a:rPr lang="en-US" b="1" dirty="0" smtClean="0"/>
              <a:t>OK</a:t>
            </a:r>
            <a:r>
              <a:rPr lang="en-US" dirty="0" smtClean="0"/>
              <a:t>.</a:t>
            </a:r>
          </a:p>
          <a:p>
            <a:pPr marL="1143000" lvl="2" indent="-228600" eaLnBrk="1" fontAlgn="auto" hangingPunct="1">
              <a:spcBef>
                <a:spcPts val="0"/>
              </a:spcBef>
              <a:spcAft>
                <a:spcPts val="0"/>
              </a:spcAft>
              <a:buFont typeface="Arial" pitchFamily="34" charset="0"/>
              <a:buChar char="•"/>
              <a:defRPr/>
            </a:pPr>
            <a:r>
              <a:rPr lang="en-US" dirty="0" smtClean="0"/>
              <a:t>Under </a:t>
            </a:r>
            <a:r>
              <a:rPr lang="en-US" b="1" dirty="0" smtClean="0"/>
              <a:t>Modify: Fly In</a:t>
            </a:r>
            <a:r>
              <a:rPr lang="en-US" dirty="0" smtClean="0"/>
              <a:t>, in the </a:t>
            </a:r>
            <a:r>
              <a:rPr lang="en-US" b="1" dirty="0" smtClean="0"/>
              <a:t>Start </a:t>
            </a:r>
            <a:r>
              <a:rPr lang="en-US" dirty="0" smtClean="0"/>
              <a:t>list, select </a:t>
            </a:r>
            <a:r>
              <a:rPr lang="en-US" b="1" dirty="0" smtClean="0"/>
              <a:t>With Previous</a:t>
            </a:r>
            <a:r>
              <a:rPr lang="en-US" dirty="0" smtClean="0"/>
              <a:t>. </a:t>
            </a:r>
          </a:p>
          <a:p>
            <a:pPr marL="1143000" lvl="2" indent="-228600" eaLnBrk="1" fontAlgn="auto" hangingPunct="1">
              <a:spcBef>
                <a:spcPts val="0"/>
              </a:spcBef>
              <a:spcAft>
                <a:spcPts val="0"/>
              </a:spcAft>
              <a:buFont typeface="Arial" pitchFamily="34" charset="0"/>
              <a:buChar char="•"/>
              <a:defRPr/>
            </a:pPr>
            <a:r>
              <a:rPr lang="en-US" dirty="0" smtClean="0"/>
              <a:t>Under </a:t>
            </a:r>
            <a:r>
              <a:rPr lang="en-US" b="1" dirty="0" smtClean="0"/>
              <a:t>Modify: Fly In</a:t>
            </a:r>
            <a:r>
              <a:rPr lang="en-US" dirty="0" smtClean="0"/>
              <a:t>,</a:t>
            </a:r>
            <a:r>
              <a:rPr lang="en-US" b="1" dirty="0" smtClean="0"/>
              <a:t> </a:t>
            </a:r>
            <a:r>
              <a:rPr lang="en-US" dirty="0" smtClean="0"/>
              <a:t>in the </a:t>
            </a:r>
            <a:r>
              <a:rPr lang="en-US" b="1" dirty="0" smtClean="0"/>
              <a:t>Direction</a:t>
            </a:r>
            <a:r>
              <a:rPr lang="en-US" dirty="0" smtClean="0"/>
              <a:t> list, select </a:t>
            </a:r>
            <a:r>
              <a:rPr lang="en-US" b="1" dirty="0" smtClean="0"/>
              <a:t>From Left</a:t>
            </a:r>
            <a:r>
              <a:rPr lang="en-US" dirty="0" smtClean="0"/>
              <a:t>.</a:t>
            </a:r>
          </a:p>
          <a:p>
            <a:pPr marL="1143000" lvl="2" indent="-228600" eaLnBrk="1" fontAlgn="auto" hangingPunct="1">
              <a:spcBef>
                <a:spcPts val="0"/>
              </a:spcBef>
              <a:spcAft>
                <a:spcPts val="0"/>
              </a:spcAft>
              <a:buFont typeface="Arial" pitchFamily="34" charset="0"/>
              <a:buChar char="•"/>
              <a:defRPr/>
            </a:pPr>
            <a:r>
              <a:rPr lang="en-US" dirty="0" smtClean="0"/>
              <a:t>Under </a:t>
            </a:r>
            <a:r>
              <a:rPr lang="en-US" b="1" dirty="0" smtClean="0"/>
              <a:t>Modify: Fly In</a:t>
            </a:r>
            <a:r>
              <a:rPr lang="en-US" dirty="0" smtClean="0"/>
              <a:t>,</a:t>
            </a:r>
            <a:r>
              <a:rPr lang="en-US" b="1" dirty="0" smtClean="0"/>
              <a:t> </a:t>
            </a:r>
            <a:r>
              <a:rPr lang="en-US" dirty="0" smtClean="0"/>
              <a:t>in the </a:t>
            </a:r>
            <a:r>
              <a:rPr lang="en-US" b="1" dirty="0" smtClean="0"/>
              <a:t>Speed </a:t>
            </a:r>
            <a:r>
              <a:rPr lang="en-US" dirty="0" smtClean="0"/>
              <a:t>list, select </a:t>
            </a:r>
            <a:r>
              <a:rPr lang="en-US" b="1" dirty="0" smtClean="0"/>
              <a:t>Fast</a:t>
            </a:r>
            <a:r>
              <a:rPr lang="en-US" dirty="0" smtClean="0"/>
              <a:t>.</a:t>
            </a:r>
          </a:p>
          <a:p>
            <a:pPr marL="685800" lvl="1" indent="-228600" eaLnBrk="1" fontAlgn="auto" hangingPunct="1">
              <a:spcBef>
                <a:spcPts val="0"/>
              </a:spcBef>
              <a:spcAft>
                <a:spcPts val="0"/>
              </a:spcAft>
              <a:buFont typeface="+mj-lt"/>
              <a:buAutoNum type="arabicPeriod"/>
              <a:defRPr/>
            </a:pPr>
            <a:r>
              <a:rPr lang="en-US" dirty="0" smtClean="0"/>
              <a:t>Click </a:t>
            </a:r>
            <a:r>
              <a:rPr lang="en-US" b="1" dirty="0" smtClean="0"/>
              <a:t>Add Effect</a:t>
            </a:r>
            <a:r>
              <a:rPr lang="en-US" dirty="0" smtClean="0"/>
              <a:t>, point to </a:t>
            </a:r>
            <a:r>
              <a:rPr lang="en-US" b="1" dirty="0" smtClean="0"/>
              <a:t>Entrance</a:t>
            </a:r>
            <a:r>
              <a:rPr lang="en-US" dirty="0" smtClean="0"/>
              <a:t>, and then click </a:t>
            </a:r>
            <a:r>
              <a:rPr lang="en-US" b="1" dirty="0" smtClean="0"/>
              <a:t>More</a:t>
            </a:r>
            <a:r>
              <a:rPr lang="en-US" dirty="0" smtClean="0"/>
              <a:t> </a:t>
            </a:r>
            <a:r>
              <a:rPr lang="en-US" b="1" dirty="0" smtClean="0"/>
              <a:t>Effects</a:t>
            </a:r>
            <a:r>
              <a:rPr lang="en-US" dirty="0" smtClean="0"/>
              <a:t>. In the </a:t>
            </a:r>
            <a:r>
              <a:rPr lang="en-US" b="1" dirty="0" smtClean="0"/>
              <a:t>Add Entrance Effect </a:t>
            </a:r>
            <a:r>
              <a:rPr lang="en-US" dirty="0" smtClean="0"/>
              <a:t>dialog box,</a:t>
            </a:r>
            <a:r>
              <a:rPr lang="en-US" b="1" dirty="0" smtClean="0"/>
              <a:t> </a:t>
            </a:r>
            <a:r>
              <a:rPr lang="en-US" dirty="0" smtClean="0"/>
              <a:t>under </a:t>
            </a:r>
            <a:r>
              <a:rPr lang="en-US" b="1" dirty="0" smtClean="0"/>
              <a:t>Subtle</a:t>
            </a:r>
            <a:r>
              <a:rPr lang="en-US" dirty="0" smtClean="0"/>
              <a:t>, click </a:t>
            </a:r>
            <a:r>
              <a:rPr lang="en-US" b="1" dirty="0" smtClean="0"/>
              <a:t>Expand</a:t>
            </a:r>
            <a:r>
              <a:rPr lang="en-US" dirty="0" smtClean="0"/>
              <a:t>, and then click </a:t>
            </a:r>
            <a:r>
              <a:rPr lang="en-US" b="1" dirty="0" smtClean="0"/>
              <a:t>OK</a:t>
            </a:r>
            <a:r>
              <a:rPr lang="en-US" dirty="0" smtClean="0"/>
              <a:t>.</a:t>
            </a:r>
          </a:p>
          <a:p>
            <a:pPr marL="1143000" lvl="2" indent="-228600" eaLnBrk="1" fontAlgn="auto" hangingPunct="1">
              <a:spcBef>
                <a:spcPts val="0"/>
              </a:spcBef>
              <a:spcAft>
                <a:spcPts val="0"/>
              </a:spcAft>
              <a:buFont typeface="Arial" pitchFamily="34" charset="0"/>
              <a:buChar char="•"/>
              <a:defRPr/>
            </a:pPr>
            <a:r>
              <a:rPr lang="en-US" dirty="0" smtClean="0"/>
              <a:t>Under </a:t>
            </a:r>
            <a:r>
              <a:rPr lang="en-US" b="1" dirty="0" smtClean="0"/>
              <a:t>Modify: Expand</a:t>
            </a:r>
            <a:r>
              <a:rPr lang="en-US" dirty="0" smtClean="0"/>
              <a:t>, in the </a:t>
            </a:r>
            <a:r>
              <a:rPr lang="en-US" b="1" dirty="0" smtClean="0"/>
              <a:t>Start </a:t>
            </a:r>
            <a:r>
              <a:rPr lang="en-US" dirty="0" smtClean="0"/>
              <a:t>list, select </a:t>
            </a:r>
            <a:r>
              <a:rPr lang="en-US" b="1" dirty="0" smtClean="0"/>
              <a:t>With Previous</a:t>
            </a:r>
            <a:r>
              <a:rPr lang="en-US" dirty="0" smtClean="0"/>
              <a:t>.</a:t>
            </a:r>
          </a:p>
          <a:p>
            <a:pPr marL="1143000" lvl="2" indent="-228600" eaLnBrk="1" fontAlgn="auto" hangingPunct="1">
              <a:spcBef>
                <a:spcPts val="0"/>
              </a:spcBef>
              <a:spcAft>
                <a:spcPts val="0"/>
              </a:spcAft>
              <a:buFont typeface="Arial" pitchFamily="34" charset="0"/>
              <a:buChar char="•"/>
              <a:defRPr/>
            </a:pPr>
            <a:r>
              <a:rPr lang="en-US" dirty="0" smtClean="0"/>
              <a:t>Under </a:t>
            </a:r>
            <a:r>
              <a:rPr lang="en-US" b="1" dirty="0" smtClean="0"/>
              <a:t>Modify: Expand</a:t>
            </a:r>
            <a:r>
              <a:rPr lang="en-US" dirty="0" smtClean="0"/>
              <a:t>, in the </a:t>
            </a:r>
            <a:r>
              <a:rPr lang="en-US" b="1" dirty="0" smtClean="0"/>
              <a:t>Speed </a:t>
            </a:r>
            <a:r>
              <a:rPr lang="en-US" dirty="0" smtClean="0"/>
              <a:t>list, select </a:t>
            </a:r>
            <a:r>
              <a:rPr lang="en-US" b="1" dirty="0" smtClean="0"/>
              <a:t>Fast</a:t>
            </a:r>
            <a:r>
              <a:rPr lang="en-US" dirty="0" smtClean="0"/>
              <a:t>.</a:t>
            </a:r>
          </a:p>
          <a:p>
            <a:pPr marL="228600" indent="-228600" eaLnBrk="1" fontAlgn="auto" hangingPunct="1">
              <a:spcBef>
                <a:spcPts val="0"/>
              </a:spcBef>
              <a:spcAft>
                <a:spcPts val="0"/>
              </a:spcAft>
              <a:buFont typeface="+mj-lt"/>
              <a:buAutoNum type="arabicPeriod"/>
              <a:defRPr/>
            </a:pPr>
            <a:endParaRPr lang="en-US" dirty="0" smtClean="0"/>
          </a:p>
          <a:p>
            <a:pPr marL="228600" indent="-228600" eaLnBrk="1" fontAlgn="auto" hangingPunct="1">
              <a:spcBef>
                <a:spcPts val="0"/>
              </a:spcBef>
              <a:spcAft>
                <a:spcPts val="0"/>
              </a:spcAft>
              <a:buFont typeface="+mj-lt"/>
              <a:buAutoNum type="arabicPeriod"/>
              <a:defRPr/>
            </a:pPr>
            <a:endParaRPr lang="en-US" dirty="0" smtClean="0"/>
          </a:p>
          <a:p>
            <a:pPr eaLnBrk="1" fontAlgn="auto" hangingPunct="1">
              <a:spcBef>
                <a:spcPts val="0"/>
              </a:spcBef>
              <a:spcAft>
                <a:spcPts val="0"/>
              </a:spcAft>
              <a:buFont typeface="+mj-lt"/>
              <a:buNone/>
              <a:defRPr/>
            </a:pPr>
            <a:r>
              <a:rPr lang="en-US" dirty="0" smtClean="0"/>
              <a:t>To reproduce the second picture with animation effects on this slide, do the following:</a:t>
            </a:r>
          </a:p>
          <a:p>
            <a:pPr marL="228600" indent="-228600" eaLnBrk="1" fontAlgn="auto" hangingPunct="1">
              <a:spcBef>
                <a:spcPts val="0"/>
              </a:spcBef>
              <a:spcAft>
                <a:spcPts val="0"/>
              </a:spcAft>
              <a:buFont typeface="+mj-lt"/>
              <a:buAutoNum type="arabicPeriod"/>
              <a:defRPr/>
            </a:pPr>
            <a:r>
              <a:rPr lang="en-US" dirty="0" smtClean="0"/>
              <a:t>On the slide, select the picture. On th</a:t>
            </a:r>
            <a:r>
              <a:rPr lang="en-US" b="1" dirty="0" smtClean="0"/>
              <a:t>e Home </a:t>
            </a:r>
            <a:r>
              <a:rPr lang="en-US" dirty="0" smtClean="0"/>
              <a:t>tab, in the </a:t>
            </a:r>
            <a:r>
              <a:rPr lang="en-US" b="1" dirty="0" smtClean="0"/>
              <a:t>Clipboard </a:t>
            </a:r>
            <a:r>
              <a:rPr lang="en-US" dirty="0" smtClean="0"/>
              <a:t>group, click the arrow under </a:t>
            </a:r>
            <a:r>
              <a:rPr lang="en-US" b="1" dirty="0" smtClean="0"/>
              <a:t>Paste</a:t>
            </a:r>
            <a:r>
              <a:rPr lang="en-US" dirty="0" smtClean="0"/>
              <a:t>, and then click </a:t>
            </a:r>
            <a:r>
              <a:rPr lang="en-US" b="1" dirty="0" smtClean="0"/>
              <a:t>Duplicate</a:t>
            </a:r>
            <a:r>
              <a:rPr lang="en-US" dirty="0" smtClean="0"/>
              <a:t>.</a:t>
            </a:r>
          </a:p>
          <a:p>
            <a:pPr marL="228600" indent="-228600" eaLnBrk="1" fontAlgn="auto" hangingPunct="1">
              <a:spcBef>
                <a:spcPts val="0"/>
              </a:spcBef>
              <a:spcAft>
                <a:spcPts val="0"/>
              </a:spcAft>
              <a:buFont typeface="+mj-lt"/>
              <a:buAutoNum type="arabicPeriod"/>
              <a:defRPr/>
            </a:pPr>
            <a:r>
              <a:rPr lang="en-US" dirty="0" smtClean="0"/>
              <a:t>Drag the second picture until the left side slightly overlaps the right side of the first picture.</a:t>
            </a:r>
          </a:p>
          <a:p>
            <a:pPr marL="228600" indent="-228600" eaLnBrk="1" fontAlgn="auto" hangingPunct="1">
              <a:spcBef>
                <a:spcPts val="0"/>
              </a:spcBef>
              <a:spcAft>
                <a:spcPts val="0"/>
              </a:spcAft>
              <a:buFont typeface="+mj-lt"/>
              <a:buAutoNum type="arabicPeriod"/>
              <a:defRPr/>
            </a:pPr>
            <a:r>
              <a:rPr lang="en-US" dirty="0" smtClean="0"/>
              <a:t>Select the second picture. Under </a:t>
            </a:r>
            <a:r>
              <a:rPr lang="en-US" b="1" dirty="0" smtClean="0"/>
              <a:t>Picture</a:t>
            </a:r>
            <a:r>
              <a:rPr lang="en-US" dirty="0" smtClean="0"/>
              <a:t> </a:t>
            </a:r>
            <a:r>
              <a:rPr lang="en-US" b="1" dirty="0" smtClean="0"/>
              <a:t>Tools</a:t>
            </a:r>
            <a:r>
              <a:rPr lang="en-US" dirty="0" smtClean="0"/>
              <a:t>, on the </a:t>
            </a:r>
            <a:r>
              <a:rPr lang="en-US" b="1" dirty="0" smtClean="0"/>
              <a:t>Format</a:t>
            </a:r>
            <a:r>
              <a:rPr lang="en-US" dirty="0" smtClean="0"/>
              <a:t> tab, in the bottom right corner of the </a:t>
            </a:r>
            <a:r>
              <a:rPr lang="en-US" b="1" dirty="0" smtClean="0"/>
              <a:t>Picture Styles </a:t>
            </a:r>
            <a:r>
              <a:rPr lang="en-US" dirty="0" smtClean="0"/>
              <a:t>group, click the </a:t>
            </a:r>
            <a:r>
              <a:rPr lang="en-US" b="1" dirty="0" smtClean="0"/>
              <a:t>Format Shape </a:t>
            </a:r>
            <a:r>
              <a:rPr lang="en-US" dirty="0" smtClean="0"/>
              <a:t>dialog box launcher.</a:t>
            </a:r>
          </a:p>
          <a:p>
            <a:pPr marL="228600" indent="-228600" eaLnBrk="1" fontAlgn="auto" hangingPunct="1">
              <a:spcBef>
                <a:spcPts val="0"/>
              </a:spcBef>
              <a:spcAft>
                <a:spcPts val="0"/>
              </a:spcAft>
              <a:buFont typeface="+mj-lt"/>
              <a:buAutoNum type="arabicPeriod"/>
              <a:defRPr/>
            </a:pPr>
            <a:r>
              <a:rPr lang="en-US" dirty="0" smtClean="0"/>
              <a:t>In the </a:t>
            </a:r>
            <a:r>
              <a:rPr lang="en-US" b="1" dirty="0" smtClean="0"/>
              <a:t>Format Picture </a:t>
            </a:r>
            <a:r>
              <a:rPr lang="en-US" dirty="0" smtClean="0"/>
              <a:t>dialog box, in the left pane, click </a:t>
            </a:r>
            <a:r>
              <a:rPr lang="en-US" b="1" dirty="0" smtClean="0"/>
              <a:t>Picture</a:t>
            </a:r>
            <a:r>
              <a:rPr lang="en-US" dirty="0" smtClean="0"/>
              <a:t>. In the </a:t>
            </a:r>
            <a:r>
              <a:rPr lang="en-US" b="1" dirty="0" smtClean="0"/>
              <a:t>Picture</a:t>
            </a:r>
            <a:r>
              <a:rPr lang="en-US" dirty="0" smtClean="0"/>
              <a:t> pane, in the </a:t>
            </a:r>
            <a:r>
              <a:rPr lang="en-US" b="1" dirty="0" smtClean="0"/>
              <a:t>Brightness </a:t>
            </a:r>
            <a:r>
              <a:rPr lang="en-US" dirty="0" smtClean="0"/>
              <a:t>box, enter </a:t>
            </a:r>
            <a:r>
              <a:rPr lang="en-US" b="1" dirty="0" smtClean="0"/>
              <a:t>40%</a:t>
            </a:r>
            <a:r>
              <a:rPr lang="en-US" dirty="0" smtClean="0"/>
              <a:t>. (</a:t>
            </a:r>
            <a:r>
              <a:rPr lang="en-US" b="1" dirty="0" smtClean="0"/>
              <a:t>Note: </a:t>
            </a:r>
            <a:r>
              <a:rPr lang="en-US" dirty="0" smtClean="0"/>
              <a:t>You may want to adjust the brightness settings for the picture you have chosen.)</a:t>
            </a:r>
          </a:p>
          <a:p>
            <a:pPr marL="228600" indent="-228600" eaLnBrk="1" fontAlgn="auto" hangingPunct="1">
              <a:spcBef>
                <a:spcPts val="0"/>
              </a:spcBef>
              <a:spcAft>
                <a:spcPts val="0"/>
              </a:spcAft>
              <a:buFont typeface="+mj-lt"/>
              <a:buAutoNum type="arabicPeriod"/>
              <a:defRPr/>
            </a:pPr>
            <a:r>
              <a:rPr lang="en-US" dirty="0" smtClean="0"/>
              <a:t>Press and hold CTRL, and then select the third and fourth animation effects (fly-in and expand effects for the second picture) in the </a:t>
            </a:r>
            <a:r>
              <a:rPr lang="en-US" b="1" dirty="0" smtClean="0"/>
              <a:t>Custom</a:t>
            </a:r>
            <a:r>
              <a:rPr lang="en-US" dirty="0" smtClean="0"/>
              <a:t> </a:t>
            </a:r>
            <a:r>
              <a:rPr lang="en-US" b="1" dirty="0" smtClean="0"/>
              <a:t>Animation</a:t>
            </a:r>
            <a:r>
              <a:rPr lang="en-US" dirty="0" smtClean="0"/>
              <a:t> task pane. Click the arrow to the right of one of the animation effects, and then click </a:t>
            </a:r>
            <a:r>
              <a:rPr lang="en-US" b="1" dirty="0" smtClean="0"/>
              <a:t>Timing</a:t>
            </a:r>
            <a:r>
              <a:rPr lang="en-US" dirty="0" smtClean="0"/>
              <a:t>. In the </a:t>
            </a:r>
            <a:r>
              <a:rPr lang="en-US" b="1" dirty="0" smtClean="0"/>
              <a:t>Effect Options</a:t>
            </a:r>
            <a:r>
              <a:rPr lang="en-US" dirty="0" smtClean="0"/>
              <a:t> dialog box, on the </a:t>
            </a:r>
            <a:r>
              <a:rPr lang="en-US" b="1" dirty="0" smtClean="0"/>
              <a:t>Timing</a:t>
            </a:r>
            <a:r>
              <a:rPr lang="en-US" dirty="0" smtClean="0"/>
              <a:t> tab, in the </a:t>
            </a:r>
            <a:r>
              <a:rPr lang="en-US" b="1" dirty="0" smtClean="0"/>
              <a:t>Delay</a:t>
            </a:r>
            <a:r>
              <a:rPr lang="en-US" dirty="0" smtClean="0"/>
              <a:t> box, enter </a:t>
            </a:r>
            <a:r>
              <a:rPr lang="en-US" b="1" dirty="0" smtClean="0"/>
              <a:t>0.2</a:t>
            </a:r>
            <a:r>
              <a:rPr lang="en-US" dirty="0" smtClean="0"/>
              <a:t>, and then click </a:t>
            </a:r>
            <a:r>
              <a:rPr lang="en-US" b="1" dirty="0" smtClean="0"/>
              <a:t>OK</a:t>
            </a:r>
            <a:r>
              <a:rPr lang="en-US" dirty="0" smtClean="0"/>
              <a:t>.</a:t>
            </a:r>
          </a:p>
          <a:p>
            <a:pPr marL="228600" indent="-228600" eaLnBrk="1" fontAlgn="auto" hangingPunct="1">
              <a:spcBef>
                <a:spcPts val="0"/>
              </a:spcBef>
              <a:spcAft>
                <a:spcPts val="0"/>
              </a:spcAft>
              <a:buFont typeface="+mj-lt"/>
              <a:buAutoNum type="arabicPeriod"/>
              <a:defRPr/>
            </a:pPr>
            <a:endParaRPr lang="en-US" dirty="0" smtClean="0"/>
          </a:p>
          <a:p>
            <a:pPr marL="228600" indent="-228600" eaLnBrk="1" fontAlgn="auto" hangingPunct="1">
              <a:spcBef>
                <a:spcPts val="0"/>
              </a:spcBef>
              <a:spcAft>
                <a:spcPts val="0"/>
              </a:spcAft>
              <a:buFont typeface="+mj-lt"/>
              <a:buAutoNum type="arabicPeriod"/>
              <a:defRPr/>
            </a:pPr>
            <a:endParaRPr lang="en-US" dirty="0" smtClean="0"/>
          </a:p>
          <a:p>
            <a:pPr marL="228600" indent="-228600" eaLnBrk="1" fontAlgn="auto" hangingPunct="1">
              <a:spcBef>
                <a:spcPts val="0"/>
              </a:spcBef>
              <a:spcAft>
                <a:spcPts val="0"/>
              </a:spcAft>
              <a:buFont typeface="+mj-lt"/>
              <a:buNone/>
              <a:defRPr/>
            </a:pPr>
            <a:r>
              <a:rPr lang="en-US" dirty="0" smtClean="0"/>
              <a:t>To reproduce the third picture with animation effects on this slide, do the following:</a:t>
            </a:r>
          </a:p>
          <a:p>
            <a:pPr marL="228600" indent="-228600" eaLnBrk="1" fontAlgn="auto" hangingPunct="1">
              <a:spcBef>
                <a:spcPts val="0"/>
              </a:spcBef>
              <a:spcAft>
                <a:spcPts val="0"/>
              </a:spcAft>
              <a:buFont typeface="+mj-lt"/>
              <a:buAutoNum type="arabicPeriod"/>
              <a:defRPr/>
            </a:pPr>
            <a:r>
              <a:rPr lang="en-US" dirty="0" smtClean="0"/>
              <a:t>On the slide, select the second picture. On the </a:t>
            </a:r>
            <a:r>
              <a:rPr lang="en-US" b="1" dirty="0" smtClean="0"/>
              <a:t>Home</a:t>
            </a:r>
            <a:r>
              <a:rPr lang="en-US" dirty="0" smtClean="0"/>
              <a:t> tab, in the </a:t>
            </a:r>
            <a:r>
              <a:rPr lang="en-US" b="1" dirty="0" smtClean="0"/>
              <a:t>Clipboard</a:t>
            </a:r>
            <a:r>
              <a:rPr lang="en-US" dirty="0" smtClean="0"/>
              <a:t> group, click the arrow under </a:t>
            </a:r>
            <a:r>
              <a:rPr lang="en-US" b="1" dirty="0" smtClean="0"/>
              <a:t>Paste</a:t>
            </a:r>
            <a:r>
              <a:rPr lang="en-US" dirty="0" smtClean="0"/>
              <a:t>, and then click </a:t>
            </a:r>
            <a:r>
              <a:rPr lang="en-US" b="1" dirty="0" smtClean="0"/>
              <a:t>Duplicate</a:t>
            </a:r>
            <a:r>
              <a:rPr lang="en-US" dirty="0" smtClean="0"/>
              <a:t>.</a:t>
            </a:r>
          </a:p>
          <a:p>
            <a:pPr marL="228600" indent="-228600" eaLnBrk="1" fontAlgn="auto" hangingPunct="1">
              <a:spcBef>
                <a:spcPts val="0"/>
              </a:spcBef>
              <a:spcAft>
                <a:spcPts val="0"/>
              </a:spcAft>
              <a:buFont typeface="+mj-lt"/>
              <a:buAutoNum type="arabicPeriod"/>
              <a:defRPr/>
            </a:pPr>
            <a:r>
              <a:rPr lang="en-US" dirty="0" smtClean="0"/>
              <a:t>Drag the third picture until its left side slightly overlaps the right side of the second picture.</a:t>
            </a:r>
          </a:p>
          <a:p>
            <a:pPr marL="228600" indent="-228600" eaLnBrk="1" fontAlgn="auto" hangingPunct="1">
              <a:spcBef>
                <a:spcPts val="0"/>
              </a:spcBef>
              <a:spcAft>
                <a:spcPts val="0"/>
              </a:spcAft>
              <a:buFont typeface="+mj-lt"/>
              <a:buAutoNum type="arabicPeriod"/>
              <a:defRPr/>
            </a:pPr>
            <a:r>
              <a:rPr lang="en-US" dirty="0" smtClean="0"/>
              <a:t>Select the third picture. Under </a:t>
            </a:r>
            <a:r>
              <a:rPr lang="en-US" b="1" dirty="0" smtClean="0"/>
              <a:t>Picture</a:t>
            </a:r>
            <a:r>
              <a:rPr lang="en-US" dirty="0" smtClean="0"/>
              <a:t> </a:t>
            </a:r>
            <a:r>
              <a:rPr lang="en-US" b="1" dirty="0" smtClean="0"/>
              <a:t>Tools</a:t>
            </a:r>
            <a:r>
              <a:rPr lang="en-US" dirty="0" smtClean="0"/>
              <a:t>, on the </a:t>
            </a:r>
            <a:r>
              <a:rPr lang="en-US" b="1" dirty="0" smtClean="0"/>
              <a:t>Format</a:t>
            </a:r>
            <a:r>
              <a:rPr lang="en-US" dirty="0" smtClean="0"/>
              <a:t> tab, in the bottom right corner of the </a:t>
            </a:r>
            <a:r>
              <a:rPr lang="en-US" b="1" dirty="0" smtClean="0"/>
              <a:t>Picture Styles </a:t>
            </a:r>
            <a:r>
              <a:rPr lang="en-US" dirty="0" smtClean="0"/>
              <a:t>group, click the </a:t>
            </a:r>
            <a:r>
              <a:rPr lang="en-US" b="1" dirty="0" smtClean="0"/>
              <a:t>Format Shape </a:t>
            </a:r>
            <a:r>
              <a:rPr lang="en-US" dirty="0" smtClean="0"/>
              <a:t>dialog box launcher.</a:t>
            </a:r>
          </a:p>
          <a:p>
            <a:pPr marL="228600" indent="-228600" eaLnBrk="1" fontAlgn="auto" hangingPunct="1">
              <a:spcBef>
                <a:spcPts val="0"/>
              </a:spcBef>
              <a:spcAft>
                <a:spcPts val="0"/>
              </a:spcAft>
              <a:buFont typeface="+mj-lt"/>
              <a:buAutoNum type="arabicPeriod"/>
              <a:defRPr/>
            </a:pPr>
            <a:r>
              <a:rPr lang="en-US" dirty="0" smtClean="0"/>
              <a:t>In the </a:t>
            </a:r>
            <a:r>
              <a:rPr lang="en-US" b="1" dirty="0" smtClean="0"/>
              <a:t>Format Picture </a:t>
            </a:r>
            <a:r>
              <a:rPr lang="en-US" dirty="0" smtClean="0"/>
              <a:t>dialog box, in the left pane, click </a:t>
            </a:r>
            <a:r>
              <a:rPr lang="en-US" b="1" dirty="0" smtClean="0"/>
              <a:t>Picture</a:t>
            </a:r>
            <a:r>
              <a:rPr lang="en-US" dirty="0" smtClean="0"/>
              <a:t>. In the </a:t>
            </a:r>
            <a:r>
              <a:rPr lang="en-US" b="1" dirty="0" smtClean="0"/>
              <a:t>Picture</a:t>
            </a:r>
            <a:r>
              <a:rPr lang="en-US" dirty="0" smtClean="0"/>
              <a:t> pane, in the </a:t>
            </a:r>
            <a:r>
              <a:rPr lang="en-US" b="1" dirty="0" smtClean="0"/>
              <a:t>Brightness </a:t>
            </a:r>
            <a:r>
              <a:rPr lang="en-US" dirty="0" smtClean="0"/>
              <a:t>box, enter </a:t>
            </a:r>
            <a:r>
              <a:rPr lang="en-US" b="1" dirty="0" smtClean="0"/>
              <a:t>20%</a:t>
            </a:r>
            <a:r>
              <a:rPr lang="en-US" dirty="0" smtClean="0"/>
              <a:t>. (</a:t>
            </a:r>
            <a:r>
              <a:rPr lang="en-US" b="1" dirty="0" smtClean="0"/>
              <a:t>Note: </a:t>
            </a:r>
            <a:r>
              <a:rPr lang="en-US" dirty="0" smtClean="0"/>
              <a:t>You may want to adjust the brightness settings for the picture you have chosen.)</a:t>
            </a:r>
          </a:p>
          <a:p>
            <a:pPr marL="228600" indent="-228600" eaLnBrk="1" fontAlgn="auto" hangingPunct="1">
              <a:spcBef>
                <a:spcPts val="0"/>
              </a:spcBef>
              <a:spcAft>
                <a:spcPts val="0"/>
              </a:spcAft>
              <a:buFont typeface="+mj-lt"/>
              <a:buAutoNum type="arabicPeriod"/>
              <a:defRPr/>
            </a:pPr>
            <a:r>
              <a:rPr lang="en-US" dirty="0" smtClean="0"/>
              <a:t>Press and hold CTRL, and then select the fifth and sixth animation effects (fly-in and expand effects for the third picture) in the </a:t>
            </a:r>
            <a:r>
              <a:rPr lang="en-US" b="1" dirty="0" smtClean="0"/>
              <a:t>Custom</a:t>
            </a:r>
            <a:r>
              <a:rPr lang="en-US" dirty="0" smtClean="0"/>
              <a:t> </a:t>
            </a:r>
            <a:r>
              <a:rPr lang="en-US" b="1" dirty="0" smtClean="0"/>
              <a:t>Animation</a:t>
            </a:r>
            <a:r>
              <a:rPr lang="en-US" dirty="0" smtClean="0"/>
              <a:t> task pane. Click the arrow to the right of one of the animation effects, and then click </a:t>
            </a:r>
            <a:r>
              <a:rPr lang="en-US" b="1" dirty="0" smtClean="0"/>
              <a:t>Timing</a:t>
            </a:r>
            <a:r>
              <a:rPr lang="en-US" dirty="0" smtClean="0"/>
              <a:t>. In the </a:t>
            </a:r>
            <a:r>
              <a:rPr lang="en-US" b="1" dirty="0" smtClean="0"/>
              <a:t>Effect Options</a:t>
            </a:r>
            <a:r>
              <a:rPr lang="en-US" dirty="0" smtClean="0"/>
              <a:t> dialog box, on the </a:t>
            </a:r>
            <a:r>
              <a:rPr lang="en-US" b="1" dirty="0" smtClean="0"/>
              <a:t>Timing</a:t>
            </a:r>
            <a:r>
              <a:rPr lang="en-US" dirty="0" smtClean="0"/>
              <a:t> tab, in the </a:t>
            </a:r>
            <a:r>
              <a:rPr lang="en-US" b="1" dirty="0" smtClean="0"/>
              <a:t>Delay</a:t>
            </a:r>
            <a:r>
              <a:rPr lang="en-US" dirty="0" smtClean="0"/>
              <a:t> box, enter </a:t>
            </a:r>
            <a:r>
              <a:rPr lang="en-US" b="1" dirty="0" smtClean="0"/>
              <a:t>0.4</a:t>
            </a:r>
            <a:r>
              <a:rPr lang="en-US" dirty="0" smtClean="0"/>
              <a:t>, and then click </a:t>
            </a:r>
            <a:r>
              <a:rPr lang="en-US" b="1" dirty="0" smtClean="0"/>
              <a:t>OK</a:t>
            </a:r>
            <a:r>
              <a:rPr lang="en-US" dirty="0" smtClean="0"/>
              <a:t>.</a:t>
            </a:r>
          </a:p>
          <a:p>
            <a:pPr marL="228600" indent="-228600" eaLnBrk="1" fontAlgn="auto" hangingPunct="1">
              <a:spcBef>
                <a:spcPts val="0"/>
              </a:spcBef>
              <a:spcAft>
                <a:spcPts val="0"/>
              </a:spcAft>
              <a:buFont typeface="+mj-lt"/>
              <a:buAutoNum type="arabicPeriod"/>
              <a:defRPr/>
            </a:pPr>
            <a:endParaRPr lang="en-US" dirty="0" smtClean="0"/>
          </a:p>
          <a:p>
            <a:pPr marL="228600" indent="-228600" eaLnBrk="1" fontAlgn="auto" hangingPunct="1">
              <a:spcBef>
                <a:spcPts val="0"/>
              </a:spcBef>
              <a:spcAft>
                <a:spcPts val="0"/>
              </a:spcAft>
              <a:buFont typeface="+mj-lt"/>
              <a:buAutoNum type="arabicPeriod"/>
              <a:defRPr/>
            </a:pPr>
            <a:endParaRPr lang="en-US" dirty="0" smtClean="0"/>
          </a:p>
          <a:p>
            <a:pPr eaLnBrk="1" fontAlgn="auto" hangingPunct="1">
              <a:spcBef>
                <a:spcPts val="0"/>
              </a:spcBef>
              <a:spcAft>
                <a:spcPts val="0"/>
              </a:spcAft>
              <a:buFont typeface="+mj-lt"/>
              <a:buNone/>
              <a:defRPr/>
            </a:pPr>
            <a:r>
              <a:rPr lang="en-US" dirty="0" smtClean="0"/>
              <a:t>To reproduce the fourth picture with animation effects on this slide, do the following:</a:t>
            </a:r>
          </a:p>
          <a:p>
            <a:pPr marL="228600" indent="-228600" eaLnBrk="1" fontAlgn="auto" hangingPunct="1">
              <a:spcBef>
                <a:spcPts val="0"/>
              </a:spcBef>
              <a:spcAft>
                <a:spcPts val="0"/>
              </a:spcAft>
              <a:buFont typeface="+mj-lt"/>
              <a:buAutoNum type="arabicPeriod"/>
              <a:defRPr/>
            </a:pPr>
            <a:r>
              <a:rPr lang="en-US" dirty="0" smtClean="0"/>
              <a:t>On the slide, select the third picture. On the </a:t>
            </a:r>
            <a:r>
              <a:rPr lang="en-US" b="1" dirty="0" smtClean="0"/>
              <a:t>Home</a:t>
            </a:r>
            <a:r>
              <a:rPr lang="en-US" dirty="0" smtClean="0"/>
              <a:t> tab, in the </a:t>
            </a:r>
            <a:r>
              <a:rPr lang="en-US" b="1" dirty="0" smtClean="0"/>
              <a:t>Clipboard</a:t>
            </a:r>
            <a:r>
              <a:rPr lang="en-US" dirty="0" smtClean="0"/>
              <a:t> group, click the arrow under </a:t>
            </a:r>
            <a:r>
              <a:rPr lang="en-US" b="1" dirty="0" smtClean="0"/>
              <a:t>Paste</a:t>
            </a:r>
            <a:r>
              <a:rPr lang="en-US" dirty="0" smtClean="0"/>
              <a:t>, and then click </a:t>
            </a:r>
            <a:r>
              <a:rPr lang="en-US" b="1" dirty="0" smtClean="0"/>
              <a:t>Duplicate</a:t>
            </a:r>
            <a:r>
              <a:rPr lang="en-US" dirty="0" smtClean="0"/>
              <a:t>.</a:t>
            </a:r>
          </a:p>
          <a:p>
            <a:pPr marL="228600" indent="-228600" eaLnBrk="1" fontAlgn="auto" hangingPunct="1">
              <a:spcBef>
                <a:spcPts val="0"/>
              </a:spcBef>
              <a:spcAft>
                <a:spcPts val="0"/>
              </a:spcAft>
              <a:buFont typeface="+mj-lt"/>
              <a:buAutoNum type="arabicPeriod"/>
              <a:defRPr/>
            </a:pPr>
            <a:r>
              <a:rPr lang="en-US" dirty="0" smtClean="0"/>
              <a:t>Drag the fourth picture until its left side slightly overlaps the right side of the third picture.</a:t>
            </a:r>
          </a:p>
          <a:p>
            <a:pPr marL="228600" indent="-228600" eaLnBrk="1" fontAlgn="auto" hangingPunct="1">
              <a:spcBef>
                <a:spcPts val="0"/>
              </a:spcBef>
              <a:spcAft>
                <a:spcPts val="0"/>
              </a:spcAft>
              <a:buFont typeface="+mj-lt"/>
              <a:buAutoNum type="arabicPeriod"/>
              <a:defRPr/>
            </a:pPr>
            <a:r>
              <a:rPr lang="en-US" dirty="0" smtClean="0"/>
              <a:t>Select the fourth picture. Under </a:t>
            </a:r>
            <a:r>
              <a:rPr lang="en-US" b="1" dirty="0" smtClean="0"/>
              <a:t>Picture</a:t>
            </a:r>
            <a:r>
              <a:rPr lang="en-US" dirty="0" smtClean="0"/>
              <a:t> </a:t>
            </a:r>
            <a:r>
              <a:rPr lang="en-US" b="1" dirty="0" smtClean="0"/>
              <a:t>Tools</a:t>
            </a:r>
            <a:r>
              <a:rPr lang="en-US" dirty="0" smtClean="0"/>
              <a:t>, on the </a:t>
            </a:r>
            <a:r>
              <a:rPr lang="en-US" b="1" dirty="0" smtClean="0"/>
              <a:t>Format</a:t>
            </a:r>
            <a:r>
              <a:rPr lang="en-US" dirty="0" smtClean="0"/>
              <a:t> tab, in the bottom right corner of the </a:t>
            </a:r>
            <a:r>
              <a:rPr lang="en-US" b="1" dirty="0" smtClean="0"/>
              <a:t>Picture Styles </a:t>
            </a:r>
            <a:r>
              <a:rPr lang="en-US" dirty="0" smtClean="0"/>
              <a:t>group, click the </a:t>
            </a:r>
            <a:r>
              <a:rPr lang="en-US" b="1" dirty="0" smtClean="0"/>
              <a:t>Format Shape </a:t>
            </a:r>
            <a:r>
              <a:rPr lang="en-US" dirty="0" smtClean="0"/>
              <a:t>dialog box launcher.</a:t>
            </a:r>
          </a:p>
          <a:p>
            <a:pPr marL="228600" indent="-228600" eaLnBrk="1" fontAlgn="auto" hangingPunct="1">
              <a:spcBef>
                <a:spcPts val="0"/>
              </a:spcBef>
              <a:spcAft>
                <a:spcPts val="0"/>
              </a:spcAft>
              <a:buFont typeface="+mj-lt"/>
              <a:buAutoNum type="arabicPeriod"/>
              <a:defRPr/>
            </a:pPr>
            <a:r>
              <a:rPr lang="en-US" dirty="0" smtClean="0"/>
              <a:t>In the </a:t>
            </a:r>
            <a:r>
              <a:rPr lang="en-US" b="1" dirty="0" smtClean="0"/>
              <a:t>Format Picture </a:t>
            </a:r>
            <a:r>
              <a:rPr lang="en-US" dirty="0" smtClean="0"/>
              <a:t>dialog box, in the left pane, click </a:t>
            </a:r>
            <a:r>
              <a:rPr lang="en-US" b="1" dirty="0" smtClean="0"/>
              <a:t>Picture</a:t>
            </a:r>
            <a:r>
              <a:rPr lang="en-US" dirty="0" smtClean="0"/>
              <a:t>. In the </a:t>
            </a:r>
            <a:r>
              <a:rPr lang="en-US" b="1" dirty="0" smtClean="0"/>
              <a:t>Picture</a:t>
            </a:r>
            <a:r>
              <a:rPr lang="en-US" dirty="0" smtClean="0"/>
              <a:t> pane, in the </a:t>
            </a:r>
            <a:r>
              <a:rPr lang="en-US" b="1" dirty="0" smtClean="0"/>
              <a:t>Brightness </a:t>
            </a:r>
            <a:r>
              <a:rPr lang="en-US" dirty="0" smtClean="0"/>
              <a:t>box, enter </a:t>
            </a:r>
            <a:r>
              <a:rPr lang="en-US" b="1" dirty="0" smtClean="0"/>
              <a:t>0%</a:t>
            </a:r>
            <a:r>
              <a:rPr lang="en-US" dirty="0" smtClean="0"/>
              <a:t>. </a:t>
            </a:r>
          </a:p>
          <a:p>
            <a:pPr marL="228600" indent="-228600" eaLnBrk="1" fontAlgn="auto" hangingPunct="1">
              <a:spcBef>
                <a:spcPts val="0"/>
              </a:spcBef>
              <a:spcAft>
                <a:spcPts val="0"/>
              </a:spcAft>
              <a:buFont typeface="+mj-lt"/>
              <a:buAutoNum type="arabicPeriod"/>
              <a:defRPr/>
            </a:pPr>
            <a:r>
              <a:rPr lang="en-US" dirty="0" smtClean="0"/>
              <a:t>Press and hold CTRL, and then select the seventh and eighth animation effects (fly-in and expand effects for the fourth picture) in the </a:t>
            </a:r>
            <a:r>
              <a:rPr lang="en-US" b="1" dirty="0" smtClean="0"/>
              <a:t>Custom</a:t>
            </a:r>
            <a:r>
              <a:rPr lang="en-US" dirty="0" smtClean="0"/>
              <a:t> </a:t>
            </a:r>
            <a:r>
              <a:rPr lang="en-US" b="1" dirty="0" smtClean="0"/>
              <a:t>Animation</a:t>
            </a:r>
            <a:r>
              <a:rPr lang="en-US" dirty="0" smtClean="0"/>
              <a:t> pane. Click the arrow to the right of one of the animation effects, and then click </a:t>
            </a:r>
            <a:r>
              <a:rPr lang="en-US" b="1" dirty="0" smtClean="0"/>
              <a:t>Timing</a:t>
            </a:r>
            <a:r>
              <a:rPr lang="en-US" dirty="0" smtClean="0"/>
              <a:t>. In the </a:t>
            </a:r>
            <a:r>
              <a:rPr lang="en-US" b="1" dirty="0" smtClean="0"/>
              <a:t>Effect Options</a:t>
            </a:r>
            <a:r>
              <a:rPr lang="en-US" dirty="0" smtClean="0"/>
              <a:t> dialog box, on the </a:t>
            </a:r>
            <a:r>
              <a:rPr lang="en-US" b="1" dirty="0" smtClean="0"/>
              <a:t>Timing</a:t>
            </a:r>
            <a:r>
              <a:rPr lang="en-US" dirty="0" smtClean="0"/>
              <a:t> tab, in the </a:t>
            </a:r>
            <a:r>
              <a:rPr lang="en-US" b="1" dirty="0" smtClean="0"/>
              <a:t>Delay</a:t>
            </a:r>
            <a:r>
              <a:rPr lang="en-US" dirty="0" smtClean="0"/>
              <a:t> box, enter </a:t>
            </a:r>
            <a:r>
              <a:rPr lang="en-US" b="1" dirty="0" smtClean="0"/>
              <a:t>0.6</a:t>
            </a:r>
            <a:r>
              <a:rPr lang="en-US" dirty="0" smtClean="0"/>
              <a:t>, and then click </a:t>
            </a:r>
            <a:r>
              <a:rPr lang="en-US" b="1" dirty="0" smtClean="0"/>
              <a:t>OK</a:t>
            </a:r>
            <a:r>
              <a:rPr lang="en-US" dirty="0" smtClean="0"/>
              <a:t>.</a:t>
            </a:r>
          </a:p>
          <a:p>
            <a:pPr marL="228600" indent="-228600" eaLnBrk="1" fontAlgn="auto" hangingPunct="1">
              <a:spcBef>
                <a:spcPts val="0"/>
              </a:spcBef>
              <a:spcAft>
                <a:spcPts val="0"/>
              </a:spcAft>
              <a:buFont typeface="+mj-lt"/>
              <a:buNone/>
              <a:defRPr/>
            </a:pPr>
            <a:endParaRPr lang="en-US" dirty="0" smtClean="0"/>
          </a:p>
          <a:p>
            <a:pPr marL="228600" indent="-228600" eaLnBrk="1" fontAlgn="auto" hangingPunct="1">
              <a:spcBef>
                <a:spcPts val="0"/>
              </a:spcBef>
              <a:spcAft>
                <a:spcPts val="0"/>
              </a:spcAft>
              <a:buFont typeface="+mj-lt"/>
              <a:buNone/>
              <a:defRPr/>
            </a:pPr>
            <a:endParaRPr lang="en-US" dirty="0" smtClean="0"/>
          </a:p>
          <a:p>
            <a:pPr marL="228600" indent="-228600" eaLnBrk="1" fontAlgn="auto" hangingPunct="1">
              <a:spcBef>
                <a:spcPts val="0"/>
              </a:spcBef>
              <a:spcAft>
                <a:spcPts val="0"/>
              </a:spcAft>
              <a:buFont typeface="+mj-lt"/>
              <a:buNone/>
              <a:defRPr/>
            </a:pPr>
            <a:r>
              <a:rPr lang="en-US" dirty="0" smtClean="0"/>
              <a:t>To reproduce the fifth picture with animation effects on this slide, do the following:</a:t>
            </a:r>
          </a:p>
          <a:p>
            <a:pPr marL="228600" indent="-228600" eaLnBrk="1" fontAlgn="auto" hangingPunct="1">
              <a:spcBef>
                <a:spcPts val="0"/>
              </a:spcBef>
              <a:spcAft>
                <a:spcPts val="0"/>
              </a:spcAft>
              <a:buFont typeface="+mj-lt"/>
              <a:buAutoNum type="arabicPeriod"/>
              <a:defRPr/>
            </a:pPr>
            <a:r>
              <a:rPr lang="en-US" dirty="0" smtClean="0"/>
              <a:t>On the slide, select the fourth picture. On the </a:t>
            </a:r>
            <a:r>
              <a:rPr lang="en-US" b="1" dirty="0" smtClean="0"/>
              <a:t>Home</a:t>
            </a:r>
            <a:r>
              <a:rPr lang="en-US" dirty="0" smtClean="0"/>
              <a:t> tab, in the </a:t>
            </a:r>
            <a:r>
              <a:rPr lang="en-US" b="1" dirty="0" smtClean="0"/>
              <a:t>Clipboard</a:t>
            </a:r>
            <a:r>
              <a:rPr lang="en-US" dirty="0" smtClean="0"/>
              <a:t> group, click the arrow under </a:t>
            </a:r>
            <a:r>
              <a:rPr lang="en-US" b="1" dirty="0" smtClean="0"/>
              <a:t>Paste</a:t>
            </a:r>
            <a:r>
              <a:rPr lang="en-US" dirty="0" smtClean="0"/>
              <a:t>, and then click </a:t>
            </a:r>
            <a:r>
              <a:rPr lang="en-US" b="1" dirty="0" smtClean="0"/>
              <a:t>Duplicate</a:t>
            </a:r>
            <a:r>
              <a:rPr lang="en-US" dirty="0" smtClean="0"/>
              <a:t>.</a:t>
            </a:r>
          </a:p>
          <a:p>
            <a:pPr marL="228600" indent="-228600" eaLnBrk="1" fontAlgn="auto" hangingPunct="1">
              <a:spcBef>
                <a:spcPts val="0"/>
              </a:spcBef>
              <a:spcAft>
                <a:spcPts val="0"/>
              </a:spcAft>
              <a:buFont typeface="+mj-lt"/>
              <a:buAutoNum type="arabicPeriod"/>
              <a:defRPr/>
            </a:pPr>
            <a:r>
              <a:rPr lang="en-US" dirty="0" smtClean="0"/>
              <a:t>Drag the fifth picture until its left side slightly overlaps the right side of the fourth picture.</a:t>
            </a:r>
          </a:p>
          <a:p>
            <a:pPr marL="228600" indent="-228600" eaLnBrk="1" fontAlgn="auto" hangingPunct="1">
              <a:spcBef>
                <a:spcPts val="0"/>
              </a:spcBef>
              <a:spcAft>
                <a:spcPts val="0"/>
              </a:spcAft>
              <a:buFont typeface="+mj-lt"/>
              <a:buAutoNum type="arabicPeriod"/>
              <a:defRPr/>
            </a:pPr>
            <a:r>
              <a:rPr lang="en-US" dirty="0" smtClean="0"/>
              <a:t>Select the fifth picture. Under </a:t>
            </a:r>
            <a:r>
              <a:rPr lang="en-US" b="1" dirty="0" smtClean="0"/>
              <a:t>Picture</a:t>
            </a:r>
            <a:r>
              <a:rPr lang="en-US" dirty="0" smtClean="0"/>
              <a:t> </a:t>
            </a:r>
            <a:r>
              <a:rPr lang="en-US" b="1" dirty="0" smtClean="0"/>
              <a:t>Tools</a:t>
            </a:r>
            <a:r>
              <a:rPr lang="en-US" dirty="0" smtClean="0"/>
              <a:t>, on the </a:t>
            </a:r>
            <a:r>
              <a:rPr lang="en-US" b="1" dirty="0" smtClean="0"/>
              <a:t>Format</a:t>
            </a:r>
            <a:r>
              <a:rPr lang="en-US" dirty="0" smtClean="0"/>
              <a:t> tab, in the bottom right corner of the </a:t>
            </a:r>
            <a:r>
              <a:rPr lang="en-US" b="1" dirty="0" smtClean="0"/>
              <a:t>Picture Styles </a:t>
            </a:r>
            <a:r>
              <a:rPr lang="en-US" dirty="0" smtClean="0"/>
              <a:t>group, click the </a:t>
            </a:r>
            <a:r>
              <a:rPr lang="en-US" b="1" dirty="0" smtClean="0"/>
              <a:t>Format Shape </a:t>
            </a:r>
            <a:r>
              <a:rPr lang="en-US" dirty="0" smtClean="0"/>
              <a:t>dialog box launcher.</a:t>
            </a:r>
          </a:p>
          <a:p>
            <a:pPr marL="228600" indent="-228600" eaLnBrk="1" fontAlgn="auto" hangingPunct="1">
              <a:spcBef>
                <a:spcPts val="0"/>
              </a:spcBef>
              <a:spcAft>
                <a:spcPts val="0"/>
              </a:spcAft>
              <a:buFont typeface="+mj-lt"/>
              <a:buAutoNum type="arabicPeriod"/>
              <a:defRPr/>
            </a:pPr>
            <a:r>
              <a:rPr lang="en-US" dirty="0" smtClean="0"/>
              <a:t>In the </a:t>
            </a:r>
            <a:r>
              <a:rPr lang="en-US" b="1" dirty="0" smtClean="0"/>
              <a:t>Format Picture </a:t>
            </a:r>
            <a:r>
              <a:rPr lang="en-US" dirty="0" smtClean="0"/>
              <a:t>dialog box, in the left pane, click </a:t>
            </a:r>
            <a:r>
              <a:rPr lang="en-US" b="1" dirty="0" smtClean="0"/>
              <a:t>Picture</a:t>
            </a:r>
            <a:r>
              <a:rPr lang="en-US" dirty="0" smtClean="0"/>
              <a:t>. In the </a:t>
            </a:r>
            <a:r>
              <a:rPr lang="en-US" b="1" dirty="0" smtClean="0"/>
              <a:t>Picture</a:t>
            </a:r>
            <a:r>
              <a:rPr lang="en-US" dirty="0" smtClean="0"/>
              <a:t> pane, click the button next to </a:t>
            </a:r>
            <a:r>
              <a:rPr lang="en-US" b="1" dirty="0" smtClean="0"/>
              <a:t>Recolor</a:t>
            </a:r>
            <a:r>
              <a:rPr lang="en-US" dirty="0" smtClean="0"/>
              <a:t>, and then under </a:t>
            </a:r>
            <a:r>
              <a:rPr lang="en-US" b="1" dirty="0" smtClean="0"/>
              <a:t>No Recolor </a:t>
            </a:r>
            <a:r>
              <a:rPr lang="en-US" dirty="0" smtClean="0"/>
              <a:t>click </a:t>
            </a:r>
            <a:r>
              <a:rPr lang="en-US" b="1" dirty="0" smtClean="0"/>
              <a:t>No Recolor</a:t>
            </a:r>
            <a:r>
              <a:rPr lang="en-US" dirty="0" smtClean="0"/>
              <a:t>. </a:t>
            </a:r>
          </a:p>
          <a:p>
            <a:pPr marL="228600" indent="-228600" eaLnBrk="1" fontAlgn="auto" hangingPunct="1">
              <a:spcBef>
                <a:spcPts val="0"/>
              </a:spcBef>
              <a:spcAft>
                <a:spcPts val="0"/>
              </a:spcAft>
              <a:buFont typeface="+mj-lt"/>
              <a:buAutoNum type="arabicPeriod"/>
              <a:defRPr/>
            </a:pPr>
            <a:r>
              <a:rPr lang="en-US" dirty="0" smtClean="0"/>
              <a:t>Press and hold CTRL, and then select the ninth and 10th animation effects (fly-in and expand effects for the fifth picture) in the </a:t>
            </a:r>
            <a:r>
              <a:rPr lang="en-US" b="1" dirty="0" smtClean="0"/>
              <a:t>Custom</a:t>
            </a:r>
            <a:r>
              <a:rPr lang="en-US" dirty="0" smtClean="0"/>
              <a:t> </a:t>
            </a:r>
            <a:r>
              <a:rPr lang="en-US" b="1" dirty="0" smtClean="0"/>
              <a:t>Animation</a:t>
            </a:r>
            <a:r>
              <a:rPr lang="en-US" dirty="0" smtClean="0"/>
              <a:t> task pane. Click the arrow to the right of one of the selected animation effects, and then click </a:t>
            </a:r>
            <a:r>
              <a:rPr lang="en-US" b="1" dirty="0" smtClean="0"/>
              <a:t>Timing</a:t>
            </a:r>
            <a:r>
              <a:rPr lang="en-US" dirty="0" smtClean="0"/>
              <a:t>. In the </a:t>
            </a:r>
            <a:r>
              <a:rPr lang="en-US" b="1" dirty="0" smtClean="0"/>
              <a:t>Effect Options</a:t>
            </a:r>
            <a:r>
              <a:rPr lang="en-US" dirty="0" smtClean="0"/>
              <a:t> dialog box, on the </a:t>
            </a:r>
            <a:r>
              <a:rPr lang="en-US" b="1" dirty="0" smtClean="0"/>
              <a:t>Timing</a:t>
            </a:r>
            <a:r>
              <a:rPr lang="en-US" dirty="0" smtClean="0"/>
              <a:t> tab, in the </a:t>
            </a:r>
            <a:r>
              <a:rPr lang="en-US" b="1" dirty="0" smtClean="0"/>
              <a:t>Delay</a:t>
            </a:r>
            <a:r>
              <a:rPr lang="en-US" dirty="0" smtClean="0"/>
              <a:t> box, enter </a:t>
            </a:r>
            <a:r>
              <a:rPr lang="en-US" b="1" dirty="0" smtClean="0"/>
              <a:t>0.8</a:t>
            </a:r>
            <a:r>
              <a:rPr lang="en-US" dirty="0" smtClean="0"/>
              <a:t>, and then click </a:t>
            </a:r>
            <a:r>
              <a:rPr lang="en-US" b="1" dirty="0" smtClean="0"/>
              <a:t>OK</a:t>
            </a:r>
            <a:r>
              <a:rPr lang="en-US" dirty="0" smtClean="0"/>
              <a:t>.</a:t>
            </a:r>
          </a:p>
          <a:p>
            <a:pPr marL="228600" indent="-228600" eaLnBrk="1" fontAlgn="auto" hangingPunct="1">
              <a:spcBef>
                <a:spcPts val="0"/>
              </a:spcBef>
              <a:spcAft>
                <a:spcPts val="0"/>
              </a:spcAft>
              <a:buFont typeface="+mj-lt"/>
              <a:buAutoNum type="arabicPeriod" startAt="22"/>
              <a:defRPr/>
            </a:pPr>
            <a:endParaRPr lang="en-US" dirty="0" smtClean="0"/>
          </a:p>
          <a:p>
            <a:pPr marL="228600" indent="-228600" eaLnBrk="1" fontAlgn="auto" hangingPunct="1">
              <a:spcBef>
                <a:spcPts val="0"/>
              </a:spcBef>
              <a:spcAft>
                <a:spcPts val="0"/>
              </a:spcAft>
              <a:buFont typeface="+mj-lt"/>
              <a:buAutoNum type="arabicPeriod" startAt="22"/>
              <a:defRPr/>
            </a:pPr>
            <a:endParaRPr lang="en-US" dirty="0" smtClean="0"/>
          </a:p>
          <a:p>
            <a:pPr marL="228600" indent="-228600" eaLnBrk="1" fontAlgn="auto" hangingPunct="1">
              <a:spcBef>
                <a:spcPts val="0"/>
              </a:spcBef>
              <a:spcAft>
                <a:spcPts val="0"/>
              </a:spcAft>
              <a:buFont typeface="+mj-lt"/>
              <a:buNone/>
              <a:defRPr/>
            </a:pPr>
            <a:r>
              <a:rPr lang="en-US" dirty="0" smtClean="0"/>
              <a:t>To reproduce the animation effects for the text box on this slide, do the following:</a:t>
            </a:r>
          </a:p>
          <a:p>
            <a:pPr marL="228600" indent="-228600" eaLnBrk="1" fontAlgn="auto" hangingPunct="1">
              <a:spcBef>
                <a:spcPts val="0"/>
              </a:spcBef>
              <a:spcAft>
                <a:spcPts val="0"/>
              </a:spcAft>
              <a:buFont typeface="+mj-lt"/>
              <a:buAutoNum type="arabicPeriod"/>
              <a:defRPr/>
            </a:pPr>
            <a:r>
              <a:rPr lang="en-US" dirty="0" smtClean="0"/>
              <a:t>On the </a:t>
            </a:r>
            <a:r>
              <a:rPr lang="en-US" b="1" dirty="0" smtClean="0"/>
              <a:t>Home</a:t>
            </a:r>
            <a:r>
              <a:rPr lang="en-US" dirty="0" smtClean="0"/>
              <a:t> tab, in the </a:t>
            </a:r>
            <a:r>
              <a:rPr lang="en-US" b="1" dirty="0" smtClean="0"/>
              <a:t>Editing</a:t>
            </a:r>
            <a:r>
              <a:rPr lang="en-US" dirty="0" smtClean="0"/>
              <a:t> group, click </a:t>
            </a:r>
            <a:r>
              <a:rPr lang="en-US" b="1" dirty="0" smtClean="0"/>
              <a:t>Select</a:t>
            </a:r>
            <a:r>
              <a:rPr lang="en-US" dirty="0" smtClean="0"/>
              <a:t>, and then click </a:t>
            </a:r>
            <a:r>
              <a:rPr lang="en-US" b="1" dirty="0" smtClean="0"/>
              <a:t>Selection Pane</a:t>
            </a:r>
            <a:r>
              <a:rPr lang="en-US" dirty="0" smtClean="0"/>
              <a:t>.</a:t>
            </a:r>
          </a:p>
          <a:p>
            <a:pPr marL="228600" indent="-228600" eaLnBrk="1" fontAlgn="auto" hangingPunct="1">
              <a:spcBef>
                <a:spcPts val="0"/>
              </a:spcBef>
              <a:spcAft>
                <a:spcPts val="0"/>
              </a:spcAft>
              <a:buFont typeface="+mj-lt"/>
              <a:buAutoNum type="arabicPeriod"/>
              <a:defRPr/>
            </a:pPr>
            <a:r>
              <a:rPr lang="en-US" dirty="0" smtClean="0"/>
              <a:t>In the </a:t>
            </a:r>
            <a:r>
              <a:rPr lang="en-US" b="1" dirty="0" smtClean="0"/>
              <a:t>Selection and Visibility</a:t>
            </a:r>
            <a:r>
              <a:rPr lang="en-US" dirty="0" smtClean="0"/>
              <a:t> pane, select the text box, and then do the following in the </a:t>
            </a:r>
            <a:r>
              <a:rPr lang="en-US" b="1" dirty="0" smtClean="0"/>
              <a:t>Custom</a:t>
            </a:r>
            <a:r>
              <a:rPr lang="en-US" dirty="0" smtClean="0"/>
              <a:t> </a:t>
            </a:r>
            <a:r>
              <a:rPr lang="en-US" b="1" dirty="0" smtClean="0"/>
              <a:t>Animation</a:t>
            </a:r>
            <a:r>
              <a:rPr lang="en-US" dirty="0" smtClean="0"/>
              <a:t> task pane:</a:t>
            </a:r>
          </a:p>
          <a:p>
            <a:pPr marL="685800" lvl="1" indent="-228600" eaLnBrk="1" fontAlgn="auto" hangingPunct="1">
              <a:spcBef>
                <a:spcPts val="0"/>
              </a:spcBef>
              <a:spcAft>
                <a:spcPts val="0"/>
              </a:spcAft>
              <a:buFont typeface="+mj-lt"/>
              <a:buAutoNum type="arabicPeriod"/>
              <a:defRPr/>
            </a:pPr>
            <a:r>
              <a:rPr lang="en-US" dirty="0" smtClean="0"/>
              <a:t>Click </a:t>
            </a:r>
            <a:r>
              <a:rPr lang="en-US" b="1" dirty="0" smtClean="0"/>
              <a:t>Add Effect</a:t>
            </a:r>
            <a:r>
              <a:rPr lang="en-US" dirty="0" smtClean="0"/>
              <a:t>, point to </a:t>
            </a:r>
            <a:r>
              <a:rPr lang="en-US" b="1" dirty="0" smtClean="0"/>
              <a:t>Entrance</a:t>
            </a:r>
            <a:r>
              <a:rPr lang="en-US" dirty="0" smtClean="0"/>
              <a:t>,  and then click </a:t>
            </a:r>
            <a:r>
              <a:rPr lang="en-US" b="1" dirty="0" smtClean="0"/>
              <a:t>More</a:t>
            </a:r>
            <a:r>
              <a:rPr lang="en-US" dirty="0" smtClean="0"/>
              <a:t> </a:t>
            </a:r>
            <a:r>
              <a:rPr lang="en-US" b="1" dirty="0" smtClean="0"/>
              <a:t>Effects</a:t>
            </a:r>
            <a:r>
              <a:rPr lang="en-US" dirty="0" smtClean="0"/>
              <a:t>. In the </a:t>
            </a:r>
            <a:r>
              <a:rPr lang="en-US" b="1" dirty="0" smtClean="0"/>
              <a:t>Add Entrance Effect </a:t>
            </a:r>
            <a:r>
              <a:rPr lang="en-US" dirty="0" smtClean="0"/>
              <a:t>dialog box,</a:t>
            </a:r>
            <a:r>
              <a:rPr lang="en-US" b="1" dirty="0" smtClean="0"/>
              <a:t> </a:t>
            </a:r>
            <a:r>
              <a:rPr lang="en-US" dirty="0" smtClean="0"/>
              <a:t>under </a:t>
            </a:r>
            <a:r>
              <a:rPr lang="en-US" b="1" dirty="0" smtClean="0"/>
              <a:t>Subtle</a:t>
            </a:r>
            <a:r>
              <a:rPr lang="en-US" dirty="0" smtClean="0"/>
              <a:t>, click </a:t>
            </a:r>
            <a:r>
              <a:rPr lang="en-US" b="1" dirty="0" smtClean="0"/>
              <a:t>Fade</a:t>
            </a:r>
            <a:r>
              <a:rPr lang="en-US" dirty="0" smtClean="0"/>
              <a:t>, and then click </a:t>
            </a:r>
            <a:r>
              <a:rPr lang="en-US" b="1" dirty="0" smtClean="0"/>
              <a:t>OK</a:t>
            </a:r>
            <a:r>
              <a:rPr lang="en-US" dirty="0" smtClean="0"/>
              <a:t>.</a:t>
            </a:r>
          </a:p>
          <a:p>
            <a:pPr marL="685800" lvl="1" indent="-228600" eaLnBrk="1" fontAlgn="auto" hangingPunct="1">
              <a:spcBef>
                <a:spcPts val="0"/>
              </a:spcBef>
              <a:spcAft>
                <a:spcPts val="0"/>
              </a:spcAft>
              <a:buFont typeface="+mj-lt"/>
              <a:buAutoNum type="arabicPeriod"/>
              <a:defRPr/>
            </a:pPr>
            <a:r>
              <a:rPr lang="en-US" dirty="0" smtClean="0"/>
              <a:t>Under </a:t>
            </a:r>
            <a:r>
              <a:rPr lang="en-US" b="1" dirty="0" smtClean="0"/>
              <a:t>Modify: Fade</a:t>
            </a:r>
            <a:r>
              <a:rPr lang="en-US" dirty="0" smtClean="0"/>
              <a:t>, in the </a:t>
            </a:r>
            <a:r>
              <a:rPr lang="en-US" b="1" dirty="0" smtClean="0"/>
              <a:t>Start </a:t>
            </a:r>
            <a:r>
              <a:rPr lang="en-US" dirty="0" smtClean="0"/>
              <a:t>list, select </a:t>
            </a:r>
            <a:r>
              <a:rPr lang="en-US" b="1" dirty="0" smtClean="0"/>
              <a:t>With Previous</a:t>
            </a:r>
            <a:r>
              <a:rPr lang="en-US" dirty="0" smtClean="0"/>
              <a:t>. </a:t>
            </a:r>
          </a:p>
          <a:p>
            <a:pPr marL="685800" lvl="1" indent="-228600" eaLnBrk="1" fontAlgn="auto" hangingPunct="1">
              <a:spcBef>
                <a:spcPts val="0"/>
              </a:spcBef>
              <a:spcAft>
                <a:spcPts val="0"/>
              </a:spcAft>
              <a:buFont typeface="+mj-lt"/>
              <a:buAutoNum type="arabicPeriod"/>
              <a:defRPr/>
            </a:pPr>
            <a:r>
              <a:rPr lang="en-US" dirty="0" smtClean="0"/>
              <a:t>Under </a:t>
            </a:r>
            <a:r>
              <a:rPr lang="en-US" b="1" dirty="0" smtClean="0"/>
              <a:t>Modify: Fade</a:t>
            </a:r>
            <a:r>
              <a:rPr lang="en-US" dirty="0" smtClean="0"/>
              <a:t>, in the </a:t>
            </a:r>
            <a:r>
              <a:rPr lang="en-US" b="1" dirty="0" smtClean="0"/>
              <a:t>Speed </a:t>
            </a:r>
            <a:r>
              <a:rPr lang="en-US" dirty="0" smtClean="0"/>
              <a:t>list, select </a:t>
            </a:r>
            <a:r>
              <a:rPr lang="en-US" b="1" dirty="0" smtClean="0"/>
              <a:t>Very Fast</a:t>
            </a:r>
            <a:r>
              <a:rPr lang="en-US" dirty="0" smtClean="0"/>
              <a:t>.</a:t>
            </a:r>
          </a:p>
          <a:p>
            <a:pPr marL="228600" indent="-228600" eaLnBrk="1" fontAlgn="auto" hangingPunct="1">
              <a:spcBef>
                <a:spcPts val="0"/>
              </a:spcBef>
              <a:spcAft>
                <a:spcPts val="0"/>
              </a:spcAft>
              <a:buFont typeface="+mj-lt"/>
              <a:buAutoNum type="arabicPeriod" startAt="3"/>
              <a:defRPr/>
            </a:pPr>
            <a:r>
              <a:rPr lang="en-US" dirty="0" smtClean="0"/>
              <a:t>In the </a:t>
            </a:r>
            <a:r>
              <a:rPr lang="en-US" b="1" dirty="0" smtClean="0"/>
              <a:t>Selection and Visibility </a:t>
            </a:r>
            <a:r>
              <a:rPr lang="en-US" dirty="0" smtClean="0"/>
              <a:t>pane, press and hold CTRL, and then select the first, second, third, and fourth pictures. In the </a:t>
            </a:r>
            <a:r>
              <a:rPr lang="en-US" b="1" dirty="0" smtClean="0"/>
              <a:t>Custom</a:t>
            </a:r>
            <a:r>
              <a:rPr lang="en-US" dirty="0" smtClean="0"/>
              <a:t> </a:t>
            </a:r>
            <a:r>
              <a:rPr lang="en-US" b="1" dirty="0" smtClean="0"/>
              <a:t>Animation</a:t>
            </a:r>
            <a:r>
              <a:rPr lang="en-US" dirty="0" smtClean="0"/>
              <a:t> task pane do the following:</a:t>
            </a:r>
          </a:p>
          <a:p>
            <a:pPr marL="685800" lvl="1" indent="-228600" eaLnBrk="1" fontAlgn="auto" hangingPunct="1">
              <a:spcBef>
                <a:spcPts val="0"/>
              </a:spcBef>
              <a:spcAft>
                <a:spcPts val="0"/>
              </a:spcAft>
              <a:buFont typeface="+mj-lt"/>
              <a:buAutoNum type="arabicPeriod"/>
              <a:defRPr/>
            </a:pPr>
            <a:r>
              <a:rPr lang="en-US" dirty="0" smtClean="0"/>
              <a:t>Click </a:t>
            </a:r>
            <a:r>
              <a:rPr lang="en-US" b="1" dirty="0" smtClean="0"/>
              <a:t>Add Effect</a:t>
            </a:r>
            <a:r>
              <a:rPr lang="en-US" dirty="0" smtClean="0"/>
              <a:t>, point to </a:t>
            </a:r>
            <a:r>
              <a:rPr lang="en-US" b="1" dirty="0" smtClean="0"/>
              <a:t>Exit</a:t>
            </a:r>
            <a:r>
              <a:rPr lang="en-US" dirty="0" smtClean="0"/>
              <a:t>, and then click </a:t>
            </a:r>
            <a:r>
              <a:rPr lang="en-US" b="1" dirty="0" smtClean="0"/>
              <a:t>More</a:t>
            </a:r>
            <a:r>
              <a:rPr lang="en-US" dirty="0" smtClean="0"/>
              <a:t> </a:t>
            </a:r>
            <a:r>
              <a:rPr lang="en-US" b="1" dirty="0" smtClean="0"/>
              <a:t>Effects</a:t>
            </a:r>
            <a:r>
              <a:rPr lang="en-US" dirty="0" smtClean="0"/>
              <a:t>. In the </a:t>
            </a:r>
            <a:r>
              <a:rPr lang="en-US" b="1" dirty="0" smtClean="0"/>
              <a:t>Add Exit Effect </a:t>
            </a:r>
            <a:r>
              <a:rPr lang="en-US" dirty="0" smtClean="0"/>
              <a:t>dialog box,</a:t>
            </a:r>
            <a:r>
              <a:rPr lang="en-US" b="1" dirty="0" smtClean="0"/>
              <a:t> </a:t>
            </a:r>
            <a:r>
              <a:rPr lang="en-US" dirty="0" smtClean="0"/>
              <a:t>under </a:t>
            </a:r>
            <a:r>
              <a:rPr lang="en-US" b="1" dirty="0" smtClean="0"/>
              <a:t>Moderate</a:t>
            </a:r>
            <a:r>
              <a:rPr lang="en-US" dirty="0" smtClean="0"/>
              <a:t>, click </a:t>
            </a:r>
            <a:r>
              <a:rPr lang="en-US" b="1" dirty="0" smtClean="0"/>
              <a:t>Stretchy</a:t>
            </a:r>
            <a:r>
              <a:rPr lang="en-US" dirty="0" smtClean="0"/>
              <a:t>, and then click </a:t>
            </a:r>
            <a:r>
              <a:rPr lang="en-US" b="1" dirty="0" smtClean="0"/>
              <a:t>OK</a:t>
            </a:r>
            <a:r>
              <a:rPr lang="en-US" dirty="0" smtClean="0"/>
              <a:t>.</a:t>
            </a:r>
          </a:p>
          <a:p>
            <a:pPr marL="685800" lvl="1" indent="-228600" eaLnBrk="1" fontAlgn="auto" hangingPunct="1">
              <a:spcBef>
                <a:spcPts val="0"/>
              </a:spcBef>
              <a:spcAft>
                <a:spcPts val="0"/>
              </a:spcAft>
              <a:buFont typeface="+mj-lt"/>
              <a:buAutoNum type="arabicPeriod"/>
              <a:defRPr/>
            </a:pPr>
            <a:r>
              <a:rPr lang="en-US" dirty="0" smtClean="0"/>
              <a:t>Under </a:t>
            </a:r>
            <a:r>
              <a:rPr lang="en-US" b="1" dirty="0" smtClean="0"/>
              <a:t>Modify: Stretchy</a:t>
            </a:r>
            <a:r>
              <a:rPr lang="en-US" dirty="0" smtClean="0"/>
              <a:t>, in the </a:t>
            </a:r>
            <a:r>
              <a:rPr lang="en-US" b="1" dirty="0" smtClean="0"/>
              <a:t>Start </a:t>
            </a:r>
            <a:r>
              <a:rPr lang="en-US" dirty="0" smtClean="0"/>
              <a:t>list, select </a:t>
            </a:r>
            <a:r>
              <a:rPr lang="en-US" b="1" dirty="0" smtClean="0"/>
              <a:t>With Previous</a:t>
            </a:r>
            <a:r>
              <a:rPr lang="en-US" dirty="0" smtClean="0"/>
              <a:t>. </a:t>
            </a:r>
          </a:p>
          <a:p>
            <a:pPr marL="685800" lvl="1" indent="-228600" eaLnBrk="1" fontAlgn="auto" hangingPunct="1">
              <a:spcBef>
                <a:spcPts val="0"/>
              </a:spcBef>
              <a:spcAft>
                <a:spcPts val="0"/>
              </a:spcAft>
              <a:buFont typeface="+mj-lt"/>
              <a:buAutoNum type="arabicPeriod"/>
              <a:defRPr/>
            </a:pPr>
            <a:r>
              <a:rPr lang="en-US" dirty="0" smtClean="0"/>
              <a:t>Under </a:t>
            </a:r>
            <a:r>
              <a:rPr lang="en-US" b="1" dirty="0" smtClean="0"/>
              <a:t>Modify: Stretchy</a:t>
            </a:r>
            <a:r>
              <a:rPr lang="en-US" dirty="0" smtClean="0"/>
              <a:t>, in the </a:t>
            </a:r>
            <a:r>
              <a:rPr lang="en-US" b="1" dirty="0" smtClean="0"/>
              <a:t>Speed </a:t>
            </a:r>
            <a:r>
              <a:rPr lang="en-US" dirty="0" smtClean="0"/>
              <a:t>list, select </a:t>
            </a:r>
            <a:r>
              <a:rPr lang="en-US" b="1" dirty="0" smtClean="0"/>
              <a:t>Fast</a:t>
            </a:r>
            <a:r>
              <a:rPr lang="en-US" dirty="0" smtClean="0"/>
              <a:t>.</a:t>
            </a:r>
          </a:p>
          <a:p>
            <a:pPr marL="228600" indent="-228600" eaLnBrk="1" fontAlgn="auto" hangingPunct="1">
              <a:lnSpc>
                <a:spcPct val="90000"/>
              </a:lnSpc>
              <a:spcBef>
                <a:spcPts val="0"/>
              </a:spcBef>
              <a:spcAft>
                <a:spcPts val="600"/>
              </a:spcAft>
              <a:buFont typeface="+mj-lt"/>
              <a:buAutoNum type="arabicPeriod" startAt="4"/>
              <a:defRPr/>
            </a:pPr>
            <a:r>
              <a:rPr lang="en-US" dirty="0" smtClean="0"/>
              <a:t>Also in the </a:t>
            </a:r>
            <a:r>
              <a:rPr lang="en-US" b="1" dirty="0" smtClean="0"/>
              <a:t>Custom Animation </a:t>
            </a:r>
            <a:r>
              <a:rPr lang="en-US" dirty="0" smtClean="0"/>
              <a:t>task pane, select the 12</a:t>
            </a:r>
            <a:r>
              <a:rPr lang="en-US" baseline="30000" dirty="0" smtClean="0"/>
              <a:t>th</a:t>
            </a:r>
            <a:r>
              <a:rPr lang="en-US" dirty="0" smtClean="0"/>
              <a:t> animation effect (first stretchy effect for the text box). Click the arrow to the right of the animation effect, and then click </a:t>
            </a:r>
            <a:r>
              <a:rPr lang="en-US" b="1" dirty="0" smtClean="0"/>
              <a:t>Timing</a:t>
            </a:r>
            <a:r>
              <a:rPr lang="en-US" dirty="0" smtClean="0"/>
              <a:t>. In the </a:t>
            </a:r>
            <a:r>
              <a:rPr lang="en-US" b="1" dirty="0" smtClean="0"/>
              <a:t>Stretchy</a:t>
            </a:r>
            <a:r>
              <a:rPr lang="en-US" dirty="0" smtClean="0"/>
              <a:t> dialog box, on the </a:t>
            </a:r>
            <a:r>
              <a:rPr lang="en-US" b="1" dirty="0" smtClean="0"/>
              <a:t>Timing</a:t>
            </a:r>
            <a:r>
              <a:rPr lang="en-US" dirty="0" smtClean="0"/>
              <a:t> tab, in the </a:t>
            </a:r>
            <a:r>
              <a:rPr lang="en-US" b="1" dirty="0" smtClean="0"/>
              <a:t>Delay </a:t>
            </a:r>
            <a:r>
              <a:rPr lang="en-US" dirty="0" smtClean="0"/>
              <a:t>box, enter </a:t>
            </a:r>
            <a:r>
              <a:rPr lang="en-US" b="1" dirty="0" smtClean="0"/>
              <a:t>1.4</a:t>
            </a:r>
            <a:r>
              <a:rPr lang="en-US" dirty="0" smtClean="0"/>
              <a:t>, and then click </a:t>
            </a:r>
            <a:r>
              <a:rPr lang="en-US" b="1" dirty="0" smtClean="0"/>
              <a:t>OK</a:t>
            </a:r>
            <a:r>
              <a:rPr lang="en-US" dirty="0" smtClean="0"/>
              <a:t>.</a:t>
            </a:r>
          </a:p>
          <a:p>
            <a:pPr marL="228600" indent="-228600" eaLnBrk="1" fontAlgn="auto" hangingPunct="1">
              <a:lnSpc>
                <a:spcPct val="90000"/>
              </a:lnSpc>
              <a:spcBef>
                <a:spcPts val="0"/>
              </a:spcBef>
              <a:spcAft>
                <a:spcPts val="600"/>
              </a:spcAft>
              <a:buFont typeface="+mj-lt"/>
              <a:buAutoNum type="arabicPeriod" startAt="4"/>
              <a:defRPr/>
            </a:pPr>
            <a:r>
              <a:rPr lang="en-US" dirty="0" smtClean="0"/>
              <a:t>Also in the </a:t>
            </a:r>
            <a:r>
              <a:rPr lang="en-US" b="1" dirty="0" smtClean="0"/>
              <a:t>Custom Animation </a:t>
            </a:r>
            <a:r>
              <a:rPr lang="en-US" dirty="0" smtClean="0"/>
              <a:t>task pane, select the 13</a:t>
            </a:r>
            <a:r>
              <a:rPr lang="en-US" baseline="30000" dirty="0" smtClean="0"/>
              <a:t>th</a:t>
            </a:r>
            <a:r>
              <a:rPr lang="en-US" dirty="0" smtClean="0"/>
              <a:t> animation effect (second stretchy effect for the text box). Click the arrow to the right of the animation effect, and then click </a:t>
            </a:r>
            <a:r>
              <a:rPr lang="en-US" b="1" dirty="0" smtClean="0"/>
              <a:t>Timing</a:t>
            </a:r>
            <a:r>
              <a:rPr lang="en-US" dirty="0" smtClean="0"/>
              <a:t>. In the </a:t>
            </a:r>
            <a:r>
              <a:rPr lang="en-US" b="1" dirty="0" smtClean="0"/>
              <a:t>Stretchy</a:t>
            </a:r>
            <a:r>
              <a:rPr lang="en-US" dirty="0" smtClean="0"/>
              <a:t> dialog box, on the </a:t>
            </a:r>
            <a:r>
              <a:rPr lang="en-US" b="1" dirty="0" smtClean="0"/>
              <a:t>Timing</a:t>
            </a:r>
            <a:r>
              <a:rPr lang="en-US" dirty="0" smtClean="0"/>
              <a:t> tab, in the </a:t>
            </a:r>
            <a:r>
              <a:rPr lang="en-US" b="1" dirty="0" smtClean="0"/>
              <a:t>Delay </a:t>
            </a:r>
            <a:r>
              <a:rPr lang="en-US" dirty="0" smtClean="0"/>
              <a:t>box, enter </a:t>
            </a:r>
            <a:r>
              <a:rPr lang="en-US" b="1" dirty="0" smtClean="0"/>
              <a:t>1.6</a:t>
            </a:r>
            <a:r>
              <a:rPr lang="en-US" dirty="0" smtClean="0"/>
              <a:t>, and then click </a:t>
            </a:r>
            <a:r>
              <a:rPr lang="en-US" b="1" dirty="0" smtClean="0"/>
              <a:t>OK</a:t>
            </a:r>
            <a:r>
              <a:rPr lang="en-US" dirty="0" smtClean="0"/>
              <a:t>.</a:t>
            </a:r>
          </a:p>
          <a:p>
            <a:pPr marL="228600" indent="-228600" eaLnBrk="1" fontAlgn="auto" hangingPunct="1">
              <a:lnSpc>
                <a:spcPct val="90000"/>
              </a:lnSpc>
              <a:spcBef>
                <a:spcPts val="0"/>
              </a:spcBef>
              <a:spcAft>
                <a:spcPts val="600"/>
              </a:spcAft>
              <a:buFont typeface="+mj-lt"/>
              <a:buAutoNum type="arabicPeriod" startAt="4"/>
              <a:defRPr/>
            </a:pPr>
            <a:r>
              <a:rPr lang="en-US" dirty="0" smtClean="0"/>
              <a:t>Also in the </a:t>
            </a:r>
            <a:r>
              <a:rPr lang="en-US" b="1" dirty="0" smtClean="0"/>
              <a:t>Custom Animation </a:t>
            </a:r>
            <a:r>
              <a:rPr lang="en-US" dirty="0" smtClean="0"/>
              <a:t>task pane, select the 14</a:t>
            </a:r>
            <a:r>
              <a:rPr lang="en-US" baseline="30000" dirty="0" smtClean="0"/>
              <a:t>th</a:t>
            </a:r>
            <a:r>
              <a:rPr lang="en-US" dirty="0" smtClean="0"/>
              <a:t> animation effect (third stretchy effect for the text box). Click the arrow to the right of the animation effect, and then click </a:t>
            </a:r>
            <a:r>
              <a:rPr lang="en-US" b="1" dirty="0" smtClean="0"/>
              <a:t>Timing</a:t>
            </a:r>
            <a:r>
              <a:rPr lang="en-US" dirty="0" smtClean="0"/>
              <a:t>. In the </a:t>
            </a:r>
            <a:r>
              <a:rPr lang="en-US" b="1" dirty="0" smtClean="0"/>
              <a:t>Stretchy</a:t>
            </a:r>
            <a:r>
              <a:rPr lang="en-US" dirty="0" smtClean="0"/>
              <a:t> dialog box, on the </a:t>
            </a:r>
            <a:r>
              <a:rPr lang="en-US" b="1" dirty="0" smtClean="0"/>
              <a:t>Timing</a:t>
            </a:r>
            <a:r>
              <a:rPr lang="en-US" dirty="0" smtClean="0"/>
              <a:t> tab, in the </a:t>
            </a:r>
            <a:r>
              <a:rPr lang="en-US" b="1" dirty="0" smtClean="0"/>
              <a:t>Delay </a:t>
            </a:r>
            <a:r>
              <a:rPr lang="en-US" dirty="0" smtClean="0"/>
              <a:t>box, enter </a:t>
            </a:r>
            <a:r>
              <a:rPr lang="en-US" b="1" dirty="0" smtClean="0"/>
              <a:t>1.8</a:t>
            </a:r>
            <a:r>
              <a:rPr lang="en-US" dirty="0" smtClean="0"/>
              <a:t>, and then click </a:t>
            </a:r>
            <a:r>
              <a:rPr lang="en-US" b="1" dirty="0" smtClean="0"/>
              <a:t>OK</a:t>
            </a:r>
            <a:r>
              <a:rPr lang="en-US" dirty="0" smtClean="0"/>
              <a:t>.</a:t>
            </a:r>
          </a:p>
          <a:p>
            <a:pPr marL="228600" indent="-228600" eaLnBrk="1" fontAlgn="auto" hangingPunct="1">
              <a:lnSpc>
                <a:spcPct val="90000"/>
              </a:lnSpc>
              <a:spcBef>
                <a:spcPts val="0"/>
              </a:spcBef>
              <a:spcAft>
                <a:spcPts val="600"/>
              </a:spcAft>
              <a:buFont typeface="+mj-lt"/>
              <a:buAutoNum type="arabicPeriod" startAt="4"/>
              <a:defRPr/>
            </a:pPr>
            <a:r>
              <a:rPr lang="en-US" dirty="0" smtClean="0"/>
              <a:t>Also in the </a:t>
            </a:r>
            <a:r>
              <a:rPr lang="en-US" b="1" dirty="0" smtClean="0"/>
              <a:t>Custom Animation </a:t>
            </a:r>
            <a:r>
              <a:rPr lang="en-US" dirty="0" smtClean="0"/>
              <a:t>task pane, select the 15</a:t>
            </a:r>
            <a:r>
              <a:rPr lang="en-US" baseline="30000" dirty="0" smtClean="0"/>
              <a:t>th</a:t>
            </a:r>
            <a:r>
              <a:rPr lang="en-US" dirty="0" smtClean="0"/>
              <a:t> animation effect (fourth stretchy effect for the text box). Click the arrow to the right of the animation effect, and then click </a:t>
            </a:r>
            <a:r>
              <a:rPr lang="en-US" b="1" dirty="0" smtClean="0"/>
              <a:t>Timing</a:t>
            </a:r>
            <a:r>
              <a:rPr lang="en-US" dirty="0" smtClean="0"/>
              <a:t>. In the </a:t>
            </a:r>
            <a:r>
              <a:rPr lang="en-US" b="1" dirty="0" smtClean="0"/>
              <a:t>Stretchy</a:t>
            </a:r>
            <a:r>
              <a:rPr lang="en-US" dirty="0" smtClean="0"/>
              <a:t> dialog box, on the </a:t>
            </a:r>
            <a:r>
              <a:rPr lang="en-US" b="1" dirty="0" smtClean="0"/>
              <a:t>Timing</a:t>
            </a:r>
            <a:r>
              <a:rPr lang="en-US" dirty="0" smtClean="0"/>
              <a:t> tab, in the </a:t>
            </a:r>
            <a:r>
              <a:rPr lang="en-US" b="1" dirty="0" smtClean="0"/>
              <a:t>Delay </a:t>
            </a:r>
            <a:r>
              <a:rPr lang="en-US" dirty="0" smtClean="0"/>
              <a:t>box, enter </a:t>
            </a:r>
            <a:r>
              <a:rPr lang="en-US" b="1" dirty="0" smtClean="0"/>
              <a:t>2.0</a:t>
            </a:r>
            <a:r>
              <a:rPr lang="en-US" dirty="0" smtClean="0"/>
              <a:t>, and then click </a:t>
            </a:r>
            <a:r>
              <a:rPr lang="en-US" b="1" dirty="0" smtClean="0"/>
              <a:t>OK</a:t>
            </a:r>
            <a:r>
              <a:rPr lang="en-US" dirty="0" smtClean="0"/>
              <a:t>.</a:t>
            </a:r>
          </a:p>
          <a:p>
            <a:pPr marL="342900" indent="-342900" eaLnBrk="1" fontAlgn="auto" hangingPunct="1">
              <a:spcBef>
                <a:spcPts val="0"/>
              </a:spcBef>
              <a:spcAft>
                <a:spcPts val="0"/>
              </a:spcAft>
              <a:buFont typeface="+mj-lt"/>
              <a:buNone/>
              <a:defRPr/>
            </a:pPr>
            <a:endParaRPr lang="en-US" dirty="0" smtClean="0"/>
          </a:p>
          <a:p>
            <a:pPr eaLnBrk="1" fontAlgn="auto" hangingPunct="1">
              <a:lnSpc>
                <a:spcPct val="90000"/>
              </a:lnSpc>
              <a:spcBef>
                <a:spcPts val="0"/>
              </a:spcBef>
              <a:spcAft>
                <a:spcPts val="600"/>
              </a:spcAft>
              <a:defRPr/>
            </a:pPr>
            <a:endParaRPr lang="en-US" dirty="0" smtClean="0"/>
          </a:p>
          <a:p>
            <a:pPr eaLnBrk="1" fontAlgn="auto" hangingPunct="1">
              <a:spcBef>
                <a:spcPts val="0"/>
              </a:spcBef>
              <a:spcAft>
                <a:spcPts val="0"/>
              </a:spcAft>
              <a:defRPr/>
            </a:pPr>
            <a:r>
              <a:rPr lang="en-US" dirty="0" smtClean="0"/>
              <a:t>To reproduce the background effects on this slide, do the following:</a:t>
            </a:r>
          </a:p>
          <a:p>
            <a:pPr marL="228600" indent="-228600" eaLnBrk="1" fontAlgn="auto" hangingPunct="1">
              <a:spcBef>
                <a:spcPts val="0"/>
              </a:spcBef>
              <a:spcAft>
                <a:spcPts val="0"/>
              </a:spcAft>
              <a:buFont typeface="+mj-lt"/>
              <a:buAutoNum type="arabicPeriod"/>
              <a:defRPr/>
            </a:pPr>
            <a:r>
              <a:rPr lang="en-US" dirty="0" smtClean="0"/>
              <a:t>Right-click the slide background area, and then click </a:t>
            </a:r>
            <a:r>
              <a:rPr lang="en-US" b="1" dirty="0" smtClean="0"/>
              <a:t>Format Background</a:t>
            </a:r>
            <a:r>
              <a:rPr lang="en-US" dirty="0" smtClean="0"/>
              <a:t>. In the </a:t>
            </a:r>
            <a:r>
              <a:rPr lang="en-US" b="1" dirty="0" smtClean="0"/>
              <a:t>Format Background </a:t>
            </a:r>
            <a:r>
              <a:rPr lang="en-US" dirty="0" smtClean="0"/>
              <a:t>dialog box, click </a:t>
            </a:r>
            <a:r>
              <a:rPr lang="en-US" b="1" dirty="0" smtClean="0"/>
              <a:t>Fill</a:t>
            </a:r>
            <a:r>
              <a:rPr lang="en-US" dirty="0" smtClean="0"/>
              <a:t> in the left pane, select </a:t>
            </a:r>
            <a:r>
              <a:rPr lang="en-US" b="1" dirty="0" smtClean="0"/>
              <a:t>Gradient fill</a:t>
            </a:r>
            <a:r>
              <a:rPr lang="en-US" dirty="0" smtClean="0"/>
              <a:t> in the right pane, and then do the following:</a:t>
            </a:r>
          </a:p>
          <a:p>
            <a:pPr marL="685800" lvl="1" indent="-228600" eaLnBrk="1" fontAlgn="auto" hangingPunct="1">
              <a:spcBef>
                <a:spcPts val="0"/>
              </a:spcBef>
              <a:spcAft>
                <a:spcPts val="0"/>
              </a:spcAft>
              <a:buFont typeface="Arial" pitchFamily="34" charset="0"/>
              <a:buChar char="•"/>
              <a:defRPr/>
            </a:pPr>
            <a:r>
              <a:rPr lang="en-US" dirty="0" smtClean="0"/>
              <a:t>In the </a:t>
            </a:r>
            <a:r>
              <a:rPr lang="en-US" b="1" dirty="0" smtClean="0"/>
              <a:t>Type</a:t>
            </a:r>
            <a:r>
              <a:rPr lang="en-US" dirty="0" smtClean="0"/>
              <a:t> list, select </a:t>
            </a:r>
            <a:r>
              <a:rPr lang="en-US" b="1" dirty="0" smtClean="0"/>
              <a:t>Radial</a:t>
            </a:r>
            <a:r>
              <a:rPr lang="en-US" dirty="0" smtClean="0"/>
              <a:t>.</a:t>
            </a:r>
          </a:p>
          <a:p>
            <a:pPr marL="685800" lvl="1" indent="-228600" eaLnBrk="1" fontAlgn="auto" hangingPunct="1">
              <a:spcBef>
                <a:spcPts val="0"/>
              </a:spcBef>
              <a:spcAft>
                <a:spcPts val="0"/>
              </a:spcAft>
              <a:buFont typeface="Arial" pitchFamily="34" charset="0"/>
              <a:buChar char="•"/>
              <a:defRPr/>
            </a:pPr>
            <a:r>
              <a:rPr lang="en-US" dirty="0" smtClean="0"/>
              <a:t>Click the button next to </a:t>
            </a:r>
            <a:r>
              <a:rPr lang="en-US" b="1" dirty="0" smtClean="0"/>
              <a:t>Direction</a:t>
            </a:r>
            <a:r>
              <a:rPr lang="en-US" dirty="0" smtClean="0"/>
              <a:t>, and then click </a:t>
            </a:r>
            <a:r>
              <a:rPr lang="en-US" b="1" dirty="0" smtClean="0"/>
              <a:t>From Center </a:t>
            </a:r>
            <a:r>
              <a:rPr lang="en-US" dirty="0" smtClean="0"/>
              <a:t>(third option from the left).</a:t>
            </a:r>
            <a:endParaRPr lang="en-US" b="1" dirty="0" smtClean="0"/>
          </a:p>
          <a:p>
            <a:pPr marL="685800" lvl="1" indent="-228600" eaLnBrk="1" fontAlgn="auto" hangingPunct="1">
              <a:spcBef>
                <a:spcPts val="0"/>
              </a:spcBef>
              <a:spcAft>
                <a:spcPts val="0"/>
              </a:spcAft>
              <a:buFont typeface="Arial" pitchFamily="34" charset="0"/>
              <a:buChar char="•"/>
              <a:defRPr/>
            </a:pPr>
            <a:r>
              <a:rPr lang="en-US" dirty="0" smtClean="0"/>
              <a:t>Under </a:t>
            </a:r>
            <a:r>
              <a:rPr lang="en-US" b="1" dirty="0" smtClean="0"/>
              <a:t>Gradient stops</a:t>
            </a:r>
            <a:r>
              <a:rPr lang="en-US" dirty="0" smtClean="0"/>
              <a:t>, click </a:t>
            </a:r>
            <a:r>
              <a:rPr lang="en-US" b="1" dirty="0" smtClean="0"/>
              <a:t>Add</a:t>
            </a:r>
            <a:r>
              <a:rPr lang="en-US" dirty="0" smtClean="0"/>
              <a:t> or </a:t>
            </a:r>
            <a:r>
              <a:rPr lang="en-US" b="1" dirty="0" smtClean="0"/>
              <a:t>Remove</a:t>
            </a:r>
            <a:r>
              <a:rPr lang="en-US" dirty="0" smtClean="0"/>
              <a:t> until three stops appear in the drop-down list.</a:t>
            </a:r>
          </a:p>
          <a:p>
            <a:pPr marL="228600" indent="-228600" eaLnBrk="1" fontAlgn="auto" hangingPunct="1">
              <a:spcBef>
                <a:spcPts val="0"/>
              </a:spcBef>
              <a:spcAft>
                <a:spcPts val="0"/>
              </a:spcAft>
              <a:buFont typeface="+mj-lt"/>
              <a:buAutoNum type="arabicPeriod"/>
              <a:defRPr/>
            </a:pPr>
            <a:r>
              <a:rPr lang="en-US" dirty="0" smtClean="0"/>
              <a:t>Also under </a:t>
            </a:r>
            <a:r>
              <a:rPr lang="en-US" b="1" dirty="0" smtClean="0"/>
              <a:t>Gradient stops</a:t>
            </a:r>
            <a:r>
              <a:rPr lang="en-US" dirty="0" smtClean="0"/>
              <a:t>, customize the gradient stops as follows:</a:t>
            </a:r>
          </a:p>
          <a:p>
            <a:pPr marL="685800" lvl="1" indent="-228600" eaLnBrk="1" fontAlgn="auto" hangingPunct="1">
              <a:spcBef>
                <a:spcPts val="0"/>
              </a:spcBef>
              <a:spcAft>
                <a:spcPts val="0"/>
              </a:spcAft>
              <a:buFont typeface="Arial" pitchFamily="34" charset="0"/>
              <a:buChar char="•"/>
              <a:defRPr/>
            </a:pPr>
            <a:r>
              <a:rPr lang="en-US" dirty="0" smtClean="0"/>
              <a:t>Select </a:t>
            </a:r>
            <a:r>
              <a:rPr lang="en-US" b="1" dirty="0" smtClean="0"/>
              <a:t>Stop 1 </a:t>
            </a:r>
            <a:r>
              <a:rPr lang="en-US" dirty="0" smtClean="0"/>
              <a:t>from the list, and then do the following:</a:t>
            </a:r>
          </a:p>
          <a:p>
            <a:pPr marL="1143000" lvl="2" indent="-228600" eaLnBrk="1" fontAlgn="auto" hangingPunct="1">
              <a:spcBef>
                <a:spcPts val="0"/>
              </a:spcBef>
              <a:spcAft>
                <a:spcPts val="0"/>
              </a:spcAft>
              <a:buFont typeface="Arial" pitchFamily="34" charset="0"/>
              <a:buChar char="•"/>
              <a:defRPr/>
            </a:pPr>
            <a:r>
              <a:rPr lang="en-US" dirty="0" smtClean="0"/>
              <a:t>In the </a:t>
            </a:r>
            <a:r>
              <a:rPr lang="en-US" b="1" dirty="0" smtClean="0"/>
              <a:t>Stop position </a:t>
            </a:r>
            <a:r>
              <a:rPr lang="en-US" dirty="0" smtClean="0"/>
              <a:t>box, enter </a:t>
            </a:r>
            <a:r>
              <a:rPr lang="en-US" b="1" dirty="0" smtClean="0"/>
              <a:t>0%</a:t>
            </a:r>
            <a:r>
              <a:rPr lang="en-US" dirty="0" smtClean="0"/>
              <a:t>.</a:t>
            </a:r>
          </a:p>
          <a:p>
            <a:pPr marL="1143000" lvl="2" indent="-228600" eaLnBrk="1" fontAlgn="auto" hangingPunct="1">
              <a:spcBef>
                <a:spcPts val="0"/>
              </a:spcBef>
              <a:spcAft>
                <a:spcPts val="0"/>
              </a:spcAft>
              <a:buFont typeface="Arial" pitchFamily="34" charset="0"/>
              <a:buChar char="•"/>
              <a:defRPr/>
            </a:pPr>
            <a:r>
              <a:rPr lang="en-US" dirty="0" smtClean="0"/>
              <a:t>Click the button next to </a:t>
            </a:r>
            <a:r>
              <a:rPr lang="en-US" b="1" dirty="0" smtClean="0"/>
              <a:t>Color</a:t>
            </a:r>
            <a:r>
              <a:rPr lang="en-US" dirty="0" smtClean="0"/>
              <a:t>, and then under </a:t>
            </a:r>
            <a:r>
              <a:rPr lang="en-US" b="1" dirty="0" smtClean="0"/>
              <a:t>Theme Colors </a:t>
            </a:r>
            <a:r>
              <a:rPr lang="en-US" dirty="0" smtClean="0"/>
              <a:t>click </a:t>
            </a:r>
            <a:r>
              <a:rPr lang="en-US" b="1" dirty="0" smtClean="0"/>
              <a:t>White, Background 1, Darker 5% </a:t>
            </a:r>
            <a:r>
              <a:rPr lang="en-US" dirty="0" smtClean="0"/>
              <a:t>(second row, first option from the left). </a:t>
            </a:r>
            <a:endParaRPr lang="en-US" b="1" dirty="0" smtClean="0"/>
          </a:p>
          <a:p>
            <a:pPr marL="685800" lvl="1" indent="-228600" eaLnBrk="1" fontAlgn="auto" hangingPunct="1">
              <a:spcBef>
                <a:spcPts val="0"/>
              </a:spcBef>
              <a:spcAft>
                <a:spcPts val="0"/>
              </a:spcAft>
              <a:buFont typeface="Arial" pitchFamily="34" charset="0"/>
              <a:buChar char="•"/>
              <a:defRPr/>
            </a:pPr>
            <a:r>
              <a:rPr lang="en-US" dirty="0" smtClean="0"/>
              <a:t>Select </a:t>
            </a:r>
            <a:r>
              <a:rPr lang="en-US" b="1" dirty="0" smtClean="0"/>
              <a:t>Stop 2 </a:t>
            </a:r>
            <a:r>
              <a:rPr lang="en-US" dirty="0" smtClean="0"/>
              <a:t>from the list, and then do the following: </a:t>
            </a:r>
          </a:p>
          <a:p>
            <a:pPr marL="1143000" lvl="2" indent="-228600" eaLnBrk="1" fontAlgn="auto" hangingPunct="1">
              <a:spcBef>
                <a:spcPts val="0"/>
              </a:spcBef>
              <a:spcAft>
                <a:spcPts val="0"/>
              </a:spcAft>
              <a:buFont typeface="Arial" pitchFamily="34" charset="0"/>
              <a:buChar char="•"/>
              <a:defRPr/>
            </a:pPr>
            <a:r>
              <a:rPr lang="en-US" dirty="0" smtClean="0"/>
              <a:t>In the </a:t>
            </a:r>
            <a:r>
              <a:rPr lang="en-US" b="1" dirty="0" smtClean="0"/>
              <a:t>Stop position </a:t>
            </a:r>
            <a:r>
              <a:rPr lang="en-US" dirty="0" smtClean="0"/>
              <a:t>box, enter </a:t>
            </a:r>
            <a:r>
              <a:rPr lang="en-US" b="1" dirty="0" smtClean="0"/>
              <a:t>34%</a:t>
            </a:r>
            <a:r>
              <a:rPr lang="en-US" dirty="0" smtClean="0"/>
              <a:t>.</a:t>
            </a:r>
          </a:p>
          <a:p>
            <a:pPr marL="1143000" lvl="2" indent="-228600" eaLnBrk="1" fontAlgn="auto" hangingPunct="1">
              <a:spcBef>
                <a:spcPts val="0"/>
              </a:spcBef>
              <a:spcAft>
                <a:spcPts val="0"/>
              </a:spcAft>
              <a:buFont typeface="Arial" pitchFamily="34" charset="0"/>
              <a:buChar char="•"/>
              <a:defRPr/>
            </a:pPr>
            <a:r>
              <a:rPr lang="en-US" dirty="0" smtClean="0"/>
              <a:t>Click the button next to </a:t>
            </a:r>
            <a:r>
              <a:rPr lang="en-US" b="1" dirty="0" smtClean="0"/>
              <a:t>Color</a:t>
            </a:r>
            <a:r>
              <a:rPr lang="en-US" dirty="0" smtClean="0"/>
              <a:t>, and then under </a:t>
            </a:r>
            <a:r>
              <a:rPr lang="en-US" b="1" dirty="0" smtClean="0"/>
              <a:t>Theme Colors </a:t>
            </a:r>
            <a:r>
              <a:rPr lang="en-US" dirty="0" smtClean="0"/>
              <a:t>click </a:t>
            </a:r>
            <a:r>
              <a:rPr lang="en-US" b="1" dirty="0" smtClean="0"/>
              <a:t>White, Background 1, Darker 15% </a:t>
            </a:r>
            <a:r>
              <a:rPr lang="en-US" dirty="0" smtClean="0"/>
              <a:t>(third row, first option from the left). </a:t>
            </a:r>
          </a:p>
          <a:p>
            <a:pPr marL="685800" lvl="1" indent="-228600" eaLnBrk="1" fontAlgn="auto" hangingPunct="1">
              <a:spcBef>
                <a:spcPts val="0"/>
              </a:spcBef>
              <a:spcAft>
                <a:spcPts val="0"/>
              </a:spcAft>
              <a:buFont typeface="Arial" pitchFamily="34" charset="0"/>
              <a:buChar char="•"/>
              <a:defRPr/>
            </a:pPr>
            <a:r>
              <a:rPr lang="en-US" dirty="0" smtClean="0"/>
              <a:t>Select </a:t>
            </a:r>
            <a:r>
              <a:rPr lang="en-US" b="1" dirty="0" smtClean="0"/>
              <a:t>Stop 3 </a:t>
            </a:r>
            <a:r>
              <a:rPr lang="en-US" dirty="0" smtClean="0"/>
              <a:t>from the list, and then do the following: </a:t>
            </a:r>
          </a:p>
          <a:p>
            <a:pPr marL="1143000" lvl="2" indent="-228600" eaLnBrk="1" fontAlgn="auto" hangingPunct="1">
              <a:spcBef>
                <a:spcPts val="0"/>
              </a:spcBef>
              <a:spcAft>
                <a:spcPts val="0"/>
              </a:spcAft>
              <a:buFont typeface="Arial" pitchFamily="34" charset="0"/>
              <a:buChar char="•"/>
              <a:defRPr/>
            </a:pPr>
            <a:r>
              <a:rPr lang="en-US" dirty="0" smtClean="0"/>
              <a:t>In the </a:t>
            </a:r>
            <a:r>
              <a:rPr lang="en-US" b="1" dirty="0" smtClean="0"/>
              <a:t>Stop position </a:t>
            </a:r>
            <a:r>
              <a:rPr lang="en-US" dirty="0" smtClean="0"/>
              <a:t>box, enter </a:t>
            </a:r>
            <a:r>
              <a:rPr lang="en-US" b="1" dirty="0" smtClean="0"/>
              <a:t>100%</a:t>
            </a:r>
            <a:r>
              <a:rPr lang="en-US" dirty="0" smtClean="0"/>
              <a:t>.</a:t>
            </a:r>
          </a:p>
          <a:p>
            <a:pPr marL="1143000" lvl="2" indent="-228600" eaLnBrk="1" fontAlgn="auto" hangingPunct="1">
              <a:spcBef>
                <a:spcPts val="0"/>
              </a:spcBef>
              <a:spcAft>
                <a:spcPts val="0"/>
              </a:spcAft>
              <a:buFont typeface="Arial" pitchFamily="34" charset="0"/>
              <a:buChar char="•"/>
              <a:defRPr/>
            </a:pPr>
            <a:r>
              <a:rPr lang="en-US" dirty="0" smtClean="0"/>
              <a:t>Click the button next to </a:t>
            </a:r>
            <a:r>
              <a:rPr lang="en-US" b="1" dirty="0" smtClean="0"/>
              <a:t>Color</a:t>
            </a:r>
            <a:r>
              <a:rPr lang="en-US" dirty="0" smtClean="0"/>
              <a:t>, and then under </a:t>
            </a:r>
            <a:r>
              <a:rPr lang="en-US" b="1" dirty="0" smtClean="0"/>
              <a:t>Theme Colors </a:t>
            </a:r>
            <a:r>
              <a:rPr lang="en-US" dirty="0" smtClean="0"/>
              <a:t>click </a:t>
            </a:r>
            <a:r>
              <a:rPr lang="en-US" b="1" dirty="0" smtClean="0"/>
              <a:t>White, Background 1, Darker 50%</a:t>
            </a:r>
            <a:r>
              <a:rPr lang="en-US" dirty="0" smtClean="0"/>
              <a:t> (sixth row, first option from the left). </a:t>
            </a:r>
          </a:p>
          <a:p>
            <a:pPr eaLnBrk="1" fontAlgn="auto" hangingPunct="1">
              <a:lnSpc>
                <a:spcPct val="90000"/>
              </a:lnSpc>
              <a:spcBef>
                <a:spcPts val="0"/>
              </a:spcBef>
              <a:spcAft>
                <a:spcPts val="600"/>
              </a:spcAft>
              <a:defRPr/>
            </a:pPr>
            <a:endParaRPr lang="en-US" dirty="0" smtClean="0"/>
          </a:p>
          <a:p>
            <a:pPr eaLnBrk="1" fontAlgn="auto" hangingPunct="1">
              <a:spcBef>
                <a:spcPts val="0"/>
              </a:spcBef>
              <a:spcAft>
                <a:spcPts val="0"/>
              </a:spcAft>
              <a:defRPr/>
            </a:pPr>
            <a:endParaRPr lang="en-US" sz="1400" dirty="0" smtClean="0"/>
          </a:p>
        </p:txBody>
      </p:sp>
      <p:sp>
        <p:nvSpPr>
          <p:cNvPr id="75778" name="Slide Image Placeholder 5"/>
          <p:cNvSpPr>
            <a:spLocks noGrp="1" noRot="1" noChangeAspect="1" noTextEdit="1"/>
          </p:cNvSpPr>
          <p:nvPr>
            <p:ph type="sldImg"/>
          </p:nvPr>
        </p:nvSpPr>
        <p:spPr bwMode="auto">
          <a:xfrm>
            <a:off x="533400" y="460375"/>
            <a:ext cx="3144838" cy="2359025"/>
          </a:xfrm>
          <a:noFill/>
          <a:ln>
            <a:solidFill>
              <a:srgbClr val="000000"/>
            </a:solidFill>
            <a:miter lim="800000"/>
            <a:headEnd/>
            <a:tailEnd/>
          </a:ln>
        </p:spPr>
      </p:sp>
    </p:spTree>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Notes Placeholder 2"/>
          <p:cNvSpPr>
            <a:spLocks noGrp="1"/>
          </p:cNvSpPr>
          <p:nvPr>
            <p:ph type="body" idx="1"/>
          </p:nvPr>
        </p:nvSpPr>
        <p:spPr/>
        <p:txBody>
          <a:bodyPr numCol="2"/>
          <a:lstStyle/>
          <a:p>
            <a:pPr eaLnBrk="1" fontAlgn="auto" hangingPunct="1">
              <a:spcBef>
                <a:spcPts val="0"/>
              </a:spcBef>
              <a:spcAft>
                <a:spcPts val="0"/>
              </a:spcAft>
              <a:defRPr/>
            </a:pPr>
            <a:r>
              <a:rPr lang="en-US" sz="1400" b="1" dirty="0" smtClean="0"/>
              <a:t>Custom animation effects: duplicate picture with varied brightness to full color</a:t>
            </a:r>
          </a:p>
          <a:p>
            <a:pPr eaLnBrk="1" fontAlgn="auto" hangingPunct="1">
              <a:spcBef>
                <a:spcPts val="0"/>
              </a:spcBef>
              <a:spcAft>
                <a:spcPts val="0"/>
              </a:spcAft>
              <a:defRPr/>
            </a:pPr>
            <a:r>
              <a:rPr lang="en-US" sz="1400" dirty="0" smtClean="0"/>
              <a:t>(Advanced)</a:t>
            </a:r>
          </a:p>
          <a:p>
            <a:pPr eaLnBrk="1" fontAlgn="auto" hangingPunct="1">
              <a:spcBef>
                <a:spcPts val="0"/>
              </a:spcBef>
              <a:spcAft>
                <a:spcPts val="0"/>
              </a:spcAft>
              <a:defRPr/>
            </a:pPr>
            <a:endParaRPr lang="en-US" dirty="0" smtClean="0"/>
          </a:p>
          <a:p>
            <a:pPr eaLnBrk="1" fontAlgn="auto" hangingPunct="1">
              <a:spcBef>
                <a:spcPts val="0"/>
              </a:spcBef>
              <a:spcAft>
                <a:spcPts val="0"/>
              </a:spcAft>
              <a:defRPr/>
            </a:pPr>
            <a:endParaRPr lang="en-US" dirty="0" smtClean="0"/>
          </a:p>
          <a:p>
            <a:pPr eaLnBrk="1" fontAlgn="auto" hangingPunct="1">
              <a:spcBef>
                <a:spcPts val="0"/>
              </a:spcBef>
              <a:spcAft>
                <a:spcPts val="0"/>
              </a:spcAft>
              <a:defRPr/>
            </a:pPr>
            <a:r>
              <a:rPr lang="en-US" b="1" dirty="0" smtClean="0"/>
              <a:t>Tip</a:t>
            </a:r>
            <a:r>
              <a:rPr lang="en-US" dirty="0" smtClean="0"/>
              <a:t>: For the effects on this slide, use a picture with a “portrait” (vertical) orientation. </a:t>
            </a:r>
          </a:p>
          <a:p>
            <a:pPr eaLnBrk="1" fontAlgn="auto" hangingPunct="1">
              <a:spcBef>
                <a:spcPts val="0"/>
              </a:spcBef>
              <a:spcAft>
                <a:spcPts val="0"/>
              </a:spcAft>
              <a:defRPr/>
            </a:pPr>
            <a:endParaRPr lang="en-US" dirty="0" smtClean="0"/>
          </a:p>
          <a:p>
            <a:pPr eaLnBrk="1" fontAlgn="auto" hangingPunct="1">
              <a:spcBef>
                <a:spcPts val="0"/>
              </a:spcBef>
              <a:spcAft>
                <a:spcPts val="0"/>
              </a:spcAft>
              <a:defRPr/>
            </a:pPr>
            <a:endParaRPr lang="en-US" dirty="0" smtClean="0"/>
          </a:p>
          <a:p>
            <a:pPr eaLnBrk="1" fontAlgn="auto" hangingPunct="1">
              <a:spcBef>
                <a:spcPts val="0"/>
              </a:spcBef>
              <a:spcAft>
                <a:spcPts val="0"/>
              </a:spcAft>
              <a:defRPr/>
            </a:pPr>
            <a:r>
              <a:rPr lang="en-US" dirty="0" smtClean="0"/>
              <a:t>To reproduce the text effects on this slide, do the following:</a:t>
            </a:r>
          </a:p>
          <a:p>
            <a:pPr marL="228600" indent="-228600" eaLnBrk="1" fontAlgn="auto" hangingPunct="1">
              <a:spcBef>
                <a:spcPts val="0"/>
              </a:spcBef>
              <a:spcAft>
                <a:spcPts val="0"/>
              </a:spcAft>
              <a:buFont typeface="+mj-lt"/>
              <a:buAutoNum type="arabicPeriod"/>
              <a:defRPr/>
            </a:pPr>
            <a:r>
              <a:rPr lang="en-US" dirty="0" smtClean="0"/>
              <a:t>On the </a:t>
            </a:r>
            <a:r>
              <a:rPr lang="en-US" b="1" dirty="0" smtClean="0"/>
              <a:t>Home</a:t>
            </a:r>
            <a:r>
              <a:rPr lang="en-US" dirty="0" smtClean="0"/>
              <a:t> tab, in the </a:t>
            </a:r>
            <a:r>
              <a:rPr lang="en-US" b="1" dirty="0" smtClean="0"/>
              <a:t>Slides</a:t>
            </a:r>
            <a:r>
              <a:rPr lang="en-US" dirty="0" smtClean="0"/>
              <a:t> group, click </a:t>
            </a:r>
            <a:r>
              <a:rPr lang="en-US" b="1" dirty="0" smtClean="0"/>
              <a:t>Layout</a:t>
            </a:r>
            <a:r>
              <a:rPr lang="en-US" dirty="0" smtClean="0"/>
              <a:t>, and then click </a:t>
            </a:r>
            <a:r>
              <a:rPr lang="en-US" b="1" dirty="0" smtClean="0"/>
              <a:t>Blank</a:t>
            </a:r>
            <a:r>
              <a:rPr lang="en-US" dirty="0" smtClean="0"/>
              <a:t>. </a:t>
            </a:r>
          </a:p>
          <a:p>
            <a:pPr marL="228600" indent="-228600" eaLnBrk="1" fontAlgn="auto" hangingPunct="1">
              <a:spcBef>
                <a:spcPts val="0"/>
              </a:spcBef>
              <a:spcAft>
                <a:spcPts val="0"/>
              </a:spcAft>
              <a:buFont typeface="+mj-lt"/>
              <a:buAutoNum type="arabicPeriod"/>
              <a:defRPr/>
            </a:pPr>
            <a:r>
              <a:rPr lang="en-US" dirty="0" smtClean="0"/>
              <a:t>On the </a:t>
            </a:r>
            <a:r>
              <a:rPr lang="en-US" b="1" dirty="0" smtClean="0"/>
              <a:t>Insert</a:t>
            </a:r>
            <a:r>
              <a:rPr lang="en-US" dirty="0" smtClean="0"/>
              <a:t> tab, in the </a:t>
            </a:r>
            <a:r>
              <a:rPr lang="en-US" b="1" dirty="0" smtClean="0"/>
              <a:t>Text</a:t>
            </a:r>
            <a:r>
              <a:rPr lang="en-US" dirty="0" smtClean="0"/>
              <a:t> group, click </a:t>
            </a:r>
            <a:r>
              <a:rPr lang="en-US" b="1" dirty="0" smtClean="0"/>
              <a:t>Text Box</a:t>
            </a:r>
            <a:r>
              <a:rPr lang="en-US" dirty="0" smtClean="0"/>
              <a:t>, and then on the slide, drag to draw the text box.</a:t>
            </a:r>
          </a:p>
          <a:p>
            <a:pPr marL="228600" indent="-228600" eaLnBrk="1" fontAlgn="auto" hangingPunct="1">
              <a:spcBef>
                <a:spcPts val="0"/>
              </a:spcBef>
              <a:spcAft>
                <a:spcPts val="0"/>
              </a:spcAft>
              <a:buFont typeface="+mj-lt"/>
              <a:buAutoNum type="arabicPeriod"/>
              <a:defRPr/>
            </a:pPr>
            <a:r>
              <a:rPr lang="en-US" dirty="0" smtClean="0"/>
              <a:t>Enter text in the text box, and then select the text. On the </a:t>
            </a:r>
            <a:r>
              <a:rPr lang="en-US" b="1" dirty="0" smtClean="0"/>
              <a:t>Home</a:t>
            </a:r>
            <a:r>
              <a:rPr lang="en-US" dirty="0" smtClean="0"/>
              <a:t> tab, in the </a:t>
            </a:r>
            <a:r>
              <a:rPr lang="en-US" b="1" dirty="0" smtClean="0"/>
              <a:t>Font</a:t>
            </a:r>
            <a:r>
              <a:rPr lang="en-US" dirty="0" smtClean="0"/>
              <a:t> group, select </a:t>
            </a:r>
            <a:r>
              <a:rPr lang="en-US" b="1" dirty="0" smtClean="0"/>
              <a:t>Georgia </a:t>
            </a:r>
            <a:r>
              <a:rPr lang="en-US" dirty="0" smtClean="0"/>
              <a:t>from the </a:t>
            </a:r>
            <a:r>
              <a:rPr lang="en-US" b="1" dirty="0" smtClean="0"/>
              <a:t>Font</a:t>
            </a:r>
            <a:r>
              <a:rPr lang="en-US" dirty="0" smtClean="0"/>
              <a:t> list, enter </a:t>
            </a:r>
            <a:r>
              <a:rPr lang="en-US" b="1" dirty="0" smtClean="0"/>
              <a:t>34</a:t>
            </a:r>
            <a:r>
              <a:rPr lang="en-US" dirty="0" smtClean="0"/>
              <a:t> in the </a:t>
            </a:r>
            <a:r>
              <a:rPr lang="en-US" b="1" dirty="0" smtClean="0"/>
              <a:t>Font Size </a:t>
            </a:r>
            <a:r>
              <a:rPr lang="en-US" dirty="0" smtClean="0"/>
              <a:t>box, click </a:t>
            </a:r>
            <a:r>
              <a:rPr lang="en-US" b="1" dirty="0" smtClean="0"/>
              <a:t>Italic</a:t>
            </a:r>
            <a:r>
              <a:rPr lang="en-US" dirty="0" smtClean="0"/>
              <a:t>, click the arrow next to </a:t>
            </a:r>
            <a:r>
              <a:rPr lang="en-US" b="1" dirty="0" smtClean="0"/>
              <a:t>Font Color</a:t>
            </a:r>
            <a:r>
              <a:rPr lang="en-US" dirty="0" smtClean="0"/>
              <a:t>, and then under </a:t>
            </a:r>
            <a:r>
              <a:rPr lang="en-US" b="1" dirty="0" smtClean="0"/>
              <a:t>Theme Colors </a:t>
            </a:r>
            <a:r>
              <a:rPr lang="en-US" dirty="0" smtClean="0"/>
              <a:t>click </a:t>
            </a:r>
            <a:r>
              <a:rPr lang="en-US" b="1" dirty="0" smtClean="0"/>
              <a:t>Aqua, Accent 5, Darker 25% </a:t>
            </a:r>
            <a:r>
              <a:rPr lang="en-US" dirty="0" smtClean="0"/>
              <a:t>(fifth row, ninth option from the left).</a:t>
            </a:r>
          </a:p>
          <a:p>
            <a:pPr marL="228600" indent="-228600" eaLnBrk="1" fontAlgn="auto" hangingPunct="1">
              <a:spcBef>
                <a:spcPts val="0"/>
              </a:spcBef>
              <a:spcAft>
                <a:spcPts val="0"/>
              </a:spcAft>
              <a:buFont typeface="+mj-lt"/>
              <a:buAutoNum type="arabicPeriod"/>
              <a:defRPr/>
            </a:pPr>
            <a:r>
              <a:rPr lang="en-US" dirty="0" smtClean="0"/>
              <a:t>Drag the text box into the upper half of the slide, slightly left of the center.</a:t>
            </a:r>
          </a:p>
          <a:p>
            <a:pPr marL="228600" indent="-228600" eaLnBrk="1" fontAlgn="auto" hangingPunct="1">
              <a:spcBef>
                <a:spcPts val="0"/>
              </a:spcBef>
              <a:spcAft>
                <a:spcPts val="0"/>
              </a:spcAft>
              <a:buFont typeface="+mj-lt"/>
              <a:buAutoNum type="arabicPeriod"/>
              <a:defRPr/>
            </a:pPr>
            <a:endParaRPr lang="en-US" dirty="0" smtClean="0"/>
          </a:p>
          <a:p>
            <a:pPr marL="228600" indent="-228600" eaLnBrk="1" fontAlgn="auto" hangingPunct="1">
              <a:spcBef>
                <a:spcPts val="0"/>
              </a:spcBef>
              <a:spcAft>
                <a:spcPts val="0"/>
              </a:spcAft>
              <a:buFont typeface="+mj-lt"/>
              <a:buAutoNum type="arabicPeriod"/>
              <a:defRPr/>
            </a:pPr>
            <a:endParaRPr lang="en-US" dirty="0" smtClean="0"/>
          </a:p>
          <a:p>
            <a:pPr marL="228600" indent="-228600" eaLnBrk="1" fontAlgn="auto" hangingPunct="1">
              <a:spcBef>
                <a:spcPts val="0"/>
              </a:spcBef>
              <a:spcAft>
                <a:spcPts val="0"/>
              </a:spcAft>
              <a:buFont typeface="+mj-lt"/>
              <a:buNone/>
              <a:defRPr/>
            </a:pPr>
            <a:r>
              <a:rPr lang="en-US" dirty="0" smtClean="0"/>
              <a:t>To reproduce the first picture with animation effects on this slide, do the following:</a:t>
            </a:r>
          </a:p>
          <a:p>
            <a:pPr marL="228600" indent="-228600" eaLnBrk="1" fontAlgn="auto" hangingPunct="1">
              <a:spcBef>
                <a:spcPts val="0"/>
              </a:spcBef>
              <a:spcAft>
                <a:spcPts val="0"/>
              </a:spcAft>
              <a:buFont typeface="+mj-lt"/>
              <a:buAutoNum type="arabicPeriod"/>
              <a:defRPr/>
            </a:pPr>
            <a:r>
              <a:rPr lang="en-US" dirty="0" smtClean="0"/>
              <a:t>On the </a:t>
            </a:r>
            <a:r>
              <a:rPr lang="en-US" b="1" dirty="0" smtClean="0"/>
              <a:t>Insert tab</a:t>
            </a:r>
            <a:r>
              <a:rPr lang="en-US" dirty="0" smtClean="0"/>
              <a:t>, in the </a:t>
            </a:r>
            <a:r>
              <a:rPr lang="en-US" b="1" dirty="0" smtClean="0"/>
              <a:t>Illustrations</a:t>
            </a:r>
            <a:r>
              <a:rPr lang="en-US" dirty="0" smtClean="0"/>
              <a:t> group, click </a:t>
            </a:r>
            <a:r>
              <a:rPr lang="en-US" b="1" dirty="0" smtClean="0"/>
              <a:t>Picture</a:t>
            </a:r>
            <a:r>
              <a:rPr lang="en-US" dirty="0" smtClean="0"/>
              <a:t>. In the </a:t>
            </a:r>
            <a:r>
              <a:rPr lang="en-US" b="1" dirty="0" smtClean="0"/>
              <a:t>Insert Picture</a:t>
            </a:r>
            <a:r>
              <a:rPr lang="en-US" dirty="0" smtClean="0"/>
              <a:t> dialog box, select a picture and then click </a:t>
            </a:r>
            <a:r>
              <a:rPr lang="en-US" b="1" dirty="0" smtClean="0"/>
              <a:t>Insert</a:t>
            </a:r>
            <a:r>
              <a:rPr lang="en-US" dirty="0" smtClean="0"/>
              <a:t>. </a:t>
            </a:r>
          </a:p>
          <a:p>
            <a:pPr marL="228600" indent="-228600" eaLnBrk="1" fontAlgn="auto" hangingPunct="1">
              <a:spcBef>
                <a:spcPts val="0"/>
              </a:spcBef>
              <a:spcAft>
                <a:spcPts val="0"/>
              </a:spcAft>
              <a:buFont typeface="+mj-lt"/>
              <a:buAutoNum type="arabicPeriod"/>
              <a:defRPr/>
            </a:pPr>
            <a:r>
              <a:rPr lang="en-US" dirty="0" smtClean="0"/>
              <a:t>On the slide, select the picture. Under </a:t>
            </a:r>
            <a:r>
              <a:rPr lang="en-US" b="1" dirty="0" smtClean="0"/>
              <a:t>Picture Tools</a:t>
            </a:r>
            <a:r>
              <a:rPr lang="en-US" dirty="0" smtClean="0"/>
              <a:t>, on the </a:t>
            </a:r>
            <a:r>
              <a:rPr lang="en-US" b="1" dirty="0" smtClean="0"/>
              <a:t>Format</a:t>
            </a:r>
            <a:r>
              <a:rPr lang="en-US" dirty="0" smtClean="0"/>
              <a:t> tab, in the bottom right corner of the </a:t>
            </a:r>
            <a:r>
              <a:rPr lang="en-US" b="1" dirty="0" smtClean="0"/>
              <a:t>Size</a:t>
            </a:r>
            <a:r>
              <a:rPr lang="en-US" dirty="0" smtClean="0"/>
              <a:t> group, click the </a:t>
            </a:r>
            <a:r>
              <a:rPr lang="en-US" b="1" dirty="0" smtClean="0"/>
              <a:t>Size and Position</a:t>
            </a:r>
            <a:r>
              <a:rPr lang="en-US" dirty="0" smtClean="0"/>
              <a:t> dialog box launcher. In the </a:t>
            </a:r>
            <a:r>
              <a:rPr lang="en-US" b="1" dirty="0" smtClean="0"/>
              <a:t>Size and Position </a:t>
            </a:r>
            <a:r>
              <a:rPr lang="en-US" dirty="0" smtClean="0"/>
              <a:t> dialog box, on the </a:t>
            </a:r>
            <a:r>
              <a:rPr lang="en-US" b="1" dirty="0" smtClean="0"/>
              <a:t>Size</a:t>
            </a:r>
            <a:r>
              <a:rPr lang="en-US" dirty="0" smtClean="0"/>
              <a:t> tab, resize or crop the picture as needed so that under </a:t>
            </a:r>
            <a:r>
              <a:rPr lang="en-US" b="1" dirty="0" smtClean="0"/>
              <a:t>Size and rotate</a:t>
            </a:r>
            <a:r>
              <a:rPr lang="en-US" dirty="0" smtClean="0"/>
              <a:t>, the </a:t>
            </a:r>
            <a:r>
              <a:rPr lang="en-US" b="1" dirty="0" smtClean="0"/>
              <a:t>Height</a:t>
            </a:r>
            <a:r>
              <a:rPr lang="en-US" dirty="0" smtClean="0"/>
              <a:t> box is set to </a:t>
            </a:r>
            <a:r>
              <a:rPr lang="en-US" b="1" dirty="0" smtClean="0"/>
              <a:t>3.81”</a:t>
            </a:r>
            <a:r>
              <a:rPr lang="en-US" dirty="0" smtClean="0"/>
              <a:t> and the </a:t>
            </a:r>
            <a:r>
              <a:rPr lang="en-US" b="1" dirty="0" smtClean="0"/>
              <a:t>Width</a:t>
            </a:r>
            <a:r>
              <a:rPr lang="en-US" dirty="0" smtClean="0"/>
              <a:t> box is set to </a:t>
            </a:r>
            <a:r>
              <a:rPr lang="en-US" b="1" dirty="0" smtClean="0"/>
              <a:t>2.54”</a:t>
            </a:r>
            <a:r>
              <a:rPr lang="en-US" dirty="0" smtClean="0"/>
              <a:t>. Resize the picture under </a:t>
            </a:r>
            <a:r>
              <a:rPr lang="en-US" b="1" dirty="0" smtClean="0"/>
              <a:t>Size and rotate </a:t>
            </a:r>
            <a:r>
              <a:rPr lang="en-US" dirty="0" smtClean="0"/>
              <a:t>by entering values into the </a:t>
            </a:r>
            <a:r>
              <a:rPr lang="en-US" b="1" dirty="0" smtClean="0"/>
              <a:t>Height</a:t>
            </a:r>
            <a:r>
              <a:rPr lang="en-US" dirty="0" smtClean="0"/>
              <a:t> and </a:t>
            </a:r>
            <a:r>
              <a:rPr lang="en-US" b="1" dirty="0" smtClean="0"/>
              <a:t>Width</a:t>
            </a:r>
            <a:r>
              <a:rPr lang="en-US" dirty="0" smtClean="0"/>
              <a:t> boxes. Crop the picture under </a:t>
            </a:r>
            <a:r>
              <a:rPr lang="en-US" b="1" dirty="0" smtClean="0"/>
              <a:t>Crop from </a:t>
            </a:r>
            <a:r>
              <a:rPr lang="en-US" dirty="0" smtClean="0"/>
              <a:t>by entering values into the </a:t>
            </a:r>
            <a:r>
              <a:rPr lang="en-US" b="1" dirty="0" smtClean="0"/>
              <a:t>Left</a:t>
            </a:r>
            <a:r>
              <a:rPr lang="en-US" dirty="0" smtClean="0"/>
              <a:t>, </a:t>
            </a:r>
            <a:r>
              <a:rPr lang="en-US" b="1" dirty="0" smtClean="0"/>
              <a:t>Right</a:t>
            </a:r>
            <a:r>
              <a:rPr lang="en-US" dirty="0" smtClean="0"/>
              <a:t>, </a:t>
            </a:r>
            <a:r>
              <a:rPr lang="en-US" b="1" dirty="0" smtClean="0"/>
              <a:t>Top</a:t>
            </a:r>
            <a:r>
              <a:rPr lang="en-US" dirty="0" smtClean="0"/>
              <a:t>, and </a:t>
            </a:r>
            <a:r>
              <a:rPr lang="en-US" b="1" dirty="0" smtClean="0"/>
              <a:t>Bottom</a:t>
            </a:r>
            <a:r>
              <a:rPr lang="en-US" dirty="0" smtClean="0"/>
              <a:t> boxes. </a:t>
            </a:r>
          </a:p>
          <a:p>
            <a:pPr marL="228600" indent="-228600" eaLnBrk="1" fontAlgn="auto" hangingPunct="1">
              <a:spcBef>
                <a:spcPts val="0"/>
              </a:spcBef>
              <a:spcAft>
                <a:spcPts val="0"/>
              </a:spcAft>
              <a:buFont typeface="+mj-lt"/>
              <a:buAutoNum type="arabicPeriod"/>
              <a:defRPr/>
            </a:pPr>
            <a:r>
              <a:rPr lang="en-US" dirty="0" smtClean="0"/>
              <a:t>Drag the picture into the into the top left corner of the slide. (</a:t>
            </a:r>
            <a:r>
              <a:rPr lang="en-US" b="1" dirty="0" smtClean="0"/>
              <a:t>Note: </a:t>
            </a:r>
            <a:r>
              <a:rPr lang="en-US" dirty="0" smtClean="0"/>
              <a:t>Align the left edge of the picture with the left edge of the slide, and leave a small margin between the top edge of the picture and the top edge of the slide.)</a:t>
            </a:r>
          </a:p>
          <a:p>
            <a:pPr marL="228600" indent="-228600" eaLnBrk="1" fontAlgn="auto" hangingPunct="1">
              <a:spcBef>
                <a:spcPts val="0"/>
              </a:spcBef>
              <a:spcAft>
                <a:spcPts val="0"/>
              </a:spcAft>
              <a:buFont typeface="+mj-lt"/>
              <a:buAutoNum type="arabicPeriod"/>
              <a:defRPr/>
            </a:pPr>
            <a:r>
              <a:rPr lang="en-US" dirty="0" smtClean="0"/>
              <a:t>Select the picture. Under </a:t>
            </a:r>
            <a:r>
              <a:rPr lang="en-US" b="1" dirty="0" smtClean="0"/>
              <a:t>Picture</a:t>
            </a:r>
            <a:r>
              <a:rPr lang="en-US" dirty="0" smtClean="0"/>
              <a:t> </a:t>
            </a:r>
            <a:r>
              <a:rPr lang="en-US" b="1" dirty="0" smtClean="0"/>
              <a:t>Tools</a:t>
            </a:r>
            <a:r>
              <a:rPr lang="en-US" dirty="0" smtClean="0"/>
              <a:t>, on the </a:t>
            </a:r>
            <a:r>
              <a:rPr lang="en-US" b="1" dirty="0" smtClean="0"/>
              <a:t>Format</a:t>
            </a:r>
            <a:r>
              <a:rPr lang="en-US" dirty="0" smtClean="0"/>
              <a:t> tab, in the bottom right corner of the </a:t>
            </a:r>
            <a:r>
              <a:rPr lang="en-US" b="1" dirty="0" smtClean="0"/>
              <a:t>Picture Styles </a:t>
            </a:r>
            <a:r>
              <a:rPr lang="en-US" dirty="0" smtClean="0"/>
              <a:t>group, click the </a:t>
            </a:r>
            <a:r>
              <a:rPr lang="en-US" b="1" dirty="0" smtClean="0"/>
              <a:t>Format Shape </a:t>
            </a:r>
            <a:r>
              <a:rPr lang="en-US" dirty="0" smtClean="0"/>
              <a:t>dialog box launcher.</a:t>
            </a:r>
          </a:p>
          <a:p>
            <a:pPr marL="228600" indent="-228600" eaLnBrk="1" fontAlgn="auto" hangingPunct="1">
              <a:spcBef>
                <a:spcPts val="0"/>
              </a:spcBef>
              <a:spcAft>
                <a:spcPts val="0"/>
              </a:spcAft>
              <a:buFont typeface="+mj-lt"/>
              <a:buAutoNum type="arabicPeriod"/>
              <a:defRPr/>
            </a:pPr>
            <a:r>
              <a:rPr lang="en-US" dirty="0" smtClean="0"/>
              <a:t>In the </a:t>
            </a:r>
            <a:r>
              <a:rPr lang="en-US" b="1" dirty="0" smtClean="0"/>
              <a:t>Format Picture </a:t>
            </a:r>
            <a:r>
              <a:rPr lang="en-US" dirty="0" smtClean="0"/>
              <a:t>dialog box, in the left pane, click </a:t>
            </a:r>
            <a:r>
              <a:rPr lang="en-US" b="1" dirty="0" smtClean="0"/>
              <a:t>Picture</a:t>
            </a:r>
            <a:r>
              <a:rPr lang="en-US" dirty="0" smtClean="0"/>
              <a:t>, and then do the following in the </a:t>
            </a:r>
            <a:r>
              <a:rPr lang="en-US" b="1" dirty="0" smtClean="0"/>
              <a:t>Picture</a:t>
            </a:r>
            <a:r>
              <a:rPr lang="en-US" dirty="0" smtClean="0"/>
              <a:t> pane: </a:t>
            </a:r>
          </a:p>
          <a:p>
            <a:pPr marL="685800" lvl="1" indent="-228600" eaLnBrk="1" fontAlgn="auto" hangingPunct="1">
              <a:spcBef>
                <a:spcPts val="0"/>
              </a:spcBef>
              <a:spcAft>
                <a:spcPts val="0"/>
              </a:spcAft>
              <a:buFont typeface="Arial" pitchFamily="34" charset="0"/>
              <a:buChar char="•"/>
              <a:defRPr/>
            </a:pPr>
            <a:r>
              <a:rPr lang="en-US" dirty="0" smtClean="0"/>
              <a:t>Click the button next to </a:t>
            </a:r>
            <a:r>
              <a:rPr lang="en-US" b="1" dirty="0" smtClean="0"/>
              <a:t>Recolor</a:t>
            </a:r>
            <a:r>
              <a:rPr lang="en-US" dirty="0" smtClean="0"/>
              <a:t>, and then select the recolor option that works best with the picture. (</a:t>
            </a:r>
            <a:r>
              <a:rPr lang="en-US" b="1" dirty="0" smtClean="0"/>
              <a:t>Note: </a:t>
            </a:r>
            <a:r>
              <a:rPr lang="en-US" dirty="0" smtClean="0"/>
              <a:t>The first picture in the example above is set to </a:t>
            </a:r>
            <a:r>
              <a:rPr lang="en-US" b="1" dirty="0" smtClean="0"/>
              <a:t>No Recolor</a:t>
            </a:r>
            <a:r>
              <a:rPr lang="en-US" dirty="0" smtClean="0"/>
              <a:t>.)</a:t>
            </a:r>
            <a:endParaRPr lang="en-US" i="1" dirty="0" smtClean="0"/>
          </a:p>
          <a:p>
            <a:pPr marL="685800" lvl="1" indent="-228600" eaLnBrk="1" fontAlgn="auto" hangingPunct="1">
              <a:spcBef>
                <a:spcPts val="0"/>
              </a:spcBef>
              <a:spcAft>
                <a:spcPts val="0"/>
              </a:spcAft>
              <a:buFont typeface="Arial" pitchFamily="34" charset="0"/>
              <a:buChar char="•"/>
              <a:defRPr/>
            </a:pPr>
            <a:r>
              <a:rPr lang="en-US" dirty="0" smtClean="0"/>
              <a:t>In the </a:t>
            </a:r>
            <a:r>
              <a:rPr lang="en-US" b="1" dirty="0" smtClean="0"/>
              <a:t>Brightness</a:t>
            </a:r>
            <a:r>
              <a:rPr lang="en-US" dirty="0" smtClean="0"/>
              <a:t> box, enter </a:t>
            </a:r>
            <a:r>
              <a:rPr lang="en-US" b="1" dirty="0" smtClean="0"/>
              <a:t>50%</a:t>
            </a:r>
            <a:r>
              <a:rPr lang="en-US" dirty="0" smtClean="0"/>
              <a:t>. (</a:t>
            </a:r>
            <a:r>
              <a:rPr lang="en-US" b="1" dirty="0" smtClean="0"/>
              <a:t>Note: </a:t>
            </a:r>
            <a:r>
              <a:rPr lang="en-US" dirty="0" smtClean="0"/>
              <a:t>You may want to adjust the brightness settings for the picture you have chosen.)</a:t>
            </a:r>
          </a:p>
          <a:p>
            <a:pPr marL="228600" indent="-228600" eaLnBrk="1" fontAlgn="auto" hangingPunct="1">
              <a:spcBef>
                <a:spcPts val="0"/>
              </a:spcBef>
              <a:spcAft>
                <a:spcPts val="0"/>
              </a:spcAft>
              <a:buFont typeface="+mj-lt"/>
              <a:buAutoNum type="arabicPeriod"/>
              <a:defRPr/>
            </a:pPr>
            <a:r>
              <a:rPr lang="en-US" dirty="0" smtClean="0"/>
              <a:t>On the </a:t>
            </a:r>
            <a:r>
              <a:rPr lang="en-US" b="1" dirty="0" smtClean="0"/>
              <a:t>Animations</a:t>
            </a:r>
            <a:r>
              <a:rPr lang="en-US" dirty="0" smtClean="0"/>
              <a:t> tab, in the </a:t>
            </a:r>
            <a:r>
              <a:rPr lang="en-US" b="1" dirty="0" smtClean="0"/>
              <a:t>Animations</a:t>
            </a:r>
            <a:r>
              <a:rPr lang="en-US" dirty="0" smtClean="0"/>
              <a:t> group, click </a:t>
            </a:r>
            <a:r>
              <a:rPr lang="en-US" b="1" dirty="0" smtClean="0"/>
              <a:t>Custom</a:t>
            </a:r>
            <a:r>
              <a:rPr lang="en-US" dirty="0" smtClean="0"/>
              <a:t> </a:t>
            </a:r>
            <a:r>
              <a:rPr lang="en-US" b="1" dirty="0" smtClean="0"/>
              <a:t>Animation</a:t>
            </a:r>
            <a:r>
              <a:rPr lang="en-US" dirty="0" smtClean="0"/>
              <a:t>.</a:t>
            </a:r>
          </a:p>
          <a:p>
            <a:pPr marL="228600" indent="-228600" eaLnBrk="1" fontAlgn="auto" hangingPunct="1">
              <a:spcBef>
                <a:spcPts val="0"/>
              </a:spcBef>
              <a:spcAft>
                <a:spcPts val="0"/>
              </a:spcAft>
              <a:buFont typeface="+mj-lt"/>
              <a:buAutoNum type="arabicPeriod"/>
              <a:defRPr/>
            </a:pPr>
            <a:r>
              <a:rPr lang="en-US" dirty="0" smtClean="0"/>
              <a:t>On the slide, select the picture, and then do the following in the </a:t>
            </a:r>
            <a:r>
              <a:rPr lang="en-US" b="1" dirty="0" smtClean="0"/>
              <a:t>Custom Animation </a:t>
            </a:r>
            <a:r>
              <a:rPr lang="en-US" dirty="0" smtClean="0"/>
              <a:t>task pane:</a:t>
            </a:r>
          </a:p>
          <a:p>
            <a:pPr marL="685800" lvl="1" indent="-228600" eaLnBrk="1" fontAlgn="auto" hangingPunct="1">
              <a:spcBef>
                <a:spcPts val="0"/>
              </a:spcBef>
              <a:spcAft>
                <a:spcPts val="0"/>
              </a:spcAft>
              <a:buFont typeface="+mj-lt"/>
              <a:buAutoNum type="arabicPeriod"/>
              <a:defRPr/>
            </a:pPr>
            <a:r>
              <a:rPr lang="en-US" dirty="0" smtClean="0"/>
              <a:t>Click </a:t>
            </a:r>
            <a:r>
              <a:rPr lang="en-US" b="1" dirty="0" smtClean="0"/>
              <a:t>Add Effect</a:t>
            </a:r>
            <a:r>
              <a:rPr lang="en-US" dirty="0" smtClean="0"/>
              <a:t>, point to </a:t>
            </a:r>
            <a:r>
              <a:rPr lang="en-US" b="1" dirty="0" smtClean="0"/>
              <a:t>Entrance</a:t>
            </a:r>
            <a:r>
              <a:rPr lang="en-US" dirty="0" smtClean="0"/>
              <a:t>, and then click </a:t>
            </a:r>
            <a:r>
              <a:rPr lang="en-US" b="1" dirty="0" smtClean="0"/>
              <a:t>More</a:t>
            </a:r>
            <a:r>
              <a:rPr lang="en-US" dirty="0" smtClean="0"/>
              <a:t> </a:t>
            </a:r>
            <a:r>
              <a:rPr lang="en-US" b="1" dirty="0" smtClean="0"/>
              <a:t>Effects</a:t>
            </a:r>
            <a:r>
              <a:rPr lang="en-US" dirty="0" smtClean="0"/>
              <a:t>. In the </a:t>
            </a:r>
            <a:r>
              <a:rPr lang="en-US" b="1" dirty="0" smtClean="0"/>
              <a:t>Add Entrance Effect </a:t>
            </a:r>
            <a:r>
              <a:rPr lang="en-US" dirty="0" smtClean="0"/>
              <a:t>dialog box,</a:t>
            </a:r>
            <a:r>
              <a:rPr lang="en-US" b="1" dirty="0" smtClean="0"/>
              <a:t> </a:t>
            </a:r>
            <a:r>
              <a:rPr lang="en-US" dirty="0" smtClean="0"/>
              <a:t>under </a:t>
            </a:r>
            <a:r>
              <a:rPr lang="en-US" b="1" dirty="0" smtClean="0"/>
              <a:t>Basic</a:t>
            </a:r>
            <a:r>
              <a:rPr lang="en-US" dirty="0" smtClean="0"/>
              <a:t>, click </a:t>
            </a:r>
            <a:r>
              <a:rPr lang="en-US" b="1" dirty="0" smtClean="0"/>
              <a:t>Fly In</a:t>
            </a:r>
            <a:r>
              <a:rPr lang="en-US" dirty="0" smtClean="0"/>
              <a:t>, and then click </a:t>
            </a:r>
            <a:r>
              <a:rPr lang="en-US" b="1" dirty="0" smtClean="0"/>
              <a:t>OK</a:t>
            </a:r>
            <a:r>
              <a:rPr lang="en-US" dirty="0" smtClean="0"/>
              <a:t>.</a:t>
            </a:r>
          </a:p>
          <a:p>
            <a:pPr marL="1143000" lvl="2" indent="-228600" eaLnBrk="1" fontAlgn="auto" hangingPunct="1">
              <a:spcBef>
                <a:spcPts val="0"/>
              </a:spcBef>
              <a:spcAft>
                <a:spcPts val="0"/>
              </a:spcAft>
              <a:buFont typeface="Arial" pitchFamily="34" charset="0"/>
              <a:buChar char="•"/>
              <a:defRPr/>
            </a:pPr>
            <a:r>
              <a:rPr lang="en-US" dirty="0" smtClean="0"/>
              <a:t>Under </a:t>
            </a:r>
            <a:r>
              <a:rPr lang="en-US" b="1" dirty="0" smtClean="0"/>
              <a:t>Modify: Fly In</a:t>
            </a:r>
            <a:r>
              <a:rPr lang="en-US" dirty="0" smtClean="0"/>
              <a:t>, in the </a:t>
            </a:r>
            <a:r>
              <a:rPr lang="en-US" b="1" dirty="0" smtClean="0"/>
              <a:t>Start </a:t>
            </a:r>
            <a:r>
              <a:rPr lang="en-US" dirty="0" smtClean="0"/>
              <a:t>list, select </a:t>
            </a:r>
            <a:r>
              <a:rPr lang="en-US" b="1" dirty="0" smtClean="0"/>
              <a:t>With Previous</a:t>
            </a:r>
            <a:r>
              <a:rPr lang="en-US" dirty="0" smtClean="0"/>
              <a:t>. </a:t>
            </a:r>
          </a:p>
          <a:p>
            <a:pPr marL="1143000" lvl="2" indent="-228600" eaLnBrk="1" fontAlgn="auto" hangingPunct="1">
              <a:spcBef>
                <a:spcPts val="0"/>
              </a:spcBef>
              <a:spcAft>
                <a:spcPts val="0"/>
              </a:spcAft>
              <a:buFont typeface="Arial" pitchFamily="34" charset="0"/>
              <a:buChar char="•"/>
              <a:defRPr/>
            </a:pPr>
            <a:r>
              <a:rPr lang="en-US" dirty="0" smtClean="0"/>
              <a:t>Under </a:t>
            </a:r>
            <a:r>
              <a:rPr lang="en-US" b="1" dirty="0" smtClean="0"/>
              <a:t>Modify: Fly In</a:t>
            </a:r>
            <a:r>
              <a:rPr lang="en-US" dirty="0" smtClean="0"/>
              <a:t>,</a:t>
            </a:r>
            <a:r>
              <a:rPr lang="en-US" b="1" dirty="0" smtClean="0"/>
              <a:t> </a:t>
            </a:r>
            <a:r>
              <a:rPr lang="en-US" dirty="0" smtClean="0"/>
              <a:t>in the </a:t>
            </a:r>
            <a:r>
              <a:rPr lang="en-US" b="1" dirty="0" smtClean="0"/>
              <a:t>Direction</a:t>
            </a:r>
            <a:r>
              <a:rPr lang="en-US" dirty="0" smtClean="0"/>
              <a:t> list, select </a:t>
            </a:r>
            <a:r>
              <a:rPr lang="en-US" b="1" dirty="0" smtClean="0"/>
              <a:t>From Left</a:t>
            </a:r>
            <a:r>
              <a:rPr lang="en-US" dirty="0" smtClean="0"/>
              <a:t>.</a:t>
            </a:r>
          </a:p>
          <a:p>
            <a:pPr marL="1143000" lvl="2" indent="-228600" eaLnBrk="1" fontAlgn="auto" hangingPunct="1">
              <a:spcBef>
                <a:spcPts val="0"/>
              </a:spcBef>
              <a:spcAft>
                <a:spcPts val="0"/>
              </a:spcAft>
              <a:buFont typeface="Arial" pitchFamily="34" charset="0"/>
              <a:buChar char="•"/>
              <a:defRPr/>
            </a:pPr>
            <a:r>
              <a:rPr lang="en-US" dirty="0" smtClean="0"/>
              <a:t>Under </a:t>
            </a:r>
            <a:r>
              <a:rPr lang="en-US" b="1" dirty="0" smtClean="0"/>
              <a:t>Modify: Fly In</a:t>
            </a:r>
            <a:r>
              <a:rPr lang="en-US" dirty="0" smtClean="0"/>
              <a:t>,</a:t>
            </a:r>
            <a:r>
              <a:rPr lang="en-US" b="1" dirty="0" smtClean="0"/>
              <a:t> </a:t>
            </a:r>
            <a:r>
              <a:rPr lang="en-US" dirty="0" smtClean="0"/>
              <a:t>in the </a:t>
            </a:r>
            <a:r>
              <a:rPr lang="en-US" b="1" dirty="0" smtClean="0"/>
              <a:t>Speed </a:t>
            </a:r>
            <a:r>
              <a:rPr lang="en-US" dirty="0" smtClean="0"/>
              <a:t>list, select </a:t>
            </a:r>
            <a:r>
              <a:rPr lang="en-US" b="1" dirty="0" smtClean="0"/>
              <a:t>Fast</a:t>
            </a:r>
            <a:r>
              <a:rPr lang="en-US" dirty="0" smtClean="0"/>
              <a:t>.</a:t>
            </a:r>
          </a:p>
          <a:p>
            <a:pPr marL="685800" lvl="1" indent="-228600" eaLnBrk="1" fontAlgn="auto" hangingPunct="1">
              <a:spcBef>
                <a:spcPts val="0"/>
              </a:spcBef>
              <a:spcAft>
                <a:spcPts val="0"/>
              </a:spcAft>
              <a:buFont typeface="+mj-lt"/>
              <a:buAutoNum type="arabicPeriod"/>
              <a:defRPr/>
            </a:pPr>
            <a:r>
              <a:rPr lang="en-US" dirty="0" smtClean="0"/>
              <a:t>Click </a:t>
            </a:r>
            <a:r>
              <a:rPr lang="en-US" b="1" dirty="0" smtClean="0"/>
              <a:t>Add Effect</a:t>
            </a:r>
            <a:r>
              <a:rPr lang="en-US" dirty="0" smtClean="0"/>
              <a:t>, point to </a:t>
            </a:r>
            <a:r>
              <a:rPr lang="en-US" b="1" dirty="0" smtClean="0"/>
              <a:t>Entrance</a:t>
            </a:r>
            <a:r>
              <a:rPr lang="en-US" dirty="0" smtClean="0"/>
              <a:t>, and then click </a:t>
            </a:r>
            <a:r>
              <a:rPr lang="en-US" b="1" dirty="0" smtClean="0"/>
              <a:t>More</a:t>
            </a:r>
            <a:r>
              <a:rPr lang="en-US" dirty="0" smtClean="0"/>
              <a:t> </a:t>
            </a:r>
            <a:r>
              <a:rPr lang="en-US" b="1" dirty="0" smtClean="0"/>
              <a:t>Effects</a:t>
            </a:r>
            <a:r>
              <a:rPr lang="en-US" dirty="0" smtClean="0"/>
              <a:t>. In the </a:t>
            </a:r>
            <a:r>
              <a:rPr lang="en-US" b="1" dirty="0" smtClean="0"/>
              <a:t>Add Entrance Effect </a:t>
            </a:r>
            <a:r>
              <a:rPr lang="en-US" dirty="0" smtClean="0"/>
              <a:t>dialog box,</a:t>
            </a:r>
            <a:r>
              <a:rPr lang="en-US" b="1" dirty="0" smtClean="0"/>
              <a:t> </a:t>
            </a:r>
            <a:r>
              <a:rPr lang="en-US" dirty="0" smtClean="0"/>
              <a:t>under </a:t>
            </a:r>
            <a:r>
              <a:rPr lang="en-US" b="1" dirty="0" smtClean="0"/>
              <a:t>Subtle</a:t>
            </a:r>
            <a:r>
              <a:rPr lang="en-US" dirty="0" smtClean="0"/>
              <a:t>, click </a:t>
            </a:r>
            <a:r>
              <a:rPr lang="en-US" b="1" dirty="0" smtClean="0"/>
              <a:t>Expand</a:t>
            </a:r>
            <a:r>
              <a:rPr lang="en-US" dirty="0" smtClean="0"/>
              <a:t>, and then click </a:t>
            </a:r>
            <a:r>
              <a:rPr lang="en-US" b="1" dirty="0" smtClean="0"/>
              <a:t>OK</a:t>
            </a:r>
            <a:r>
              <a:rPr lang="en-US" dirty="0" smtClean="0"/>
              <a:t>.</a:t>
            </a:r>
          </a:p>
          <a:p>
            <a:pPr marL="1143000" lvl="2" indent="-228600" eaLnBrk="1" fontAlgn="auto" hangingPunct="1">
              <a:spcBef>
                <a:spcPts val="0"/>
              </a:spcBef>
              <a:spcAft>
                <a:spcPts val="0"/>
              </a:spcAft>
              <a:buFont typeface="Arial" pitchFamily="34" charset="0"/>
              <a:buChar char="•"/>
              <a:defRPr/>
            </a:pPr>
            <a:r>
              <a:rPr lang="en-US" dirty="0" smtClean="0"/>
              <a:t>Under </a:t>
            </a:r>
            <a:r>
              <a:rPr lang="en-US" b="1" dirty="0" smtClean="0"/>
              <a:t>Modify: Expand</a:t>
            </a:r>
            <a:r>
              <a:rPr lang="en-US" dirty="0" smtClean="0"/>
              <a:t>, in the </a:t>
            </a:r>
            <a:r>
              <a:rPr lang="en-US" b="1" dirty="0" smtClean="0"/>
              <a:t>Start </a:t>
            </a:r>
            <a:r>
              <a:rPr lang="en-US" dirty="0" smtClean="0"/>
              <a:t>list, select </a:t>
            </a:r>
            <a:r>
              <a:rPr lang="en-US" b="1" dirty="0" smtClean="0"/>
              <a:t>With Previous</a:t>
            </a:r>
            <a:r>
              <a:rPr lang="en-US" dirty="0" smtClean="0"/>
              <a:t>.</a:t>
            </a:r>
          </a:p>
          <a:p>
            <a:pPr marL="1143000" lvl="2" indent="-228600" eaLnBrk="1" fontAlgn="auto" hangingPunct="1">
              <a:spcBef>
                <a:spcPts val="0"/>
              </a:spcBef>
              <a:spcAft>
                <a:spcPts val="0"/>
              </a:spcAft>
              <a:buFont typeface="Arial" pitchFamily="34" charset="0"/>
              <a:buChar char="•"/>
              <a:defRPr/>
            </a:pPr>
            <a:r>
              <a:rPr lang="en-US" dirty="0" smtClean="0"/>
              <a:t>Under </a:t>
            </a:r>
            <a:r>
              <a:rPr lang="en-US" b="1" dirty="0" smtClean="0"/>
              <a:t>Modify: Expand</a:t>
            </a:r>
            <a:r>
              <a:rPr lang="en-US" dirty="0" smtClean="0"/>
              <a:t>, in the </a:t>
            </a:r>
            <a:r>
              <a:rPr lang="en-US" b="1" dirty="0" smtClean="0"/>
              <a:t>Speed </a:t>
            </a:r>
            <a:r>
              <a:rPr lang="en-US" dirty="0" smtClean="0"/>
              <a:t>list, select </a:t>
            </a:r>
            <a:r>
              <a:rPr lang="en-US" b="1" dirty="0" smtClean="0"/>
              <a:t>Fast</a:t>
            </a:r>
            <a:r>
              <a:rPr lang="en-US" dirty="0" smtClean="0"/>
              <a:t>.</a:t>
            </a:r>
          </a:p>
          <a:p>
            <a:pPr marL="228600" indent="-228600" eaLnBrk="1" fontAlgn="auto" hangingPunct="1">
              <a:spcBef>
                <a:spcPts val="0"/>
              </a:spcBef>
              <a:spcAft>
                <a:spcPts val="0"/>
              </a:spcAft>
              <a:buFont typeface="+mj-lt"/>
              <a:buAutoNum type="arabicPeriod"/>
              <a:defRPr/>
            </a:pPr>
            <a:endParaRPr lang="en-US" dirty="0" smtClean="0"/>
          </a:p>
          <a:p>
            <a:pPr marL="228600" indent="-228600" eaLnBrk="1" fontAlgn="auto" hangingPunct="1">
              <a:spcBef>
                <a:spcPts val="0"/>
              </a:spcBef>
              <a:spcAft>
                <a:spcPts val="0"/>
              </a:spcAft>
              <a:buFont typeface="+mj-lt"/>
              <a:buAutoNum type="arabicPeriod"/>
              <a:defRPr/>
            </a:pPr>
            <a:endParaRPr lang="en-US" dirty="0" smtClean="0"/>
          </a:p>
          <a:p>
            <a:pPr eaLnBrk="1" fontAlgn="auto" hangingPunct="1">
              <a:spcBef>
                <a:spcPts val="0"/>
              </a:spcBef>
              <a:spcAft>
                <a:spcPts val="0"/>
              </a:spcAft>
              <a:buFont typeface="+mj-lt"/>
              <a:buNone/>
              <a:defRPr/>
            </a:pPr>
            <a:r>
              <a:rPr lang="en-US" dirty="0" smtClean="0"/>
              <a:t>To reproduce the second picture with animation effects on this slide, do the following:</a:t>
            </a:r>
          </a:p>
          <a:p>
            <a:pPr marL="228600" indent="-228600" eaLnBrk="1" fontAlgn="auto" hangingPunct="1">
              <a:spcBef>
                <a:spcPts val="0"/>
              </a:spcBef>
              <a:spcAft>
                <a:spcPts val="0"/>
              </a:spcAft>
              <a:buFont typeface="+mj-lt"/>
              <a:buAutoNum type="arabicPeriod"/>
              <a:defRPr/>
            </a:pPr>
            <a:r>
              <a:rPr lang="en-US" dirty="0" smtClean="0"/>
              <a:t>On the slide, select the picture. On th</a:t>
            </a:r>
            <a:r>
              <a:rPr lang="en-US" b="1" dirty="0" smtClean="0"/>
              <a:t>e Home </a:t>
            </a:r>
            <a:r>
              <a:rPr lang="en-US" dirty="0" smtClean="0"/>
              <a:t>tab, in the </a:t>
            </a:r>
            <a:r>
              <a:rPr lang="en-US" b="1" dirty="0" smtClean="0"/>
              <a:t>Clipboard </a:t>
            </a:r>
            <a:r>
              <a:rPr lang="en-US" dirty="0" smtClean="0"/>
              <a:t>group, click the arrow under </a:t>
            </a:r>
            <a:r>
              <a:rPr lang="en-US" b="1" dirty="0" smtClean="0"/>
              <a:t>Paste</a:t>
            </a:r>
            <a:r>
              <a:rPr lang="en-US" dirty="0" smtClean="0"/>
              <a:t>, and then click </a:t>
            </a:r>
            <a:r>
              <a:rPr lang="en-US" b="1" dirty="0" smtClean="0"/>
              <a:t>Duplicate</a:t>
            </a:r>
            <a:r>
              <a:rPr lang="en-US" dirty="0" smtClean="0"/>
              <a:t>.</a:t>
            </a:r>
          </a:p>
          <a:p>
            <a:pPr marL="228600" indent="-228600" eaLnBrk="1" fontAlgn="auto" hangingPunct="1">
              <a:spcBef>
                <a:spcPts val="0"/>
              </a:spcBef>
              <a:spcAft>
                <a:spcPts val="0"/>
              </a:spcAft>
              <a:buFont typeface="+mj-lt"/>
              <a:buAutoNum type="arabicPeriod"/>
              <a:defRPr/>
            </a:pPr>
            <a:r>
              <a:rPr lang="en-US" dirty="0" smtClean="0"/>
              <a:t>Drag the second picture until the left side slightly overlaps the right side of the first picture.</a:t>
            </a:r>
          </a:p>
          <a:p>
            <a:pPr marL="228600" indent="-228600" eaLnBrk="1" fontAlgn="auto" hangingPunct="1">
              <a:spcBef>
                <a:spcPts val="0"/>
              </a:spcBef>
              <a:spcAft>
                <a:spcPts val="0"/>
              </a:spcAft>
              <a:buFont typeface="+mj-lt"/>
              <a:buAutoNum type="arabicPeriod"/>
              <a:defRPr/>
            </a:pPr>
            <a:r>
              <a:rPr lang="en-US" dirty="0" smtClean="0"/>
              <a:t>Select the second picture. Under </a:t>
            </a:r>
            <a:r>
              <a:rPr lang="en-US" b="1" dirty="0" smtClean="0"/>
              <a:t>Picture</a:t>
            </a:r>
            <a:r>
              <a:rPr lang="en-US" dirty="0" smtClean="0"/>
              <a:t> </a:t>
            </a:r>
            <a:r>
              <a:rPr lang="en-US" b="1" dirty="0" smtClean="0"/>
              <a:t>Tools</a:t>
            </a:r>
            <a:r>
              <a:rPr lang="en-US" dirty="0" smtClean="0"/>
              <a:t>, on the </a:t>
            </a:r>
            <a:r>
              <a:rPr lang="en-US" b="1" dirty="0" smtClean="0"/>
              <a:t>Format</a:t>
            </a:r>
            <a:r>
              <a:rPr lang="en-US" dirty="0" smtClean="0"/>
              <a:t> tab, in the bottom right corner of the </a:t>
            </a:r>
            <a:r>
              <a:rPr lang="en-US" b="1" dirty="0" smtClean="0"/>
              <a:t>Picture Styles </a:t>
            </a:r>
            <a:r>
              <a:rPr lang="en-US" dirty="0" smtClean="0"/>
              <a:t>group, click the </a:t>
            </a:r>
            <a:r>
              <a:rPr lang="en-US" b="1" dirty="0" smtClean="0"/>
              <a:t>Format Shape </a:t>
            </a:r>
            <a:r>
              <a:rPr lang="en-US" dirty="0" smtClean="0"/>
              <a:t>dialog box launcher.</a:t>
            </a:r>
          </a:p>
          <a:p>
            <a:pPr marL="228600" indent="-228600" eaLnBrk="1" fontAlgn="auto" hangingPunct="1">
              <a:spcBef>
                <a:spcPts val="0"/>
              </a:spcBef>
              <a:spcAft>
                <a:spcPts val="0"/>
              </a:spcAft>
              <a:buFont typeface="+mj-lt"/>
              <a:buAutoNum type="arabicPeriod"/>
              <a:defRPr/>
            </a:pPr>
            <a:r>
              <a:rPr lang="en-US" dirty="0" smtClean="0"/>
              <a:t>In the </a:t>
            </a:r>
            <a:r>
              <a:rPr lang="en-US" b="1" dirty="0" smtClean="0"/>
              <a:t>Format Picture </a:t>
            </a:r>
            <a:r>
              <a:rPr lang="en-US" dirty="0" smtClean="0"/>
              <a:t>dialog box, in the left pane, click </a:t>
            </a:r>
            <a:r>
              <a:rPr lang="en-US" b="1" dirty="0" smtClean="0"/>
              <a:t>Picture</a:t>
            </a:r>
            <a:r>
              <a:rPr lang="en-US" dirty="0" smtClean="0"/>
              <a:t>. In the </a:t>
            </a:r>
            <a:r>
              <a:rPr lang="en-US" b="1" dirty="0" smtClean="0"/>
              <a:t>Picture</a:t>
            </a:r>
            <a:r>
              <a:rPr lang="en-US" dirty="0" smtClean="0"/>
              <a:t> pane, in the </a:t>
            </a:r>
            <a:r>
              <a:rPr lang="en-US" b="1" dirty="0" smtClean="0"/>
              <a:t>Brightness </a:t>
            </a:r>
            <a:r>
              <a:rPr lang="en-US" dirty="0" smtClean="0"/>
              <a:t>box, enter </a:t>
            </a:r>
            <a:r>
              <a:rPr lang="en-US" b="1" dirty="0" smtClean="0"/>
              <a:t>40%</a:t>
            </a:r>
            <a:r>
              <a:rPr lang="en-US" dirty="0" smtClean="0"/>
              <a:t>. (</a:t>
            </a:r>
            <a:r>
              <a:rPr lang="en-US" b="1" dirty="0" smtClean="0"/>
              <a:t>Note: </a:t>
            </a:r>
            <a:r>
              <a:rPr lang="en-US" dirty="0" smtClean="0"/>
              <a:t>You may want to adjust the brightness settings for the picture you have chosen.)</a:t>
            </a:r>
          </a:p>
          <a:p>
            <a:pPr marL="228600" indent="-228600" eaLnBrk="1" fontAlgn="auto" hangingPunct="1">
              <a:spcBef>
                <a:spcPts val="0"/>
              </a:spcBef>
              <a:spcAft>
                <a:spcPts val="0"/>
              </a:spcAft>
              <a:buFont typeface="+mj-lt"/>
              <a:buAutoNum type="arabicPeriod"/>
              <a:defRPr/>
            </a:pPr>
            <a:r>
              <a:rPr lang="en-US" dirty="0" smtClean="0"/>
              <a:t>Press and hold CTRL, and then select the third and fourth animation effects (fly-in and expand effects for the second picture) in the </a:t>
            </a:r>
            <a:r>
              <a:rPr lang="en-US" b="1" dirty="0" smtClean="0"/>
              <a:t>Custom</a:t>
            </a:r>
            <a:r>
              <a:rPr lang="en-US" dirty="0" smtClean="0"/>
              <a:t> </a:t>
            </a:r>
            <a:r>
              <a:rPr lang="en-US" b="1" dirty="0" smtClean="0"/>
              <a:t>Animation</a:t>
            </a:r>
            <a:r>
              <a:rPr lang="en-US" dirty="0" smtClean="0"/>
              <a:t> task pane. Click the arrow to the right of one of the animation effects, and then click </a:t>
            </a:r>
            <a:r>
              <a:rPr lang="en-US" b="1" dirty="0" smtClean="0"/>
              <a:t>Timing</a:t>
            </a:r>
            <a:r>
              <a:rPr lang="en-US" dirty="0" smtClean="0"/>
              <a:t>. In the </a:t>
            </a:r>
            <a:r>
              <a:rPr lang="en-US" b="1" dirty="0" smtClean="0"/>
              <a:t>Effect Options</a:t>
            </a:r>
            <a:r>
              <a:rPr lang="en-US" dirty="0" smtClean="0"/>
              <a:t> dialog box, on the </a:t>
            </a:r>
            <a:r>
              <a:rPr lang="en-US" b="1" dirty="0" smtClean="0"/>
              <a:t>Timing</a:t>
            </a:r>
            <a:r>
              <a:rPr lang="en-US" dirty="0" smtClean="0"/>
              <a:t> tab, in the </a:t>
            </a:r>
            <a:r>
              <a:rPr lang="en-US" b="1" dirty="0" smtClean="0"/>
              <a:t>Delay</a:t>
            </a:r>
            <a:r>
              <a:rPr lang="en-US" dirty="0" smtClean="0"/>
              <a:t> box, enter </a:t>
            </a:r>
            <a:r>
              <a:rPr lang="en-US" b="1" dirty="0" smtClean="0"/>
              <a:t>0.2</a:t>
            </a:r>
            <a:r>
              <a:rPr lang="en-US" dirty="0" smtClean="0"/>
              <a:t>, and then click </a:t>
            </a:r>
            <a:r>
              <a:rPr lang="en-US" b="1" dirty="0" smtClean="0"/>
              <a:t>OK</a:t>
            </a:r>
            <a:r>
              <a:rPr lang="en-US" dirty="0" smtClean="0"/>
              <a:t>.</a:t>
            </a:r>
          </a:p>
          <a:p>
            <a:pPr marL="228600" indent="-228600" eaLnBrk="1" fontAlgn="auto" hangingPunct="1">
              <a:spcBef>
                <a:spcPts val="0"/>
              </a:spcBef>
              <a:spcAft>
                <a:spcPts val="0"/>
              </a:spcAft>
              <a:buFont typeface="+mj-lt"/>
              <a:buAutoNum type="arabicPeriod"/>
              <a:defRPr/>
            </a:pPr>
            <a:endParaRPr lang="en-US" dirty="0" smtClean="0"/>
          </a:p>
          <a:p>
            <a:pPr marL="228600" indent="-228600" eaLnBrk="1" fontAlgn="auto" hangingPunct="1">
              <a:spcBef>
                <a:spcPts val="0"/>
              </a:spcBef>
              <a:spcAft>
                <a:spcPts val="0"/>
              </a:spcAft>
              <a:buFont typeface="+mj-lt"/>
              <a:buAutoNum type="arabicPeriod"/>
              <a:defRPr/>
            </a:pPr>
            <a:endParaRPr lang="en-US" dirty="0" smtClean="0"/>
          </a:p>
          <a:p>
            <a:pPr marL="228600" indent="-228600" eaLnBrk="1" fontAlgn="auto" hangingPunct="1">
              <a:spcBef>
                <a:spcPts val="0"/>
              </a:spcBef>
              <a:spcAft>
                <a:spcPts val="0"/>
              </a:spcAft>
              <a:buFont typeface="+mj-lt"/>
              <a:buNone/>
              <a:defRPr/>
            </a:pPr>
            <a:r>
              <a:rPr lang="en-US" dirty="0" smtClean="0"/>
              <a:t>To reproduce the third picture with animation effects on this slide, do the following:</a:t>
            </a:r>
          </a:p>
          <a:p>
            <a:pPr marL="228600" indent="-228600" eaLnBrk="1" fontAlgn="auto" hangingPunct="1">
              <a:spcBef>
                <a:spcPts val="0"/>
              </a:spcBef>
              <a:spcAft>
                <a:spcPts val="0"/>
              </a:spcAft>
              <a:buFont typeface="+mj-lt"/>
              <a:buAutoNum type="arabicPeriod"/>
              <a:defRPr/>
            </a:pPr>
            <a:r>
              <a:rPr lang="en-US" dirty="0" smtClean="0"/>
              <a:t>On the slide, select the second picture. On the </a:t>
            </a:r>
            <a:r>
              <a:rPr lang="en-US" b="1" dirty="0" smtClean="0"/>
              <a:t>Home</a:t>
            </a:r>
            <a:r>
              <a:rPr lang="en-US" dirty="0" smtClean="0"/>
              <a:t> tab, in the </a:t>
            </a:r>
            <a:r>
              <a:rPr lang="en-US" b="1" dirty="0" smtClean="0"/>
              <a:t>Clipboard</a:t>
            </a:r>
            <a:r>
              <a:rPr lang="en-US" dirty="0" smtClean="0"/>
              <a:t> group, click the arrow under </a:t>
            </a:r>
            <a:r>
              <a:rPr lang="en-US" b="1" dirty="0" smtClean="0"/>
              <a:t>Paste</a:t>
            </a:r>
            <a:r>
              <a:rPr lang="en-US" dirty="0" smtClean="0"/>
              <a:t>, and then click </a:t>
            </a:r>
            <a:r>
              <a:rPr lang="en-US" b="1" dirty="0" smtClean="0"/>
              <a:t>Duplicate</a:t>
            </a:r>
            <a:r>
              <a:rPr lang="en-US" dirty="0" smtClean="0"/>
              <a:t>.</a:t>
            </a:r>
          </a:p>
          <a:p>
            <a:pPr marL="228600" indent="-228600" eaLnBrk="1" fontAlgn="auto" hangingPunct="1">
              <a:spcBef>
                <a:spcPts val="0"/>
              </a:spcBef>
              <a:spcAft>
                <a:spcPts val="0"/>
              </a:spcAft>
              <a:buFont typeface="+mj-lt"/>
              <a:buAutoNum type="arabicPeriod"/>
              <a:defRPr/>
            </a:pPr>
            <a:r>
              <a:rPr lang="en-US" dirty="0" smtClean="0"/>
              <a:t>Drag the third picture until its left side slightly overlaps the right side of the second picture.</a:t>
            </a:r>
          </a:p>
          <a:p>
            <a:pPr marL="228600" indent="-228600" eaLnBrk="1" fontAlgn="auto" hangingPunct="1">
              <a:spcBef>
                <a:spcPts val="0"/>
              </a:spcBef>
              <a:spcAft>
                <a:spcPts val="0"/>
              </a:spcAft>
              <a:buFont typeface="+mj-lt"/>
              <a:buAutoNum type="arabicPeriod"/>
              <a:defRPr/>
            </a:pPr>
            <a:r>
              <a:rPr lang="en-US" dirty="0" smtClean="0"/>
              <a:t>Select the third picture. Under </a:t>
            </a:r>
            <a:r>
              <a:rPr lang="en-US" b="1" dirty="0" smtClean="0"/>
              <a:t>Picture</a:t>
            </a:r>
            <a:r>
              <a:rPr lang="en-US" dirty="0" smtClean="0"/>
              <a:t> </a:t>
            </a:r>
            <a:r>
              <a:rPr lang="en-US" b="1" dirty="0" smtClean="0"/>
              <a:t>Tools</a:t>
            </a:r>
            <a:r>
              <a:rPr lang="en-US" dirty="0" smtClean="0"/>
              <a:t>, on the </a:t>
            </a:r>
            <a:r>
              <a:rPr lang="en-US" b="1" dirty="0" smtClean="0"/>
              <a:t>Format</a:t>
            </a:r>
            <a:r>
              <a:rPr lang="en-US" dirty="0" smtClean="0"/>
              <a:t> tab, in the bottom right corner of the </a:t>
            </a:r>
            <a:r>
              <a:rPr lang="en-US" b="1" dirty="0" smtClean="0"/>
              <a:t>Picture Styles </a:t>
            </a:r>
            <a:r>
              <a:rPr lang="en-US" dirty="0" smtClean="0"/>
              <a:t>group, click the </a:t>
            </a:r>
            <a:r>
              <a:rPr lang="en-US" b="1" dirty="0" smtClean="0"/>
              <a:t>Format Shape </a:t>
            </a:r>
            <a:r>
              <a:rPr lang="en-US" dirty="0" smtClean="0"/>
              <a:t>dialog box launcher.</a:t>
            </a:r>
          </a:p>
          <a:p>
            <a:pPr marL="228600" indent="-228600" eaLnBrk="1" fontAlgn="auto" hangingPunct="1">
              <a:spcBef>
                <a:spcPts val="0"/>
              </a:spcBef>
              <a:spcAft>
                <a:spcPts val="0"/>
              </a:spcAft>
              <a:buFont typeface="+mj-lt"/>
              <a:buAutoNum type="arabicPeriod"/>
              <a:defRPr/>
            </a:pPr>
            <a:r>
              <a:rPr lang="en-US" dirty="0" smtClean="0"/>
              <a:t>In the </a:t>
            </a:r>
            <a:r>
              <a:rPr lang="en-US" b="1" dirty="0" smtClean="0"/>
              <a:t>Format Picture </a:t>
            </a:r>
            <a:r>
              <a:rPr lang="en-US" dirty="0" smtClean="0"/>
              <a:t>dialog box, in the left pane, click </a:t>
            </a:r>
            <a:r>
              <a:rPr lang="en-US" b="1" dirty="0" smtClean="0"/>
              <a:t>Picture</a:t>
            </a:r>
            <a:r>
              <a:rPr lang="en-US" dirty="0" smtClean="0"/>
              <a:t>. In the </a:t>
            </a:r>
            <a:r>
              <a:rPr lang="en-US" b="1" dirty="0" smtClean="0"/>
              <a:t>Picture</a:t>
            </a:r>
            <a:r>
              <a:rPr lang="en-US" dirty="0" smtClean="0"/>
              <a:t> pane, in the </a:t>
            </a:r>
            <a:r>
              <a:rPr lang="en-US" b="1" dirty="0" smtClean="0"/>
              <a:t>Brightness </a:t>
            </a:r>
            <a:r>
              <a:rPr lang="en-US" dirty="0" smtClean="0"/>
              <a:t>box, enter </a:t>
            </a:r>
            <a:r>
              <a:rPr lang="en-US" b="1" dirty="0" smtClean="0"/>
              <a:t>20%</a:t>
            </a:r>
            <a:r>
              <a:rPr lang="en-US" dirty="0" smtClean="0"/>
              <a:t>. (</a:t>
            </a:r>
            <a:r>
              <a:rPr lang="en-US" b="1" dirty="0" smtClean="0"/>
              <a:t>Note: </a:t>
            </a:r>
            <a:r>
              <a:rPr lang="en-US" dirty="0" smtClean="0"/>
              <a:t>You may want to adjust the brightness settings for the picture you have chosen.)</a:t>
            </a:r>
          </a:p>
          <a:p>
            <a:pPr marL="228600" indent="-228600" eaLnBrk="1" fontAlgn="auto" hangingPunct="1">
              <a:spcBef>
                <a:spcPts val="0"/>
              </a:spcBef>
              <a:spcAft>
                <a:spcPts val="0"/>
              </a:spcAft>
              <a:buFont typeface="+mj-lt"/>
              <a:buAutoNum type="arabicPeriod"/>
              <a:defRPr/>
            </a:pPr>
            <a:r>
              <a:rPr lang="en-US" dirty="0" smtClean="0"/>
              <a:t>Press and hold CTRL, and then select the fifth and sixth animation effects (fly-in and expand effects for the third picture) in the </a:t>
            </a:r>
            <a:r>
              <a:rPr lang="en-US" b="1" dirty="0" smtClean="0"/>
              <a:t>Custom</a:t>
            </a:r>
            <a:r>
              <a:rPr lang="en-US" dirty="0" smtClean="0"/>
              <a:t> </a:t>
            </a:r>
            <a:r>
              <a:rPr lang="en-US" b="1" dirty="0" smtClean="0"/>
              <a:t>Animation</a:t>
            </a:r>
            <a:r>
              <a:rPr lang="en-US" dirty="0" smtClean="0"/>
              <a:t> task pane. Click the arrow to the right of one of the animation effects, and then click </a:t>
            </a:r>
            <a:r>
              <a:rPr lang="en-US" b="1" dirty="0" smtClean="0"/>
              <a:t>Timing</a:t>
            </a:r>
            <a:r>
              <a:rPr lang="en-US" dirty="0" smtClean="0"/>
              <a:t>. In the </a:t>
            </a:r>
            <a:r>
              <a:rPr lang="en-US" b="1" dirty="0" smtClean="0"/>
              <a:t>Effect Options</a:t>
            </a:r>
            <a:r>
              <a:rPr lang="en-US" dirty="0" smtClean="0"/>
              <a:t> dialog box, on the </a:t>
            </a:r>
            <a:r>
              <a:rPr lang="en-US" b="1" dirty="0" smtClean="0"/>
              <a:t>Timing</a:t>
            </a:r>
            <a:r>
              <a:rPr lang="en-US" dirty="0" smtClean="0"/>
              <a:t> tab, in the </a:t>
            </a:r>
            <a:r>
              <a:rPr lang="en-US" b="1" dirty="0" smtClean="0"/>
              <a:t>Delay</a:t>
            </a:r>
            <a:r>
              <a:rPr lang="en-US" dirty="0" smtClean="0"/>
              <a:t> box, enter </a:t>
            </a:r>
            <a:r>
              <a:rPr lang="en-US" b="1" dirty="0" smtClean="0"/>
              <a:t>0.4</a:t>
            </a:r>
            <a:r>
              <a:rPr lang="en-US" dirty="0" smtClean="0"/>
              <a:t>, and then click </a:t>
            </a:r>
            <a:r>
              <a:rPr lang="en-US" b="1" dirty="0" smtClean="0"/>
              <a:t>OK</a:t>
            </a:r>
            <a:r>
              <a:rPr lang="en-US" dirty="0" smtClean="0"/>
              <a:t>.</a:t>
            </a:r>
          </a:p>
          <a:p>
            <a:pPr marL="228600" indent="-228600" eaLnBrk="1" fontAlgn="auto" hangingPunct="1">
              <a:spcBef>
                <a:spcPts val="0"/>
              </a:spcBef>
              <a:spcAft>
                <a:spcPts val="0"/>
              </a:spcAft>
              <a:buFont typeface="+mj-lt"/>
              <a:buAutoNum type="arabicPeriod"/>
              <a:defRPr/>
            </a:pPr>
            <a:endParaRPr lang="en-US" dirty="0" smtClean="0"/>
          </a:p>
          <a:p>
            <a:pPr marL="228600" indent="-228600" eaLnBrk="1" fontAlgn="auto" hangingPunct="1">
              <a:spcBef>
                <a:spcPts val="0"/>
              </a:spcBef>
              <a:spcAft>
                <a:spcPts val="0"/>
              </a:spcAft>
              <a:buFont typeface="+mj-lt"/>
              <a:buAutoNum type="arabicPeriod"/>
              <a:defRPr/>
            </a:pPr>
            <a:endParaRPr lang="en-US" dirty="0" smtClean="0"/>
          </a:p>
          <a:p>
            <a:pPr eaLnBrk="1" fontAlgn="auto" hangingPunct="1">
              <a:spcBef>
                <a:spcPts val="0"/>
              </a:spcBef>
              <a:spcAft>
                <a:spcPts val="0"/>
              </a:spcAft>
              <a:buFont typeface="+mj-lt"/>
              <a:buNone/>
              <a:defRPr/>
            </a:pPr>
            <a:r>
              <a:rPr lang="en-US" dirty="0" smtClean="0"/>
              <a:t>To reproduce the fourth picture with animation effects on this slide, do the following:</a:t>
            </a:r>
          </a:p>
          <a:p>
            <a:pPr marL="228600" indent="-228600" eaLnBrk="1" fontAlgn="auto" hangingPunct="1">
              <a:spcBef>
                <a:spcPts val="0"/>
              </a:spcBef>
              <a:spcAft>
                <a:spcPts val="0"/>
              </a:spcAft>
              <a:buFont typeface="+mj-lt"/>
              <a:buAutoNum type="arabicPeriod"/>
              <a:defRPr/>
            </a:pPr>
            <a:r>
              <a:rPr lang="en-US" dirty="0" smtClean="0"/>
              <a:t>On the slide, select the third picture. On the </a:t>
            </a:r>
            <a:r>
              <a:rPr lang="en-US" b="1" dirty="0" smtClean="0"/>
              <a:t>Home</a:t>
            </a:r>
            <a:r>
              <a:rPr lang="en-US" dirty="0" smtClean="0"/>
              <a:t> tab, in the </a:t>
            </a:r>
            <a:r>
              <a:rPr lang="en-US" b="1" dirty="0" smtClean="0"/>
              <a:t>Clipboard</a:t>
            </a:r>
            <a:r>
              <a:rPr lang="en-US" dirty="0" smtClean="0"/>
              <a:t> group, click the arrow under </a:t>
            </a:r>
            <a:r>
              <a:rPr lang="en-US" b="1" dirty="0" smtClean="0"/>
              <a:t>Paste</a:t>
            </a:r>
            <a:r>
              <a:rPr lang="en-US" dirty="0" smtClean="0"/>
              <a:t>, and then click </a:t>
            </a:r>
            <a:r>
              <a:rPr lang="en-US" b="1" dirty="0" smtClean="0"/>
              <a:t>Duplicate</a:t>
            </a:r>
            <a:r>
              <a:rPr lang="en-US" dirty="0" smtClean="0"/>
              <a:t>.</a:t>
            </a:r>
          </a:p>
          <a:p>
            <a:pPr marL="228600" indent="-228600" eaLnBrk="1" fontAlgn="auto" hangingPunct="1">
              <a:spcBef>
                <a:spcPts val="0"/>
              </a:spcBef>
              <a:spcAft>
                <a:spcPts val="0"/>
              </a:spcAft>
              <a:buFont typeface="+mj-lt"/>
              <a:buAutoNum type="arabicPeriod"/>
              <a:defRPr/>
            </a:pPr>
            <a:r>
              <a:rPr lang="en-US" dirty="0" smtClean="0"/>
              <a:t>Drag the fourth picture until its left side slightly overlaps the right side of the third picture.</a:t>
            </a:r>
          </a:p>
          <a:p>
            <a:pPr marL="228600" indent="-228600" eaLnBrk="1" fontAlgn="auto" hangingPunct="1">
              <a:spcBef>
                <a:spcPts val="0"/>
              </a:spcBef>
              <a:spcAft>
                <a:spcPts val="0"/>
              </a:spcAft>
              <a:buFont typeface="+mj-lt"/>
              <a:buAutoNum type="arabicPeriod"/>
              <a:defRPr/>
            </a:pPr>
            <a:r>
              <a:rPr lang="en-US" dirty="0" smtClean="0"/>
              <a:t>Select the fourth picture. Under </a:t>
            </a:r>
            <a:r>
              <a:rPr lang="en-US" b="1" dirty="0" smtClean="0"/>
              <a:t>Picture</a:t>
            </a:r>
            <a:r>
              <a:rPr lang="en-US" dirty="0" smtClean="0"/>
              <a:t> </a:t>
            </a:r>
            <a:r>
              <a:rPr lang="en-US" b="1" dirty="0" smtClean="0"/>
              <a:t>Tools</a:t>
            </a:r>
            <a:r>
              <a:rPr lang="en-US" dirty="0" smtClean="0"/>
              <a:t>, on the </a:t>
            </a:r>
            <a:r>
              <a:rPr lang="en-US" b="1" dirty="0" smtClean="0"/>
              <a:t>Format</a:t>
            </a:r>
            <a:r>
              <a:rPr lang="en-US" dirty="0" smtClean="0"/>
              <a:t> tab, in the bottom right corner of the </a:t>
            </a:r>
            <a:r>
              <a:rPr lang="en-US" b="1" dirty="0" smtClean="0"/>
              <a:t>Picture Styles </a:t>
            </a:r>
            <a:r>
              <a:rPr lang="en-US" dirty="0" smtClean="0"/>
              <a:t>group, click the </a:t>
            </a:r>
            <a:r>
              <a:rPr lang="en-US" b="1" dirty="0" smtClean="0"/>
              <a:t>Format Shape </a:t>
            </a:r>
            <a:r>
              <a:rPr lang="en-US" dirty="0" smtClean="0"/>
              <a:t>dialog box launcher.</a:t>
            </a:r>
          </a:p>
          <a:p>
            <a:pPr marL="228600" indent="-228600" eaLnBrk="1" fontAlgn="auto" hangingPunct="1">
              <a:spcBef>
                <a:spcPts val="0"/>
              </a:spcBef>
              <a:spcAft>
                <a:spcPts val="0"/>
              </a:spcAft>
              <a:buFont typeface="+mj-lt"/>
              <a:buAutoNum type="arabicPeriod"/>
              <a:defRPr/>
            </a:pPr>
            <a:r>
              <a:rPr lang="en-US" dirty="0" smtClean="0"/>
              <a:t>In the </a:t>
            </a:r>
            <a:r>
              <a:rPr lang="en-US" b="1" dirty="0" smtClean="0"/>
              <a:t>Format Picture </a:t>
            </a:r>
            <a:r>
              <a:rPr lang="en-US" dirty="0" smtClean="0"/>
              <a:t>dialog box, in the left pane, click </a:t>
            </a:r>
            <a:r>
              <a:rPr lang="en-US" b="1" dirty="0" smtClean="0"/>
              <a:t>Picture</a:t>
            </a:r>
            <a:r>
              <a:rPr lang="en-US" dirty="0" smtClean="0"/>
              <a:t>. In the </a:t>
            </a:r>
            <a:r>
              <a:rPr lang="en-US" b="1" dirty="0" smtClean="0"/>
              <a:t>Picture</a:t>
            </a:r>
            <a:r>
              <a:rPr lang="en-US" dirty="0" smtClean="0"/>
              <a:t> pane, in the </a:t>
            </a:r>
            <a:r>
              <a:rPr lang="en-US" b="1" dirty="0" smtClean="0"/>
              <a:t>Brightness </a:t>
            </a:r>
            <a:r>
              <a:rPr lang="en-US" dirty="0" smtClean="0"/>
              <a:t>box, enter </a:t>
            </a:r>
            <a:r>
              <a:rPr lang="en-US" b="1" dirty="0" smtClean="0"/>
              <a:t>0%</a:t>
            </a:r>
            <a:r>
              <a:rPr lang="en-US" dirty="0" smtClean="0"/>
              <a:t>. </a:t>
            </a:r>
          </a:p>
          <a:p>
            <a:pPr marL="228600" indent="-228600" eaLnBrk="1" fontAlgn="auto" hangingPunct="1">
              <a:spcBef>
                <a:spcPts val="0"/>
              </a:spcBef>
              <a:spcAft>
                <a:spcPts val="0"/>
              </a:spcAft>
              <a:buFont typeface="+mj-lt"/>
              <a:buAutoNum type="arabicPeriod"/>
              <a:defRPr/>
            </a:pPr>
            <a:r>
              <a:rPr lang="en-US" dirty="0" smtClean="0"/>
              <a:t>Press and hold CTRL, and then select the seventh and eighth animation effects (fly-in and expand effects for the fourth picture) in the </a:t>
            </a:r>
            <a:r>
              <a:rPr lang="en-US" b="1" dirty="0" smtClean="0"/>
              <a:t>Custom</a:t>
            </a:r>
            <a:r>
              <a:rPr lang="en-US" dirty="0" smtClean="0"/>
              <a:t> </a:t>
            </a:r>
            <a:r>
              <a:rPr lang="en-US" b="1" dirty="0" smtClean="0"/>
              <a:t>Animation</a:t>
            </a:r>
            <a:r>
              <a:rPr lang="en-US" dirty="0" smtClean="0"/>
              <a:t> pane. Click the arrow to the right of one of the animation effects, and then click </a:t>
            </a:r>
            <a:r>
              <a:rPr lang="en-US" b="1" dirty="0" smtClean="0"/>
              <a:t>Timing</a:t>
            </a:r>
            <a:r>
              <a:rPr lang="en-US" dirty="0" smtClean="0"/>
              <a:t>. In the </a:t>
            </a:r>
            <a:r>
              <a:rPr lang="en-US" b="1" dirty="0" smtClean="0"/>
              <a:t>Effect Options</a:t>
            </a:r>
            <a:r>
              <a:rPr lang="en-US" dirty="0" smtClean="0"/>
              <a:t> dialog box, on the </a:t>
            </a:r>
            <a:r>
              <a:rPr lang="en-US" b="1" dirty="0" smtClean="0"/>
              <a:t>Timing</a:t>
            </a:r>
            <a:r>
              <a:rPr lang="en-US" dirty="0" smtClean="0"/>
              <a:t> tab, in the </a:t>
            </a:r>
            <a:r>
              <a:rPr lang="en-US" b="1" dirty="0" smtClean="0"/>
              <a:t>Delay</a:t>
            </a:r>
            <a:r>
              <a:rPr lang="en-US" dirty="0" smtClean="0"/>
              <a:t> box, enter </a:t>
            </a:r>
            <a:r>
              <a:rPr lang="en-US" b="1" dirty="0" smtClean="0"/>
              <a:t>0.6</a:t>
            </a:r>
            <a:r>
              <a:rPr lang="en-US" dirty="0" smtClean="0"/>
              <a:t>, and then click </a:t>
            </a:r>
            <a:r>
              <a:rPr lang="en-US" b="1" dirty="0" smtClean="0"/>
              <a:t>OK</a:t>
            </a:r>
            <a:r>
              <a:rPr lang="en-US" dirty="0" smtClean="0"/>
              <a:t>.</a:t>
            </a:r>
          </a:p>
          <a:p>
            <a:pPr marL="228600" indent="-228600" eaLnBrk="1" fontAlgn="auto" hangingPunct="1">
              <a:spcBef>
                <a:spcPts val="0"/>
              </a:spcBef>
              <a:spcAft>
                <a:spcPts val="0"/>
              </a:spcAft>
              <a:buFont typeface="+mj-lt"/>
              <a:buNone/>
              <a:defRPr/>
            </a:pPr>
            <a:endParaRPr lang="en-US" dirty="0" smtClean="0"/>
          </a:p>
          <a:p>
            <a:pPr marL="228600" indent="-228600" eaLnBrk="1" fontAlgn="auto" hangingPunct="1">
              <a:spcBef>
                <a:spcPts val="0"/>
              </a:spcBef>
              <a:spcAft>
                <a:spcPts val="0"/>
              </a:spcAft>
              <a:buFont typeface="+mj-lt"/>
              <a:buNone/>
              <a:defRPr/>
            </a:pPr>
            <a:endParaRPr lang="en-US" dirty="0" smtClean="0"/>
          </a:p>
          <a:p>
            <a:pPr marL="228600" indent="-228600" eaLnBrk="1" fontAlgn="auto" hangingPunct="1">
              <a:spcBef>
                <a:spcPts val="0"/>
              </a:spcBef>
              <a:spcAft>
                <a:spcPts val="0"/>
              </a:spcAft>
              <a:buFont typeface="+mj-lt"/>
              <a:buNone/>
              <a:defRPr/>
            </a:pPr>
            <a:r>
              <a:rPr lang="en-US" dirty="0" smtClean="0"/>
              <a:t>To reproduce the fifth picture with animation effects on this slide, do the following:</a:t>
            </a:r>
          </a:p>
          <a:p>
            <a:pPr marL="228600" indent="-228600" eaLnBrk="1" fontAlgn="auto" hangingPunct="1">
              <a:spcBef>
                <a:spcPts val="0"/>
              </a:spcBef>
              <a:spcAft>
                <a:spcPts val="0"/>
              </a:spcAft>
              <a:buFont typeface="+mj-lt"/>
              <a:buAutoNum type="arabicPeriod"/>
              <a:defRPr/>
            </a:pPr>
            <a:r>
              <a:rPr lang="en-US" dirty="0" smtClean="0"/>
              <a:t>On the slide, select the fourth picture. On the </a:t>
            </a:r>
            <a:r>
              <a:rPr lang="en-US" b="1" dirty="0" smtClean="0"/>
              <a:t>Home</a:t>
            </a:r>
            <a:r>
              <a:rPr lang="en-US" dirty="0" smtClean="0"/>
              <a:t> tab, in the </a:t>
            </a:r>
            <a:r>
              <a:rPr lang="en-US" b="1" dirty="0" smtClean="0"/>
              <a:t>Clipboard</a:t>
            </a:r>
            <a:r>
              <a:rPr lang="en-US" dirty="0" smtClean="0"/>
              <a:t> group, click the arrow under </a:t>
            </a:r>
            <a:r>
              <a:rPr lang="en-US" b="1" dirty="0" smtClean="0"/>
              <a:t>Paste</a:t>
            </a:r>
            <a:r>
              <a:rPr lang="en-US" dirty="0" smtClean="0"/>
              <a:t>, and then click </a:t>
            </a:r>
            <a:r>
              <a:rPr lang="en-US" b="1" dirty="0" smtClean="0"/>
              <a:t>Duplicate</a:t>
            </a:r>
            <a:r>
              <a:rPr lang="en-US" dirty="0" smtClean="0"/>
              <a:t>.</a:t>
            </a:r>
          </a:p>
          <a:p>
            <a:pPr marL="228600" indent="-228600" eaLnBrk="1" fontAlgn="auto" hangingPunct="1">
              <a:spcBef>
                <a:spcPts val="0"/>
              </a:spcBef>
              <a:spcAft>
                <a:spcPts val="0"/>
              </a:spcAft>
              <a:buFont typeface="+mj-lt"/>
              <a:buAutoNum type="arabicPeriod"/>
              <a:defRPr/>
            </a:pPr>
            <a:r>
              <a:rPr lang="en-US" dirty="0" smtClean="0"/>
              <a:t>Drag the fifth picture until its left side slightly overlaps the right side of the fourth picture.</a:t>
            </a:r>
          </a:p>
          <a:p>
            <a:pPr marL="228600" indent="-228600" eaLnBrk="1" fontAlgn="auto" hangingPunct="1">
              <a:spcBef>
                <a:spcPts val="0"/>
              </a:spcBef>
              <a:spcAft>
                <a:spcPts val="0"/>
              </a:spcAft>
              <a:buFont typeface="+mj-lt"/>
              <a:buAutoNum type="arabicPeriod"/>
              <a:defRPr/>
            </a:pPr>
            <a:r>
              <a:rPr lang="en-US" dirty="0" smtClean="0"/>
              <a:t>Select the fifth picture. Under </a:t>
            </a:r>
            <a:r>
              <a:rPr lang="en-US" b="1" dirty="0" smtClean="0"/>
              <a:t>Picture</a:t>
            </a:r>
            <a:r>
              <a:rPr lang="en-US" dirty="0" smtClean="0"/>
              <a:t> </a:t>
            </a:r>
            <a:r>
              <a:rPr lang="en-US" b="1" dirty="0" smtClean="0"/>
              <a:t>Tools</a:t>
            </a:r>
            <a:r>
              <a:rPr lang="en-US" dirty="0" smtClean="0"/>
              <a:t>, on the </a:t>
            </a:r>
            <a:r>
              <a:rPr lang="en-US" b="1" dirty="0" smtClean="0"/>
              <a:t>Format</a:t>
            </a:r>
            <a:r>
              <a:rPr lang="en-US" dirty="0" smtClean="0"/>
              <a:t> tab, in the bottom right corner of the </a:t>
            </a:r>
            <a:r>
              <a:rPr lang="en-US" b="1" dirty="0" smtClean="0"/>
              <a:t>Picture Styles </a:t>
            </a:r>
            <a:r>
              <a:rPr lang="en-US" dirty="0" smtClean="0"/>
              <a:t>group, click the </a:t>
            </a:r>
            <a:r>
              <a:rPr lang="en-US" b="1" dirty="0" smtClean="0"/>
              <a:t>Format Shape </a:t>
            </a:r>
            <a:r>
              <a:rPr lang="en-US" dirty="0" smtClean="0"/>
              <a:t>dialog box launcher.</a:t>
            </a:r>
          </a:p>
          <a:p>
            <a:pPr marL="228600" indent="-228600" eaLnBrk="1" fontAlgn="auto" hangingPunct="1">
              <a:spcBef>
                <a:spcPts val="0"/>
              </a:spcBef>
              <a:spcAft>
                <a:spcPts val="0"/>
              </a:spcAft>
              <a:buFont typeface="+mj-lt"/>
              <a:buAutoNum type="arabicPeriod"/>
              <a:defRPr/>
            </a:pPr>
            <a:r>
              <a:rPr lang="en-US" dirty="0" smtClean="0"/>
              <a:t>In the </a:t>
            </a:r>
            <a:r>
              <a:rPr lang="en-US" b="1" dirty="0" smtClean="0"/>
              <a:t>Format Picture </a:t>
            </a:r>
            <a:r>
              <a:rPr lang="en-US" dirty="0" smtClean="0"/>
              <a:t>dialog box, in the left pane, click </a:t>
            </a:r>
            <a:r>
              <a:rPr lang="en-US" b="1" dirty="0" smtClean="0"/>
              <a:t>Picture</a:t>
            </a:r>
            <a:r>
              <a:rPr lang="en-US" dirty="0" smtClean="0"/>
              <a:t>. In the </a:t>
            </a:r>
            <a:r>
              <a:rPr lang="en-US" b="1" dirty="0" smtClean="0"/>
              <a:t>Picture</a:t>
            </a:r>
            <a:r>
              <a:rPr lang="en-US" dirty="0" smtClean="0"/>
              <a:t> pane, click the button next to </a:t>
            </a:r>
            <a:r>
              <a:rPr lang="en-US" b="1" dirty="0" smtClean="0"/>
              <a:t>Recolor</a:t>
            </a:r>
            <a:r>
              <a:rPr lang="en-US" dirty="0" smtClean="0"/>
              <a:t>, and then under </a:t>
            </a:r>
            <a:r>
              <a:rPr lang="en-US" b="1" dirty="0" smtClean="0"/>
              <a:t>No Recolor </a:t>
            </a:r>
            <a:r>
              <a:rPr lang="en-US" dirty="0" smtClean="0"/>
              <a:t>click </a:t>
            </a:r>
            <a:r>
              <a:rPr lang="en-US" b="1" dirty="0" smtClean="0"/>
              <a:t>No Recolor</a:t>
            </a:r>
            <a:r>
              <a:rPr lang="en-US" dirty="0" smtClean="0"/>
              <a:t>. </a:t>
            </a:r>
          </a:p>
          <a:p>
            <a:pPr marL="228600" indent="-228600" eaLnBrk="1" fontAlgn="auto" hangingPunct="1">
              <a:spcBef>
                <a:spcPts val="0"/>
              </a:spcBef>
              <a:spcAft>
                <a:spcPts val="0"/>
              </a:spcAft>
              <a:buFont typeface="+mj-lt"/>
              <a:buAutoNum type="arabicPeriod"/>
              <a:defRPr/>
            </a:pPr>
            <a:r>
              <a:rPr lang="en-US" dirty="0" smtClean="0"/>
              <a:t>Press and hold CTRL, and then select the ninth and 10th animation effects (fly-in and expand effects for the fifth picture) in the </a:t>
            </a:r>
            <a:r>
              <a:rPr lang="en-US" b="1" dirty="0" smtClean="0"/>
              <a:t>Custom</a:t>
            </a:r>
            <a:r>
              <a:rPr lang="en-US" dirty="0" smtClean="0"/>
              <a:t> </a:t>
            </a:r>
            <a:r>
              <a:rPr lang="en-US" b="1" dirty="0" smtClean="0"/>
              <a:t>Animation</a:t>
            </a:r>
            <a:r>
              <a:rPr lang="en-US" dirty="0" smtClean="0"/>
              <a:t> task pane. Click the arrow to the right of one of the selected animation effects, and then click </a:t>
            </a:r>
            <a:r>
              <a:rPr lang="en-US" b="1" dirty="0" smtClean="0"/>
              <a:t>Timing</a:t>
            </a:r>
            <a:r>
              <a:rPr lang="en-US" dirty="0" smtClean="0"/>
              <a:t>. In the </a:t>
            </a:r>
            <a:r>
              <a:rPr lang="en-US" b="1" dirty="0" smtClean="0"/>
              <a:t>Effect Options</a:t>
            </a:r>
            <a:r>
              <a:rPr lang="en-US" dirty="0" smtClean="0"/>
              <a:t> dialog box, on the </a:t>
            </a:r>
            <a:r>
              <a:rPr lang="en-US" b="1" dirty="0" smtClean="0"/>
              <a:t>Timing</a:t>
            </a:r>
            <a:r>
              <a:rPr lang="en-US" dirty="0" smtClean="0"/>
              <a:t> tab, in the </a:t>
            </a:r>
            <a:r>
              <a:rPr lang="en-US" b="1" dirty="0" smtClean="0"/>
              <a:t>Delay</a:t>
            </a:r>
            <a:r>
              <a:rPr lang="en-US" dirty="0" smtClean="0"/>
              <a:t> box, enter </a:t>
            </a:r>
            <a:r>
              <a:rPr lang="en-US" b="1" dirty="0" smtClean="0"/>
              <a:t>0.8</a:t>
            </a:r>
            <a:r>
              <a:rPr lang="en-US" dirty="0" smtClean="0"/>
              <a:t>, and then click </a:t>
            </a:r>
            <a:r>
              <a:rPr lang="en-US" b="1" dirty="0" smtClean="0"/>
              <a:t>OK</a:t>
            </a:r>
            <a:r>
              <a:rPr lang="en-US" dirty="0" smtClean="0"/>
              <a:t>.</a:t>
            </a:r>
          </a:p>
          <a:p>
            <a:pPr marL="228600" indent="-228600" eaLnBrk="1" fontAlgn="auto" hangingPunct="1">
              <a:spcBef>
                <a:spcPts val="0"/>
              </a:spcBef>
              <a:spcAft>
                <a:spcPts val="0"/>
              </a:spcAft>
              <a:buFont typeface="+mj-lt"/>
              <a:buAutoNum type="arabicPeriod" startAt="22"/>
              <a:defRPr/>
            </a:pPr>
            <a:endParaRPr lang="en-US" dirty="0" smtClean="0"/>
          </a:p>
          <a:p>
            <a:pPr marL="228600" indent="-228600" eaLnBrk="1" fontAlgn="auto" hangingPunct="1">
              <a:spcBef>
                <a:spcPts val="0"/>
              </a:spcBef>
              <a:spcAft>
                <a:spcPts val="0"/>
              </a:spcAft>
              <a:buFont typeface="+mj-lt"/>
              <a:buAutoNum type="arabicPeriod" startAt="22"/>
              <a:defRPr/>
            </a:pPr>
            <a:endParaRPr lang="en-US" dirty="0" smtClean="0"/>
          </a:p>
          <a:p>
            <a:pPr marL="228600" indent="-228600" eaLnBrk="1" fontAlgn="auto" hangingPunct="1">
              <a:spcBef>
                <a:spcPts val="0"/>
              </a:spcBef>
              <a:spcAft>
                <a:spcPts val="0"/>
              </a:spcAft>
              <a:buFont typeface="+mj-lt"/>
              <a:buNone/>
              <a:defRPr/>
            </a:pPr>
            <a:r>
              <a:rPr lang="en-US" dirty="0" smtClean="0"/>
              <a:t>To reproduce the animation effects for the text box on this slide, do the following:</a:t>
            </a:r>
          </a:p>
          <a:p>
            <a:pPr marL="228600" indent="-228600" eaLnBrk="1" fontAlgn="auto" hangingPunct="1">
              <a:spcBef>
                <a:spcPts val="0"/>
              </a:spcBef>
              <a:spcAft>
                <a:spcPts val="0"/>
              </a:spcAft>
              <a:buFont typeface="+mj-lt"/>
              <a:buAutoNum type="arabicPeriod"/>
              <a:defRPr/>
            </a:pPr>
            <a:r>
              <a:rPr lang="en-US" dirty="0" smtClean="0"/>
              <a:t>On the </a:t>
            </a:r>
            <a:r>
              <a:rPr lang="en-US" b="1" dirty="0" smtClean="0"/>
              <a:t>Home</a:t>
            </a:r>
            <a:r>
              <a:rPr lang="en-US" dirty="0" smtClean="0"/>
              <a:t> tab, in the </a:t>
            </a:r>
            <a:r>
              <a:rPr lang="en-US" b="1" dirty="0" smtClean="0"/>
              <a:t>Editing</a:t>
            </a:r>
            <a:r>
              <a:rPr lang="en-US" dirty="0" smtClean="0"/>
              <a:t> group, click </a:t>
            </a:r>
            <a:r>
              <a:rPr lang="en-US" b="1" dirty="0" smtClean="0"/>
              <a:t>Select</a:t>
            </a:r>
            <a:r>
              <a:rPr lang="en-US" dirty="0" smtClean="0"/>
              <a:t>, and then click </a:t>
            </a:r>
            <a:r>
              <a:rPr lang="en-US" b="1" dirty="0" smtClean="0"/>
              <a:t>Selection Pane</a:t>
            </a:r>
            <a:r>
              <a:rPr lang="en-US" dirty="0" smtClean="0"/>
              <a:t>.</a:t>
            </a:r>
          </a:p>
          <a:p>
            <a:pPr marL="228600" indent="-228600" eaLnBrk="1" fontAlgn="auto" hangingPunct="1">
              <a:spcBef>
                <a:spcPts val="0"/>
              </a:spcBef>
              <a:spcAft>
                <a:spcPts val="0"/>
              </a:spcAft>
              <a:buFont typeface="+mj-lt"/>
              <a:buAutoNum type="arabicPeriod"/>
              <a:defRPr/>
            </a:pPr>
            <a:r>
              <a:rPr lang="en-US" dirty="0" smtClean="0"/>
              <a:t>In the </a:t>
            </a:r>
            <a:r>
              <a:rPr lang="en-US" b="1" dirty="0" smtClean="0"/>
              <a:t>Selection and Visibility</a:t>
            </a:r>
            <a:r>
              <a:rPr lang="en-US" dirty="0" smtClean="0"/>
              <a:t> pane, select the text box, and then do the following in the </a:t>
            </a:r>
            <a:r>
              <a:rPr lang="en-US" b="1" dirty="0" smtClean="0"/>
              <a:t>Custom</a:t>
            </a:r>
            <a:r>
              <a:rPr lang="en-US" dirty="0" smtClean="0"/>
              <a:t> </a:t>
            </a:r>
            <a:r>
              <a:rPr lang="en-US" b="1" dirty="0" smtClean="0"/>
              <a:t>Animation</a:t>
            </a:r>
            <a:r>
              <a:rPr lang="en-US" dirty="0" smtClean="0"/>
              <a:t> task pane:</a:t>
            </a:r>
          </a:p>
          <a:p>
            <a:pPr marL="685800" lvl="1" indent="-228600" eaLnBrk="1" fontAlgn="auto" hangingPunct="1">
              <a:spcBef>
                <a:spcPts val="0"/>
              </a:spcBef>
              <a:spcAft>
                <a:spcPts val="0"/>
              </a:spcAft>
              <a:buFont typeface="+mj-lt"/>
              <a:buAutoNum type="arabicPeriod"/>
              <a:defRPr/>
            </a:pPr>
            <a:r>
              <a:rPr lang="en-US" dirty="0" smtClean="0"/>
              <a:t>Click </a:t>
            </a:r>
            <a:r>
              <a:rPr lang="en-US" b="1" dirty="0" smtClean="0"/>
              <a:t>Add Effect</a:t>
            </a:r>
            <a:r>
              <a:rPr lang="en-US" dirty="0" smtClean="0"/>
              <a:t>, point to </a:t>
            </a:r>
            <a:r>
              <a:rPr lang="en-US" b="1" dirty="0" smtClean="0"/>
              <a:t>Entrance</a:t>
            </a:r>
            <a:r>
              <a:rPr lang="en-US" dirty="0" smtClean="0"/>
              <a:t>,  and then click </a:t>
            </a:r>
            <a:r>
              <a:rPr lang="en-US" b="1" dirty="0" smtClean="0"/>
              <a:t>More</a:t>
            </a:r>
            <a:r>
              <a:rPr lang="en-US" dirty="0" smtClean="0"/>
              <a:t> </a:t>
            </a:r>
            <a:r>
              <a:rPr lang="en-US" b="1" dirty="0" smtClean="0"/>
              <a:t>Effects</a:t>
            </a:r>
            <a:r>
              <a:rPr lang="en-US" dirty="0" smtClean="0"/>
              <a:t>. In the </a:t>
            </a:r>
            <a:r>
              <a:rPr lang="en-US" b="1" dirty="0" smtClean="0"/>
              <a:t>Add Entrance Effect </a:t>
            </a:r>
            <a:r>
              <a:rPr lang="en-US" dirty="0" smtClean="0"/>
              <a:t>dialog box,</a:t>
            </a:r>
            <a:r>
              <a:rPr lang="en-US" b="1" dirty="0" smtClean="0"/>
              <a:t> </a:t>
            </a:r>
            <a:r>
              <a:rPr lang="en-US" dirty="0" smtClean="0"/>
              <a:t>under </a:t>
            </a:r>
            <a:r>
              <a:rPr lang="en-US" b="1" dirty="0" smtClean="0"/>
              <a:t>Subtle</a:t>
            </a:r>
            <a:r>
              <a:rPr lang="en-US" dirty="0" smtClean="0"/>
              <a:t>, click </a:t>
            </a:r>
            <a:r>
              <a:rPr lang="en-US" b="1" dirty="0" smtClean="0"/>
              <a:t>Fade</a:t>
            </a:r>
            <a:r>
              <a:rPr lang="en-US" dirty="0" smtClean="0"/>
              <a:t>, and then click </a:t>
            </a:r>
            <a:r>
              <a:rPr lang="en-US" b="1" dirty="0" smtClean="0"/>
              <a:t>OK</a:t>
            </a:r>
            <a:r>
              <a:rPr lang="en-US" dirty="0" smtClean="0"/>
              <a:t>.</a:t>
            </a:r>
          </a:p>
          <a:p>
            <a:pPr marL="685800" lvl="1" indent="-228600" eaLnBrk="1" fontAlgn="auto" hangingPunct="1">
              <a:spcBef>
                <a:spcPts val="0"/>
              </a:spcBef>
              <a:spcAft>
                <a:spcPts val="0"/>
              </a:spcAft>
              <a:buFont typeface="+mj-lt"/>
              <a:buAutoNum type="arabicPeriod"/>
              <a:defRPr/>
            </a:pPr>
            <a:r>
              <a:rPr lang="en-US" dirty="0" smtClean="0"/>
              <a:t>Under </a:t>
            </a:r>
            <a:r>
              <a:rPr lang="en-US" b="1" dirty="0" smtClean="0"/>
              <a:t>Modify: Fade</a:t>
            </a:r>
            <a:r>
              <a:rPr lang="en-US" dirty="0" smtClean="0"/>
              <a:t>, in the </a:t>
            </a:r>
            <a:r>
              <a:rPr lang="en-US" b="1" dirty="0" smtClean="0"/>
              <a:t>Start </a:t>
            </a:r>
            <a:r>
              <a:rPr lang="en-US" dirty="0" smtClean="0"/>
              <a:t>list, select </a:t>
            </a:r>
            <a:r>
              <a:rPr lang="en-US" b="1" dirty="0" smtClean="0"/>
              <a:t>With Previous</a:t>
            </a:r>
            <a:r>
              <a:rPr lang="en-US" dirty="0" smtClean="0"/>
              <a:t>. </a:t>
            </a:r>
          </a:p>
          <a:p>
            <a:pPr marL="685800" lvl="1" indent="-228600" eaLnBrk="1" fontAlgn="auto" hangingPunct="1">
              <a:spcBef>
                <a:spcPts val="0"/>
              </a:spcBef>
              <a:spcAft>
                <a:spcPts val="0"/>
              </a:spcAft>
              <a:buFont typeface="+mj-lt"/>
              <a:buAutoNum type="arabicPeriod"/>
              <a:defRPr/>
            </a:pPr>
            <a:r>
              <a:rPr lang="en-US" dirty="0" smtClean="0"/>
              <a:t>Under </a:t>
            </a:r>
            <a:r>
              <a:rPr lang="en-US" b="1" dirty="0" smtClean="0"/>
              <a:t>Modify: Fade</a:t>
            </a:r>
            <a:r>
              <a:rPr lang="en-US" dirty="0" smtClean="0"/>
              <a:t>, in the </a:t>
            </a:r>
            <a:r>
              <a:rPr lang="en-US" b="1" dirty="0" smtClean="0"/>
              <a:t>Speed </a:t>
            </a:r>
            <a:r>
              <a:rPr lang="en-US" dirty="0" smtClean="0"/>
              <a:t>list, select </a:t>
            </a:r>
            <a:r>
              <a:rPr lang="en-US" b="1" dirty="0" smtClean="0"/>
              <a:t>Very Fast</a:t>
            </a:r>
            <a:r>
              <a:rPr lang="en-US" dirty="0" smtClean="0"/>
              <a:t>.</a:t>
            </a:r>
          </a:p>
          <a:p>
            <a:pPr marL="228600" indent="-228600" eaLnBrk="1" fontAlgn="auto" hangingPunct="1">
              <a:spcBef>
                <a:spcPts val="0"/>
              </a:spcBef>
              <a:spcAft>
                <a:spcPts val="0"/>
              </a:spcAft>
              <a:buFont typeface="+mj-lt"/>
              <a:buAutoNum type="arabicPeriod" startAt="3"/>
              <a:defRPr/>
            </a:pPr>
            <a:r>
              <a:rPr lang="en-US" dirty="0" smtClean="0"/>
              <a:t>In the </a:t>
            </a:r>
            <a:r>
              <a:rPr lang="en-US" b="1" dirty="0" smtClean="0"/>
              <a:t>Selection and Visibility </a:t>
            </a:r>
            <a:r>
              <a:rPr lang="en-US" dirty="0" smtClean="0"/>
              <a:t>pane, press and hold CTRL, and then select the first, second, third, and fourth pictures. In the </a:t>
            </a:r>
            <a:r>
              <a:rPr lang="en-US" b="1" dirty="0" smtClean="0"/>
              <a:t>Custom</a:t>
            </a:r>
            <a:r>
              <a:rPr lang="en-US" dirty="0" smtClean="0"/>
              <a:t> </a:t>
            </a:r>
            <a:r>
              <a:rPr lang="en-US" b="1" dirty="0" smtClean="0"/>
              <a:t>Animation</a:t>
            </a:r>
            <a:r>
              <a:rPr lang="en-US" dirty="0" smtClean="0"/>
              <a:t> task pane do the following:</a:t>
            </a:r>
          </a:p>
          <a:p>
            <a:pPr marL="685800" lvl="1" indent="-228600" eaLnBrk="1" fontAlgn="auto" hangingPunct="1">
              <a:spcBef>
                <a:spcPts val="0"/>
              </a:spcBef>
              <a:spcAft>
                <a:spcPts val="0"/>
              </a:spcAft>
              <a:buFont typeface="+mj-lt"/>
              <a:buAutoNum type="arabicPeriod"/>
              <a:defRPr/>
            </a:pPr>
            <a:r>
              <a:rPr lang="en-US" dirty="0" smtClean="0"/>
              <a:t>Click </a:t>
            </a:r>
            <a:r>
              <a:rPr lang="en-US" b="1" dirty="0" smtClean="0"/>
              <a:t>Add Effect</a:t>
            </a:r>
            <a:r>
              <a:rPr lang="en-US" dirty="0" smtClean="0"/>
              <a:t>, point to </a:t>
            </a:r>
            <a:r>
              <a:rPr lang="en-US" b="1" dirty="0" smtClean="0"/>
              <a:t>Exit</a:t>
            </a:r>
            <a:r>
              <a:rPr lang="en-US" dirty="0" smtClean="0"/>
              <a:t>, and then click </a:t>
            </a:r>
            <a:r>
              <a:rPr lang="en-US" b="1" dirty="0" smtClean="0"/>
              <a:t>More</a:t>
            </a:r>
            <a:r>
              <a:rPr lang="en-US" dirty="0" smtClean="0"/>
              <a:t> </a:t>
            </a:r>
            <a:r>
              <a:rPr lang="en-US" b="1" dirty="0" smtClean="0"/>
              <a:t>Effects</a:t>
            </a:r>
            <a:r>
              <a:rPr lang="en-US" dirty="0" smtClean="0"/>
              <a:t>. In the </a:t>
            </a:r>
            <a:r>
              <a:rPr lang="en-US" b="1" dirty="0" smtClean="0"/>
              <a:t>Add Exit Effect </a:t>
            </a:r>
            <a:r>
              <a:rPr lang="en-US" dirty="0" smtClean="0"/>
              <a:t>dialog box,</a:t>
            </a:r>
            <a:r>
              <a:rPr lang="en-US" b="1" dirty="0" smtClean="0"/>
              <a:t> </a:t>
            </a:r>
            <a:r>
              <a:rPr lang="en-US" dirty="0" smtClean="0"/>
              <a:t>under </a:t>
            </a:r>
            <a:r>
              <a:rPr lang="en-US" b="1" dirty="0" smtClean="0"/>
              <a:t>Moderate</a:t>
            </a:r>
            <a:r>
              <a:rPr lang="en-US" dirty="0" smtClean="0"/>
              <a:t>, click </a:t>
            </a:r>
            <a:r>
              <a:rPr lang="en-US" b="1" dirty="0" smtClean="0"/>
              <a:t>Stretchy</a:t>
            </a:r>
            <a:r>
              <a:rPr lang="en-US" dirty="0" smtClean="0"/>
              <a:t>, and then click </a:t>
            </a:r>
            <a:r>
              <a:rPr lang="en-US" b="1" dirty="0" smtClean="0"/>
              <a:t>OK</a:t>
            </a:r>
            <a:r>
              <a:rPr lang="en-US" dirty="0" smtClean="0"/>
              <a:t>.</a:t>
            </a:r>
          </a:p>
          <a:p>
            <a:pPr marL="685800" lvl="1" indent="-228600" eaLnBrk="1" fontAlgn="auto" hangingPunct="1">
              <a:spcBef>
                <a:spcPts val="0"/>
              </a:spcBef>
              <a:spcAft>
                <a:spcPts val="0"/>
              </a:spcAft>
              <a:buFont typeface="+mj-lt"/>
              <a:buAutoNum type="arabicPeriod"/>
              <a:defRPr/>
            </a:pPr>
            <a:r>
              <a:rPr lang="en-US" dirty="0" smtClean="0"/>
              <a:t>Under </a:t>
            </a:r>
            <a:r>
              <a:rPr lang="en-US" b="1" dirty="0" smtClean="0"/>
              <a:t>Modify: Stretchy</a:t>
            </a:r>
            <a:r>
              <a:rPr lang="en-US" dirty="0" smtClean="0"/>
              <a:t>, in the </a:t>
            </a:r>
            <a:r>
              <a:rPr lang="en-US" b="1" dirty="0" smtClean="0"/>
              <a:t>Start </a:t>
            </a:r>
            <a:r>
              <a:rPr lang="en-US" dirty="0" smtClean="0"/>
              <a:t>list, select </a:t>
            </a:r>
            <a:r>
              <a:rPr lang="en-US" b="1" dirty="0" smtClean="0"/>
              <a:t>With Previous</a:t>
            </a:r>
            <a:r>
              <a:rPr lang="en-US" dirty="0" smtClean="0"/>
              <a:t>. </a:t>
            </a:r>
          </a:p>
          <a:p>
            <a:pPr marL="685800" lvl="1" indent="-228600" eaLnBrk="1" fontAlgn="auto" hangingPunct="1">
              <a:spcBef>
                <a:spcPts val="0"/>
              </a:spcBef>
              <a:spcAft>
                <a:spcPts val="0"/>
              </a:spcAft>
              <a:buFont typeface="+mj-lt"/>
              <a:buAutoNum type="arabicPeriod"/>
              <a:defRPr/>
            </a:pPr>
            <a:r>
              <a:rPr lang="en-US" dirty="0" smtClean="0"/>
              <a:t>Under </a:t>
            </a:r>
            <a:r>
              <a:rPr lang="en-US" b="1" dirty="0" smtClean="0"/>
              <a:t>Modify: Stretchy</a:t>
            </a:r>
            <a:r>
              <a:rPr lang="en-US" dirty="0" smtClean="0"/>
              <a:t>, in the </a:t>
            </a:r>
            <a:r>
              <a:rPr lang="en-US" b="1" dirty="0" smtClean="0"/>
              <a:t>Speed </a:t>
            </a:r>
            <a:r>
              <a:rPr lang="en-US" dirty="0" smtClean="0"/>
              <a:t>list, select </a:t>
            </a:r>
            <a:r>
              <a:rPr lang="en-US" b="1" dirty="0" smtClean="0"/>
              <a:t>Fast</a:t>
            </a:r>
            <a:r>
              <a:rPr lang="en-US" dirty="0" smtClean="0"/>
              <a:t>.</a:t>
            </a:r>
          </a:p>
          <a:p>
            <a:pPr marL="228600" indent="-228600" eaLnBrk="1" fontAlgn="auto" hangingPunct="1">
              <a:lnSpc>
                <a:spcPct val="90000"/>
              </a:lnSpc>
              <a:spcBef>
                <a:spcPts val="0"/>
              </a:spcBef>
              <a:spcAft>
                <a:spcPts val="600"/>
              </a:spcAft>
              <a:buFont typeface="+mj-lt"/>
              <a:buAutoNum type="arabicPeriod" startAt="4"/>
              <a:defRPr/>
            </a:pPr>
            <a:r>
              <a:rPr lang="en-US" dirty="0" smtClean="0"/>
              <a:t>Also in the </a:t>
            </a:r>
            <a:r>
              <a:rPr lang="en-US" b="1" dirty="0" smtClean="0"/>
              <a:t>Custom Animation </a:t>
            </a:r>
            <a:r>
              <a:rPr lang="en-US" dirty="0" smtClean="0"/>
              <a:t>task pane, select the 12</a:t>
            </a:r>
            <a:r>
              <a:rPr lang="en-US" baseline="30000" dirty="0" smtClean="0"/>
              <a:t>th</a:t>
            </a:r>
            <a:r>
              <a:rPr lang="en-US" dirty="0" smtClean="0"/>
              <a:t> animation effect (first stretchy effect for the text box). Click the arrow to the right of the animation effect, and then click </a:t>
            </a:r>
            <a:r>
              <a:rPr lang="en-US" b="1" dirty="0" smtClean="0"/>
              <a:t>Timing</a:t>
            </a:r>
            <a:r>
              <a:rPr lang="en-US" dirty="0" smtClean="0"/>
              <a:t>. In the </a:t>
            </a:r>
            <a:r>
              <a:rPr lang="en-US" b="1" dirty="0" smtClean="0"/>
              <a:t>Stretchy</a:t>
            </a:r>
            <a:r>
              <a:rPr lang="en-US" dirty="0" smtClean="0"/>
              <a:t> dialog box, on the </a:t>
            </a:r>
            <a:r>
              <a:rPr lang="en-US" b="1" dirty="0" smtClean="0"/>
              <a:t>Timing</a:t>
            </a:r>
            <a:r>
              <a:rPr lang="en-US" dirty="0" smtClean="0"/>
              <a:t> tab, in the </a:t>
            </a:r>
            <a:r>
              <a:rPr lang="en-US" b="1" dirty="0" smtClean="0"/>
              <a:t>Delay </a:t>
            </a:r>
            <a:r>
              <a:rPr lang="en-US" dirty="0" smtClean="0"/>
              <a:t>box, enter </a:t>
            </a:r>
            <a:r>
              <a:rPr lang="en-US" b="1" dirty="0" smtClean="0"/>
              <a:t>1.4</a:t>
            </a:r>
            <a:r>
              <a:rPr lang="en-US" dirty="0" smtClean="0"/>
              <a:t>, and then click </a:t>
            </a:r>
            <a:r>
              <a:rPr lang="en-US" b="1" dirty="0" smtClean="0"/>
              <a:t>OK</a:t>
            </a:r>
            <a:r>
              <a:rPr lang="en-US" dirty="0" smtClean="0"/>
              <a:t>.</a:t>
            </a:r>
          </a:p>
          <a:p>
            <a:pPr marL="228600" indent="-228600" eaLnBrk="1" fontAlgn="auto" hangingPunct="1">
              <a:lnSpc>
                <a:spcPct val="90000"/>
              </a:lnSpc>
              <a:spcBef>
                <a:spcPts val="0"/>
              </a:spcBef>
              <a:spcAft>
                <a:spcPts val="600"/>
              </a:spcAft>
              <a:buFont typeface="+mj-lt"/>
              <a:buAutoNum type="arabicPeriod" startAt="4"/>
              <a:defRPr/>
            </a:pPr>
            <a:r>
              <a:rPr lang="en-US" dirty="0" smtClean="0"/>
              <a:t>Also in the </a:t>
            </a:r>
            <a:r>
              <a:rPr lang="en-US" b="1" dirty="0" smtClean="0"/>
              <a:t>Custom Animation </a:t>
            </a:r>
            <a:r>
              <a:rPr lang="en-US" dirty="0" smtClean="0"/>
              <a:t>task pane, select the 13</a:t>
            </a:r>
            <a:r>
              <a:rPr lang="en-US" baseline="30000" dirty="0" smtClean="0"/>
              <a:t>th</a:t>
            </a:r>
            <a:r>
              <a:rPr lang="en-US" dirty="0" smtClean="0"/>
              <a:t> animation effect (second stretchy effect for the text box). Click the arrow to the right of the animation effect, and then click </a:t>
            </a:r>
            <a:r>
              <a:rPr lang="en-US" b="1" dirty="0" smtClean="0"/>
              <a:t>Timing</a:t>
            </a:r>
            <a:r>
              <a:rPr lang="en-US" dirty="0" smtClean="0"/>
              <a:t>. In the </a:t>
            </a:r>
            <a:r>
              <a:rPr lang="en-US" b="1" dirty="0" smtClean="0"/>
              <a:t>Stretchy</a:t>
            </a:r>
            <a:r>
              <a:rPr lang="en-US" dirty="0" smtClean="0"/>
              <a:t> dialog box, on the </a:t>
            </a:r>
            <a:r>
              <a:rPr lang="en-US" b="1" dirty="0" smtClean="0"/>
              <a:t>Timing</a:t>
            </a:r>
            <a:r>
              <a:rPr lang="en-US" dirty="0" smtClean="0"/>
              <a:t> tab, in the </a:t>
            </a:r>
            <a:r>
              <a:rPr lang="en-US" b="1" dirty="0" smtClean="0"/>
              <a:t>Delay </a:t>
            </a:r>
            <a:r>
              <a:rPr lang="en-US" dirty="0" smtClean="0"/>
              <a:t>box, enter </a:t>
            </a:r>
            <a:r>
              <a:rPr lang="en-US" b="1" dirty="0" smtClean="0"/>
              <a:t>1.6</a:t>
            </a:r>
            <a:r>
              <a:rPr lang="en-US" dirty="0" smtClean="0"/>
              <a:t>, and then click </a:t>
            </a:r>
            <a:r>
              <a:rPr lang="en-US" b="1" dirty="0" smtClean="0"/>
              <a:t>OK</a:t>
            </a:r>
            <a:r>
              <a:rPr lang="en-US" dirty="0" smtClean="0"/>
              <a:t>.</a:t>
            </a:r>
          </a:p>
          <a:p>
            <a:pPr marL="228600" indent="-228600" eaLnBrk="1" fontAlgn="auto" hangingPunct="1">
              <a:lnSpc>
                <a:spcPct val="90000"/>
              </a:lnSpc>
              <a:spcBef>
                <a:spcPts val="0"/>
              </a:spcBef>
              <a:spcAft>
                <a:spcPts val="600"/>
              </a:spcAft>
              <a:buFont typeface="+mj-lt"/>
              <a:buAutoNum type="arabicPeriod" startAt="4"/>
              <a:defRPr/>
            </a:pPr>
            <a:r>
              <a:rPr lang="en-US" dirty="0" smtClean="0"/>
              <a:t>Also in the </a:t>
            </a:r>
            <a:r>
              <a:rPr lang="en-US" b="1" dirty="0" smtClean="0"/>
              <a:t>Custom Animation </a:t>
            </a:r>
            <a:r>
              <a:rPr lang="en-US" dirty="0" smtClean="0"/>
              <a:t>task pane, select the 14</a:t>
            </a:r>
            <a:r>
              <a:rPr lang="en-US" baseline="30000" dirty="0" smtClean="0"/>
              <a:t>th</a:t>
            </a:r>
            <a:r>
              <a:rPr lang="en-US" dirty="0" smtClean="0"/>
              <a:t> animation effect (third stretchy effect for the text box). Click the arrow to the right of the animation effect, and then click </a:t>
            </a:r>
            <a:r>
              <a:rPr lang="en-US" b="1" dirty="0" smtClean="0"/>
              <a:t>Timing</a:t>
            </a:r>
            <a:r>
              <a:rPr lang="en-US" dirty="0" smtClean="0"/>
              <a:t>. In the </a:t>
            </a:r>
            <a:r>
              <a:rPr lang="en-US" b="1" dirty="0" smtClean="0"/>
              <a:t>Stretchy</a:t>
            </a:r>
            <a:r>
              <a:rPr lang="en-US" dirty="0" smtClean="0"/>
              <a:t> dialog box, on the </a:t>
            </a:r>
            <a:r>
              <a:rPr lang="en-US" b="1" dirty="0" smtClean="0"/>
              <a:t>Timing</a:t>
            </a:r>
            <a:r>
              <a:rPr lang="en-US" dirty="0" smtClean="0"/>
              <a:t> tab, in the </a:t>
            </a:r>
            <a:r>
              <a:rPr lang="en-US" b="1" dirty="0" smtClean="0"/>
              <a:t>Delay </a:t>
            </a:r>
            <a:r>
              <a:rPr lang="en-US" dirty="0" smtClean="0"/>
              <a:t>box, enter </a:t>
            </a:r>
            <a:r>
              <a:rPr lang="en-US" b="1" dirty="0" smtClean="0"/>
              <a:t>1.8</a:t>
            </a:r>
            <a:r>
              <a:rPr lang="en-US" dirty="0" smtClean="0"/>
              <a:t>, and then click </a:t>
            </a:r>
            <a:r>
              <a:rPr lang="en-US" b="1" dirty="0" smtClean="0"/>
              <a:t>OK</a:t>
            </a:r>
            <a:r>
              <a:rPr lang="en-US" dirty="0" smtClean="0"/>
              <a:t>.</a:t>
            </a:r>
          </a:p>
          <a:p>
            <a:pPr marL="228600" indent="-228600" eaLnBrk="1" fontAlgn="auto" hangingPunct="1">
              <a:lnSpc>
                <a:spcPct val="90000"/>
              </a:lnSpc>
              <a:spcBef>
                <a:spcPts val="0"/>
              </a:spcBef>
              <a:spcAft>
                <a:spcPts val="600"/>
              </a:spcAft>
              <a:buFont typeface="+mj-lt"/>
              <a:buAutoNum type="arabicPeriod" startAt="4"/>
              <a:defRPr/>
            </a:pPr>
            <a:r>
              <a:rPr lang="en-US" dirty="0" smtClean="0"/>
              <a:t>Also in the </a:t>
            </a:r>
            <a:r>
              <a:rPr lang="en-US" b="1" dirty="0" smtClean="0"/>
              <a:t>Custom Animation </a:t>
            </a:r>
            <a:r>
              <a:rPr lang="en-US" dirty="0" smtClean="0"/>
              <a:t>task pane, select the 15</a:t>
            </a:r>
            <a:r>
              <a:rPr lang="en-US" baseline="30000" dirty="0" smtClean="0"/>
              <a:t>th</a:t>
            </a:r>
            <a:r>
              <a:rPr lang="en-US" dirty="0" smtClean="0"/>
              <a:t> animation effect (fourth stretchy effect for the text box). Click the arrow to the right of the animation effect, and then click </a:t>
            </a:r>
            <a:r>
              <a:rPr lang="en-US" b="1" dirty="0" smtClean="0"/>
              <a:t>Timing</a:t>
            </a:r>
            <a:r>
              <a:rPr lang="en-US" dirty="0" smtClean="0"/>
              <a:t>. In the </a:t>
            </a:r>
            <a:r>
              <a:rPr lang="en-US" b="1" dirty="0" smtClean="0"/>
              <a:t>Stretchy</a:t>
            </a:r>
            <a:r>
              <a:rPr lang="en-US" dirty="0" smtClean="0"/>
              <a:t> dialog box, on the </a:t>
            </a:r>
            <a:r>
              <a:rPr lang="en-US" b="1" dirty="0" smtClean="0"/>
              <a:t>Timing</a:t>
            </a:r>
            <a:r>
              <a:rPr lang="en-US" dirty="0" smtClean="0"/>
              <a:t> tab, in the </a:t>
            </a:r>
            <a:r>
              <a:rPr lang="en-US" b="1" dirty="0" smtClean="0"/>
              <a:t>Delay </a:t>
            </a:r>
            <a:r>
              <a:rPr lang="en-US" dirty="0" smtClean="0"/>
              <a:t>box, enter </a:t>
            </a:r>
            <a:r>
              <a:rPr lang="en-US" b="1" dirty="0" smtClean="0"/>
              <a:t>2.0</a:t>
            </a:r>
            <a:r>
              <a:rPr lang="en-US" dirty="0" smtClean="0"/>
              <a:t>, and then click </a:t>
            </a:r>
            <a:r>
              <a:rPr lang="en-US" b="1" dirty="0" smtClean="0"/>
              <a:t>OK</a:t>
            </a:r>
            <a:r>
              <a:rPr lang="en-US" dirty="0" smtClean="0"/>
              <a:t>.</a:t>
            </a:r>
          </a:p>
          <a:p>
            <a:pPr marL="342900" indent="-342900" eaLnBrk="1" fontAlgn="auto" hangingPunct="1">
              <a:spcBef>
                <a:spcPts val="0"/>
              </a:spcBef>
              <a:spcAft>
                <a:spcPts val="0"/>
              </a:spcAft>
              <a:buFont typeface="+mj-lt"/>
              <a:buNone/>
              <a:defRPr/>
            </a:pPr>
            <a:endParaRPr lang="en-US" dirty="0" smtClean="0"/>
          </a:p>
          <a:p>
            <a:pPr eaLnBrk="1" fontAlgn="auto" hangingPunct="1">
              <a:lnSpc>
                <a:spcPct val="90000"/>
              </a:lnSpc>
              <a:spcBef>
                <a:spcPts val="0"/>
              </a:spcBef>
              <a:spcAft>
                <a:spcPts val="600"/>
              </a:spcAft>
              <a:defRPr/>
            </a:pPr>
            <a:endParaRPr lang="en-US" dirty="0" smtClean="0"/>
          </a:p>
          <a:p>
            <a:pPr eaLnBrk="1" fontAlgn="auto" hangingPunct="1">
              <a:spcBef>
                <a:spcPts val="0"/>
              </a:spcBef>
              <a:spcAft>
                <a:spcPts val="0"/>
              </a:spcAft>
              <a:defRPr/>
            </a:pPr>
            <a:r>
              <a:rPr lang="en-US" dirty="0" smtClean="0"/>
              <a:t>To reproduce the background effects on this slide, do the following:</a:t>
            </a:r>
          </a:p>
          <a:p>
            <a:pPr marL="228600" indent="-228600" eaLnBrk="1" fontAlgn="auto" hangingPunct="1">
              <a:spcBef>
                <a:spcPts val="0"/>
              </a:spcBef>
              <a:spcAft>
                <a:spcPts val="0"/>
              </a:spcAft>
              <a:buFont typeface="+mj-lt"/>
              <a:buAutoNum type="arabicPeriod"/>
              <a:defRPr/>
            </a:pPr>
            <a:r>
              <a:rPr lang="en-US" dirty="0" smtClean="0"/>
              <a:t>Right-click the slide background area, and then click </a:t>
            </a:r>
            <a:r>
              <a:rPr lang="en-US" b="1" dirty="0" smtClean="0"/>
              <a:t>Format Background</a:t>
            </a:r>
            <a:r>
              <a:rPr lang="en-US" dirty="0" smtClean="0"/>
              <a:t>. In the </a:t>
            </a:r>
            <a:r>
              <a:rPr lang="en-US" b="1" dirty="0" smtClean="0"/>
              <a:t>Format Background </a:t>
            </a:r>
            <a:r>
              <a:rPr lang="en-US" dirty="0" smtClean="0"/>
              <a:t>dialog box, click </a:t>
            </a:r>
            <a:r>
              <a:rPr lang="en-US" b="1" dirty="0" smtClean="0"/>
              <a:t>Fill</a:t>
            </a:r>
            <a:r>
              <a:rPr lang="en-US" dirty="0" smtClean="0"/>
              <a:t> in the left pane, select </a:t>
            </a:r>
            <a:r>
              <a:rPr lang="en-US" b="1" dirty="0" smtClean="0"/>
              <a:t>Gradient fill</a:t>
            </a:r>
            <a:r>
              <a:rPr lang="en-US" dirty="0" smtClean="0"/>
              <a:t> in the right pane, and then do the following:</a:t>
            </a:r>
          </a:p>
          <a:p>
            <a:pPr marL="685800" lvl="1" indent="-228600" eaLnBrk="1" fontAlgn="auto" hangingPunct="1">
              <a:spcBef>
                <a:spcPts val="0"/>
              </a:spcBef>
              <a:spcAft>
                <a:spcPts val="0"/>
              </a:spcAft>
              <a:buFont typeface="Arial" pitchFamily="34" charset="0"/>
              <a:buChar char="•"/>
              <a:defRPr/>
            </a:pPr>
            <a:r>
              <a:rPr lang="en-US" dirty="0" smtClean="0"/>
              <a:t>In the </a:t>
            </a:r>
            <a:r>
              <a:rPr lang="en-US" b="1" dirty="0" smtClean="0"/>
              <a:t>Type</a:t>
            </a:r>
            <a:r>
              <a:rPr lang="en-US" dirty="0" smtClean="0"/>
              <a:t> list, select </a:t>
            </a:r>
            <a:r>
              <a:rPr lang="en-US" b="1" dirty="0" smtClean="0"/>
              <a:t>Radial</a:t>
            </a:r>
            <a:r>
              <a:rPr lang="en-US" dirty="0" smtClean="0"/>
              <a:t>.</a:t>
            </a:r>
          </a:p>
          <a:p>
            <a:pPr marL="685800" lvl="1" indent="-228600" eaLnBrk="1" fontAlgn="auto" hangingPunct="1">
              <a:spcBef>
                <a:spcPts val="0"/>
              </a:spcBef>
              <a:spcAft>
                <a:spcPts val="0"/>
              </a:spcAft>
              <a:buFont typeface="Arial" pitchFamily="34" charset="0"/>
              <a:buChar char="•"/>
              <a:defRPr/>
            </a:pPr>
            <a:r>
              <a:rPr lang="en-US" dirty="0" smtClean="0"/>
              <a:t>Click the button next to </a:t>
            </a:r>
            <a:r>
              <a:rPr lang="en-US" b="1" dirty="0" smtClean="0"/>
              <a:t>Direction</a:t>
            </a:r>
            <a:r>
              <a:rPr lang="en-US" dirty="0" smtClean="0"/>
              <a:t>, and then click </a:t>
            </a:r>
            <a:r>
              <a:rPr lang="en-US" b="1" dirty="0" smtClean="0"/>
              <a:t>From Center </a:t>
            </a:r>
            <a:r>
              <a:rPr lang="en-US" dirty="0" smtClean="0"/>
              <a:t>(third option from the left).</a:t>
            </a:r>
            <a:endParaRPr lang="en-US" b="1" dirty="0" smtClean="0"/>
          </a:p>
          <a:p>
            <a:pPr marL="685800" lvl="1" indent="-228600" eaLnBrk="1" fontAlgn="auto" hangingPunct="1">
              <a:spcBef>
                <a:spcPts val="0"/>
              </a:spcBef>
              <a:spcAft>
                <a:spcPts val="0"/>
              </a:spcAft>
              <a:buFont typeface="Arial" pitchFamily="34" charset="0"/>
              <a:buChar char="•"/>
              <a:defRPr/>
            </a:pPr>
            <a:r>
              <a:rPr lang="en-US" dirty="0" smtClean="0"/>
              <a:t>Under </a:t>
            </a:r>
            <a:r>
              <a:rPr lang="en-US" b="1" dirty="0" smtClean="0"/>
              <a:t>Gradient stops</a:t>
            </a:r>
            <a:r>
              <a:rPr lang="en-US" dirty="0" smtClean="0"/>
              <a:t>, click </a:t>
            </a:r>
            <a:r>
              <a:rPr lang="en-US" b="1" dirty="0" smtClean="0"/>
              <a:t>Add</a:t>
            </a:r>
            <a:r>
              <a:rPr lang="en-US" dirty="0" smtClean="0"/>
              <a:t> or </a:t>
            </a:r>
            <a:r>
              <a:rPr lang="en-US" b="1" dirty="0" smtClean="0"/>
              <a:t>Remove</a:t>
            </a:r>
            <a:r>
              <a:rPr lang="en-US" dirty="0" smtClean="0"/>
              <a:t> until three stops appear in the drop-down list.</a:t>
            </a:r>
          </a:p>
          <a:p>
            <a:pPr marL="228600" indent="-228600" eaLnBrk="1" fontAlgn="auto" hangingPunct="1">
              <a:spcBef>
                <a:spcPts val="0"/>
              </a:spcBef>
              <a:spcAft>
                <a:spcPts val="0"/>
              </a:spcAft>
              <a:buFont typeface="+mj-lt"/>
              <a:buAutoNum type="arabicPeriod"/>
              <a:defRPr/>
            </a:pPr>
            <a:r>
              <a:rPr lang="en-US" dirty="0" smtClean="0"/>
              <a:t>Also under </a:t>
            </a:r>
            <a:r>
              <a:rPr lang="en-US" b="1" dirty="0" smtClean="0"/>
              <a:t>Gradient stops</a:t>
            </a:r>
            <a:r>
              <a:rPr lang="en-US" dirty="0" smtClean="0"/>
              <a:t>, customize the gradient stops as follows:</a:t>
            </a:r>
          </a:p>
          <a:p>
            <a:pPr marL="685800" lvl="1" indent="-228600" eaLnBrk="1" fontAlgn="auto" hangingPunct="1">
              <a:spcBef>
                <a:spcPts val="0"/>
              </a:spcBef>
              <a:spcAft>
                <a:spcPts val="0"/>
              </a:spcAft>
              <a:buFont typeface="Arial" pitchFamily="34" charset="0"/>
              <a:buChar char="•"/>
              <a:defRPr/>
            </a:pPr>
            <a:r>
              <a:rPr lang="en-US" dirty="0" smtClean="0"/>
              <a:t>Select </a:t>
            </a:r>
            <a:r>
              <a:rPr lang="en-US" b="1" dirty="0" smtClean="0"/>
              <a:t>Stop 1 </a:t>
            </a:r>
            <a:r>
              <a:rPr lang="en-US" dirty="0" smtClean="0"/>
              <a:t>from the list, and then do the following:</a:t>
            </a:r>
          </a:p>
          <a:p>
            <a:pPr marL="1143000" lvl="2" indent="-228600" eaLnBrk="1" fontAlgn="auto" hangingPunct="1">
              <a:spcBef>
                <a:spcPts val="0"/>
              </a:spcBef>
              <a:spcAft>
                <a:spcPts val="0"/>
              </a:spcAft>
              <a:buFont typeface="Arial" pitchFamily="34" charset="0"/>
              <a:buChar char="•"/>
              <a:defRPr/>
            </a:pPr>
            <a:r>
              <a:rPr lang="en-US" dirty="0" smtClean="0"/>
              <a:t>In the </a:t>
            </a:r>
            <a:r>
              <a:rPr lang="en-US" b="1" dirty="0" smtClean="0"/>
              <a:t>Stop position </a:t>
            </a:r>
            <a:r>
              <a:rPr lang="en-US" dirty="0" smtClean="0"/>
              <a:t>box, enter </a:t>
            </a:r>
            <a:r>
              <a:rPr lang="en-US" b="1" dirty="0" smtClean="0"/>
              <a:t>0%</a:t>
            </a:r>
            <a:r>
              <a:rPr lang="en-US" dirty="0" smtClean="0"/>
              <a:t>.</a:t>
            </a:r>
          </a:p>
          <a:p>
            <a:pPr marL="1143000" lvl="2" indent="-228600" eaLnBrk="1" fontAlgn="auto" hangingPunct="1">
              <a:spcBef>
                <a:spcPts val="0"/>
              </a:spcBef>
              <a:spcAft>
                <a:spcPts val="0"/>
              </a:spcAft>
              <a:buFont typeface="Arial" pitchFamily="34" charset="0"/>
              <a:buChar char="•"/>
              <a:defRPr/>
            </a:pPr>
            <a:r>
              <a:rPr lang="en-US" dirty="0" smtClean="0"/>
              <a:t>Click the button next to </a:t>
            </a:r>
            <a:r>
              <a:rPr lang="en-US" b="1" dirty="0" smtClean="0"/>
              <a:t>Color</a:t>
            </a:r>
            <a:r>
              <a:rPr lang="en-US" dirty="0" smtClean="0"/>
              <a:t>, and then under </a:t>
            </a:r>
            <a:r>
              <a:rPr lang="en-US" b="1" dirty="0" smtClean="0"/>
              <a:t>Theme Colors </a:t>
            </a:r>
            <a:r>
              <a:rPr lang="en-US" dirty="0" smtClean="0"/>
              <a:t>click </a:t>
            </a:r>
            <a:r>
              <a:rPr lang="en-US" b="1" dirty="0" smtClean="0"/>
              <a:t>White, Background 1, Darker 5% </a:t>
            </a:r>
            <a:r>
              <a:rPr lang="en-US" dirty="0" smtClean="0"/>
              <a:t>(second row, first option from the left). </a:t>
            </a:r>
            <a:endParaRPr lang="en-US" b="1" dirty="0" smtClean="0"/>
          </a:p>
          <a:p>
            <a:pPr marL="685800" lvl="1" indent="-228600" eaLnBrk="1" fontAlgn="auto" hangingPunct="1">
              <a:spcBef>
                <a:spcPts val="0"/>
              </a:spcBef>
              <a:spcAft>
                <a:spcPts val="0"/>
              </a:spcAft>
              <a:buFont typeface="Arial" pitchFamily="34" charset="0"/>
              <a:buChar char="•"/>
              <a:defRPr/>
            </a:pPr>
            <a:r>
              <a:rPr lang="en-US" dirty="0" smtClean="0"/>
              <a:t>Select </a:t>
            </a:r>
            <a:r>
              <a:rPr lang="en-US" b="1" dirty="0" smtClean="0"/>
              <a:t>Stop 2 </a:t>
            </a:r>
            <a:r>
              <a:rPr lang="en-US" dirty="0" smtClean="0"/>
              <a:t>from the list, and then do the following: </a:t>
            </a:r>
          </a:p>
          <a:p>
            <a:pPr marL="1143000" lvl="2" indent="-228600" eaLnBrk="1" fontAlgn="auto" hangingPunct="1">
              <a:spcBef>
                <a:spcPts val="0"/>
              </a:spcBef>
              <a:spcAft>
                <a:spcPts val="0"/>
              </a:spcAft>
              <a:buFont typeface="Arial" pitchFamily="34" charset="0"/>
              <a:buChar char="•"/>
              <a:defRPr/>
            </a:pPr>
            <a:r>
              <a:rPr lang="en-US" dirty="0" smtClean="0"/>
              <a:t>In the </a:t>
            </a:r>
            <a:r>
              <a:rPr lang="en-US" b="1" dirty="0" smtClean="0"/>
              <a:t>Stop position </a:t>
            </a:r>
            <a:r>
              <a:rPr lang="en-US" dirty="0" smtClean="0"/>
              <a:t>box, enter </a:t>
            </a:r>
            <a:r>
              <a:rPr lang="en-US" b="1" dirty="0" smtClean="0"/>
              <a:t>34%</a:t>
            </a:r>
            <a:r>
              <a:rPr lang="en-US" dirty="0" smtClean="0"/>
              <a:t>.</a:t>
            </a:r>
          </a:p>
          <a:p>
            <a:pPr marL="1143000" lvl="2" indent="-228600" eaLnBrk="1" fontAlgn="auto" hangingPunct="1">
              <a:spcBef>
                <a:spcPts val="0"/>
              </a:spcBef>
              <a:spcAft>
                <a:spcPts val="0"/>
              </a:spcAft>
              <a:buFont typeface="Arial" pitchFamily="34" charset="0"/>
              <a:buChar char="•"/>
              <a:defRPr/>
            </a:pPr>
            <a:r>
              <a:rPr lang="en-US" dirty="0" smtClean="0"/>
              <a:t>Click the button next to </a:t>
            </a:r>
            <a:r>
              <a:rPr lang="en-US" b="1" dirty="0" smtClean="0"/>
              <a:t>Color</a:t>
            </a:r>
            <a:r>
              <a:rPr lang="en-US" dirty="0" smtClean="0"/>
              <a:t>, and then under </a:t>
            </a:r>
            <a:r>
              <a:rPr lang="en-US" b="1" dirty="0" smtClean="0"/>
              <a:t>Theme Colors </a:t>
            </a:r>
            <a:r>
              <a:rPr lang="en-US" dirty="0" smtClean="0"/>
              <a:t>click </a:t>
            </a:r>
            <a:r>
              <a:rPr lang="en-US" b="1" dirty="0" smtClean="0"/>
              <a:t>White, Background 1, Darker 15% </a:t>
            </a:r>
            <a:r>
              <a:rPr lang="en-US" dirty="0" smtClean="0"/>
              <a:t>(third row, first option from the left). </a:t>
            </a:r>
          </a:p>
          <a:p>
            <a:pPr marL="685800" lvl="1" indent="-228600" eaLnBrk="1" fontAlgn="auto" hangingPunct="1">
              <a:spcBef>
                <a:spcPts val="0"/>
              </a:spcBef>
              <a:spcAft>
                <a:spcPts val="0"/>
              </a:spcAft>
              <a:buFont typeface="Arial" pitchFamily="34" charset="0"/>
              <a:buChar char="•"/>
              <a:defRPr/>
            </a:pPr>
            <a:r>
              <a:rPr lang="en-US" dirty="0" smtClean="0"/>
              <a:t>Select </a:t>
            </a:r>
            <a:r>
              <a:rPr lang="en-US" b="1" dirty="0" smtClean="0"/>
              <a:t>Stop 3 </a:t>
            </a:r>
            <a:r>
              <a:rPr lang="en-US" dirty="0" smtClean="0"/>
              <a:t>from the list, and then do the following: </a:t>
            </a:r>
          </a:p>
          <a:p>
            <a:pPr marL="1143000" lvl="2" indent="-228600" eaLnBrk="1" fontAlgn="auto" hangingPunct="1">
              <a:spcBef>
                <a:spcPts val="0"/>
              </a:spcBef>
              <a:spcAft>
                <a:spcPts val="0"/>
              </a:spcAft>
              <a:buFont typeface="Arial" pitchFamily="34" charset="0"/>
              <a:buChar char="•"/>
              <a:defRPr/>
            </a:pPr>
            <a:r>
              <a:rPr lang="en-US" dirty="0" smtClean="0"/>
              <a:t>In the </a:t>
            </a:r>
            <a:r>
              <a:rPr lang="en-US" b="1" dirty="0" smtClean="0"/>
              <a:t>Stop position </a:t>
            </a:r>
            <a:r>
              <a:rPr lang="en-US" dirty="0" smtClean="0"/>
              <a:t>box, enter </a:t>
            </a:r>
            <a:r>
              <a:rPr lang="en-US" b="1" dirty="0" smtClean="0"/>
              <a:t>100%</a:t>
            </a:r>
            <a:r>
              <a:rPr lang="en-US" dirty="0" smtClean="0"/>
              <a:t>.</a:t>
            </a:r>
          </a:p>
          <a:p>
            <a:pPr marL="1143000" lvl="2" indent="-228600" eaLnBrk="1" fontAlgn="auto" hangingPunct="1">
              <a:spcBef>
                <a:spcPts val="0"/>
              </a:spcBef>
              <a:spcAft>
                <a:spcPts val="0"/>
              </a:spcAft>
              <a:buFont typeface="Arial" pitchFamily="34" charset="0"/>
              <a:buChar char="•"/>
              <a:defRPr/>
            </a:pPr>
            <a:r>
              <a:rPr lang="en-US" dirty="0" smtClean="0"/>
              <a:t>Click the button next to </a:t>
            </a:r>
            <a:r>
              <a:rPr lang="en-US" b="1" dirty="0" smtClean="0"/>
              <a:t>Color</a:t>
            </a:r>
            <a:r>
              <a:rPr lang="en-US" dirty="0" smtClean="0"/>
              <a:t>, and then under </a:t>
            </a:r>
            <a:r>
              <a:rPr lang="en-US" b="1" dirty="0" smtClean="0"/>
              <a:t>Theme Colors </a:t>
            </a:r>
            <a:r>
              <a:rPr lang="en-US" dirty="0" smtClean="0"/>
              <a:t>click </a:t>
            </a:r>
            <a:r>
              <a:rPr lang="en-US" b="1" dirty="0" smtClean="0"/>
              <a:t>White, Background 1, Darker 50%</a:t>
            </a:r>
            <a:r>
              <a:rPr lang="en-US" dirty="0" smtClean="0"/>
              <a:t> (sixth row, first option from the left). </a:t>
            </a:r>
          </a:p>
          <a:p>
            <a:pPr eaLnBrk="1" fontAlgn="auto" hangingPunct="1">
              <a:lnSpc>
                <a:spcPct val="90000"/>
              </a:lnSpc>
              <a:spcBef>
                <a:spcPts val="0"/>
              </a:spcBef>
              <a:spcAft>
                <a:spcPts val="600"/>
              </a:spcAft>
              <a:defRPr/>
            </a:pPr>
            <a:endParaRPr lang="en-US" dirty="0" smtClean="0"/>
          </a:p>
          <a:p>
            <a:pPr eaLnBrk="1" fontAlgn="auto" hangingPunct="1">
              <a:spcBef>
                <a:spcPts val="0"/>
              </a:spcBef>
              <a:spcAft>
                <a:spcPts val="0"/>
              </a:spcAft>
              <a:defRPr/>
            </a:pPr>
            <a:endParaRPr lang="en-US" sz="1400" dirty="0" smtClean="0"/>
          </a:p>
        </p:txBody>
      </p:sp>
      <p:sp>
        <p:nvSpPr>
          <p:cNvPr id="77826" name="Slide Image Placeholder 5"/>
          <p:cNvSpPr>
            <a:spLocks noGrp="1" noRot="1" noChangeAspect="1" noTextEdit="1"/>
          </p:cNvSpPr>
          <p:nvPr>
            <p:ph type="sldImg"/>
          </p:nvPr>
        </p:nvSpPr>
        <p:spPr bwMode="auto">
          <a:xfrm>
            <a:off x="533400" y="460375"/>
            <a:ext cx="3144838" cy="2359025"/>
          </a:xfrm>
          <a:noFill/>
          <a:ln>
            <a:solidFill>
              <a:srgbClr val="000000"/>
            </a:solidFill>
            <a:miter lim="800000"/>
            <a:headEnd/>
            <a:tailEnd/>
          </a:ln>
        </p:spPr>
      </p:sp>
    </p:spTree>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9873" name="Slide Image Placeholder 1"/>
          <p:cNvSpPr>
            <a:spLocks noGrp="1" noRot="1" noChangeAspect="1" noTextEdit="1"/>
          </p:cNvSpPr>
          <p:nvPr>
            <p:ph type="sldImg"/>
          </p:nvPr>
        </p:nvSpPr>
        <p:spPr bwMode="auto">
          <a:xfrm>
            <a:off x="536575" y="503238"/>
            <a:ext cx="3140075" cy="2354262"/>
          </a:xfrm>
          <a:noFill/>
          <a:ln>
            <a:solidFill>
              <a:srgbClr val="000000"/>
            </a:solidFill>
            <a:miter lim="800000"/>
            <a:headEnd/>
            <a:tailEnd/>
          </a:ln>
        </p:spPr>
      </p:sp>
      <p:sp>
        <p:nvSpPr>
          <p:cNvPr id="3" name="Notes Placeholder 2"/>
          <p:cNvSpPr>
            <a:spLocks noGrp="1"/>
          </p:cNvSpPr>
          <p:nvPr>
            <p:ph type="body" idx="1"/>
          </p:nvPr>
        </p:nvSpPr>
        <p:spPr/>
        <p:txBody>
          <a:bodyPr/>
          <a:lstStyle/>
          <a:p>
            <a:pPr eaLnBrk="1" fontAlgn="auto" hangingPunct="1">
              <a:spcBef>
                <a:spcPts val="0"/>
              </a:spcBef>
              <a:spcAft>
                <a:spcPts val="0"/>
              </a:spcAft>
              <a:defRPr/>
            </a:pPr>
            <a:r>
              <a:rPr lang="en-US" sz="1400" b="1" dirty="0" smtClean="0"/>
              <a:t>Custom animation effects: fly in and box out</a:t>
            </a:r>
          </a:p>
          <a:p>
            <a:pPr eaLnBrk="1" fontAlgn="auto" hangingPunct="1">
              <a:spcBef>
                <a:spcPts val="0"/>
              </a:spcBef>
              <a:spcAft>
                <a:spcPts val="0"/>
              </a:spcAft>
              <a:defRPr/>
            </a:pPr>
            <a:r>
              <a:rPr lang="en-US" sz="1400" dirty="0" smtClean="0"/>
              <a:t>(Intermediate)</a:t>
            </a:r>
          </a:p>
          <a:p>
            <a:pPr eaLnBrk="1" fontAlgn="auto" hangingPunct="1">
              <a:spcBef>
                <a:spcPts val="0"/>
              </a:spcBef>
              <a:spcAft>
                <a:spcPts val="0"/>
              </a:spcAft>
              <a:defRPr/>
            </a:pPr>
            <a:endParaRPr lang="en-US" dirty="0" smtClean="0"/>
          </a:p>
          <a:p>
            <a:pPr eaLnBrk="1" fontAlgn="auto" hangingPunct="1">
              <a:spcBef>
                <a:spcPts val="0"/>
              </a:spcBef>
              <a:spcAft>
                <a:spcPts val="0"/>
              </a:spcAft>
              <a:defRPr/>
            </a:pPr>
            <a:endParaRPr lang="en-US" dirty="0" smtClean="0"/>
          </a:p>
          <a:p>
            <a:pPr eaLnBrk="1" fontAlgn="auto" hangingPunct="1">
              <a:spcBef>
                <a:spcPts val="0"/>
              </a:spcBef>
              <a:spcAft>
                <a:spcPts val="0"/>
              </a:spcAft>
              <a:defRPr/>
            </a:pPr>
            <a:r>
              <a:rPr lang="en-US" b="1" dirty="0" smtClean="0"/>
              <a:t>Tip</a:t>
            </a:r>
            <a:r>
              <a:rPr lang="en-US" dirty="0" smtClean="0"/>
              <a:t>: For best results when reproducing the picture effect on this slide, you may want to use the </a:t>
            </a:r>
            <a:r>
              <a:rPr lang="en-US" b="1" dirty="0" smtClean="0"/>
              <a:t>Snap objects to other objects</a:t>
            </a:r>
            <a:r>
              <a:rPr lang="en-US" dirty="0" smtClean="0"/>
              <a:t> feature. To do so, right-click the slide background and then click </a:t>
            </a:r>
            <a:r>
              <a:rPr lang="en-US" b="1" dirty="0" smtClean="0"/>
              <a:t>Grid and Guides</a:t>
            </a:r>
            <a:r>
              <a:rPr lang="en-US" dirty="0" smtClean="0"/>
              <a:t>. Under </a:t>
            </a:r>
            <a:r>
              <a:rPr lang="en-US" b="1" dirty="0" smtClean="0"/>
              <a:t>Snap to</a:t>
            </a:r>
            <a:r>
              <a:rPr lang="en-US" dirty="0" smtClean="0"/>
              <a:t>, select </a:t>
            </a:r>
            <a:r>
              <a:rPr lang="en-US" b="1" dirty="0" smtClean="0"/>
              <a:t>Snap objects to other objects</a:t>
            </a:r>
            <a:r>
              <a:rPr lang="en-US" dirty="0" smtClean="0"/>
              <a:t>.</a:t>
            </a:r>
          </a:p>
          <a:p>
            <a:pPr eaLnBrk="1" fontAlgn="auto" hangingPunct="1">
              <a:spcBef>
                <a:spcPts val="0"/>
              </a:spcBef>
              <a:spcAft>
                <a:spcPts val="0"/>
              </a:spcAft>
              <a:defRPr/>
            </a:pPr>
            <a:endParaRPr lang="en-US" dirty="0" smtClean="0"/>
          </a:p>
          <a:p>
            <a:pPr eaLnBrk="1" fontAlgn="auto" hangingPunct="1">
              <a:spcBef>
                <a:spcPts val="0"/>
              </a:spcBef>
              <a:spcAft>
                <a:spcPts val="0"/>
              </a:spcAft>
              <a:defRPr/>
            </a:pPr>
            <a:endParaRPr lang="en-US" dirty="0" smtClean="0"/>
          </a:p>
          <a:p>
            <a:pPr eaLnBrk="1" fontAlgn="auto" hangingPunct="1">
              <a:spcBef>
                <a:spcPts val="0"/>
              </a:spcBef>
              <a:spcAft>
                <a:spcPts val="0"/>
              </a:spcAft>
              <a:defRPr/>
            </a:pPr>
            <a:r>
              <a:rPr lang="en-US" dirty="0" smtClean="0"/>
              <a:t>To reproduce the picture effects on this slide, do the following:</a:t>
            </a:r>
            <a:endParaRPr lang="en-US" b="1" dirty="0" smtClean="0"/>
          </a:p>
          <a:p>
            <a:pPr marL="228600" indent="-228600" eaLnBrk="1" fontAlgn="auto" hangingPunct="1">
              <a:spcBef>
                <a:spcPts val="0"/>
              </a:spcBef>
              <a:spcAft>
                <a:spcPts val="0"/>
              </a:spcAft>
              <a:buFont typeface="+mj-lt"/>
              <a:buAutoNum type="arabicPeriod"/>
              <a:defRPr/>
            </a:pPr>
            <a:r>
              <a:rPr lang="en-US" dirty="0" smtClean="0"/>
              <a:t>On the </a:t>
            </a:r>
            <a:r>
              <a:rPr lang="en-US" b="1" dirty="0" smtClean="0"/>
              <a:t>Home</a:t>
            </a:r>
            <a:r>
              <a:rPr lang="en-US" dirty="0" smtClean="0"/>
              <a:t> tab, in the </a:t>
            </a:r>
            <a:r>
              <a:rPr lang="en-US" b="1" dirty="0" smtClean="0"/>
              <a:t>Slides</a:t>
            </a:r>
            <a:r>
              <a:rPr lang="en-US" dirty="0" smtClean="0"/>
              <a:t> group, click </a:t>
            </a:r>
            <a:r>
              <a:rPr lang="en-US" b="1" dirty="0" smtClean="0"/>
              <a:t>Layout</a:t>
            </a:r>
            <a:r>
              <a:rPr lang="en-US" dirty="0" smtClean="0"/>
              <a:t> and then click </a:t>
            </a:r>
            <a:r>
              <a:rPr lang="en-US" b="1" dirty="0" smtClean="0"/>
              <a:t>Blank</a:t>
            </a:r>
            <a:r>
              <a:rPr lang="en-US" dirty="0" smtClean="0"/>
              <a:t>. </a:t>
            </a:r>
          </a:p>
          <a:p>
            <a:pPr marL="228600" indent="-228600" eaLnBrk="1" fontAlgn="auto" hangingPunct="1">
              <a:spcBef>
                <a:spcPts val="0"/>
              </a:spcBef>
              <a:spcAft>
                <a:spcPts val="0"/>
              </a:spcAft>
              <a:buFont typeface="+mj-lt"/>
              <a:buAutoNum type="arabicPeriod"/>
              <a:defRPr/>
            </a:pPr>
            <a:r>
              <a:rPr lang="en-US" dirty="0" smtClean="0"/>
              <a:t>On the </a:t>
            </a:r>
            <a:r>
              <a:rPr lang="en-US" b="1" dirty="0" smtClean="0"/>
              <a:t>Insert tab</a:t>
            </a:r>
            <a:r>
              <a:rPr lang="en-US" dirty="0" smtClean="0"/>
              <a:t>, in the </a:t>
            </a:r>
            <a:r>
              <a:rPr lang="en-US" b="1" dirty="0" smtClean="0"/>
              <a:t>Illustrations</a:t>
            </a:r>
            <a:r>
              <a:rPr lang="en-US" dirty="0" smtClean="0"/>
              <a:t> group, click </a:t>
            </a:r>
            <a:r>
              <a:rPr lang="en-US" b="1" dirty="0" smtClean="0"/>
              <a:t>Picture.</a:t>
            </a:r>
            <a:endParaRPr lang="en-US" dirty="0" smtClean="0"/>
          </a:p>
          <a:p>
            <a:pPr marL="228600" indent="-228600" eaLnBrk="1" fontAlgn="auto" hangingPunct="1">
              <a:spcBef>
                <a:spcPts val="0"/>
              </a:spcBef>
              <a:spcAft>
                <a:spcPts val="0"/>
              </a:spcAft>
              <a:buFont typeface="+mj-lt"/>
              <a:buAutoNum type="arabicPeriod"/>
              <a:defRPr/>
            </a:pPr>
            <a:r>
              <a:rPr lang="en-US" dirty="0" smtClean="0"/>
              <a:t>In the </a:t>
            </a:r>
            <a:r>
              <a:rPr lang="en-US" b="1" dirty="0" smtClean="0"/>
              <a:t>Insert Picture </a:t>
            </a:r>
            <a:r>
              <a:rPr lang="en-US" dirty="0" smtClean="0"/>
              <a:t>dialog box, select a picture and then click </a:t>
            </a:r>
            <a:r>
              <a:rPr lang="en-US" b="1" dirty="0" smtClean="0"/>
              <a:t>Insert</a:t>
            </a:r>
            <a:r>
              <a:rPr lang="en-US" dirty="0" smtClean="0"/>
              <a:t>.</a:t>
            </a:r>
          </a:p>
          <a:p>
            <a:pPr marL="228600" indent="-228600" eaLnBrk="1" fontAlgn="auto" hangingPunct="1">
              <a:spcBef>
                <a:spcPts val="0"/>
              </a:spcBef>
              <a:spcAft>
                <a:spcPts val="0"/>
              </a:spcAft>
              <a:buFont typeface="+mj-lt"/>
              <a:buAutoNum type="arabicPeriod"/>
              <a:defRPr/>
            </a:pPr>
            <a:r>
              <a:rPr lang="en-US" dirty="0" smtClean="0"/>
              <a:t>On the slide, select the picture. Under </a:t>
            </a:r>
            <a:r>
              <a:rPr lang="en-US" b="1" dirty="0" smtClean="0"/>
              <a:t>Picture Tools</a:t>
            </a:r>
            <a:r>
              <a:rPr lang="en-US" dirty="0" smtClean="0"/>
              <a:t>, on the </a:t>
            </a:r>
            <a:r>
              <a:rPr lang="en-US" b="1" dirty="0" smtClean="0"/>
              <a:t>Format</a:t>
            </a:r>
            <a:r>
              <a:rPr lang="en-US" dirty="0" smtClean="0"/>
              <a:t> tab, in the bottom right corner of the </a:t>
            </a:r>
            <a:r>
              <a:rPr lang="en-US" b="1" dirty="0" smtClean="0"/>
              <a:t>Size</a:t>
            </a:r>
            <a:r>
              <a:rPr lang="en-US" dirty="0" smtClean="0"/>
              <a:t> group, click the </a:t>
            </a:r>
            <a:r>
              <a:rPr lang="en-US" b="1" dirty="0" smtClean="0"/>
              <a:t>Size and Position</a:t>
            </a:r>
            <a:r>
              <a:rPr lang="en-US" dirty="0" smtClean="0"/>
              <a:t> dialog box launcher. In the </a:t>
            </a:r>
            <a:r>
              <a:rPr lang="en-US" b="1" dirty="0" smtClean="0"/>
              <a:t>Size and Position </a:t>
            </a:r>
            <a:r>
              <a:rPr lang="en-US" dirty="0" smtClean="0"/>
              <a:t> dialog box, on the </a:t>
            </a:r>
            <a:r>
              <a:rPr lang="en-US" b="1" dirty="0" smtClean="0"/>
              <a:t>Size</a:t>
            </a:r>
            <a:r>
              <a:rPr lang="en-US" dirty="0" smtClean="0"/>
              <a:t> tab, resize or crop the picture as needed so that under </a:t>
            </a:r>
            <a:r>
              <a:rPr lang="en-US" b="1" dirty="0" smtClean="0"/>
              <a:t>Size and rotate</a:t>
            </a:r>
            <a:r>
              <a:rPr lang="en-US" dirty="0" smtClean="0"/>
              <a:t>, the </a:t>
            </a:r>
            <a:r>
              <a:rPr lang="en-US" b="1" dirty="0" smtClean="0"/>
              <a:t>Height</a:t>
            </a:r>
            <a:r>
              <a:rPr lang="en-US" dirty="0" smtClean="0"/>
              <a:t> box is set to </a:t>
            </a:r>
            <a:r>
              <a:rPr lang="en-US" b="1" dirty="0" smtClean="0"/>
              <a:t>4”</a:t>
            </a:r>
            <a:r>
              <a:rPr lang="en-US" dirty="0" smtClean="0"/>
              <a:t> and the </a:t>
            </a:r>
            <a:r>
              <a:rPr lang="en-US" b="1" dirty="0" smtClean="0"/>
              <a:t>Width</a:t>
            </a:r>
            <a:r>
              <a:rPr lang="en-US" dirty="0" smtClean="0"/>
              <a:t> box is set to </a:t>
            </a:r>
            <a:r>
              <a:rPr lang="en-US" b="1" dirty="0" smtClean="0"/>
              <a:t>5.33”</a:t>
            </a:r>
            <a:r>
              <a:rPr lang="en-US" dirty="0" smtClean="0"/>
              <a:t>. Resize the picture under </a:t>
            </a:r>
            <a:r>
              <a:rPr lang="en-US" b="1" dirty="0" smtClean="0"/>
              <a:t>Size and rotate </a:t>
            </a:r>
            <a:r>
              <a:rPr lang="en-US" dirty="0" smtClean="0"/>
              <a:t>by entering values into the </a:t>
            </a:r>
            <a:r>
              <a:rPr lang="en-US" b="1" dirty="0" smtClean="0"/>
              <a:t>Height</a:t>
            </a:r>
            <a:r>
              <a:rPr lang="en-US" dirty="0" smtClean="0"/>
              <a:t> and </a:t>
            </a:r>
            <a:r>
              <a:rPr lang="en-US" b="1" dirty="0" smtClean="0"/>
              <a:t>Width</a:t>
            </a:r>
            <a:r>
              <a:rPr lang="en-US" dirty="0" smtClean="0"/>
              <a:t> boxes. Crop the picture under </a:t>
            </a:r>
            <a:r>
              <a:rPr lang="en-US" b="1" dirty="0" smtClean="0"/>
              <a:t>Crop from </a:t>
            </a:r>
            <a:r>
              <a:rPr lang="en-US" dirty="0" smtClean="0"/>
              <a:t>by entering values into the </a:t>
            </a:r>
            <a:r>
              <a:rPr lang="en-US" b="1" dirty="0" smtClean="0"/>
              <a:t>Left</a:t>
            </a:r>
            <a:r>
              <a:rPr lang="en-US" dirty="0" smtClean="0"/>
              <a:t>, </a:t>
            </a:r>
            <a:r>
              <a:rPr lang="en-US" b="1" dirty="0" smtClean="0"/>
              <a:t>Right</a:t>
            </a:r>
            <a:r>
              <a:rPr lang="en-US" dirty="0" smtClean="0"/>
              <a:t>, </a:t>
            </a:r>
            <a:r>
              <a:rPr lang="en-US" b="1" dirty="0" smtClean="0"/>
              <a:t>Top</a:t>
            </a:r>
            <a:r>
              <a:rPr lang="en-US" dirty="0" smtClean="0"/>
              <a:t>, and </a:t>
            </a:r>
            <a:r>
              <a:rPr lang="en-US" b="1" dirty="0" smtClean="0"/>
              <a:t>Bottom</a:t>
            </a:r>
            <a:r>
              <a:rPr lang="en-US" dirty="0" smtClean="0"/>
              <a:t> boxes. </a:t>
            </a:r>
          </a:p>
          <a:p>
            <a:pPr marL="228600" indent="-228600" eaLnBrk="1" fontAlgn="auto" hangingPunct="1">
              <a:spcBef>
                <a:spcPts val="0"/>
              </a:spcBef>
              <a:spcAft>
                <a:spcPts val="0"/>
              </a:spcAft>
              <a:buFont typeface="+mj-lt"/>
              <a:buAutoNum type="arabicPeriod"/>
              <a:defRPr/>
            </a:pPr>
            <a:r>
              <a:rPr lang="en-US" dirty="0" smtClean="0"/>
              <a:t>On the </a:t>
            </a:r>
            <a:r>
              <a:rPr lang="en-US" b="1" dirty="0" smtClean="0"/>
              <a:t>Home</a:t>
            </a:r>
            <a:r>
              <a:rPr lang="en-US" dirty="0" smtClean="0"/>
              <a:t> tab, in the </a:t>
            </a:r>
            <a:r>
              <a:rPr lang="en-US" b="1" dirty="0" smtClean="0"/>
              <a:t>Drawing</a:t>
            </a:r>
            <a:r>
              <a:rPr lang="en-US" dirty="0" smtClean="0"/>
              <a:t> group, click </a:t>
            </a:r>
            <a:r>
              <a:rPr lang="en-US" b="1" dirty="0" smtClean="0"/>
              <a:t>Arrange</a:t>
            </a:r>
            <a:r>
              <a:rPr lang="en-US" dirty="0" smtClean="0"/>
              <a:t>,</a:t>
            </a:r>
            <a:r>
              <a:rPr lang="en-US" b="1" dirty="0" smtClean="0"/>
              <a:t> </a:t>
            </a:r>
            <a:r>
              <a:rPr lang="en-US" dirty="0" smtClean="0"/>
              <a:t>point to </a:t>
            </a:r>
            <a:r>
              <a:rPr lang="en-US" b="1" dirty="0" smtClean="0"/>
              <a:t>Align</a:t>
            </a:r>
            <a:r>
              <a:rPr lang="en-US" dirty="0" smtClean="0"/>
              <a:t>, and then do the following: </a:t>
            </a:r>
          </a:p>
          <a:p>
            <a:pPr marL="685800" lvl="1" indent="-228600" eaLnBrk="1" fontAlgn="auto" hangingPunct="1">
              <a:spcBef>
                <a:spcPts val="0"/>
              </a:spcBef>
              <a:spcAft>
                <a:spcPts val="0"/>
              </a:spcAft>
              <a:buFont typeface="+mj-lt"/>
              <a:buAutoNum type="arabicPeriod"/>
              <a:defRPr/>
            </a:pPr>
            <a:r>
              <a:rPr lang="en-US" dirty="0" smtClean="0"/>
              <a:t>Click </a:t>
            </a:r>
            <a:r>
              <a:rPr lang="en-US" b="1" dirty="0" smtClean="0"/>
              <a:t>Align to Slide</a:t>
            </a:r>
            <a:r>
              <a:rPr lang="en-US" dirty="0" smtClean="0"/>
              <a:t>.</a:t>
            </a:r>
          </a:p>
          <a:p>
            <a:pPr marL="685800" lvl="1" indent="-228600" eaLnBrk="1" fontAlgn="auto" hangingPunct="1">
              <a:spcBef>
                <a:spcPts val="0"/>
              </a:spcBef>
              <a:spcAft>
                <a:spcPts val="0"/>
              </a:spcAft>
              <a:buFont typeface="+mj-lt"/>
              <a:buAutoNum type="arabicPeriod"/>
              <a:defRPr/>
            </a:pPr>
            <a:r>
              <a:rPr lang="en-US" dirty="0" smtClean="0"/>
              <a:t>Click </a:t>
            </a:r>
            <a:r>
              <a:rPr lang="en-US" b="1" dirty="0" smtClean="0"/>
              <a:t>Align Center</a:t>
            </a:r>
            <a:r>
              <a:rPr lang="en-US" dirty="0" smtClean="0"/>
              <a:t>.</a:t>
            </a:r>
          </a:p>
          <a:p>
            <a:pPr marL="685800" lvl="1" indent="-228600" eaLnBrk="1" fontAlgn="auto" hangingPunct="1">
              <a:spcBef>
                <a:spcPts val="0"/>
              </a:spcBef>
              <a:spcAft>
                <a:spcPts val="0"/>
              </a:spcAft>
              <a:buFont typeface="+mj-lt"/>
              <a:buAutoNum type="arabicPeriod"/>
              <a:defRPr/>
            </a:pPr>
            <a:r>
              <a:rPr lang="en-US" dirty="0" smtClean="0"/>
              <a:t>Click </a:t>
            </a:r>
            <a:r>
              <a:rPr lang="en-US" b="1" dirty="0" smtClean="0"/>
              <a:t>Align Middle</a:t>
            </a:r>
            <a:r>
              <a:rPr lang="en-US" dirty="0" smtClean="0"/>
              <a:t>.</a:t>
            </a:r>
            <a:r>
              <a:rPr lang="en-US" b="1" dirty="0" smtClean="0"/>
              <a:t> </a:t>
            </a:r>
          </a:p>
          <a:p>
            <a:pPr marL="228600" indent="-228600" eaLnBrk="1" fontAlgn="auto" hangingPunct="1">
              <a:spcBef>
                <a:spcPts val="0"/>
              </a:spcBef>
              <a:spcAft>
                <a:spcPts val="0"/>
              </a:spcAft>
              <a:buFont typeface="+mj-lt"/>
              <a:buAutoNum type="arabicPeriod" startAt="6"/>
              <a:defRPr/>
            </a:pPr>
            <a:r>
              <a:rPr lang="en-US" dirty="0" smtClean="0"/>
              <a:t>On the </a:t>
            </a:r>
            <a:r>
              <a:rPr lang="en-US" b="1" dirty="0" smtClean="0"/>
              <a:t>Home</a:t>
            </a:r>
            <a:r>
              <a:rPr lang="en-US" dirty="0" smtClean="0"/>
              <a:t> tab, in the </a:t>
            </a:r>
            <a:r>
              <a:rPr lang="en-US" b="1" dirty="0" smtClean="0"/>
              <a:t>Drawing</a:t>
            </a:r>
            <a:r>
              <a:rPr lang="en-US" dirty="0" smtClean="0"/>
              <a:t> group, click </a:t>
            </a:r>
            <a:r>
              <a:rPr lang="en-US" b="1" dirty="0" smtClean="0"/>
              <a:t>Shapes</a:t>
            </a:r>
            <a:r>
              <a:rPr lang="en-US" dirty="0" smtClean="0"/>
              <a:t>, and then under </a:t>
            </a:r>
            <a:r>
              <a:rPr lang="en-US" b="1" dirty="0" smtClean="0"/>
              <a:t>Rectangles</a:t>
            </a:r>
            <a:r>
              <a:rPr lang="en-US" dirty="0" smtClean="0"/>
              <a:t> click </a:t>
            </a:r>
            <a:r>
              <a:rPr lang="en-US" b="1" dirty="0" smtClean="0"/>
              <a:t>Rectangle</a:t>
            </a:r>
            <a:r>
              <a:rPr lang="en-US" dirty="0" smtClean="0"/>
              <a:t> (first option from the left).</a:t>
            </a:r>
          </a:p>
          <a:p>
            <a:pPr marL="228600" indent="-228600" eaLnBrk="1" fontAlgn="auto" hangingPunct="1">
              <a:spcBef>
                <a:spcPts val="0"/>
              </a:spcBef>
              <a:spcAft>
                <a:spcPts val="0"/>
              </a:spcAft>
              <a:buFont typeface="+mj-lt"/>
              <a:buAutoNum type="arabicPeriod" startAt="6"/>
              <a:defRPr/>
            </a:pPr>
            <a:r>
              <a:rPr lang="en-US" dirty="0" smtClean="0"/>
              <a:t>On the slide, drag to draw a rectangle.</a:t>
            </a:r>
          </a:p>
          <a:p>
            <a:pPr marL="228600" indent="-228600" eaLnBrk="1" fontAlgn="auto" hangingPunct="1">
              <a:spcBef>
                <a:spcPts val="0"/>
              </a:spcBef>
              <a:spcAft>
                <a:spcPts val="0"/>
              </a:spcAft>
              <a:buFont typeface="+mj-lt"/>
              <a:buAutoNum type="arabicPeriod" startAt="6"/>
              <a:defRPr/>
            </a:pPr>
            <a:r>
              <a:rPr lang="en-US" dirty="0" smtClean="0"/>
              <a:t>Select the rectangle. Under</a:t>
            </a:r>
            <a:r>
              <a:rPr lang="en-US" b="1" dirty="0" smtClean="0"/>
              <a:t> Drawing</a:t>
            </a:r>
            <a:r>
              <a:rPr lang="en-US" dirty="0" smtClean="0"/>
              <a:t> </a:t>
            </a:r>
            <a:r>
              <a:rPr lang="en-US" b="1" dirty="0" smtClean="0"/>
              <a:t>Tools</a:t>
            </a:r>
            <a:r>
              <a:rPr lang="en-US" dirty="0" smtClean="0"/>
              <a:t>, on the </a:t>
            </a:r>
            <a:r>
              <a:rPr lang="en-US" b="1" dirty="0" smtClean="0"/>
              <a:t>Format </a:t>
            </a:r>
            <a:r>
              <a:rPr lang="en-US" dirty="0" smtClean="0"/>
              <a:t>tab, in the </a:t>
            </a:r>
            <a:r>
              <a:rPr lang="en-US" b="1" dirty="0" smtClean="0"/>
              <a:t>Size</a:t>
            </a:r>
            <a:r>
              <a:rPr lang="en-US" dirty="0" smtClean="0"/>
              <a:t> group, do the following:</a:t>
            </a:r>
          </a:p>
          <a:p>
            <a:pPr marL="685800" lvl="1" indent="-228600" eaLnBrk="1" fontAlgn="auto" hangingPunct="1">
              <a:spcBef>
                <a:spcPts val="0"/>
              </a:spcBef>
              <a:spcAft>
                <a:spcPts val="0"/>
              </a:spcAft>
              <a:buFont typeface="Arial" pitchFamily="34" charset="0"/>
              <a:buChar char="•"/>
              <a:defRPr/>
            </a:pPr>
            <a:r>
              <a:rPr lang="en-US" dirty="0" smtClean="0"/>
              <a:t>In the in the </a:t>
            </a:r>
            <a:r>
              <a:rPr lang="en-US" b="1" dirty="0" smtClean="0"/>
              <a:t>Shape Height </a:t>
            </a:r>
            <a:r>
              <a:rPr lang="en-US" dirty="0" smtClean="0"/>
              <a:t>box, enter </a:t>
            </a:r>
            <a:r>
              <a:rPr lang="en-US" b="1" dirty="0" smtClean="0"/>
              <a:t>0.05”</a:t>
            </a:r>
            <a:r>
              <a:rPr lang="en-US" dirty="0" smtClean="0"/>
              <a:t>.</a:t>
            </a:r>
          </a:p>
          <a:p>
            <a:pPr marL="685800" lvl="1" indent="-228600" eaLnBrk="1" fontAlgn="auto" hangingPunct="1">
              <a:spcBef>
                <a:spcPts val="0"/>
              </a:spcBef>
              <a:spcAft>
                <a:spcPts val="0"/>
              </a:spcAft>
              <a:buFont typeface="Arial" pitchFamily="34" charset="0"/>
              <a:buChar char="•"/>
              <a:defRPr/>
            </a:pPr>
            <a:r>
              <a:rPr lang="en-US" dirty="0" smtClean="0"/>
              <a:t>In the </a:t>
            </a:r>
            <a:r>
              <a:rPr lang="en-US" b="1" dirty="0" smtClean="0"/>
              <a:t>Shape Width </a:t>
            </a:r>
            <a:r>
              <a:rPr lang="en-US" dirty="0" smtClean="0"/>
              <a:t>box, enter </a:t>
            </a:r>
            <a:r>
              <a:rPr lang="en-US" b="1" dirty="0" smtClean="0"/>
              <a:t>10.3”</a:t>
            </a:r>
            <a:r>
              <a:rPr lang="en-US" dirty="0" smtClean="0"/>
              <a:t>.</a:t>
            </a:r>
          </a:p>
          <a:p>
            <a:pPr marL="228600" indent="-228600" eaLnBrk="1" fontAlgn="auto" hangingPunct="1">
              <a:spcBef>
                <a:spcPts val="0"/>
              </a:spcBef>
              <a:spcAft>
                <a:spcPts val="0"/>
              </a:spcAft>
              <a:buFont typeface="+mj-lt"/>
              <a:buAutoNum type="arabicPeriod" startAt="6"/>
              <a:defRPr/>
            </a:pPr>
            <a:r>
              <a:rPr lang="en-US" dirty="0" smtClean="0"/>
              <a:t>Under</a:t>
            </a:r>
            <a:r>
              <a:rPr lang="en-US" b="1" dirty="0" smtClean="0"/>
              <a:t> Drawing</a:t>
            </a:r>
            <a:r>
              <a:rPr lang="en-US" dirty="0" smtClean="0"/>
              <a:t> </a:t>
            </a:r>
            <a:r>
              <a:rPr lang="en-US" b="1" dirty="0" smtClean="0"/>
              <a:t>Tools</a:t>
            </a:r>
            <a:r>
              <a:rPr lang="en-US" dirty="0" smtClean="0"/>
              <a:t>, on the </a:t>
            </a:r>
            <a:r>
              <a:rPr lang="en-US" b="1" dirty="0" smtClean="0"/>
              <a:t>Format </a:t>
            </a:r>
            <a:r>
              <a:rPr lang="en-US" dirty="0" smtClean="0"/>
              <a:t>tab, in the </a:t>
            </a:r>
            <a:r>
              <a:rPr lang="en-US" b="1" dirty="0" smtClean="0"/>
              <a:t>Shape Styles</a:t>
            </a:r>
            <a:r>
              <a:rPr lang="en-US" dirty="0" smtClean="0"/>
              <a:t> group, click the arrow next to </a:t>
            </a:r>
            <a:r>
              <a:rPr lang="en-US" b="1" dirty="0" smtClean="0"/>
              <a:t>Shape Fill</a:t>
            </a:r>
            <a:r>
              <a:rPr lang="en-US" dirty="0" smtClean="0"/>
              <a:t>, and then click </a:t>
            </a:r>
            <a:r>
              <a:rPr lang="en-US" b="1" dirty="0" smtClean="0"/>
              <a:t>Blue, Accent 1 </a:t>
            </a:r>
            <a:r>
              <a:rPr lang="en-US" dirty="0" smtClean="0"/>
              <a:t>(first row, fifth option from the left).</a:t>
            </a:r>
          </a:p>
          <a:p>
            <a:pPr marL="228600" indent="-228600" eaLnBrk="1" fontAlgn="auto" hangingPunct="1">
              <a:spcBef>
                <a:spcPts val="0"/>
              </a:spcBef>
              <a:spcAft>
                <a:spcPts val="0"/>
              </a:spcAft>
              <a:buFont typeface="+mj-lt"/>
              <a:buAutoNum type="arabicPeriod" startAt="6"/>
              <a:defRPr/>
            </a:pPr>
            <a:r>
              <a:rPr lang="en-US" dirty="0" smtClean="0"/>
              <a:t>Under</a:t>
            </a:r>
            <a:r>
              <a:rPr lang="en-US" b="1" dirty="0" smtClean="0"/>
              <a:t> Drawing</a:t>
            </a:r>
            <a:r>
              <a:rPr lang="en-US" dirty="0" smtClean="0"/>
              <a:t> </a:t>
            </a:r>
            <a:r>
              <a:rPr lang="en-US" b="1" dirty="0" smtClean="0"/>
              <a:t>Tools</a:t>
            </a:r>
            <a:r>
              <a:rPr lang="en-US" dirty="0" smtClean="0"/>
              <a:t>, on the </a:t>
            </a:r>
            <a:r>
              <a:rPr lang="en-US" b="1" dirty="0" smtClean="0"/>
              <a:t>Format </a:t>
            </a:r>
            <a:r>
              <a:rPr lang="en-US" dirty="0" smtClean="0"/>
              <a:t>tab, in the </a:t>
            </a:r>
            <a:r>
              <a:rPr lang="en-US" b="1" dirty="0" smtClean="0"/>
              <a:t>Shape Styles</a:t>
            </a:r>
            <a:r>
              <a:rPr lang="en-US" dirty="0" smtClean="0"/>
              <a:t> group, click </a:t>
            </a:r>
            <a:r>
              <a:rPr lang="en-US" b="1" dirty="0" smtClean="0"/>
              <a:t>Shape Effects</a:t>
            </a:r>
            <a:r>
              <a:rPr lang="en-US" dirty="0" smtClean="0"/>
              <a:t>, point to </a:t>
            </a:r>
            <a:r>
              <a:rPr lang="en-US" b="1" dirty="0" smtClean="0"/>
              <a:t>Preset, </a:t>
            </a:r>
            <a:r>
              <a:rPr lang="en-US" dirty="0" smtClean="0"/>
              <a:t>and then under </a:t>
            </a:r>
            <a:r>
              <a:rPr lang="en-US" b="1" dirty="0" smtClean="0"/>
              <a:t>Presets</a:t>
            </a:r>
            <a:r>
              <a:rPr lang="en-US" dirty="0" smtClean="0"/>
              <a:t>, click </a:t>
            </a:r>
            <a:r>
              <a:rPr lang="en-US" b="1" dirty="0" smtClean="0"/>
              <a:t>Preset 8 </a:t>
            </a:r>
            <a:r>
              <a:rPr lang="en-US" dirty="0" smtClean="0"/>
              <a:t>(second row, fourth option from the left).</a:t>
            </a:r>
          </a:p>
          <a:p>
            <a:pPr marL="228600" indent="-228600" eaLnBrk="1" fontAlgn="auto" hangingPunct="1">
              <a:spcBef>
                <a:spcPts val="0"/>
              </a:spcBef>
              <a:spcAft>
                <a:spcPts val="0"/>
              </a:spcAft>
              <a:buFont typeface="+mj-lt"/>
              <a:buAutoNum type="arabicPeriod" startAt="6"/>
              <a:defRPr/>
            </a:pPr>
            <a:r>
              <a:rPr lang="en-US" dirty="0" smtClean="0"/>
              <a:t>Select the rectangle. On the </a:t>
            </a:r>
            <a:r>
              <a:rPr lang="en-US" b="1" dirty="0" smtClean="0"/>
              <a:t>Home </a:t>
            </a:r>
            <a:r>
              <a:rPr lang="en-US" dirty="0" smtClean="0"/>
              <a:t>tab, in the </a:t>
            </a:r>
            <a:r>
              <a:rPr lang="en-US" b="1" dirty="0" smtClean="0"/>
              <a:t>Clipboard </a:t>
            </a:r>
            <a:r>
              <a:rPr lang="en-US" dirty="0" smtClean="0"/>
              <a:t>group, click the arrow under </a:t>
            </a:r>
            <a:r>
              <a:rPr lang="en-US" b="1" dirty="0" smtClean="0"/>
              <a:t>Paste</a:t>
            </a:r>
            <a:r>
              <a:rPr lang="en-US" dirty="0" smtClean="0"/>
              <a:t>,</a:t>
            </a:r>
            <a:r>
              <a:rPr lang="en-US" b="1" dirty="0" smtClean="0"/>
              <a:t> </a:t>
            </a:r>
            <a:r>
              <a:rPr lang="en-US" dirty="0" smtClean="0"/>
              <a:t>and then click </a:t>
            </a:r>
            <a:r>
              <a:rPr lang="en-US" b="1" dirty="0" smtClean="0"/>
              <a:t>Duplicate</a:t>
            </a:r>
            <a:r>
              <a:rPr lang="en-US" dirty="0" smtClean="0"/>
              <a:t>.</a:t>
            </a:r>
            <a:r>
              <a:rPr lang="en-US" b="1" dirty="0" smtClean="0"/>
              <a:t> </a:t>
            </a:r>
            <a:r>
              <a:rPr lang="en-US" dirty="0" smtClean="0"/>
              <a:t>Repeat this process two more times for a total of four rectangles.</a:t>
            </a:r>
          </a:p>
          <a:p>
            <a:pPr marL="228600" indent="-228600" eaLnBrk="1" fontAlgn="auto" hangingPunct="1">
              <a:spcBef>
                <a:spcPts val="0"/>
              </a:spcBef>
              <a:spcAft>
                <a:spcPts val="0"/>
              </a:spcAft>
              <a:buFont typeface="+mj-lt"/>
              <a:buAutoNum type="arabicPeriod" startAt="6"/>
              <a:defRPr/>
            </a:pPr>
            <a:r>
              <a:rPr lang="en-US" dirty="0" smtClean="0"/>
              <a:t>Drag one of the rectangles until the bottom edge of the rectangle meets the top edge of the picture.</a:t>
            </a:r>
          </a:p>
          <a:p>
            <a:pPr marL="228600" indent="-228600" eaLnBrk="1" fontAlgn="auto" hangingPunct="1">
              <a:spcBef>
                <a:spcPts val="0"/>
              </a:spcBef>
              <a:spcAft>
                <a:spcPts val="0"/>
              </a:spcAft>
              <a:buFont typeface="+mj-lt"/>
              <a:buAutoNum type="arabicPeriod" startAt="6"/>
              <a:defRPr/>
            </a:pPr>
            <a:r>
              <a:rPr lang="en-US" dirty="0" smtClean="0"/>
              <a:t>Drag another rectangle until the top edge of the rectangle meets the bottom edge of the picture.</a:t>
            </a:r>
          </a:p>
          <a:p>
            <a:pPr marL="228600" indent="-228600" eaLnBrk="1" fontAlgn="auto" hangingPunct="1">
              <a:spcBef>
                <a:spcPts val="0"/>
              </a:spcBef>
              <a:spcAft>
                <a:spcPts val="0"/>
              </a:spcAft>
              <a:buFont typeface="+mj-lt"/>
              <a:buAutoNum type="arabicPeriod" startAt="6"/>
              <a:defRPr/>
            </a:pPr>
            <a:r>
              <a:rPr lang="en-US" dirty="0" smtClean="0"/>
              <a:t>Press and hold CTRL, and then select the other two rectangles. Under</a:t>
            </a:r>
            <a:r>
              <a:rPr lang="en-US" b="1" dirty="0" smtClean="0"/>
              <a:t> Drawing</a:t>
            </a:r>
            <a:r>
              <a:rPr lang="en-US" dirty="0" smtClean="0"/>
              <a:t> </a:t>
            </a:r>
            <a:r>
              <a:rPr lang="en-US" b="1" dirty="0" smtClean="0"/>
              <a:t>Tools</a:t>
            </a:r>
            <a:r>
              <a:rPr lang="en-US" dirty="0" smtClean="0"/>
              <a:t>, on the </a:t>
            </a:r>
            <a:r>
              <a:rPr lang="en-US" b="1" dirty="0" smtClean="0"/>
              <a:t>Format </a:t>
            </a:r>
            <a:r>
              <a:rPr lang="en-US" dirty="0" smtClean="0"/>
              <a:t>tab, in the </a:t>
            </a:r>
            <a:r>
              <a:rPr lang="en-US" b="1" dirty="0" smtClean="0"/>
              <a:t>Size</a:t>
            </a:r>
            <a:r>
              <a:rPr lang="en-US" dirty="0" smtClean="0"/>
              <a:t> group, do the following: </a:t>
            </a:r>
          </a:p>
          <a:p>
            <a:pPr marL="685800" lvl="1" indent="-228600" eaLnBrk="1" fontAlgn="auto" hangingPunct="1">
              <a:spcBef>
                <a:spcPts val="0"/>
              </a:spcBef>
              <a:spcAft>
                <a:spcPts val="0"/>
              </a:spcAft>
              <a:buFont typeface="Arial" pitchFamily="34" charset="0"/>
              <a:buChar char="•"/>
              <a:defRPr/>
            </a:pPr>
            <a:r>
              <a:rPr lang="en-US" dirty="0" smtClean="0"/>
              <a:t>In the in the </a:t>
            </a:r>
            <a:r>
              <a:rPr lang="en-US" b="1" dirty="0" smtClean="0"/>
              <a:t>Shape Height </a:t>
            </a:r>
            <a:r>
              <a:rPr lang="en-US" dirty="0" smtClean="0"/>
              <a:t>box, enter </a:t>
            </a:r>
            <a:r>
              <a:rPr lang="en-US" b="1" dirty="0" smtClean="0"/>
              <a:t>7.8”</a:t>
            </a:r>
            <a:r>
              <a:rPr lang="en-US" dirty="0" smtClean="0"/>
              <a:t>.</a:t>
            </a:r>
          </a:p>
          <a:p>
            <a:pPr marL="685800" lvl="1" indent="-228600" eaLnBrk="1" fontAlgn="auto" hangingPunct="1">
              <a:spcBef>
                <a:spcPts val="0"/>
              </a:spcBef>
              <a:spcAft>
                <a:spcPts val="0"/>
              </a:spcAft>
              <a:buFont typeface="Arial" pitchFamily="34" charset="0"/>
              <a:buChar char="•"/>
              <a:defRPr/>
            </a:pPr>
            <a:r>
              <a:rPr lang="en-US" dirty="0" smtClean="0"/>
              <a:t>In the </a:t>
            </a:r>
            <a:r>
              <a:rPr lang="en-US" b="1" dirty="0" smtClean="0"/>
              <a:t>Shape Width </a:t>
            </a:r>
            <a:r>
              <a:rPr lang="en-US" dirty="0" smtClean="0"/>
              <a:t>box, enter </a:t>
            </a:r>
            <a:r>
              <a:rPr lang="en-US" b="1" dirty="0" smtClean="0"/>
              <a:t>0.05”</a:t>
            </a:r>
            <a:r>
              <a:rPr lang="en-US" dirty="0" smtClean="0"/>
              <a:t>.</a:t>
            </a:r>
          </a:p>
          <a:p>
            <a:pPr marL="228600" indent="-228600" eaLnBrk="1" fontAlgn="auto" hangingPunct="1">
              <a:spcBef>
                <a:spcPts val="0"/>
              </a:spcBef>
              <a:spcAft>
                <a:spcPts val="0"/>
              </a:spcAft>
              <a:buFont typeface="+mj-lt"/>
              <a:buAutoNum type="arabicPeriod" startAt="15"/>
              <a:defRPr/>
            </a:pPr>
            <a:r>
              <a:rPr lang="en-US" dirty="0" smtClean="0"/>
              <a:t>Drag one of the vertical rectangles until the right edge of the rectangle meets the left edge of the picture.</a:t>
            </a:r>
          </a:p>
          <a:p>
            <a:pPr marL="228600" indent="-228600" eaLnBrk="1" fontAlgn="auto" hangingPunct="1">
              <a:spcBef>
                <a:spcPts val="0"/>
              </a:spcBef>
              <a:spcAft>
                <a:spcPts val="0"/>
              </a:spcAft>
              <a:buFont typeface="+mj-lt"/>
              <a:buAutoNum type="arabicPeriod" startAt="15"/>
              <a:defRPr/>
            </a:pPr>
            <a:r>
              <a:rPr lang="en-US" dirty="0" smtClean="0"/>
              <a:t>Drag the other vertical rectangle until the left edge of the rectangle meets the right edge of the picture. </a:t>
            </a:r>
          </a:p>
          <a:p>
            <a:pPr marL="228600" indent="-228600" eaLnBrk="1" fontAlgn="auto" hangingPunct="1">
              <a:spcBef>
                <a:spcPts val="0"/>
              </a:spcBef>
              <a:spcAft>
                <a:spcPts val="0"/>
              </a:spcAft>
              <a:buFont typeface="+mj-lt"/>
              <a:buAutoNum type="arabicPeriod" startAt="15"/>
              <a:defRPr/>
            </a:pPr>
            <a:r>
              <a:rPr lang="en-US" dirty="0" smtClean="0"/>
              <a:t>Press and hold CTRL, and then select both of the horizontal (top and bottom) rectangles. On the </a:t>
            </a:r>
            <a:r>
              <a:rPr lang="en-US" b="1" dirty="0" smtClean="0"/>
              <a:t>Home</a:t>
            </a:r>
            <a:r>
              <a:rPr lang="en-US" dirty="0" smtClean="0"/>
              <a:t> tab, in the </a:t>
            </a:r>
            <a:r>
              <a:rPr lang="en-US" b="1" dirty="0" smtClean="0"/>
              <a:t>Drawing</a:t>
            </a:r>
            <a:r>
              <a:rPr lang="en-US" dirty="0" smtClean="0"/>
              <a:t> group, click </a:t>
            </a:r>
            <a:r>
              <a:rPr lang="en-US" b="1" dirty="0" smtClean="0"/>
              <a:t>Arrange</a:t>
            </a:r>
            <a:r>
              <a:rPr lang="en-US" dirty="0" smtClean="0"/>
              <a:t>, point to </a:t>
            </a:r>
            <a:r>
              <a:rPr lang="en-US" b="1" dirty="0" smtClean="0"/>
              <a:t>Align</a:t>
            </a:r>
            <a:r>
              <a:rPr lang="en-US" dirty="0" smtClean="0"/>
              <a:t>, and then do the following:</a:t>
            </a:r>
          </a:p>
          <a:p>
            <a:pPr marL="685800" lvl="1" indent="-228600" eaLnBrk="1" fontAlgn="auto" hangingPunct="1">
              <a:spcBef>
                <a:spcPts val="0"/>
              </a:spcBef>
              <a:spcAft>
                <a:spcPts val="0"/>
              </a:spcAft>
              <a:buFont typeface="+mj-lt"/>
              <a:buAutoNum type="arabicPeriod"/>
              <a:defRPr/>
            </a:pPr>
            <a:r>
              <a:rPr lang="en-US" dirty="0" smtClean="0"/>
              <a:t>Click </a:t>
            </a:r>
            <a:r>
              <a:rPr lang="en-US" b="1" dirty="0" smtClean="0"/>
              <a:t>Align to Slide</a:t>
            </a:r>
            <a:r>
              <a:rPr lang="en-US" dirty="0" smtClean="0"/>
              <a:t>.</a:t>
            </a:r>
          </a:p>
          <a:p>
            <a:pPr marL="685800" lvl="1" indent="-228600" eaLnBrk="1" fontAlgn="auto" hangingPunct="1">
              <a:spcBef>
                <a:spcPts val="0"/>
              </a:spcBef>
              <a:spcAft>
                <a:spcPts val="0"/>
              </a:spcAft>
              <a:buFont typeface="+mj-lt"/>
              <a:buAutoNum type="arabicPeriod"/>
              <a:defRPr/>
            </a:pPr>
            <a:r>
              <a:rPr lang="en-US" dirty="0" smtClean="0"/>
              <a:t>Click </a:t>
            </a:r>
            <a:r>
              <a:rPr lang="en-US" b="1" dirty="0" smtClean="0"/>
              <a:t>Align</a:t>
            </a:r>
            <a:r>
              <a:rPr lang="en-US" dirty="0" smtClean="0"/>
              <a:t> </a:t>
            </a:r>
            <a:r>
              <a:rPr lang="en-US" b="1" dirty="0" smtClean="0"/>
              <a:t>Center</a:t>
            </a:r>
            <a:r>
              <a:rPr lang="en-US" dirty="0" smtClean="0"/>
              <a:t>.</a:t>
            </a:r>
          </a:p>
          <a:p>
            <a:pPr marL="228600" indent="-228600" eaLnBrk="1" fontAlgn="auto" hangingPunct="1">
              <a:spcBef>
                <a:spcPts val="0"/>
              </a:spcBef>
              <a:spcAft>
                <a:spcPts val="0"/>
              </a:spcAft>
              <a:buFont typeface="+mj-lt"/>
              <a:buAutoNum type="arabicPeriod" startAt="15"/>
              <a:defRPr/>
            </a:pPr>
            <a:r>
              <a:rPr lang="en-US" dirty="0" smtClean="0"/>
              <a:t>Press and hold CTRL, and then select both of the vertical (left and right) rectangles. On the </a:t>
            </a:r>
            <a:r>
              <a:rPr lang="en-US" b="1" dirty="0" smtClean="0"/>
              <a:t>Home</a:t>
            </a:r>
            <a:r>
              <a:rPr lang="en-US" dirty="0" smtClean="0"/>
              <a:t> tab, in the </a:t>
            </a:r>
            <a:r>
              <a:rPr lang="en-US" b="1" dirty="0" smtClean="0"/>
              <a:t>Drawing</a:t>
            </a:r>
            <a:r>
              <a:rPr lang="en-US" dirty="0" smtClean="0"/>
              <a:t> group, click </a:t>
            </a:r>
            <a:r>
              <a:rPr lang="en-US" b="1" dirty="0" smtClean="0"/>
              <a:t>Arrange</a:t>
            </a:r>
            <a:r>
              <a:rPr lang="en-US" dirty="0" smtClean="0"/>
              <a:t>, point to </a:t>
            </a:r>
            <a:r>
              <a:rPr lang="en-US" b="1" dirty="0" smtClean="0"/>
              <a:t>Align</a:t>
            </a:r>
            <a:r>
              <a:rPr lang="en-US" dirty="0" smtClean="0"/>
              <a:t>, and then do the following:</a:t>
            </a:r>
          </a:p>
          <a:p>
            <a:pPr marL="685800" lvl="1" indent="-228600" eaLnBrk="1" fontAlgn="auto" hangingPunct="1">
              <a:spcBef>
                <a:spcPts val="0"/>
              </a:spcBef>
              <a:spcAft>
                <a:spcPts val="0"/>
              </a:spcAft>
              <a:buFont typeface="+mj-lt"/>
              <a:buAutoNum type="arabicPeriod"/>
              <a:defRPr/>
            </a:pPr>
            <a:r>
              <a:rPr lang="en-US" dirty="0" smtClean="0"/>
              <a:t>Click </a:t>
            </a:r>
            <a:r>
              <a:rPr lang="en-US" b="1" dirty="0" smtClean="0"/>
              <a:t>Align to Slide</a:t>
            </a:r>
            <a:r>
              <a:rPr lang="en-US" dirty="0" smtClean="0"/>
              <a:t>.</a:t>
            </a:r>
          </a:p>
          <a:p>
            <a:pPr marL="685800" lvl="1" indent="-228600" eaLnBrk="1" fontAlgn="auto" hangingPunct="1">
              <a:spcBef>
                <a:spcPts val="0"/>
              </a:spcBef>
              <a:spcAft>
                <a:spcPts val="0"/>
              </a:spcAft>
              <a:buFont typeface="+mj-lt"/>
              <a:buAutoNum type="arabicPeriod"/>
              <a:defRPr/>
            </a:pPr>
            <a:r>
              <a:rPr lang="en-US" dirty="0" smtClean="0"/>
              <a:t>Click </a:t>
            </a:r>
            <a:r>
              <a:rPr lang="en-US" b="1" dirty="0" smtClean="0"/>
              <a:t>Align</a:t>
            </a:r>
            <a:r>
              <a:rPr lang="en-US" dirty="0" smtClean="0"/>
              <a:t> </a:t>
            </a:r>
            <a:r>
              <a:rPr lang="en-US" b="1" dirty="0" smtClean="0"/>
              <a:t>Middle</a:t>
            </a:r>
            <a:r>
              <a:rPr lang="en-US" dirty="0" smtClean="0"/>
              <a:t>.</a:t>
            </a:r>
          </a:p>
          <a:p>
            <a:pPr eaLnBrk="1" fontAlgn="auto" hangingPunct="1">
              <a:spcBef>
                <a:spcPts val="0"/>
              </a:spcBef>
              <a:spcAft>
                <a:spcPts val="0"/>
              </a:spcAft>
              <a:defRPr/>
            </a:pPr>
            <a:endParaRPr lang="en-US" dirty="0" smtClean="0"/>
          </a:p>
          <a:p>
            <a:pPr eaLnBrk="1" fontAlgn="auto" hangingPunct="1">
              <a:spcBef>
                <a:spcPts val="0"/>
              </a:spcBef>
              <a:spcAft>
                <a:spcPts val="0"/>
              </a:spcAft>
              <a:defRPr/>
            </a:pPr>
            <a:endParaRPr lang="en-US" dirty="0" smtClean="0"/>
          </a:p>
          <a:p>
            <a:pPr eaLnBrk="1" fontAlgn="auto" hangingPunct="1">
              <a:spcBef>
                <a:spcPts val="0"/>
              </a:spcBef>
              <a:spcAft>
                <a:spcPts val="0"/>
              </a:spcAft>
              <a:defRPr/>
            </a:pPr>
            <a:r>
              <a:rPr lang="en-US" dirty="0" smtClean="0"/>
              <a:t>To reproduce the animation effects on this slide, do the following:</a:t>
            </a:r>
          </a:p>
          <a:p>
            <a:pPr marL="228600" indent="-228600" eaLnBrk="1" fontAlgn="auto" hangingPunct="1">
              <a:spcBef>
                <a:spcPts val="0"/>
              </a:spcBef>
              <a:spcAft>
                <a:spcPts val="0"/>
              </a:spcAft>
              <a:buFont typeface="+mj-lt"/>
              <a:buAutoNum type="arabicPeriod"/>
              <a:defRPr/>
            </a:pPr>
            <a:r>
              <a:rPr lang="en-US" dirty="0" smtClean="0"/>
              <a:t>On the </a:t>
            </a:r>
            <a:r>
              <a:rPr lang="en-US" b="1" dirty="0" smtClean="0"/>
              <a:t>Animations</a:t>
            </a:r>
            <a:r>
              <a:rPr lang="en-US" dirty="0" smtClean="0"/>
              <a:t> tab, in the </a:t>
            </a:r>
            <a:r>
              <a:rPr lang="en-US" b="1" dirty="0" smtClean="0"/>
              <a:t>Animations</a:t>
            </a:r>
            <a:r>
              <a:rPr lang="en-US" dirty="0" smtClean="0"/>
              <a:t> group, click </a:t>
            </a:r>
            <a:r>
              <a:rPr lang="en-US" b="1" dirty="0" smtClean="0"/>
              <a:t>Custom</a:t>
            </a:r>
            <a:r>
              <a:rPr lang="en-US" dirty="0" smtClean="0"/>
              <a:t> </a:t>
            </a:r>
            <a:r>
              <a:rPr lang="en-US" b="1" dirty="0" smtClean="0"/>
              <a:t>Animation</a:t>
            </a:r>
            <a:r>
              <a:rPr lang="en-US" dirty="0" smtClean="0"/>
              <a:t>.</a:t>
            </a:r>
          </a:p>
          <a:p>
            <a:pPr marL="228600" indent="-228600" eaLnBrk="1" fontAlgn="auto" hangingPunct="1">
              <a:spcBef>
                <a:spcPts val="0"/>
              </a:spcBef>
              <a:spcAft>
                <a:spcPts val="0"/>
              </a:spcAft>
              <a:buFont typeface="+mj-lt"/>
              <a:buAutoNum type="arabicPeriod"/>
              <a:defRPr/>
            </a:pPr>
            <a:r>
              <a:rPr lang="en-US" dirty="0" smtClean="0"/>
              <a:t>Press and hold CTRL, and then select the four rectangles on the slide. In the </a:t>
            </a:r>
            <a:r>
              <a:rPr lang="en-US" b="1" dirty="0" smtClean="0"/>
              <a:t>Custom</a:t>
            </a:r>
            <a:r>
              <a:rPr lang="en-US" dirty="0" smtClean="0"/>
              <a:t> </a:t>
            </a:r>
            <a:r>
              <a:rPr lang="en-US" b="1" dirty="0" smtClean="0"/>
              <a:t>Animation</a:t>
            </a:r>
            <a:r>
              <a:rPr lang="en-US" dirty="0" smtClean="0"/>
              <a:t> task pane, do the following:</a:t>
            </a:r>
          </a:p>
          <a:p>
            <a:pPr marL="685800" lvl="1" indent="-228600" eaLnBrk="1" fontAlgn="auto" hangingPunct="1">
              <a:spcBef>
                <a:spcPts val="0"/>
              </a:spcBef>
              <a:spcAft>
                <a:spcPts val="0"/>
              </a:spcAft>
              <a:buFont typeface="+mj-lt"/>
              <a:buAutoNum type="arabicPeriod"/>
              <a:defRPr/>
            </a:pPr>
            <a:r>
              <a:rPr lang="en-US" dirty="0" smtClean="0"/>
              <a:t>Click </a:t>
            </a:r>
            <a:r>
              <a:rPr lang="en-US" b="1" dirty="0" smtClean="0"/>
              <a:t>Add Effect</a:t>
            </a:r>
            <a:r>
              <a:rPr lang="en-US" dirty="0" smtClean="0"/>
              <a:t>, point to </a:t>
            </a:r>
            <a:r>
              <a:rPr lang="en-US" b="1" dirty="0" smtClean="0"/>
              <a:t>Entrance</a:t>
            </a:r>
            <a:r>
              <a:rPr lang="en-US" dirty="0" smtClean="0"/>
              <a:t>, and then click </a:t>
            </a:r>
            <a:r>
              <a:rPr lang="en-US" b="1" dirty="0" smtClean="0"/>
              <a:t>More</a:t>
            </a:r>
            <a:r>
              <a:rPr lang="en-US" dirty="0" smtClean="0"/>
              <a:t> </a:t>
            </a:r>
            <a:r>
              <a:rPr lang="en-US" b="1" dirty="0" smtClean="0"/>
              <a:t>Effects</a:t>
            </a:r>
            <a:r>
              <a:rPr lang="en-US" dirty="0" smtClean="0"/>
              <a:t>. In the </a:t>
            </a:r>
            <a:r>
              <a:rPr lang="en-US" b="1" dirty="0" smtClean="0"/>
              <a:t>Add Entrance Effect </a:t>
            </a:r>
            <a:r>
              <a:rPr lang="en-US" dirty="0" smtClean="0"/>
              <a:t>dialog box,</a:t>
            </a:r>
            <a:r>
              <a:rPr lang="en-US" b="1" dirty="0" smtClean="0"/>
              <a:t> </a:t>
            </a:r>
            <a:r>
              <a:rPr lang="en-US" dirty="0" smtClean="0"/>
              <a:t>under </a:t>
            </a:r>
            <a:r>
              <a:rPr lang="en-US" b="1" dirty="0" smtClean="0"/>
              <a:t>Basic</a:t>
            </a:r>
            <a:r>
              <a:rPr lang="en-US" dirty="0" smtClean="0"/>
              <a:t>, click </a:t>
            </a:r>
            <a:r>
              <a:rPr lang="en-US" b="1" dirty="0" smtClean="0"/>
              <a:t>Fly In</a:t>
            </a:r>
            <a:r>
              <a:rPr lang="en-US" dirty="0" smtClean="0"/>
              <a:t>, and then click </a:t>
            </a:r>
            <a:r>
              <a:rPr lang="en-US" b="1" dirty="0" smtClean="0"/>
              <a:t>OK</a:t>
            </a:r>
            <a:r>
              <a:rPr lang="en-US" dirty="0" smtClean="0"/>
              <a:t>.</a:t>
            </a:r>
          </a:p>
          <a:p>
            <a:pPr marL="685800" lvl="1" indent="-228600" eaLnBrk="1" fontAlgn="auto" hangingPunct="1">
              <a:spcBef>
                <a:spcPts val="0"/>
              </a:spcBef>
              <a:spcAft>
                <a:spcPts val="0"/>
              </a:spcAft>
              <a:buFont typeface="+mj-lt"/>
              <a:buAutoNum type="arabicPeriod"/>
              <a:defRPr/>
            </a:pPr>
            <a:r>
              <a:rPr lang="en-US" dirty="0" smtClean="0"/>
              <a:t>Under </a:t>
            </a:r>
            <a:r>
              <a:rPr lang="en-US" b="1" dirty="0" smtClean="0"/>
              <a:t>Modify: Fly In</a:t>
            </a:r>
            <a:r>
              <a:rPr lang="en-US" dirty="0" smtClean="0"/>
              <a:t>, in the </a:t>
            </a:r>
            <a:r>
              <a:rPr lang="en-US" b="1" dirty="0" smtClean="0"/>
              <a:t>Start </a:t>
            </a:r>
            <a:r>
              <a:rPr lang="en-US" dirty="0" smtClean="0"/>
              <a:t>list, select </a:t>
            </a:r>
            <a:r>
              <a:rPr lang="en-US" b="1" dirty="0" smtClean="0"/>
              <a:t>With Previous</a:t>
            </a:r>
            <a:r>
              <a:rPr lang="en-US" dirty="0" smtClean="0"/>
              <a:t>.</a:t>
            </a:r>
          </a:p>
          <a:p>
            <a:pPr marL="685800" lvl="1" indent="-228600" eaLnBrk="1" fontAlgn="auto" hangingPunct="1">
              <a:spcBef>
                <a:spcPts val="0"/>
              </a:spcBef>
              <a:spcAft>
                <a:spcPts val="0"/>
              </a:spcAft>
              <a:buFont typeface="+mj-lt"/>
              <a:buAutoNum type="arabicPeriod"/>
              <a:defRPr/>
            </a:pPr>
            <a:r>
              <a:rPr lang="en-US" dirty="0" smtClean="0"/>
              <a:t>Under </a:t>
            </a:r>
            <a:r>
              <a:rPr lang="en-US" b="1" dirty="0" smtClean="0"/>
              <a:t>Modify: Fly In</a:t>
            </a:r>
            <a:r>
              <a:rPr lang="en-US" dirty="0" smtClean="0"/>
              <a:t>, in the </a:t>
            </a:r>
            <a:r>
              <a:rPr lang="en-US" b="1" dirty="0" smtClean="0"/>
              <a:t>Speed </a:t>
            </a:r>
            <a:r>
              <a:rPr lang="en-US" dirty="0" smtClean="0"/>
              <a:t>list, select </a:t>
            </a:r>
            <a:r>
              <a:rPr lang="en-US" b="1" dirty="0" smtClean="0"/>
              <a:t>Medium</a:t>
            </a:r>
            <a:r>
              <a:rPr lang="en-US" dirty="0" smtClean="0"/>
              <a:t>.</a:t>
            </a:r>
          </a:p>
          <a:p>
            <a:pPr marL="228600" indent="-228600" eaLnBrk="1" fontAlgn="auto" hangingPunct="1">
              <a:spcBef>
                <a:spcPts val="0"/>
              </a:spcBef>
              <a:spcAft>
                <a:spcPts val="0"/>
              </a:spcAft>
              <a:buFont typeface="+mj-lt"/>
              <a:buAutoNum type="arabicPeriod"/>
              <a:defRPr/>
            </a:pPr>
            <a:r>
              <a:rPr lang="en-US" dirty="0" smtClean="0"/>
              <a:t>On the slide, select the top horizontal rectangle. In the </a:t>
            </a:r>
            <a:r>
              <a:rPr lang="en-US" b="1" dirty="0" smtClean="0"/>
              <a:t>Custom</a:t>
            </a:r>
            <a:r>
              <a:rPr lang="en-US" dirty="0" smtClean="0"/>
              <a:t> </a:t>
            </a:r>
            <a:r>
              <a:rPr lang="en-US" b="1" dirty="0" smtClean="0"/>
              <a:t>Animation</a:t>
            </a:r>
            <a:r>
              <a:rPr lang="en-US" dirty="0" smtClean="0"/>
              <a:t> task pane, under </a:t>
            </a:r>
            <a:r>
              <a:rPr lang="en-US" b="1" dirty="0" smtClean="0"/>
              <a:t>Modify: Fly-In</a:t>
            </a:r>
            <a:r>
              <a:rPr lang="en-US" dirty="0" smtClean="0"/>
              <a:t>, in the </a:t>
            </a:r>
            <a:r>
              <a:rPr lang="en-US" b="1" dirty="0" smtClean="0"/>
              <a:t>Direction </a:t>
            </a:r>
            <a:r>
              <a:rPr lang="en-US" dirty="0" smtClean="0"/>
              <a:t>list, select </a:t>
            </a:r>
            <a:r>
              <a:rPr lang="en-US" b="1" dirty="0" smtClean="0"/>
              <a:t>From Bottom</a:t>
            </a:r>
            <a:r>
              <a:rPr lang="en-US" dirty="0" smtClean="0"/>
              <a:t>.</a:t>
            </a:r>
          </a:p>
          <a:p>
            <a:pPr marL="228600" indent="-228600" eaLnBrk="1" fontAlgn="auto" hangingPunct="1">
              <a:spcBef>
                <a:spcPts val="0"/>
              </a:spcBef>
              <a:spcAft>
                <a:spcPts val="0"/>
              </a:spcAft>
              <a:buFont typeface="+mj-lt"/>
              <a:buAutoNum type="arabicPeriod"/>
              <a:defRPr/>
            </a:pPr>
            <a:r>
              <a:rPr lang="en-US" dirty="0" smtClean="0"/>
              <a:t>On the slide, select the bottom horizontal rectangle. In the </a:t>
            </a:r>
            <a:r>
              <a:rPr lang="en-US" b="1" dirty="0" smtClean="0"/>
              <a:t>Custom</a:t>
            </a:r>
            <a:r>
              <a:rPr lang="en-US" dirty="0" smtClean="0"/>
              <a:t> </a:t>
            </a:r>
            <a:r>
              <a:rPr lang="en-US" b="1" dirty="0" smtClean="0"/>
              <a:t>Animation</a:t>
            </a:r>
            <a:r>
              <a:rPr lang="en-US" dirty="0" smtClean="0"/>
              <a:t> task pane, under </a:t>
            </a:r>
            <a:r>
              <a:rPr lang="en-US" b="1" dirty="0" smtClean="0"/>
              <a:t>Modify: Fly-In</a:t>
            </a:r>
            <a:r>
              <a:rPr lang="en-US" dirty="0" smtClean="0"/>
              <a:t>, in the </a:t>
            </a:r>
            <a:r>
              <a:rPr lang="en-US" b="1" dirty="0" smtClean="0"/>
              <a:t>Direction </a:t>
            </a:r>
            <a:r>
              <a:rPr lang="en-US" dirty="0" smtClean="0"/>
              <a:t>list, select </a:t>
            </a:r>
            <a:r>
              <a:rPr lang="en-US" b="1" dirty="0" smtClean="0"/>
              <a:t>From Top</a:t>
            </a:r>
            <a:r>
              <a:rPr lang="en-US" dirty="0" smtClean="0"/>
              <a:t>.</a:t>
            </a:r>
          </a:p>
          <a:p>
            <a:pPr marL="228600" indent="-228600" eaLnBrk="1" fontAlgn="auto" hangingPunct="1">
              <a:spcBef>
                <a:spcPts val="0"/>
              </a:spcBef>
              <a:spcAft>
                <a:spcPts val="0"/>
              </a:spcAft>
              <a:buFont typeface="+mj-lt"/>
              <a:buAutoNum type="arabicPeriod"/>
              <a:defRPr/>
            </a:pPr>
            <a:r>
              <a:rPr lang="en-US" dirty="0" smtClean="0"/>
              <a:t>On the slide, select the left vertical rectangle. In the </a:t>
            </a:r>
            <a:r>
              <a:rPr lang="en-US" b="1" dirty="0" smtClean="0"/>
              <a:t>Custom</a:t>
            </a:r>
            <a:r>
              <a:rPr lang="en-US" dirty="0" smtClean="0"/>
              <a:t> </a:t>
            </a:r>
            <a:r>
              <a:rPr lang="en-US" b="1" dirty="0" smtClean="0"/>
              <a:t>Animation</a:t>
            </a:r>
            <a:r>
              <a:rPr lang="en-US" dirty="0" smtClean="0"/>
              <a:t> task pane, under </a:t>
            </a:r>
            <a:r>
              <a:rPr lang="en-US" b="1" dirty="0" smtClean="0"/>
              <a:t>Modify: Fly-In</a:t>
            </a:r>
            <a:r>
              <a:rPr lang="en-US" dirty="0" smtClean="0"/>
              <a:t>, in the </a:t>
            </a:r>
            <a:r>
              <a:rPr lang="en-US" b="1" dirty="0" smtClean="0"/>
              <a:t>Direction </a:t>
            </a:r>
            <a:r>
              <a:rPr lang="en-US" dirty="0" smtClean="0"/>
              <a:t>list, select </a:t>
            </a:r>
            <a:r>
              <a:rPr lang="en-US" b="1" dirty="0" smtClean="0"/>
              <a:t>From Right</a:t>
            </a:r>
            <a:r>
              <a:rPr lang="en-US" dirty="0" smtClean="0"/>
              <a:t>.</a:t>
            </a:r>
          </a:p>
          <a:p>
            <a:pPr marL="228600" indent="-228600" eaLnBrk="1" fontAlgn="auto" hangingPunct="1">
              <a:spcBef>
                <a:spcPts val="0"/>
              </a:spcBef>
              <a:spcAft>
                <a:spcPts val="0"/>
              </a:spcAft>
              <a:buFont typeface="+mj-lt"/>
              <a:buAutoNum type="arabicPeriod"/>
              <a:defRPr/>
            </a:pPr>
            <a:r>
              <a:rPr lang="en-US" dirty="0" smtClean="0"/>
              <a:t>On the slide, select the right vertical rectangle. In the </a:t>
            </a:r>
            <a:r>
              <a:rPr lang="en-US" b="1" dirty="0" smtClean="0"/>
              <a:t>Custom</a:t>
            </a:r>
            <a:r>
              <a:rPr lang="en-US" dirty="0" smtClean="0"/>
              <a:t> </a:t>
            </a:r>
            <a:r>
              <a:rPr lang="en-US" b="1" dirty="0" smtClean="0"/>
              <a:t>Animation</a:t>
            </a:r>
            <a:r>
              <a:rPr lang="en-US" dirty="0" smtClean="0"/>
              <a:t> task pane, under </a:t>
            </a:r>
            <a:r>
              <a:rPr lang="en-US" b="1" dirty="0" smtClean="0"/>
              <a:t>Modify: Fly-In</a:t>
            </a:r>
            <a:r>
              <a:rPr lang="en-US" dirty="0" smtClean="0"/>
              <a:t>, in the </a:t>
            </a:r>
            <a:r>
              <a:rPr lang="en-US" b="1" dirty="0" smtClean="0"/>
              <a:t>Direction </a:t>
            </a:r>
            <a:r>
              <a:rPr lang="en-US" dirty="0" smtClean="0"/>
              <a:t>list, select </a:t>
            </a:r>
            <a:r>
              <a:rPr lang="en-US" b="1" dirty="0" smtClean="0"/>
              <a:t>From Left</a:t>
            </a:r>
            <a:r>
              <a:rPr lang="en-US" dirty="0" smtClean="0"/>
              <a:t>.</a:t>
            </a:r>
          </a:p>
          <a:p>
            <a:pPr marL="228600" indent="-228600" eaLnBrk="1" fontAlgn="auto" hangingPunct="1">
              <a:spcBef>
                <a:spcPts val="0"/>
              </a:spcBef>
              <a:spcAft>
                <a:spcPts val="0"/>
              </a:spcAft>
              <a:buFont typeface="+mj-lt"/>
              <a:buAutoNum type="arabicPeriod"/>
              <a:defRPr/>
            </a:pPr>
            <a:r>
              <a:rPr lang="en-US" dirty="0" smtClean="0"/>
              <a:t>On the slide, select the picture. In the </a:t>
            </a:r>
            <a:r>
              <a:rPr lang="en-US" b="1" dirty="0" smtClean="0"/>
              <a:t>Custom</a:t>
            </a:r>
            <a:r>
              <a:rPr lang="en-US" dirty="0" smtClean="0"/>
              <a:t> </a:t>
            </a:r>
            <a:r>
              <a:rPr lang="en-US" b="1" dirty="0" smtClean="0"/>
              <a:t>Animation</a:t>
            </a:r>
            <a:r>
              <a:rPr lang="en-US" dirty="0" smtClean="0"/>
              <a:t> task pane, do the following: </a:t>
            </a:r>
          </a:p>
          <a:p>
            <a:pPr marL="685800" lvl="1" indent="-228600" eaLnBrk="1" fontAlgn="auto" hangingPunct="1">
              <a:spcBef>
                <a:spcPts val="0"/>
              </a:spcBef>
              <a:spcAft>
                <a:spcPts val="0"/>
              </a:spcAft>
              <a:buFont typeface="+mj-lt"/>
              <a:buAutoNum type="arabicPeriod"/>
              <a:defRPr/>
            </a:pPr>
            <a:r>
              <a:rPr lang="en-US" dirty="0" smtClean="0"/>
              <a:t>Click </a:t>
            </a:r>
            <a:r>
              <a:rPr lang="en-US" b="1" dirty="0" smtClean="0"/>
              <a:t>Add Effect</a:t>
            </a:r>
            <a:r>
              <a:rPr lang="en-US" dirty="0" smtClean="0"/>
              <a:t>, point to </a:t>
            </a:r>
            <a:r>
              <a:rPr lang="en-US" b="1" dirty="0" smtClean="0"/>
              <a:t>Entrance</a:t>
            </a:r>
            <a:r>
              <a:rPr lang="en-US" dirty="0" smtClean="0"/>
              <a:t>, and then click </a:t>
            </a:r>
            <a:r>
              <a:rPr lang="en-US" b="1" dirty="0" smtClean="0"/>
              <a:t>More</a:t>
            </a:r>
            <a:r>
              <a:rPr lang="en-US" dirty="0" smtClean="0"/>
              <a:t> </a:t>
            </a:r>
            <a:r>
              <a:rPr lang="en-US" b="1" dirty="0" smtClean="0"/>
              <a:t>Effects</a:t>
            </a:r>
            <a:r>
              <a:rPr lang="en-US" dirty="0" smtClean="0"/>
              <a:t>. In the </a:t>
            </a:r>
            <a:r>
              <a:rPr lang="en-US" b="1" dirty="0" smtClean="0"/>
              <a:t>Add Entrance Effect</a:t>
            </a:r>
            <a:r>
              <a:rPr lang="en-US" dirty="0" smtClean="0"/>
              <a:t> dialog box, under </a:t>
            </a:r>
            <a:r>
              <a:rPr lang="en-US" b="1" dirty="0" smtClean="0"/>
              <a:t>Basic</a:t>
            </a:r>
            <a:r>
              <a:rPr lang="en-US" dirty="0" smtClean="0"/>
              <a:t>, click </a:t>
            </a:r>
            <a:r>
              <a:rPr lang="en-US" b="1" dirty="0" smtClean="0"/>
              <a:t>Box</a:t>
            </a:r>
            <a:r>
              <a:rPr lang="en-US" dirty="0" smtClean="0"/>
              <a:t>, and then click </a:t>
            </a:r>
            <a:r>
              <a:rPr lang="en-US" b="1" dirty="0" smtClean="0"/>
              <a:t>OK.</a:t>
            </a:r>
          </a:p>
          <a:p>
            <a:pPr marL="685800" lvl="1" indent="-228600" eaLnBrk="1" fontAlgn="auto" hangingPunct="1">
              <a:spcBef>
                <a:spcPts val="0"/>
              </a:spcBef>
              <a:spcAft>
                <a:spcPts val="0"/>
              </a:spcAft>
              <a:buFont typeface="+mj-lt"/>
              <a:buAutoNum type="arabicPeriod"/>
              <a:defRPr/>
            </a:pPr>
            <a:r>
              <a:rPr lang="en-US" dirty="0" smtClean="0"/>
              <a:t>Under </a:t>
            </a:r>
            <a:r>
              <a:rPr lang="en-US" b="1" dirty="0" smtClean="0"/>
              <a:t>Modify: Box</a:t>
            </a:r>
            <a:r>
              <a:rPr lang="en-US" dirty="0" smtClean="0"/>
              <a:t>, in the </a:t>
            </a:r>
            <a:r>
              <a:rPr lang="en-US" b="1" dirty="0" smtClean="0"/>
              <a:t>Start</a:t>
            </a:r>
            <a:r>
              <a:rPr lang="en-US" dirty="0" smtClean="0"/>
              <a:t> list, select </a:t>
            </a:r>
            <a:r>
              <a:rPr lang="en-US" b="1" dirty="0" smtClean="0"/>
              <a:t>With Previous</a:t>
            </a:r>
            <a:r>
              <a:rPr lang="en-US" dirty="0" smtClean="0"/>
              <a:t>.</a:t>
            </a:r>
          </a:p>
          <a:p>
            <a:pPr marL="685800" lvl="1" indent="-228600" eaLnBrk="1" fontAlgn="auto" hangingPunct="1">
              <a:spcBef>
                <a:spcPts val="0"/>
              </a:spcBef>
              <a:spcAft>
                <a:spcPts val="0"/>
              </a:spcAft>
              <a:buFont typeface="+mj-lt"/>
              <a:buAutoNum type="arabicPeriod"/>
              <a:defRPr/>
            </a:pPr>
            <a:r>
              <a:rPr lang="en-US" dirty="0" smtClean="0"/>
              <a:t>Under </a:t>
            </a:r>
            <a:r>
              <a:rPr lang="en-US" b="1" dirty="0" smtClean="0"/>
              <a:t>Modify: Box</a:t>
            </a:r>
            <a:r>
              <a:rPr lang="en-US" dirty="0" smtClean="0"/>
              <a:t>, in the </a:t>
            </a:r>
            <a:r>
              <a:rPr lang="en-US" b="1" dirty="0" smtClean="0"/>
              <a:t>Direction</a:t>
            </a:r>
            <a:r>
              <a:rPr lang="en-US" dirty="0" smtClean="0"/>
              <a:t> list, select </a:t>
            </a:r>
            <a:r>
              <a:rPr lang="en-US" b="1" dirty="0" smtClean="0"/>
              <a:t>Out</a:t>
            </a:r>
            <a:r>
              <a:rPr lang="en-US" dirty="0" smtClean="0"/>
              <a:t>.</a:t>
            </a:r>
          </a:p>
          <a:p>
            <a:pPr marL="228600" indent="-228600" eaLnBrk="1" fontAlgn="auto" hangingPunct="1">
              <a:spcBef>
                <a:spcPts val="0"/>
              </a:spcBef>
              <a:spcAft>
                <a:spcPts val="0"/>
              </a:spcAft>
              <a:buFont typeface="+mj-lt"/>
              <a:buAutoNum type="arabicPeriod"/>
              <a:defRPr/>
            </a:pPr>
            <a:r>
              <a:rPr lang="en-US" dirty="0" smtClean="0"/>
              <a:t>Also in the </a:t>
            </a:r>
            <a:r>
              <a:rPr lang="en-US" b="1" dirty="0" smtClean="0"/>
              <a:t>Custom Animation </a:t>
            </a:r>
            <a:r>
              <a:rPr lang="en-US" dirty="0" smtClean="0"/>
              <a:t>task pane, select the fifth animation effect (box effect for the picture). Click the arrow to the right of the selected effect, and then click </a:t>
            </a:r>
            <a:r>
              <a:rPr lang="en-US" b="1" dirty="0" smtClean="0"/>
              <a:t>Timing</a:t>
            </a:r>
            <a:r>
              <a:rPr lang="en-US" dirty="0" smtClean="0"/>
              <a:t>. In the </a:t>
            </a:r>
            <a:r>
              <a:rPr lang="en-US" b="1" dirty="0" smtClean="0"/>
              <a:t>Fade </a:t>
            </a:r>
            <a:r>
              <a:rPr lang="en-US" dirty="0" smtClean="0"/>
              <a:t>dialog box, on the </a:t>
            </a:r>
            <a:r>
              <a:rPr lang="en-US" b="1" dirty="0" smtClean="0"/>
              <a:t>Timing</a:t>
            </a:r>
            <a:r>
              <a:rPr lang="en-US" dirty="0" smtClean="0"/>
              <a:t> tab, do the following:</a:t>
            </a:r>
          </a:p>
          <a:p>
            <a:pPr marL="685800" lvl="1" indent="-228600" eaLnBrk="1" fontAlgn="auto" hangingPunct="1">
              <a:spcBef>
                <a:spcPts val="0"/>
              </a:spcBef>
              <a:spcAft>
                <a:spcPts val="0"/>
              </a:spcAft>
              <a:buFont typeface="Arial" pitchFamily="34" charset="0"/>
              <a:buChar char="•"/>
              <a:defRPr/>
            </a:pPr>
            <a:r>
              <a:rPr lang="en-US" dirty="0" smtClean="0"/>
              <a:t>In the </a:t>
            </a:r>
            <a:r>
              <a:rPr lang="en-US" b="1" dirty="0" smtClean="0"/>
              <a:t>Delay</a:t>
            </a:r>
            <a:r>
              <a:rPr lang="en-US" dirty="0" smtClean="0"/>
              <a:t> box, enter </a:t>
            </a:r>
            <a:r>
              <a:rPr lang="en-US" b="1" dirty="0" smtClean="0"/>
              <a:t>1.3</a:t>
            </a:r>
            <a:r>
              <a:rPr lang="en-US" dirty="0" smtClean="0"/>
              <a:t>.</a:t>
            </a:r>
          </a:p>
          <a:p>
            <a:pPr marL="685800" lvl="1" indent="-228600" eaLnBrk="1" fontAlgn="auto" hangingPunct="1">
              <a:spcBef>
                <a:spcPts val="0"/>
              </a:spcBef>
              <a:spcAft>
                <a:spcPts val="0"/>
              </a:spcAft>
              <a:buFont typeface="Arial" pitchFamily="34" charset="0"/>
              <a:buChar char="•"/>
              <a:defRPr/>
            </a:pPr>
            <a:r>
              <a:rPr lang="en-US" dirty="0" smtClean="0"/>
              <a:t>In the </a:t>
            </a:r>
            <a:r>
              <a:rPr lang="en-US" b="1" dirty="0" smtClean="0"/>
              <a:t>Speed</a:t>
            </a:r>
            <a:r>
              <a:rPr lang="en-US" dirty="0" smtClean="0"/>
              <a:t> box, enter </a:t>
            </a:r>
            <a:r>
              <a:rPr lang="en-US" b="1" dirty="0" smtClean="0"/>
              <a:t>0.7 seconds</a:t>
            </a:r>
            <a:r>
              <a:rPr lang="en-US" dirty="0" smtClean="0"/>
              <a:t>, and then click </a:t>
            </a:r>
            <a:r>
              <a:rPr lang="en-US" b="1" dirty="0" smtClean="0"/>
              <a:t>OK</a:t>
            </a:r>
            <a:r>
              <a:rPr lang="en-US" dirty="0" smtClean="0"/>
              <a:t>.</a:t>
            </a:r>
          </a:p>
          <a:p>
            <a:pPr marL="228600" indent="-228600" eaLnBrk="1" fontAlgn="auto" hangingPunct="1">
              <a:spcBef>
                <a:spcPts val="0"/>
              </a:spcBef>
              <a:spcAft>
                <a:spcPts val="0"/>
              </a:spcAft>
              <a:buFont typeface="+mj-lt"/>
              <a:buAutoNum type="arabicPeriod"/>
              <a:defRPr/>
            </a:pPr>
            <a:r>
              <a:rPr lang="en-US" dirty="0" smtClean="0"/>
              <a:t>Press and hold CTRL, and then select the four rectangles on the slide. In the </a:t>
            </a:r>
            <a:r>
              <a:rPr lang="en-US" b="1" dirty="0" smtClean="0"/>
              <a:t>Custom</a:t>
            </a:r>
            <a:r>
              <a:rPr lang="en-US" dirty="0" smtClean="0"/>
              <a:t> </a:t>
            </a:r>
            <a:r>
              <a:rPr lang="en-US" b="1" dirty="0" smtClean="0"/>
              <a:t>Animation</a:t>
            </a:r>
            <a:r>
              <a:rPr lang="en-US" dirty="0" smtClean="0"/>
              <a:t> task pane, do the following:</a:t>
            </a:r>
          </a:p>
          <a:p>
            <a:pPr marL="685800" lvl="1" indent="-228600" eaLnBrk="1" fontAlgn="auto" hangingPunct="1">
              <a:spcBef>
                <a:spcPts val="0"/>
              </a:spcBef>
              <a:spcAft>
                <a:spcPts val="0"/>
              </a:spcAft>
              <a:buFont typeface="+mj-lt"/>
              <a:buAutoNum type="arabicPeriod"/>
              <a:defRPr/>
            </a:pPr>
            <a:r>
              <a:rPr lang="en-US" dirty="0" smtClean="0"/>
              <a:t>Click </a:t>
            </a:r>
            <a:r>
              <a:rPr lang="en-US" b="1" dirty="0" smtClean="0"/>
              <a:t>Add Effect</a:t>
            </a:r>
            <a:r>
              <a:rPr lang="en-US" dirty="0" smtClean="0"/>
              <a:t>, point to </a:t>
            </a:r>
            <a:r>
              <a:rPr lang="en-US" b="1" dirty="0" smtClean="0"/>
              <a:t>Exit</a:t>
            </a:r>
            <a:r>
              <a:rPr lang="en-US" dirty="0" smtClean="0"/>
              <a:t>, and then click </a:t>
            </a:r>
            <a:r>
              <a:rPr lang="en-US" b="1" dirty="0" smtClean="0"/>
              <a:t>More</a:t>
            </a:r>
            <a:r>
              <a:rPr lang="en-US" dirty="0" smtClean="0"/>
              <a:t> </a:t>
            </a:r>
            <a:r>
              <a:rPr lang="en-US" b="1" dirty="0" smtClean="0"/>
              <a:t>Effects</a:t>
            </a:r>
            <a:r>
              <a:rPr lang="en-US" dirty="0" smtClean="0"/>
              <a:t>. In the </a:t>
            </a:r>
            <a:r>
              <a:rPr lang="en-US" b="1" dirty="0" smtClean="0"/>
              <a:t>Add Exit Effect </a:t>
            </a:r>
            <a:r>
              <a:rPr lang="en-US" dirty="0" smtClean="0"/>
              <a:t>dialog box,</a:t>
            </a:r>
            <a:r>
              <a:rPr lang="en-US" b="1" dirty="0" smtClean="0"/>
              <a:t> </a:t>
            </a:r>
            <a:r>
              <a:rPr lang="en-US" dirty="0" smtClean="0"/>
              <a:t>under </a:t>
            </a:r>
            <a:r>
              <a:rPr lang="en-US" b="1" dirty="0" smtClean="0"/>
              <a:t>Basic</a:t>
            </a:r>
            <a:r>
              <a:rPr lang="en-US" dirty="0" smtClean="0"/>
              <a:t>, click </a:t>
            </a:r>
            <a:r>
              <a:rPr lang="en-US" b="1" dirty="0" smtClean="0"/>
              <a:t>Fly Out</a:t>
            </a:r>
            <a:r>
              <a:rPr lang="en-US" dirty="0" smtClean="0"/>
              <a:t>, and then click </a:t>
            </a:r>
            <a:r>
              <a:rPr lang="en-US" b="1" dirty="0" smtClean="0"/>
              <a:t>OK</a:t>
            </a:r>
            <a:r>
              <a:rPr lang="en-US" dirty="0" smtClean="0"/>
              <a:t>.</a:t>
            </a:r>
          </a:p>
          <a:p>
            <a:pPr marL="685800" lvl="1" indent="-228600" eaLnBrk="1" fontAlgn="auto" hangingPunct="1">
              <a:spcBef>
                <a:spcPts val="0"/>
              </a:spcBef>
              <a:spcAft>
                <a:spcPts val="0"/>
              </a:spcAft>
              <a:buFont typeface="+mj-lt"/>
              <a:buAutoNum type="arabicPeriod"/>
              <a:defRPr/>
            </a:pPr>
            <a:r>
              <a:rPr lang="en-US" dirty="0" smtClean="0"/>
              <a:t>Under </a:t>
            </a:r>
            <a:r>
              <a:rPr lang="en-US" b="1" dirty="0" smtClean="0"/>
              <a:t>Modify: Fly Out</a:t>
            </a:r>
            <a:r>
              <a:rPr lang="en-US" dirty="0" smtClean="0"/>
              <a:t>, in the </a:t>
            </a:r>
            <a:r>
              <a:rPr lang="en-US" b="1" dirty="0" smtClean="0"/>
              <a:t>Start </a:t>
            </a:r>
            <a:r>
              <a:rPr lang="en-US" dirty="0" smtClean="0"/>
              <a:t>list, select </a:t>
            </a:r>
            <a:r>
              <a:rPr lang="en-US" b="1" dirty="0" smtClean="0"/>
              <a:t>With Previous</a:t>
            </a:r>
            <a:r>
              <a:rPr lang="en-US" dirty="0" smtClean="0"/>
              <a:t>.</a:t>
            </a:r>
          </a:p>
          <a:p>
            <a:pPr marL="685800" lvl="1" indent="-228600" eaLnBrk="1" fontAlgn="auto" hangingPunct="1">
              <a:spcBef>
                <a:spcPts val="0"/>
              </a:spcBef>
              <a:spcAft>
                <a:spcPts val="0"/>
              </a:spcAft>
              <a:buFont typeface="+mj-lt"/>
              <a:buAutoNum type="arabicPeriod"/>
              <a:defRPr/>
            </a:pPr>
            <a:r>
              <a:rPr lang="en-US" dirty="0" smtClean="0"/>
              <a:t>Under </a:t>
            </a:r>
            <a:r>
              <a:rPr lang="en-US" b="1" dirty="0" smtClean="0"/>
              <a:t>Modify: Fly Out</a:t>
            </a:r>
            <a:r>
              <a:rPr lang="en-US" dirty="0" smtClean="0"/>
              <a:t>, in the </a:t>
            </a:r>
            <a:r>
              <a:rPr lang="en-US" b="1" dirty="0" smtClean="0"/>
              <a:t>Speed </a:t>
            </a:r>
            <a:r>
              <a:rPr lang="en-US" dirty="0" smtClean="0"/>
              <a:t>box, select </a:t>
            </a:r>
            <a:r>
              <a:rPr lang="en-US" b="1" dirty="0" smtClean="0"/>
              <a:t>Medium</a:t>
            </a:r>
            <a:r>
              <a:rPr lang="en-US" dirty="0" smtClean="0"/>
              <a:t>. </a:t>
            </a:r>
            <a:endParaRPr lang="en-US" i="1" dirty="0" smtClean="0"/>
          </a:p>
          <a:p>
            <a:pPr marL="228600" indent="-228600" eaLnBrk="1" fontAlgn="auto" hangingPunct="1">
              <a:spcBef>
                <a:spcPts val="0"/>
              </a:spcBef>
              <a:spcAft>
                <a:spcPts val="0"/>
              </a:spcAft>
              <a:buFont typeface="+mj-lt"/>
              <a:buAutoNum type="arabicPeriod"/>
              <a:defRPr/>
            </a:pPr>
            <a:r>
              <a:rPr lang="en-US" dirty="0" smtClean="0"/>
              <a:t>Also in the </a:t>
            </a:r>
            <a:r>
              <a:rPr lang="en-US" b="1" dirty="0" smtClean="0"/>
              <a:t>Custom Animation </a:t>
            </a:r>
            <a:r>
              <a:rPr lang="en-US" dirty="0" smtClean="0"/>
              <a:t>task pane, with all four fly-out effects still selected, click the arrow to the right of the last fly-out effect, and then click </a:t>
            </a:r>
            <a:r>
              <a:rPr lang="en-US" b="1" dirty="0" smtClean="0"/>
              <a:t>Timing</a:t>
            </a:r>
            <a:r>
              <a:rPr lang="en-US" dirty="0" smtClean="0"/>
              <a:t>. In the </a:t>
            </a:r>
            <a:r>
              <a:rPr lang="en-US" b="1" dirty="0" smtClean="0"/>
              <a:t>Fly Out </a:t>
            </a:r>
            <a:r>
              <a:rPr lang="en-US" dirty="0" smtClean="0"/>
              <a:t>dialog box, on the </a:t>
            </a:r>
            <a:r>
              <a:rPr lang="en-US" b="1" dirty="0" smtClean="0"/>
              <a:t>Timing</a:t>
            </a:r>
            <a:r>
              <a:rPr lang="en-US" dirty="0" smtClean="0"/>
              <a:t> tab, in the </a:t>
            </a:r>
            <a:r>
              <a:rPr lang="en-US" b="1" dirty="0" smtClean="0"/>
              <a:t>Delay</a:t>
            </a:r>
            <a:r>
              <a:rPr lang="en-US" dirty="0" smtClean="0"/>
              <a:t> box, enter </a:t>
            </a:r>
            <a:r>
              <a:rPr lang="en-US" b="1" dirty="0" smtClean="0"/>
              <a:t>0</a:t>
            </a:r>
            <a:r>
              <a:rPr lang="en-US" dirty="0" smtClean="0"/>
              <a:t>, and then click </a:t>
            </a:r>
            <a:r>
              <a:rPr lang="en-US" b="1" dirty="0" smtClean="0"/>
              <a:t>OK</a:t>
            </a:r>
            <a:r>
              <a:rPr lang="en-US" dirty="0" smtClean="0"/>
              <a:t>.</a:t>
            </a:r>
          </a:p>
          <a:p>
            <a:pPr marL="228600" indent="-228600" eaLnBrk="1" fontAlgn="auto" hangingPunct="1">
              <a:spcBef>
                <a:spcPts val="0"/>
              </a:spcBef>
              <a:spcAft>
                <a:spcPts val="0"/>
              </a:spcAft>
              <a:buFont typeface="+mj-lt"/>
              <a:buAutoNum type="arabicPeriod"/>
              <a:defRPr/>
            </a:pPr>
            <a:r>
              <a:rPr lang="en-US" dirty="0" smtClean="0"/>
              <a:t>Also in the Custom Animation task pane, select the sixth animation effect (first fly-out effect). Under </a:t>
            </a:r>
            <a:r>
              <a:rPr lang="en-US" b="1" dirty="0" smtClean="0"/>
              <a:t>Modify: Fly Out</a:t>
            </a:r>
            <a:r>
              <a:rPr lang="en-US" dirty="0" smtClean="0"/>
              <a:t>, in the </a:t>
            </a:r>
            <a:r>
              <a:rPr lang="en-US" b="1" dirty="0" smtClean="0"/>
              <a:t>Start </a:t>
            </a:r>
            <a:r>
              <a:rPr lang="en-US" dirty="0" smtClean="0"/>
              <a:t>list, select </a:t>
            </a:r>
            <a:r>
              <a:rPr lang="en-US" b="1" dirty="0" smtClean="0"/>
              <a:t>On Click</a:t>
            </a:r>
            <a:r>
              <a:rPr lang="en-US" dirty="0" smtClean="0"/>
              <a:t>.</a:t>
            </a:r>
          </a:p>
          <a:p>
            <a:pPr marL="228600" indent="-228600" eaLnBrk="1" fontAlgn="auto" hangingPunct="1">
              <a:spcBef>
                <a:spcPts val="0"/>
              </a:spcBef>
              <a:spcAft>
                <a:spcPts val="0"/>
              </a:spcAft>
              <a:buFont typeface="+mj-lt"/>
              <a:buAutoNum type="arabicPeriod"/>
              <a:defRPr/>
            </a:pPr>
            <a:r>
              <a:rPr lang="en-US" dirty="0" smtClean="0"/>
              <a:t>On the slide, select the top horizontal rectangle. In the </a:t>
            </a:r>
            <a:r>
              <a:rPr lang="en-US" b="1" dirty="0" smtClean="0"/>
              <a:t>Custom</a:t>
            </a:r>
            <a:r>
              <a:rPr lang="en-US" dirty="0" smtClean="0"/>
              <a:t> </a:t>
            </a:r>
            <a:r>
              <a:rPr lang="en-US" b="1" dirty="0" smtClean="0"/>
              <a:t>Animation</a:t>
            </a:r>
            <a:r>
              <a:rPr lang="en-US" dirty="0" smtClean="0"/>
              <a:t> task pane, select the highlighted fly-out effect. Under </a:t>
            </a:r>
            <a:r>
              <a:rPr lang="en-US" b="1" dirty="0" smtClean="0"/>
              <a:t>Modify: Fly Out</a:t>
            </a:r>
            <a:r>
              <a:rPr lang="en-US" dirty="0" smtClean="0"/>
              <a:t>, in the </a:t>
            </a:r>
            <a:r>
              <a:rPr lang="en-US" b="1" dirty="0" smtClean="0"/>
              <a:t>Direction </a:t>
            </a:r>
            <a:r>
              <a:rPr lang="en-US" dirty="0" smtClean="0"/>
              <a:t>list, select </a:t>
            </a:r>
            <a:r>
              <a:rPr lang="en-US" b="1" dirty="0" smtClean="0"/>
              <a:t>To Bottom</a:t>
            </a:r>
            <a:r>
              <a:rPr lang="en-US" dirty="0" smtClean="0"/>
              <a:t>.</a:t>
            </a:r>
          </a:p>
          <a:p>
            <a:pPr marL="228600" indent="-228600" eaLnBrk="1" fontAlgn="auto" hangingPunct="1">
              <a:spcBef>
                <a:spcPts val="0"/>
              </a:spcBef>
              <a:spcAft>
                <a:spcPts val="0"/>
              </a:spcAft>
              <a:buFont typeface="+mj-lt"/>
              <a:buAutoNum type="arabicPeriod"/>
              <a:defRPr/>
            </a:pPr>
            <a:r>
              <a:rPr lang="en-US" dirty="0" smtClean="0"/>
              <a:t>On the slide, select the bottom horizontal rectangle. In the </a:t>
            </a:r>
            <a:r>
              <a:rPr lang="en-US" b="1" dirty="0" smtClean="0"/>
              <a:t>Custom</a:t>
            </a:r>
            <a:r>
              <a:rPr lang="en-US" dirty="0" smtClean="0"/>
              <a:t> </a:t>
            </a:r>
            <a:r>
              <a:rPr lang="en-US" b="1" dirty="0" smtClean="0"/>
              <a:t>Animation</a:t>
            </a:r>
            <a:r>
              <a:rPr lang="en-US" dirty="0" smtClean="0"/>
              <a:t> task pane, select the highlighted fly-out effect. Under </a:t>
            </a:r>
            <a:r>
              <a:rPr lang="en-US" b="1" dirty="0" smtClean="0"/>
              <a:t>Modify: Fly Out</a:t>
            </a:r>
            <a:r>
              <a:rPr lang="en-US" dirty="0" smtClean="0"/>
              <a:t>, in the </a:t>
            </a:r>
            <a:r>
              <a:rPr lang="en-US" b="1" dirty="0" smtClean="0"/>
              <a:t>Direction </a:t>
            </a:r>
            <a:r>
              <a:rPr lang="en-US" dirty="0" smtClean="0"/>
              <a:t>list, select </a:t>
            </a:r>
            <a:r>
              <a:rPr lang="en-US" b="1" dirty="0" smtClean="0"/>
              <a:t>To Top</a:t>
            </a:r>
            <a:r>
              <a:rPr lang="en-US" dirty="0" smtClean="0"/>
              <a:t>.</a:t>
            </a:r>
          </a:p>
          <a:p>
            <a:pPr marL="228600" indent="-228600" eaLnBrk="1" fontAlgn="auto" hangingPunct="1">
              <a:spcBef>
                <a:spcPts val="0"/>
              </a:spcBef>
              <a:spcAft>
                <a:spcPts val="0"/>
              </a:spcAft>
              <a:buFont typeface="+mj-lt"/>
              <a:buAutoNum type="arabicPeriod"/>
              <a:defRPr/>
            </a:pPr>
            <a:r>
              <a:rPr lang="en-US" dirty="0" smtClean="0"/>
              <a:t>On the slide, select the left vertical rectangle. In the </a:t>
            </a:r>
            <a:r>
              <a:rPr lang="en-US" b="1" dirty="0" smtClean="0"/>
              <a:t>Custom</a:t>
            </a:r>
            <a:r>
              <a:rPr lang="en-US" dirty="0" smtClean="0"/>
              <a:t> </a:t>
            </a:r>
            <a:r>
              <a:rPr lang="en-US" b="1" dirty="0" smtClean="0"/>
              <a:t>Animation</a:t>
            </a:r>
            <a:r>
              <a:rPr lang="en-US" dirty="0" smtClean="0"/>
              <a:t> task pane, select the highlighted fly-out effect. Under </a:t>
            </a:r>
            <a:r>
              <a:rPr lang="en-US" b="1" dirty="0" smtClean="0"/>
              <a:t>Modify: Fly Out</a:t>
            </a:r>
            <a:r>
              <a:rPr lang="en-US" dirty="0" smtClean="0"/>
              <a:t>, in the </a:t>
            </a:r>
            <a:r>
              <a:rPr lang="en-US" b="1" dirty="0" smtClean="0"/>
              <a:t>Direction </a:t>
            </a:r>
            <a:r>
              <a:rPr lang="en-US" dirty="0" smtClean="0"/>
              <a:t>list, select </a:t>
            </a:r>
            <a:r>
              <a:rPr lang="en-US" b="1" dirty="0" smtClean="0"/>
              <a:t>To Right</a:t>
            </a:r>
            <a:r>
              <a:rPr lang="en-US" dirty="0" smtClean="0"/>
              <a:t>.</a:t>
            </a:r>
          </a:p>
          <a:p>
            <a:pPr marL="228600" indent="-228600" eaLnBrk="1" fontAlgn="auto" hangingPunct="1">
              <a:spcBef>
                <a:spcPts val="0"/>
              </a:spcBef>
              <a:spcAft>
                <a:spcPts val="0"/>
              </a:spcAft>
              <a:buFont typeface="+mj-lt"/>
              <a:buAutoNum type="arabicPeriod"/>
              <a:defRPr/>
            </a:pPr>
            <a:r>
              <a:rPr lang="en-US" dirty="0" smtClean="0"/>
              <a:t>On the slide, select the right vertical rectangle. In the </a:t>
            </a:r>
            <a:r>
              <a:rPr lang="en-US" b="1" dirty="0" smtClean="0"/>
              <a:t>Custom</a:t>
            </a:r>
            <a:r>
              <a:rPr lang="en-US" dirty="0" smtClean="0"/>
              <a:t> </a:t>
            </a:r>
            <a:r>
              <a:rPr lang="en-US" b="1" dirty="0" smtClean="0"/>
              <a:t>Animation</a:t>
            </a:r>
            <a:r>
              <a:rPr lang="en-US" dirty="0" smtClean="0"/>
              <a:t> task pane, select the highlighted fly-out effect. Under </a:t>
            </a:r>
            <a:r>
              <a:rPr lang="en-US" b="1" dirty="0" smtClean="0"/>
              <a:t>Modify: Fly Out</a:t>
            </a:r>
            <a:r>
              <a:rPr lang="en-US" dirty="0" smtClean="0"/>
              <a:t>, in the </a:t>
            </a:r>
            <a:r>
              <a:rPr lang="en-US" b="1" dirty="0" smtClean="0"/>
              <a:t>Direction </a:t>
            </a:r>
            <a:r>
              <a:rPr lang="en-US" dirty="0" smtClean="0"/>
              <a:t>list, select </a:t>
            </a:r>
            <a:r>
              <a:rPr lang="en-US" b="1" dirty="0" smtClean="0"/>
              <a:t>To Left</a:t>
            </a:r>
            <a:r>
              <a:rPr lang="en-US" dirty="0" smtClean="0"/>
              <a:t>.</a:t>
            </a:r>
          </a:p>
          <a:p>
            <a:pPr marL="228600" indent="-228600" eaLnBrk="1" fontAlgn="auto" hangingPunct="1">
              <a:spcBef>
                <a:spcPts val="0"/>
              </a:spcBef>
              <a:spcAft>
                <a:spcPts val="0"/>
              </a:spcAft>
              <a:buFont typeface="+mj-lt"/>
              <a:buAutoNum type="arabicPeriod"/>
              <a:defRPr/>
            </a:pPr>
            <a:r>
              <a:rPr lang="en-US" dirty="0" smtClean="0"/>
              <a:t>On the slide, select the picture. In the </a:t>
            </a:r>
            <a:r>
              <a:rPr lang="en-US" b="1" dirty="0" smtClean="0"/>
              <a:t>Custom</a:t>
            </a:r>
            <a:r>
              <a:rPr lang="en-US" dirty="0" smtClean="0"/>
              <a:t> </a:t>
            </a:r>
            <a:r>
              <a:rPr lang="en-US" b="1" dirty="0" smtClean="0"/>
              <a:t>Animation</a:t>
            </a:r>
            <a:r>
              <a:rPr lang="en-US" dirty="0" smtClean="0"/>
              <a:t> task pane, do the following:</a:t>
            </a:r>
          </a:p>
          <a:p>
            <a:pPr marL="685800" lvl="1" indent="-228600" eaLnBrk="1" fontAlgn="auto" hangingPunct="1">
              <a:spcBef>
                <a:spcPts val="0"/>
              </a:spcBef>
              <a:spcAft>
                <a:spcPts val="0"/>
              </a:spcAft>
              <a:buFont typeface="+mj-lt"/>
              <a:buAutoNum type="arabicPeriod"/>
              <a:defRPr/>
            </a:pPr>
            <a:r>
              <a:rPr lang="en-US" dirty="0" smtClean="0"/>
              <a:t>Click </a:t>
            </a:r>
            <a:r>
              <a:rPr lang="en-US" b="1" dirty="0" smtClean="0"/>
              <a:t>Add Effect</a:t>
            </a:r>
            <a:r>
              <a:rPr lang="en-US" dirty="0" smtClean="0"/>
              <a:t>, point to </a:t>
            </a:r>
            <a:r>
              <a:rPr lang="en-US" b="1" dirty="0" smtClean="0"/>
              <a:t>Exit</a:t>
            </a:r>
            <a:r>
              <a:rPr lang="en-US" dirty="0" smtClean="0"/>
              <a:t>, and then click </a:t>
            </a:r>
            <a:r>
              <a:rPr lang="en-US" b="1" dirty="0" smtClean="0"/>
              <a:t>More</a:t>
            </a:r>
            <a:r>
              <a:rPr lang="en-US" dirty="0" smtClean="0"/>
              <a:t> </a:t>
            </a:r>
            <a:r>
              <a:rPr lang="en-US" b="1" dirty="0" smtClean="0"/>
              <a:t>Effects</a:t>
            </a:r>
            <a:r>
              <a:rPr lang="en-US" dirty="0" smtClean="0"/>
              <a:t>. In the </a:t>
            </a:r>
            <a:r>
              <a:rPr lang="en-US" b="1" dirty="0" smtClean="0"/>
              <a:t>Add Exit Effect</a:t>
            </a:r>
            <a:r>
              <a:rPr lang="en-US" dirty="0" smtClean="0"/>
              <a:t> dialog box, under </a:t>
            </a:r>
            <a:r>
              <a:rPr lang="en-US" b="1" dirty="0" smtClean="0"/>
              <a:t>Basic</a:t>
            </a:r>
            <a:r>
              <a:rPr lang="en-US" dirty="0" smtClean="0"/>
              <a:t>, click </a:t>
            </a:r>
            <a:r>
              <a:rPr lang="en-US" b="1" dirty="0" smtClean="0"/>
              <a:t>Box</a:t>
            </a:r>
            <a:r>
              <a:rPr lang="en-US" dirty="0" smtClean="0"/>
              <a:t>, and then click </a:t>
            </a:r>
            <a:r>
              <a:rPr lang="en-US" b="1" dirty="0" smtClean="0"/>
              <a:t>OK</a:t>
            </a:r>
            <a:r>
              <a:rPr lang="en-US" dirty="0" smtClean="0"/>
              <a:t>.</a:t>
            </a:r>
          </a:p>
          <a:p>
            <a:pPr marL="685800" lvl="1" indent="-228600" eaLnBrk="1" fontAlgn="auto" hangingPunct="1">
              <a:spcBef>
                <a:spcPts val="0"/>
              </a:spcBef>
              <a:spcAft>
                <a:spcPts val="0"/>
              </a:spcAft>
              <a:buFont typeface="+mj-lt"/>
              <a:buAutoNum type="arabicPeriod"/>
              <a:defRPr/>
            </a:pPr>
            <a:r>
              <a:rPr lang="en-US" dirty="0" smtClean="0"/>
              <a:t>Under </a:t>
            </a:r>
            <a:r>
              <a:rPr lang="en-US" b="1" dirty="0" smtClean="0"/>
              <a:t>Modify: Box</a:t>
            </a:r>
            <a:r>
              <a:rPr lang="en-US" dirty="0" smtClean="0"/>
              <a:t>, in the </a:t>
            </a:r>
            <a:r>
              <a:rPr lang="en-US" b="1" dirty="0" smtClean="0"/>
              <a:t>Start </a:t>
            </a:r>
            <a:r>
              <a:rPr lang="en-US" dirty="0" smtClean="0"/>
              <a:t>list, select </a:t>
            </a:r>
            <a:r>
              <a:rPr lang="en-US" b="1" dirty="0" smtClean="0"/>
              <a:t>With Previous</a:t>
            </a:r>
            <a:r>
              <a:rPr lang="en-US" dirty="0" smtClean="0"/>
              <a:t>.</a:t>
            </a:r>
            <a:endParaRPr lang="en-US" b="1" dirty="0" smtClean="0"/>
          </a:p>
          <a:p>
            <a:pPr marL="685800" lvl="1" indent="-228600" eaLnBrk="1" fontAlgn="auto" hangingPunct="1">
              <a:spcBef>
                <a:spcPts val="0"/>
              </a:spcBef>
              <a:spcAft>
                <a:spcPts val="0"/>
              </a:spcAft>
              <a:buFont typeface="+mj-lt"/>
              <a:buAutoNum type="arabicPeriod"/>
              <a:defRPr/>
            </a:pPr>
            <a:r>
              <a:rPr lang="en-US" dirty="0" smtClean="0"/>
              <a:t>Under </a:t>
            </a:r>
            <a:r>
              <a:rPr lang="en-US" b="1" dirty="0" smtClean="0"/>
              <a:t>Modify: Box</a:t>
            </a:r>
            <a:r>
              <a:rPr lang="en-US" dirty="0" smtClean="0"/>
              <a:t>, in the </a:t>
            </a:r>
            <a:r>
              <a:rPr lang="en-US" b="1" dirty="0" smtClean="0"/>
              <a:t>Direction </a:t>
            </a:r>
            <a:r>
              <a:rPr lang="en-US" dirty="0" smtClean="0"/>
              <a:t>list, select </a:t>
            </a:r>
            <a:r>
              <a:rPr lang="en-US" b="1" dirty="0" smtClean="0"/>
              <a:t>In</a:t>
            </a:r>
            <a:r>
              <a:rPr lang="en-US" dirty="0" smtClean="0"/>
              <a:t>.</a:t>
            </a:r>
            <a:endParaRPr lang="en-US" i="1" dirty="0" smtClean="0"/>
          </a:p>
          <a:p>
            <a:pPr marL="228600" indent="-228600" eaLnBrk="1" fontAlgn="auto" hangingPunct="1">
              <a:spcBef>
                <a:spcPts val="0"/>
              </a:spcBef>
              <a:spcAft>
                <a:spcPts val="0"/>
              </a:spcAft>
              <a:buFont typeface="+mj-lt"/>
              <a:buAutoNum type="arabicPeriod"/>
              <a:defRPr/>
            </a:pPr>
            <a:r>
              <a:rPr lang="en-US" dirty="0" smtClean="0"/>
              <a:t>Click the arrow to the right of the ninth animation effect (box effect for the picture), and then click </a:t>
            </a:r>
            <a:r>
              <a:rPr lang="en-US" b="1" dirty="0" smtClean="0"/>
              <a:t>Timing</a:t>
            </a:r>
            <a:r>
              <a:rPr lang="en-US" dirty="0" smtClean="0"/>
              <a:t>. In the </a:t>
            </a:r>
            <a:r>
              <a:rPr lang="en-US" b="1" dirty="0" smtClean="0"/>
              <a:t>Box</a:t>
            </a:r>
            <a:r>
              <a:rPr lang="en-US" dirty="0" smtClean="0"/>
              <a:t> dialog box, on the </a:t>
            </a:r>
            <a:r>
              <a:rPr lang="en-US" b="1" dirty="0" smtClean="0"/>
              <a:t>Timing</a:t>
            </a:r>
            <a:r>
              <a:rPr lang="en-US" dirty="0" smtClean="0"/>
              <a:t> tab, do the following:</a:t>
            </a:r>
          </a:p>
          <a:p>
            <a:pPr marL="685800" lvl="1" indent="-228600" eaLnBrk="1" fontAlgn="auto" hangingPunct="1">
              <a:spcBef>
                <a:spcPts val="0"/>
              </a:spcBef>
              <a:spcAft>
                <a:spcPts val="0"/>
              </a:spcAft>
              <a:buFont typeface="Arial" pitchFamily="34" charset="0"/>
              <a:buChar char="•"/>
              <a:defRPr/>
            </a:pPr>
            <a:r>
              <a:rPr lang="en-US" dirty="0" smtClean="0"/>
              <a:t>In the </a:t>
            </a:r>
            <a:r>
              <a:rPr lang="en-US" b="1" dirty="0" smtClean="0"/>
              <a:t>Delay</a:t>
            </a:r>
            <a:r>
              <a:rPr lang="en-US" dirty="0" smtClean="0"/>
              <a:t> box, enter </a:t>
            </a:r>
            <a:r>
              <a:rPr lang="en-US" b="1" dirty="0" smtClean="0"/>
              <a:t>0</a:t>
            </a:r>
            <a:r>
              <a:rPr lang="en-US" dirty="0" smtClean="0"/>
              <a:t>.</a:t>
            </a:r>
          </a:p>
          <a:p>
            <a:pPr marL="685800" lvl="1" indent="-228600" eaLnBrk="1" fontAlgn="auto" hangingPunct="1">
              <a:spcBef>
                <a:spcPts val="0"/>
              </a:spcBef>
              <a:spcAft>
                <a:spcPts val="0"/>
              </a:spcAft>
              <a:buFont typeface="Arial" pitchFamily="34" charset="0"/>
              <a:buChar char="•"/>
              <a:defRPr/>
            </a:pPr>
            <a:r>
              <a:rPr lang="en-US" dirty="0" smtClean="0"/>
              <a:t>In the </a:t>
            </a:r>
            <a:r>
              <a:rPr lang="en-US" b="1" dirty="0" smtClean="0"/>
              <a:t>Speed</a:t>
            </a:r>
            <a:r>
              <a:rPr lang="en-US" dirty="0" smtClean="0"/>
              <a:t> box, enter </a:t>
            </a:r>
            <a:r>
              <a:rPr lang="en-US" b="1" dirty="0" smtClean="0"/>
              <a:t>0.7 seconds</a:t>
            </a:r>
            <a:r>
              <a:rPr lang="en-US" dirty="0" smtClean="0"/>
              <a:t>, and then click </a:t>
            </a:r>
            <a:r>
              <a:rPr lang="en-US" b="1" dirty="0" smtClean="0"/>
              <a:t>OK</a:t>
            </a:r>
            <a:r>
              <a:rPr lang="en-US" dirty="0" smtClean="0"/>
              <a:t>.</a:t>
            </a:r>
            <a:endParaRPr lang="en-US" i="1" dirty="0" smtClean="0"/>
          </a:p>
          <a:p>
            <a:pPr eaLnBrk="1" fontAlgn="auto" hangingPunct="1">
              <a:spcBef>
                <a:spcPts val="0"/>
              </a:spcBef>
              <a:spcAft>
                <a:spcPts val="0"/>
              </a:spcAft>
              <a:defRPr/>
            </a:pPr>
            <a:endParaRPr lang="en-US" dirty="0" smtClean="0"/>
          </a:p>
          <a:p>
            <a:pPr eaLnBrk="1" fontAlgn="auto" hangingPunct="1">
              <a:spcBef>
                <a:spcPts val="0"/>
              </a:spcBef>
              <a:spcAft>
                <a:spcPts val="0"/>
              </a:spcAft>
              <a:defRPr/>
            </a:pPr>
            <a:endParaRPr lang="en-US" dirty="0" smtClean="0"/>
          </a:p>
          <a:p>
            <a:pPr eaLnBrk="1" fontAlgn="auto" hangingPunct="1">
              <a:spcBef>
                <a:spcPts val="0"/>
              </a:spcBef>
              <a:spcAft>
                <a:spcPts val="0"/>
              </a:spcAft>
              <a:defRPr/>
            </a:pPr>
            <a:r>
              <a:rPr lang="en-US" dirty="0" smtClean="0"/>
              <a:t>To reproduce the background effects on this slide, do the following:</a:t>
            </a:r>
          </a:p>
          <a:p>
            <a:pPr marL="228600" indent="-228600" eaLnBrk="1" fontAlgn="auto" hangingPunct="1">
              <a:spcBef>
                <a:spcPts val="0"/>
              </a:spcBef>
              <a:spcAft>
                <a:spcPts val="0"/>
              </a:spcAft>
              <a:buFont typeface="+mj-lt"/>
              <a:buAutoNum type="arabicPeriod"/>
              <a:defRPr/>
            </a:pPr>
            <a:r>
              <a:rPr lang="en-US" dirty="0" smtClean="0"/>
              <a:t>Right-click the slide background area, and then click </a:t>
            </a:r>
            <a:r>
              <a:rPr lang="en-US" b="1" dirty="0" smtClean="0"/>
              <a:t>Format Background</a:t>
            </a:r>
            <a:r>
              <a:rPr lang="en-US" dirty="0" smtClean="0"/>
              <a:t>. In the </a:t>
            </a:r>
            <a:r>
              <a:rPr lang="en-US" b="1" dirty="0" smtClean="0"/>
              <a:t>Format Background </a:t>
            </a:r>
            <a:r>
              <a:rPr lang="en-US" dirty="0" smtClean="0"/>
              <a:t>dialog box, click </a:t>
            </a:r>
            <a:r>
              <a:rPr lang="en-US" b="1" dirty="0" smtClean="0"/>
              <a:t>Fill</a:t>
            </a:r>
            <a:r>
              <a:rPr lang="en-US" dirty="0" smtClean="0"/>
              <a:t> in the left pane, select </a:t>
            </a:r>
            <a:r>
              <a:rPr lang="en-US" b="1" dirty="0" smtClean="0"/>
              <a:t>Gradient fill</a:t>
            </a:r>
            <a:r>
              <a:rPr lang="en-US" dirty="0" smtClean="0"/>
              <a:t> in the </a:t>
            </a:r>
            <a:r>
              <a:rPr lang="en-US" b="1" dirty="0" smtClean="0"/>
              <a:t>Fill</a:t>
            </a:r>
            <a:r>
              <a:rPr lang="en-US" dirty="0" smtClean="0"/>
              <a:t> pane, and then do the following:</a:t>
            </a:r>
          </a:p>
          <a:p>
            <a:pPr marL="685800" lvl="1" indent="-228600" eaLnBrk="1" fontAlgn="auto" hangingPunct="1">
              <a:spcBef>
                <a:spcPts val="0"/>
              </a:spcBef>
              <a:spcAft>
                <a:spcPts val="0"/>
              </a:spcAft>
              <a:buFont typeface="Arial" pitchFamily="34" charset="0"/>
              <a:buChar char="•"/>
              <a:defRPr/>
            </a:pPr>
            <a:r>
              <a:rPr lang="en-US" dirty="0" smtClean="0"/>
              <a:t>In the </a:t>
            </a:r>
            <a:r>
              <a:rPr lang="en-US" b="1" dirty="0" smtClean="0"/>
              <a:t>Type</a:t>
            </a:r>
            <a:r>
              <a:rPr lang="en-US" dirty="0" smtClean="0"/>
              <a:t> list, select </a:t>
            </a:r>
            <a:r>
              <a:rPr lang="en-US" b="1" dirty="0" smtClean="0"/>
              <a:t>Linear</a:t>
            </a:r>
            <a:r>
              <a:rPr lang="en-US" dirty="0" smtClean="0"/>
              <a:t>.</a:t>
            </a:r>
          </a:p>
          <a:p>
            <a:pPr marL="685800" lvl="1" indent="-228600" eaLnBrk="1" fontAlgn="auto" hangingPunct="1">
              <a:spcBef>
                <a:spcPts val="0"/>
              </a:spcBef>
              <a:spcAft>
                <a:spcPts val="0"/>
              </a:spcAft>
              <a:buFont typeface="Arial" pitchFamily="34" charset="0"/>
              <a:buChar char="•"/>
              <a:defRPr/>
            </a:pPr>
            <a:r>
              <a:rPr lang="en-US" dirty="0" smtClean="0"/>
              <a:t>Click the button next to </a:t>
            </a:r>
            <a:r>
              <a:rPr lang="en-US" b="1" dirty="0" smtClean="0"/>
              <a:t>Direction</a:t>
            </a:r>
            <a:r>
              <a:rPr lang="en-US" dirty="0" smtClean="0"/>
              <a:t>, and then click </a:t>
            </a:r>
            <a:r>
              <a:rPr lang="en-US" b="1" dirty="0" smtClean="0"/>
              <a:t>Linear Down </a:t>
            </a:r>
            <a:r>
              <a:rPr lang="en-US" dirty="0" smtClean="0"/>
              <a:t>(first row, second option from the left).</a:t>
            </a:r>
            <a:endParaRPr lang="en-US" b="1" dirty="0" smtClean="0"/>
          </a:p>
          <a:p>
            <a:pPr marL="685800" lvl="1" indent="-228600" eaLnBrk="1" fontAlgn="auto" hangingPunct="1">
              <a:spcBef>
                <a:spcPts val="0"/>
              </a:spcBef>
              <a:spcAft>
                <a:spcPts val="0"/>
              </a:spcAft>
              <a:buFont typeface="Arial" pitchFamily="34" charset="0"/>
              <a:buChar char="•"/>
              <a:defRPr/>
            </a:pPr>
            <a:r>
              <a:rPr lang="en-US" dirty="0" smtClean="0"/>
              <a:t>Under </a:t>
            </a:r>
            <a:r>
              <a:rPr lang="en-US" b="1" dirty="0" smtClean="0"/>
              <a:t>Gradient stops</a:t>
            </a:r>
            <a:r>
              <a:rPr lang="en-US" dirty="0" smtClean="0"/>
              <a:t>, click </a:t>
            </a:r>
            <a:r>
              <a:rPr lang="en-US" b="1" dirty="0" smtClean="0"/>
              <a:t>Add</a:t>
            </a:r>
            <a:r>
              <a:rPr lang="en-US" dirty="0" smtClean="0"/>
              <a:t> or </a:t>
            </a:r>
            <a:r>
              <a:rPr lang="en-US" b="1" dirty="0" smtClean="0"/>
              <a:t>Remove</a:t>
            </a:r>
            <a:r>
              <a:rPr lang="en-US" dirty="0" smtClean="0"/>
              <a:t> until two stops appear in the drop-down list.</a:t>
            </a:r>
          </a:p>
          <a:p>
            <a:pPr marL="228600" indent="-228600" eaLnBrk="1" fontAlgn="auto" hangingPunct="1">
              <a:spcBef>
                <a:spcPts val="0"/>
              </a:spcBef>
              <a:spcAft>
                <a:spcPts val="0"/>
              </a:spcAft>
              <a:buFont typeface="+mj-lt"/>
              <a:buAutoNum type="arabicPeriod"/>
              <a:defRPr/>
            </a:pPr>
            <a:r>
              <a:rPr lang="en-US" dirty="0" smtClean="0"/>
              <a:t>Also under </a:t>
            </a:r>
            <a:r>
              <a:rPr lang="en-US" b="1" dirty="0" smtClean="0"/>
              <a:t>Gradient stops</a:t>
            </a:r>
            <a:r>
              <a:rPr lang="en-US" dirty="0" smtClean="0"/>
              <a:t>, customize the gradient stops as follows:</a:t>
            </a:r>
          </a:p>
          <a:p>
            <a:pPr marL="685800" lvl="1" indent="-228600" eaLnBrk="1" fontAlgn="auto" hangingPunct="1">
              <a:spcBef>
                <a:spcPts val="0"/>
              </a:spcBef>
              <a:spcAft>
                <a:spcPts val="0"/>
              </a:spcAft>
              <a:buFont typeface="Arial" pitchFamily="34" charset="0"/>
              <a:buChar char="•"/>
              <a:defRPr/>
            </a:pPr>
            <a:r>
              <a:rPr lang="en-US" dirty="0" smtClean="0"/>
              <a:t>Select </a:t>
            </a:r>
            <a:r>
              <a:rPr lang="en-US" b="1" dirty="0" smtClean="0"/>
              <a:t>Stop 1 </a:t>
            </a:r>
            <a:r>
              <a:rPr lang="en-US" dirty="0" smtClean="0"/>
              <a:t>from the list, and then do the following:</a:t>
            </a:r>
          </a:p>
          <a:p>
            <a:pPr marL="1143000" lvl="2" indent="-228600" eaLnBrk="1" fontAlgn="auto" hangingPunct="1">
              <a:spcBef>
                <a:spcPts val="0"/>
              </a:spcBef>
              <a:spcAft>
                <a:spcPts val="0"/>
              </a:spcAft>
              <a:buFont typeface="Arial" pitchFamily="34" charset="0"/>
              <a:buChar char="•"/>
              <a:defRPr/>
            </a:pPr>
            <a:r>
              <a:rPr lang="en-US" dirty="0" smtClean="0"/>
              <a:t>In the </a:t>
            </a:r>
            <a:r>
              <a:rPr lang="en-US" b="1" dirty="0" smtClean="0"/>
              <a:t>Stop position </a:t>
            </a:r>
            <a:r>
              <a:rPr lang="en-US" dirty="0" smtClean="0"/>
              <a:t>box, enter </a:t>
            </a:r>
            <a:r>
              <a:rPr lang="en-US" b="1" dirty="0" smtClean="0"/>
              <a:t>46%</a:t>
            </a:r>
            <a:r>
              <a:rPr lang="en-US" dirty="0" smtClean="0"/>
              <a:t>.</a:t>
            </a:r>
          </a:p>
          <a:p>
            <a:pPr marL="1143000" lvl="2" indent="-228600" eaLnBrk="1" fontAlgn="auto" hangingPunct="1">
              <a:spcBef>
                <a:spcPts val="0"/>
              </a:spcBef>
              <a:spcAft>
                <a:spcPts val="0"/>
              </a:spcAft>
              <a:buFont typeface="Arial" pitchFamily="34" charset="0"/>
              <a:buChar char="•"/>
              <a:defRPr/>
            </a:pPr>
            <a:r>
              <a:rPr lang="en-US" dirty="0" smtClean="0"/>
              <a:t>Click the button next to </a:t>
            </a:r>
            <a:r>
              <a:rPr lang="en-US" b="1" dirty="0" smtClean="0"/>
              <a:t>Color</a:t>
            </a:r>
            <a:r>
              <a:rPr lang="en-US" dirty="0" smtClean="0"/>
              <a:t>, and then under </a:t>
            </a:r>
            <a:r>
              <a:rPr lang="en-US" b="1" dirty="0" smtClean="0"/>
              <a:t>Theme Colors</a:t>
            </a:r>
            <a:r>
              <a:rPr lang="en-US" dirty="0" smtClean="0"/>
              <a:t> click </a:t>
            </a:r>
            <a:r>
              <a:rPr lang="en-US" b="1" dirty="0" smtClean="0"/>
              <a:t>White, Background 1 </a:t>
            </a:r>
            <a:r>
              <a:rPr lang="en-US" dirty="0" smtClean="0"/>
              <a:t>(first row, first option from the left).</a:t>
            </a:r>
          </a:p>
          <a:p>
            <a:pPr marL="685800" lvl="1" indent="-228600" eaLnBrk="1" fontAlgn="auto" hangingPunct="1">
              <a:spcBef>
                <a:spcPts val="0"/>
              </a:spcBef>
              <a:spcAft>
                <a:spcPts val="0"/>
              </a:spcAft>
              <a:buFont typeface="Arial" pitchFamily="34" charset="0"/>
              <a:buChar char="•"/>
              <a:defRPr/>
            </a:pPr>
            <a:r>
              <a:rPr lang="en-US" dirty="0" smtClean="0"/>
              <a:t>Select </a:t>
            </a:r>
            <a:r>
              <a:rPr lang="en-US" b="1" dirty="0" smtClean="0"/>
              <a:t>Stop 2 </a:t>
            </a:r>
            <a:r>
              <a:rPr lang="en-US" dirty="0" smtClean="0"/>
              <a:t>from the list, and then do the following: </a:t>
            </a:r>
          </a:p>
          <a:p>
            <a:pPr marL="1143000" lvl="2" indent="-228600" eaLnBrk="1" fontAlgn="auto" hangingPunct="1">
              <a:spcBef>
                <a:spcPts val="0"/>
              </a:spcBef>
              <a:spcAft>
                <a:spcPts val="0"/>
              </a:spcAft>
              <a:buFont typeface="Arial" pitchFamily="34" charset="0"/>
              <a:buChar char="•"/>
              <a:defRPr/>
            </a:pPr>
            <a:r>
              <a:rPr lang="en-US" dirty="0" smtClean="0"/>
              <a:t>In the </a:t>
            </a:r>
            <a:r>
              <a:rPr lang="en-US" b="1" dirty="0" smtClean="0"/>
              <a:t>Stop position </a:t>
            </a:r>
            <a:r>
              <a:rPr lang="en-US" dirty="0" smtClean="0"/>
              <a:t>box, enter </a:t>
            </a:r>
            <a:r>
              <a:rPr lang="en-US" b="1" dirty="0" smtClean="0"/>
              <a:t>100%</a:t>
            </a:r>
            <a:r>
              <a:rPr lang="en-US" dirty="0" smtClean="0"/>
              <a:t>.</a:t>
            </a:r>
          </a:p>
          <a:p>
            <a:pPr marL="1143000" lvl="2" indent="-228600" eaLnBrk="1" fontAlgn="auto" hangingPunct="1">
              <a:spcBef>
                <a:spcPts val="0"/>
              </a:spcBef>
              <a:spcAft>
                <a:spcPts val="0"/>
              </a:spcAft>
              <a:buFont typeface="Arial" pitchFamily="34" charset="0"/>
              <a:buChar char="•"/>
              <a:defRPr/>
            </a:pPr>
            <a:r>
              <a:rPr lang="en-US" dirty="0" smtClean="0"/>
              <a:t>Click the button next to </a:t>
            </a:r>
            <a:r>
              <a:rPr lang="en-US" b="1" dirty="0" smtClean="0"/>
              <a:t>Color</a:t>
            </a:r>
            <a:r>
              <a:rPr lang="en-US" dirty="0" smtClean="0"/>
              <a:t>, and then under </a:t>
            </a:r>
            <a:r>
              <a:rPr lang="en-US" b="1" dirty="0" smtClean="0"/>
              <a:t>Theme Colors</a:t>
            </a:r>
            <a:r>
              <a:rPr lang="en-US" dirty="0" smtClean="0"/>
              <a:t> click </a:t>
            </a:r>
            <a:r>
              <a:rPr lang="en-US" b="1" dirty="0" smtClean="0"/>
              <a:t>Blue, Accent 1, Lighter 60% </a:t>
            </a:r>
            <a:r>
              <a:rPr lang="en-US" dirty="0" smtClean="0"/>
              <a:t>(third row, fifth option from the left).</a:t>
            </a:r>
          </a:p>
          <a:p>
            <a:pPr eaLnBrk="1" fontAlgn="auto" hangingPunct="1">
              <a:lnSpc>
                <a:spcPct val="90000"/>
              </a:lnSpc>
              <a:spcBef>
                <a:spcPts val="0"/>
              </a:spcBef>
              <a:spcAft>
                <a:spcPts val="600"/>
              </a:spcAft>
              <a:defRPr/>
            </a:pPr>
            <a:endParaRPr lang="en-US" sz="1400" dirty="0" smtClean="0"/>
          </a:p>
        </p:txBody>
      </p:sp>
    </p:spTree>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21" name="Slide Image Placeholder 1"/>
          <p:cNvSpPr>
            <a:spLocks noGrp="1" noRot="1" noChangeAspect="1" noTextEdit="1"/>
          </p:cNvSpPr>
          <p:nvPr>
            <p:ph type="sldImg"/>
          </p:nvPr>
        </p:nvSpPr>
        <p:spPr bwMode="auto">
          <a:xfrm>
            <a:off x="536575" y="503238"/>
            <a:ext cx="3140075" cy="2354262"/>
          </a:xfrm>
          <a:noFill/>
          <a:ln>
            <a:solidFill>
              <a:srgbClr val="000000"/>
            </a:solidFill>
            <a:miter lim="800000"/>
            <a:headEnd/>
            <a:tailEnd/>
          </a:ln>
        </p:spPr>
      </p:sp>
      <p:sp>
        <p:nvSpPr>
          <p:cNvPr id="3" name="Notes Placeholder 2"/>
          <p:cNvSpPr>
            <a:spLocks noGrp="1"/>
          </p:cNvSpPr>
          <p:nvPr>
            <p:ph type="body" idx="1"/>
          </p:nvPr>
        </p:nvSpPr>
        <p:spPr/>
        <p:txBody>
          <a:bodyPr/>
          <a:lstStyle/>
          <a:p>
            <a:pPr eaLnBrk="1" fontAlgn="auto" hangingPunct="1">
              <a:spcBef>
                <a:spcPts val="0"/>
              </a:spcBef>
              <a:spcAft>
                <a:spcPts val="0"/>
              </a:spcAft>
              <a:defRPr/>
            </a:pPr>
            <a:r>
              <a:rPr lang="en-US" sz="1400" b="1" dirty="0" smtClean="0"/>
              <a:t>Custom animation effects: fly in and box out</a:t>
            </a:r>
          </a:p>
          <a:p>
            <a:pPr eaLnBrk="1" fontAlgn="auto" hangingPunct="1">
              <a:spcBef>
                <a:spcPts val="0"/>
              </a:spcBef>
              <a:spcAft>
                <a:spcPts val="0"/>
              </a:spcAft>
              <a:defRPr/>
            </a:pPr>
            <a:r>
              <a:rPr lang="en-US" sz="1400" dirty="0" smtClean="0"/>
              <a:t>(Intermediate)</a:t>
            </a:r>
          </a:p>
          <a:p>
            <a:pPr eaLnBrk="1" fontAlgn="auto" hangingPunct="1">
              <a:spcBef>
                <a:spcPts val="0"/>
              </a:spcBef>
              <a:spcAft>
                <a:spcPts val="0"/>
              </a:spcAft>
              <a:defRPr/>
            </a:pPr>
            <a:endParaRPr lang="en-US" dirty="0" smtClean="0"/>
          </a:p>
          <a:p>
            <a:pPr eaLnBrk="1" fontAlgn="auto" hangingPunct="1">
              <a:spcBef>
                <a:spcPts val="0"/>
              </a:spcBef>
              <a:spcAft>
                <a:spcPts val="0"/>
              </a:spcAft>
              <a:defRPr/>
            </a:pPr>
            <a:endParaRPr lang="en-US" dirty="0" smtClean="0"/>
          </a:p>
          <a:p>
            <a:pPr eaLnBrk="1" fontAlgn="auto" hangingPunct="1">
              <a:spcBef>
                <a:spcPts val="0"/>
              </a:spcBef>
              <a:spcAft>
                <a:spcPts val="0"/>
              </a:spcAft>
              <a:defRPr/>
            </a:pPr>
            <a:r>
              <a:rPr lang="en-US" b="1" dirty="0" smtClean="0"/>
              <a:t>Tip</a:t>
            </a:r>
            <a:r>
              <a:rPr lang="en-US" dirty="0" smtClean="0"/>
              <a:t>: For best results when reproducing the picture effect on this slide, you may want to use the </a:t>
            </a:r>
            <a:r>
              <a:rPr lang="en-US" b="1" dirty="0" smtClean="0"/>
              <a:t>Snap objects to other objects</a:t>
            </a:r>
            <a:r>
              <a:rPr lang="en-US" dirty="0" smtClean="0"/>
              <a:t> feature. To do so, right-click the slide background and then click </a:t>
            </a:r>
            <a:r>
              <a:rPr lang="en-US" b="1" dirty="0" smtClean="0"/>
              <a:t>Grid and Guides</a:t>
            </a:r>
            <a:r>
              <a:rPr lang="en-US" dirty="0" smtClean="0"/>
              <a:t>. Under </a:t>
            </a:r>
            <a:r>
              <a:rPr lang="en-US" b="1" dirty="0" smtClean="0"/>
              <a:t>Snap to</a:t>
            </a:r>
            <a:r>
              <a:rPr lang="en-US" dirty="0" smtClean="0"/>
              <a:t>, select </a:t>
            </a:r>
            <a:r>
              <a:rPr lang="en-US" b="1" dirty="0" smtClean="0"/>
              <a:t>Snap objects to other objects</a:t>
            </a:r>
            <a:r>
              <a:rPr lang="en-US" dirty="0" smtClean="0"/>
              <a:t>.</a:t>
            </a:r>
          </a:p>
          <a:p>
            <a:pPr eaLnBrk="1" fontAlgn="auto" hangingPunct="1">
              <a:spcBef>
                <a:spcPts val="0"/>
              </a:spcBef>
              <a:spcAft>
                <a:spcPts val="0"/>
              </a:spcAft>
              <a:defRPr/>
            </a:pPr>
            <a:endParaRPr lang="en-US" dirty="0" smtClean="0"/>
          </a:p>
          <a:p>
            <a:pPr eaLnBrk="1" fontAlgn="auto" hangingPunct="1">
              <a:spcBef>
                <a:spcPts val="0"/>
              </a:spcBef>
              <a:spcAft>
                <a:spcPts val="0"/>
              </a:spcAft>
              <a:defRPr/>
            </a:pPr>
            <a:endParaRPr lang="en-US" dirty="0" smtClean="0"/>
          </a:p>
          <a:p>
            <a:pPr eaLnBrk="1" fontAlgn="auto" hangingPunct="1">
              <a:spcBef>
                <a:spcPts val="0"/>
              </a:spcBef>
              <a:spcAft>
                <a:spcPts val="0"/>
              </a:spcAft>
              <a:defRPr/>
            </a:pPr>
            <a:r>
              <a:rPr lang="en-US" dirty="0" smtClean="0"/>
              <a:t>To reproduce the picture effects on this slide, do the following:</a:t>
            </a:r>
            <a:endParaRPr lang="en-US" b="1" dirty="0" smtClean="0"/>
          </a:p>
          <a:p>
            <a:pPr marL="228600" indent="-228600" eaLnBrk="1" fontAlgn="auto" hangingPunct="1">
              <a:spcBef>
                <a:spcPts val="0"/>
              </a:spcBef>
              <a:spcAft>
                <a:spcPts val="0"/>
              </a:spcAft>
              <a:buFont typeface="+mj-lt"/>
              <a:buAutoNum type="arabicPeriod"/>
              <a:defRPr/>
            </a:pPr>
            <a:r>
              <a:rPr lang="en-US" dirty="0" smtClean="0"/>
              <a:t>On the </a:t>
            </a:r>
            <a:r>
              <a:rPr lang="en-US" b="1" dirty="0" smtClean="0"/>
              <a:t>Home</a:t>
            </a:r>
            <a:r>
              <a:rPr lang="en-US" dirty="0" smtClean="0"/>
              <a:t> tab, in the </a:t>
            </a:r>
            <a:r>
              <a:rPr lang="en-US" b="1" dirty="0" smtClean="0"/>
              <a:t>Slides</a:t>
            </a:r>
            <a:r>
              <a:rPr lang="en-US" dirty="0" smtClean="0"/>
              <a:t> group, click </a:t>
            </a:r>
            <a:r>
              <a:rPr lang="en-US" b="1" dirty="0" smtClean="0"/>
              <a:t>Layout</a:t>
            </a:r>
            <a:r>
              <a:rPr lang="en-US" dirty="0" smtClean="0"/>
              <a:t> and then click </a:t>
            </a:r>
            <a:r>
              <a:rPr lang="en-US" b="1" dirty="0" smtClean="0"/>
              <a:t>Blank</a:t>
            </a:r>
            <a:r>
              <a:rPr lang="en-US" dirty="0" smtClean="0"/>
              <a:t>. </a:t>
            </a:r>
          </a:p>
          <a:p>
            <a:pPr marL="228600" indent="-228600" eaLnBrk="1" fontAlgn="auto" hangingPunct="1">
              <a:spcBef>
                <a:spcPts val="0"/>
              </a:spcBef>
              <a:spcAft>
                <a:spcPts val="0"/>
              </a:spcAft>
              <a:buFont typeface="+mj-lt"/>
              <a:buAutoNum type="arabicPeriod"/>
              <a:defRPr/>
            </a:pPr>
            <a:r>
              <a:rPr lang="en-US" dirty="0" smtClean="0"/>
              <a:t>On the </a:t>
            </a:r>
            <a:r>
              <a:rPr lang="en-US" b="1" dirty="0" smtClean="0"/>
              <a:t>Insert tab</a:t>
            </a:r>
            <a:r>
              <a:rPr lang="en-US" dirty="0" smtClean="0"/>
              <a:t>, in the </a:t>
            </a:r>
            <a:r>
              <a:rPr lang="en-US" b="1" dirty="0" smtClean="0"/>
              <a:t>Illustrations</a:t>
            </a:r>
            <a:r>
              <a:rPr lang="en-US" dirty="0" smtClean="0"/>
              <a:t> group, click </a:t>
            </a:r>
            <a:r>
              <a:rPr lang="en-US" b="1" dirty="0" smtClean="0"/>
              <a:t>Picture.</a:t>
            </a:r>
            <a:endParaRPr lang="en-US" dirty="0" smtClean="0"/>
          </a:p>
          <a:p>
            <a:pPr marL="228600" indent="-228600" eaLnBrk="1" fontAlgn="auto" hangingPunct="1">
              <a:spcBef>
                <a:spcPts val="0"/>
              </a:spcBef>
              <a:spcAft>
                <a:spcPts val="0"/>
              </a:spcAft>
              <a:buFont typeface="+mj-lt"/>
              <a:buAutoNum type="arabicPeriod"/>
              <a:defRPr/>
            </a:pPr>
            <a:r>
              <a:rPr lang="en-US" dirty="0" smtClean="0"/>
              <a:t>In the </a:t>
            </a:r>
            <a:r>
              <a:rPr lang="en-US" b="1" dirty="0" smtClean="0"/>
              <a:t>Insert Picture </a:t>
            </a:r>
            <a:r>
              <a:rPr lang="en-US" dirty="0" smtClean="0"/>
              <a:t>dialog box, select a picture and then click </a:t>
            </a:r>
            <a:r>
              <a:rPr lang="en-US" b="1" dirty="0" smtClean="0"/>
              <a:t>Insert</a:t>
            </a:r>
            <a:r>
              <a:rPr lang="en-US" dirty="0" smtClean="0"/>
              <a:t>.</a:t>
            </a:r>
          </a:p>
          <a:p>
            <a:pPr marL="228600" indent="-228600" eaLnBrk="1" fontAlgn="auto" hangingPunct="1">
              <a:spcBef>
                <a:spcPts val="0"/>
              </a:spcBef>
              <a:spcAft>
                <a:spcPts val="0"/>
              </a:spcAft>
              <a:buFont typeface="+mj-lt"/>
              <a:buAutoNum type="arabicPeriod"/>
              <a:defRPr/>
            </a:pPr>
            <a:r>
              <a:rPr lang="en-US" dirty="0" smtClean="0"/>
              <a:t>On the slide, select the picture. Under </a:t>
            </a:r>
            <a:r>
              <a:rPr lang="en-US" b="1" dirty="0" smtClean="0"/>
              <a:t>Picture Tools</a:t>
            </a:r>
            <a:r>
              <a:rPr lang="en-US" dirty="0" smtClean="0"/>
              <a:t>, on the </a:t>
            </a:r>
            <a:r>
              <a:rPr lang="en-US" b="1" dirty="0" smtClean="0"/>
              <a:t>Format</a:t>
            </a:r>
            <a:r>
              <a:rPr lang="en-US" dirty="0" smtClean="0"/>
              <a:t> tab, in the bottom right corner of the </a:t>
            </a:r>
            <a:r>
              <a:rPr lang="en-US" b="1" dirty="0" smtClean="0"/>
              <a:t>Size</a:t>
            </a:r>
            <a:r>
              <a:rPr lang="en-US" dirty="0" smtClean="0"/>
              <a:t> group, click the </a:t>
            </a:r>
            <a:r>
              <a:rPr lang="en-US" b="1" dirty="0" smtClean="0"/>
              <a:t>Size and Position</a:t>
            </a:r>
            <a:r>
              <a:rPr lang="en-US" dirty="0" smtClean="0"/>
              <a:t> dialog box launcher. In the </a:t>
            </a:r>
            <a:r>
              <a:rPr lang="en-US" b="1" dirty="0" smtClean="0"/>
              <a:t>Size and Position </a:t>
            </a:r>
            <a:r>
              <a:rPr lang="en-US" dirty="0" smtClean="0"/>
              <a:t> dialog box, on the </a:t>
            </a:r>
            <a:r>
              <a:rPr lang="en-US" b="1" dirty="0" smtClean="0"/>
              <a:t>Size</a:t>
            </a:r>
            <a:r>
              <a:rPr lang="en-US" dirty="0" smtClean="0"/>
              <a:t> tab, resize or crop the picture as needed so that under </a:t>
            </a:r>
            <a:r>
              <a:rPr lang="en-US" b="1" dirty="0" smtClean="0"/>
              <a:t>Size and rotate</a:t>
            </a:r>
            <a:r>
              <a:rPr lang="en-US" dirty="0" smtClean="0"/>
              <a:t>, the </a:t>
            </a:r>
            <a:r>
              <a:rPr lang="en-US" b="1" dirty="0" smtClean="0"/>
              <a:t>Height</a:t>
            </a:r>
            <a:r>
              <a:rPr lang="en-US" dirty="0" smtClean="0"/>
              <a:t> box is set to </a:t>
            </a:r>
            <a:r>
              <a:rPr lang="en-US" b="1" dirty="0" smtClean="0"/>
              <a:t>4”</a:t>
            </a:r>
            <a:r>
              <a:rPr lang="en-US" dirty="0" smtClean="0"/>
              <a:t> and the </a:t>
            </a:r>
            <a:r>
              <a:rPr lang="en-US" b="1" dirty="0" smtClean="0"/>
              <a:t>Width</a:t>
            </a:r>
            <a:r>
              <a:rPr lang="en-US" dirty="0" smtClean="0"/>
              <a:t> box is set to </a:t>
            </a:r>
            <a:r>
              <a:rPr lang="en-US" b="1" dirty="0" smtClean="0"/>
              <a:t>5.33”</a:t>
            </a:r>
            <a:r>
              <a:rPr lang="en-US" dirty="0" smtClean="0"/>
              <a:t>. Resize the picture under </a:t>
            </a:r>
            <a:r>
              <a:rPr lang="en-US" b="1" dirty="0" smtClean="0"/>
              <a:t>Size and rotate </a:t>
            </a:r>
            <a:r>
              <a:rPr lang="en-US" dirty="0" smtClean="0"/>
              <a:t>by entering values into the </a:t>
            </a:r>
            <a:r>
              <a:rPr lang="en-US" b="1" dirty="0" smtClean="0"/>
              <a:t>Height</a:t>
            </a:r>
            <a:r>
              <a:rPr lang="en-US" dirty="0" smtClean="0"/>
              <a:t> and </a:t>
            </a:r>
            <a:r>
              <a:rPr lang="en-US" b="1" dirty="0" smtClean="0"/>
              <a:t>Width</a:t>
            </a:r>
            <a:r>
              <a:rPr lang="en-US" dirty="0" smtClean="0"/>
              <a:t> boxes. Crop the picture under </a:t>
            </a:r>
            <a:r>
              <a:rPr lang="en-US" b="1" dirty="0" smtClean="0"/>
              <a:t>Crop from </a:t>
            </a:r>
            <a:r>
              <a:rPr lang="en-US" dirty="0" smtClean="0"/>
              <a:t>by entering values into the </a:t>
            </a:r>
            <a:r>
              <a:rPr lang="en-US" b="1" dirty="0" smtClean="0"/>
              <a:t>Left</a:t>
            </a:r>
            <a:r>
              <a:rPr lang="en-US" dirty="0" smtClean="0"/>
              <a:t>, </a:t>
            </a:r>
            <a:r>
              <a:rPr lang="en-US" b="1" dirty="0" smtClean="0"/>
              <a:t>Right</a:t>
            </a:r>
            <a:r>
              <a:rPr lang="en-US" dirty="0" smtClean="0"/>
              <a:t>, </a:t>
            </a:r>
            <a:r>
              <a:rPr lang="en-US" b="1" dirty="0" smtClean="0"/>
              <a:t>Top</a:t>
            </a:r>
            <a:r>
              <a:rPr lang="en-US" dirty="0" smtClean="0"/>
              <a:t>, and </a:t>
            </a:r>
            <a:r>
              <a:rPr lang="en-US" b="1" dirty="0" smtClean="0"/>
              <a:t>Bottom</a:t>
            </a:r>
            <a:r>
              <a:rPr lang="en-US" dirty="0" smtClean="0"/>
              <a:t> boxes. </a:t>
            </a:r>
          </a:p>
          <a:p>
            <a:pPr marL="228600" indent="-228600" eaLnBrk="1" fontAlgn="auto" hangingPunct="1">
              <a:spcBef>
                <a:spcPts val="0"/>
              </a:spcBef>
              <a:spcAft>
                <a:spcPts val="0"/>
              </a:spcAft>
              <a:buFont typeface="+mj-lt"/>
              <a:buAutoNum type="arabicPeriod"/>
              <a:defRPr/>
            </a:pPr>
            <a:r>
              <a:rPr lang="en-US" dirty="0" smtClean="0"/>
              <a:t>On the </a:t>
            </a:r>
            <a:r>
              <a:rPr lang="en-US" b="1" dirty="0" smtClean="0"/>
              <a:t>Home</a:t>
            </a:r>
            <a:r>
              <a:rPr lang="en-US" dirty="0" smtClean="0"/>
              <a:t> tab, in the </a:t>
            </a:r>
            <a:r>
              <a:rPr lang="en-US" b="1" dirty="0" smtClean="0"/>
              <a:t>Drawing</a:t>
            </a:r>
            <a:r>
              <a:rPr lang="en-US" dirty="0" smtClean="0"/>
              <a:t> group, click </a:t>
            </a:r>
            <a:r>
              <a:rPr lang="en-US" b="1" dirty="0" smtClean="0"/>
              <a:t>Arrange</a:t>
            </a:r>
            <a:r>
              <a:rPr lang="en-US" dirty="0" smtClean="0"/>
              <a:t>,</a:t>
            </a:r>
            <a:r>
              <a:rPr lang="en-US" b="1" dirty="0" smtClean="0"/>
              <a:t> </a:t>
            </a:r>
            <a:r>
              <a:rPr lang="en-US" dirty="0" smtClean="0"/>
              <a:t>point to </a:t>
            </a:r>
            <a:r>
              <a:rPr lang="en-US" b="1" dirty="0" smtClean="0"/>
              <a:t>Align</a:t>
            </a:r>
            <a:r>
              <a:rPr lang="en-US" dirty="0" smtClean="0"/>
              <a:t>, and then do the following: </a:t>
            </a:r>
          </a:p>
          <a:p>
            <a:pPr marL="685800" lvl="1" indent="-228600" eaLnBrk="1" fontAlgn="auto" hangingPunct="1">
              <a:spcBef>
                <a:spcPts val="0"/>
              </a:spcBef>
              <a:spcAft>
                <a:spcPts val="0"/>
              </a:spcAft>
              <a:buFont typeface="+mj-lt"/>
              <a:buAutoNum type="arabicPeriod"/>
              <a:defRPr/>
            </a:pPr>
            <a:r>
              <a:rPr lang="en-US" dirty="0" smtClean="0"/>
              <a:t>Click </a:t>
            </a:r>
            <a:r>
              <a:rPr lang="en-US" b="1" dirty="0" smtClean="0"/>
              <a:t>Align to Slide</a:t>
            </a:r>
            <a:r>
              <a:rPr lang="en-US" dirty="0" smtClean="0"/>
              <a:t>.</a:t>
            </a:r>
          </a:p>
          <a:p>
            <a:pPr marL="685800" lvl="1" indent="-228600" eaLnBrk="1" fontAlgn="auto" hangingPunct="1">
              <a:spcBef>
                <a:spcPts val="0"/>
              </a:spcBef>
              <a:spcAft>
                <a:spcPts val="0"/>
              </a:spcAft>
              <a:buFont typeface="+mj-lt"/>
              <a:buAutoNum type="arabicPeriod"/>
              <a:defRPr/>
            </a:pPr>
            <a:r>
              <a:rPr lang="en-US" dirty="0" smtClean="0"/>
              <a:t>Click </a:t>
            </a:r>
            <a:r>
              <a:rPr lang="en-US" b="1" dirty="0" smtClean="0"/>
              <a:t>Align Center</a:t>
            </a:r>
            <a:r>
              <a:rPr lang="en-US" dirty="0" smtClean="0"/>
              <a:t>.</a:t>
            </a:r>
          </a:p>
          <a:p>
            <a:pPr marL="685800" lvl="1" indent="-228600" eaLnBrk="1" fontAlgn="auto" hangingPunct="1">
              <a:spcBef>
                <a:spcPts val="0"/>
              </a:spcBef>
              <a:spcAft>
                <a:spcPts val="0"/>
              </a:spcAft>
              <a:buFont typeface="+mj-lt"/>
              <a:buAutoNum type="arabicPeriod"/>
              <a:defRPr/>
            </a:pPr>
            <a:r>
              <a:rPr lang="en-US" dirty="0" smtClean="0"/>
              <a:t>Click </a:t>
            </a:r>
            <a:r>
              <a:rPr lang="en-US" b="1" dirty="0" smtClean="0"/>
              <a:t>Align Middle</a:t>
            </a:r>
            <a:r>
              <a:rPr lang="en-US" dirty="0" smtClean="0"/>
              <a:t>.</a:t>
            </a:r>
            <a:r>
              <a:rPr lang="en-US" b="1" dirty="0" smtClean="0"/>
              <a:t> </a:t>
            </a:r>
          </a:p>
          <a:p>
            <a:pPr marL="228600" indent="-228600" eaLnBrk="1" fontAlgn="auto" hangingPunct="1">
              <a:spcBef>
                <a:spcPts val="0"/>
              </a:spcBef>
              <a:spcAft>
                <a:spcPts val="0"/>
              </a:spcAft>
              <a:buFont typeface="+mj-lt"/>
              <a:buAutoNum type="arabicPeriod" startAt="6"/>
              <a:defRPr/>
            </a:pPr>
            <a:r>
              <a:rPr lang="en-US" dirty="0" smtClean="0"/>
              <a:t>On the </a:t>
            </a:r>
            <a:r>
              <a:rPr lang="en-US" b="1" dirty="0" smtClean="0"/>
              <a:t>Home</a:t>
            </a:r>
            <a:r>
              <a:rPr lang="en-US" dirty="0" smtClean="0"/>
              <a:t> tab, in the </a:t>
            </a:r>
            <a:r>
              <a:rPr lang="en-US" b="1" dirty="0" smtClean="0"/>
              <a:t>Drawing</a:t>
            </a:r>
            <a:r>
              <a:rPr lang="en-US" dirty="0" smtClean="0"/>
              <a:t> group, click </a:t>
            </a:r>
            <a:r>
              <a:rPr lang="en-US" b="1" dirty="0" smtClean="0"/>
              <a:t>Shapes</a:t>
            </a:r>
            <a:r>
              <a:rPr lang="en-US" dirty="0" smtClean="0"/>
              <a:t>, and then under </a:t>
            </a:r>
            <a:r>
              <a:rPr lang="en-US" b="1" dirty="0" smtClean="0"/>
              <a:t>Rectangles</a:t>
            </a:r>
            <a:r>
              <a:rPr lang="en-US" dirty="0" smtClean="0"/>
              <a:t> click </a:t>
            </a:r>
            <a:r>
              <a:rPr lang="en-US" b="1" dirty="0" smtClean="0"/>
              <a:t>Rectangle</a:t>
            </a:r>
            <a:r>
              <a:rPr lang="en-US" dirty="0" smtClean="0"/>
              <a:t> (first option from the left).</a:t>
            </a:r>
          </a:p>
          <a:p>
            <a:pPr marL="228600" indent="-228600" eaLnBrk="1" fontAlgn="auto" hangingPunct="1">
              <a:spcBef>
                <a:spcPts val="0"/>
              </a:spcBef>
              <a:spcAft>
                <a:spcPts val="0"/>
              </a:spcAft>
              <a:buFont typeface="+mj-lt"/>
              <a:buAutoNum type="arabicPeriod" startAt="6"/>
              <a:defRPr/>
            </a:pPr>
            <a:r>
              <a:rPr lang="en-US" dirty="0" smtClean="0"/>
              <a:t>On the slide, drag to draw a rectangle.</a:t>
            </a:r>
          </a:p>
          <a:p>
            <a:pPr marL="228600" indent="-228600" eaLnBrk="1" fontAlgn="auto" hangingPunct="1">
              <a:spcBef>
                <a:spcPts val="0"/>
              </a:spcBef>
              <a:spcAft>
                <a:spcPts val="0"/>
              </a:spcAft>
              <a:buFont typeface="+mj-lt"/>
              <a:buAutoNum type="arabicPeriod" startAt="6"/>
              <a:defRPr/>
            </a:pPr>
            <a:r>
              <a:rPr lang="en-US" dirty="0" smtClean="0"/>
              <a:t>Select the rectangle. Under</a:t>
            </a:r>
            <a:r>
              <a:rPr lang="en-US" b="1" dirty="0" smtClean="0"/>
              <a:t> Drawing</a:t>
            </a:r>
            <a:r>
              <a:rPr lang="en-US" dirty="0" smtClean="0"/>
              <a:t> </a:t>
            </a:r>
            <a:r>
              <a:rPr lang="en-US" b="1" dirty="0" smtClean="0"/>
              <a:t>Tools</a:t>
            </a:r>
            <a:r>
              <a:rPr lang="en-US" dirty="0" smtClean="0"/>
              <a:t>, on the </a:t>
            </a:r>
            <a:r>
              <a:rPr lang="en-US" b="1" dirty="0" smtClean="0"/>
              <a:t>Format </a:t>
            </a:r>
            <a:r>
              <a:rPr lang="en-US" dirty="0" smtClean="0"/>
              <a:t>tab, in the </a:t>
            </a:r>
            <a:r>
              <a:rPr lang="en-US" b="1" dirty="0" smtClean="0"/>
              <a:t>Size</a:t>
            </a:r>
            <a:r>
              <a:rPr lang="en-US" dirty="0" smtClean="0"/>
              <a:t> group, do the following:</a:t>
            </a:r>
          </a:p>
          <a:p>
            <a:pPr marL="685800" lvl="1" indent="-228600" eaLnBrk="1" fontAlgn="auto" hangingPunct="1">
              <a:spcBef>
                <a:spcPts val="0"/>
              </a:spcBef>
              <a:spcAft>
                <a:spcPts val="0"/>
              </a:spcAft>
              <a:buFont typeface="Arial" pitchFamily="34" charset="0"/>
              <a:buChar char="•"/>
              <a:defRPr/>
            </a:pPr>
            <a:r>
              <a:rPr lang="en-US" dirty="0" smtClean="0"/>
              <a:t>In the in the </a:t>
            </a:r>
            <a:r>
              <a:rPr lang="en-US" b="1" dirty="0" smtClean="0"/>
              <a:t>Shape Height </a:t>
            </a:r>
            <a:r>
              <a:rPr lang="en-US" dirty="0" smtClean="0"/>
              <a:t>box, enter </a:t>
            </a:r>
            <a:r>
              <a:rPr lang="en-US" b="1" dirty="0" smtClean="0"/>
              <a:t>0.05”</a:t>
            </a:r>
            <a:r>
              <a:rPr lang="en-US" dirty="0" smtClean="0"/>
              <a:t>.</a:t>
            </a:r>
          </a:p>
          <a:p>
            <a:pPr marL="685800" lvl="1" indent="-228600" eaLnBrk="1" fontAlgn="auto" hangingPunct="1">
              <a:spcBef>
                <a:spcPts val="0"/>
              </a:spcBef>
              <a:spcAft>
                <a:spcPts val="0"/>
              </a:spcAft>
              <a:buFont typeface="Arial" pitchFamily="34" charset="0"/>
              <a:buChar char="•"/>
              <a:defRPr/>
            </a:pPr>
            <a:r>
              <a:rPr lang="en-US" dirty="0" smtClean="0"/>
              <a:t>In the </a:t>
            </a:r>
            <a:r>
              <a:rPr lang="en-US" b="1" dirty="0" smtClean="0"/>
              <a:t>Shape Width </a:t>
            </a:r>
            <a:r>
              <a:rPr lang="en-US" dirty="0" smtClean="0"/>
              <a:t>box, enter </a:t>
            </a:r>
            <a:r>
              <a:rPr lang="en-US" b="1" dirty="0" smtClean="0"/>
              <a:t>10.3”</a:t>
            </a:r>
            <a:r>
              <a:rPr lang="en-US" dirty="0" smtClean="0"/>
              <a:t>.</a:t>
            </a:r>
          </a:p>
          <a:p>
            <a:pPr marL="228600" indent="-228600" eaLnBrk="1" fontAlgn="auto" hangingPunct="1">
              <a:spcBef>
                <a:spcPts val="0"/>
              </a:spcBef>
              <a:spcAft>
                <a:spcPts val="0"/>
              </a:spcAft>
              <a:buFont typeface="+mj-lt"/>
              <a:buAutoNum type="arabicPeriod" startAt="6"/>
              <a:defRPr/>
            </a:pPr>
            <a:r>
              <a:rPr lang="en-US" dirty="0" smtClean="0"/>
              <a:t>Under</a:t>
            </a:r>
            <a:r>
              <a:rPr lang="en-US" b="1" dirty="0" smtClean="0"/>
              <a:t> Drawing</a:t>
            </a:r>
            <a:r>
              <a:rPr lang="en-US" dirty="0" smtClean="0"/>
              <a:t> </a:t>
            </a:r>
            <a:r>
              <a:rPr lang="en-US" b="1" dirty="0" smtClean="0"/>
              <a:t>Tools</a:t>
            </a:r>
            <a:r>
              <a:rPr lang="en-US" dirty="0" smtClean="0"/>
              <a:t>, on the </a:t>
            </a:r>
            <a:r>
              <a:rPr lang="en-US" b="1" dirty="0" smtClean="0"/>
              <a:t>Format </a:t>
            </a:r>
            <a:r>
              <a:rPr lang="en-US" dirty="0" smtClean="0"/>
              <a:t>tab, in the </a:t>
            </a:r>
            <a:r>
              <a:rPr lang="en-US" b="1" dirty="0" smtClean="0"/>
              <a:t>Shape Styles</a:t>
            </a:r>
            <a:r>
              <a:rPr lang="en-US" dirty="0" smtClean="0"/>
              <a:t> group, click the arrow next to </a:t>
            </a:r>
            <a:r>
              <a:rPr lang="en-US" b="1" dirty="0" smtClean="0"/>
              <a:t>Shape Fill</a:t>
            </a:r>
            <a:r>
              <a:rPr lang="en-US" dirty="0" smtClean="0"/>
              <a:t>, and then click </a:t>
            </a:r>
            <a:r>
              <a:rPr lang="en-US" b="1" dirty="0" smtClean="0"/>
              <a:t>Blue, Accent 1 </a:t>
            </a:r>
            <a:r>
              <a:rPr lang="en-US" dirty="0" smtClean="0"/>
              <a:t>(first row, fifth option from the left).</a:t>
            </a:r>
          </a:p>
          <a:p>
            <a:pPr marL="228600" indent="-228600" eaLnBrk="1" fontAlgn="auto" hangingPunct="1">
              <a:spcBef>
                <a:spcPts val="0"/>
              </a:spcBef>
              <a:spcAft>
                <a:spcPts val="0"/>
              </a:spcAft>
              <a:buFont typeface="+mj-lt"/>
              <a:buAutoNum type="arabicPeriod" startAt="6"/>
              <a:defRPr/>
            </a:pPr>
            <a:r>
              <a:rPr lang="en-US" dirty="0" smtClean="0"/>
              <a:t>Under</a:t>
            </a:r>
            <a:r>
              <a:rPr lang="en-US" b="1" dirty="0" smtClean="0"/>
              <a:t> Drawing</a:t>
            </a:r>
            <a:r>
              <a:rPr lang="en-US" dirty="0" smtClean="0"/>
              <a:t> </a:t>
            </a:r>
            <a:r>
              <a:rPr lang="en-US" b="1" dirty="0" smtClean="0"/>
              <a:t>Tools</a:t>
            </a:r>
            <a:r>
              <a:rPr lang="en-US" dirty="0" smtClean="0"/>
              <a:t>, on the </a:t>
            </a:r>
            <a:r>
              <a:rPr lang="en-US" b="1" dirty="0" smtClean="0"/>
              <a:t>Format </a:t>
            </a:r>
            <a:r>
              <a:rPr lang="en-US" dirty="0" smtClean="0"/>
              <a:t>tab, in the </a:t>
            </a:r>
            <a:r>
              <a:rPr lang="en-US" b="1" dirty="0" smtClean="0"/>
              <a:t>Shape Styles</a:t>
            </a:r>
            <a:r>
              <a:rPr lang="en-US" dirty="0" smtClean="0"/>
              <a:t> group, click </a:t>
            </a:r>
            <a:r>
              <a:rPr lang="en-US" b="1" dirty="0" smtClean="0"/>
              <a:t>Shape Effects</a:t>
            </a:r>
            <a:r>
              <a:rPr lang="en-US" dirty="0" smtClean="0"/>
              <a:t>, point to </a:t>
            </a:r>
            <a:r>
              <a:rPr lang="en-US" b="1" dirty="0" smtClean="0"/>
              <a:t>Preset, </a:t>
            </a:r>
            <a:r>
              <a:rPr lang="en-US" dirty="0" smtClean="0"/>
              <a:t>and then under </a:t>
            </a:r>
            <a:r>
              <a:rPr lang="en-US" b="1" dirty="0" smtClean="0"/>
              <a:t>Presets</a:t>
            </a:r>
            <a:r>
              <a:rPr lang="en-US" dirty="0" smtClean="0"/>
              <a:t>, click </a:t>
            </a:r>
            <a:r>
              <a:rPr lang="en-US" b="1" dirty="0" smtClean="0"/>
              <a:t>Preset 8 </a:t>
            </a:r>
            <a:r>
              <a:rPr lang="en-US" dirty="0" smtClean="0"/>
              <a:t>(second row, fourth option from the left).</a:t>
            </a:r>
          </a:p>
          <a:p>
            <a:pPr marL="228600" indent="-228600" eaLnBrk="1" fontAlgn="auto" hangingPunct="1">
              <a:spcBef>
                <a:spcPts val="0"/>
              </a:spcBef>
              <a:spcAft>
                <a:spcPts val="0"/>
              </a:spcAft>
              <a:buFont typeface="+mj-lt"/>
              <a:buAutoNum type="arabicPeriod" startAt="6"/>
              <a:defRPr/>
            </a:pPr>
            <a:r>
              <a:rPr lang="en-US" dirty="0" smtClean="0"/>
              <a:t>Select the rectangle. On the </a:t>
            </a:r>
            <a:r>
              <a:rPr lang="en-US" b="1" dirty="0" smtClean="0"/>
              <a:t>Home </a:t>
            </a:r>
            <a:r>
              <a:rPr lang="en-US" dirty="0" smtClean="0"/>
              <a:t>tab, in the </a:t>
            </a:r>
            <a:r>
              <a:rPr lang="en-US" b="1" dirty="0" smtClean="0"/>
              <a:t>Clipboard </a:t>
            </a:r>
            <a:r>
              <a:rPr lang="en-US" dirty="0" smtClean="0"/>
              <a:t>group, click the arrow under </a:t>
            </a:r>
            <a:r>
              <a:rPr lang="en-US" b="1" dirty="0" smtClean="0"/>
              <a:t>Paste</a:t>
            </a:r>
            <a:r>
              <a:rPr lang="en-US" dirty="0" smtClean="0"/>
              <a:t>,</a:t>
            </a:r>
            <a:r>
              <a:rPr lang="en-US" b="1" dirty="0" smtClean="0"/>
              <a:t> </a:t>
            </a:r>
            <a:r>
              <a:rPr lang="en-US" dirty="0" smtClean="0"/>
              <a:t>and then click </a:t>
            </a:r>
            <a:r>
              <a:rPr lang="en-US" b="1" dirty="0" smtClean="0"/>
              <a:t>Duplicate</a:t>
            </a:r>
            <a:r>
              <a:rPr lang="en-US" dirty="0" smtClean="0"/>
              <a:t>.</a:t>
            </a:r>
            <a:r>
              <a:rPr lang="en-US" b="1" dirty="0" smtClean="0"/>
              <a:t> </a:t>
            </a:r>
            <a:r>
              <a:rPr lang="en-US" dirty="0" smtClean="0"/>
              <a:t>Repeat this process two more times for a total of four rectangles.</a:t>
            </a:r>
          </a:p>
          <a:p>
            <a:pPr marL="228600" indent="-228600" eaLnBrk="1" fontAlgn="auto" hangingPunct="1">
              <a:spcBef>
                <a:spcPts val="0"/>
              </a:spcBef>
              <a:spcAft>
                <a:spcPts val="0"/>
              </a:spcAft>
              <a:buFont typeface="+mj-lt"/>
              <a:buAutoNum type="arabicPeriod" startAt="6"/>
              <a:defRPr/>
            </a:pPr>
            <a:r>
              <a:rPr lang="en-US" dirty="0" smtClean="0"/>
              <a:t>Drag one of the rectangles until the bottom edge of the rectangle meets the top edge of the picture.</a:t>
            </a:r>
          </a:p>
          <a:p>
            <a:pPr marL="228600" indent="-228600" eaLnBrk="1" fontAlgn="auto" hangingPunct="1">
              <a:spcBef>
                <a:spcPts val="0"/>
              </a:spcBef>
              <a:spcAft>
                <a:spcPts val="0"/>
              </a:spcAft>
              <a:buFont typeface="+mj-lt"/>
              <a:buAutoNum type="arabicPeriod" startAt="6"/>
              <a:defRPr/>
            </a:pPr>
            <a:r>
              <a:rPr lang="en-US" dirty="0" smtClean="0"/>
              <a:t>Drag another rectangle until the top edge of the rectangle meets the bottom edge of the picture.</a:t>
            </a:r>
          </a:p>
          <a:p>
            <a:pPr marL="228600" indent="-228600" eaLnBrk="1" fontAlgn="auto" hangingPunct="1">
              <a:spcBef>
                <a:spcPts val="0"/>
              </a:spcBef>
              <a:spcAft>
                <a:spcPts val="0"/>
              </a:spcAft>
              <a:buFont typeface="+mj-lt"/>
              <a:buAutoNum type="arabicPeriod" startAt="6"/>
              <a:defRPr/>
            </a:pPr>
            <a:r>
              <a:rPr lang="en-US" dirty="0" smtClean="0"/>
              <a:t>Press and hold CTRL, and then select the other two rectangles. Under</a:t>
            </a:r>
            <a:r>
              <a:rPr lang="en-US" b="1" dirty="0" smtClean="0"/>
              <a:t> Drawing</a:t>
            </a:r>
            <a:r>
              <a:rPr lang="en-US" dirty="0" smtClean="0"/>
              <a:t> </a:t>
            </a:r>
            <a:r>
              <a:rPr lang="en-US" b="1" dirty="0" smtClean="0"/>
              <a:t>Tools</a:t>
            </a:r>
            <a:r>
              <a:rPr lang="en-US" dirty="0" smtClean="0"/>
              <a:t>, on the </a:t>
            </a:r>
            <a:r>
              <a:rPr lang="en-US" b="1" dirty="0" smtClean="0"/>
              <a:t>Format </a:t>
            </a:r>
            <a:r>
              <a:rPr lang="en-US" dirty="0" smtClean="0"/>
              <a:t>tab, in the </a:t>
            </a:r>
            <a:r>
              <a:rPr lang="en-US" b="1" dirty="0" smtClean="0"/>
              <a:t>Size</a:t>
            </a:r>
            <a:r>
              <a:rPr lang="en-US" dirty="0" smtClean="0"/>
              <a:t> group, do the following: </a:t>
            </a:r>
          </a:p>
          <a:p>
            <a:pPr marL="685800" lvl="1" indent="-228600" eaLnBrk="1" fontAlgn="auto" hangingPunct="1">
              <a:spcBef>
                <a:spcPts val="0"/>
              </a:spcBef>
              <a:spcAft>
                <a:spcPts val="0"/>
              </a:spcAft>
              <a:buFont typeface="Arial" pitchFamily="34" charset="0"/>
              <a:buChar char="•"/>
              <a:defRPr/>
            </a:pPr>
            <a:r>
              <a:rPr lang="en-US" dirty="0" smtClean="0"/>
              <a:t>In the in the </a:t>
            </a:r>
            <a:r>
              <a:rPr lang="en-US" b="1" dirty="0" smtClean="0"/>
              <a:t>Shape Height </a:t>
            </a:r>
            <a:r>
              <a:rPr lang="en-US" dirty="0" smtClean="0"/>
              <a:t>box, enter </a:t>
            </a:r>
            <a:r>
              <a:rPr lang="en-US" b="1" dirty="0" smtClean="0"/>
              <a:t>7.8”</a:t>
            </a:r>
            <a:r>
              <a:rPr lang="en-US" dirty="0" smtClean="0"/>
              <a:t>.</a:t>
            </a:r>
          </a:p>
          <a:p>
            <a:pPr marL="685800" lvl="1" indent="-228600" eaLnBrk="1" fontAlgn="auto" hangingPunct="1">
              <a:spcBef>
                <a:spcPts val="0"/>
              </a:spcBef>
              <a:spcAft>
                <a:spcPts val="0"/>
              </a:spcAft>
              <a:buFont typeface="Arial" pitchFamily="34" charset="0"/>
              <a:buChar char="•"/>
              <a:defRPr/>
            </a:pPr>
            <a:r>
              <a:rPr lang="en-US" dirty="0" smtClean="0"/>
              <a:t>In the </a:t>
            </a:r>
            <a:r>
              <a:rPr lang="en-US" b="1" dirty="0" smtClean="0"/>
              <a:t>Shape Width </a:t>
            </a:r>
            <a:r>
              <a:rPr lang="en-US" dirty="0" smtClean="0"/>
              <a:t>box, enter </a:t>
            </a:r>
            <a:r>
              <a:rPr lang="en-US" b="1" dirty="0" smtClean="0"/>
              <a:t>0.05”</a:t>
            </a:r>
            <a:r>
              <a:rPr lang="en-US" dirty="0" smtClean="0"/>
              <a:t>.</a:t>
            </a:r>
          </a:p>
          <a:p>
            <a:pPr marL="228600" indent="-228600" eaLnBrk="1" fontAlgn="auto" hangingPunct="1">
              <a:spcBef>
                <a:spcPts val="0"/>
              </a:spcBef>
              <a:spcAft>
                <a:spcPts val="0"/>
              </a:spcAft>
              <a:buFont typeface="+mj-lt"/>
              <a:buAutoNum type="arabicPeriod" startAt="15"/>
              <a:defRPr/>
            </a:pPr>
            <a:r>
              <a:rPr lang="en-US" dirty="0" smtClean="0"/>
              <a:t>Drag one of the vertical rectangles until the right edge of the rectangle meets the left edge of the picture.</a:t>
            </a:r>
          </a:p>
          <a:p>
            <a:pPr marL="228600" indent="-228600" eaLnBrk="1" fontAlgn="auto" hangingPunct="1">
              <a:spcBef>
                <a:spcPts val="0"/>
              </a:spcBef>
              <a:spcAft>
                <a:spcPts val="0"/>
              </a:spcAft>
              <a:buFont typeface="+mj-lt"/>
              <a:buAutoNum type="arabicPeriod" startAt="15"/>
              <a:defRPr/>
            </a:pPr>
            <a:r>
              <a:rPr lang="en-US" dirty="0" smtClean="0"/>
              <a:t>Drag the other vertical rectangle until the left edge of the rectangle meets the right edge of the picture. </a:t>
            </a:r>
          </a:p>
          <a:p>
            <a:pPr marL="228600" indent="-228600" eaLnBrk="1" fontAlgn="auto" hangingPunct="1">
              <a:spcBef>
                <a:spcPts val="0"/>
              </a:spcBef>
              <a:spcAft>
                <a:spcPts val="0"/>
              </a:spcAft>
              <a:buFont typeface="+mj-lt"/>
              <a:buAutoNum type="arabicPeriod" startAt="15"/>
              <a:defRPr/>
            </a:pPr>
            <a:r>
              <a:rPr lang="en-US" dirty="0" smtClean="0"/>
              <a:t>Press and hold CTRL, and then select both of the horizontal (top and bottom) rectangles. On the </a:t>
            </a:r>
            <a:r>
              <a:rPr lang="en-US" b="1" dirty="0" smtClean="0"/>
              <a:t>Home</a:t>
            </a:r>
            <a:r>
              <a:rPr lang="en-US" dirty="0" smtClean="0"/>
              <a:t> tab, in the </a:t>
            </a:r>
            <a:r>
              <a:rPr lang="en-US" b="1" dirty="0" smtClean="0"/>
              <a:t>Drawing</a:t>
            </a:r>
            <a:r>
              <a:rPr lang="en-US" dirty="0" smtClean="0"/>
              <a:t> group, click </a:t>
            </a:r>
            <a:r>
              <a:rPr lang="en-US" b="1" dirty="0" smtClean="0"/>
              <a:t>Arrange</a:t>
            </a:r>
            <a:r>
              <a:rPr lang="en-US" dirty="0" smtClean="0"/>
              <a:t>, point to </a:t>
            </a:r>
            <a:r>
              <a:rPr lang="en-US" b="1" dirty="0" smtClean="0"/>
              <a:t>Align</a:t>
            </a:r>
            <a:r>
              <a:rPr lang="en-US" dirty="0" smtClean="0"/>
              <a:t>, and then do the following:</a:t>
            </a:r>
          </a:p>
          <a:p>
            <a:pPr marL="685800" lvl="1" indent="-228600" eaLnBrk="1" fontAlgn="auto" hangingPunct="1">
              <a:spcBef>
                <a:spcPts val="0"/>
              </a:spcBef>
              <a:spcAft>
                <a:spcPts val="0"/>
              </a:spcAft>
              <a:buFont typeface="+mj-lt"/>
              <a:buAutoNum type="arabicPeriod"/>
              <a:defRPr/>
            </a:pPr>
            <a:r>
              <a:rPr lang="en-US" dirty="0" smtClean="0"/>
              <a:t>Click </a:t>
            </a:r>
            <a:r>
              <a:rPr lang="en-US" b="1" dirty="0" smtClean="0"/>
              <a:t>Align to Slide</a:t>
            </a:r>
            <a:r>
              <a:rPr lang="en-US" dirty="0" smtClean="0"/>
              <a:t>.</a:t>
            </a:r>
          </a:p>
          <a:p>
            <a:pPr marL="685800" lvl="1" indent="-228600" eaLnBrk="1" fontAlgn="auto" hangingPunct="1">
              <a:spcBef>
                <a:spcPts val="0"/>
              </a:spcBef>
              <a:spcAft>
                <a:spcPts val="0"/>
              </a:spcAft>
              <a:buFont typeface="+mj-lt"/>
              <a:buAutoNum type="arabicPeriod"/>
              <a:defRPr/>
            </a:pPr>
            <a:r>
              <a:rPr lang="en-US" dirty="0" smtClean="0"/>
              <a:t>Click </a:t>
            </a:r>
            <a:r>
              <a:rPr lang="en-US" b="1" dirty="0" smtClean="0"/>
              <a:t>Align</a:t>
            </a:r>
            <a:r>
              <a:rPr lang="en-US" dirty="0" smtClean="0"/>
              <a:t> </a:t>
            </a:r>
            <a:r>
              <a:rPr lang="en-US" b="1" dirty="0" smtClean="0"/>
              <a:t>Center</a:t>
            </a:r>
            <a:r>
              <a:rPr lang="en-US" dirty="0" smtClean="0"/>
              <a:t>.</a:t>
            </a:r>
          </a:p>
          <a:p>
            <a:pPr marL="228600" indent="-228600" eaLnBrk="1" fontAlgn="auto" hangingPunct="1">
              <a:spcBef>
                <a:spcPts val="0"/>
              </a:spcBef>
              <a:spcAft>
                <a:spcPts val="0"/>
              </a:spcAft>
              <a:buFont typeface="+mj-lt"/>
              <a:buAutoNum type="arabicPeriod" startAt="15"/>
              <a:defRPr/>
            </a:pPr>
            <a:r>
              <a:rPr lang="en-US" dirty="0" smtClean="0"/>
              <a:t>Press and hold CTRL, and then select both of the vertical (left and right) rectangles. On the </a:t>
            </a:r>
            <a:r>
              <a:rPr lang="en-US" b="1" dirty="0" smtClean="0"/>
              <a:t>Home</a:t>
            </a:r>
            <a:r>
              <a:rPr lang="en-US" dirty="0" smtClean="0"/>
              <a:t> tab, in the </a:t>
            </a:r>
            <a:r>
              <a:rPr lang="en-US" b="1" dirty="0" smtClean="0"/>
              <a:t>Drawing</a:t>
            </a:r>
            <a:r>
              <a:rPr lang="en-US" dirty="0" smtClean="0"/>
              <a:t> group, click </a:t>
            </a:r>
            <a:r>
              <a:rPr lang="en-US" b="1" dirty="0" smtClean="0"/>
              <a:t>Arrange</a:t>
            </a:r>
            <a:r>
              <a:rPr lang="en-US" dirty="0" smtClean="0"/>
              <a:t>, point to </a:t>
            </a:r>
            <a:r>
              <a:rPr lang="en-US" b="1" dirty="0" smtClean="0"/>
              <a:t>Align</a:t>
            </a:r>
            <a:r>
              <a:rPr lang="en-US" dirty="0" smtClean="0"/>
              <a:t>, and then do the following:</a:t>
            </a:r>
          </a:p>
          <a:p>
            <a:pPr marL="685800" lvl="1" indent="-228600" eaLnBrk="1" fontAlgn="auto" hangingPunct="1">
              <a:spcBef>
                <a:spcPts val="0"/>
              </a:spcBef>
              <a:spcAft>
                <a:spcPts val="0"/>
              </a:spcAft>
              <a:buFont typeface="+mj-lt"/>
              <a:buAutoNum type="arabicPeriod"/>
              <a:defRPr/>
            </a:pPr>
            <a:r>
              <a:rPr lang="en-US" dirty="0" smtClean="0"/>
              <a:t>Click </a:t>
            </a:r>
            <a:r>
              <a:rPr lang="en-US" b="1" dirty="0" smtClean="0"/>
              <a:t>Align to Slide</a:t>
            </a:r>
            <a:r>
              <a:rPr lang="en-US" dirty="0" smtClean="0"/>
              <a:t>.</a:t>
            </a:r>
          </a:p>
          <a:p>
            <a:pPr marL="685800" lvl="1" indent="-228600" eaLnBrk="1" fontAlgn="auto" hangingPunct="1">
              <a:spcBef>
                <a:spcPts val="0"/>
              </a:spcBef>
              <a:spcAft>
                <a:spcPts val="0"/>
              </a:spcAft>
              <a:buFont typeface="+mj-lt"/>
              <a:buAutoNum type="arabicPeriod"/>
              <a:defRPr/>
            </a:pPr>
            <a:r>
              <a:rPr lang="en-US" dirty="0" smtClean="0"/>
              <a:t>Click </a:t>
            </a:r>
            <a:r>
              <a:rPr lang="en-US" b="1" dirty="0" smtClean="0"/>
              <a:t>Align</a:t>
            </a:r>
            <a:r>
              <a:rPr lang="en-US" dirty="0" smtClean="0"/>
              <a:t> </a:t>
            </a:r>
            <a:r>
              <a:rPr lang="en-US" b="1" dirty="0" smtClean="0"/>
              <a:t>Middle</a:t>
            </a:r>
            <a:r>
              <a:rPr lang="en-US" dirty="0" smtClean="0"/>
              <a:t>.</a:t>
            </a:r>
          </a:p>
          <a:p>
            <a:pPr eaLnBrk="1" fontAlgn="auto" hangingPunct="1">
              <a:spcBef>
                <a:spcPts val="0"/>
              </a:spcBef>
              <a:spcAft>
                <a:spcPts val="0"/>
              </a:spcAft>
              <a:defRPr/>
            </a:pPr>
            <a:endParaRPr lang="en-US" dirty="0" smtClean="0"/>
          </a:p>
          <a:p>
            <a:pPr eaLnBrk="1" fontAlgn="auto" hangingPunct="1">
              <a:spcBef>
                <a:spcPts val="0"/>
              </a:spcBef>
              <a:spcAft>
                <a:spcPts val="0"/>
              </a:spcAft>
              <a:defRPr/>
            </a:pPr>
            <a:endParaRPr lang="en-US" dirty="0" smtClean="0"/>
          </a:p>
          <a:p>
            <a:pPr eaLnBrk="1" fontAlgn="auto" hangingPunct="1">
              <a:spcBef>
                <a:spcPts val="0"/>
              </a:spcBef>
              <a:spcAft>
                <a:spcPts val="0"/>
              </a:spcAft>
              <a:defRPr/>
            </a:pPr>
            <a:r>
              <a:rPr lang="en-US" dirty="0" smtClean="0"/>
              <a:t>To reproduce the animation effects on this slide, do the following:</a:t>
            </a:r>
          </a:p>
          <a:p>
            <a:pPr marL="228600" indent="-228600" eaLnBrk="1" fontAlgn="auto" hangingPunct="1">
              <a:spcBef>
                <a:spcPts val="0"/>
              </a:spcBef>
              <a:spcAft>
                <a:spcPts val="0"/>
              </a:spcAft>
              <a:buFont typeface="+mj-lt"/>
              <a:buAutoNum type="arabicPeriod"/>
              <a:defRPr/>
            </a:pPr>
            <a:r>
              <a:rPr lang="en-US" dirty="0" smtClean="0"/>
              <a:t>On the </a:t>
            </a:r>
            <a:r>
              <a:rPr lang="en-US" b="1" dirty="0" smtClean="0"/>
              <a:t>Animations</a:t>
            </a:r>
            <a:r>
              <a:rPr lang="en-US" dirty="0" smtClean="0"/>
              <a:t> tab, in the </a:t>
            </a:r>
            <a:r>
              <a:rPr lang="en-US" b="1" dirty="0" smtClean="0"/>
              <a:t>Animations</a:t>
            </a:r>
            <a:r>
              <a:rPr lang="en-US" dirty="0" smtClean="0"/>
              <a:t> group, click </a:t>
            </a:r>
            <a:r>
              <a:rPr lang="en-US" b="1" dirty="0" smtClean="0"/>
              <a:t>Custom</a:t>
            </a:r>
            <a:r>
              <a:rPr lang="en-US" dirty="0" smtClean="0"/>
              <a:t> </a:t>
            </a:r>
            <a:r>
              <a:rPr lang="en-US" b="1" dirty="0" smtClean="0"/>
              <a:t>Animation</a:t>
            </a:r>
            <a:r>
              <a:rPr lang="en-US" dirty="0" smtClean="0"/>
              <a:t>.</a:t>
            </a:r>
          </a:p>
          <a:p>
            <a:pPr marL="228600" indent="-228600" eaLnBrk="1" fontAlgn="auto" hangingPunct="1">
              <a:spcBef>
                <a:spcPts val="0"/>
              </a:spcBef>
              <a:spcAft>
                <a:spcPts val="0"/>
              </a:spcAft>
              <a:buFont typeface="+mj-lt"/>
              <a:buAutoNum type="arabicPeriod"/>
              <a:defRPr/>
            </a:pPr>
            <a:r>
              <a:rPr lang="en-US" dirty="0" smtClean="0"/>
              <a:t>Press and hold CTRL, and then select the four rectangles on the slide. In the </a:t>
            </a:r>
            <a:r>
              <a:rPr lang="en-US" b="1" dirty="0" smtClean="0"/>
              <a:t>Custom</a:t>
            </a:r>
            <a:r>
              <a:rPr lang="en-US" dirty="0" smtClean="0"/>
              <a:t> </a:t>
            </a:r>
            <a:r>
              <a:rPr lang="en-US" b="1" dirty="0" smtClean="0"/>
              <a:t>Animation</a:t>
            </a:r>
            <a:r>
              <a:rPr lang="en-US" dirty="0" smtClean="0"/>
              <a:t> task pane, do the following:</a:t>
            </a:r>
          </a:p>
          <a:p>
            <a:pPr marL="685800" lvl="1" indent="-228600" eaLnBrk="1" fontAlgn="auto" hangingPunct="1">
              <a:spcBef>
                <a:spcPts val="0"/>
              </a:spcBef>
              <a:spcAft>
                <a:spcPts val="0"/>
              </a:spcAft>
              <a:buFont typeface="+mj-lt"/>
              <a:buAutoNum type="arabicPeriod"/>
              <a:defRPr/>
            </a:pPr>
            <a:r>
              <a:rPr lang="en-US" dirty="0" smtClean="0"/>
              <a:t>Click </a:t>
            </a:r>
            <a:r>
              <a:rPr lang="en-US" b="1" dirty="0" smtClean="0"/>
              <a:t>Add Effect</a:t>
            </a:r>
            <a:r>
              <a:rPr lang="en-US" dirty="0" smtClean="0"/>
              <a:t>, point to </a:t>
            </a:r>
            <a:r>
              <a:rPr lang="en-US" b="1" dirty="0" smtClean="0"/>
              <a:t>Entrance</a:t>
            </a:r>
            <a:r>
              <a:rPr lang="en-US" dirty="0" smtClean="0"/>
              <a:t>, and then click </a:t>
            </a:r>
            <a:r>
              <a:rPr lang="en-US" b="1" dirty="0" smtClean="0"/>
              <a:t>More</a:t>
            </a:r>
            <a:r>
              <a:rPr lang="en-US" dirty="0" smtClean="0"/>
              <a:t> </a:t>
            </a:r>
            <a:r>
              <a:rPr lang="en-US" b="1" dirty="0" smtClean="0"/>
              <a:t>Effects</a:t>
            </a:r>
            <a:r>
              <a:rPr lang="en-US" dirty="0" smtClean="0"/>
              <a:t>. In the </a:t>
            </a:r>
            <a:r>
              <a:rPr lang="en-US" b="1" dirty="0" smtClean="0"/>
              <a:t>Add Entrance Effect </a:t>
            </a:r>
            <a:r>
              <a:rPr lang="en-US" dirty="0" smtClean="0"/>
              <a:t>dialog box,</a:t>
            </a:r>
            <a:r>
              <a:rPr lang="en-US" b="1" dirty="0" smtClean="0"/>
              <a:t> </a:t>
            </a:r>
            <a:r>
              <a:rPr lang="en-US" dirty="0" smtClean="0"/>
              <a:t>under </a:t>
            </a:r>
            <a:r>
              <a:rPr lang="en-US" b="1" dirty="0" smtClean="0"/>
              <a:t>Basic</a:t>
            </a:r>
            <a:r>
              <a:rPr lang="en-US" dirty="0" smtClean="0"/>
              <a:t>, click </a:t>
            </a:r>
            <a:r>
              <a:rPr lang="en-US" b="1" dirty="0" smtClean="0"/>
              <a:t>Fly In</a:t>
            </a:r>
            <a:r>
              <a:rPr lang="en-US" dirty="0" smtClean="0"/>
              <a:t>, and then click </a:t>
            </a:r>
            <a:r>
              <a:rPr lang="en-US" b="1" dirty="0" smtClean="0"/>
              <a:t>OK</a:t>
            </a:r>
            <a:r>
              <a:rPr lang="en-US" dirty="0" smtClean="0"/>
              <a:t>.</a:t>
            </a:r>
          </a:p>
          <a:p>
            <a:pPr marL="685800" lvl="1" indent="-228600" eaLnBrk="1" fontAlgn="auto" hangingPunct="1">
              <a:spcBef>
                <a:spcPts val="0"/>
              </a:spcBef>
              <a:spcAft>
                <a:spcPts val="0"/>
              </a:spcAft>
              <a:buFont typeface="+mj-lt"/>
              <a:buAutoNum type="arabicPeriod"/>
              <a:defRPr/>
            </a:pPr>
            <a:r>
              <a:rPr lang="en-US" dirty="0" smtClean="0"/>
              <a:t>Under </a:t>
            </a:r>
            <a:r>
              <a:rPr lang="en-US" b="1" dirty="0" smtClean="0"/>
              <a:t>Modify: Fly In</a:t>
            </a:r>
            <a:r>
              <a:rPr lang="en-US" dirty="0" smtClean="0"/>
              <a:t>, in the </a:t>
            </a:r>
            <a:r>
              <a:rPr lang="en-US" b="1" dirty="0" smtClean="0"/>
              <a:t>Start </a:t>
            </a:r>
            <a:r>
              <a:rPr lang="en-US" dirty="0" smtClean="0"/>
              <a:t>list, select </a:t>
            </a:r>
            <a:r>
              <a:rPr lang="en-US" b="1" dirty="0" smtClean="0"/>
              <a:t>With Previous</a:t>
            </a:r>
            <a:r>
              <a:rPr lang="en-US" dirty="0" smtClean="0"/>
              <a:t>.</a:t>
            </a:r>
          </a:p>
          <a:p>
            <a:pPr marL="685800" lvl="1" indent="-228600" eaLnBrk="1" fontAlgn="auto" hangingPunct="1">
              <a:spcBef>
                <a:spcPts val="0"/>
              </a:spcBef>
              <a:spcAft>
                <a:spcPts val="0"/>
              </a:spcAft>
              <a:buFont typeface="+mj-lt"/>
              <a:buAutoNum type="arabicPeriod"/>
              <a:defRPr/>
            </a:pPr>
            <a:r>
              <a:rPr lang="en-US" dirty="0" smtClean="0"/>
              <a:t>Under </a:t>
            </a:r>
            <a:r>
              <a:rPr lang="en-US" b="1" dirty="0" smtClean="0"/>
              <a:t>Modify: Fly In</a:t>
            </a:r>
            <a:r>
              <a:rPr lang="en-US" dirty="0" smtClean="0"/>
              <a:t>, in the </a:t>
            </a:r>
            <a:r>
              <a:rPr lang="en-US" b="1" dirty="0" smtClean="0"/>
              <a:t>Speed </a:t>
            </a:r>
            <a:r>
              <a:rPr lang="en-US" dirty="0" smtClean="0"/>
              <a:t>list, select </a:t>
            </a:r>
            <a:r>
              <a:rPr lang="en-US" b="1" dirty="0" smtClean="0"/>
              <a:t>Medium</a:t>
            </a:r>
            <a:r>
              <a:rPr lang="en-US" dirty="0" smtClean="0"/>
              <a:t>.</a:t>
            </a:r>
          </a:p>
          <a:p>
            <a:pPr marL="228600" indent="-228600" eaLnBrk="1" fontAlgn="auto" hangingPunct="1">
              <a:spcBef>
                <a:spcPts val="0"/>
              </a:spcBef>
              <a:spcAft>
                <a:spcPts val="0"/>
              </a:spcAft>
              <a:buFont typeface="+mj-lt"/>
              <a:buAutoNum type="arabicPeriod"/>
              <a:defRPr/>
            </a:pPr>
            <a:r>
              <a:rPr lang="en-US" dirty="0" smtClean="0"/>
              <a:t>On the slide, select the top horizontal rectangle. In the </a:t>
            </a:r>
            <a:r>
              <a:rPr lang="en-US" b="1" dirty="0" smtClean="0"/>
              <a:t>Custom</a:t>
            </a:r>
            <a:r>
              <a:rPr lang="en-US" dirty="0" smtClean="0"/>
              <a:t> </a:t>
            </a:r>
            <a:r>
              <a:rPr lang="en-US" b="1" dirty="0" smtClean="0"/>
              <a:t>Animation</a:t>
            </a:r>
            <a:r>
              <a:rPr lang="en-US" dirty="0" smtClean="0"/>
              <a:t> task pane, under </a:t>
            </a:r>
            <a:r>
              <a:rPr lang="en-US" b="1" dirty="0" smtClean="0"/>
              <a:t>Modify: Fly-In</a:t>
            </a:r>
            <a:r>
              <a:rPr lang="en-US" dirty="0" smtClean="0"/>
              <a:t>, in the </a:t>
            </a:r>
            <a:r>
              <a:rPr lang="en-US" b="1" dirty="0" smtClean="0"/>
              <a:t>Direction </a:t>
            </a:r>
            <a:r>
              <a:rPr lang="en-US" dirty="0" smtClean="0"/>
              <a:t>list, select </a:t>
            </a:r>
            <a:r>
              <a:rPr lang="en-US" b="1" dirty="0" smtClean="0"/>
              <a:t>From Bottom</a:t>
            </a:r>
            <a:r>
              <a:rPr lang="en-US" dirty="0" smtClean="0"/>
              <a:t>.</a:t>
            </a:r>
          </a:p>
          <a:p>
            <a:pPr marL="228600" indent="-228600" eaLnBrk="1" fontAlgn="auto" hangingPunct="1">
              <a:spcBef>
                <a:spcPts val="0"/>
              </a:spcBef>
              <a:spcAft>
                <a:spcPts val="0"/>
              </a:spcAft>
              <a:buFont typeface="+mj-lt"/>
              <a:buAutoNum type="arabicPeriod"/>
              <a:defRPr/>
            </a:pPr>
            <a:r>
              <a:rPr lang="en-US" dirty="0" smtClean="0"/>
              <a:t>On the slide, select the bottom horizontal rectangle. In the </a:t>
            </a:r>
            <a:r>
              <a:rPr lang="en-US" b="1" dirty="0" smtClean="0"/>
              <a:t>Custom</a:t>
            </a:r>
            <a:r>
              <a:rPr lang="en-US" dirty="0" smtClean="0"/>
              <a:t> </a:t>
            </a:r>
            <a:r>
              <a:rPr lang="en-US" b="1" dirty="0" smtClean="0"/>
              <a:t>Animation</a:t>
            </a:r>
            <a:r>
              <a:rPr lang="en-US" dirty="0" smtClean="0"/>
              <a:t> task pane, under </a:t>
            </a:r>
            <a:r>
              <a:rPr lang="en-US" b="1" dirty="0" smtClean="0"/>
              <a:t>Modify: Fly-In</a:t>
            </a:r>
            <a:r>
              <a:rPr lang="en-US" dirty="0" smtClean="0"/>
              <a:t>, in the </a:t>
            </a:r>
            <a:r>
              <a:rPr lang="en-US" b="1" dirty="0" smtClean="0"/>
              <a:t>Direction </a:t>
            </a:r>
            <a:r>
              <a:rPr lang="en-US" dirty="0" smtClean="0"/>
              <a:t>list, select </a:t>
            </a:r>
            <a:r>
              <a:rPr lang="en-US" b="1" dirty="0" smtClean="0"/>
              <a:t>From Top</a:t>
            </a:r>
            <a:r>
              <a:rPr lang="en-US" dirty="0" smtClean="0"/>
              <a:t>.</a:t>
            </a:r>
          </a:p>
          <a:p>
            <a:pPr marL="228600" indent="-228600" eaLnBrk="1" fontAlgn="auto" hangingPunct="1">
              <a:spcBef>
                <a:spcPts val="0"/>
              </a:spcBef>
              <a:spcAft>
                <a:spcPts val="0"/>
              </a:spcAft>
              <a:buFont typeface="+mj-lt"/>
              <a:buAutoNum type="arabicPeriod"/>
              <a:defRPr/>
            </a:pPr>
            <a:r>
              <a:rPr lang="en-US" dirty="0" smtClean="0"/>
              <a:t>On the slide, select the left vertical rectangle. In the </a:t>
            </a:r>
            <a:r>
              <a:rPr lang="en-US" b="1" dirty="0" smtClean="0"/>
              <a:t>Custom</a:t>
            </a:r>
            <a:r>
              <a:rPr lang="en-US" dirty="0" smtClean="0"/>
              <a:t> </a:t>
            </a:r>
            <a:r>
              <a:rPr lang="en-US" b="1" dirty="0" smtClean="0"/>
              <a:t>Animation</a:t>
            </a:r>
            <a:r>
              <a:rPr lang="en-US" dirty="0" smtClean="0"/>
              <a:t> task pane, under </a:t>
            </a:r>
            <a:r>
              <a:rPr lang="en-US" b="1" dirty="0" smtClean="0"/>
              <a:t>Modify: Fly-In</a:t>
            </a:r>
            <a:r>
              <a:rPr lang="en-US" dirty="0" smtClean="0"/>
              <a:t>, in the </a:t>
            </a:r>
            <a:r>
              <a:rPr lang="en-US" b="1" dirty="0" smtClean="0"/>
              <a:t>Direction </a:t>
            </a:r>
            <a:r>
              <a:rPr lang="en-US" dirty="0" smtClean="0"/>
              <a:t>list, select </a:t>
            </a:r>
            <a:r>
              <a:rPr lang="en-US" b="1" dirty="0" smtClean="0"/>
              <a:t>From Right</a:t>
            </a:r>
            <a:r>
              <a:rPr lang="en-US" dirty="0" smtClean="0"/>
              <a:t>.</a:t>
            </a:r>
          </a:p>
          <a:p>
            <a:pPr marL="228600" indent="-228600" eaLnBrk="1" fontAlgn="auto" hangingPunct="1">
              <a:spcBef>
                <a:spcPts val="0"/>
              </a:spcBef>
              <a:spcAft>
                <a:spcPts val="0"/>
              </a:spcAft>
              <a:buFont typeface="+mj-lt"/>
              <a:buAutoNum type="arabicPeriod"/>
              <a:defRPr/>
            </a:pPr>
            <a:r>
              <a:rPr lang="en-US" dirty="0" smtClean="0"/>
              <a:t>On the slide, select the right vertical rectangle. In the </a:t>
            </a:r>
            <a:r>
              <a:rPr lang="en-US" b="1" dirty="0" smtClean="0"/>
              <a:t>Custom</a:t>
            </a:r>
            <a:r>
              <a:rPr lang="en-US" dirty="0" smtClean="0"/>
              <a:t> </a:t>
            </a:r>
            <a:r>
              <a:rPr lang="en-US" b="1" dirty="0" smtClean="0"/>
              <a:t>Animation</a:t>
            </a:r>
            <a:r>
              <a:rPr lang="en-US" dirty="0" smtClean="0"/>
              <a:t> task pane, under </a:t>
            </a:r>
            <a:r>
              <a:rPr lang="en-US" b="1" dirty="0" smtClean="0"/>
              <a:t>Modify: Fly-In</a:t>
            </a:r>
            <a:r>
              <a:rPr lang="en-US" dirty="0" smtClean="0"/>
              <a:t>, in the </a:t>
            </a:r>
            <a:r>
              <a:rPr lang="en-US" b="1" dirty="0" smtClean="0"/>
              <a:t>Direction </a:t>
            </a:r>
            <a:r>
              <a:rPr lang="en-US" dirty="0" smtClean="0"/>
              <a:t>list, select </a:t>
            </a:r>
            <a:r>
              <a:rPr lang="en-US" b="1" dirty="0" smtClean="0"/>
              <a:t>From Left</a:t>
            </a:r>
            <a:r>
              <a:rPr lang="en-US" dirty="0" smtClean="0"/>
              <a:t>.</a:t>
            </a:r>
          </a:p>
          <a:p>
            <a:pPr marL="228600" indent="-228600" eaLnBrk="1" fontAlgn="auto" hangingPunct="1">
              <a:spcBef>
                <a:spcPts val="0"/>
              </a:spcBef>
              <a:spcAft>
                <a:spcPts val="0"/>
              </a:spcAft>
              <a:buFont typeface="+mj-lt"/>
              <a:buAutoNum type="arabicPeriod"/>
              <a:defRPr/>
            </a:pPr>
            <a:r>
              <a:rPr lang="en-US" dirty="0" smtClean="0"/>
              <a:t>On the slide, select the picture. In the </a:t>
            </a:r>
            <a:r>
              <a:rPr lang="en-US" b="1" dirty="0" smtClean="0"/>
              <a:t>Custom</a:t>
            </a:r>
            <a:r>
              <a:rPr lang="en-US" dirty="0" smtClean="0"/>
              <a:t> </a:t>
            </a:r>
            <a:r>
              <a:rPr lang="en-US" b="1" dirty="0" smtClean="0"/>
              <a:t>Animation</a:t>
            </a:r>
            <a:r>
              <a:rPr lang="en-US" dirty="0" smtClean="0"/>
              <a:t> task pane, do the following: </a:t>
            </a:r>
          </a:p>
          <a:p>
            <a:pPr marL="685800" lvl="1" indent="-228600" eaLnBrk="1" fontAlgn="auto" hangingPunct="1">
              <a:spcBef>
                <a:spcPts val="0"/>
              </a:spcBef>
              <a:spcAft>
                <a:spcPts val="0"/>
              </a:spcAft>
              <a:buFont typeface="+mj-lt"/>
              <a:buAutoNum type="arabicPeriod"/>
              <a:defRPr/>
            </a:pPr>
            <a:r>
              <a:rPr lang="en-US" dirty="0" smtClean="0"/>
              <a:t>Click </a:t>
            </a:r>
            <a:r>
              <a:rPr lang="en-US" b="1" dirty="0" smtClean="0"/>
              <a:t>Add Effect</a:t>
            </a:r>
            <a:r>
              <a:rPr lang="en-US" dirty="0" smtClean="0"/>
              <a:t>, point to </a:t>
            </a:r>
            <a:r>
              <a:rPr lang="en-US" b="1" dirty="0" smtClean="0"/>
              <a:t>Entrance</a:t>
            </a:r>
            <a:r>
              <a:rPr lang="en-US" dirty="0" smtClean="0"/>
              <a:t>, and then click </a:t>
            </a:r>
            <a:r>
              <a:rPr lang="en-US" b="1" dirty="0" smtClean="0"/>
              <a:t>More</a:t>
            </a:r>
            <a:r>
              <a:rPr lang="en-US" dirty="0" smtClean="0"/>
              <a:t> </a:t>
            </a:r>
            <a:r>
              <a:rPr lang="en-US" b="1" dirty="0" smtClean="0"/>
              <a:t>Effects</a:t>
            </a:r>
            <a:r>
              <a:rPr lang="en-US" dirty="0" smtClean="0"/>
              <a:t>. In the </a:t>
            </a:r>
            <a:r>
              <a:rPr lang="en-US" b="1" dirty="0" smtClean="0"/>
              <a:t>Add Entrance Effect</a:t>
            </a:r>
            <a:r>
              <a:rPr lang="en-US" dirty="0" smtClean="0"/>
              <a:t> dialog box, under </a:t>
            </a:r>
            <a:r>
              <a:rPr lang="en-US" b="1" dirty="0" smtClean="0"/>
              <a:t>Basic</a:t>
            </a:r>
            <a:r>
              <a:rPr lang="en-US" dirty="0" smtClean="0"/>
              <a:t>, click </a:t>
            </a:r>
            <a:r>
              <a:rPr lang="en-US" b="1" dirty="0" smtClean="0"/>
              <a:t>Box</a:t>
            </a:r>
            <a:r>
              <a:rPr lang="en-US" dirty="0" smtClean="0"/>
              <a:t>, and then click </a:t>
            </a:r>
            <a:r>
              <a:rPr lang="en-US" b="1" dirty="0" smtClean="0"/>
              <a:t>OK.</a:t>
            </a:r>
          </a:p>
          <a:p>
            <a:pPr marL="685800" lvl="1" indent="-228600" eaLnBrk="1" fontAlgn="auto" hangingPunct="1">
              <a:spcBef>
                <a:spcPts val="0"/>
              </a:spcBef>
              <a:spcAft>
                <a:spcPts val="0"/>
              </a:spcAft>
              <a:buFont typeface="+mj-lt"/>
              <a:buAutoNum type="arabicPeriod"/>
              <a:defRPr/>
            </a:pPr>
            <a:r>
              <a:rPr lang="en-US" dirty="0" smtClean="0"/>
              <a:t>Under </a:t>
            </a:r>
            <a:r>
              <a:rPr lang="en-US" b="1" dirty="0" smtClean="0"/>
              <a:t>Modify: Box</a:t>
            </a:r>
            <a:r>
              <a:rPr lang="en-US" dirty="0" smtClean="0"/>
              <a:t>, in the </a:t>
            </a:r>
            <a:r>
              <a:rPr lang="en-US" b="1" dirty="0" smtClean="0"/>
              <a:t>Start</a:t>
            </a:r>
            <a:r>
              <a:rPr lang="en-US" dirty="0" smtClean="0"/>
              <a:t> list, select </a:t>
            </a:r>
            <a:r>
              <a:rPr lang="en-US" b="1" dirty="0" smtClean="0"/>
              <a:t>With Previous</a:t>
            </a:r>
            <a:r>
              <a:rPr lang="en-US" dirty="0" smtClean="0"/>
              <a:t>.</a:t>
            </a:r>
          </a:p>
          <a:p>
            <a:pPr marL="685800" lvl="1" indent="-228600" eaLnBrk="1" fontAlgn="auto" hangingPunct="1">
              <a:spcBef>
                <a:spcPts val="0"/>
              </a:spcBef>
              <a:spcAft>
                <a:spcPts val="0"/>
              </a:spcAft>
              <a:buFont typeface="+mj-lt"/>
              <a:buAutoNum type="arabicPeriod"/>
              <a:defRPr/>
            </a:pPr>
            <a:r>
              <a:rPr lang="en-US" dirty="0" smtClean="0"/>
              <a:t>Under </a:t>
            </a:r>
            <a:r>
              <a:rPr lang="en-US" b="1" dirty="0" smtClean="0"/>
              <a:t>Modify: Box</a:t>
            </a:r>
            <a:r>
              <a:rPr lang="en-US" dirty="0" smtClean="0"/>
              <a:t>, in the </a:t>
            </a:r>
            <a:r>
              <a:rPr lang="en-US" b="1" dirty="0" smtClean="0"/>
              <a:t>Direction</a:t>
            </a:r>
            <a:r>
              <a:rPr lang="en-US" dirty="0" smtClean="0"/>
              <a:t> list, select </a:t>
            </a:r>
            <a:r>
              <a:rPr lang="en-US" b="1" dirty="0" smtClean="0"/>
              <a:t>Out</a:t>
            </a:r>
            <a:r>
              <a:rPr lang="en-US" dirty="0" smtClean="0"/>
              <a:t>.</a:t>
            </a:r>
          </a:p>
          <a:p>
            <a:pPr marL="228600" indent="-228600" eaLnBrk="1" fontAlgn="auto" hangingPunct="1">
              <a:spcBef>
                <a:spcPts val="0"/>
              </a:spcBef>
              <a:spcAft>
                <a:spcPts val="0"/>
              </a:spcAft>
              <a:buFont typeface="+mj-lt"/>
              <a:buAutoNum type="arabicPeriod"/>
              <a:defRPr/>
            </a:pPr>
            <a:r>
              <a:rPr lang="en-US" dirty="0" smtClean="0"/>
              <a:t>Also in the </a:t>
            </a:r>
            <a:r>
              <a:rPr lang="en-US" b="1" dirty="0" smtClean="0"/>
              <a:t>Custom Animation </a:t>
            </a:r>
            <a:r>
              <a:rPr lang="en-US" dirty="0" smtClean="0"/>
              <a:t>task pane, select the fifth animation effect (box effect for the picture). Click the arrow to the right of the selected effect, and then click </a:t>
            </a:r>
            <a:r>
              <a:rPr lang="en-US" b="1" dirty="0" smtClean="0"/>
              <a:t>Timing</a:t>
            </a:r>
            <a:r>
              <a:rPr lang="en-US" dirty="0" smtClean="0"/>
              <a:t>. In the </a:t>
            </a:r>
            <a:r>
              <a:rPr lang="en-US" b="1" dirty="0" smtClean="0"/>
              <a:t>Fade </a:t>
            </a:r>
            <a:r>
              <a:rPr lang="en-US" dirty="0" smtClean="0"/>
              <a:t>dialog box, on the </a:t>
            </a:r>
            <a:r>
              <a:rPr lang="en-US" b="1" dirty="0" smtClean="0"/>
              <a:t>Timing</a:t>
            </a:r>
            <a:r>
              <a:rPr lang="en-US" dirty="0" smtClean="0"/>
              <a:t> tab, do the following:</a:t>
            </a:r>
          </a:p>
          <a:p>
            <a:pPr marL="685800" lvl="1" indent="-228600" eaLnBrk="1" fontAlgn="auto" hangingPunct="1">
              <a:spcBef>
                <a:spcPts val="0"/>
              </a:spcBef>
              <a:spcAft>
                <a:spcPts val="0"/>
              </a:spcAft>
              <a:buFont typeface="Arial" pitchFamily="34" charset="0"/>
              <a:buChar char="•"/>
              <a:defRPr/>
            </a:pPr>
            <a:r>
              <a:rPr lang="en-US" dirty="0" smtClean="0"/>
              <a:t>In the </a:t>
            </a:r>
            <a:r>
              <a:rPr lang="en-US" b="1" dirty="0" smtClean="0"/>
              <a:t>Delay</a:t>
            </a:r>
            <a:r>
              <a:rPr lang="en-US" dirty="0" smtClean="0"/>
              <a:t> box, enter </a:t>
            </a:r>
            <a:r>
              <a:rPr lang="en-US" b="1" dirty="0" smtClean="0"/>
              <a:t>1.3</a:t>
            </a:r>
            <a:r>
              <a:rPr lang="en-US" dirty="0" smtClean="0"/>
              <a:t>.</a:t>
            </a:r>
          </a:p>
          <a:p>
            <a:pPr marL="685800" lvl="1" indent="-228600" eaLnBrk="1" fontAlgn="auto" hangingPunct="1">
              <a:spcBef>
                <a:spcPts val="0"/>
              </a:spcBef>
              <a:spcAft>
                <a:spcPts val="0"/>
              </a:spcAft>
              <a:buFont typeface="Arial" pitchFamily="34" charset="0"/>
              <a:buChar char="•"/>
              <a:defRPr/>
            </a:pPr>
            <a:r>
              <a:rPr lang="en-US" dirty="0" smtClean="0"/>
              <a:t>In the </a:t>
            </a:r>
            <a:r>
              <a:rPr lang="en-US" b="1" dirty="0" smtClean="0"/>
              <a:t>Speed</a:t>
            </a:r>
            <a:r>
              <a:rPr lang="en-US" dirty="0" smtClean="0"/>
              <a:t> box, enter </a:t>
            </a:r>
            <a:r>
              <a:rPr lang="en-US" b="1" dirty="0" smtClean="0"/>
              <a:t>0.7 seconds</a:t>
            </a:r>
            <a:r>
              <a:rPr lang="en-US" dirty="0" smtClean="0"/>
              <a:t>, and then click </a:t>
            </a:r>
            <a:r>
              <a:rPr lang="en-US" b="1" dirty="0" smtClean="0"/>
              <a:t>OK</a:t>
            </a:r>
            <a:r>
              <a:rPr lang="en-US" dirty="0" smtClean="0"/>
              <a:t>.</a:t>
            </a:r>
          </a:p>
          <a:p>
            <a:pPr marL="228600" indent="-228600" eaLnBrk="1" fontAlgn="auto" hangingPunct="1">
              <a:spcBef>
                <a:spcPts val="0"/>
              </a:spcBef>
              <a:spcAft>
                <a:spcPts val="0"/>
              </a:spcAft>
              <a:buFont typeface="+mj-lt"/>
              <a:buAutoNum type="arabicPeriod"/>
              <a:defRPr/>
            </a:pPr>
            <a:r>
              <a:rPr lang="en-US" dirty="0" smtClean="0"/>
              <a:t>Press and hold CTRL, and then select the four rectangles on the slide. In the </a:t>
            </a:r>
            <a:r>
              <a:rPr lang="en-US" b="1" dirty="0" smtClean="0"/>
              <a:t>Custom</a:t>
            </a:r>
            <a:r>
              <a:rPr lang="en-US" dirty="0" smtClean="0"/>
              <a:t> </a:t>
            </a:r>
            <a:r>
              <a:rPr lang="en-US" b="1" dirty="0" smtClean="0"/>
              <a:t>Animation</a:t>
            </a:r>
            <a:r>
              <a:rPr lang="en-US" dirty="0" smtClean="0"/>
              <a:t> task pane, do the following:</a:t>
            </a:r>
          </a:p>
          <a:p>
            <a:pPr marL="685800" lvl="1" indent="-228600" eaLnBrk="1" fontAlgn="auto" hangingPunct="1">
              <a:spcBef>
                <a:spcPts val="0"/>
              </a:spcBef>
              <a:spcAft>
                <a:spcPts val="0"/>
              </a:spcAft>
              <a:buFont typeface="+mj-lt"/>
              <a:buAutoNum type="arabicPeriod"/>
              <a:defRPr/>
            </a:pPr>
            <a:r>
              <a:rPr lang="en-US" dirty="0" smtClean="0"/>
              <a:t>Click </a:t>
            </a:r>
            <a:r>
              <a:rPr lang="en-US" b="1" dirty="0" smtClean="0"/>
              <a:t>Add Effect</a:t>
            </a:r>
            <a:r>
              <a:rPr lang="en-US" dirty="0" smtClean="0"/>
              <a:t>, point to </a:t>
            </a:r>
            <a:r>
              <a:rPr lang="en-US" b="1" dirty="0" smtClean="0"/>
              <a:t>Exit</a:t>
            </a:r>
            <a:r>
              <a:rPr lang="en-US" dirty="0" smtClean="0"/>
              <a:t>, and then click </a:t>
            </a:r>
            <a:r>
              <a:rPr lang="en-US" b="1" dirty="0" smtClean="0"/>
              <a:t>More</a:t>
            </a:r>
            <a:r>
              <a:rPr lang="en-US" dirty="0" smtClean="0"/>
              <a:t> </a:t>
            </a:r>
            <a:r>
              <a:rPr lang="en-US" b="1" dirty="0" smtClean="0"/>
              <a:t>Effects</a:t>
            </a:r>
            <a:r>
              <a:rPr lang="en-US" dirty="0" smtClean="0"/>
              <a:t>. In the </a:t>
            </a:r>
            <a:r>
              <a:rPr lang="en-US" b="1" dirty="0" smtClean="0"/>
              <a:t>Add Exit Effect </a:t>
            </a:r>
            <a:r>
              <a:rPr lang="en-US" dirty="0" smtClean="0"/>
              <a:t>dialog box,</a:t>
            </a:r>
            <a:r>
              <a:rPr lang="en-US" b="1" dirty="0" smtClean="0"/>
              <a:t> </a:t>
            </a:r>
            <a:r>
              <a:rPr lang="en-US" dirty="0" smtClean="0"/>
              <a:t>under </a:t>
            </a:r>
            <a:r>
              <a:rPr lang="en-US" b="1" dirty="0" smtClean="0"/>
              <a:t>Basic</a:t>
            </a:r>
            <a:r>
              <a:rPr lang="en-US" dirty="0" smtClean="0"/>
              <a:t>, click </a:t>
            </a:r>
            <a:r>
              <a:rPr lang="en-US" b="1" dirty="0" smtClean="0"/>
              <a:t>Fly Out</a:t>
            </a:r>
            <a:r>
              <a:rPr lang="en-US" dirty="0" smtClean="0"/>
              <a:t>, and then click </a:t>
            </a:r>
            <a:r>
              <a:rPr lang="en-US" b="1" dirty="0" smtClean="0"/>
              <a:t>OK</a:t>
            </a:r>
            <a:r>
              <a:rPr lang="en-US" dirty="0" smtClean="0"/>
              <a:t>.</a:t>
            </a:r>
          </a:p>
          <a:p>
            <a:pPr marL="685800" lvl="1" indent="-228600" eaLnBrk="1" fontAlgn="auto" hangingPunct="1">
              <a:spcBef>
                <a:spcPts val="0"/>
              </a:spcBef>
              <a:spcAft>
                <a:spcPts val="0"/>
              </a:spcAft>
              <a:buFont typeface="+mj-lt"/>
              <a:buAutoNum type="arabicPeriod"/>
              <a:defRPr/>
            </a:pPr>
            <a:r>
              <a:rPr lang="en-US" dirty="0" smtClean="0"/>
              <a:t>Under </a:t>
            </a:r>
            <a:r>
              <a:rPr lang="en-US" b="1" dirty="0" smtClean="0"/>
              <a:t>Modify: Fly Out</a:t>
            </a:r>
            <a:r>
              <a:rPr lang="en-US" dirty="0" smtClean="0"/>
              <a:t>, in the </a:t>
            </a:r>
            <a:r>
              <a:rPr lang="en-US" b="1" dirty="0" smtClean="0"/>
              <a:t>Start </a:t>
            </a:r>
            <a:r>
              <a:rPr lang="en-US" dirty="0" smtClean="0"/>
              <a:t>list, select </a:t>
            </a:r>
            <a:r>
              <a:rPr lang="en-US" b="1" dirty="0" smtClean="0"/>
              <a:t>With Previous</a:t>
            </a:r>
            <a:r>
              <a:rPr lang="en-US" dirty="0" smtClean="0"/>
              <a:t>.</a:t>
            </a:r>
          </a:p>
          <a:p>
            <a:pPr marL="685800" lvl="1" indent="-228600" eaLnBrk="1" fontAlgn="auto" hangingPunct="1">
              <a:spcBef>
                <a:spcPts val="0"/>
              </a:spcBef>
              <a:spcAft>
                <a:spcPts val="0"/>
              </a:spcAft>
              <a:buFont typeface="+mj-lt"/>
              <a:buAutoNum type="arabicPeriod"/>
              <a:defRPr/>
            </a:pPr>
            <a:r>
              <a:rPr lang="en-US" dirty="0" smtClean="0"/>
              <a:t>Under </a:t>
            </a:r>
            <a:r>
              <a:rPr lang="en-US" b="1" dirty="0" smtClean="0"/>
              <a:t>Modify: Fly Out</a:t>
            </a:r>
            <a:r>
              <a:rPr lang="en-US" dirty="0" smtClean="0"/>
              <a:t>, in the </a:t>
            </a:r>
            <a:r>
              <a:rPr lang="en-US" b="1" dirty="0" smtClean="0"/>
              <a:t>Speed </a:t>
            </a:r>
            <a:r>
              <a:rPr lang="en-US" dirty="0" smtClean="0"/>
              <a:t>box, select </a:t>
            </a:r>
            <a:r>
              <a:rPr lang="en-US" b="1" dirty="0" smtClean="0"/>
              <a:t>Medium</a:t>
            </a:r>
            <a:r>
              <a:rPr lang="en-US" dirty="0" smtClean="0"/>
              <a:t>. </a:t>
            </a:r>
            <a:endParaRPr lang="en-US" i="1" dirty="0" smtClean="0"/>
          </a:p>
          <a:p>
            <a:pPr marL="228600" indent="-228600" eaLnBrk="1" fontAlgn="auto" hangingPunct="1">
              <a:spcBef>
                <a:spcPts val="0"/>
              </a:spcBef>
              <a:spcAft>
                <a:spcPts val="0"/>
              </a:spcAft>
              <a:buFont typeface="+mj-lt"/>
              <a:buAutoNum type="arabicPeriod"/>
              <a:defRPr/>
            </a:pPr>
            <a:r>
              <a:rPr lang="en-US" dirty="0" smtClean="0"/>
              <a:t>Also in the </a:t>
            </a:r>
            <a:r>
              <a:rPr lang="en-US" b="1" dirty="0" smtClean="0"/>
              <a:t>Custom Animation </a:t>
            </a:r>
            <a:r>
              <a:rPr lang="en-US" dirty="0" smtClean="0"/>
              <a:t>task pane, with all four fly-out effects still selected, click the arrow to the right of the last fly-out effect, and then click </a:t>
            </a:r>
            <a:r>
              <a:rPr lang="en-US" b="1" dirty="0" smtClean="0"/>
              <a:t>Timing</a:t>
            </a:r>
            <a:r>
              <a:rPr lang="en-US" dirty="0" smtClean="0"/>
              <a:t>. In the </a:t>
            </a:r>
            <a:r>
              <a:rPr lang="en-US" b="1" dirty="0" smtClean="0"/>
              <a:t>Fly Out </a:t>
            </a:r>
            <a:r>
              <a:rPr lang="en-US" dirty="0" smtClean="0"/>
              <a:t>dialog box, on the </a:t>
            </a:r>
            <a:r>
              <a:rPr lang="en-US" b="1" dirty="0" smtClean="0"/>
              <a:t>Timing</a:t>
            </a:r>
            <a:r>
              <a:rPr lang="en-US" dirty="0" smtClean="0"/>
              <a:t> tab, in the </a:t>
            </a:r>
            <a:r>
              <a:rPr lang="en-US" b="1" dirty="0" smtClean="0"/>
              <a:t>Delay</a:t>
            </a:r>
            <a:r>
              <a:rPr lang="en-US" dirty="0" smtClean="0"/>
              <a:t> box, enter </a:t>
            </a:r>
            <a:r>
              <a:rPr lang="en-US" b="1" dirty="0" smtClean="0"/>
              <a:t>0</a:t>
            </a:r>
            <a:r>
              <a:rPr lang="en-US" dirty="0" smtClean="0"/>
              <a:t>, and then click </a:t>
            </a:r>
            <a:r>
              <a:rPr lang="en-US" b="1" dirty="0" smtClean="0"/>
              <a:t>OK</a:t>
            </a:r>
            <a:r>
              <a:rPr lang="en-US" dirty="0" smtClean="0"/>
              <a:t>.</a:t>
            </a:r>
          </a:p>
          <a:p>
            <a:pPr marL="228600" indent="-228600" eaLnBrk="1" fontAlgn="auto" hangingPunct="1">
              <a:spcBef>
                <a:spcPts val="0"/>
              </a:spcBef>
              <a:spcAft>
                <a:spcPts val="0"/>
              </a:spcAft>
              <a:buFont typeface="+mj-lt"/>
              <a:buAutoNum type="arabicPeriod"/>
              <a:defRPr/>
            </a:pPr>
            <a:r>
              <a:rPr lang="en-US" dirty="0" smtClean="0"/>
              <a:t>Also in the Custom Animation task pane, select the sixth animation effect (first fly-out effect). Under </a:t>
            </a:r>
            <a:r>
              <a:rPr lang="en-US" b="1" dirty="0" smtClean="0"/>
              <a:t>Modify: Fly Out</a:t>
            </a:r>
            <a:r>
              <a:rPr lang="en-US" dirty="0" smtClean="0"/>
              <a:t>, in the </a:t>
            </a:r>
            <a:r>
              <a:rPr lang="en-US" b="1" dirty="0" smtClean="0"/>
              <a:t>Start </a:t>
            </a:r>
            <a:r>
              <a:rPr lang="en-US" dirty="0" smtClean="0"/>
              <a:t>list, select </a:t>
            </a:r>
            <a:r>
              <a:rPr lang="en-US" b="1" dirty="0" smtClean="0"/>
              <a:t>On Click</a:t>
            </a:r>
            <a:r>
              <a:rPr lang="en-US" dirty="0" smtClean="0"/>
              <a:t>.</a:t>
            </a:r>
          </a:p>
          <a:p>
            <a:pPr marL="228600" indent="-228600" eaLnBrk="1" fontAlgn="auto" hangingPunct="1">
              <a:spcBef>
                <a:spcPts val="0"/>
              </a:spcBef>
              <a:spcAft>
                <a:spcPts val="0"/>
              </a:spcAft>
              <a:buFont typeface="+mj-lt"/>
              <a:buAutoNum type="arabicPeriod"/>
              <a:defRPr/>
            </a:pPr>
            <a:r>
              <a:rPr lang="en-US" dirty="0" smtClean="0"/>
              <a:t>On the slide, select the top horizontal rectangle. In the </a:t>
            </a:r>
            <a:r>
              <a:rPr lang="en-US" b="1" dirty="0" smtClean="0"/>
              <a:t>Custom</a:t>
            </a:r>
            <a:r>
              <a:rPr lang="en-US" dirty="0" smtClean="0"/>
              <a:t> </a:t>
            </a:r>
            <a:r>
              <a:rPr lang="en-US" b="1" dirty="0" smtClean="0"/>
              <a:t>Animation</a:t>
            </a:r>
            <a:r>
              <a:rPr lang="en-US" dirty="0" smtClean="0"/>
              <a:t> task pane, select the highlighted fly-out effect. Under </a:t>
            </a:r>
            <a:r>
              <a:rPr lang="en-US" b="1" dirty="0" smtClean="0"/>
              <a:t>Modify: Fly Out</a:t>
            </a:r>
            <a:r>
              <a:rPr lang="en-US" dirty="0" smtClean="0"/>
              <a:t>, in the </a:t>
            </a:r>
            <a:r>
              <a:rPr lang="en-US" b="1" dirty="0" smtClean="0"/>
              <a:t>Direction </a:t>
            </a:r>
            <a:r>
              <a:rPr lang="en-US" dirty="0" smtClean="0"/>
              <a:t>list, select </a:t>
            </a:r>
            <a:r>
              <a:rPr lang="en-US" b="1" dirty="0" smtClean="0"/>
              <a:t>To Bottom</a:t>
            </a:r>
            <a:r>
              <a:rPr lang="en-US" dirty="0" smtClean="0"/>
              <a:t>.</a:t>
            </a:r>
          </a:p>
          <a:p>
            <a:pPr marL="228600" indent="-228600" eaLnBrk="1" fontAlgn="auto" hangingPunct="1">
              <a:spcBef>
                <a:spcPts val="0"/>
              </a:spcBef>
              <a:spcAft>
                <a:spcPts val="0"/>
              </a:spcAft>
              <a:buFont typeface="+mj-lt"/>
              <a:buAutoNum type="arabicPeriod"/>
              <a:defRPr/>
            </a:pPr>
            <a:r>
              <a:rPr lang="en-US" dirty="0" smtClean="0"/>
              <a:t>On the slide, select the bottom horizontal rectangle. In the </a:t>
            </a:r>
            <a:r>
              <a:rPr lang="en-US" b="1" dirty="0" smtClean="0"/>
              <a:t>Custom</a:t>
            </a:r>
            <a:r>
              <a:rPr lang="en-US" dirty="0" smtClean="0"/>
              <a:t> </a:t>
            </a:r>
            <a:r>
              <a:rPr lang="en-US" b="1" dirty="0" smtClean="0"/>
              <a:t>Animation</a:t>
            </a:r>
            <a:r>
              <a:rPr lang="en-US" dirty="0" smtClean="0"/>
              <a:t> task pane, select the highlighted fly-out effect. Under </a:t>
            </a:r>
            <a:r>
              <a:rPr lang="en-US" b="1" dirty="0" smtClean="0"/>
              <a:t>Modify: Fly Out</a:t>
            </a:r>
            <a:r>
              <a:rPr lang="en-US" dirty="0" smtClean="0"/>
              <a:t>, in the </a:t>
            </a:r>
            <a:r>
              <a:rPr lang="en-US" b="1" dirty="0" smtClean="0"/>
              <a:t>Direction </a:t>
            </a:r>
            <a:r>
              <a:rPr lang="en-US" dirty="0" smtClean="0"/>
              <a:t>list, select </a:t>
            </a:r>
            <a:r>
              <a:rPr lang="en-US" b="1" dirty="0" smtClean="0"/>
              <a:t>To Top</a:t>
            </a:r>
            <a:r>
              <a:rPr lang="en-US" dirty="0" smtClean="0"/>
              <a:t>.</a:t>
            </a:r>
          </a:p>
          <a:p>
            <a:pPr marL="228600" indent="-228600" eaLnBrk="1" fontAlgn="auto" hangingPunct="1">
              <a:spcBef>
                <a:spcPts val="0"/>
              </a:spcBef>
              <a:spcAft>
                <a:spcPts val="0"/>
              </a:spcAft>
              <a:buFont typeface="+mj-lt"/>
              <a:buAutoNum type="arabicPeriod"/>
              <a:defRPr/>
            </a:pPr>
            <a:r>
              <a:rPr lang="en-US" dirty="0" smtClean="0"/>
              <a:t>On the slide, select the left vertical rectangle. In the </a:t>
            </a:r>
            <a:r>
              <a:rPr lang="en-US" b="1" dirty="0" smtClean="0"/>
              <a:t>Custom</a:t>
            </a:r>
            <a:r>
              <a:rPr lang="en-US" dirty="0" smtClean="0"/>
              <a:t> </a:t>
            </a:r>
            <a:r>
              <a:rPr lang="en-US" b="1" dirty="0" smtClean="0"/>
              <a:t>Animation</a:t>
            </a:r>
            <a:r>
              <a:rPr lang="en-US" dirty="0" smtClean="0"/>
              <a:t> task pane, select the highlighted fly-out effect. Under </a:t>
            </a:r>
            <a:r>
              <a:rPr lang="en-US" b="1" dirty="0" smtClean="0"/>
              <a:t>Modify: Fly Out</a:t>
            </a:r>
            <a:r>
              <a:rPr lang="en-US" dirty="0" smtClean="0"/>
              <a:t>, in the </a:t>
            </a:r>
            <a:r>
              <a:rPr lang="en-US" b="1" dirty="0" smtClean="0"/>
              <a:t>Direction </a:t>
            </a:r>
            <a:r>
              <a:rPr lang="en-US" dirty="0" smtClean="0"/>
              <a:t>list, select </a:t>
            </a:r>
            <a:r>
              <a:rPr lang="en-US" b="1" dirty="0" smtClean="0"/>
              <a:t>To Right</a:t>
            </a:r>
            <a:r>
              <a:rPr lang="en-US" dirty="0" smtClean="0"/>
              <a:t>.</a:t>
            </a:r>
          </a:p>
          <a:p>
            <a:pPr marL="228600" indent="-228600" eaLnBrk="1" fontAlgn="auto" hangingPunct="1">
              <a:spcBef>
                <a:spcPts val="0"/>
              </a:spcBef>
              <a:spcAft>
                <a:spcPts val="0"/>
              </a:spcAft>
              <a:buFont typeface="+mj-lt"/>
              <a:buAutoNum type="arabicPeriod"/>
              <a:defRPr/>
            </a:pPr>
            <a:r>
              <a:rPr lang="en-US" dirty="0" smtClean="0"/>
              <a:t>On the slide, select the right vertical rectangle. In the </a:t>
            </a:r>
            <a:r>
              <a:rPr lang="en-US" b="1" dirty="0" smtClean="0"/>
              <a:t>Custom</a:t>
            </a:r>
            <a:r>
              <a:rPr lang="en-US" dirty="0" smtClean="0"/>
              <a:t> </a:t>
            </a:r>
            <a:r>
              <a:rPr lang="en-US" b="1" dirty="0" smtClean="0"/>
              <a:t>Animation</a:t>
            </a:r>
            <a:r>
              <a:rPr lang="en-US" dirty="0" smtClean="0"/>
              <a:t> task pane, select the highlighted fly-out effect. Under </a:t>
            </a:r>
            <a:r>
              <a:rPr lang="en-US" b="1" dirty="0" smtClean="0"/>
              <a:t>Modify: Fly Out</a:t>
            </a:r>
            <a:r>
              <a:rPr lang="en-US" dirty="0" smtClean="0"/>
              <a:t>, in the </a:t>
            </a:r>
            <a:r>
              <a:rPr lang="en-US" b="1" dirty="0" smtClean="0"/>
              <a:t>Direction </a:t>
            </a:r>
            <a:r>
              <a:rPr lang="en-US" dirty="0" smtClean="0"/>
              <a:t>list, select </a:t>
            </a:r>
            <a:r>
              <a:rPr lang="en-US" b="1" dirty="0" smtClean="0"/>
              <a:t>To Left</a:t>
            </a:r>
            <a:r>
              <a:rPr lang="en-US" dirty="0" smtClean="0"/>
              <a:t>.</a:t>
            </a:r>
          </a:p>
          <a:p>
            <a:pPr marL="228600" indent="-228600" eaLnBrk="1" fontAlgn="auto" hangingPunct="1">
              <a:spcBef>
                <a:spcPts val="0"/>
              </a:spcBef>
              <a:spcAft>
                <a:spcPts val="0"/>
              </a:spcAft>
              <a:buFont typeface="+mj-lt"/>
              <a:buAutoNum type="arabicPeriod"/>
              <a:defRPr/>
            </a:pPr>
            <a:r>
              <a:rPr lang="en-US" dirty="0" smtClean="0"/>
              <a:t>On the slide, select the picture. In the </a:t>
            </a:r>
            <a:r>
              <a:rPr lang="en-US" b="1" dirty="0" smtClean="0"/>
              <a:t>Custom</a:t>
            </a:r>
            <a:r>
              <a:rPr lang="en-US" dirty="0" smtClean="0"/>
              <a:t> </a:t>
            </a:r>
            <a:r>
              <a:rPr lang="en-US" b="1" dirty="0" smtClean="0"/>
              <a:t>Animation</a:t>
            </a:r>
            <a:r>
              <a:rPr lang="en-US" dirty="0" smtClean="0"/>
              <a:t> task pane, do the following:</a:t>
            </a:r>
          </a:p>
          <a:p>
            <a:pPr marL="685800" lvl="1" indent="-228600" eaLnBrk="1" fontAlgn="auto" hangingPunct="1">
              <a:spcBef>
                <a:spcPts val="0"/>
              </a:spcBef>
              <a:spcAft>
                <a:spcPts val="0"/>
              </a:spcAft>
              <a:buFont typeface="+mj-lt"/>
              <a:buAutoNum type="arabicPeriod"/>
              <a:defRPr/>
            </a:pPr>
            <a:r>
              <a:rPr lang="en-US" dirty="0" smtClean="0"/>
              <a:t>Click </a:t>
            </a:r>
            <a:r>
              <a:rPr lang="en-US" b="1" dirty="0" smtClean="0"/>
              <a:t>Add Effect</a:t>
            </a:r>
            <a:r>
              <a:rPr lang="en-US" dirty="0" smtClean="0"/>
              <a:t>, point to </a:t>
            </a:r>
            <a:r>
              <a:rPr lang="en-US" b="1" dirty="0" smtClean="0"/>
              <a:t>Exit</a:t>
            </a:r>
            <a:r>
              <a:rPr lang="en-US" dirty="0" smtClean="0"/>
              <a:t>, and then click </a:t>
            </a:r>
            <a:r>
              <a:rPr lang="en-US" b="1" dirty="0" smtClean="0"/>
              <a:t>More</a:t>
            </a:r>
            <a:r>
              <a:rPr lang="en-US" dirty="0" smtClean="0"/>
              <a:t> </a:t>
            </a:r>
            <a:r>
              <a:rPr lang="en-US" b="1" dirty="0" smtClean="0"/>
              <a:t>Effects</a:t>
            </a:r>
            <a:r>
              <a:rPr lang="en-US" dirty="0" smtClean="0"/>
              <a:t>. In the </a:t>
            </a:r>
            <a:r>
              <a:rPr lang="en-US" b="1" dirty="0" smtClean="0"/>
              <a:t>Add Exit Effect</a:t>
            </a:r>
            <a:r>
              <a:rPr lang="en-US" dirty="0" smtClean="0"/>
              <a:t> dialog box, under </a:t>
            </a:r>
            <a:r>
              <a:rPr lang="en-US" b="1" dirty="0" smtClean="0"/>
              <a:t>Basic</a:t>
            </a:r>
            <a:r>
              <a:rPr lang="en-US" dirty="0" smtClean="0"/>
              <a:t>, click </a:t>
            </a:r>
            <a:r>
              <a:rPr lang="en-US" b="1" dirty="0" smtClean="0"/>
              <a:t>Box</a:t>
            </a:r>
            <a:r>
              <a:rPr lang="en-US" dirty="0" smtClean="0"/>
              <a:t>, and then click </a:t>
            </a:r>
            <a:r>
              <a:rPr lang="en-US" b="1" dirty="0" smtClean="0"/>
              <a:t>OK</a:t>
            </a:r>
            <a:r>
              <a:rPr lang="en-US" dirty="0" smtClean="0"/>
              <a:t>.</a:t>
            </a:r>
          </a:p>
          <a:p>
            <a:pPr marL="685800" lvl="1" indent="-228600" eaLnBrk="1" fontAlgn="auto" hangingPunct="1">
              <a:spcBef>
                <a:spcPts val="0"/>
              </a:spcBef>
              <a:spcAft>
                <a:spcPts val="0"/>
              </a:spcAft>
              <a:buFont typeface="+mj-lt"/>
              <a:buAutoNum type="arabicPeriod"/>
              <a:defRPr/>
            </a:pPr>
            <a:r>
              <a:rPr lang="en-US" dirty="0" smtClean="0"/>
              <a:t>Under </a:t>
            </a:r>
            <a:r>
              <a:rPr lang="en-US" b="1" dirty="0" smtClean="0"/>
              <a:t>Modify: Box</a:t>
            </a:r>
            <a:r>
              <a:rPr lang="en-US" dirty="0" smtClean="0"/>
              <a:t>, in the </a:t>
            </a:r>
            <a:r>
              <a:rPr lang="en-US" b="1" dirty="0" smtClean="0"/>
              <a:t>Start </a:t>
            </a:r>
            <a:r>
              <a:rPr lang="en-US" dirty="0" smtClean="0"/>
              <a:t>list, select </a:t>
            </a:r>
            <a:r>
              <a:rPr lang="en-US" b="1" dirty="0" smtClean="0"/>
              <a:t>With Previous</a:t>
            </a:r>
            <a:r>
              <a:rPr lang="en-US" dirty="0" smtClean="0"/>
              <a:t>.</a:t>
            </a:r>
            <a:endParaRPr lang="en-US" b="1" dirty="0" smtClean="0"/>
          </a:p>
          <a:p>
            <a:pPr marL="685800" lvl="1" indent="-228600" eaLnBrk="1" fontAlgn="auto" hangingPunct="1">
              <a:spcBef>
                <a:spcPts val="0"/>
              </a:spcBef>
              <a:spcAft>
                <a:spcPts val="0"/>
              </a:spcAft>
              <a:buFont typeface="+mj-lt"/>
              <a:buAutoNum type="arabicPeriod"/>
              <a:defRPr/>
            </a:pPr>
            <a:r>
              <a:rPr lang="en-US" dirty="0" smtClean="0"/>
              <a:t>Under </a:t>
            </a:r>
            <a:r>
              <a:rPr lang="en-US" b="1" dirty="0" smtClean="0"/>
              <a:t>Modify: Box</a:t>
            </a:r>
            <a:r>
              <a:rPr lang="en-US" dirty="0" smtClean="0"/>
              <a:t>, in the </a:t>
            </a:r>
            <a:r>
              <a:rPr lang="en-US" b="1" dirty="0" smtClean="0"/>
              <a:t>Direction </a:t>
            </a:r>
            <a:r>
              <a:rPr lang="en-US" dirty="0" smtClean="0"/>
              <a:t>list, select </a:t>
            </a:r>
            <a:r>
              <a:rPr lang="en-US" b="1" dirty="0" smtClean="0"/>
              <a:t>In</a:t>
            </a:r>
            <a:r>
              <a:rPr lang="en-US" dirty="0" smtClean="0"/>
              <a:t>.</a:t>
            </a:r>
            <a:endParaRPr lang="en-US" i="1" dirty="0" smtClean="0"/>
          </a:p>
          <a:p>
            <a:pPr marL="228600" indent="-228600" eaLnBrk="1" fontAlgn="auto" hangingPunct="1">
              <a:spcBef>
                <a:spcPts val="0"/>
              </a:spcBef>
              <a:spcAft>
                <a:spcPts val="0"/>
              </a:spcAft>
              <a:buFont typeface="+mj-lt"/>
              <a:buAutoNum type="arabicPeriod"/>
              <a:defRPr/>
            </a:pPr>
            <a:r>
              <a:rPr lang="en-US" dirty="0" smtClean="0"/>
              <a:t>Click the arrow to the right of the ninth animation effect (box effect for the picture), and then click </a:t>
            </a:r>
            <a:r>
              <a:rPr lang="en-US" b="1" dirty="0" smtClean="0"/>
              <a:t>Timing</a:t>
            </a:r>
            <a:r>
              <a:rPr lang="en-US" dirty="0" smtClean="0"/>
              <a:t>. In the </a:t>
            </a:r>
            <a:r>
              <a:rPr lang="en-US" b="1" dirty="0" smtClean="0"/>
              <a:t>Box</a:t>
            </a:r>
            <a:r>
              <a:rPr lang="en-US" dirty="0" smtClean="0"/>
              <a:t> dialog box, on the </a:t>
            </a:r>
            <a:r>
              <a:rPr lang="en-US" b="1" dirty="0" smtClean="0"/>
              <a:t>Timing</a:t>
            </a:r>
            <a:r>
              <a:rPr lang="en-US" dirty="0" smtClean="0"/>
              <a:t> tab, do the following:</a:t>
            </a:r>
          </a:p>
          <a:p>
            <a:pPr marL="685800" lvl="1" indent="-228600" eaLnBrk="1" fontAlgn="auto" hangingPunct="1">
              <a:spcBef>
                <a:spcPts val="0"/>
              </a:spcBef>
              <a:spcAft>
                <a:spcPts val="0"/>
              </a:spcAft>
              <a:buFont typeface="Arial" pitchFamily="34" charset="0"/>
              <a:buChar char="•"/>
              <a:defRPr/>
            </a:pPr>
            <a:r>
              <a:rPr lang="en-US" dirty="0" smtClean="0"/>
              <a:t>In the </a:t>
            </a:r>
            <a:r>
              <a:rPr lang="en-US" b="1" dirty="0" smtClean="0"/>
              <a:t>Delay</a:t>
            </a:r>
            <a:r>
              <a:rPr lang="en-US" dirty="0" smtClean="0"/>
              <a:t> box, enter </a:t>
            </a:r>
            <a:r>
              <a:rPr lang="en-US" b="1" dirty="0" smtClean="0"/>
              <a:t>0</a:t>
            </a:r>
            <a:r>
              <a:rPr lang="en-US" dirty="0" smtClean="0"/>
              <a:t>.</a:t>
            </a:r>
          </a:p>
          <a:p>
            <a:pPr marL="685800" lvl="1" indent="-228600" eaLnBrk="1" fontAlgn="auto" hangingPunct="1">
              <a:spcBef>
                <a:spcPts val="0"/>
              </a:spcBef>
              <a:spcAft>
                <a:spcPts val="0"/>
              </a:spcAft>
              <a:buFont typeface="Arial" pitchFamily="34" charset="0"/>
              <a:buChar char="•"/>
              <a:defRPr/>
            </a:pPr>
            <a:r>
              <a:rPr lang="en-US" dirty="0" smtClean="0"/>
              <a:t>In the </a:t>
            </a:r>
            <a:r>
              <a:rPr lang="en-US" b="1" dirty="0" smtClean="0"/>
              <a:t>Speed</a:t>
            </a:r>
            <a:r>
              <a:rPr lang="en-US" dirty="0" smtClean="0"/>
              <a:t> box, enter </a:t>
            </a:r>
            <a:r>
              <a:rPr lang="en-US" b="1" dirty="0" smtClean="0"/>
              <a:t>0.7 seconds</a:t>
            </a:r>
            <a:r>
              <a:rPr lang="en-US" dirty="0" smtClean="0"/>
              <a:t>, and then click </a:t>
            </a:r>
            <a:r>
              <a:rPr lang="en-US" b="1" dirty="0" smtClean="0"/>
              <a:t>OK</a:t>
            </a:r>
            <a:r>
              <a:rPr lang="en-US" dirty="0" smtClean="0"/>
              <a:t>.</a:t>
            </a:r>
            <a:endParaRPr lang="en-US" i="1" dirty="0" smtClean="0"/>
          </a:p>
          <a:p>
            <a:pPr eaLnBrk="1" fontAlgn="auto" hangingPunct="1">
              <a:spcBef>
                <a:spcPts val="0"/>
              </a:spcBef>
              <a:spcAft>
                <a:spcPts val="0"/>
              </a:spcAft>
              <a:defRPr/>
            </a:pPr>
            <a:endParaRPr lang="en-US" dirty="0" smtClean="0"/>
          </a:p>
          <a:p>
            <a:pPr eaLnBrk="1" fontAlgn="auto" hangingPunct="1">
              <a:spcBef>
                <a:spcPts val="0"/>
              </a:spcBef>
              <a:spcAft>
                <a:spcPts val="0"/>
              </a:spcAft>
              <a:defRPr/>
            </a:pPr>
            <a:endParaRPr lang="en-US" dirty="0" smtClean="0"/>
          </a:p>
          <a:p>
            <a:pPr eaLnBrk="1" fontAlgn="auto" hangingPunct="1">
              <a:spcBef>
                <a:spcPts val="0"/>
              </a:spcBef>
              <a:spcAft>
                <a:spcPts val="0"/>
              </a:spcAft>
              <a:defRPr/>
            </a:pPr>
            <a:r>
              <a:rPr lang="en-US" dirty="0" smtClean="0"/>
              <a:t>To reproduce the background effects on this slide, do the following:</a:t>
            </a:r>
          </a:p>
          <a:p>
            <a:pPr marL="228600" indent="-228600" eaLnBrk="1" fontAlgn="auto" hangingPunct="1">
              <a:spcBef>
                <a:spcPts val="0"/>
              </a:spcBef>
              <a:spcAft>
                <a:spcPts val="0"/>
              </a:spcAft>
              <a:buFont typeface="+mj-lt"/>
              <a:buAutoNum type="arabicPeriod"/>
              <a:defRPr/>
            </a:pPr>
            <a:r>
              <a:rPr lang="en-US" dirty="0" smtClean="0"/>
              <a:t>Right-click the slide background area, and then click </a:t>
            </a:r>
            <a:r>
              <a:rPr lang="en-US" b="1" dirty="0" smtClean="0"/>
              <a:t>Format Background</a:t>
            </a:r>
            <a:r>
              <a:rPr lang="en-US" dirty="0" smtClean="0"/>
              <a:t>. In the </a:t>
            </a:r>
            <a:r>
              <a:rPr lang="en-US" b="1" dirty="0" smtClean="0"/>
              <a:t>Format Background </a:t>
            </a:r>
            <a:r>
              <a:rPr lang="en-US" dirty="0" smtClean="0"/>
              <a:t>dialog box, click </a:t>
            </a:r>
            <a:r>
              <a:rPr lang="en-US" b="1" dirty="0" smtClean="0"/>
              <a:t>Fill</a:t>
            </a:r>
            <a:r>
              <a:rPr lang="en-US" dirty="0" smtClean="0"/>
              <a:t> in the left pane, select </a:t>
            </a:r>
            <a:r>
              <a:rPr lang="en-US" b="1" dirty="0" smtClean="0"/>
              <a:t>Gradient fill</a:t>
            </a:r>
            <a:r>
              <a:rPr lang="en-US" dirty="0" smtClean="0"/>
              <a:t> in the </a:t>
            </a:r>
            <a:r>
              <a:rPr lang="en-US" b="1" dirty="0" smtClean="0"/>
              <a:t>Fill</a:t>
            </a:r>
            <a:r>
              <a:rPr lang="en-US" dirty="0" smtClean="0"/>
              <a:t> pane, and then do the following:</a:t>
            </a:r>
          </a:p>
          <a:p>
            <a:pPr marL="685800" lvl="1" indent="-228600" eaLnBrk="1" fontAlgn="auto" hangingPunct="1">
              <a:spcBef>
                <a:spcPts val="0"/>
              </a:spcBef>
              <a:spcAft>
                <a:spcPts val="0"/>
              </a:spcAft>
              <a:buFont typeface="Arial" pitchFamily="34" charset="0"/>
              <a:buChar char="•"/>
              <a:defRPr/>
            </a:pPr>
            <a:r>
              <a:rPr lang="en-US" dirty="0" smtClean="0"/>
              <a:t>In the </a:t>
            </a:r>
            <a:r>
              <a:rPr lang="en-US" b="1" dirty="0" smtClean="0"/>
              <a:t>Type</a:t>
            </a:r>
            <a:r>
              <a:rPr lang="en-US" dirty="0" smtClean="0"/>
              <a:t> list, select </a:t>
            </a:r>
            <a:r>
              <a:rPr lang="en-US" b="1" dirty="0" smtClean="0"/>
              <a:t>Linear</a:t>
            </a:r>
            <a:r>
              <a:rPr lang="en-US" dirty="0" smtClean="0"/>
              <a:t>.</a:t>
            </a:r>
          </a:p>
          <a:p>
            <a:pPr marL="685800" lvl="1" indent="-228600" eaLnBrk="1" fontAlgn="auto" hangingPunct="1">
              <a:spcBef>
                <a:spcPts val="0"/>
              </a:spcBef>
              <a:spcAft>
                <a:spcPts val="0"/>
              </a:spcAft>
              <a:buFont typeface="Arial" pitchFamily="34" charset="0"/>
              <a:buChar char="•"/>
              <a:defRPr/>
            </a:pPr>
            <a:r>
              <a:rPr lang="en-US" dirty="0" smtClean="0"/>
              <a:t>Click the button next to </a:t>
            </a:r>
            <a:r>
              <a:rPr lang="en-US" b="1" dirty="0" smtClean="0"/>
              <a:t>Direction</a:t>
            </a:r>
            <a:r>
              <a:rPr lang="en-US" dirty="0" smtClean="0"/>
              <a:t>, and then click </a:t>
            </a:r>
            <a:r>
              <a:rPr lang="en-US" b="1" dirty="0" smtClean="0"/>
              <a:t>Linear Down </a:t>
            </a:r>
            <a:r>
              <a:rPr lang="en-US" dirty="0" smtClean="0"/>
              <a:t>(first row, second option from the left).</a:t>
            </a:r>
            <a:endParaRPr lang="en-US" b="1" dirty="0" smtClean="0"/>
          </a:p>
          <a:p>
            <a:pPr marL="685800" lvl="1" indent="-228600" eaLnBrk="1" fontAlgn="auto" hangingPunct="1">
              <a:spcBef>
                <a:spcPts val="0"/>
              </a:spcBef>
              <a:spcAft>
                <a:spcPts val="0"/>
              </a:spcAft>
              <a:buFont typeface="Arial" pitchFamily="34" charset="0"/>
              <a:buChar char="•"/>
              <a:defRPr/>
            </a:pPr>
            <a:r>
              <a:rPr lang="en-US" dirty="0" smtClean="0"/>
              <a:t>Under </a:t>
            </a:r>
            <a:r>
              <a:rPr lang="en-US" b="1" dirty="0" smtClean="0"/>
              <a:t>Gradient stops</a:t>
            </a:r>
            <a:r>
              <a:rPr lang="en-US" dirty="0" smtClean="0"/>
              <a:t>, click </a:t>
            </a:r>
            <a:r>
              <a:rPr lang="en-US" b="1" dirty="0" smtClean="0"/>
              <a:t>Add</a:t>
            </a:r>
            <a:r>
              <a:rPr lang="en-US" dirty="0" smtClean="0"/>
              <a:t> or </a:t>
            </a:r>
            <a:r>
              <a:rPr lang="en-US" b="1" dirty="0" smtClean="0"/>
              <a:t>Remove</a:t>
            </a:r>
            <a:r>
              <a:rPr lang="en-US" dirty="0" smtClean="0"/>
              <a:t> until two stops appear in the drop-down list.</a:t>
            </a:r>
          </a:p>
          <a:p>
            <a:pPr marL="228600" indent="-228600" eaLnBrk="1" fontAlgn="auto" hangingPunct="1">
              <a:spcBef>
                <a:spcPts val="0"/>
              </a:spcBef>
              <a:spcAft>
                <a:spcPts val="0"/>
              </a:spcAft>
              <a:buFont typeface="+mj-lt"/>
              <a:buAutoNum type="arabicPeriod"/>
              <a:defRPr/>
            </a:pPr>
            <a:r>
              <a:rPr lang="en-US" dirty="0" smtClean="0"/>
              <a:t>Also under </a:t>
            </a:r>
            <a:r>
              <a:rPr lang="en-US" b="1" dirty="0" smtClean="0"/>
              <a:t>Gradient stops</a:t>
            </a:r>
            <a:r>
              <a:rPr lang="en-US" dirty="0" smtClean="0"/>
              <a:t>, customize the gradient stops as follows:</a:t>
            </a:r>
          </a:p>
          <a:p>
            <a:pPr marL="685800" lvl="1" indent="-228600" eaLnBrk="1" fontAlgn="auto" hangingPunct="1">
              <a:spcBef>
                <a:spcPts val="0"/>
              </a:spcBef>
              <a:spcAft>
                <a:spcPts val="0"/>
              </a:spcAft>
              <a:buFont typeface="Arial" pitchFamily="34" charset="0"/>
              <a:buChar char="•"/>
              <a:defRPr/>
            </a:pPr>
            <a:r>
              <a:rPr lang="en-US" dirty="0" smtClean="0"/>
              <a:t>Select </a:t>
            </a:r>
            <a:r>
              <a:rPr lang="en-US" b="1" dirty="0" smtClean="0"/>
              <a:t>Stop 1 </a:t>
            </a:r>
            <a:r>
              <a:rPr lang="en-US" dirty="0" smtClean="0"/>
              <a:t>from the list, and then do the following:</a:t>
            </a:r>
          </a:p>
          <a:p>
            <a:pPr marL="1143000" lvl="2" indent="-228600" eaLnBrk="1" fontAlgn="auto" hangingPunct="1">
              <a:spcBef>
                <a:spcPts val="0"/>
              </a:spcBef>
              <a:spcAft>
                <a:spcPts val="0"/>
              </a:spcAft>
              <a:buFont typeface="Arial" pitchFamily="34" charset="0"/>
              <a:buChar char="•"/>
              <a:defRPr/>
            </a:pPr>
            <a:r>
              <a:rPr lang="en-US" dirty="0" smtClean="0"/>
              <a:t>In the </a:t>
            </a:r>
            <a:r>
              <a:rPr lang="en-US" b="1" dirty="0" smtClean="0"/>
              <a:t>Stop position </a:t>
            </a:r>
            <a:r>
              <a:rPr lang="en-US" dirty="0" smtClean="0"/>
              <a:t>box, enter </a:t>
            </a:r>
            <a:r>
              <a:rPr lang="en-US" b="1" dirty="0" smtClean="0"/>
              <a:t>46%</a:t>
            </a:r>
            <a:r>
              <a:rPr lang="en-US" dirty="0" smtClean="0"/>
              <a:t>.</a:t>
            </a:r>
          </a:p>
          <a:p>
            <a:pPr marL="1143000" lvl="2" indent="-228600" eaLnBrk="1" fontAlgn="auto" hangingPunct="1">
              <a:spcBef>
                <a:spcPts val="0"/>
              </a:spcBef>
              <a:spcAft>
                <a:spcPts val="0"/>
              </a:spcAft>
              <a:buFont typeface="Arial" pitchFamily="34" charset="0"/>
              <a:buChar char="•"/>
              <a:defRPr/>
            </a:pPr>
            <a:r>
              <a:rPr lang="en-US" dirty="0" smtClean="0"/>
              <a:t>Click the button next to </a:t>
            </a:r>
            <a:r>
              <a:rPr lang="en-US" b="1" dirty="0" smtClean="0"/>
              <a:t>Color</a:t>
            </a:r>
            <a:r>
              <a:rPr lang="en-US" dirty="0" smtClean="0"/>
              <a:t>, and then under </a:t>
            </a:r>
            <a:r>
              <a:rPr lang="en-US" b="1" dirty="0" smtClean="0"/>
              <a:t>Theme Colors</a:t>
            </a:r>
            <a:r>
              <a:rPr lang="en-US" dirty="0" smtClean="0"/>
              <a:t> click </a:t>
            </a:r>
            <a:r>
              <a:rPr lang="en-US" b="1" dirty="0" smtClean="0"/>
              <a:t>White, Background 1 </a:t>
            </a:r>
            <a:r>
              <a:rPr lang="en-US" dirty="0" smtClean="0"/>
              <a:t>(first row, first option from the left).</a:t>
            </a:r>
          </a:p>
          <a:p>
            <a:pPr marL="685800" lvl="1" indent="-228600" eaLnBrk="1" fontAlgn="auto" hangingPunct="1">
              <a:spcBef>
                <a:spcPts val="0"/>
              </a:spcBef>
              <a:spcAft>
                <a:spcPts val="0"/>
              </a:spcAft>
              <a:buFont typeface="Arial" pitchFamily="34" charset="0"/>
              <a:buChar char="•"/>
              <a:defRPr/>
            </a:pPr>
            <a:r>
              <a:rPr lang="en-US" dirty="0" smtClean="0"/>
              <a:t>Select </a:t>
            </a:r>
            <a:r>
              <a:rPr lang="en-US" b="1" dirty="0" smtClean="0"/>
              <a:t>Stop 2 </a:t>
            </a:r>
            <a:r>
              <a:rPr lang="en-US" dirty="0" smtClean="0"/>
              <a:t>from the list, and then do the following: </a:t>
            </a:r>
          </a:p>
          <a:p>
            <a:pPr marL="1143000" lvl="2" indent="-228600" eaLnBrk="1" fontAlgn="auto" hangingPunct="1">
              <a:spcBef>
                <a:spcPts val="0"/>
              </a:spcBef>
              <a:spcAft>
                <a:spcPts val="0"/>
              </a:spcAft>
              <a:buFont typeface="Arial" pitchFamily="34" charset="0"/>
              <a:buChar char="•"/>
              <a:defRPr/>
            </a:pPr>
            <a:r>
              <a:rPr lang="en-US" dirty="0" smtClean="0"/>
              <a:t>In the </a:t>
            </a:r>
            <a:r>
              <a:rPr lang="en-US" b="1" dirty="0" smtClean="0"/>
              <a:t>Stop position </a:t>
            </a:r>
            <a:r>
              <a:rPr lang="en-US" dirty="0" smtClean="0"/>
              <a:t>box, enter </a:t>
            </a:r>
            <a:r>
              <a:rPr lang="en-US" b="1" dirty="0" smtClean="0"/>
              <a:t>100%</a:t>
            </a:r>
            <a:r>
              <a:rPr lang="en-US" dirty="0" smtClean="0"/>
              <a:t>.</a:t>
            </a:r>
          </a:p>
          <a:p>
            <a:pPr marL="1143000" lvl="2" indent="-228600" eaLnBrk="1" fontAlgn="auto" hangingPunct="1">
              <a:spcBef>
                <a:spcPts val="0"/>
              </a:spcBef>
              <a:spcAft>
                <a:spcPts val="0"/>
              </a:spcAft>
              <a:buFont typeface="Arial" pitchFamily="34" charset="0"/>
              <a:buChar char="•"/>
              <a:defRPr/>
            </a:pPr>
            <a:r>
              <a:rPr lang="en-US" dirty="0" smtClean="0"/>
              <a:t>Click the button next to </a:t>
            </a:r>
            <a:r>
              <a:rPr lang="en-US" b="1" dirty="0" smtClean="0"/>
              <a:t>Color</a:t>
            </a:r>
            <a:r>
              <a:rPr lang="en-US" dirty="0" smtClean="0"/>
              <a:t>, and then under </a:t>
            </a:r>
            <a:r>
              <a:rPr lang="en-US" b="1" dirty="0" smtClean="0"/>
              <a:t>Theme Colors</a:t>
            </a:r>
            <a:r>
              <a:rPr lang="en-US" dirty="0" smtClean="0"/>
              <a:t> click </a:t>
            </a:r>
            <a:r>
              <a:rPr lang="en-US" b="1" dirty="0" smtClean="0"/>
              <a:t>Blue, Accent 1, Lighter 60% </a:t>
            </a:r>
            <a:r>
              <a:rPr lang="en-US" dirty="0" smtClean="0"/>
              <a:t>(third row, fifth option from the left).</a:t>
            </a:r>
          </a:p>
          <a:p>
            <a:pPr eaLnBrk="1" fontAlgn="auto" hangingPunct="1">
              <a:lnSpc>
                <a:spcPct val="90000"/>
              </a:lnSpc>
              <a:spcBef>
                <a:spcPts val="0"/>
              </a:spcBef>
              <a:spcAft>
                <a:spcPts val="600"/>
              </a:spcAft>
              <a:defRPr/>
            </a:pPr>
            <a:endParaRPr lang="en-US" sz="1400" dirty="0" smtClean="0"/>
          </a:p>
        </p:txBody>
      </p:sp>
    </p:spTree>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3969" name="Slide Image Placeholder 1"/>
          <p:cNvSpPr>
            <a:spLocks noGrp="1" noRot="1" noChangeAspect="1" noTextEdit="1"/>
          </p:cNvSpPr>
          <p:nvPr>
            <p:ph type="sldImg"/>
          </p:nvPr>
        </p:nvSpPr>
        <p:spPr bwMode="auto">
          <a:xfrm>
            <a:off x="536575" y="503238"/>
            <a:ext cx="3140075" cy="2354262"/>
          </a:xfrm>
          <a:noFill/>
          <a:ln>
            <a:solidFill>
              <a:srgbClr val="000000"/>
            </a:solidFill>
            <a:miter lim="800000"/>
            <a:headEnd/>
            <a:tailEnd/>
          </a:ln>
        </p:spPr>
      </p:sp>
      <p:sp>
        <p:nvSpPr>
          <p:cNvPr id="3" name="Notes Placeholder 2"/>
          <p:cNvSpPr>
            <a:spLocks noGrp="1"/>
          </p:cNvSpPr>
          <p:nvPr>
            <p:ph type="body" idx="1"/>
          </p:nvPr>
        </p:nvSpPr>
        <p:spPr/>
        <p:txBody>
          <a:bodyPr/>
          <a:lstStyle/>
          <a:p>
            <a:pPr eaLnBrk="1" fontAlgn="auto" hangingPunct="1">
              <a:spcBef>
                <a:spcPts val="0"/>
              </a:spcBef>
              <a:spcAft>
                <a:spcPts val="0"/>
              </a:spcAft>
              <a:defRPr/>
            </a:pPr>
            <a:r>
              <a:rPr lang="en-US" sz="1400" b="1" dirty="0" smtClean="0"/>
              <a:t>Custom animation effects: fly in and box out</a:t>
            </a:r>
          </a:p>
          <a:p>
            <a:pPr eaLnBrk="1" fontAlgn="auto" hangingPunct="1">
              <a:spcBef>
                <a:spcPts val="0"/>
              </a:spcBef>
              <a:spcAft>
                <a:spcPts val="0"/>
              </a:spcAft>
              <a:defRPr/>
            </a:pPr>
            <a:r>
              <a:rPr lang="en-US" sz="1400" dirty="0" smtClean="0"/>
              <a:t>(Intermediate)</a:t>
            </a:r>
          </a:p>
          <a:p>
            <a:pPr eaLnBrk="1" fontAlgn="auto" hangingPunct="1">
              <a:spcBef>
                <a:spcPts val="0"/>
              </a:spcBef>
              <a:spcAft>
                <a:spcPts val="0"/>
              </a:spcAft>
              <a:defRPr/>
            </a:pPr>
            <a:endParaRPr lang="en-US" dirty="0" smtClean="0"/>
          </a:p>
          <a:p>
            <a:pPr eaLnBrk="1" fontAlgn="auto" hangingPunct="1">
              <a:spcBef>
                <a:spcPts val="0"/>
              </a:spcBef>
              <a:spcAft>
                <a:spcPts val="0"/>
              </a:spcAft>
              <a:defRPr/>
            </a:pPr>
            <a:endParaRPr lang="en-US" dirty="0" smtClean="0"/>
          </a:p>
          <a:p>
            <a:pPr eaLnBrk="1" fontAlgn="auto" hangingPunct="1">
              <a:spcBef>
                <a:spcPts val="0"/>
              </a:spcBef>
              <a:spcAft>
                <a:spcPts val="0"/>
              </a:spcAft>
              <a:defRPr/>
            </a:pPr>
            <a:r>
              <a:rPr lang="en-US" b="1" dirty="0" smtClean="0"/>
              <a:t>Tip</a:t>
            </a:r>
            <a:r>
              <a:rPr lang="en-US" dirty="0" smtClean="0"/>
              <a:t>: For best results when reproducing the picture effect on this slide, you may want to use the </a:t>
            </a:r>
            <a:r>
              <a:rPr lang="en-US" b="1" dirty="0" smtClean="0"/>
              <a:t>Snap objects to other objects</a:t>
            </a:r>
            <a:r>
              <a:rPr lang="en-US" dirty="0" smtClean="0"/>
              <a:t> feature. To do so, right-click the slide background and then click </a:t>
            </a:r>
            <a:r>
              <a:rPr lang="en-US" b="1" dirty="0" smtClean="0"/>
              <a:t>Grid and Guides</a:t>
            </a:r>
            <a:r>
              <a:rPr lang="en-US" dirty="0" smtClean="0"/>
              <a:t>. Under </a:t>
            </a:r>
            <a:r>
              <a:rPr lang="en-US" b="1" dirty="0" smtClean="0"/>
              <a:t>Snap to</a:t>
            </a:r>
            <a:r>
              <a:rPr lang="en-US" dirty="0" smtClean="0"/>
              <a:t>, select </a:t>
            </a:r>
            <a:r>
              <a:rPr lang="en-US" b="1" dirty="0" smtClean="0"/>
              <a:t>Snap objects to other objects</a:t>
            </a:r>
            <a:r>
              <a:rPr lang="en-US" dirty="0" smtClean="0"/>
              <a:t>.</a:t>
            </a:r>
          </a:p>
          <a:p>
            <a:pPr eaLnBrk="1" fontAlgn="auto" hangingPunct="1">
              <a:spcBef>
                <a:spcPts val="0"/>
              </a:spcBef>
              <a:spcAft>
                <a:spcPts val="0"/>
              </a:spcAft>
              <a:defRPr/>
            </a:pPr>
            <a:endParaRPr lang="en-US" dirty="0" smtClean="0"/>
          </a:p>
          <a:p>
            <a:pPr eaLnBrk="1" fontAlgn="auto" hangingPunct="1">
              <a:spcBef>
                <a:spcPts val="0"/>
              </a:spcBef>
              <a:spcAft>
                <a:spcPts val="0"/>
              </a:spcAft>
              <a:defRPr/>
            </a:pPr>
            <a:endParaRPr lang="en-US" dirty="0" smtClean="0"/>
          </a:p>
          <a:p>
            <a:pPr eaLnBrk="1" fontAlgn="auto" hangingPunct="1">
              <a:spcBef>
                <a:spcPts val="0"/>
              </a:spcBef>
              <a:spcAft>
                <a:spcPts val="0"/>
              </a:spcAft>
              <a:defRPr/>
            </a:pPr>
            <a:r>
              <a:rPr lang="en-US" dirty="0" smtClean="0"/>
              <a:t>To reproduce the picture effects on this slide, do the following:</a:t>
            </a:r>
            <a:endParaRPr lang="en-US" b="1" dirty="0" smtClean="0"/>
          </a:p>
          <a:p>
            <a:pPr marL="228600" indent="-228600" eaLnBrk="1" fontAlgn="auto" hangingPunct="1">
              <a:spcBef>
                <a:spcPts val="0"/>
              </a:spcBef>
              <a:spcAft>
                <a:spcPts val="0"/>
              </a:spcAft>
              <a:buFont typeface="+mj-lt"/>
              <a:buAutoNum type="arabicPeriod"/>
              <a:defRPr/>
            </a:pPr>
            <a:r>
              <a:rPr lang="en-US" dirty="0" smtClean="0"/>
              <a:t>On the </a:t>
            </a:r>
            <a:r>
              <a:rPr lang="en-US" b="1" dirty="0" smtClean="0"/>
              <a:t>Home</a:t>
            </a:r>
            <a:r>
              <a:rPr lang="en-US" dirty="0" smtClean="0"/>
              <a:t> tab, in the </a:t>
            </a:r>
            <a:r>
              <a:rPr lang="en-US" b="1" dirty="0" smtClean="0"/>
              <a:t>Slides</a:t>
            </a:r>
            <a:r>
              <a:rPr lang="en-US" dirty="0" smtClean="0"/>
              <a:t> group, click </a:t>
            </a:r>
            <a:r>
              <a:rPr lang="en-US" b="1" dirty="0" smtClean="0"/>
              <a:t>Layout</a:t>
            </a:r>
            <a:r>
              <a:rPr lang="en-US" dirty="0" smtClean="0"/>
              <a:t> and then click </a:t>
            </a:r>
            <a:r>
              <a:rPr lang="en-US" b="1" dirty="0" smtClean="0"/>
              <a:t>Blank</a:t>
            </a:r>
            <a:r>
              <a:rPr lang="en-US" dirty="0" smtClean="0"/>
              <a:t>. </a:t>
            </a:r>
          </a:p>
          <a:p>
            <a:pPr marL="228600" indent="-228600" eaLnBrk="1" fontAlgn="auto" hangingPunct="1">
              <a:spcBef>
                <a:spcPts val="0"/>
              </a:spcBef>
              <a:spcAft>
                <a:spcPts val="0"/>
              </a:spcAft>
              <a:buFont typeface="+mj-lt"/>
              <a:buAutoNum type="arabicPeriod"/>
              <a:defRPr/>
            </a:pPr>
            <a:r>
              <a:rPr lang="en-US" dirty="0" smtClean="0"/>
              <a:t>On the </a:t>
            </a:r>
            <a:r>
              <a:rPr lang="en-US" b="1" dirty="0" smtClean="0"/>
              <a:t>Insert tab</a:t>
            </a:r>
            <a:r>
              <a:rPr lang="en-US" dirty="0" smtClean="0"/>
              <a:t>, in the </a:t>
            </a:r>
            <a:r>
              <a:rPr lang="en-US" b="1" dirty="0" smtClean="0"/>
              <a:t>Illustrations</a:t>
            </a:r>
            <a:r>
              <a:rPr lang="en-US" dirty="0" smtClean="0"/>
              <a:t> group, click </a:t>
            </a:r>
            <a:r>
              <a:rPr lang="en-US" b="1" dirty="0" smtClean="0"/>
              <a:t>Picture.</a:t>
            </a:r>
            <a:endParaRPr lang="en-US" dirty="0" smtClean="0"/>
          </a:p>
          <a:p>
            <a:pPr marL="228600" indent="-228600" eaLnBrk="1" fontAlgn="auto" hangingPunct="1">
              <a:spcBef>
                <a:spcPts val="0"/>
              </a:spcBef>
              <a:spcAft>
                <a:spcPts val="0"/>
              </a:spcAft>
              <a:buFont typeface="+mj-lt"/>
              <a:buAutoNum type="arabicPeriod"/>
              <a:defRPr/>
            </a:pPr>
            <a:r>
              <a:rPr lang="en-US" dirty="0" smtClean="0"/>
              <a:t>In the </a:t>
            </a:r>
            <a:r>
              <a:rPr lang="en-US" b="1" dirty="0" smtClean="0"/>
              <a:t>Insert Picture </a:t>
            </a:r>
            <a:r>
              <a:rPr lang="en-US" dirty="0" smtClean="0"/>
              <a:t>dialog box, select a picture and then click </a:t>
            </a:r>
            <a:r>
              <a:rPr lang="en-US" b="1" dirty="0" smtClean="0"/>
              <a:t>Insert</a:t>
            </a:r>
            <a:r>
              <a:rPr lang="en-US" dirty="0" smtClean="0"/>
              <a:t>.</a:t>
            </a:r>
          </a:p>
          <a:p>
            <a:pPr marL="228600" indent="-228600" eaLnBrk="1" fontAlgn="auto" hangingPunct="1">
              <a:spcBef>
                <a:spcPts val="0"/>
              </a:spcBef>
              <a:spcAft>
                <a:spcPts val="0"/>
              </a:spcAft>
              <a:buFont typeface="+mj-lt"/>
              <a:buAutoNum type="arabicPeriod"/>
              <a:defRPr/>
            </a:pPr>
            <a:r>
              <a:rPr lang="en-US" dirty="0" smtClean="0"/>
              <a:t>On the slide, select the picture. Under </a:t>
            </a:r>
            <a:r>
              <a:rPr lang="en-US" b="1" dirty="0" smtClean="0"/>
              <a:t>Picture Tools</a:t>
            </a:r>
            <a:r>
              <a:rPr lang="en-US" dirty="0" smtClean="0"/>
              <a:t>, on the </a:t>
            </a:r>
            <a:r>
              <a:rPr lang="en-US" b="1" dirty="0" smtClean="0"/>
              <a:t>Format</a:t>
            </a:r>
            <a:r>
              <a:rPr lang="en-US" dirty="0" smtClean="0"/>
              <a:t> tab, in the bottom right corner of the </a:t>
            </a:r>
            <a:r>
              <a:rPr lang="en-US" b="1" dirty="0" smtClean="0"/>
              <a:t>Size</a:t>
            </a:r>
            <a:r>
              <a:rPr lang="en-US" dirty="0" smtClean="0"/>
              <a:t> group, click the </a:t>
            </a:r>
            <a:r>
              <a:rPr lang="en-US" b="1" dirty="0" smtClean="0"/>
              <a:t>Size and Position</a:t>
            </a:r>
            <a:r>
              <a:rPr lang="en-US" dirty="0" smtClean="0"/>
              <a:t> dialog box launcher. In the </a:t>
            </a:r>
            <a:r>
              <a:rPr lang="en-US" b="1" dirty="0" smtClean="0"/>
              <a:t>Size and Position </a:t>
            </a:r>
            <a:r>
              <a:rPr lang="en-US" dirty="0" smtClean="0"/>
              <a:t> dialog box, on the </a:t>
            </a:r>
            <a:r>
              <a:rPr lang="en-US" b="1" dirty="0" smtClean="0"/>
              <a:t>Size</a:t>
            </a:r>
            <a:r>
              <a:rPr lang="en-US" dirty="0" smtClean="0"/>
              <a:t> tab, resize or crop the picture as needed so that under </a:t>
            </a:r>
            <a:r>
              <a:rPr lang="en-US" b="1" dirty="0" smtClean="0"/>
              <a:t>Size and rotate</a:t>
            </a:r>
            <a:r>
              <a:rPr lang="en-US" dirty="0" smtClean="0"/>
              <a:t>, the </a:t>
            </a:r>
            <a:r>
              <a:rPr lang="en-US" b="1" dirty="0" smtClean="0"/>
              <a:t>Height</a:t>
            </a:r>
            <a:r>
              <a:rPr lang="en-US" dirty="0" smtClean="0"/>
              <a:t> box is set to </a:t>
            </a:r>
            <a:r>
              <a:rPr lang="en-US" b="1" dirty="0" smtClean="0"/>
              <a:t>4”</a:t>
            </a:r>
            <a:r>
              <a:rPr lang="en-US" dirty="0" smtClean="0"/>
              <a:t> and the </a:t>
            </a:r>
            <a:r>
              <a:rPr lang="en-US" b="1" dirty="0" smtClean="0"/>
              <a:t>Width</a:t>
            </a:r>
            <a:r>
              <a:rPr lang="en-US" dirty="0" smtClean="0"/>
              <a:t> box is set to </a:t>
            </a:r>
            <a:r>
              <a:rPr lang="en-US" b="1" dirty="0" smtClean="0"/>
              <a:t>5.33”</a:t>
            </a:r>
            <a:r>
              <a:rPr lang="en-US" dirty="0" smtClean="0"/>
              <a:t>. Resize the picture under </a:t>
            </a:r>
            <a:r>
              <a:rPr lang="en-US" b="1" dirty="0" smtClean="0"/>
              <a:t>Size and rotate </a:t>
            </a:r>
            <a:r>
              <a:rPr lang="en-US" dirty="0" smtClean="0"/>
              <a:t>by entering values into the </a:t>
            </a:r>
            <a:r>
              <a:rPr lang="en-US" b="1" dirty="0" smtClean="0"/>
              <a:t>Height</a:t>
            </a:r>
            <a:r>
              <a:rPr lang="en-US" dirty="0" smtClean="0"/>
              <a:t> and </a:t>
            </a:r>
            <a:r>
              <a:rPr lang="en-US" b="1" dirty="0" smtClean="0"/>
              <a:t>Width</a:t>
            </a:r>
            <a:r>
              <a:rPr lang="en-US" dirty="0" smtClean="0"/>
              <a:t> boxes. Crop the picture under </a:t>
            </a:r>
            <a:r>
              <a:rPr lang="en-US" b="1" dirty="0" smtClean="0"/>
              <a:t>Crop from </a:t>
            </a:r>
            <a:r>
              <a:rPr lang="en-US" dirty="0" smtClean="0"/>
              <a:t>by entering values into the </a:t>
            </a:r>
            <a:r>
              <a:rPr lang="en-US" b="1" dirty="0" smtClean="0"/>
              <a:t>Left</a:t>
            </a:r>
            <a:r>
              <a:rPr lang="en-US" dirty="0" smtClean="0"/>
              <a:t>, </a:t>
            </a:r>
            <a:r>
              <a:rPr lang="en-US" b="1" dirty="0" smtClean="0"/>
              <a:t>Right</a:t>
            </a:r>
            <a:r>
              <a:rPr lang="en-US" dirty="0" smtClean="0"/>
              <a:t>, </a:t>
            </a:r>
            <a:r>
              <a:rPr lang="en-US" b="1" dirty="0" smtClean="0"/>
              <a:t>Top</a:t>
            </a:r>
            <a:r>
              <a:rPr lang="en-US" dirty="0" smtClean="0"/>
              <a:t>, and </a:t>
            </a:r>
            <a:r>
              <a:rPr lang="en-US" b="1" dirty="0" smtClean="0"/>
              <a:t>Bottom</a:t>
            </a:r>
            <a:r>
              <a:rPr lang="en-US" dirty="0" smtClean="0"/>
              <a:t> boxes. </a:t>
            </a:r>
          </a:p>
          <a:p>
            <a:pPr marL="228600" indent="-228600" eaLnBrk="1" fontAlgn="auto" hangingPunct="1">
              <a:spcBef>
                <a:spcPts val="0"/>
              </a:spcBef>
              <a:spcAft>
                <a:spcPts val="0"/>
              </a:spcAft>
              <a:buFont typeface="+mj-lt"/>
              <a:buAutoNum type="arabicPeriod"/>
              <a:defRPr/>
            </a:pPr>
            <a:r>
              <a:rPr lang="en-US" dirty="0" smtClean="0"/>
              <a:t>On the </a:t>
            </a:r>
            <a:r>
              <a:rPr lang="en-US" b="1" dirty="0" smtClean="0"/>
              <a:t>Home</a:t>
            </a:r>
            <a:r>
              <a:rPr lang="en-US" dirty="0" smtClean="0"/>
              <a:t> tab, in the </a:t>
            </a:r>
            <a:r>
              <a:rPr lang="en-US" b="1" dirty="0" smtClean="0"/>
              <a:t>Drawing</a:t>
            </a:r>
            <a:r>
              <a:rPr lang="en-US" dirty="0" smtClean="0"/>
              <a:t> group, click </a:t>
            </a:r>
            <a:r>
              <a:rPr lang="en-US" b="1" dirty="0" smtClean="0"/>
              <a:t>Arrange</a:t>
            </a:r>
            <a:r>
              <a:rPr lang="en-US" dirty="0" smtClean="0"/>
              <a:t>,</a:t>
            </a:r>
            <a:r>
              <a:rPr lang="en-US" b="1" dirty="0" smtClean="0"/>
              <a:t> </a:t>
            </a:r>
            <a:r>
              <a:rPr lang="en-US" dirty="0" smtClean="0"/>
              <a:t>point to </a:t>
            </a:r>
            <a:r>
              <a:rPr lang="en-US" b="1" dirty="0" smtClean="0"/>
              <a:t>Align</a:t>
            </a:r>
            <a:r>
              <a:rPr lang="en-US" dirty="0" smtClean="0"/>
              <a:t>, and then do the following: </a:t>
            </a:r>
          </a:p>
          <a:p>
            <a:pPr marL="685800" lvl="1" indent="-228600" eaLnBrk="1" fontAlgn="auto" hangingPunct="1">
              <a:spcBef>
                <a:spcPts val="0"/>
              </a:spcBef>
              <a:spcAft>
                <a:spcPts val="0"/>
              </a:spcAft>
              <a:buFont typeface="+mj-lt"/>
              <a:buAutoNum type="arabicPeriod"/>
              <a:defRPr/>
            </a:pPr>
            <a:r>
              <a:rPr lang="en-US" dirty="0" smtClean="0"/>
              <a:t>Click </a:t>
            </a:r>
            <a:r>
              <a:rPr lang="en-US" b="1" dirty="0" smtClean="0"/>
              <a:t>Align to Slide</a:t>
            </a:r>
            <a:r>
              <a:rPr lang="en-US" dirty="0" smtClean="0"/>
              <a:t>.</a:t>
            </a:r>
          </a:p>
          <a:p>
            <a:pPr marL="685800" lvl="1" indent="-228600" eaLnBrk="1" fontAlgn="auto" hangingPunct="1">
              <a:spcBef>
                <a:spcPts val="0"/>
              </a:spcBef>
              <a:spcAft>
                <a:spcPts val="0"/>
              </a:spcAft>
              <a:buFont typeface="+mj-lt"/>
              <a:buAutoNum type="arabicPeriod"/>
              <a:defRPr/>
            </a:pPr>
            <a:r>
              <a:rPr lang="en-US" dirty="0" smtClean="0"/>
              <a:t>Click </a:t>
            </a:r>
            <a:r>
              <a:rPr lang="en-US" b="1" dirty="0" smtClean="0"/>
              <a:t>Align Center</a:t>
            </a:r>
            <a:r>
              <a:rPr lang="en-US" dirty="0" smtClean="0"/>
              <a:t>.</a:t>
            </a:r>
          </a:p>
          <a:p>
            <a:pPr marL="685800" lvl="1" indent="-228600" eaLnBrk="1" fontAlgn="auto" hangingPunct="1">
              <a:spcBef>
                <a:spcPts val="0"/>
              </a:spcBef>
              <a:spcAft>
                <a:spcPts val="0"/>
              </a:spcAft>
              <a:buFont typeface="+mj-lt"/>
              <a:buAutoNum type="arabicPeriod"/>
              <a:defRPr/>
            </a:pPr>
            <a:r>
              <a:rPr lang="en-US" dirty="0" smtClean="0"/>
              <a:t>Click </a:t>
            </a:r>
            <a:r>
              <a:rPr lang="en-US" b="1" dirty="0" smtClean="0"/>
              <a:t>Align Middle</a:t>
            </a:r>
            <a:r>
              <a:rPr lang="en-US" dirty="0" smtClean="0"/>
              <a:t>.</a:t>
            </a:r>
            <a:r>
              <a:rPr lang="en-US" b="1" dirty="0" smtClean="0"/>
              <a:t> </a:t>
            </a:r>
          </a:p>
          <a:p>
            <a:pPr marL="228600" indent="-228600" eaLnBrk="1" fontAlgn="auto" hangingPunct="1">
              <a:spcBef>
                <a:spcPts val="0"/>
              </a:spcBef>
              <a:spcAft>
                <a:spcPts val="0"/>
              </a:spcAft>
              <a:buFont typeface="+mj-lt"/>
              <a:buAutoNum type="arabicPeriod" startAt="6"/>
              <a:defRPr/>
            </a:pPr>
            <a:r>
              <a:rPr lang="en-US" dirty="0" smtClean="0"/>
              <a:t>On the </a:t>
            </a:r>
            <a:r>
              <a:rPr lang="en-US" b="1" dirty="0" smtClean="0"/>
              <a:t>Home</a:t>
            </a:r>
            <a:r>
              <a:rPr lang="en-US" dirty="0" smtClean="0"/>
              <a:t> tab, in the </a:t>
            </a:r>
            <a:r>
              <a:rPr lang="en-US" b="1" dirty="0" smtClean="0"/>
              <a:t>Drawing</a:t>
            </a:r>
            <a:r>
              <a:rPr lang="en-US" dirty="0" smtClean="0"/>
              <a:t> group, click </a:t>
            </a:r>
            <a:r>
              <a:rPr lang="en-US" b="1" dirty="0" smtClean="0"/>
              <a:t>Shapes</a:t>
            </a:r>
            <a:r>
              <a:rPr lang="en-US" dirty="0" smtClean="0"/>
              <a:t>, and then under </a:t>
            </a:r>
            <a:r>
              <a:rPr lang="en-US" b="1" dirty="0" smtClean="0"/>
              <a:t>Rectangles</a:t>
            </a:r>
            <a:r>
              <a:rPr lang="en-US" dirty="0" smtClean="0"/>
              <a:t> click </a:t>
            </a:r>
            <a:r>
              <a:rPr lang="en-US" b="1" dirty="0" smtClean="0"/>
              <a:t>Rectangle</a:t>
            </a:r>
            <a:r>
              <a:rPr lang="en-US" dirty="0" smtClean="0"/>
              <a:t> (first option from the left).</a:t>
            </a:r>
          </a:p>
          <a:p>
            <a:pPr marL="228600" indent="-228600" eaLnBrk="1" fontAlgn="auto" hangingPunct="1">
              <a:spcBef>
                <a:spcPts val="0"/>
              </a:spcBef>
              <a:spcAft>
                <a:spcPts val="0"/>
              </a:spcAft>
              <a:buFont typeface="+mj-lt"/>
              <a:buAutoNum type="arabicPeriod" startAt="6"/>
              <a:defRPr/>
            </a:pPr>
            <a:r>
              <a:rPr lang="en-US" dirty="0" smtClean="0"/>
              <a:t>On the slide, drag to draw a rectangle.</a:t>
            </a:r>
          </a:p>
          <a:p>
            <a:pPr marL="228600" indent="-228600" eaLnBrk="1" fontAlgn="auto" hangingPunct="1">
              <a:spcBef>
                <a:spcPts val="0"/>
              </a:spcBef>
              <a:spcAft>
                <a:spcPts val="0"/>
              </a:spcAft>
              <a:buFont typeface="+mj-lt"/>
              <a:buAutoNum type="arabicPeriod" startAt="6"/>
              <a:defRPr/>
            </a:pPr>
            <a:r>
              <a:rPr lang="en-US" dirty="0" smtClean="0"/>
              <a:t>Select the rectangle. Under</a:t>
            </a:r>
            <a:r>
              <a:rPr lang="en-US" b="1" dirty="0" smtClean="0"/>
              <a:t> Drawing</a:t>
            </a:r>
            <a:r>
              <a:rPr lang="en-US" dirty="0" smtClean="0"/>
              <a:t> </a:t>
            </a:r>
            <a:r>
              <a:rPr lang="en-US" b="1" dirty="0" smtClean="0"/>
              <a:t>Tools</a:t>
            </a:r>
            <a:r>
              <a:rPr lang="en-US" dirty="0" smtClean="0"/>
              <a:t>, on the </a:t>
            </a:r>
            <a:r>
              <a:rPr lang="en-US" b="1" dirty="0" smtClean="0"/>
              <a:t>Format </a:t>
            </a:r>
            <a:r>
              <a:rPr lang="en-US" dirty="0" smtClean="0"/>
              <a:t>tab, in the </a:t>
            </a:r>
            <a:r>
              <a:rPr lang="en-US" b="1" dirty="0" smtClean="0"/>
              <a:t>Size</a:t>
            </a:r>
            <a:r>
              <a:rPr lang="en-US" dirty="0" smtClean="0"/>
              <a:t> group, do the following:</a:t>
            </a:r>
          </a:p>
          <a:p>
            <a:pPr marL="685800" lvl="1" indent="-228600" eaLnBrk="1" fontAlgn="auto" hangingPunct="1">
              <a:spcBef>
                <a:spcPts val="0"/>
              </a:spcBef>
              <a:spcAft>
                <a:spcPts val="0"/>
              </a:spcAft>
              <a:buFont typeface="Arial" pitchFamily="34" charset="0"/>
              <a:buChar char="•"/>
              <a:defRPr/>
            </a:pPr>
            <a:r>
              <a:rPr lang="en-US" dirty="0" smtClean="0"/>
              <a:t>In the in the </a:t>
            </a:r>
            <a:r>
              <a:rPr lang="en-US" b="1" dirty="0" smtClean="0"/>
              <a:t>Shape Height </a:t>
            </a:r>
            <a:r>
              <a:rPr lang="en-US" dirty="0" smtClean="0"/>
              <a:t>box, enter </a:t>
            </a:r>
            <a:r>
              <a:rPr lang="en-US" b="1" dirty="0" smtClean="0"/>
              <a:t>0.05”</a:t>
            </a:r>
            <a:r>
              <a:rPr lang="en-US" dirty="0" smtClean="0"/>
              <a:t>.</a:t>
            </a:r>
          </a:p>
          <a:p>
            <a:pPr marL="685800" lvl="1" indent="-228600" eaLnBrk="1" fontAlgn="auto" hangingPunct="1">
              <a:spcBef>
                <a:spcPts val="0"/>
              </a:spcBef>
              <a:spcAft>
                <a:spcPts val="0"/>
              </a:spcAft>
              <a:buFont typeface="Arial" pitchFamily="34" charset="0"/>
              <a:buChar char="•"/>
              <a:defRPr/>
            </a:pPr>
            <a:r>
              <a:rPr lang="en-US" dirty="0" smtClean="0"/>
              <a:t>In the </a:t>
            </a:r>
            <a:r>
              <a:rPr lang="en-US" b="1" dirty="0" smtClean="0"/>
              <a:t>Shape Width </a:t>
            </a:r>
            <a:r>
              <a:rPr lang="en-US" dirty="0" smtClean="0"/>
              <a:t>box, enter </a:t>
            </a:r>
            <a:r>
              <a:rPr lang="en-US" b="1" dirty="0" smtClean="0"/>
              <a:t>10.3”</a:t>
            </a:r>
            <a:r>
              <a:rPr lang="en-US" dirty="0" smtClean="0"/>
              <a:t>.</a:t>
            </a:r>
          </a:p>
          <a:p>
            <a:pPr marL="228600" indent="-228600" eaLnBrk="1" fontAlgn="auto" hangingPunct="1">
              <a:spcBef>
                <a:spcPts val="0"/>
              </a:spcBef>
              <a:spcAft>
                <a:spcPts val="0"/>
              </a:spcAft>
              <a:buFont typeface="+mj-lt"/>
              <a:buAutoNum type="arabicPeriod" startAt="6"/>
              <a:defRPr/>
            </a:pPr>
            <a:r>
              <a:rPr lang="en-US" dirty="0" smtClean="0"/>
              <a:t>Under</a:t>
            </a:r>
            <a:r>
              <a:rPr lang="en-US" b="1" dirty="0" smtClean="0"/>
              <a:t> Drawing</a:t>
            </a:r>
            <a:r>
              <a:rPr lang="en-US" dirty="0" smtClean="0"/>
              <a:t> </a:t>
            </a:r>
            <a:r>
              <a:rPr lang="en-US" b="1" dirty="0" smtClean="0"/>
              <a:t>Tools</a:t>
            </a:r>
            <a:r>
              <a:rPr lang="en-US" dirty="0" smtClean="0"/>
              <a:t>, on the </a:t>
            </a:r>
            <a:r>
              <a:rPr lang="en-US" b="1" dirty="0" smtClean="0"/>
              <a:t>Format </a:t>
            </a:r>
            <a:r>
              <a:rPr lang="en-US" dirty="0" smtClean="0"/>
              <a:t>tab, in the </a:t>
            </a:r>
            <a:r>
              <a:rPr lang="en-US" b="1" dirty="0" smtClean="0"/>
              <a:t>Shape Styles</a:t>
            </a:r>
            <a:r>
              <a:rPr lang="en-US" dirty="0" smtClean="0"/>
              <a:t> group, click the arrow next to </a:t>
            </a:r>
            <a:r>
              <a:rPr lang="en-US" b="1" dirty="0" smtClean="0"/>
              <a:t>Shape Fill</a:t>
            </a:r>
            <a:r>
              <a:rPr lang="en-US" dirty="0" smtClean="0"/>
              <a:t>, and then click </a:t>
            </a:r>
            <a:r>
              <a:rPr lang="en-US" b="1" dirty="0" smtClean="0"/>
              <a:t>Blue, Accent 1 </a:t>
            </a:r>
            <a:r>
              <a:rPr lang="en-US" dirty="0" smtClean="0"/>
              <a:t>(first row, fifth option from the left).</a:t>
            </a:r>
          </a:p>
          <a:p>
            <a:pPr marL="228600" indent="-228600" eaLnBrk="1" fontAlgn="auto" hangingPunct="1">
              <a:spcBef>
                <a:spcPts val="0"/>
              </a:spcBef>
              <a:spcAft>
                <a:spcPts val="0"/>
              </a:spcAft>
              <a:buFont typeface="+mj-lt"/>
              <a:buAutoNum type="arabicPeriod" startAt="6"/>
              <a:defRPr/>
            </a:pPr>
            <a:r>
              <a:rPr lang="en-US" dirty="0" smtClean="0"/>
              <a:t>Under</a:t>
            </a:r>
            <a:r>
              <a:rPr lang="en-US" b="1" dirty="0" smtClean="0"/>
              <a:t> Drawing</a:t>
            </a:r>
            <a:r>
              <a:rPr lang="en-US" dirty="0" smtClean="0"/>
              <a:t> </a:t>
            </a:r>
            <a:r>
              <a:rPr lang="en-US" b="1" dirty="0" smtClean="0"/>
              <a:t>Tools</a:t>
            </a:r>
            <a:r>
              <a:rPr lang="en-US" dirty="0" smtClean="0"/>
              <a:t>, on the </a:t>
            </a:r>
            <a:r>
              <a:rPr lang="en-US" b="1" dirty="0" smtClean="0"/>
              <a:t>Format </a:t>
            </a:r>
            <a:r>
              <a:rPr lang="en-US" dirty="0" smtClean="0"/>
              <a:t>tab, in the </a:t>
            </a:r>
            <a:r>
              <a:rPr lang="en-US" b="1" dirty="0" smtClean="0"/>
              <a:t>Shape Styles</a:t>
            </a:r>
            <a:r>
              <a:rPr lang="en-US" dirty="0" smtClean="0"/>
              <a:t> group, click </a:t>
            </a:r>
            <a:r>
              <a:rPr lang="en-US" b="1" dirty="0" smtClean="0"/>
              <a:t>Shape Effects</a:t>
            </a:r>
            <a:r>
              <a:rPr lang="en-US" dirty="0" smtClean="0"/>
              <a:t>, point to </a:t>
            </a:r>
            <a:r>
              <a:rPr lang="en-US" b="1" dirty="0" smtClean="0"/>
              <a:t>Preset, </a:t>
            </a:r>
            <a:r>
              <a:rPr lang="en-US" dirty="0" smtClean="0"/>
              <a:t>and then under </a:t>
            </a:r>
            <a:r>
              <a:rPr lang="en-US" b="1" dirty="0" smtClean="0"/>
              <a:t>Presets</a:t>
            </a:r>
            <a:r>
              <a:rPr lang="en-US" dirty="0" smtClean="0"/>
              <a:t>, click </a:t>
            </a:r>
            <a:r>
              <a:rPr lang="en-US" b="1" dirty="0" smtClean="0"/>
              <a:t>Preset 8 </a:t>
            </a:r>
            <a:r>
              <a:rPr lang="en-US" dirty="0" smtClean="0"/>
              <a:t>(second row, fourth option from the left).</a:t>
            </a:r>
          </a:p>
          <a:p>
            <a:pPr marL="228600" indent="-228600" eaLnBrk="1" fontAlgn="auto" hangingPunct="1">
              <a:spcBef>
                <a:spcPts val="0"/>
              </a:spcBef>
              <a:spcAft>
                <a:spcPts val="0"/>
              </a:spcAft>
              <a:buFont typeface="+mj-lt"/>
              <a:buAutoNum type="arabicPeriod" startAt="6"/>
              <a:defRPr/>
            </a:pPr>
            <a:r>
              <a:rPr lang="en-US" dirty="0" smtClean="0"/>
              <a:t>Select the rectangle. On the </a:t>
            </a:r>
            <a:r>
              <a:rPr lang="en-US" b="1" dirty="0" smtClean="0"/>
              <a:t>Home </a:t>
            </a:r>
            <a:r>
              <a:rPr lang="en-US" dirty="0" smtClean="0"/>
              <a:t>tab, in the </a:t>
            </a:r>
            <a:r>
              <a:rPr lang="en-US" b="1" dirty="0" smtClean="0"/>
              <a:t>Clipboard </a:t>
            </a:r>
            <a:r>
              <a:rPr lang="en-US" dirty="0" smtClean="0"/>
              <a:t>group, click the arrow under </a:t>
            </a:r>
            <a:r>
              <a:rPr lang="en-US" b="1" dirty="0" smtClean="0"/>
              <a:t>Paste</a:t>
            </a:r>
            <a:r>
              <a:rPr lang="en-US" dirty="0" smtClean="0"/>
              <a:t>,</a:t>
            </a:r>
            <a:r>
              <a:rPr lang="en-US" b="1" dirty="0" smtClean="0"/>
              <a:t> </a:t>
            </a:r>
            <a:r>
              <a:rPr lang="en-US" dirty="0" smtClean="0"/>
              <a:t>and then click </a:t>
            </a:r>
            <a:r>
              <a:rPr lang="en-US" b="1" dirty="0" smtClean="0"/>
              <a:t>Duplicate</a:t>
            </a:r>
            <a:r>
              <a:rPr lang="en-US" dirty="0" smtClean="0"/>
              <a:t>.</a:t>
            </a:r>
            <a:r>
              <a:rPr lang="en-US" b="1" dirty="0" smtClean="0"/>
              <a:t> </a:t>
            </a:r>
            <a:r>
              <a:rPr lang="en-US" dirty="0" smtClean="0"/>
              <a:t>Repeat this process two more times for a total of four rectangles.</a:t>
            </a:r>
          </a:p>
          <a:p>
            <a:pPr marL="228600" indent="-228600" eaLnBrk="1" fontAlgn="auto" hangingPunct="1">
              <a:spcBef>
                <a:spcPts val="0"/>
              </a:spcBef>
              <a:spcAft>
                <a:spcPts val="0"/>
              </a:spcAft>
              <a:buFont typeface="+mj-lt"/>
              <a:buAutoNum type="arabicPeriod" startAt="6"/>
              <a:defRPr/>
            </a:pPr>
            <a:r>
              <a:rPr lang="en-US" dirty="0" smtClean="0"/>
              <a:t>Drag one of the rectangles until the bottom edge of the rectangle meets the top edge of the picture.</a:t>
            </a:r>
          </a:p>
          <a:p>
            <a:pPr marL="228600" indent="-228600" eaLnBrk="1" fontAlgn="auto" hangingPunct="1">
              <a:spcBef>
                <a:spcPts val="0"/>
              </a:spcBef>
              <a:spcAft>
                <a:spcPts val="0"/>
              </a:spcAft>
              <a:buFont typeface="+mj-lt"/>
              <a:buAutoNum type="arabicPeriod" startAt="6"/>
              <a:defRPr/>
            </a:pPr>
            <a:r>
              <a:rPr lang="en-US" dirty="0" smtClean="0"/>
              <a:t>Drag another rectangle until the top edge of the rectangle meets the bottom edge of the picture.</a:t>
            </a:r>
          </a:p>
          <a:p>
            <a:pPr marL="228600" indent="-228600" eaLnBrk="1" fontAlgn="auto" hangingPunct="1">
              <a:spcBef>
                <a:spcPts val="0"/>
              </a:spcBef>
              <a:spcAft>
                <a:spcPts val="0"/>
              </a:spcAft>
              <a:buFont typeface="+mj-lt"/>
              <a:buAutoNum type="arabicPeriod" startAt="6"/>
              <a:defRPr/>
            </a:pPr>
            <a:r>
              <a:rPr lang="en-US" dirty="0" smtClean="0"/>
              <a:t>Press and hold CTRL, and then select the other two rectangles. Under</a:t>
            </a:r>
            <a:r>
              <a:rPr lang="en-US" b="1" dirty="0" smtClean="0"/>
              <a:t> Drawing</a:t>
            </a:r>
            <a:r>
              <a:rPr lang="en-US" dirty="0" smtClean="0"/>
              <a:t> </a:t>
            </a:r>
            <a:r>
              <a:rPr lang="en-US" b="1" dirty="0" smtClean="0"/>
              <a:t>Tools</a:t>
            </a:r>
            <a:r>
              <a:rPr lang="en-US" dirty="0" smtClean="0"/>
              <a:t>, on the </a:t>
            </a:r>
            <a:r>
              <a:rPr lang="en-US" b="1" dirty="0" smtClean="0"/>
              <a:t>Format </a:t>
            </a:r>
            <a:r>
              <a:rPr lang="en-US" dirty="0" smtClean="0"/>
              <a:t>tab, in the </a:t>
            </a:r>
            <a:r>
              <a:rPr lang="en-US" b="1" dirty="0" smtClean="0"/>
              <a:t>Size</a:t>
            </a:r>
            <a:r>
              <a:rPr lang="en-US" dirty="0" smtClean="0"/>
              <a:t> group, do the following: </a:t>
            </a:r>
          </a:p>
          <a:p>
            <a:pPr marL="685800" lvl="1" indent="-228600" eaLnBrk="1" fontAlgn="auto" hangingPunct="1">
              <a:spcBef>
                <a:spcPts val="0"/>
              </a:spcBef>
              <a:spcAft>
                <a:spcPts val="0"/>
              </a:spcAft>
              <a:buFont typeface="Arial" pitchFamily="34" charset="0"/>
              <a:buChar char="•"/>
              <a:defRPr/>
            </a:pPr>
            <a:r>
              <a:rPr lang="en-US" dirty="0" smtClean="0"/>
              <a:t>In the in the </a:t>
            </a:r>
            <a:r>
              <a:rPr lang="en-US" b="1" dirty="0" smtClean="0"/>
              <a:t>Shape Height </a:t>
            </a:r>
            <a:r>
              <a:rPr lang="en-US" dirty="0" smtClean="0"/>
              <a:t>box, enter </a:t>
            </a:r>
            <a:r>
              <a:rPr lang="en-US" b="1" dirty="0" smtClean="0"/>
              <a:t>7.8”</a:t>
            </a:r>
            <a:r>
              <a:rPr lang="en-US" dirty="0" smtClean="0"/>
              <a:t>.</a:t>
            </a:r>
          </a:p>
          <a:p>
            <a:pPr marL="685800" lvl="1" indent="-228600" eaLnBrk="1" fontAlgn="auto" hangingPunct="1">
              <a:spcBef>
                <a:spcPts val="0"/>
              </a:spcBef>
              <a:spcAft>
                <a:spcPts val="0"/>
              </a:spcAft>
              <a:buFont typeface="Arial" pitchFamily="34" charset="0"/>
              <a:buChar char="•"/>
              <a:defRPr/>
            </a:pPr>
            <a:r>
              <a:rPr lang="en-US" dirty="0" smtClean="0"/>
              <a:t>In the </a:t>
            </a:r>
            <a:r>
              <a:rPr lang="en-US" b="1" dirty="0" smtClean="0"/>
              <a:t>Shape Width </a:t>
            </a:r>
            <a:r>
              <a:rPr lang="en-US" dirty="0" smtClean="0"/>
              <a:t>box, enter </a:t>
            </a:r>
            <a:r>
              <a:rPr lang="en-US" b="1" dirty="0" smtClean="0"/>
              <a:t>0.05”</a:t>
            </a:r>
            <a:r>
              <a:rPr lang="en-US" dirty="0" smtClean="0"/>
              <a:t>.</a:t>
            </a:r>
          </a:p>
          <a:p>
            <a:pPr marL="228600" indent="-228600" eaLnBrk="1" fontAlgn="auto" hangingPunct="1">
              <a:spcBef>
                <a:spcPts val="0"/>
              </a:spcBef>
              <a:spcAft>
                <a:spcPts val="0"/>
              </a:spcAft>
              <a:buFont typeface="+mj-lt"/>
              <a:buAutoNum type="arabicPeriod" startAt="15"/>
              <a:defRPr/>
            </a:pPr>
            <a:r>
              <a:rPr lang="en-US" dirty="0" smtClean="0"/>
              <a:t>Drag one of the vertical rectangles until the right edge of the rectangle meets the left edge of the picture.</a:t>
            </a:r>
          </a:p>
          <a:p>
            <a:pPr marL="228600" indent="-228600" eaLnBrk="1" fontAlgn="auto" hangingPunct="1">
              <a:spcBef>
                <a:spcPts val="0"/>
              </a:spcBef>
              <a:spcAft>
                <a:spcPts val="0"/>
              </a:spcAft>
              <a:buFont typeface="+mj-lt"/>
              <a:buAutoNum type="arabicPeriod" startAt="15"/>
              <a:defRPr/>
            </a:pPr>
            <a:r>
              <a:rPr lang="en-US" dirty="0" smtClean="0"/>
              <a:t>Drag the other vertical rectangle until the left edge of the rectangle meets the right edge of the picture. </a:t>
            </a:r>
          </a:p>
          <a:p>
            <a:pPr marL="228600" indent="-228600" eaLnBrk="1" fontAlgn="auto" hangingPunct="1">
              <a:spcBef>
                <a:spcPts val="0"/>
              </a:spcBef>
              <a:spcAft>
                <a:spcPts val="0"/>
              </a:spcAft>
              <a:buFont typeface="+mj-lt"/>
              <a:buAutoNum type="arabicPeriod" startAt="15"/>
              <a:defRPr/>
            </a:pPr>
            <a:r>
              <a:rPr lang="en-US" dirty="0" smtClean="0"/>
              <a:t>Press and hold CTRL, and then select both of the horizontal (top and bottom) rectangles. On the </a:t>
            </a:r>
            <a:r>
              <a:rPr lang="en-US" b="1" dirty="0" smtClean="0"/>
              <a:t>Home</a:t>
            </a:r>
            <a:r>
              <a:rPr lang="en-US" dirty="0" smtClean="0"/>
              <a:t> tab, in the </a:t>
            </a:r>
            <a:r>
              <a:rPr lang="en-US" b="1" dirty="0" smtClean="0"/>
              <a:t>Drawing</a:t>
            </a:r>
            <a:r>
              <a:rPr lang="en-US" dirty="0" smtClean="0"/>
              <a:t> group, click </a:t>
            </a:r>
            <a:r>
              <a:rPr lang="en-US" b="1" dirty="0" smtClean="0"/>
              <a:t>Arrange</a:t>
            </a:r>
            <a:r>
              <a:rPr lang="en-US" dirty="0" smtClean="0"/>
              <a:t>, point to </a:t>
            </a:r>
            <a:r>
              <a:rPr lang="en-US" b="1" dirty="0" smtClean="0"/>
              <a:t>Align</a:t>
            </a:r>
            <a:r>
              <a:rPr lang="en-US" dirty="0" smtClean="0"/>
              <a:t>, and then do the following:</a:t>
            </a:r>
          </a:p>
          <a:p>
            <a:pPr marL="685800" lvl="1" indent="-228600" eaLnBrk="1" fontAlgn="auto" hangingPunct="1">
              <a:spcBef>
                <a:spcPts val="0"/>
              </a:spcBef>
              <a:spcAft>
                <a:spcPts val="0"/>
              </a:spcAft>
              <a:buFont typeface="+mj-lt"/>
              <a:buAutoNum type="arabicPeriod"/>
              <a:defRPr/>
            </a:pPr>
            <a:r>
              <a:rPr lang="en-US" dirty="0" smtClean="0"/>
              <a:t>Click </a:t>
            </a:r>
            <a:r>
              <a:rPr lang="en-US" b="1" dirty="0" smtClean="0"/>
              <a:t>Align to Slide</a:t>
            </a:r>
            <a:r>
              <a:rPr lang="en-US" dirty="0" smtClean="0"/>
              <a:t>.</a:t>
            </a:r>
          </a:p>
          <a:p>
            <a:pPr marL="685800" lvl="1" indent="-228600" eaLnBrk="1" fontAlgn="auto" hangingPunct="1">
              <a:spcBef>
                <a:spcPts val="0"/>
              </a:spcBef>
              <a:spcAft>
                <a:spcPts val="0"/>
              </a:spcAft>
              <a:buFont typeface="+mj-lt"/>
              <a:buAutoNum type="arabicPeriod"/>
              <a:defRPr/>
            </a:pPr>
            <a:r>
              <a:rPr lang="en-US" dirty="0" smtClean="0"/>
              <a:t>Click </a:t>
            </a:r>
            <a:r>
              <a:rPr lang="en-US" b="1" dirty="0" smtClean="0"/>
              <a:t>Align</a:t>
            </a:r>
            <a:r>
              <a:rPr lang="en-US" dirty="0" smtClean="0"/>
              <a:t> </a:t>
            </a:r>
            <a:r>
              <a:rPr lang="en-US" b="1" dirty="0" smtClean="0"/>
              <a:t>Center</a:t>
            </a:r>
            <a:r>
              <a:rPr lang="en-US" dirty="0" smtClean="0"/>
              <a:t>.</a:t>
            </a:r>
          </a:p>
          <a:p>
            <a:pPr marL="228600" indent="-228600" eaLnBrk="1" fontAlgn="auto" hangingPunct="1">
              <a:spcBef>
                <a:spcPts val="0"/>
              </a:spcBef>
              <a:spcAft>
                <a:spcPts val="0"/>
              </a:spcAft>
              <a:buFont typeface="+mj-lt"/>
              <a:buAutoNum type="arabicPeriod" startAt="15"/>
              <a:defRPr/>
            </a:pPr>
            <a:r>
              <a:rPr lang="en-US" dirty="0" smtClean="0"/>
              <a:t>Press and hold CTRL, and then select both of the vertical (left and right) rectangles. On the </a:t>
            </a:r>
            <a:r>
              <a:rPr lang="en-US" b="1" dirty="0" smtClean="0"/>
              <a:t>Home</a:t>
            </a:r>
            <a:r>
              <a:rPr lang="en-US" dirty="0" smtClean="0"/>
              <a:t> tab, in the </a:t>
            </a:r>
            <a:r>
              <a:rPr lang="en-US" b="1" dirty="0" smtClean="0"/>
              <a:t>Drawing</a:t>
            </a:r>
            <a:r>
              <a:rPr lang="en-US" dirty="0" smtClean="0"/>
              <a:t> group, click </a:t>
            </a:r>
            <a:r>
              <a:rPr lang="en-US" b="1" dirty="0" smtClean="0"/>
              <a:t>Arrange</a:t>
            </a:r>
            <a:r>
              <a:rPr lang="en-US" dirty="0" smtClean="0"/>
              <a:t>, point to </a:t>
            </a:r>
            <a:r>
              <a:rPr lang="en-US" b="1" dirty="0" smtClean="0"/>
              <a:t>Align</a:t>
            </a:r>
            <a:r>
              <a:rPr lang="en-US" dirty="0" smtClean="0"/>
              <a:t>, and then do the following:</a:t>
            </a:r>
          </a:p>
          <a:p>
            <a:pPr marL="685800" lvl="1" indent="-228600" eaLnBrk="1" fontAlgn="auto" hangingPunct="1">
              <a:spcBef>
                <a:spcPts val="0"/>
              </a:spcBef>
              <a:spcAft>
                <a:spcPts val="0"/>
              </a:spcAft>
              <a:buFont typeface="+mj-lt"/>
              <a:buAutoNum type="arabicPeriod"/>
              <a:defRPr/>
            </a:pPr>
            <a:r>
              <a:rPr lang="en-US" dirty="0" smtClean="0"/>
              <a:t>Click </a:t>
            </a:r>
            <a:r>
              <a:rPr lang="en-US" b="1" dirty="0" smtClean="0"/>
              <a:t>Align to Slide</a:t>
            </a:r>
            <a:r>
              <a:rPr lang="en-US" dirty="0" smtClean="0"/>
              <a:t>.</a:t>
            </a:r>
          </a:p>
          <a:p>
            <a:pPr marL="685800" lvl="1" indent="-228600" eaLnBrk="1" fontAlgn="auto" hangingPunct="1">
              <a:spcBef>
                <a:spcPts val="0"/>
              </a:spcBef>
              <a:spcAft>
                <a:spcPts val="0"/>
              </a:spcAft>
              <a:buFont typeface="+mj-lt"/>
              <a:buAutoNum type="arabicPeriod"/>
              <a:defRPr/>
            </a:pPr>
            <a:r>
              <a:rPr lang="en-US" dirty="0" smtClean="0"/>
              <a:t>Click </a:t>
            </a:r>
            <a:r>
              <a:rPr lang="en-US" b="1" dirty="0" smtClean="0"/>
              <a:t>Align</a:t>
            </a:r>
            <a:r>
              <a:rPr lang="en-US" dirty="0" smtClean="0"/>
              <a:t> </a:t>
            </a:r>
            <a:r>
              <a:rPr lang="en-US" b="1" dirty="0" smtClean="0"/>
              <a:t>Middle</a:t>
            </a:r>
            <a:r>
              <a:rPr lang="en-US" dirty="0" smtClean="0"/>
              <a:t>.</a:t>
            </a:r>
          </a:p>
          <a:p>
            <a:pPr eaLnBrk="1" fontAlgn="auto" hangingPunct="1">
              <a:spcBef>
                <a:spcPts val="0"/>
              </a:spcBef>
              <a:spcAft>
                <a:spcPts val="0"/>
              </a:spcAft>
              <a:defRPr/>
            </a:pPr>
            <a:endParaRPr lang="en-US" dirty="0" smtClean="0"/>
          </a:p>
          <a:p>
            <a:pPr eaLnBrk="1" fontAlgn="auto" hangingPunct="1">
              <a:spcBef>
                <a:spcPts val="0"/>
              </a:spcBef>
              <a:spcAft>
                <a:spcPts val="0"/>
              </a:spcAft>
              <a:defRPr/>
            </a:pPr>
            <a:endParaRPr lang="en-US" dirty="0" smtClean="0"/>
          </a:p>
          <a:p>
            <a:pPr eaLnBrk="1" fontAlgn="auto" hangingPunct="1">
              <a:spcBef>
                <a:spcPts val="0"/>
              </a:spcBef>
              <a:spcAft>
                <a:spcPts val="0"/>
              </a:spcAft>
              <a:defRPr/>
            </a:pPr>
            <a:r>
              <a:rPr lang="en-US" dirty="0" smtClean="0"/>
              <a:t>To reproduce the animation effects on this slide, do the following:</a:t>
            </a:r>
          </a:p>
          <a:p>
            <a:pPr marL="228600" indent="-228600" eaLnBrk="1" fontAlgn="auto" hangingPunct="1">
              <a:spcBef>
                <a:spcPts val="0"/>
              </a:spcBef>
              <a:spcAft>
                <a:spcPts val="0"/>
              </a:spcAft>
              <a:buFont typeface="+mj-lt"/>
              <a:buAutoNum type="arabicPeriod"/>
              <a:defRPr/>
            </a:pPr>
            <a:r>
              <a:rPr lang="en-US" dirty="0" smtClean="0"/>
              <a:t>On the </a:t>
            </a:r>
            <a:r>
              <a:rPr lang="en-US" b="1" dirty="0" smtClean="0"/>
              <a:t>Animations</a:t>
            </a:r>
            <a:r>
              <a:rPr lang="en-US" dirty="0" smtClean="0"/>
              <a:t> tab, in the </a:t>
            </a:r>
            <a:r>
              <a:rPr lang="en-US" b="1" dirty="0" smtClean="0"/>
              <a:t>Animations</a:t>
            </a:r>
            <a:r>
              <a:rPr lang="en-US" dirty="0" smtClean="0"/>
              <a:t> group, click </a:t>
            </a:r>
            <a:r>
              <a:rPr lang="en-US" b="1" dirty="0" smtClean="0"/>
              <a:t>Custom</a:t>
            </a:r>
            <a:r>
              <a:rPr lang="en-US" dirty="0" smtClean="0"/>
              <a:t> </a:t>
            </a:r>
            <a:r>
              <a:rPr lang="en-US" b="1" dirty="0" smtClean="0"/>
              <a:t>Animation</a:t>
            </a:r>
            <a:r>
              <a:rPr lang="en-US" dirty="0" smtClean="0"/>
              <a:t>.</a:t>
            </a:r>
          </a:p>
          <a:p>
            <a:pPr marL="228600" indent="-228600" eaLnBrk="1" fontAlgn="auto" hangingPunct="1">
              <a:spcBef>
                <a:spcPts val="0"/>
              </a:spcBef>
              <a:spcAft>
                <a:spcPts val="0"/>
              </a:spcAft>
              <a:buFont typeface="+mj-lt"/>
              <a:buAutoNum type="arabicPeriod"/>
              <a:defRPr/>
            </a:pPr>
            <a:r>
              <a:rPr lang="en-US" dirty="0" smtClean="0"/>
              <a:t>Press and hold CTRL, and then select the four rectangles on the slide. In the </a:t>
            </a:r>
            <a:r>
              <a:rPr lang="en-US" b="1" dirty="0" smtClean="0"/>
              <a:t>Custom</a:t>
            </a:r>
            <a:r>
              <a:rPr lang="en-US" dirty="0" smtClean="0"/>
              <a:t> </a:t>
            </a:r>
            <a:r>
              <a:rPr lang="en-US" b="1" dirty="0" smtClean="0"/>
              <a:t>Animation</a:t>
            </a:r>
            <a:r>
              <a:rPr lang="en-US" dirty="0" smtClean="0"/>
              <a:t> task pane, do the following:</a:t>
            </a:r>
          </a:p>
          <a:p>
            <a:pPr marL="685800" lvl="1" indent="-228600" eaLnBrk="1" fontAlgn="auto" hangingPunct="1">
              <a:spcBef>
                <a:spcPts val="0"/>
              </a:spcBef>
              <a:spcAft>
                <a:spcPts val="0"/>
              </a:spcAft>
              <a:buFont typeface="+mj-lt"/>
              <a:buAutoNum type="arabicPeriod"/>
              <a:defRPr/>
            </a:pPr>
            <a:r>
              <a:rPr lang="en-US" dirty="0" smtClean="0"/>
              <a:t>Click </a:t>
            </a:r>
            <a:r>
              <a:rPr lang="en-US" b="1" dirty="0" smtClean="0"/>
              <a:t>Add Effect</a:t>
            </a:r>
            <a:r>
              <a:rPr lang="en-US" dirty="0" smtClean="0"/>
              <a:t>, point to </a:t>
            </a:r>
            <a:r>
              <a:rPr lang="en-US" b="1" dirty="0" smtClean="0"/>
              <a:t>Entrance</a:t>
            </a:r>
            <a:r>
              <a:rPr lang="en-US" dirty="0" smtClean="0"/>
              <a:t>, and then click </a:t>
            </a:r>
            <a:r>
              <a:rPr lang="en-US" b="1" dirty="0" smtClean="0"/>
              <a:t>More</a:t>
            </a:r>
            <a:r>
              <a:rPr lang="en-US" dirty="0" smtClean="0"/>
              <a:t> </a:t>
            </a:r>
            <a:r>
              <a:rPr lang="en-US" b="1" dirty="0" smtClean="0"/>
              <a:t>Effects</a:t>
            </a:r>
            <a:r>
              <a:rPr lang="en-US" dirty="0" smtClean="0"/>
              <a:t>. In the </a:t>
            </a:r>
            <a:r>
              <a:rPr lang="en-US" b="1" dirty="0" smtClean="0"/>
              <a:t>Add Entrance Effect </a:t>
            </a:r>
            <a:r>
              <a:rPr lang="en-US" dirty="0" smtClean="0"/>
              <a:t>dialog box,</a:t>
            </a:r>
            <a:r>
              <a:rPr lang="en-US" b="1" dirty="0" smtClean="0"/>
              <a:t> </a:t>
            </a:r>
            <a:r>
              <a:rPr lang="en-US" dirty="0" smtClean="0"/>
              <a:t>under </a:t>
            </a:r>
            <a:r>
              <a:rPr lang="en-US" b="1" dirty="0" smtClean="0"/>
              <a:t>Basic</a:t>
            </a:r>
            <a:r>
              <a:rPr lang="en-US" dirty="0" smtClean="0"/>
              <a:t>, click </a:t>
            </a:r>
            <a:r>
              <a:rPr lang="en-US" b="1" dirty="0" smtClean="0"/>
              <a:t>Fly In</a:t>
            </a:r>
            <a:r>
              <a:rPr lang="en-US" dirty="0" smtClean="0"/>
              <a:t>, and then click </a:t>
            </a:r>
            <a:r>
              <a:rPr lang="en-US" b="1" dirty="0" smtClean="0"/>
              <a:t>OK</a:t>
            </a:r>
            <a:r>
              <a:rPr lang="en-US" dirty="0" smtClean="0"/>
              <a:t>.</a:t>
            </a:r>
          </a:p>
          <a:p>
            <a:pPr marL="685800" lvl="1" indent="-228600" eaLnBrk="1" fontAlgn="auto" hangingPunct="1">
              <a:spcBef>
                <a:spcPts val="0"/>
              </a:spcBef>
              <a:spcAft>
                <a:spcPts val="0"/>
              </a:spcAft>
              <a:buFont typeface="+mj-lt"/>
              <a:buAutoNum type="arabicPeriod"/>
              <a:defRPr/>
            </a:pPr>
            <a:r>
              <a:rPr lang="en-US" dirty="0" smtClean="0"/>
              <a:t>Under </a:t>
            </a:r>
            <a:r>
              <a:rPr lang="en-US" b="1" dirty="0" smtClean="0"/>
              <a:t>Modify: Fly In</a:t>
            </a:r>
            <a:r>
              <a:rPr lang="en-US" dirty="0" smtClean="0"/>
              <a:t>, in the </a:t>
            </a:r>
            <a:r>
              <a:rPr lang="en-US" b="1" dirty="0" smtClean="0"/>
              <a:t>Start </a:t>
            </a:r>
            <a:r>
              <a:rPr lang="en-US" dirty="0" smtClean="0"/>
              <a:t>list, select </a:t>
            </a:r>
            <a:r>
              <a:rPr lang="en-US" b="1" dirty="0" smtClean="0"/>
              <a:t>With Previous</a:t>
            </a:r>
            <a:r>
              <a:rPr lang="en-US" dirty="0" smtClean="0"/>
              <a:t>.</a:t>
            </a:r>
          </a:p>
          <a:p>
            <a:pPr marL="685800" lvl="1" indent="-228600" eaLnBrk="1" fontAlgn="auto" hangingPunct="1">
              <a:spcBef>
                <a:spcPts val="0"/>
              </a:spcBef>
              <a:spcAft>
                <a:spcPts val="0"/>
              </a:spcAft>
              <a:buFont typeface="+mj-lt"/>
              <a:buAutoNum type="arabicPeriod"/>
              <a:defRPr/>
            </a:pPr>
            <a:r>
              <a:rPr lang="en-US" dirty="0" smtClean="0"/>
              <a:t>Under </a:t>
            </a:r>
            <a:r>
              <a:rPr lang="en-US" b="1" dirty="0" smtClean="0"/>
              <a:t>Modify: Fly In</a:t>
            </a:r>
            <a:r>
              <a:rPr lang="en-US" dirty="0" smtClean="0"/>
              <a:t>, in the </a:t>
            </a:r>
            <a:r>
              <a:rPr lang="en-US" b="1" dirty="0" smtClean="0"/>
              <a:t>Speed </a:t>
            </a:r>
            <a:r>
              <a:rPr lang="en-US" dirty="0" smtClean="0"/>
              <a:t>list, select </a:t>
            </a:r>
            <a:r>
              <a:rPr lang="en-US" b="1" dirty="0" smtClean="0"/>
              <a:t>Medium</a:t>
            </a:r>
            <a:r>
              <a:rPr lang="en-US" dirty="0" smtClean="0"/>
              <a:t>.</a:t>
            </a:r>
          </a:p>
          <a:p>
            <a:pPr marL="228600" indent="-228600" eaLnBrk="1" fontAlgn="auto" hangingPunct="1">
              <a:spcBef>
                <a:spcPts val="0"/>
              </a:spcBef>
              <a:spcAft>
                <a:spcPts val="0"/>
              </a:spcAft>
              <a:buFont typeface="+mj-lt"/>
              <a:buAutoNum type="arabicPeriod"/>
              <a:defRPr/>
            </a:pPr>
            <a:r>
              <a:rPr lang="en-US" dirty="0" smtClean="0"/>
              <a:t>On the slide, select the top horizontal rectangle. In the </a:t>
            </a:r>
            <a:r>
              <a:rPr lang="en-US" b="1" dirty="0" smtClean="0"/>
              <a:t>Custom</a:t>
            </a:r>
            <a:r>
              <a:rPr lang="en-US" dirty="0" smtClean="0"/>
              <a:t> </a:t>
            </a:r>
            <a:r>
              <a:rPr lang="en-US" b="1" dirty="0" smtClean="0"/>
              <a:t>Animation</a:t>
            </a:r>
            <a:r>
              <a:rPr lang="en-US" dirty="0" smtClean="0"/>
              <a:t> task pane, under </a:t>
            </a:r>
            <a:r>
              <a:rPr lang="en-US" b="1" dirty="0" smtClean="0"/>
              <a:t>Modify: Fly-In</a:t>
            </a:r>
            <a:r>
              <a:rPr lang="en-US" dirty="0" smtClean="0"/>
              <a:t>, in the </a:t>
            </a:r>
            <a:r>
              <a:rPr lang="en-US" b="1" dirty="0" smtClean="0"/>
              <a:t>Direction </a:t>
            </a:r>
            <a:r>
              <a:rPr lang="en-US" dirty="0" smtClean="0"/>
              <a:t>list, select </a:t>
            </a:r>
            <a:r>
              <a:rPr lang="en-US" b="1" dirty="0" smtClean="0"/>
              <a:t>From Bottom</a:t>
            </a:r>
            <a:r>
              <a:rPr lang="en-US" dirty="0" smtClean="0"/>
              <a:t>.</a:t>
            </a:r>
          </a:p>
          <a:p>
            <a:pPr marL="228600" indent="-228600" eaLnBrk="1" fontAlgn="auto" hangingPunct="1">
              <a:spcBef>
                <a:spcPts val="0"/>
              </a:spcBef>
              <a:spcAft>
                <a:spcPts val="0"/>
              </a:spcAft>
              <a:buFont typeface="+mj-lt"/>
              <a:buAutoNum type="arabicPeriod"/>
              <a:defRPr/>
            </a:pPr>
            <a:r>
              <a:rPr lang="en-US" dirty="0" smtClean="0"/>
              <a:t>On the slide, select the bottom horizontal rectangle. In the </a:t>
            </a:r>
            <a:r>
              <a:rPr lang="en-US" b="1" dirty="0" smtClean="0"/>
              <a:t>Custom</a:t>
            </a:r>
            <a:r>
              <a:rPr lang="en-US" dirty="0" smtClean="0"/>
              <a:t> </a:t>
            </a:r>
            <a:r>
              <a:rPr lang="en-US" b="1" dirty="0" smtClean="0"/>
              <a:t>Animation</a:t>
            </a:r>
            <a:r>
              <a:rPr lang="en-US" dirty="0" smtClean="0"/>
              <a:t> task pane, under </a:t>
            </a:r>
            <a:r>
              <a:rPr lang="en-US" b="1" dirty="0" smtClean="0"/>
              <a:t>Modify: Fly-In</a:t>
            </a:r>
            <a:r>
              <a:rPr lang="en-US" dirty="0" smtClean="0"/>
              <a:t>, in the </a:t>
            </a:r>
            <a:r>
              <a:rPr lang="en-US" b="1" dirty="0" smtClean="0"/>
              <a:t>Direction </a:t>
            </a:r>
            <a:r>
              <a:rPr lang="en-US" dirty="0" smtClean="0"/>
              <a:t>list, select </a:t>
            </a:r>
            <a:r>
              <a:rPr lang="en-US" b="1" dirty="0" smtClean="0"/>
              <a:t>From Top</a:t>
            </a:r>
            <a:r>
              <a:rPr lang="en-US" dirty="0" smtClean="0"/>
              <a:t>.</a:t>
            </a:r>
          </a:p>
          <a:p>
            <a:pPr marL="228600" indent="-228600" eaLnBrk="1" fontAlgn="auto" hangingPunct="1">
              <a:spcBef>
                <a:spcPts val="0"/>
              </a:spcBef>
              <a:spcAft>
                <a:spcPts val="0"/>
              </a:spcAft>
              <a:buFont typeface="+mj-lt"/>
              <a:buAutoNum type="arabicPeriod"/>
              <a:defRPr/>
            </a:pPr>
            <a:r>
              <a:rPr lang="en-US" dirty="0" smtClean="0"/>
              <a:t>On the slide, select the left vertical rectangle. In the </a:t>
            </a:r>
            <a:r>
              <a:rPr lang="en-US" b="1" dirty="0" smtClean="0"/>
              <a:t>Custom</a:t>
            </a:r>
            <a:r>
              <a:rPr lang="en-US" dirty="0" smtClean="0"/>
              <a:t> </a:t>
            </a:r>
            <a:r>
              <a:rPr lang="en-US" b="1" dirty="0" smtClean="0"/>
              <a:t>Animation</a:t>
            </a:r>
            <a:r>
              <a:rPr lang="en-US" dirty="0" smtClean="0"/>
              <a:t> task pane, under </a:t>
            </a:r>
            <a:r>
              <a:rPr lang="en-US" b="1" dirty="0" smtClean="0"/>
              <a:t>Modify: Fly-In</a:t>
            </a:r>
            <a:r>
              <a:rPr lang="en-US" dirty="0" smtClean="0"/>
              <a:t>, in the </a:t>
            </a:r>
            <a:r>
              <a:rPr lang="en-US" b="1" dirty="0" smtClean="0"/>
              <a:t>Direction </a:t>
            </a:r>
            <a:r>
              <a:rPr lang="en-US" dirty="0" smtClean="0"/>
              <a:t>list, select </a:t>
            </a:r>
            <a:r>
              <a:rPr lang="en-US" b="1" dirty="0" smtClean="0"/>
              <a:t>From Right</a:t>
            </a:r>
            <a:r>
              <a:rPr lang="en-US" dirty="0" smtClean="0"/>
              <a:t>.</a:t>
            </a:r>
          </a:p>
          <a:p>
            <a:pPr marL="228600" indent="-228600" eaLnBrk="1" fontAlgn="auto" hangingPunct="1">
              <a:spcBef>
                <a:spcPts val="0"/>
              </a:spcBef>
              <a:spcAft>
                <a:spcPts val="0"/>
              </a:spcAft>
              <a:buFont typeface="+mj-lt"/>
              <a:buAutoNum type="arabicPeriod"/>
              <a:defRPr/>
            </a:pPr>
            <a:r>
              <a:rPr lang="en-US" dirty="0" smtClean="0"/>
              <a:t>On the slide, select the right vertical rectangle. In the </a:t>
            </a:r>
            <a:r>
              <a:rPr lang="en-US" b="1" dirty="0" smtClean="0"/>
              <a:t>Custom</a:t>
            </a:r>
            <a:r>
              <a:rPr lang="en-US" dirty="0" smtClean="0"/>
              <a:t> </a:t>
            </a:r>
            <a:r>
              <a:rPr lang="en-US" b="1" dirty="0" smtClean="0"/>
              <a:t>Animation</a:t>
            </a:r>
            <a:r>
              <a:rPr lang="en-US" dirty="0" smtClean="0"/>
              <a:t> task pane, under </a:t>
            </a:r>
            <a:r>
              <a:rPr lang="en-US" b="1" dirty="0" smtClean="0"/>
              <a:t>Modify: Fly-In</a:t>
            </a:r>
            <a:r>
              <a:rPr lang="en-US" dirty="0" smtClean="0"/>
              <a:t>, in the </a:t>
            </a:r>
            <a:r>
              <a:rPr lang="en-US" b="1" dirty="0" smtClean="0"/>
              <a:t>Direction </a:t>
            </a:r>
            <a:r>
              <a:rPr lang="en-US" dirty="0" smtClean="0"/>
              <a:t>list, select </a:t>
            </a:r>
            <a:r>
              <a:rPr lang="en-US" b="1" dirty="0" smtClean="0"/>
              <a:t>From Left</a:t>
            </a:r>
            <a:r>
              <a:rPr lang="en-US" dirty="0" smtClean="0"/>
              <a:t>.</a:t>
            </a:r>
          </a:p>
          <a:p>
            <a:pPr marL="228600" indent="-228600" eaLnBrk="1" fontAlgn="auto" hangingPunct="1">
              <a:spcBef>
                <a:spcPts val="0"/>
              </a:spcBef>
              <a:spcAft>
                <a:spcPts val="0"/>
              </a:spcAft>
              <a:buFont typeface="+mj-lt"/>
              <a:buAutoNum type="arabicPeriod"/>
              <a:defRPr/>
            </a:pPr>
            <a:r>
              <a:rPr lang="en-US" dirty="0" smtClean="0"/>
              <a:t>On the slide, select the picture. In the </a:t>
            </a:r>
            <a:r>
              <a:rPr lang="en-US" b="1" dirty="0" smtClean="0"/>
              <a:t>Custom</a:t>
            </a:r>
            <a:r>
              <a:rPr lang="en-US" dirty="0" smtClean="0"/>
              <a:t> </a:t>
            </a:r>
            <a:r>
              <a:rPr lang="en-US" b="1" dirty="0" smtClean="0"/>
              <a:t>Animation</a:t>
            </a:r>
            <a:r>
              <a:rPr lang="en-US" dirty="0" smtClean="0"/>
              <a:t> task pane, do the following: </a:t>
            </a:r>
          </a:p>
          <a:p>
            <a:pPr marL="685800" lvl="1" indent="-228600" eaLnBrk="1" fontAlgn="auto" hangingPunct="1">
              <a:spcBef>
                <a:spcPts val="0"/>
              </a:spcBef>
              <a:spcAft>
                <a:spcPts val="0"/>
              </a:spcAft>
              <a:buFont typeface="+mj-lt"/>
              <a:buAutoNum type="arabicPeriod"/>
              <a:defRPr/>
            </a:pPr>
            <a:r>
              <a:rPr lang="en-US" dirty="0" smtClean="0"/>
              <a:t>Click </a:t>
            </a:r>
            <a:r>
              <a:rPr lang="en-US" b="1" dirty="0" smtClean="0"/>
              <a:t>Add Effect</a:t>
            </a:r>
            <a:r>
              <a:rPr lang="en-US" dirty="0" smtClean="0"/>
              <a:t>, point to </a:t>
            </a:r>
            <a:r>
              <a:rPr lang="en-US" b="1" dirty="0" smtClean="0"/>
              <a:t>Entrance</a:t>
            </a:r>
            <a:r>
              <a:rPr lang="en-US" dirty="0" smtClean="0"/>
              <a:t>, and then click </a:t>
            </a:r>
            <a:r>
              <a:rPr lang="en-US" b="1" dirty="0" smtClean="0"/>
              <a:t>More</a:t>
            </a:r>
            <a:r>
              <a:rPr lang="en-US" dirty="0" smtClean="0"/>
              <a:t> </a:t>
            </a:r>
            <a:r>
              <a:rPr lang="en-US" b="1" dirty="0" smtClean="0"/>
              <a:t>Effects</a:t>
            </a:r>
            <a:r>
              <a:rPr lang="en-US" dirty="0" smtClean="0"/>
              <a:t>. In the </a:t>
            </a:r>
            <a:r>
              <a:rPr lang="en-US" b="1" dirty="0" smtClean="0"/>
              <a:t>Add Entrance Effect</a:t>
            </a:r>
            <a:r>
              <a:rPr lang="en-US" dirty="0" smtClean="0"/>
              <a:t> dialog box, under </a:t>
            </a:r>
            <a:r>
              <a:rPr lang="en-US" b="1" dirty="0" smtClean="0"/>
              <a:t>Basic</a:t>
            </a:r>
            <a:r>
              <a:rPr lang="en-US" dirty="0" smtClean="0"/>
              <a:t>, click </a:t>
            </a:r>
            <a:r>
              <a:rPr lang="en-US" b="1" dirty="0" smtClean="0"/>
              <a:t>Box</a:t>
            </a:r>
            <a:r>
              <a:rPr lang="en-US" dirty="0" smtClean="0"/>
              <a:t>, and then click </a:t>
            </a:r>
            <a:r>
              <a:rPr lang="en-US" b="1" dirty="0" smtClean="0"/>
              <a:t>OK.</a:t>
            </a:r>
          </a:p>
          <a:p>
            <a:pPr marL="685800" lvl="1" indent="-228600" eaLnBrk="1" fontAlgn="auto" hangingPunct="1">
              <a:spcBef>
                <a:spcPts val="0"/>
              </a:spcBef>
              <a:spcAft>
                <a:spcPts val="0"/>
              </a:spcAft>
              <a:buFont typeface="+mj-lt"/>
              <a:buAutoNum type="arabicPeriod"/>
              <a:defRPr/>
            </a:pPr>
            <a:r>
              <a:rPr lang="en-US" dirty="0" smtClean="0"/>
              <a:t>Under </a:t>
            </a:r>
            <a:r>
              <a:rPr lang="en-US" b="1" dirty="0" smtClean="0"/>
              <a:t>Modify: Box</a:t>
            </a:r>
            <a:r>
              <a:rPr lang="en-US" dirty="0" smtClean="0"/>
              <a:t>, in the </a:t>
            </a:r>
            <a:r>
              <a:rPr lang="en-US" b="1" dirty="0" smtClean="0"/>
              <a:t>Start</a:t>
            </a:r>
            <a:r>
              <a:rPr lang="en-US" dirty="0" smtClean="0"/>
              <a:t> list, select </a:t>
            </a:r>
            <a:r>
              <a:rPr lang="en-US" b="1" dirty="0" smtClean="0"/>
              <a:t>With Previous</a:t>
            </a:r>
            <a:r>
              <a:rPr lang="en-US" dirty="0" smtClean="0"/>
              <a:t>.</a:t>
            </a:r>
          </a:p>
          <a:p>
            <a:pPr marL="685800" lvl="1" indent="-228600" eaLnBrk="1" fontAlgn="auto" hangingPunct="1">
              <a:spcBef>
                <a:spcPts val="0"/>
              </a:spcBef>
              <a:spcAft>
                <a:spcPts val="0"/>
              </a:spcAft>
              <a:buFont typeface="+mj-lt"/>
              <a:buAutoNum type="arabicPeriod"/>
              <a:defRPr/>
            </a:pPr>
            <a:r>
              <a:rPr lang="en-US" dirty="0" smtClean="0"/>
              <a:t>Under </a:t>
            </a:r>
            <a:r>
              <a:rPr lang="en-US" b="1" dirty="0" smtClean="0"/>
              <a:t>Modify: Box</a:t>
            </a:r>
            <a:r>
              <a:rPr lang="en-US" dirty="0" smtClean="0"/>
              <a:t>, in the </a:t>
            </a:r>
            <a:r>
              <a:rPr lang="en-US" b="1" dirty="0" smtClean="0"/>
              <a:t>Direction</a:t>
            </a:r>
            <a:r>
              <a:rPr lang="en-US" dirty="0" smtClean="0"/>
              <a:t> list, select </a:t>
            </a:r>
            <a:r>
              <a:rPr lang="en-US" b="1" dirty="0" smtClean="0"/>
              <a:t>Out</a:t>
            </a:r>
            <a:r>
              <a:rPr lang="en-US" dirty="0" smtClean="0"/>
              <a:t>.</a:t>
            </a:r>
          </a:p>
          <a:p>
            <a:pPr marL="228600" indent="-228600" eaLnBrk="1" fontAlgn="auto" hangingPunct="1">
              <a:spcBef>
                <a:spcPts val="0"/>
              </a:spcBef>
              <a:spcAft>
                <a:spcPts val="0"/>
              </a:spcAft>
              <a:buFont typeface="+mj-lt"/>
              <a:buAutoNum type="arabicPeriod"/>
              <a:defRPr/>
            </a:pPr>
            <a:r>
              <a:rPr lang="en-US" dirty="0" smtClean="0"/>
              <a:t>Also in the </a:t>
            </a:r>
            <a:r>
              <a:rPr lang="en-US" b="1" dirty="0" smtClean="0"/>
              <a:t>Custom Animation </a:t>
            </a:r>
            <a:r>
              <a:rPr lang="en-US" dirty="0" smtClean="0"/>
              <a:t>task pane, select the fifth animation effect (box effect for the picture). Click the arrow to the right of the selected effect, and then click </a:t>
            </a:r>
            <a:r>
              <a:rPr lang="en-US" b="1" dirty="0" smtClean="0"/>
              <a:t>Timing</a:t>
            </a:r>
            <a:r>
              <a:rPr lang="en-US" dirty="0" smtClean="0"/>
              <a:t>. In the </a:t>
            </a:r>
            <a:r>
              <a:rPr lang="en-US" b="1" dirty="0" smtClean="0"/>
              <a:t>Fade </a:t>
            </a:r>
            <a:r>
              <a:rPr lang="en-US" dirty="0" smtClean="0"/>
              <a:t>dialog box, on the </a:t>
            </a:r>
            <a:r>
              <a:rPr lang="en-US" b="1" dirty="0" smtClean="0"/>
              <a:t>Timing</a:t>
            </a:r>
            <a:r>
              <a:rPr lang="en-US" dirty="0" smtClean="0"/>
              <a:t> tab, do the following:</a:t>
            </a:r>
          </a:p>
          <a:p>
            <a:pPr marL="685800" lvl="1" indent="-228600" eaLnBrk="1" fontAlgn="auto" hangingPunct="1">
              <a:spcBef>
                <a:spcPts val="0"/>
              </a:spcBef>
              <a:spcAft>
                <a:spcPts val="0"/>
              </a:spcAft>
              <a:buFont typeface="Arial" pitchFamily="34" charset="0"/>
              <a:buChar char="•"/>
              <a:defRPr/>
            </a:pPr>
            <a:r>
              <a:rPr lang="en-US" dirty="0" smtClean="0"/>
              <a:t>In the </a:t>
            </a:r>
            <a:r>
              <a:rPr lang="en-US" b="1" dirty="0" smtClean="0"/>
              <a:t>Delay</a:t>
            </a:r>
            <a:r>
              <a:rPr lang="en-US" dirty="0" smtClean="0"/>
              <a:t> box, enter </a:t>
            </a:r>
            <a:r>
              <a:rPr lang="en-US" b="1" dirty="0" smtClean="0"/>
              <a:t>1.3</a:t>
            </a:r>
            <a:r>
              <a:rPr lang="en-US" dirty="0" smtClean="0"/>
              <a:t>.</a:t>
            </a:r>
          </a:p>
          <a:p>
            <a:pPr marL="685800" lvl="1" indent="-228600" eaLnBrk="1" fontAlgn="auto" hangingPunct="1">
              <a:spcBef>
                <a:spcPts val="0"/>
              </a:spcBef>
              <a:spcAft>
                <a:spcPts val="0"/>
              </a:spcAft>
              <a:buFont typeface="Arial" pitchFamily="34" charset="0"/>
              <a:buChar char="•"/>
              <a:defRPr/>
            </a:pPr>
            <a:r>
              <a:rPr lang="en-US" dirty="0" smtClean="0"/>
              <a:t>In the </a:t>
            </a:r>
            <a:r>
              <a:rPr lang="en-US" b="1" dirty="0" smtClean="0"/>
              <a:t>Speed</a:t>
            </a:r>
            <a:r>
              <a:rPr lang="en-US" dirty="0" smtClean="0"/>
              <a:t> box, enter </a:t>
            </a:r>
            <a:r>
              <a:rPr lang="en-US" b="1" dirty="0" smtClean="0"/>
              <a:t>0.7 seconds</a:t>
            </a:r>
            <a:r>
              <a:rPr lang="en-US" dirty="0" smtClean="0"/>
              <a:t>, and then click </a:t>
            </a:r>
            <a:r>
              <a:rPr lang="en-US" b="1" dirty="0" smtClean="0"/>
              <a:t>OK</a:t>
            </a:r>
            <a:r>
              <a:rPr lang="en-US" dirty="0" smtClean="0"/>
              <a:t>.</a:t>
            </a:r>
          </a:p>
          <a:p>
            <a:pPr marL="228600" indent="-228600" eaLnBrk="1" fontAlgn="auto" hangingPunct="1">
              <a:spcBef>
                <a:spcPts val="0"/>
              </a:spcBef>
              <a:spcAft>
                <a:spcPts val="0"/>
              </a:spcAft>
              <a:buFont typeface="+mj-lt"/>
              <a:buAutoNum type="arabicPeriod"/>
              <a:defRPr/>
            </a:pPr>
            <a:r>
              <a:rPr lang="en-US" dirty="0" smtClean="0"/>
              <a:t>Press and hold CTRL, and then select the four rectangles on the slide. In the </a:t>
            </a:r>
            <a:r>
              <a:rPr lang="en-US" b="1" dirty="0" smtClean="0"/>
              <a:t>Custom</a:t>
            </a:r>
            <a:r>
              <a:rPr lang="en-US" dirty="0" smtClean="0"/>
              <a:t> </a:t>
            </a:r>
            <a:r>
              <a:rPr lang="en-US" b="1" dirty="0" smtClean="0"/>
              <a:t>Animation</a:t>
            </a:r>
            <a:r>
              <a:rPr lang="en-US" dirty="0" smtClean="0"/>
              <a:t> task pane, do the following:</a:t>
            </a:r>
          </a:p>
          <a:p>
            <a:pPr marL="685800" lvl="1" indent="-228600" eaLnBrk="1" fontAlgn="auto" hangingPunct="1">
              <a:spcBef>
                <a:spcPts val="0"/>
              </a:spcBef>
              <a:spcAft>
                <a:spcPts val="0"/>
              </a:spcAft>
              <a:buFont typeface="+mj-lt"/>
              <a:buAutoNum type="arabicPeriod"/>
              <a:defRPr/>
            </a:pPr>
            <a:r>
              <a:rPr lang="en-US" dirty="0" smtClean="0"/>
              <a:t>Click </a:t>
            </a:r>
            <a:r>
              <a:rPr lang="en-US" b="1" dirty="0" smtClean="0"/>
              <a:t>Add Effect</a:t>
            </a:r>
            <a:r>
              <a:rPr lang="en-US" dirty="0" smtClean="0"/>
              <a:t>, point to </a:t>
            </a:r>
            <a:r>
              <a:rPr lang="en-US" b="1" dirty="0" smtClean="0"/>
              <a:t>Exit</a:t>
            </a:r>
            <a:r>
              <a:rPr lang="en-US" dirty="0" smtClean="0"/>
              <a:t>, and then click </a:t>
            </a:r>
            <a:r>
              <a:rPr lang="en-US" b="1" dirty="0" smtClean="0"/>
              <a:t>More</a:t>
            </a:r>
            <a:r>
              <a:rPr lang="en-US" dirty="0" smtClean="0"/>
              <a:t> </a:t>
            </a:r>
            <a:r>
              <a:rPr lang="en-US" b="1" dirty="0" smtClean="0"/>
              <a:t>Effects</a:t>
            </a:r>
            <a:r>
              <a:rPr lang="en-US" dirty="0" smtClean="0"/>
              <a:t>. In the </a:t>
            </a:r>
            <a:r>
              <a:rPr lang="en-US" b="1" dirty="0" smtClean="0"/>
              <a:t>Add Exit Effect </a:t>
            </a:r>
            <a:r>
              <a:rPr lang="en-US" dirty="0" smtClean="0"/>
              <a:t>dialog box,</a:t>
            </a:r>
            <a:r>
              <a:rPr lang="en-US" b="1" dirty="0" smtClean="0"/>
              <a:t> </a:t>
            </a:r>
            <a:r>
              <a:rPr lang="en-US" dirty="0" smtClean="0"/>
              <a:t>under </a:t>
            </a:r>
            <a:r>
              <a:rPr lang="en-US" b="1" dirty="0" smtClean="0"/>
              <a:t>Basic</a:t>
            </a:r>
            <a:r>
              <a:rPr lang="en-US" dirty="0" smtClean="0"/>
              <a:t>, click </a:t>
            </a:r>
            <a:r>
              <a:rPr lang="en-US" b="1" dirty="0" smtClean="0"/>
              <a:t>Fly Out</a:t>
            </a:r>
            <a:r>
              <a:rPr lang="en-US" dirty="0" smtClean="0"/>
              <a:t>, and then click </a:t>
            </a:r>
            <a:r>
              <a:rPr lang="en-US" b="1" dirty="0" smtClean="0"/>
              <a:t>OK</a:t>
            </a:r>
            <a:r>
              <a:rPr lang="en-US" dirty="0" smtClean="0"/>
              <a:t>.</a:t>
            </a:r>
          </a:p>
          <a:p>
            <a:pPr marL="685800" lvl="1" indent="-228600" eaLnBrk="1" fontAlgn="auto" hangingPunct="1">
              <a:spcBef>
                <a:spcPts val="0"/>
              </a:spcBef>
              <a:spcAft>
                <a:spcPts val="0"/>
              </a:spcAft>
              <a:buFont typeface="+mj-lt"/>
              <a:buAutoNum type="arabicPeriod"/>
              <a:defRPr/>
            </a:pPr>
            <a:r>
              <a:rPr lang="en-US" dirty="0" smtClean="0"/>
              <a:t>Under </a:t>
            </a:r>
            <a:r>
              <a:rPr lang="en-US" b="1" dirty="0" smtClean="0"/>
              <a:t>Modify: Fly Out</a:t>
            </a:r>
            <a:r>
              <a:rPr lang="en-US" dirty="0" smtClean="0"/>
              <a:t>, in the </a:t>
            </a:r>
            <a:r>
              <a:rPr lang="en-US" b="1" dirty="0" smtClean="0"/>
              <a:t>Start </a:t>
            </a:r>
            <a:r>
              <a:rPr lang="en-US" dirty="0" smtClean="0"/>
              <a:t>list, select </a:t>
            </a:r>
            <a:r>
              <a:rPr lang="en-US" b="1" dirty="0" smtClean="0"/>
              <a:t>With Previous</a:t>
            </a:r>
            <a:r>
              <a:rPr lang="en-US" dirty="0" smtClean="0"/>
              <a:t>.</a:t>
            </a:r>
          </a:p>
          <a:p>
            <a:pPr marL="685800" lvl="1" indent="-228600" eaLnBrk="1" fontAlgn="auto" hangingPunct="1">
              <a:spcBef>
                <a:spcPts val="0"/>
              </a:spcBef>
              <a:spcAft>
                <a:spcPts val="0"/>
              </a:spcAft>
              <a:buFont typeface="+mj-lt"/>
              <a:buAutoNum type="arabicPeriod"/>
              <a:defRPr/>
            </a:pPr>
            <a:r>
              <a:rPr lang="en-US" dirty="0" smtClean="0"/>
              <a:t>Under </a:t>
            </a:r>
            <a:r>
              <a:rPr lang="en-US" b="1" dirty="0" smtClean="0"/>
              <a:t>Modify: Fly Out</a:t>
            </a:r>
            <a:r>
              <a:rPr lang="en-US" dirty="0" smtClean="0"/>
              <a:t>, in the </a:t>
            </a:r>
            <a:r>
              <a:rPr lang="en-US" b="1" dirty="0" smtClean="0"/>
              <a:t>Speed </a:t>
            </a:r>
            <a:r>
              <a:rPr lang="en-US" dirty="0" smtClean="0"/>
              <a:t>box, select </a:t>
            </a:r>
            <a:r>
              <a:rPr lang="en-US" b="1" dirty="0" smtClean="0"/>
              <a:t>Medium</a:t>
            </a:r>
            <a:r>
              <a:rPr lang="en-US" dirty="0" smtClean="0"/>
              <a:t>. </a:t>
            </a:r>
            <a:endParaRPr lang="en-US" i="1" dirty="0" smtClean="0"/>
          </a:p>
          <a:p>
            <a:pPr marL="228600" indent="-228600" eaLnBrk="1" fontAlgn="auto" hangingPunct="1">
              <a:spcBef>
                <a:spcPts val="0"/>
              </a:spcBef>
              <a:spcAft>
                <a:spcPts val="0"/>
              </a:spcAft>
              <a:buFont typeface="+mj-lt"/>
              <a:buAutoNum type="arabicPeriod"/>
              <a:defRPr/>
            </a:pPr>
            <a:r>
              <a:rPr lang="en-US" dirty="0" smtClean="0"/>
              <a:t>Also in the </a:t>
            </a:r>
            <a:r>
              <a:rPr lang="en-US" b="1" dirty="0" smtClean="0"/>
              <a:t>Custom Animation </a:t>
            </a:r>
            <a:r>
              <a:rPr lang="en-US" dirty="0" smtClean="0"/>
              <a:t>task pane, with all four fly-out effects still selected, click the arrow to the right of the last fly-out effect, and then click </a:t>
            </a:r>
            <a:r>
              <a:rPr lang="en-US" b="1" dirty="0" smtClean="0"/>
              <a:t>Timing</a:t>
            </a:r>
            <a:r>
              <a:rPr lang="en-US" dirty="0" smtClean="0"/>
              <a:t>. In the </a:t>
            </a:r>
            <a:r>
              <a:rPr lang="en-US" b="1" dirty="0" smtClean="0"/>
              <a:t>Fly Out </a:t>
            </a:r>
            <a:r>
              <a:rPr lang="en-US" dirty="0" smtClean="0"/>
              <a:t>dialog box, on the </a:t>
            </a:r>
            <a:r>
              <a:rPr lang="en-US" b="1" dirty="0" smtClean="0"/>
              <a:t>Timing</a:t>
            </a:r>
            <a:r>
              <a:rPr lang="en-US" dirty="0" smtClean="0"/>
              <a:t> tab, in the </a:t>
            </a:r>
            <a:r>
              <a:rPr lang="en-US" b="1" dirty="0" smtClean="0"/>
              <a:t>Delay</a:t>
            </a:r>
            <a:r>
              <a:rPr lang="en-US" dirty="0" smtClean="0"/>
              <a:t> box, enter </a:t>
            </a:r>
            <a:r>
              <a:rPr lang="en-US" b="1" dirty="0" smtClean="0"/>
              <a:t>0</a:t>
            </a:r>
            <a:r>
              <a:rPr lang="en-US" dirty="0" smtClean="0"/>
              <a:t>, and then click </a:t>
            </a:r>
            <a:r>
              <a:rPr lang="en-US" b="1" dirty="0" smtClean="0"/>
              <a:t>OK</a:t>
            </a:r>
            <a:r>
              <a:rPr lang="en-US" dirty="0" smtClean="0"/>
              <a:t>.</a:t>
            </a:r>
          </a:p>
          <a:p>
            <a:pPr marL="228600" indent="-228600" eaLnBrk="1" fontAlgn="auto" hangingPunct="1">
              <a:spcBef>
                <a:spcPts val="0"/>
              </a:spcBef>
              <a:spcAft>
                <a:spcPts val="0"/>
              </a:spcAft>
              <a:buFont typeface="+mj-lt"/>
              <a:buAutoNum type="arabicPeriod"/>
              <a:defRPr/>
            </a:pPr>
            <a:r>
              <a:rPr lang="en-US" dirty="0" smtClean="0"/>
              <a:t>Also in the Custom Animation task pane, select the sixth animation effect (first fly-out effect). Under </a:t>
            </a:r>
            <a:r>
              <a:rPr lang="en-US" b="1" dirty="0" smtClean="0"/>
              <a:t>Modify: Fly Out</a:t>
            </a:r>
            <a:r>
              <a:rPr lang="en-US" dirty="0" smtClean="0"/>
              <a:t>, in the </a:t>
            </a:r>
            <a:r>
              <a:rPr lang="en-US" b="1" dirty="0" smtClean="0"/>
              <a:t>Start </a:t>
            </a:r>
            <a:r>
              <a:rPr lang="en-US" dirty="0" smtClean="0"/>
              <a:t>list, select </a:t>
            </a:r>
            <a:r>
              <a:rPr lang="en-US" b="1" dirty="0" smtClean="0"/>
              <a:t>On Click</a:t>
            </a:r>
            <a:r>
              <a:rPr lang="en-US" dirty="0" smtClean="0"/>
              <a:t>.</a:t>
            </a:r>
          </a:p>
          <a:p>
            <a:pPr marL="228600" indent="-228600" eaLnBrk="1" fontAlgn="auto" hangingPunct="1">
              <a:spcBef>
                <a:spcPts val="0"/>
              </a:spcBef>
              <a:spcAft>
                <a:spcPts val="0"/>
              </a:spcAft>
              <a:buFont typeface="+mj-lt"/>
              <a:buAutoNum type="arabicPeriod"/>
              <a:defRPr/>
            </a:pPr>
            <a:r>
              <a:rPr lang="en-US" dirty="0" smtClean="0"/>
              <a:t>On the slide, select the top horizontal rectangle. In the </a:t>
            </a:r>
            <a:r>
              <a:rPr lang="en-US" b="1" dirty="0" smtClean="0"/>
              <a:t>Custom</a:t>
            </a:r>
            <a:r>
              <a:rPr lang="en-US" dirty="0" smtClean="0"/>
              <a:t> </a:t>
            </a:r>
            <a:r>
              <a:rPr lang="en-US" b="1" dirty="0" smtClean="0"/>
              <a:t>Animation</a:t>
            </a:r>
            <a:r>
              <a:rPr lang="en-US" dirty="0" smtClean="0"/>
              <a:t> task pane, select the highlighted fly-out effect. Under </a:t>
            </a:r>
            <a:r>
              <a:rPr lang="en-US" b="1" dirty="0" smtClean="0"/>
              <a:t>Modify: Fly Out</a:t>
            </a:r>
            <a:r>
              <a:rPr lang="en-US" dirty="0" smtClean="0"/>
              <a:t>, in the </a:t>
            </a:r>
            <a:r>
              <a:rPr lang="en-US" b="1" dirty="0" smtClean="0"/>
              <a:t>Direction </a:t>
            </a:r>
            <a:r>
              <a:rPr lang="en-US" dirty="0" smtClean="0"/>
              <a:t>list, select </a:t>
            </a:r>
            <a:r>
              <a:rPr lang="en-US" b="1" dirty="0" smtClean="0"/>
              <a:t>To Bottom</a:t>
            </a:r>
            <a:r>
              <a:rPr lang="en-US" dirty="0" smtClean="0"/>
              <a:t>.</a:t>
            </a:r>
          </a:p>
          <a:p>
            <a:pPr marL="228600" indent="-228600" eaLnBrk="1" fontAlgn="auto" hangingPunct="1">
              <a:spcBef>
                <a:spcPts val="0"/>
              </a:spcBef>
              <a:spcAft>
                <a:spcPts val="0"/>
              </a:spcAft>
              <a:buFont typeface="+mj-lt"/>
              <a:buAutoNum type="arabicPeriod"/>
              <a:defRPr/>
            </a:pPr>
            <a:r>
              <a:rPr lang="en-US" dirty="0" smtClean="0"/>
              <a:t>On the slide, select the bottom horizontal rectangle. In the </a:t>
            </a:r>
            <a:r>
              <a:rPr lang="en-US" b="1" dirty="0" smtClean="0"/>
              <a:t>Custom</a:t>
            </a:r>
            <a:r>
              <a:rPr lang="en-US" dirty="0" smtClean="0"/>
              <a:t> </a:t>
            </a:r>
            <a:r>
              <a:rPr lang="en-US" b="1" dirty="0" smtClean="0"/>
              <a:t>Animation</a:t>
            </a:r>
            <a:r>
              <a:rPr lang="en-US" dirty="0" smtClean="0"/>
              <a:t> task pane, select the highlighted fly-out effect. Under </a:t>
            </a:r>
            <a:r>
              <a:rPr lang="en-US" b="1" dirty="0" smtClean="0"/>
              <a:t>Modify: Fly Out</a:t>
            </a:r>
            <a:r>
              <a:rPr lang="en-US" dirty="0" smtClean="0"/>
              <a:t>, in the </a:t>
            </a:r>
            <a:r>
              <a:rPr lang="en-US" b="1" dirty="0" smtClean="0"/>
              <a:t>Direction </a:t>
            </a:r>
            <a:r>
              <a:rPr lang="en-US" dirty="0" smtClean="0"/>
              <a:t>list, select </a:t>
            </a:r>
            <a:r>
              <a:rPr lang="en-US" b="1" dirty="0" smtClean="0"/>
              <a:t>To Top</a:t>
            </a:r>
            <a:r>
              <a:rPr lang="en-US" dirty="0" smtClean="0"/>
              <a:t>.</a:t>
            </a:r>
          </a:p>
          <a:p>
            <a:pPr marL="228600" indent="-228600" eaLnBrk="1" fontAlgn="auto" hangingPunct="1">
              <a:spcBef>
                <a:spcPts val="0"/>
              </a:spcBef>
              <a:spcAft>
                <a:spcPts val="0"/>
              </a:spcAft>
              <a:buFont typeface="+mj-lt"/>
              <a:buAutoNum type="arabicPeriod"/>
              <a:defRPr/>
            </a:pPr>
            <a:r>
              <a:rPr lang="en-US" dirty="0" smtClean="0"/>
              <a:t>On the slide, select the left vertical rectangle. In the </a:t>
            </a:r>
            <a:r>
              <a:rPr lang="en-US" b="1" dirty="0" smtClean="0"/>
              <a:t>Custom</a:t>
            </a:r>
            <a:r>
              <a:rPr lang="en-US" dirty="0" smtClean="0"/>
              <a:t> </a:t>
            </a:r>
            <a:r>
              <a:rPr lang="en-US" b="1" dirty="0" smtClean="0"/>
              <a:t>Animation</a:t>
            </a:r>
            <a:r>
              <a:rPr lang="en-US" dirty="0" smtClean="0"/>
              <a:t> task pane, select the highlighted fly-out effect. Under </a:t>
            </a:r>
            <a:r>
              <a:rPr lang="en-US" b="1" dirty="0" smtClean="0"/>
              <a:t>Modify: Fly Out</a:t>
            </a:r>
            <a:r>
              <a:rPr lang="en-US" dirty="0" smtClean="0"/>
              <a:t>, in the </a:t>
            </a:r>
            <a:r>
              <a:rPr lang="en-US" b="1" dirty="0" smtClean="0"/>
              <a:t>Direction </a:t>
            </a:r>
            <a:r>
              <a:rPr lang="en-US" dirty="0" smtClean="0"/>
              <a:t>list, select </a:t>
            </a:r>
            <a:r>
              <a:rPr lang="en-US" b="1" dirty="0" smtClean="0"/>
              <a:t>To Right</a:t>
            </a:r>
            <a:r>
              <a:rPr lang="en-US" dirty="0" smtClean="0"/>
              <a:t>.</a:t>
            </a:r>
          </a:p>
          <a:p>
            <a:pPr marL="228600" indent="-228600" eaLnBrk="1" fontAlgn="auto" hangingPunct="1">
              <a:spcBef>
                <a:spcPts val="0"/>
              </a:spcBef>
              <a:spcAft>
                <a:spcPts val="0"/>
              </a:spcAft>
              <a:buFont typeface="+mj-lt"/>
              <a:buAutoNum type="arabicPeriod"/>
              <a:defRPr/>
            </a:pPr>
            <a:r>
              <a:rPr lang="en-US" dirty="0" smtClean="0"/>
              <a:t>On the slide, select the right vertical rectangle. In the </a:t>
            </a:r>
            <a:r>
              <a:rPr lang="en-US" b="1" dirty="0" smtClean="0"/>
              <a:t>Custom</a:t>
            </a:r>
            <a:r>
              <a:rPr lang="en-US" dirty="0" smtClean="0"/>
              <a:t> </a:t>
            </a:r>
            <a:r>
              <a:rPr lang="en-US" b="1" dirty="0" smtClean="0"/>
              <a:t>Animation</a:t>
            </a:r>
            <a:r>
              <a:rPr lang="en-US" dirty="0" smtClean="0"/>
              <a:t> task pane, select the highlighted fly-out effect. Under </a:t>
            </a:r>
            <a:r>
              <a:rPr lang="en-US" b="1" dirty="0" smtClean="0"/>
              <a:t>Modify: Fly Out</a:t>
            </a:r>
            <a:r>
              <a:rPr lang="en-US" dirty="0" smtClean="0"/>
              <a:t>, in the </a:t>
            </a:r>
            <a:r>
              <a:rPr lang="en-US" b="1" dirty="0" smtClean="0"/>
              <a:t>Direction </a:t>
            </a:r>
            <a:r>
              <a:rPr lang="en-US" dirty="0" smtClean="0"/>
              <a:t>list, select </a:t>
            </a:r>
            <a:r>
              <a:rPr lang="en-US" b="1" dirty="0" smtClean="0"/>
              <a:t>To Left</a:t>
            </a:r>
            <a:r>
              <a:rPr lang="en-US" dirty="0" smtClean="0"/>
              <a:t>.</a:t>
            </a:r>
          </a:p>
          <a:p>
            <a:pPr marL="228600" indent="-228600" eaLnBrk="1" fontAlgn="auto" hangingPunct="1">
              <a:spcBef>
                <a:spcPts val="0"/>
              </a:spcBef>
              <a:spcAft>
                <a:spcPts val="0"/>
              </a:spcAft>
              <a:buFont typeface="+mj-lt"/>
              <a:buAutoNum type="arabicPeriod"/>
              <a:defRPr/>
            </a:pPr>
            <a:r>
              <a:rPr lang="en-US" dirty="0" smtClean="0"/>
              <a:t>On the slide, select the picture. In the </a:t>
            </a:r>
            <a:r>
              <a:rPr lang="en-US" b="1" dirty="0" smtClean="0"/>
              <a:t>Custom</a:t>
            </a:r>
            <a:r>
              <a:rPr lang="en-US" dirty="0" smtClean="0"/>
              <a:t> </a:t>
            </a:r>
            <a:r>
              <a:rPr lang="en-US" b="1" dirty="0" smtClean="0"/>
              <a:t>Animation</a:t>
            </a:r>
            <a:r>
              <a:rPr lang="en-US" dirty="0" smtClean="0"/>
              <a:t> task pane, do the following:</a:t>
            </a:r>
          </a:p>
          <a:p>
            <a:pPr marL="685800" lvl="1" indent="-228600" eaLnBrk="1" fontAlgn="auto" hangingPunct="1">
              <a:spcBef>
                <a:spcPts val="0"/>
              </a:spcBef>
              <a:spcAft>
                <a:spcPts val="0"/>
              </a:spcAft>
              <a:buFont typeface="+mj-lt"/>
              <a:buAutoNum type="arabicPeriod"/>
              <a:defRPr/>
            </a:pPr>
            <a:r>
              <a:rPr lang="en-US" dirty="0" smtClean="0"/>
              <a:t>Click </a:t>
            </a:r>
            <a:r>
              <a:rPr lang="en-US" b="1" dirty="0" smtClean="0"/>
              <a:t>Add Effect</a:t>
            </a:r>
            <a:r>
              <a:rPr lang="en-US" dirty="0" smtClean="0"/>
              <a:t>, point to </a:t>
            </a:r>
            <a:r>
              <a:rPr lang="en-US" b="1" dirty="0" smtClean="0"/>
              <a:t>Exit</a:t>
            </a:r>
            <a:r>
              <a:rPr lang="en-US" dirty="0" smtClean="0"/>
              <a:t>, and then click </a:t>
            </a:r>
            <a:r>
              <a:rPr lang="en-US" b="1" dirty="0" smtClean="0"/>
              <a:t>More</a:t>
            </a:r>
            <a:r>
              <a:rPr lang="en-US" dirty="0" smtClean="0"/>
              <a:t> </a:t>
            </a:r>
            <a:r>
              <a:rPr lang="en-US" b="1" dirty="0" smtClean="0"/>
              <a:t>Effects</a:t>
            </a:r>
            <a:r>
              <a:rPr lang="en-US" dirty="0" smtClean="0"/>
              <a:t>. In the </a:t>
            </a:r>
            <a:r>
              <a:rPr lang="en-US" b="1" dirty="0" smtClean="0"/>
              <a:t>Add Exit Effect</a:t>
            </a:r>
            <a:r>
              <a:rPr lang="en-US" dirty="0" smtClean="0"/>
              <a:t> dialog box, under </a:t>
            </a:r>
            <a:r>
              <a:rPr lang="en-US" b="1" dirty="0" smtClean="0"/>
              <a:t>Basic</a:t>
            </a:r>
            <a:r>
              <a:rPr lang="en-US" dirty="0" smtClean="0"/>
              <a:t>, click </a:t>
            </a:r>
            <a:r>
              <a:rPr lang="en-US" b="1" dirty="0" smtClean="0"/>
              <a:t>Box</a:t>
            </a:r>
            <a:r>
              <a:rPr lang="en-US" dirty="0" smtClean="0"/>
              <a:t>, and then click </a:t>
            </a:r>
            <a:r>
              <a:rPr lang="en-US" b="1" dirty="0" smtClean="0"/>
              <a:t>OK</a:t>
            </a:r>
            <a:r>
              <a:rPr lang="en-US" dirty="0" smtClean="0"/>
              <a:t>.</a:t>
            </a:r>
          </a:p>
          <a:p>
            <a:pPr marL="685800" lvl="1" indent="-228600" eaLnBrk="1" fontAlgn="auto" hangingPunct="1">
              <a:spcBef>
                <a:spcPts val="0"/>
              </a:spcBef>
              <a:spcAft>
                <a:spcPts val="0"/>
              </a:spcAft>
              <a:buFont typeface="+mj-lt"/>
              <a:buAutoNum type="arabicPeriod"/>
              <a:defRPr/>
            </a:pPr>
            <a:r>
              <a:rPr lang="en-US" dirty="0" smtClean="0"/>
              <a:t>Under </a:t>
            </a:r>
            <a:r>
              <a:rPr lang="en-US" b="1" dirty="0" smtClean="0"/>
              <a:t>Modify: Box</a:t>
            </a:r>
            <a:r>
              <a:rPr lang="en-US" dirty="0" smtClean="0"/>
              <a:t>, in the </a:t>
            </a:r>
            <a:r>
              <a:rPr lang="en-US" b="1" dirty="0" smtClean="0"/>
              <a:t>Start </a:t>
            </a:r>
            <a:r>
              <a:rPr lang="en-US" dirty="0" smtClean="0"/>
              <a:t>list, select </a:t>
            </a:r>
            <a:r>
              <a:rPr lang="en-US" b="1" dirty="0" smtClean="0"/>
              <a:t>With Previous</a:t>
            </a:r>
            <a:r>
              <a:rPr lang="en-US" dirty="0" smtClean="0"/>
              <a:t>.</a:t>
            </a:r>
            <a:endParaRPr lang="en-US" b="1" dirty="0" smtClean="0"/>
          </a:p>
          <a:p>
            <a:pPr marL="685800" lvl="1" indent="-228600" eaLnBrk="1" fontAlgn="auto" hangingPunct="1">
              <a:spcBef>
                <a:spcPts val="0"/>
              </a:spcBef>
              <a:spcAft>
                <a:spcPts val="0"/>
              </a:spcAft>
              <a:buFont typeface="+mj-lt"/>
              <a:buAutoNum type="arabicPeriod"/>
              <a:defRPr/>
            </a:pPr>
            <a:r>
              <a:rPr lang="en-US" dirty="0" smtClean="0"/>
              <a:t>Under </a:t>
            </a:r>
            <a:r>
              <a:rPr lang="en-US" b="1" dirty="0" smtClean="0"/>
              <a:t>Modify: Box</a:t>
            </a:r>
            <a:r>
              <a:rPr lang="en-US" dirty="0" smtClean="0"/>
              <a:t>, in the </a:t>
            </a:r>
            <a:r>
              <a:rPr lang="en-US" b="1" dirty="0" smtClean="0"/>
              <a:t>Direction </a:t>
            </a:r>
            <a:r>
              <a:rPr lang="en-US" dirty="0" smtClean="0"/>
              <a:t>list, select </a:t>
            </a:r>
            <a:r>
              <a:rPr lang="en-US" b="1" dirty="0" smtClean="0"/>
              <a:t>In</a:t>
            </a:r>
            <a:r>
              <a:rPr lang="en-US" dirty="0" smtClean="0"/>
              <a:t>.</a:t>
            </a:r>
            <a:endParaRPr lang="en-US" i="1" dirty="0" smtClean="0"/>
          </a:p>
          <a:p>
            <a:pPr marL="228600" indent="-228600" eaLnBrk="1" fontAlgn="auto" hangingPunct="1">
              <a:spcBef>
                <a:spcPts val="0"/>
              </a:spcBef>
              <a:spcAft>
                <a:spcPts val="0"/>
              </a:spcAft>
              <a:buFont typeface="+mj-lt"/>
              <a:buAutoNum type="arabicPeriod"/>
              <a:defRPr/>
            </a:pPr>
            <a:r>
              <a:rPr lang="en-US" dirty="0" smtClean="0"/>
              <a:t>Click the arrow to the right of the ninth animation effect (box effect for the picture), and then click </a:t>
            </a:r>
            <a:r>
              <a:rPr lang="en-US" b="1" dirty="0" smtClean="0"/>
              <a:t>Timing</a:t>
            </a:r>
            <a:r>
              <a:rPr lang="en-US" dirty="0" smtClean="0"/>
              <a:t>. In the </a:t>
            </a:r>
            <a:r>
              <a:rPr lang="en-US" b="1" dirty="0" smtClean="0"/>
              <a:t>Box</a:t>
            </a:r>
            <a:r>
              <a:rPr lang="en-US" dirty="0" smtClean="0"/>
              <a:t> dialog box, on the </a:t>
            </a:r>
            <a:r>
              <a:rPr lang="en-US" b="1" dirty="0" smtClean="0"/>
              <a:t>Timing</a:t>
            </a:r>
            <a:r>
              <a:rPr lang="en-US" dirty="0" smtClean="0"/>
              <a:t> tab, do the following:</a:t>
            </a:r>
          </a:p>
          <a:p>
            <a:pPr marL="685800" lvl="1" indent="-228600" eaLnBrk="1" fontAlgn="auto" hangingPunct="1">
              <a:spcBef>
                <a:spcPts val="0"/>
              </a:spcBef>
              <a:spcAft>
                <a:spcPts val="0"/>
              </a:spcAft>
              <a:buFont typeface="Arial" pitchFamily="34" charset="0"/>
              <a:buChar char="•"/>
              <a:defRPr/>
            </a:pPr>
            <a:r>
              <a:rPr lang="en-US" dirty="0" smtClean="0"/>
              <a:t>In the </a:t>
            </a:r>
            <a:r>
              <a:rPr lang="en-US" b="1" dirty="0" smtClean="0"/>
              <a:t>Delay</a:t>
            </a:r>
            <a:r>
              <a:rPr lang="en-US" dirty="0" smtClean="0"/>
              <a:t> box, enter </a:t>
            </a:r>
            <a:r>
              <a:rPr lang="en-US" b="1" dirty="0" smtClean="0"/>
              <a:t>0</a:t>
            </a:r>
            <a:r>
              <a:rPr lang="en-US" dirty="0" smtClean="0"/>
              <a:t>.</a:t>
            </a:r>
          </a:p>
          <a:p>
            <a:pPr marL="685800" lvl="1" indent="-228600" eaLnBrk="1" fontAlgn="auto" hangingPunct="1">
              <a:spcBef>
                <a:spcPts val="0"/>
              </a:spcBef>
              <a:spcAft>
                <a:spcPts val="0"/>
              </a:spcAft>
              <a:buFont typeface="Arial" pitchFamily="34" charset="0"/>
              <a:buChar char="•"/>
              <a:defRPr/>
            </a:pPr>
            <a:r>
              <a:rPr lang="en-US" dirty="0" smtClean="0"/>
              <a:t>In the </a:t>
            </a:r>
            <a:r>
              <a:rPr lang="en-US" b="1" dirty="0" smtClean="0"/>
              <a:t>Speed</a:t>
            </a:r>
            <a:r>
              <a:rPr lang="en-US" dirty="0" smtClean="0"/>
              <a:t> box, enter </a:t>
            </a:r>
            <a:r>
              <a:rPr lang="en-US" b="1" dirty="0" smtClean="0"/>
              <a:t>0.7 seconds</a:t>
            </a:r>
            <a:r>
              <a:rPr lang="en-US" dirty="0" smtClean="0"/>
              <a:t>, and then click </a:t>
            </a:r>
            <a:r>
              <a:rPr lang="en-US" b="1" dirty="0" smtClean="0"/>
              <a:t>OK</a:t>
            </a:r>
            <a:r>
              <a:rPr lang="en-US" dirty="0" smtClean="0"/>
              <a:t>.</a:t>
            </a:r>
            <a:endParaRPr lang="en-US" i="1" dirty="0" smtClean="0"/>
          </a:p>
          <a:p>
            <a:pPr eaLnBrk="1" fontAlgn="auto" hangingPunct="1">
              <a:spcBef>
                <a:spcPts val="0"/>
              </a:spcBef>
              <a:spcAft>
                <a:spcPts val="0"/>
              </a:spcAft>
              <a:defRPr/>
            </a:pPr>
            <a:endParaRPr lang="en-US" dirty="0" smtClean="0"/>
          </a:p>
          <a:p>
            <a:pPr eaLnBrk="1" fontAlgn="auto" hangingPunct="1">
              <a:spcBef>
                <a:spcPts val="0"/>
              </a:spcBef>
              <a:spcAft>
                <a:spcPts val="0"/>
              </a:spcAft>
              <a:defRPr/>
            </a:pPr>
            <a:endParaRPr lang="en-US" dirty="0" smtClean="0"/>
          </a:p>
          <a:p>
            <a:pPr eaLnBrk="1" fontAlgn="auto" hangingPunct="1">
              <a:spcBef>
                <a:spcPts val="0"/>
              </a:spcBef>
              <a:spcAft>
                <a:spcPts val="0"/>
              </a:spcAft>
              <a:defRPr/>
            </a:pPr>
            <a:r>
              <a:rPr lang="en-US" dirty="0" smtClean="0"/>
              <a:t>To reproduce the background effects on this slide, do the following:</a:t>
            </a:r>
          </a:p>
          <a:p>
            <a:pPr marL="228600" indent="-228600" eaLnBrk="1" fontAlgn="auto" hangingPunct="1">
              <a:spcBef>
                <a:spcPts val="0"/>
              </a:spcBef>
              <a:spcAft>
                <a:spcPts val="0"/>
              </a:spcAft>
              <a:buFont typeface="+mj-lt"/>
              <a:buAutoNum type="arabicPeriod"/>
              <a:defRPr/>
            </a:pPr>
            <a:r>
              <a:rPr lang="en-US" dirty="0" smtClean="0"/>
              <a:t>Right-click the slide background area, and then click </a:t>
            </a:r>
            <a:r>
              <a:rPr lang="en-US" b="1" dirty="0" smtClean="0"/>
              <a:t>Format Background</a:t>
            </a:r>
            <a:r>
              <a:rPr lang="en-US" dirty="0" smtClean="0"/>
              <a:t>. In the </a:t>
            </a:r>
            <a:r>
              <a:rPr lang="en-US" b="1" dirty="0" smtClean="0"/>
              <a:t>Format Background </a:t>
            </a:r>
            <a:r>
              <a:rPr lang="en-US" dirty="0" smtClean="0"/>
              <a:t>dialog box, click </a:t>
            </a:r>
            <a:r>
              <a:rPr lang="en-US" b="1" dirty="0" smtClean="0"/>
              <a:t>Fill</a:t>
            </a:r>
            <a:r>
              <a:rPr lang="en-US" dirty="0" smtClean="0"/>
              <a:t> in the left pane, select </a:t>
            </a:r>
            <a:r>
              <a:rPr lang="en-US" b="1" dirty="0" smtClean="0"/>
              <a:t>Gradient fill</a:t>
            </a:r>
            <a:r>
              <a:rPr lang="en-US" dirty="0" smtClean="0"/>
              <a:t> in the </a:t>
            </a:r>
            <a:r>
              <a:rPr lang="en-US" b="1" dirty="0" smtClean="0"/>
              <a:t>Fill</a:t>
            </a:r>
            <a:r>
              <a:rPr lang="en-US" dirty="0" smtClean="0"/>
              <a:t> pane, and then do the following:</a:t>
            </a:r>
          </a:p>
          <a:p>
            <a:pPr marL="685800" lvl="1" indent="-228600" eaLnBrk="1" fontAlgn="auto" hangingPunct="1">
              <a:spcBef>
                <a:spcPts val="0"/>
              </a:spcBef>
              <a:spcAft>
                <a:spcPts val="0"/>
              </a:spcAft>
              <a:buFont typeface="Arial" pitchFamily="34" charset="0"/>
              <a:buChar char="•"/>
              <a:defRPr/>
            </a:pPr>
            <a:r>
              <a:rPr lang="en-US" dirty="0" smtClean="0"/>
              <a:t>In the </a:t>
            </a:r>
            <a:r>
              <a:rPr lang="en-US" b="1" dirty="0" smtClean="0"/>
              <a:t>Type</a:t>
            </a:r>
            <a:r>
              <a:rPr lang="en-US" dirty="0" smtClean="0"/>
              <a:t> list, select </a:t>
            </a:r>
            <a:r>
              <a:rPr lang="en-US" b="1" dirty="0" smtClean="0"/>
              <a:t>Linear</a:t>
            </a:r>
            <a:r>
              <a:rPr lang="en-US" dirty="0" smtClean="0"/>
              <a:t>.</a:t>
            </a:r>
          </a:p>
          <a:p>
            <a:pPr marL="685800" lvl="1" indent="-228600" eaLnBrk="1" fontAlgn="auto" hangingPunct="1">
              <a:spcBef>
                <a:spcPts val="0"/>
              </a:spcBef>
              <a:spcAft>
                <a:spcPts val="0"/>
              </a:spcAft>
              <a:buFont typeface="Arial" pitchFamily="34" charset="0"/>
              <a:buChar char="•"/>
              <a:defRPr/>
            </a:pPr>
            <a:r>
              <a:rPr lang="en-US" dirty="0" smtClean="0"/>
              <a:t>Click the button next to </a:t>
            </a:r>
            <a:r>
              <a:rPr lang="en-US" b="1" dirty="0" smtClean="0"/>
              <a:t>Direction</a:t>
            </a:r>
            <a:r>
              <a:rPr lang="en-US" dirty="0" smtClean="0"/>
              <a:t>, and then click </a:t>
            </a:r>
            <a:r>
              <a:rPr lang="en-US" b="1" dirty="0" smtClean="0"/>
              <a:t>Linear Down </a:t>
            </a:r>
            <a:r>
              <a:rPr lang="en-US" dirty="0" smtClean="0"/>
              <a:t>(first row, second option from the left).</a:t>
            </a:r>
            <a:endParaRPr lang="en-US" b="1" dirty="0" smtClean="0"/>
          </a:p>
          <a:p>
            <a:pPr marL="685800" lvl="1" indent="-228600" eaLnBrk="1" fontAlgn="auto" hangingPunct="1">
              <a:spcBef>
                <a:spcPts val="0"/>
              </a:spcBef>
              <a:spcAft>
                <a:spcPts val="0"/>
              </a:spcAft>
              <a:buFont typeface="Arial" pitchFamily="34" charset="0"/>
              <a:buChar char="•"/>
              <a:defRPr/>
            </a:pPr>
            <a:r>
              <a:rPr lang="en-US" dirty="0" smtClean="0"/>
              <a:t>Under </a:t>
            </a:r>
            <a:r>
              <a:rPr lang="en-US" b="1" dirty="0" smtClean="0"/>
              <a:t>Gradient stops</a:t>
            </a:r>
            <a:r>
              <a:rPr lang="en-US" dirty="0" smtClean="0"/>
              <a:t>, click </a:t>
            </a:r>
            <a:r>
              <a:rPr lang="en-US" b="1" dirty="0" smtClean="0"/>
              <a:t>Add</a:t>
            </a:r>
            <a:r>
              <a:rPr lang="en-US" dirty="0" smtClean="0"/>
              <a:t> or </a:t>
            </a:r>
            <a:r>
              <a:rPr lang="en-US" b="1" dirty="0" smtClean="0"/>
              <a:t>Remove</a:t>
            </a:r>
            <a:r>
              <a:rPr lang="en-US" dirty="0" smtClean="0"/>
              <a:t> until two stops appear in the drop-down list.</a:t>
            </a:r>
          </a:p>
          <a:p>
            <a:pPr marL="228600" indent="-228600" eaLnBrk="1" fontAlgn="auto" hangingPunct="1">
              <a:spcBef>
                <a:spcPts val="0"/>
              </a:spcBef>
              <a:spcAft>
                <a:spcPts val="0"/>
              </a:spcAft>
              <a:buFont typeface="+mj-lt"/>
              <a:buAutoNum type="arabicPeriod"/>
              <a:defRPr/>
            </a:pPr>
            <a:r>
              <a:rPr lang="en-US" dirty="0" smtClean="0"/>
              <a:t>Also under </a:t>
            </a:r>
            <a:r>
              <a:rPr lang="en-US" b="1" dirty="0" smtClean="0"/>
              <a:t>Gradient stops</a:t>
            </a:r>
            <a:r>
              <a:rPr lang="en-US" dirty="0" smtClean="0"/>
              <a:t>, customize the gradient stops as follows:</a:t>
            </a:r>
          </a:p>
          <a:p>
            <a:pPr marL="685800" lvl="1" indent="-228600" eaLnBrk="1" fontAlgn="auto" hangingPunct="1">
              <a:spcBef>
                <a:spcPts val="0"/>
              </a:spcBef>
              <a:spcAft>
                <a:spcPts val="0"/>
              </a:spcAft>
              <a:buFont typeface="Arial" pitchFamily="34" charset="0"/>
              <a:buChar char="•"/>
              <a:defRPr/>
            </a:pPr>
            <a:r>
              <a:rPr lang="en-US" dirty="0" smtClean="0"/>
              <a:t>Select </a:t>
            </a:r>
            <a:r>
              <a:rPr lang="en-US" b="1" dirty="0" smtClean="0"/>
              <a:t>Stop 1 </a:t>
            </a:r>
            <a:r>
              <a:rPr lang="en-US" dirty="0" smtClean="0"/>
              <a:t>from the list, and then do the following:</a:t>
            </a:r>
          </a:p>
          <a:p>
            <a:pPr marL="1143000" lvl="2" indent="-228600" eaLnBrk="1" fontAlgn="auto" hangingPunct="1">
              <a:spcBef>
                <a:spcPts val="0"/>
              </a:spcBef>
              <a:spcAft>
                <a:spcPts val="0"/>
              </a:spcAft>
              <a:buFont typeface="Arial" pitchFamily="34" charset="0"/>
              <a:buChar char="•"/>
              <a:defRPr/>
            </a:pPr>
            <a:r>
              <a:rPr lang="en-US" dirty="0" smtClean="0"/>
              <a:t>In the </a:t>
            </a:r>
            <a:r>
              <a:rPr lang="en-US" b="1" dirty="0" smtClean="0"/>
              <a:t>Stop position </a:t>
            </a:r>
            <a:r>
              <a:rPr lang="en-US" dirty="0" smtClean="0"/>
              <a:t>box, enter </a:t>
            </a:r>
            <a:r>
              <a:rPr lang="en-US" b="1" dirty="0" smtClean="0"/>
              <a:t>46%</a:t>
            </a:r>
            <a:r>
              <a:rPr lang="en-US" dirty="0" smtClean="0"/>
              <a:t>.</a:t>
            </a:r>
          </a:p>
          <a:p>
            <a:pPr marL="1143000" lvl="2" indent="-228600" eaLnBrk="1" fontAlgn="auto" hangingPunct="1">
              <a:spcBef>
                <a:spcPts val="0"/>
              </a:spcBef>
              <a:spcAft>
                <a:spcPts val="0"/>
              </a:spcAft>
              <a:buFont typeface="Arial" pitchFamily="34" charset="0"/>
              <a:buChar char="•"/>
              <a:defRPr/>
            </a:pPr>
            <a:r>
              <a:rPr lang="en-US" dirty="0" smtClean="0"/>
              <a:t>Click the button next to </a:t>
            </a:r>
            <a:r>
              <a:rPr lang="en-US" b="1" dirty="0" smtClean="0"/>
              <a:t>Color</a:t>
            </a:r>
            <a:r>
              <a:rPr lang="en-US" dirty="0" smtClean="0"/>
              <a:t>, and then under </a:t>
            </a:r>
            <a:r>
              <a:rPr lang="en-US" b="1" dirty="0" smtClean="0"/>
              <a:t>Theme Colors</a:t>
            </a:r>
            <a:r>
              <a:rPr lang="en-US" dirty="0" smtClean="0"/>
              <a:t> click </a:t>
            </a:r>
            <a:r>
              <a:rPr lang="en-US" b="1" dirty="0" smtClean="0"/>
              <a:t>White, Background 1 </a:t>
            </a:r>
            <a:r>
              <a:rPr lang="en-US" dirty="0" smtClean="0"/>
              <a:t>(first row, first option from the left).</a:t>
            </a:r>
          </a:p>
          <a:p>
            <a:pPr marL="685800" lvl="1" indent="-228600" eaLnBrk="1" fontAlgn="auto" hangingPunct="1">
              <a:spcBef>
                <a:spcPts val="0"/>
              </a:spcBef>
              <a:spcAft>
                <a:spcPts val="0"/>
              </a:spcAft>
              <a:buFont typeface="Arial" pitchFamily="34" charset="0"/>
              <a:buChar char="•"/>
              <a:defRPr/>
            </a:pPr>
            <a:r>
              <a:rPr lang="en-US" dirty="0" smtClean="0"/>
              <a:t>Select </a:t>
            </a:r>
            <a:r>
              <a:rPr lang="en-US" b="1" dirty="0" smtClean="0"/>
              <a:t>Stop 2 </a:t>
            </a:r>
            <a:r>
              <a:rPr lang="en-US" dirty="0" smtClean="0"/>
              <a:t>from the list, and then do the following: </a:t>
            </a:r>
          </a:p>
          <a:p>
            <a:pPr marL="1143000" lvl="2" indent="-228600" eaLnBrk="1" fontAlgn="auto" hangingPunct="1">
              <a:spcBef>
                <a:spcPts val="0"/>
              </a:spcBef>
              <a:spcAft>
                <a:spcPts val="0"/>
              </a:spcAft>
              <a:buFont typeface="Arial" pitchFamily="34" charset="0"/>
              <a:buChar char="•"/>
              <a:defRPr/>
            </a:pPr>
            <a:r>
              <a:rPr lang="en-US" dirty="0" smtClean="0"/>
              <a:t>In the </a:t>
            </a:r>
            <a:r>
              <a:rPr lang="en-US" b="1" dirty="0" smtClean="0"/>
              <a:t>Stop position </a:t>
            </a:r>
            <a:r>
              <a:rPr lang="en-US" dirty="0" smtClean="0"/>
              <a:t>box, enter </a:t>
            </a:r>
            <a:r>
              <a:rPr lang="en-US" b="1" dirty="0" smtClean="0"/>
              <a:t>100%</a:t>
            </a:r>
            <a:r>
              <a:rPr lang="en-US" dirty="0" smtClean="0"/>
              <a:t>.</a:t>
            </a:r>
          </a:p>
          <a:p>
            <a:pPr marL="1143000" lvl="2" indent="-228600" eaLnBrk="1" fontAlgn="auto" hangingPunct="1">
              <a:spcBef>
                <a:spcPts val="0"/>
              </a:spcBef>
              <a:spcAft>
                <a:spcPts val="0"/>
              </a:spcAft>
              <a:buFont typeface="Arial" pitchFamily="34" charset="0"/>
              <a:buChar char="•"/>
              <a:defRPr/>
            </a:pPr>
            <a:r>
              <a:rPr lang="en-US" dirty="0" smtClean="0"/>
              <a:t>Click the button next to </a:t>
            </a:r>
            <a:r>
              <a:rPr lang="en-US" b="1" dirty="0" smtClean="0"/>
              <a:t>Color</a:t>
            </a:r>
            <a:r>
              <a:rPr lang="en-US" dirty="0" smtClean="0"/>
              <a:t>, and then under </a:t>
            </a:r>
            <a:r>
              <a:rPr lang="en-US" b="1" dirty="0" smtClean="0"/>
              <a:t>Theme Colors</a:t>
            </a:r>
            <a:r>
              <a:rPr lang="en-US" dirty="0" smtClean="0"/>
              <a:t> click </a:t>
            </a:r>
            <a:r>
              <a:rPr lang="en-US" b="1" dirty="0" smtClean="0"/>
              <a:t>Blue, Accent 1, Lighter 60% </a:t>
            </a:r>
            <a:r>
              <a:rPr lang="en-US" dirty="0" smtClean="0"/>
              <a:t>(third row, fifth option from the left).</a:t>
            </a:r>
          </a:p>
          <a:p>
            <a:pPr eaLnBrk="1" fontAlgn="auto" hangingPunct="1">
              <a:lnSpc>
                <a:spcPct val="90000"/>
              </a:lnSpc>
              <a:spcBef>
                <a:spcPts val="0"/>
              </a:spcBef>
              <a:spcAft>
                <a:spcPts val="600"/>
              </a:spcAft>
              <a:defRPr/>
            </a:pPr>
            <a:endParaRPr lang="en-US" sz="1400" dirty="0" smtClean="0"/>
          </a:p>
        </p:txBody>
      </p:sp>
    </p:spTree>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6017" name="Slide Image Placeholder 1"/>
          <p:cNvSpPr>
            <a:spLocks noGrp="1" noRot="1" noChangeAspect="1" noTextEdit="1"/>
          </p:cNvSpPr>
          <p:nvPr>
            <p:ph type="sldImg"/>
          </p:nvPr>
        </p:nvSpPr>
        <p:spPr bwMode="auto">
          <a:xfrm>
            <a:off x="536575" y="503238"/>
            <a:ext cx="3140075" cy="2354262"/>
          </a:xfrm>
          <a:noFill/>
          <a:ln>
            <a:solidFill>
              <a:srgbClr val="000000"/>
            </a:solidFill>
            <a:miter lim="800000"/>
            <a:headEnd/>
            <a:tailEnd/>
          </a:ln>
        </p:spPr>
      </p:sp>
      <p:sp>
        <p:nvSpPr>
          <p:cNvPr id="3" name="Notes Placeholder 2"/>
          <p:cNvSpPr>
            <a:spLocks noGrp="1"/>
          </p:cNvSpPr>
          <p:nvPr>
            <p:ph type="body" idx="1"/>
          </p:nvPr>
        </p:nvSpPr>
        <p:spPr/>
        <p:txBody>
          <a:bodyPr/>
          <a:lstStyle/>
          <a:p>
            <a:pPr eaLnBrk="1" fontAlgn="auto" hangingPunct="1">
              <a:spcBef>
                <a:spcPts val="0"/>
              </a:spcBef>
              <a:spcAft>
                <a:spcPts val="0"/>
              </a:spcAft>
              <a:defRPr/>
            </a:pPr>
            <a:r>
              <a:rPr lang="en-US" sz="1400" b="1" dirty="0" smtClean="0"/>
              <a:t>Custom animation effects: fly in and box out</a:t>
            </a:r>
          </a:p>
          <a:p>
            <a:pPr eaLnBrk="1" fontAlgn="auto" hangingPunct="1">
              <a:spcBef>
                <a:spcPts val="0"/>
              </a:spcBef>
              <a:spcAft>
                <a:spcPts val="0"/>
              </a:spcAft>
              <a:defRPr/>
            </a:pPr>
            <a:r>
              <a:rPr lang="en-US" sz="1400" dirty="0" smtClean="0"/>
              <a:t>(Intermediate)</a:t>
            </a:r>
          </a:p>
          <a:p>
            <a:pPr eaLnBrk="1" fontAlgn="auto" hangingPunct="1">
              <a:spcBef>
                <a:spcPts val="0"/>
              </a:spcBef>
              <a:spcAft>
                <a:spcPts val="0"/>
              </a:spcAft>
              <a:defRPr/>
            </a:pPr>
            <a:endParaRPr lang="en-US" dirty="0" smtClean="0"/>
          </a:p>
          <a:p>
            <a:pPr eaLnBrk="1" fontAlgn="auto" hangingPunct="1">
              <a:spcBef>
                <a:spcPts val="0"/>
              </a:spcBef>
              <a:spcAft>
                <a:spcPts val="0"/>
              </a:spcAft>
              <a:defRPr/>
            </a:pPr>
            <a:endParaRPr lang="en-US" dirty="0" smtClean="0"/>
          </a:p>
          <a:p>
            <a:pPr eaLnBrk="1" fontAlgn="auto" hangingPunct="1">
              <a:spcBef>
                <a:spcPts val="0"/>
              </a:spcBef>
              <a:spcAft>
                <a:spcPts val="0"/>
              </a:spcAft>
              <a:defRPr/>
            </a:pPr>
            <a:r>
              <a:rPr lang="en-US" b="1" dirty="0" smtClean="0"/>
              <a:t>Tip</a:t>
            </a:r>
            <a:r>
              <a:rPr lang="en-US" dirty="0" smtClean="0"/>
              <a:t>: For best results when reproducing the picture effect on this slide, you may want to use the </a:t>
            </a:r>
            <a:r>
              <a:rPr lang="en-US" b="1" dirty="0" smtClean="0"/>
              <a:t>Snap objects to other objects</a:t>
            </a:r>
            <a:r>
              <a:rPr lang="en-US" dirty="0" smtClean="0"/>
              <a:t> feature. To do so, right-click the slide background and then click </a:t>
            </a:r>
            <a:r>
              <a:rPr lang="en-US" b="1" dirty="0" smtClean="0"/>
              <a:t>Grid and Guides</a:t>
            </a:r>
            <a:r>
              <a:rPr lang="en-US" dirty="0" smtClean="0"/>
              <a:t>. Under </a:t>
            </a:r>
            <a:r>
              <a:rPr lang="en-US" b="1" dirty="0" smtClean="0"/>
              <a:t>Snap to</a:t>
            </a:r>
            <a:r>
              <a:rPr lang="en-US" dirty="0" smtClean="0"/>
              <a:t>, select </a:t>
            </a:r>
            <a:r>
              <a:rPr lang="en-US" b="1" dirty="0" smtClean="0"/>
              <a:t>Snap objects to other objects</a:t>
            </a:r>
            <a:r>
              <a:rPr lang="en-US" dirty="0" smtClean="0"/>
              <a:t>.</a:t>
            </a:r>
          </a:p>
          <a:p>
            <a:pPr eaLnBrk="1" fontAlgn="auto" hangingPunct="1">
              <a:spcBef>
                <a:spcPts val="0"/>
              </a:spcBef>
              <a:spcAft>
                <a:spcPts val="0"/>
              </a:spcAft>
              <a:defRPr/>
            </a:pPr>
            <a:endParaRPr lang="en-US" dirty="0" smtClean="0"/>
          </a:p>
          <a:p>
            <a:pPr eaLnBrk="1" fontAlgn="auto" hangingPunct="1">
              <a:spcBef>
                <a:spcPts val="0"/>
              </a:spcBef>
              <a:spcAft>
                <a:spcPts val="0"/>
              </a:spcAft>
              <a:defRPr/>
            </a:pPr>
            <a:endParaRPr lang="en-US" dirty="0" smtClean="0"/>
          </a:p>
          <a:p>
            <a:pPr eaLnBrk="1" fontAlgn="auto" hangingPunct="1">
              <a:spcBef>
                <a:spcPts val="0"/>
              </a:spcBef>
              <a:spcAft>
                <a:spcPts val="0"/>
              </a:spcAft>
              <a:defRPr/>
            </a:pPr>
            <a:r>
              <a:rPr lang="en-US" dirty="0" smtClean="0"/>
              <a:t>To reproduce the picture effects on this slide, do the following:</a:t>
            </a:r>
            <a:endParaRPr lang="en-US" b="1" dirty="0" smtClean="0"/>
          </a:p>
          <a:p>
            <a:pPr marL="228600" indent="-228600" eaLnBrk="1" fontAlgn="auto" hangingPunct="1">
              <a:spcBef>
                <a:spcPts val="0"/>
              </a:spcBef>
              <a:spcAft>
                <a:spcPts val="0"/>
              </a:spcAft>
              <a:buFont typeface="+mj-lt"/>
              <a:buAutoNum type="arabicPeriod"/>
              <a:defRPr/>
            </a:pPr>
            <a:r>
              <a:rPr lang="en-US" dirty="0" smtClean="0"/>
              <a:t>On the </a:t>
            </a:r>
            <a:r>
              <a:rPr lang="en-US" b="1" dirty="0" smtClean="0"/>
              <a:t>Home</a:t>
            </a:r>
            <a:r>
              <a:rPr lang="en-US" dirty="0" smtClean="0"/>
              <a:t> tab, in the </a:t>
            </a:r>
            <a:r>
              <a:rPr lang="en-US" b="1" dirty="0" smtClean="0"/>
              <a:t>Slides</a:t>
            </a:r>
            <a:r>
              <a:rPr lang="en-US" dirty="0" smtClean="0"/>
              <a:t> group, click </a:t>
            </a:r>
            <a:r>
              <a:rPr lang="en-US" b="1" dirty="0" smtClean="0"/>
              <a:t>Layout</a:t>
            </a:r>
            <a:r>
              <a:rPr lang="en-US" dirty="0" smtClean="0"/>
              <a:t> and then click </a:t>
            </a:r>
            <a:r>
              <a:rPr lang="en-US" b="1" dirty="0" smtClean="0"/>
              <a:t>Blank</a:t>
            </a:r>
            <a:r>
              <a:rPr lang="en-US" dirty="0" smtClean="0"/>
              <a:t>. </a:t>
            </a:r>
          </a:p>
          <a:p>
            <a:pPr marL="228600" indent="-228600" eaLnBrk="1" fontAlgn="auto" hangingPunct="1">
              <a:spcBef>
                <a:spcPts val="0"/>
              </a:spcBef>
              <a:spcAft>
                <a:spcPts val="0"/>
              </a:spcAft>
              <a:buFont typeface="+mj-lt"/>
              <a:buAutoNum type="arabicPeriod"/>
              <a:defRPr/>
            </a:pPr>
            <a:r>
              <a:rPr lang="en-US" dirty="0" smtClean="0"/>
              <a:t>On the </a:t>
            </a:r>
            <a:r>
              <a:rPr lang="en-US" b="1" dirty="0" smtClean="0"/>
              <a:t>Insert tab</a:t>
            </a:r>
            <a:r>
              <a:rPr lang="en-US" dirty="0" smtClean="0"/>
              <a:t>, in the </a:t>
            </a:r>
            <a:r>
              <a:rPr lang="en-US" b="1" dirty="0" smtClean="0"/>
              <a:t>Illustrations</a:t>
            </a:r>
            <a:r>
              <a:rPr lang="en-US" dirty="0" smtClean="0"/>
              <a:t> group, click </a:t>
            </a:r>
            <a:r>
              <a:rPr lang="en-US" b="1" dirty="0" smtClean="0"/>
              <a:t>Picture.</a:t>
            </a:r>
            <a:endParaRPr lang="en-US" dirty="0" smtClean="0"/>
          </a:p>
          <a:p>
            <a:pPr marL="228600" indent="-228600" eaLnBrk="1" fontAlgn="auto" hangingPunct="1">
              <a:spcBef>
                <a:spcPts val="0"/>
              </a:spcBef>
              <a:spcAft>
                <a:spcPts val="0"/>
              </a:spcAft>
              <a:buFont typeface="+mj-lt"/>
              <a:buAutoNum type="arabicPeriod"/>
              <a:defRPr/>
            </a:pPr>
            <a:r>
              <a:rPr lang="en-US" dirty="0" smtClean="0"/>
              <a:t>In the </a:t>
            </a:r>
            <a:r>
              <a:rPr lang="en-US" b="1" dirty="0" smtClean="0"/>
              <a:t>Insert Picture </a:t>
            </a:r>
            <a:r>
              <a:rPr lang="en-US" dirty="0" smtClean="0"/>
              <a:t>dialog box, select a picture and then click </a:t>
            </a:r>
            <a:r>
              <a:rPr lang="en-US" b="1" dirty="0" smtClean="0"/>
              <a:t>Insert</a:t>
            </a:r>
            <a:r>
              <a:rPr lang="en-US" dirty="0" smtClean="0"/>
              <a:t>.</a:t>
            </a:r>
          </a:p>
          <a:p>
            <a:pPr marL="228600" indent="-228600" eaLnBrk="1" fontAlgn="auto" hangingPunct="1">
              <a:spcBef>
                <a:spcPts val="0"/>
              </a:spcBef>
              <a:spcAft>
                <a:spcPts val="0"/>
              </a:spcAft>
              <a:buFont typeface="+mj-lt"/>
              <a:buAutoNum type="arabicPeriod"/>
              <a:defRPr/>
            </a:pPr>
            <a:r>
              <a:rPr lang="en-US" dirty="0" smtClean="0"/>
              <a:t>On the slide, select the picture. Under </a:t>
            </a:r>
            <a:r>
              <a:rPr lang="en-US" b="1" dirty="0" smtClean="0"/>
              <a:t>Picture Tools</a:t>
            </a:r>
            <a:r>
              <a:rPr lang="en-US" dirty="0" smtClean="0"/>
              <a:t>, on the </a:t>
            </a:r>
            <a:r>
              <a:rPr lang="en-US" b="1" dirty="0" smtClean="0"/>
              <a:t>Format</a:t>
            </a:r>
            <a:r>
              <a:rPr lang="en-US" dirty="0" smtClean="0"/>
              <a:t> tab, in the bottom right corner of the </a:t>
            </a:r>
            <a:r>
              <a:rPr lang="en-US" b="1" dirty="0" smtClean="0"/>
              <a:t>Size</a:t>
            </a:r>
            <a:r>
              <a:rPr lang="en-US" dirty="0" smtClean="0"/>
              <a:t> group, click the </a:t>
            </a:r>
            <a:r>
              <a:rPr lang="en-US" b="1" dirty="0" smtClean="0"/>
              <a:t>Size and Position</a:t>
            </a:r>
            <a:r>
              <a:rPr lang="en-US" dirty="0" smtClean="0"/>
              <a:t> dialog box launcher. In the </a:t>
            </a:r>
            <a:r>
              <a:rPr lang="en-US" b="1" dirty="0" smtClean="0"/>
              <a:t>Size and Position </a:t>
            </a:r>
            <a:r>
              <a:rPr lang="en-US" dirty="0" smtClean="0"/>
              <a:t> dialog box, on the </a:t>
            </a:r>
            <a:r>
              <a:rPr lang="en-US" b="1" dirty="0" smtClean="0"/>
              <a:t>Size</a:t>
            </a:r>
            <a:r>
              <a:rPr lang="en-US" dirty="0" smtClean="0"/>
              <a:t> tab, resize or crop the picture as needed so that under </a:t>
            </a:r>
            <a:r>
              <a:rPr lang="en-US" b="1" dirty="0" smtClean="0"/>
              <a:t>Size and rotate</a:t>
            </a:r>
            <a:r>
              <a:rPr lang="en-US" dirty="0" smtClean="0"/>
              <a:t>, the </a:t>
            </a:r>
            <a:r>
              <a:rPr lang="en-US" b="1" dirty="0" smtClean="0"/>
              <a:t>Height</a:t>
            </a:r>
            <a:r>
              <a:rPr lang="en-US" dirty="0" smtClean="0"/>
              <a:t> box is set to </a:t>
            </a:r>
            <a:r>
              <a:rPr lang="en-US" b="1" dirty="0" smtClean="0"/>
              <a:t>4”</a:t>
            </a:r>
            <a:r>
              <a:rPr lang="en-US" dirty="0" smtClean="0"/>
              <a:t> and the </a:t>
            </a:r>
            <a:r>
              <a:rPr lang="en-US" b="1" dirty="0" smtClean="0"/>
              <a:t>Width</a:t>
            </a:r>
            <a:r>
              <a:rPr lang="en-US" dirty="0" smtClean="0"/>
              <a:t> box is set to </a:t>
            </a:r>
            <a:r>
              <a:rPr lang="en-US" b="1" dirty="0" smtClean="0"/>
              <a:t>5.33”</a:t>
            </a:r>
            <a:r>
              <a:rPr lang="en-US" dirty="0" smtClean="0"/>
              <a:t>. Resize the picture under </a:t>
            </a:r>
            <a:r>
              <a:rPr lang="en-US" b="1" dirty="0" smtClean="0"/>
              <a:t>Size and rotate </a:t>
            </a:r>
            <a:r>
              <a:rPr lang="en-US" dirty="0" smtClean="0"/>
              <a:t>by entering values into the </a:t>
            </a:r>
            <a:r>
              <a:rPr lang="en-US" b="1" dirty="0" smtClean="0"/>
              <a:t>Height</a:t>
            </a:r>
            <a:r>
              <a:rPr lang="en-US" dirty="0" smtClean="0"/>
              <a:t> and </a:t>
            </a:r>
            <a:r>
              <a:rPr lang="en-US" b="1" dirty="0" smtClean="0"/>
              <a:t>Width</a:t>
            </a:r>
            <a:r>
              <a:rPr lang="en-US" dirty="0" smtClean="0"/>
              <a:t> boxes. Crop the picture under </a:t>
            </a:r>
            <a:r>
              <a:rPr lang="en-US" b="1" dirty="0" smtClean="0"/>
              <a:t>Crop from </a:t>
            </a:r>
            <a:r>
              <a:rPr lang="en-US" dirty="0" smtClean="0"/>
              <a:t>by entering values into the </a:t>
            </a:r>
            <a:r>
              <a:rPr lang="en-US" b="1" dirty="0" smtClean="0"/>
              <a:t>Left</a:t>
            </a:r>
            <a:r>
              <a:rPr lang="en-US" dirty="0" smtClean="0"/>
              <a:t>, </a:t>
            </a:r>
            <a:r>
              <a:rPr lang="en-US" b="1" dirty="0" smtClean="0"/>
              <a:t>Right</a:t>
            </a:r>
            <a:r>
              <a:rPr lang="en-US" dirty="0" smtClean="0"/>
              <a:t>, </a:t>
            </a:r>
            <a:r>
              <a:rPr lang="en-US" b="1" dirty="0" smtClean="0"/>
              <a:t>Top</a:t>
            </a:r>
            <a:r>
              <a:rPr lang="en-US" dirty="0" smtClean="0"/>
              <a:t>, and </a:t>
            </a:r>
            <a:r>
              <a:rPr lang="en-US" b="1" dirty="0" smtClean="0"/>
              <a:t>Bottom</a:t>
            </a:r>
            <a:r>
              <a:rPr lang="en-US" dirty="0" smtClean="0"/>
              <a:t> boxes. </a:t>
            </a:r>
          </a:p>
          <a:p>
            <a:pPr marL="228600" indent="-228600" eaLnBrk="1" fontAlgn="auto" hangingPunct="1">
              <a:spcBef>
                <a:spcPts val="0"/>
              </a:spcBef>
              <a:spcAft>
                <a:spcPts val="0"/>
              </a:spcAft>
              <a:buFont typeface="+mj-lt"/>
              <a:buAutoNum type="arabicPeriod"/>
              <a:defRPr/>
            </a:pPr>
            <a:r>
              <a:rPr lang="en-US" dirty="0" smtClean="0"/>
              <a:t>On the </a:t>
            </a:r>
            <a:r>
              <a:rPr lang="en-US" b="1" dirty="0" smtClean="0"/>
              <a:t>Home</a:t>
            </a:r>
            <a:r>
              <a:rPr lang="en-US" dirty="0" smtClean="0"/>
              <a:t> tab, in the </a:t>
            </a:r>
            <a:r>
              <a:rPr lang="en-US" b="1" dirty="0" smtClean="0"/>
              <a:t>Drawing</a:t>
            </a:r>
            <a:r>
              <a:rPr lang="en-US" dirty="0" smtClean="0"/>
              <a:t> group, click </a:t>
            </a:r>
            <a:r>
              <a:rPr lang="en-US" b="1" dirty="0" smtClean="0"/>
              <a:t>Arrange</a:t>
            </a:r>
            <a:r>
              <a:rPr lang="en-US" dirty="0" smtClean="0"/>
              <a:t>,</a:t>
            </a:r>
            <a:r>
              <a:rPr lang="en-US" b="1" dirty="0" smtClean="0"/>
              <a:t> </a:t>
            </a:r>
            <a:r>
              <a:rPr lang="en-US" dirty="0" smtClean="0"/>
              <a:t>point to </a:t>
            </a:r>
            <a:r>
              <a:rPr lang="en-US" b="1" dirty="0" smtClean="0"/>
              <a:t>Align</a:t>
            </a:r>
            <a:r>
              <a:rPr lang="en-US" dirty="0" smtClean="0"/>
              <a:t>, and then do the following: </a:t>
            </a:r>
          </a:p>
          <a:p>
            <a:pPr marL="685800" lvl="1" indent="-228600" eaLnBrk="1" fontAlgn="auto" hangingPunct="1">
              <a:spcBef>
                <a:spcPts val="0"/>
              </a:spcBef>
              <a:spcAft>
                <a:spcPts val="0"/>
              </a:spcAft>
              <a:buFont typeface="+mj-lt"/>
              <a:buAutoNum type="arabicPeriod"/>
              <a:defRPr/>
            </a:pPr>
            <a:r>
              <a:rPr lang="en-US" dirty="0" smtClean="0"/>
              <a:t>Click </a:t>
            </a:r>
            <a:r>
              <a:rPr lang="en-US" b="1" dirty="0" smtClean="0"/>
              <a:t>Align to Slide</a:t>
            </a:r>
            <a:r>
              <a:rPr lang="en-US" dirty="0" smtClean="0"/>
              <a:t>.</a:t>
            </a:r>
          </a:p>
          <a:p>
            <a:pPr marL="685800" lvl="1" indent="-228600" eaLnBrk="1" fontAlgn="auto" hangingPunct="1">
              <a:spcBef>
                <a:spcPts val="0"/>
              </a:spcBef>
              <a:spcAft>
                <a:spcPts val="0"/>
              </a:spcAft>
              <a:buFont typeface="+mj-lt"/>
              <a:buAutoNum type="arabicPeriod"/>
              <a:defRPr/>
            </a:pPr>
            <a:r>
              <a:rPr lang="en-US" dirty="0" smtClean="0"/>
              <a:t>Click </a:t>
            </a:r>
            <a:r>
              <a:rPr lang="en-US" b="1" dirty="0" smtClean="0"/>
              <a:t>Align Center</a:t>
            </a:r>
            <a:r>
              <a:rPr lang="en-US" dirty="0" smtClean="0"/>
              <a:t>.</a:t>
            </a:r>
          </a:p>
          <a:p>
            <a:pPr marL="685800" lvl="1" indent="-228600" eaLnBrk="1" fontAlgn="auto" hangingPunct="1">
              <a:spcBef>
                <a:spcPts val="0"/>
              </a:spcBef>
              <a:spcAft>
                <a:spcPts val="0"/>
              </a:spcAft>
              <a:buFont typeface="+mj-lt"/>
              <a:buAutoNum type="arabicPeriod"/>
              <a:defRPr/>
            </a:pPr>
            <a:r>
              <a:rPr lang="en-US" dirty="0" smtClean="0"/>
              <a:t>Click </a:t>
            </a:r>
            <a:r>
              <a:rPr lang="en-US" b="1" dirty="0" smtClean="0"/>
              <a:t>Align Middle</a:t>
            </a:r>
            <a:r>
              <a:rPr lang="en-US" dirty="0" smtClean="0"/>
              <a:t>.</a:t>
            </a:r>
            <a:r>
              <a:rPr lang="en-US" b="1" dirty="0" smtClean="0"/>
              <a:t> </a:t>
            </a:r>
          </a:p>
          <a:p>
            <a:pPr marL="228600" indent="-228600" eaLnBrk="1" fontAlgn="auto" hangingPunct="1">
              <a:spcBef>
                <a:spcPts val="0"/>
              </a:spcBef>
              <a:spcAft>
                <a:spcPts val="0"/>
              </a:spcAft>
              <a:buFont typeface="+mj-lt"/>
              <a:buAutoNum type="arabicPeriod" startAt="6"/>
              <a:defRPr/>
            </a:pPr>
            <a:r>
              <a:rPr lang="en-US" dirty="0" smtClean="0"/>
              <a:t>On the </a:t>
            </a:r>
            <a:r>
              <a:rPr lang="en-US" b="1" dirty="0" smtClean="0"/>
              <a:t>Home</a:t>
            </a:r>
            <a:r>
              <a:rPr lang="en-US" dirty="0" smtClean="0"/>
              <a:t> tab, in the </a:t>
            </a:r>
            <a:r>
              <a:rPr lang="en-US" b="1" dirty="0" smtClean="0"/>
              <a:t>Drawing</a:t>
            </a:r>
            <a:r>
              <a:rPr lang="en-US" dirty="0" smtClean="0"/>
              <a:t> group, click </a:t>
            </a:r>
            <a:r>
              <a:rPr lang="en-US" b="1" dirty="0" smtClean="0"/>
              <a:t>Shapes</a:t>
            </a:r>
            <a:r>
              <a:rPr lang="en-US" dirty="0" smtClean="0"/>
              <a:t>, and then under </a:t>
            </a:r>
            <a:r>
              <a:rPr lang="en-US" b="1" dirty="0" smtClean="0"/>
              <a:t>Rectangles</a:t>
            </a:r>
            <a:r>
              <a:rPr lang="en-US" dirty="0" smtClean="0"/>
              <a:t> click </a:t>
            </a:r>
            <a:r>
              <a:rPr lang="en-US" b="1" dirty="0" smtClean="0"/>
              <a:t>Rectangle</a:t>
            </a:r>
            <a:r>
              <a:rPr lang="en-US" dirty="0" smtClean="0"/>
              <a:t> (first option from the left).</a:t>
            </a:r>
          </a:p>
          <a:p>
            <a:pPr marL="228600" indent="-228600" eaLnBrk="1" fontAlgn="auto" hangingPunct="1">
              <a:spcBef>
                <a:spcPts val="0"/>
              </a:spcBef>
              <a:spcAft>
                <a:spcPts val="0"/>
              </a:spcAft>
              <a:buFont typeface="+mj-lt"/>
              <a:buAutoNum type="arabicPeriod" startAt="6"/>
              <a:defRPr/>
            </a:pPr>
            <a:r>
              <a:rPr lang="en-US" dirty="0" smtClean="0"/>
              <a:t>On the slide, drag to draw a rectangle.</a:t>
            </a:r>
          </a:p>
          <a:p>
            <a:pPr marL="228600" indent="-228600" eaLnBrk="1" fontAlgn="auto" hangingPunct="1">
              <a:spcBef>
                <a:spcPts val="0"/>
              </a:spcBef>
              <a:spcAft>
                <a:spcPts val="0"/>
              </a:spcAft>
              <a:buFont typeface="+mj-lt"/>
              <a:buAutoNum type="arabicPeriod" startAt="6"/>
              <a:defRPr/>
            </a:pPr>
            <a:r>
              <a:rPr lang="en-US" dirty="0" smtClean="0"/>
              <a:t>Select the rectangle. Under</a:t>
            </a:r>
            <a:r>
              <a:rPr lang="en-US" b="1" dirty="0" smtClean="0"/>
              <a:t> Drawing</a:t>
            </a:r>
            <a:r>
              <a:rPr lang="en-US" dirty="0" smtClean="0"/>
              <a:t> </a:t>
            </a:r>
            <a:r>
              <a:rPr lang="en-US" b="1" dirty="0" smtClean="0"/>
              <a:t>Tools</a:t>
            </a:r>
            <a:r>
              <a:rPr lang="en-US" dirty="0" smtClean="0"/>
              <a:t>, on the </a:t>
            </a:r>
            <a:r>
              <a:rPr lang="en-US" b="1" dirty="0" smtClean="0"/>
              <a:t>Format </a:t>
            </a:r>
            <a:r>
              <a:rPr lang="en-US" dirty="0" smtClean="0"/>
              <a:t>tab, in the </a:t>
            </a:r>
            <a:r>
              <a:rPr lang="en-US" b="1" dirty="0" smtClean="0"/>
              <a:t>Size</a:t>
            </a:r>
            <a:r>
              <a:rPr lang="en-US" dirty="0" smtClean="0"/>
              <a:t> group, do the following:</a:t>
            </a:r>
          </a:p>
          <a:p>
            <a:pPr marL="685800" lvl="1" indent="-228600" eaLnBrk="1" fontAlgn="auto" hangingPunct="1">
              <a:spcBef>
                <a:spcPts val="0"/>
              </a:spcBef>
              <a:spcAft>
                <a:spcPts val="0"/>
              </a:spcAft>
              <a:buFont typeface="Arial" pitchFamily="34" charset="0"/>
              <a:buChar char="•"/>
              <a:defRPr/>
            </a:pPr>
            <a:r>
              <a:rPr lang="en-US" dirty="0" smtClean="0"/>
              <a:t>In the in the </a:t>
            </a:r>
            <a:r>
              <a:rPr lang="en-US" b="1" dirty="0" smtClean="0"/>
              <a:t>Shape Height </a:t>
            </a:r>
            <a:r>
              <a:rPr lang="en-US" dirty="0" smtClean="0"/>
              <a:t>box, enter </a:t>
            </a:r>
            <a:r>
              <a:rPr lang="en-US" b="1" dirty="0" smtClean="0"/>
              <a:t>0.05”</a:t>
            </a:r>
            <a:r>
              <a:rPr lang="en-US" dirty="0" smtClean="0"/>
              <a:t>.</a:t>
            </a:r>
          </a:p>
          <a:p>
            <a:pPr marL="685800" lvl="1" indent="-228600" eaLnBrk="1" fontAlgn="auto" hangingPunct="1">
              <a:spcBef>
                <a:spcPts val="0"/>
              </a:spcBef>
              <a:spcAft>
                <a:spcPts val="0"/>
              </a:spcAft>
              <a:buFont typeface="Arial" pitchFamily="34" charset="0"/>
              <a:buChar char="•"/>
              <a:defRPr/>
            </a:pPr>
            <a:r>
              <a:rPr lang="en-US" dirty="0" smtClean="0"/>
              <a:t>In the </a:t>
            </a:r>
            <a:r>
              <a:rPr lang="en-US" b="1" dirty="0" smtClean="0"/>
              <a:t>Shape Width </a:t>
            </a:r>
            <a:r>
              <a:rPr lang="en-US" dirty="0" smtClean="0"/>
              <a:t>box, enter </a:t>
            </a:r>
            <a:r>
              <a:rPr lang="en-US" b="1" dirty="0" smtClean="0"/>
              <a:t>10.3”</a:t>
            </a:r>
            <a:r>
              <a:rPr lang="en-US" dirty="0" smtClean="0"/>
              <a:t>.</a:t>
            </a:r>
          </a:p>
          <a:p>
            <a:pPr marL="228600" indent="-228600" eaLnBrk="1" fontAlgn="auto" hangingPunct="1">
              <a:spcBef>
                <a:spcPts val="0"/>
              </a:spcBef>
              <a:spcAft>
                <a:spcPts val="0"/>
              </a:spcAft>
              <a:buFont typeface="+mj-lt"/>
              <a:buAutoNum type="arabicPeriod" startAt="6"/>
              <a:defRPr/>
            </a:pPr>
            <a:r>
              <a:rPr lang="en-US" dirty="0" smtClean="0"/>
              <a:t>Under</a:t>
            </a:r>
            <a:r>
              <a:rPr lang="en-US" b="1" dirty="0" smtClean="0"/>
              <a:t> Drawing</a:t>
            </a:r>
            <a:r>
              <a:rPr lang="en-US" dirty="0" smtClean="0"/>
              <a:t> </a:t>
            </a:r>
            <a:r>
              <a:rPr lang="en-US" b="1" dirty="0" smtClean="0"/>
              <a:t>Tools</a:t>
            </a:r>
            <a:r>
              <a:rPr lang="en-US" dirty="0" smtClean="0"/>
              <a:t>, on the </a:t>
            </a:r>
            <a:r>
              <a:rPr lang="en-US" b="1" dirty="0" smtClean="0"/>
              <a:t>Format </a:t>
            </a:r>
            <a:r>
              <a:rPr lang="en-US" dirty="0" smtClean="0"/>
              <a:t>tab, in the </a:t>
            </a:r>
            <a:r>
              <a:rPr lang="en-US" b="1" dirty="0" smtClean="0"/>
              <a:t>Shape Styles</a:t>
            </a:r>
            <a:r>
              <a:rPr lang="en-US" dirty="0" smtClean="0"/>
              <a:t> group, click the arrow next to </a:t>
            </a:r>
            <a:r>
              <a:rPr lang="en-US" b="1" dirty="0" smtClean="0"/>
              <a:t>Shape Fill</a:t>
            </a:r>
            <a:r>
              <a:rPr lang="en-US" dirty="0" smtClean="0"/>
              <a:t>, and then click </a:t>
            </a:r>
            <a:r>
              <a:rPr lang="en-US" b="1" dirty="0" smtClean="0"/>
              <a:t>Blue, Accent 1 </a:t>
            </a:r>
            <a:r>
              <a:rPr lang="en-US" dirty="0" smtClean="0"/>
              <a:t>(first row, fifth option from the left).</a:t>
            </a:r>
          </a:p>
          <a:p>
            <a:pPr marL="228600" indent="-228600" eaLnBrk="1" fontAlgn="auto" hangingPunct="1">
              <a:spcBef>
                <a:spcPts val="0"/>
              </a:spcBef>
              <a:spcAft>
                <a:spcPts val="0"/>
              </a:spcAft>
              <a:buFont typeface="+mj-lt"/>
              <a:buAutoNum type="arabicPeriod" startAt="6"/>
              <a:defRPr/>
            </a:pPr>
            <a:r>
              <a:rPr lang="en-US" dirty="0" smtClean="0"/>
              <a:t>Under</a:t>
            </a:r>
            <a:r>
              <a:rPr lang="en-US" b="1" dirty="0" smtClean="0"/>
              <a:t> Drawing</a:t>
            </a:r>
            <a:r>
              <a:rPr lang="en-US" dirty="0" smtClean="0"/>
              <a:t> </a:t>
            </a:r>
            <a:r>
              <a:rPr lang="en-US" b="1" dirty="0" smtClean="0"/>
              <a:t>Tools</a:t>
            </a:r>
            <a:r>
              <a:rPr lang="en-US" dirty="0" smtClean="0"/>
              <a:t>, on the </a:t>
            </a:r>
            <a:r>
              <a:rPr lang="en-US" b="1" dirty="0" smtClean="0"/>
              <a:t>Format </a:t>
            </a:r>
            <a:r>
              <a:rPr lang="en-US" dirty="0" smtClean="0"/>
              <a:t>tab, in the </a:t>
            </a:r>
            <a:r>
              <a:rPr lang="en-US" b="1" dirty="0" smtClean="0"/>
              <a:t>Shape Styles</a:t>
            </a:r>
            <a:r>
              <a:rPr lang="en-US" dirty="0" smtClean="0"/>
              <a:t> group, click </a:t>
            </a:r>
            <a:r>
              <a:rPr lang="en-US" b="1" dirty="0" smtClean="0"/>
              <a:t>Shape Effects</a:t>
            </a:r>
            <a:r>
              <a:rPr lang="en-US" dirty="0" smtClean="0"/>
              <a:t>, point to </a:t>
            </a:r>
            <a:r>
              <a:rPr lang="en-US" b="1" dirty="0" smtClean="0"/>
              <a:t>Preset, </a:t>
            </a:r>
            <a:r>
              <a:rPr lang="en-US" dirty="0" smtClean="0"/>
              <a:t>and then under </a:t>
            </a:r>
            <a:r>
              <a:rPr lang="en-US" b="1" dirty="0" smtClean="0"/>
              <a:t>Presets</a:t>
            </a:r>
            <a:r>
              <a:rPr lang="en-US" dirty="0" smtClean="0"/>
              <a:t>, click </a:t>
            </a:r>
            <a:r>
              <a:rPr lang="en-US" b="1" dirty="0" smtClean="0"/>
              <a:t>Preset 8 </a:t>
            </a:r>
            <a:r>
              <a:rPr lang="en-US" dirty="0" smtClean="0"/>
              <a:t>(second row, fourth option from the left).</a:t>
            </a:r>
          </a:p>
          <a:p>
            <a:pPr marL="228600" indent="-228600" eaLnBrk="1" fontAlgn="auto" hangingPunct="1">
              <a:spcBef>
                <a:spcPts val="0"/>
              </a:spcBef>
              <a:spcAft>
                <a:spcPts val="0"/>
              </a:spcAft>
              <a:buFont typeface="+mj-lt"/>
              <a:buAutoNum type="arabicPeriod" startAt="6"/>
              <a:defRPr/>
            </a:pPr>
            <a:r>
              <a:rPr lang="en-US" dirty="0" smtClean="0"/>
              <a:t>Select the rectangle. On the </a:t>
            </a:r>
            <a:r>
              <a:rPr lang="en-US" b="1" dirty="0" smtClean="0"/>
              <a:t>Home </a:t>
            </a:r>
            <a:r>
              <a:rPr lang="en-US" dirty="0" smtClean="0"/>
              <a:t>tab, in the </a:t>
            </a:r>
            <a:r>
              <a:rPr lang="en-US" b="1" dirty="0" smtClean="0"/>
              <a:t>Clipboard </a:t>
            </a:r>
            <a:r>
              <a:rPr lang="en-US" dirty="0" smtClean="0"/>
              <a:t>group, click the arrow under </a:t>
            </a:r>
            <a:r>
              <a:rPr lang="en-US" b="1" dirty="0" smtClean="0"/>
              <a:t>Paste</a:t>
            </a:r>
            <a:r>
              <a:rPr lang="en-US" dirty="0" smtClean="0"/>
              <a:t>,</a:t>
            </a:r>
            <a:r>
              <a:rPr lang="en-US" b="1" dirty="0" smtClean="0"/>
              <a:t> </a:t>
            </a:r>
            <a:r>
              <a:rPr lang="en-US" dirty="0" smtClean="0"/>
              <a:t>and then click </a:t>
            </a:r>
            <a:r>
              <a:rPr lang="en-US" b="1" dirty="0" smtClean="0"/>
              <a:t>Duplicate</a:t>
            </a:r>
            <a:r>
              <a:rPr lang="en-US" dirty="0" smtClean="0"/>
              <a:t>.</a:t>
            </a:r>
            <a:r>
              <a:rPr lang="en-US" b="1" dirty="0" smtClean="0"/>
              <a:t> </a:t>
            </a:r>
            <a:r>
              <a:rPr lang="en-US" dirty="0" smtClean="0"/>
              <a:t>Repeat this process two more times for a total of four rectangles.</a:t>
            </a:r>
          </a:p>
          <a:p>
            <a:pPr marL="228600" indent="-228600" eaLnBrk="1" fontAlgn="auto" hangingPunct="1">
              <a:spcBef>
                <a:spcPts val="0"/>
              </a:spcBef>
              <a:spcAft>
                <a:spcPts val="0"/>
              </a:spcAft>
              <a:buFont typeface="+mj-lt"/>
              <a:buAutoNum type="arabicPeriod" startAt="6"/>
              <a:defRPr/>
            </a:pPr>
            <a:r>
              <a:rPr lang="en-US" dirty="0" smtClean="0"/>
              <a:t>Drag one of the rectangles until the bottom edge of the rectangle meets the top edge of the picture.</a:t>
            </a:r>
          </a:p>
          <a:p>
            <a:pPr marL="228600" indent="-228600" eaLnBrk="1" fontAlgn="auto" hangingPunct="1">
              <a:spcBef>
                <a:spcPts val="0"/>
              </a:spcBef>
              <a:spcAft>
                <a:spcPts val="0"/>
              </a:spcAft>
              <a:buFont typeface="+mj-lt"/>
              <a:buAutoNum type="arabicPeriod" startAt="6"/>
              <a:defRPr/>
            </a:pPr>
            <a:r>
              <a:rPr lang="en-US" dirty="0" smtClean="0"/>
              <a:t>Drag another rectangle until the top edge of the rectangle meets the bottom edge of the picture.</a:t>
            </a:r>
          </a:p>
          <a:p>
            <a:pPr marL="228600" indent="-228600" eaLnBrk="1" fontAlgn="auto" hangingPunct="1">
              <a:spcBef>
                <a:spcPts val="0"/>
              </a:spcBef>
              <a:spcAft>
                <a:spcPts val="0"/>
              </a:spcAft>
              <a:buFont typeface="+mj-lt"/>
              <a:buAutoNum type="arabicPeriod" startAt="6"/>
              <a:defRPr/>
            </a:pPr>
            <a:r>
              <a:rPr lang="en-US" dirty="0" smtClean="0"/>
              <a:t>Press and hold CTRL, and then select the other two rectangles. Under</a:t>
            </a:r>
            <a:r>
              <a:rPr lang="en-US" b="1" dirty="0" smtClean="0"/>
              <a:t> Drawing</a:t>
            </a:r>
            <a:r>
              <a:rPr lang="en-US" dirty="0" smtClean="0"/>
              <a:t> </a:t>
            </a:r>
            <a:r>
              <a:rPr lang="en-US" b="1" dirty="0" smtClean="0"/>
              <a:t>Tools</a:t>
            </a:r>
            <a:r>
              <a:rPr lang="en-US" dirty="0" smtClean="0"/>
              <a:t>, on the </a:t>
            </a:r>
            <a:r>
              <a:rPr lang="en-US" b="1" dirty="0" smtClean="0"/>
              <a:t>Format </a:t>
            </a:r>
            <a:r>
              <a:rPr lang="en-US" dirty="0" smtClean="0"/>
              <a:t>tab, in the </a:t>
            </a:r>
            <a:r>
              <a:rPr lang="en-US" b="1" dirty="0" smtClean="0"/>
              <a:t>Size</a:t>
            </a:r>
            <a:r>
              <a:rPr lang="en-US" dirty="0" smtClean="0"/>
              <a:t> group, do the following: </a:t>
            </a:r>
          </a:p>
          <a:p>
            <a:pPr marL="685800" lvl="1" indent="-228600" eaLnBrk="1" fontAlgn="auto" hangingPunct="1">
              <a:spcBef>
                <a:spcPts val="0"/>
              </a:spcBef>
              <a:spcAft>
                <a:spcPts val="0"/>
              </a:spcAft>
              <a:buFont typeface="Arial" pitchFamily="34" charset="0"/>
              <a:buChar char="•"/>
              <a:defRPr/>
            </a:pPr>
            <a:r>
              <a:rPr lang="en-US" dirty="0" smtClean="0"/>
              <a:t>In the in the </a:t>
            </a:r>
            <a:r>
              <a:rPr lang="en-US" b="1" dirty="0" smtClean="0"/>
              <a:t>Shape Height </a:t>
            </a:r>
            <a:r>
              <a:rPr lang="en-US" dirty="0" smtClean="0"/>
              <a:t>box, enter </a:t>
            </a:r>
            <a:r>
              <a:rPr lang="en-US" b="1" dirty="0" smtClean="0"/>
              <a:t>7.8”</a:t>
            </a:r>
            <a:r>
              <a:rPr lang="en-US" dirty="0" smtClean="0"/>
              <a:t>.</a:t>
            </a:r>
          </a:p>
          <a:p>
            <a:pPr marL="685800" lvl="1" indent="-228600" eaLnBrk="1" fontAlgn="auto" hangingPunct="1">
              <a:spcBef>
                <a:spcPts val="0"/>
              </a:spcBef>
              <a:spcAft>
                <a:spcPts val="0"/>
              </a:spcAft>
              <a:buFont typeface="Arial" pitchFamily="34" charset="0"/>
              <a:buChar char="•"/>
              <a:defRPr/>
            </a:pPr>
            <a:r>
              <a:rPr lang="en-US" dirty="0" smtClean="0"/>
              <a:t>In the </a:t>
            </a:r>
            <a:r>
              <a:rPr lang="en-US" b="1" dirty="0" smtClean="0"/>
              <a:t>Shape Width </a:t>
            </a:r>
            <a:r>
              <a:rPr lang="en-US" dirty="0" smtClean="0"/>
              <a:t>box, enter </a:t>
            </a:r>
            <a:r>
              <a:rPr lang="en-US" b="1" dirty="0" smtClean="0"/>
              <a:t>0.05”</a:t>
            </a:r>
            <a:r>
              <a:rPr lang="en-US" dirty="0" smtClean="0"/>
              <a:t>.</a:t>
            </a:r>
          </a:p>
          <a:p>
            <a:pPr marL="228600" indent="-228600" eaLnBrk="1" fontAlgn="auto" hangingPunct="1">
              <a:spcBef>
                <a:spcPts val="0"/>
              </a:spcBef>
              <a:spcAft>
                <a:spcPts val="0"/>
              </a:spcAft>
              <a:buFont typeface="+mj-lt"/>
              <a:buAutoNum type="arabicPeriod" startAt="15"/>
              <a:defRPr/>
            </a:pPr>
            <a:r>
              <a:rPr lang="en-US" dirty="0" smtClean="0"/>
              <a:t>Drag one of the vertical rectangles until the right edge of the rectangle meets the left edge of the picture.</a:t>
            </a:r>
          </a:p>
          <a:p>
            <a:pPr marL="228600" indent="-228600" eaLnBrk="1" fontAlgn="auto" hangingPunct="1">
              <a:spcBef>
                <a:spcPts val="0"/>
              </a:spcBef>
              <a:spcAft>
                <a:spcPts val="0"/>
              </a:spcAft>
              <a:buFont typeface="+mj-lt"/>
              <a:buAutoNum type="arabicPeriod" startAt="15"/>
              <a:defRPr/>
            </a:pPr>
            <a:r>
              <a:rPr lang="en-US" dirty="0" smtClean="0"/>
              <a:t>Drag the other vertical rectangle until the left edge of the rectangle meets the right edge of the picture. </a:t>
            </a:r>
          </a:p>
          <a:p>
            <a:pPr marL="228600" indent="-228600" eaLnBrk="1" fontAlgn="auto" hangingPunct="1">
              <a:spcBef>
                <a:spcPts val="0"/>
              </a:spcBef>
              <a:spcAft>
                <a:spcPts val="0"/>
              </a:spcAft>
              <a:buFont typeface="+mj-lt"/>
              <a:buAutoNum type="arabicPeriod" startAt="15"/>
              <a:defRPr/>
            </a:pPr>
            <a:r>
              <a:rPr lang="en-US" dirty="0" smtClean="0"/>
              <a:t>Press and hold CTRL, and then select both of the horizontal (top and bottom) rectangles. On the </a:t>
            </a:r>
            <a:r>
              <a:rPr lang="en-US" b="1" dirty="0" smtClean="0"/>
              <a:t>Home</a:t>
            </a:r>
            <a:r>
              <a:rPr lang="en-US" dirty="0" smtClean="0"/>
              <a:t> tab, in the </a:t>
            </a:r>
            <a:r>
              <a:rPr lang="en-US" b="1" dirty="0" smtClean="0"/>
              <a:t>Drawing</a:t>
            </a:r>
            <a:r>
              <a:rPr lang="en-US" dirty="0" smtClean="0"/>
              <a:t> group, click </a:t>
            </a:r>
            <a:r>
              <a:rPr lang="en-US" b="1" dirty="0" smtClean="0"/>
              <a:t>Arrange</a:t>
            </a:r>
            <a:r>
              <a:rPr lang="en-US" dirty="0" smtClean="0"/>
              <a:t>, point to </a:t>
            </a:r>
            <a:r>
              <a:rPr lang="en-US" b="1" dirty="0" smtClean="0"/>
              <a:t>Align</a:t>
            </a:r>
            <a:r>
              <a:rPr lang="en-US" dirty="0" smtClean="0"/>
              <a:t>, and then do the following:</a:t>
            </a:r>
          </a:p>
          <a:p>
            <a:pPr marL="685800" lvl="1" indent="-228600" eaLnBrk="1" fontAlgn="auto" hangingPunct="1">
              <a:spcBef>
                <a:spcPts val="0"/>
              </a:spcBef>
              <a:spcAft>
                <a:spcPts val="0"/>
              </a:spcAft>
              <a:buFont typeface="+mj-lt"/>
              <a:buAutoNum type="arabicPeriod"/>
              <a:defRPr/>
            </a:pPr>
            <a:r>
              <a:rPr lang="en-US" dirty="0" smtClean="0"/>
              <a:t>Click </a:t>
            </a:r>
            <a:r>
              <a:rPr lang="en-US" b="1" dirty="0" smtClean="0"/>
              <a:t>Align to Slide</a:t>
            </a:r>
            <a:r>
              <a:rPr lang="en-US" dirty="0" smtClean="0"/>
              <a:t>.</a:t>
            </a:r>
          </a:p>
          <a:p>
            <a:pPr marL="685800" lvl="1" indent="-228600" eaLnBrk="1" fontAlgn="auto" hangingPunct="1">
              <a:spcBef>
                <a:spcPts val="0"/>
              </a:spcBef>
              <a:spcAft>
                <a:spcPts val="0"/>
              </a:spcAft>
              <a:buFont typeface="+mj-lt"/>
              <a:buAutoNum type="arabicPeriod"/>
              <a:defRPr/>
            </a:pPr>
            <a:r>
              <a:rPr lang="en-US" dirty="0" smtClean="0"/>
              <a:t>Click </a:t>
            </a:r>
            <a:r>
              <a:rPr lang="en-US" b="1" dirty="0" smtClean="0"/>
              <a:t>Align</a:t>
            </a:r>
            <a:r>
              <a:rPr lang="en-US" dirty="0" smtClean="0"/>
              <a:t> </a:t>
            </a:r>
            <a:r>
              <a:rPr lang="en-US" b="1" dirty="0" smtClean="0"/>
              <a:t>Center</a:t>
            </a:r>
            <a:r>
              <a:rPr lang="en-US" dirty="0" smtClean="0"/>
              <a:t>.</a:t>
            </a:r>
          </a:p>
          <a:p>
            <a:pPr marL="228600" indent="-228600" eaLnBrk="1" fontAlgn="auto" hangingPunct="1">
              <a:spcBef>
                <a:spcPts val="0"/>
              </a:spcBef>
              <a:spcAft>
                <a:spcPts val="0"/>
              </a:spcAft>
              <a:buFont typeface="+mj-lt"/>
              <a:buAutoNum type="arabicPeriod" startAt="15"/>
              <a:defRPr/>
            </a:pPr>
            <a:r>
              <a:rPr lang="en-US" dirty="0" smtClean="0"/>
              <a:t>Press and hold CTRL, and then select both of the vertical (left and right) rectangles. On the </a:t>
            </a:r>
            <a:r>
              <a:rPr lang="en-US" b="1" dirty="0" smtClean="0"/>
              <a:t>Home</a:t>
            </a:r>
            <a:r>
              <a:rPr lang="en-US" dirty="0" smtClean="0"/>
              <a:t> tab, in the </a:t>
            </a:r>
            <a:r>
              <a:rPr lang="en-US" b="1" dirty="0" smtClean="0"/>
              <a:t>Drawing</a:t>
            </a:r>
            <a:r>
              <a:rPr lang="en-US" dirty="0" smtClean="0"/>
              <a:t> group, click </a:t>
            </a:r>
            <a:r>
              <a:rPr lang="en-US" b="1" dirty="0" smtClean="0"/>
              <a:t>Arrange</a:t>
            </a:r>
            <a:r>
              <a:rPr lang="en-US" dirty="0" smtClean="0"/>
              <a:t>, point to </a:t>
            </a:r>
            <a:r>
              <a:rPr lang="en-US" b="1" dirty="0" smtClean="0"/>
              <a:t>Align</a:t>
            </a:r>
            <a:r>
              <a:rPr lang="en-US" dirty="0" smtClean="0"/>
              <a:t>, and then do the following:</a:t>
            </a:r>
          </a:p>
          <a:p>
            <a:pPr marL="685800" lvl="1" indent="-228600" eaLnBrk="1" fontAlgn="auto" hangingPunct="1">
              <a:spcBef>
                <a:spcPts val="0"/>
              </a:spcBef>
              <a:spcAft>
                <a:spcPts val="0"/>
              </a:spcAft>
              <a:buFont typeface="+mj-lt"/>
              <a:buAutoNum type="arabicPeriod"/>
              <a:defRPr/>
            </a:pPr>
            <a:r>
              <a:rPr lang="en-US" dirty="0" smtClean="0"/>
              <a:t>Click </a:t>
            </a:r>
            <a:r>
              <a:rPr lang="en-US" b="1" dirty="0" smtClean="0"/>
              <a:t>Align to Slide</a:t>
            </a:r>
            <a:r>
              <a:rPr lang="en-US" dirty="0" smtClean="0"/>
              <a:t>.</a:t>
            </a:r>
          </a:p>
          <a:p>
            <a:pPr marL="685800" lvl="1" indent="-228600" eaLnBrk="1" fontAlgn="auto" hangingPunct="1">
              <a:spcBef>
                <a:spcPts val="0"/>
              </a:spcBef>
              <a:spcAft>
                <a:spcPts val="0"/>
              </a:spcAft>
              <a:buFont typeface="+mj-lt"/>
              <a:buAutoNum type="arabicPeriod"/>
              <a:defRPr/>
            </a:pPr>
            <a:r>
              <a:rPr lang="en-US" dirty="0" smtClean="0"/>
              <a:t>Click </a:t>
            </a:r>
            <a:r>
              <a:rPr lang="en-US" b="1" dirty="0" smtClean="0"/>
              <a:t>Align</a:t>
            </a:r>
            <a:r>
              <a:rPr lang="en-US" dirty="0" smtClean="0"/>
              <a:t> </a:t>
            </a:r>
            <a:r>
              <a:rPr lang="en-US" b="1" dirty="0" smtClean="0"/>
              <a:t>Middle</a:t>
            </a:r>
            <a:r>
              <a:rPr lang="en-US" dirty="0" smtClean="0"/>
              <a:t>.</a:t>
            </a:r>
          </a:p>
          <a:p>
            <a:pPr eaLnBrk="1" fontAlgn="auto" hangingPunct="1">
              <a:spcBef>
                <a:spcPts val="0"/>
              </a:spcBef>
              <a:spcAft>
                <a:spcPts val="0"/>
              </a:spcAft>
              <a:defRPr/>
            </a:pPr>
            <a:endParaRPr lang="en-US" dirty="0" smtClean="0"/>
          </a:p>
          <a:p>
            <a:pPr eaLnBrk="1" fontAlgn="auto" hangingPunct="1">
              <a:spcBef>
                <a:spcPts val="0"/>
              </a:spcBef>
              <a:spcAft>
                <a:spcPts val="0"/>
              </a:spcAft>
              <a:defRPr/>
            </a:pPr>
            <a:endParaRPr lang="en-US" dirty="0" smtClean="0"/>
          </a:p>
          <a:p>
            <a:pPr eaLnBrk="1" fontAlgn="auto" hangingPunct="1">
              <a:spcBef>
                <a:spcPts val="0"/>
              </a:spcBef>
              <a:spcAft>
                <a:spcPts val="0"/>
              </a:spcAft>
              <a:defRPr/>
            </a:pPr>
            <a:r>
              <a:rPr lang="en-US" dirty="0" smtClean="0"/>
              <a:t>To reproduce the animation effects on this slide, do the following:</a:t>
            </a:r>
          </a:p>
          <a:p>
            <a:pPr marL="228600" indent="-228600" eaLnBrk="1" fontAlgn="auto" hangingPunct="1">
              <a:spcBef>
                <a:spcPts val="0"/>
              </a:spcBef>
              <a:spcAft>
                <a:spcPts val="0"/>
              </a:spcAft>
              <a:buFont typeface="+mj-lt"/>
              <a:buAutoNum type="arabicPeriod"/>
              <a:defRPr/>
            </a:pPr>
            <a:r>
              <a:rPr lang="en-US" dirty="0" smtClean="0"/>
              <a:t>On the </a:t>
            </a:r>
            <a:r>
              <a:rPr lang="en-US" b="1" dirty="0" smtClean="0"/>
              <a:t>Animations</a:t>
            </a:r>
            <a:r>
              <a:rPr lang="en-US" dirty="0" smtClean="0"/>
              <a:t> tab, in the </a:t>
            </a:r>
            <a:r>
              <a:rPr lang="en-US" b="1" dirty="0" smtClean="0"/>
              <a:t>Animations</a:t>
            </a:r>
            <a:r>
              <a:rPr lang="en-US" dirty="0" smtClean="0"/>
              <a:t> group, click </a:t>
            </a:r>
            <a:r>
              <a:rPr lang="en-US" b="1" dirty="0" smtClean="0"/>
              <a:t>Custom</a:t>
            </a:r>
            <a:r>
              <a:rPr lang="en-US" dirty="0" smtClean="0"/>
              <a:t> </a:t>
            </a:r>
            <a:r>
              <a:rPr lang="en-US" b="1" dirty="0" smtClean="0"/>
              <a:t>Animation</a:t>
            </a:r>
            <a:r>
              <a:rPr lang="en-US" dirty="0" smtClean="0"/>
              <a:t>.</a:t>
            </a:r>
          </a:p>
          <a:p>
            <a:pPr marL="228600" indent="-228600" eaLnBrk="1" fontAlgn="auto" hangingPunct="1">
              <a:spcBef>
                <a:spcPts val="0"/>
              </a:spcBef>
              <a:spcAft>
                <a:spcPts val="0"/>
              </a:spcAft>
              <a:buFont typeface="+mj-lt"/>
              <a:buAutoNum type="arabicPeriod"/>
              <a:defRPr/>
            </a:pPr>
            <a:r>
              <a:rPr lang="en-US" dirty="0" smtClean="0"/>
              <a:t>Press and hold CTRL, and then select the four rectangles on the slide. In the </a:t>
            </a:r>
            <a:r>
              <a:rPr lang="en-US" b="1" dirty="0" smtClean="0"/>
              <a:t>Custom</a:t>
            </a:r>
            <a:r>
              <a:rPr lang="en-US" dirty="0" smtClean="0"/>
              <a:t> </a:t>
            </a:r>
            <a:r>
              <a:rPr lang="en-US" b="1" dirty="0" smtClean="0"/>
              <a:t>Animation</a:t>
            </a:r>
            <a:r>
              <a:rPr lang="en-US" dirty="0" smtClean="0"/>
              <a:t> task pane, do the following:</a:t>
            </a:r>
          </a:p>
          <a:p>
            <a:pPr marL="685800" lvl="1" indent="-228600" eaLnBrk="1" fontAlgn="auto" hangingPunct="1">
              <a:spcBef>
                <a:spcPts val="0"/>
              </a:spcBef>
              <a:spcAft>
                <a:spcPts val="0"/>
              </a:spcAft>
              <a:buFont typeface="+mj-lt"/>
              <a:buAutoNum type="arabicPeriod"/>
              <a:defRPr/>
            </a:pPr>
            <a:r>
              <a:rPr lang="en-US" dirty="0" smtClean="0"/>
              <a:t>Click </a:t>
            </a:r>
            <a:r>
              <a:rPr lang="en-US" b="1" dirty="0" smtClean="0"/>
              <a:t>Add Effect</a:t>
            </a:r>
            <a:r>
              <a:rPr lang="en-US" dirty="0" smtClean="0"/>
              <a:t>, point to </a:t>
            </a:r>
            <a:r>
              <a:rPr lang="en-US" b="1" dirty="0" smtClean="0"/>
              <a:t>Entrance</a:t>
            </a:r>
            <a:r>
              <a:rPr lang="en-US" dirty="0" smtClean="0"/>
              <a:t>, and then click </a:t>
            </a:r>
            <a:r>
              <a:rPr lang="en-US" b="1" dirty="0" smtClean="0"/>
              <a:t>More</a:t>
            </a:r>
            <a:r>
              <a:rPr lang="en-US" dirty="0" smtClean="0"/>
              <a:t> </a:t>
            </a:r>
            <a:r>
              <a:rPr lang="en-US" b="1" dirty="0" smtClean="0"/>
              <a:t>Effects</a:t>
            </a:r>
            <a:r>
              <a:rPr lang="en-US" dirty="0" smtClean="0"/>
              <a:t>. In the </a:t>
            </a:r>
            <a:r>
              <a:rPr lang="en-US" b="1" dirty="0" smtClean="0"/>
              <a:t>Add Entrance Effect </a:t>
            </a:r>
            <a:r>
              <a:rPr lang="en-US" dirty="0" smtClean="0"/>
              <a:t>dialog box,</a:t>
            </a:r>
            <a:r>
              <a:rPr lang="en-US" b="1" dirty="0" smtClean="0"/>
              <a:t> </a:t>
            </a:r>
            <a:r>
              <a:rPr lang="en-US" dirty="0" smtClean="0"/>
              <a:t>under </a:t>
            </a:r>
            <a:r>
              <a:rPr lang="en-US" b="1" dirty="0" smtClean="0"/>
              <a:t>Basic</a:t>
            </a:r>
            <a:r>
              <a:rPr lang="en-US" dirty="0" smtClean="0"/>
              <a:t>, click </a:t>
            </a:r>
            <a:r>
              <a:rPr lang="en-US" b="1" dirty="0" smtClean="0"/>
              <a:t>Fly In</a:t>
            </a:r>
            <a:r>
              <a:rPr lang="en-US" dirty="0" smtClean="0"/>
              <a:t>, and then click </a:t>
            </a:r>
            <a:r>
              <a:rPr lang="en-US" b="1" dirty="0" smtClean="0"/>
              <a:t>OK</a:t>
            </a:r>
            <a:r>
              <a:rPr lang="en-US" dirty="0" smtClean="0"/>
              <a:t>.</a:t>
            </a:r>
          </a:p>
          <a:p>
            <a:pPr marL="685800" lvl="1" indent="-228600" eaLnBrk="1" fontAlgn="auto" hangingPunct="1">
              <a:spcBef>
                <a:spcPts val="0"/>
              </a:spcBef>
              <a:spcAft>
                <a:spcPts val="0"/>
              </a:spcAft>
              <a:buFont typeface="+mj-lt"/>
              <a:buAutoNum type="arabicPeriod"/>
              <a:defRPr/>
            </a:pPr>
            <a:r>
              <a:rPr lang="en-US" dirty="0" smtClean="0"/>
              <a:t>Under </a:t>
            </a:r>
            <a:r>
              <a:rPr lang="en-US" b="1" dirty="0" smtClean="0"/>
              <a:t>Modify: Fly In</a:t>
            </a:r>
            <a:r>
              <a:rPr lang="en-US" dirty="0" smtClean="0"/>
              <a:t>, in the </a:t>
            </a:r>
            <a:r>
              <a:rPr lang="en-US" b="1" dirty="0" smtClean="0"/>
              <a:t>Start </a:t>
            </a:r>
            <a:r>
              <a:rPr lang="en-US" dirty="0" smtClean="0"/>
              <a:t>list, select </a:t>
            </a:r>
            <a:r>
              <a:rPr lang="en-US" b="1" dirty="0" smtClean="0"/>
              <a:t>With Previous</a:t>
            </a:r>
            <a:r>
              <a:rPr lang="en-US" dirty="0" smtClean="0"/>
              <a:t>.</a:t>
            </a:r>
          </a:p>
          <a:p>
            <a:pPr marL="685800" lvl="1" indent="-228600" eaLnBrk="1" fontAlgn="auto" hangingPunct="1">
              <a:spcBef>
                <a:spcPts val="0"/>
              </a:spcBef>
              <a:spcAft>
                <a:spcPts val="0"/>
              </a:spcAft>
              <a:buFont typeface="+mj-lt"/>
              <a:buAutoNum type="arabicPeriod"/>
              <a:defRPr/>
            </a:pPr>
            <a:r>
              <a:rPr lang="en-US" dirty="0" smtClean="0"/>
              <a:t>Under </a:t>
            </a:r>
            <a:r>
              <a:rPr lang="en-US" b="1" dirty="0" smtClean="0"/>
              <a:t>Modify: Fly In</a:t>
            </a:r>
            <a:r>
              <a:rPr lang="en-US" dirty="0" smtClean="0"/>
              <a:t>, in the </a:t>
            </a:r>
            <a:r>
              <a:rPr lang="en-US" b="1" dirty="0" smtClean="0"/>
              <a:t>Speed </a:t>
            </a:r>
            <a:r>
              <a:rPr lang="en-US" dirty="0" smtClean="0"/>
              <a:t>list, select </a:t>
            </a:r>
            <a:r>
              <a:rPr lang="en-US" b="1" dirty="0" smtClean="0"/>
              <a:t>Medium</a:t>
            </a:r>
            <a:r>
              <a:rPr lang="en-US" dirty="0" smtClean="0"/>
              <a:t>.</a:t>
            </a:r>
          </a:p>
          <a:p>
            <a:pPr marL="228600" indent="-228600" eaLnBrk="1" fontAlgn="auto" hangingPunct="1">
              <a:spcBef>
                <a:spcPts val="0"/>
              </a:spcBef>
              <a:spcAft>
                <a:spcPts val="0"/>
              </a:spcAft>
              <a:buFont typeface="+mj-lt"/>
              <a:buAutoNum type="arabicPeriod"/>
              <a:defRPr/>
            </a:pPr>
            <a:r>
              <a:rPr lang="en-US" dirty="0" smtClean="0"/>
              <a:t>On the slide, select the top horizontal rectangle. In the </a:t>
            </a:r>
            <a:r>
              <a:rPr lang="en-US" b="1" dirty="0" smtClean="0"/>
              <a:t>Custom</a:t>
            </a:r>
            <a:r>
              <a:rPr lang="en-US" dirty="0" smtClean="0"/>
              <a:t> </a:t>
            </a:r>
            <a:r>
              <a:rPr lang="en-US" b="1" dirty="0" smtClean="0"/>
              <a:t>Animation</a:t>
            </a:r>
            <a:r>
              <a:rPr lang="en-US" dirty="0" smtClean="0"/>
              <a:t> task pane, under </a:t>
            </a:r>
            <a:r>
              <a:rPr lang="en-US" b="1" dirty="0" smtClean="0"/>
              <a:t>Modify: Fly-In</a:t>
            </a:r>
            <a:r>
              <a:rPr lang="en-US" dirty="0" smtClean="0"/>
              <a:t>, in the </a:t>
            </a:r>
            <a:r>
              <a:rPr lang="en-US" b="1" dirty="0" smtClean="0"/>
              <a:t>Direction </a:t>
            </a:r>
            <a:r>
              <a:rPr lang="en-US" dirty="0" smtClean="0"/>
              <a:t>list, select </a:t>
            </a:r>
            <a:r>
              <a:rPr lang="en-US" b="1" dirty="0" smtClean="0"/>
              <a:t>From Bottom</a:t>
            </a:r>
            <a:r>
              <a:rPr lang="en-US" dirty="0" smtClean="0"/>
              <a:t>.</a:t>
            </a:r>
          </a:p>
          <a:p>
            <a:pPr marL="228600" indent="-228600" eaLnBrk="1" fontAlgn="auto" hangingPunct="1">
              <a:spcBef>
                <a:spcPts val="0"/>
              </a:spcBef>
              <a:spcAft>
                <a:spcPts val="0"/>
              </a:spcAft>
              <a:buFont typeface="+mj-lt"/>
              <a:buAutoNum type="arabicPeriod"/>
              <a:defRPr/>
            </a:pPr>
            <a:r>
              <a:rPr lang="en-US" dirty="0" smtClean="0"/>
              <a:t>On the slide, select the bottom horizontal rectangle. In the </a:t>
            </a:r>
            <a:r>
              <a:rPr lang="en-US" b="1" dirty="0" smtClean="0"/>
              <a:t>Custom</a:t>
            </a:r>
            <a:r>
              <a:rPr lang="en-US" dirty="0" smtClean="0"/>
              <a:t> </a:t>
            </a:r>
            <a:r>
              <a:rPr lang="en-US" b="1" dirty="0" smtClean="0"/>
              <a:t>Animation</a:t>
            </a:r>
            <a:r>
              <a:rPr lang="en-US" dirty="0" smtClean="0"/>
              <a:t> task pane, under </a:t>
            </a:r>
            <a:r>
              <a:rPr lang="en-US" b="1" dirty="0" smtClean="0"/>
              <a:t>Modify: Fly-In</a:t>
            </a:r>
            <a:r>
              <a:rPr lang="en-US" dirty="0" smtClean="0"/>
              <a:t>, in the </a:t>
            </a:r>
            <a:r>
              <a:rPr lang="en-US" b="1" dirty="0" smtClean="0"/>
              <a:t>Direction </a:t>
            </a:r>
            <a:r>
              <a:rPr lang="en-US" dirty="0" smtClean="0"/>
              <a:t>list, select </a:t>
            </a:r>
            <a:r>
              <a:rPr lang="en-US" b="1" dirty="0" smtClean="0"/>
              <a:t>From Top</a:t>
            </a:r>
            <a:r>
              <a:rPr lang="en-US" dirty="0" smtClean="0"/>
              <a:t>.</a:t>
            </a:r>
          </a:p>
          <a:p>
            <a:pPr marL="228600" indent="-228600" eaLnBrk="1" fontAlgn="auto" hangingPunct="1">
              <a:spcBef>
                <a:spcPts val="0"/>
              </a:spcBef>
              <a:spcAft>
                <a:spcPts val="0"/>
              </a:spcAft>
              <a:buFont typeface="+mj-lt"/>
              <a:buAutoNum type="arabicPeriod"/>
              <a:defRPr/>
            </a:pPr>
            <a:r>
              <a:rPr lang="en-US" dirty="0" smtClean="0"/>
              <a:t>On the slide, select the left vertical rectangle. In the </a:t>
            </a:r>
            <a:r>
              <a:rPr lang="en-US" b="1" dirty="0" smtClean="0"/>
              <a:t>Custom</a:t>
            </a:r>
            <a:r>
              <a:rPr lang="en-US" dirty="0" smtClean="0"/>
              <a:t> </a:t>
            </a:r>
            <a:r>
              <a:rPr lang="en-US" b="1" dirty="0" smtClean="0"/>
              <a:t>Animation</a:t>
            </a:r>
            <a:r>
              <a:rPr lang="en-US" dirty="0" smtClean="0"/>
              <a:t> task pane, under </a:t>
            </a:r>
            <a:r>
              <a:rPr lang="en-US" b="1" dirty="0" smtClean="0"/>
              <a:t>Modify: Fly-In</a:t>
            </a:r>
            <a:r>
              <a:rPr lang="en-US" dirty="0" smtClean="0"/>
              <a:t>, in the </a:t>
            </a:r>
            <a:r>
              <a:rPr lang="en-US" b="1" dirty="0" smtClean="0"/>
              <a:t>Direction </a:t>
            </a:r>
            <a:r>
              <a:rPr lang="en-US" dirty="0" smtClean="0"/>
              <a:t>list, select </a:t>
            </a:r>
            <a:r>
              <a:rPr lang="en-US" b="1" dirty="0" smtClean="0"/>
              <a:t>From Right</a:t>
            </a:r>
            <a:r>
              <a:rPr lang="en-US" dirty="0" smtClean="0"/>
              <a:t>.</a:t>
            </a:r>
          </a:p>
          <a:p>
            <a:pPr marL="228600" indent="-228600" eaLnBrk="1" fontAlgn="auto" hangingPunct="1">
              <a:spcBef>
                <a:spcPts val="0"/>
              </a:spcBef>
              <a:spcAft>
                <a:spcPts val="0"/>
              </a:spcAft>
              <a:buFont typeface="+mj-lt"/>
              <a:buAutoNum type="arabicPeriod"/>
              <a:defRPr/>
            </a:pPr>
            <a:r>
              <a:rPr lang="en-US" dirty="0" smtClean="0"/>
              <a:t>On the slide, select the right vertical rectangle. In the </a:t>
            </a:r>
            <a:r>
              <a:rPr lang="en-US" b="1" dirty="0" smtClean="0"/>
              <a:t>Custom</a:t>
            </a:r>
            <a:r>
              <a:rPr lang="en-US" dirty="0" smtClean="0"/>
              <a:t> </a:t>
            </a:r>
            <a:r>
              <a:rPr lang="en-US" b="1" dirty="0" smtClean="0"/>
              <a:t>Animation</a:t>
            </a:r>
            <a:r>
              <a:rPr lang="en-US" dirty="0" smtClean="0"/>
              <a:t> task pane, under </a:t>
            </a:r>
            <a:r>
              <a:rPr lang="en-US" b="1" dirty="0" smtClean="0"/>
              <a:t>Modify: Fly-In</a:t>
            </a:r>
            <a:r>
              <a:rPr lang="en-US" dirty="0" smtClean="0"/>
              <a:t>, in the </a:t>
            </a:r>
            <a:r>
              <a:rPr lang="en-US" b="1" dirty="0" smtClean="0"/>
              <a:t>Direction </a:t>
            </a:r>
            <a:r>
              <a:rPr lang="en-US" dirty="0" smtClean="0"/>
              <a:t>list, select </a:t>
            </a:r>
            <a:r>
              <a:rPr lang="en-US" b="1" dirty="0" smtClean="0"/>
              <a:t>From Left</a:t>
            </a:r>
            <a:r>
              <a:rPr lang="en-US" dirty="0" smtClean="0"/>
              <a:t>.</a:t>
            </a:r>
          </a:p>
          <a:p>
            <a:pPr marL="228600" indent="-228600" eaLnBrk="1" fontAlgn="auto" hangingPunct="1">
              <a:spcBef>
                <a:spcPts val="0"/>
              </a:spcBef>
              <a:spcAft>
                <a:spcPts val="0"/>
              </a:spcAft>
              <a:buFont typeface="+mj-lt"/>
              <a:buAutoNum type="arabicPeriod"/>
              <a:defRPr/>
            </a:pPr>
            <a:r>
              <a:rPr lang="en-US" dirty="0" smtClean="0"/>
              <a:t>On the slide, select the picture. In the </a:t>
            </a:r>
            <a:r>
              <a:rPr lang="en-US" b="1" dirty="0" smtClean="0"/>
              <a:t>Custom</a:t>
            </a:r>
            <a:r>
              <a:rPr lang="en-US" dirty="0" smtClean="0"/>
              <a:t> </a:t>
            </a:r>
            <a:r>
              <a:rPr lang="en-US" b="1" dirty="0" smtClean="0"/>
              <a:t>Animation</a:t>
            </a:r>
            <a:r>
              <a:rPr lang="en-US" dirty="0" smtClean="0"/>
              <a:t> task pane, do the following: </a:t>
            </a:r>
          </a:p>
          <a:p>
            <a:pPr marL="685800" lvl="1" indent="-228600" eaLnBrk="1" fontAlgn="auto" hangingPunct="1">
              <a:spcBef>
                <a:spcPts val="0"/>
              </a:spcBef>
              <a:spcAft>
                <a:spcPts val="0"/>
              </a:spcAft>
              <a:buFont typeface="+mj-lt"/>
              <a:buAutoNum type="arabicPeriod"/>
              <a:defRPr/>
            </a:pPr>
            <a:r>
              <a:rPr lang="en-US" dirty="0" smtClean="0"/>
              <a:t>Click </a:t>
            </a:r>
            <a:r>
              <a:rPr lang="en-US" b="1" dirty="0" smtClean="0"/>
              <a:t>Add Effect</a:t>
            </a:r>
            <a:r>
              <a:rPr lang="en-US" dirty="0" smtClean="0"/>
              <a:t>, point to </a:t>
            </a:r>
            <a:r>
              <a:rPr lang="en-US" b="1" dirty="0" smtClean="0"/>
              <a:t>Entrance</a:t>
            </a:r>
            <a:r>
              <a:rPr lang="en-US" dirty="0" smtClean="0"/>
              <a:t>, and then click </a:t>
            </a:r>
            <a:r>
              <a:rPr lang="en-US" b="1" dirty="0" smtClean="0"/>
              <a:t>More</a:t>
            </a:r>
            <a:r>
              <a:rPr lang="en-US" dirty="0" smtClean="0"/>
              <a:t> </a:t>
            </a:r>
            <a:r>
              <a:rPr lang="en-US" b="1" dirty="0" smtClean="0"/>
              <a:t>Effects</a:t>
            </a:r>
            <a:r>
              <a:rPr lang="en-US" dirty="0" smtClean="0"/>
              <a:t>. In the </a:t>
            </a:r>
            <a:r>
              <a:rPr lang="en-US" b="1" dirty="0" smtClean="0"/>
              <a:t>Add Entrance Effect</a:t>
            </a:r>
            <a:r>
              <a:rPr lang="en-US" dirty="0" smtClean="0"/>
              <a:t> dialog box, under </a:t>
            </a:r>
            <a:r>
              <a:rPr lang="en-US" b="1" dirty="0" smtClean="0"/>
              <a:t>Basic</a:t>
            </a:r>
            <a:r>
              <a:rPr lang="en-US" dirty="0" smtClean="0"/>
              <a:t>, click </a:t>
            </a:r>
            <a:r>
              <a:rPr lang="en-US" b="1" dirty="0" smtClean="0"/>
              <a:t>Box</a:t>
            </a:r>
            <a:r>
              <a:rPr lang="en-US" dirty="0" smtClean="0"/>
              <a:t>, and then click </a:t>
            </a:r>
            <a:r>
              <a:rPr lang="en-US" b="1" dirty="0" smtClean="0"/>
              <a:t>OK.</a:t>
            </a:r>
          </a:p>
          <a:p>
            <a:pPr marL="685800" lvl="1" indent="-228600" eaLnBrk="1" fontAlgn="auto" hangingPunct="1">
              <a:spcBef>
                <a:spcPts val="0"/>
              </a:spcBef>
              <a:spcAft>
                <a:spcPts val="0"/>
              </a:spcAft>
              <a:buFont typeface="+mj-lt"/>
              <a:buAutoNum type="arabicPeriod"/>
              <a:defRPr/>
            </a:pPr>
            <a:r>
              <a:rPr lang="en-US" dirty="0" smtClean="0"/>
              <a:t>Under </a:t>
            </a:r>
            <a:r>
              <a:rPr lang="en-US" b="1" dirty="0" smtClean="0"/>
              <a:t>Modify: Box</a:t>
            </a:r>
            <a:r>
              <a:rPr lang="en-US" dirty="0" smtClean="0"/>
              <a:t>, in the </a:t>
            </a:r>
            <a:r>
              <a:rPr lang="en-US" b="1" dirty="0" smtClean="0"/>
              <a:t>Start</a:t>
            </a:r>
            <a:r>
              <a:rPr lang="en-US" dirty="0" smtClean="0"/>
              <a:t> list, select </a:t>
            </a:r>
            <a:r>
              <a:rPr lang="en-US" b="1" dirty="0" smtClean="0"/>
              <a:t>With Previous</a:t>
            </a:r>
            <a:r>
              <a:rPr lang="en-US" dirty="0" smtClean="0"/>
              <a:t>.</a:t>
            </a:r>
          </a:p>
          <a:p>
            <a:pPr marL="685800" lvl="1" indent="-228600" eaLnBrk="1" fontAlgn="auto" hangingPunct="1">
              <a:spcBef>
                <a:spcPts val="0"/>
              </a:spcBef>
              <a:spcAft>
                <a:spcPts val="0"/>
              </a:spcAft>
              <a:buFont typeface="+mj-lt"/>
              <a:buAutoNum type="arabicPeriod"/>
              <a:defRPr/>
            </a:pPr>
            <a:r>
              <a:rPr lang="en-US" dirty="0" smtClean="0"/>
              <a:t>Under </a:t>
            </a:r>
            <a:r>
              <a:rPr lang="en-US" b="1" dirty="0" smtClean="0"/>
              <a:t>Modify: Box</a:t>
            </a:r>
            <a:r>
              <a:rPr lang="en-US" dirty="0" smtClean="0"/>
              <a:t>, in the </a:t>
            </a:r>
            <a:r>
              <a:rPr lang="en-US" b="1" dirty="0" smtClean="0"/>
              <a:t>Direction</a:t>
            </a:r>
            <a:r>
              <a:rPr lang="en-US" dirty="0" smtClean="0"/>
              <a:t> list, select </a:t>
            </a:r>
            <a:r>
              <a:rPr lang="en-US" b="1" dirty="0" smtClean="0"/>
              <a:t>Out</a:t>
            </a:r>
            <a:r>
              <a:rPr lang="en-US" dirty="0" smtClean="0"/>
              <a:t>.</a:t>
            </a:r>
          </a:p>
          <a:p>
            <a:pPr marL="228600" indent="-228600" eaLnBrk="1" fontAlgn="auto" hangingPunct="1">
              <a:spcBef>
                <a:spcPts val="0"/>
              </a:spcBef>
              <a:spcAft>
                <a:spcPts val="0"/>
              </a:spcAft>
              <a:buFont typeface="+mj-lt"/>
              <a:buAutoNum type="arabicPeriod"/>
              <a:defRPr/>
            </a:pPr>
            <a:r>
              <a:rPr lang="en-US" dirty="0" smtClean="0"/>
              <a:t>Also in the </a:t>
            </a:r>
            <a:r>
              <a:rPr lang="en-US" b="1" dirty="0" smtClean="0"/>
              <a:t>Custom Animation </a:t>
            </a:r>
            <a:r>
              <a:rPr lang="en-US" dirty="0" smtClean="0"/>
              <a:t>task pane, select the fifth animation effect (box effect for the picture). Click the arrow to the right of the selected effect, and then click </a:t>
            </a:r>
            <a:r>
              <a:rPr lang="en-US" b="1" dirty="0" smtClean="0"/>
              <a:t>Timing</a:t>
            </a:r>
            <a:r>
              <a:rPr lang="en-US" dirty="0" smtClean="0"/>
              <a:t>. In the </a:t>
            </a:r>
            <a:r>
              <a:rPr lang="en-US" b="1" dirty="0" smtClean="0"/>
              <a:t>Fade </a:t>
            </a:r>
            <a:r>
              <a:rPr lang="en-US" dirty="0" smtClean="0"/>
              <a:t>dialog box, on the </a:t>
            </a:r>
            <a:r>
              <a:rPr lang="en-US" b="1" dirty="0" smtClean="0"/>
              <a:t>Timing</a:t>
            </a:r>
            <a:r>
              <a:rPr lang="en-US" dirty="0" smtClean="0"/>
              <a:t> tab, do the following:</a:t>
            </a:r>
          </a:p>
          <a:p>
            <a:pPr marL="685800" lvl="1" indent="-228600" eaLnBrk="1" fontAlgn="auto" hangingPunct="1">
              <a:spcBef>
                <a:spcPts val="0"/>
              </a:spcBef>
              <a:spcAft>
                <a:spcPts val="0"/>
              </a:spcAft>
              <a:buFont typeface="Arial" pitchFamily="34" charset="0"/>
              <a:buChar char="•"/>
              <a:defRPr/>
            </a:pPr>
            <a:r>
              <a:rPr lang="en-US" dirty="0" smtClean="0"/>
              <a:t>In the </a:t>
            </a:r>
            <a:r>
              <a:rPr lang="en-US" b="1" dirty="0" smtClean="0"/>
              <a:t>Delay</a:t>
            </a:r>
            <a:r>
              <a:rPr lang="en-US" dirty="0" smtClean="0"/>
              <a:t> box, enter </a:t>
            </a:r>
            <a:r>
              <a:rPr lang="en-US" b="1" dirty="0" smtClean="0"/>
              <a:t>1.3</a:t>
            </a:r>
            <a:r>
              <a:rPr lang="en-US" dirty="0" smtClean="0"/>
              <a:t>.</a:t>
            </a:r>
          </a:p>
          <a:p>
            <a:pPr marL="685800" lvl="1" indent="-228600" eaLnBrk="1" fontAlgn="auto" hangingPunct="1">
              <a:spcBef>
                <a:spcPts val="0"/>
              </a:spcBef>
              <a:spcAft>
                <a:spcPts val="0"/>
              </a:spcAft>
              <a:buFont typeface="Arial" pitchFamily="34" charset="0"/>
              <a:buChar char="•"/>
              <a:defRPr/>
            </a:pPr>
            <a:r>
              <a:rPr lang="en-US" dirty="0" smtClean="0"/>
              <a:t>In the </a:t>
            </a:r>
            <a:r>
              <a:rPr lang="en-US" b="1" dirty="0" smtClean="0"/>
              <a:t>Speed</a:t>
            </a:r>
            <a:r>
              <a:rPr lang="en-US" dirty="0" smtClean="0"/>
              <a:t> box, enter </a:t>
            </a:r>
            <a:r>
              <a:rPr lang="en-US" b="1" dirty="0" smtClean="0"/>
              <a:t>0.7 seconds</a:t>
            </a:r>
            <a:r>
              <a:rPr lang="en-US" dirty="0" smtClean="0"/>
              <a:t>, and then click </a:t>
            </a:r>
            <a:r>
              <a:rPr lang="en-US" b="1" dirty="0" smtClean="0"/>
              <a:t>OK</a:t>
            </a:r>
            <a:r>
              <a:rPr lang="en-US" dirty="0" smtClean="0"/>
              <a:t>.</a:t>
            </a:r>
          </a:p>
          <a:p>
            <a:pPr marL="228600" indent="-228600" eaLnBrk="1" fontAlgn="auto" hangingPunct="1">
              <a:spcBef>
                <a:spcPts val="0"/>
              </a:spcBef>
              <a:spcAft>
                <a:spcPts val="0"/>
              </a:spcAft>
              <a:buFont typeface="+mj-lt"/>
              <a:buAutoNum type="arabicPeriod"/>
              <a:defRPr/>
            </a:pPr>
            <a:r>
              <a:rPr lang="en-US" dirty="0" smtClean="0"/>
              <a:t>Press and hold CTRL, and then select the four rectangles on the slide. In the </a:t>
            </a:r>
            <a:r>
              <a:rPr lang="en-US" b="1" dirty="0" smtClean="0"/>
              <a:t>Custom</a:t>
            </a:r>
            <a:r>
              <a:rPr lang="en-US" dirty="0" smtClean="0"/>
              <a:t> </a:t>
            </a:r>
            <a:r>
              <a:rPr lang="en-US" b="1" dirty="0" smtClean="0"/>
              <a:t>Animation</a:t>
            </a:r>
            <a:r>
              <a:rPr lang="en-US" dirty="0" smtClean="0"/>
              <a:t> task pane, do the following:</a:t>
            </a:r>
          </a:p>
          <a:p>
            <a:pPr marL="685800" lvl="1" indent="-228600" eaLnBrk="1" fontAlgn="auto" hangingPunct="1">
              <a:spcBef>
                <a:spcPts val="0"/>
              </a:spcBef>
              <a:spcAft>
                <a:spcPts val="0"/>
              </a:spcAft>
              <a:buFont typeface="+mj-lt"/>
              <a:buAutoNum type="arabicPeriod"/>
              <a:defRPr/>
            </a:pPr>
            <a:r>
              <a:rPr lang="en-US" dirty="0" smtClean="0"/>
              <a:t>Click </a:t>
            </a:r>
            <a:r>
              <a:rPr lang="en-US" b="1" dirty="0" smtClean="0"/>
              <a:t>Add Effect</a:t>
            </a:r>
            <a:r>
              <a:rPr lang="en-US" dirty="0" smtClean="0"/>
              <a:t>, point to </a:t>
            </a:r>
            <a:r>
              <a:rPr lang="en-US" b="1" dirty="0" smtClean="0"/>
              <a:t>Exit</a:t>
            </a:r>
            <a:r>
              <a:rPr lang="en-US" dirty="0" smtClean="0"/>
              <a:t>, and then click </a:t>
            </a:r>
            <a:r>
              <a:rPr lang="en-US" b="1" dirty="0" smtClean="0"/>
              <a:t>More</a:t>
            </a:r>
            <a:r>
              <a:rPr lang="en-US" dirty="0" smtClean="0"/>
              <a:t> </a:t>
            </a:r>
            <a:r>
              <a:rPr lang="en-US" b="1" dirty="0" smtClean="0"/>
              <a:t>Effects</a:t>
            </a:r>
            <a:r>
              <a:rPr lang="en-US" dirty="0" smtClean="0"/>
              <a:t>. In the </a:t>
            </a:r>
            <a:r>
              <a:rPr lang="en-US" b="1" dirty="0" smtClean="0"/>
              <a:t>Add Exit Effect </a:t>
            </a:r>
            <a:r>
              <a:rPr lang="en-US" dirty="0" smtClean="0"/>
              <a:t>dialog box,</a:t>
            </a:r>
            <a:r>
              <a:rPr lang="en-US" b="1" dirty="0" smtClean="0"/>
              <a:t> </a:t>
            </a:r>
            <a:r>
              <a:rPr lang="en-US" dirty="0" smtClean="0"/>
              <a:t>under </a:t>
            </a:r>
            <a:r>
              <a:rPr lang="en-US" b="1" dirty="0" smtClean="0"/>
              <a:t>Basic</a:t>
            </a:r>
            <a:r>
              <a:rPr lang="en-US" dirty="0" smtClean="0"/>
              <a:t>, click </a:t>
            </a:r>
            <a:r>
              <a:rPr lang="en-US" b="1" dirty="0" smtClean="0"/>
              <a:t>Fly Out</a:t>
            </a:r>
            <a:r>
              <a:rPr lang="en-US" dirty="0" smtClean="0"/>
              <a:t>, and then click </a:t>
            </a:r>
            <a:r>
              <a:rPr lang="en-US" b="1" dirty="0" smtClean="0"/>
              <a:t>OK</a:t>
            </a:r>
            <a:r>
              <a:rPr lang="en-US" dirty="0" smtClean="0"/>
              <a:t>.</a:t>
            </a:r>
          </a:p>
          <a:p>
            <a:pPr marL="685800" lvl="1" indent="-228600" eaLnBrk="1" fontAlgn="auto" hangingPunct="1">
              <a:spcBef>
                <a:spcPts val="0"/>
              </a:spcBef>
              <a:spcAft>
                <a:spcPts val="0"/>
              </a:spcAft>
              <a:buFont typeface="+mj-lt"/>
              <a:buAutoNum type="arabicPeriod"/>
              <a:defRPr/>
            </a:pPr>
            <a:r>
              <a:rPr lang="en-US" dirty="0" smtClean="0"/>
              <a:t>Under </a:t>
            </a:r>
            <a:r>
              <a:rPr lang="en-US" b="1" dirty="0" smtClean="0"/>
              <a:t>Modify: Fly Out</a:t>
            </a:r>
            <a:r>
              <a:rPr lang="en-US" dirty="0" smtClean="0"/>
              <a:t>, in the </a:t>
            </a:r>
            <a:r>
              <a:rPr lang="en-US" b="1" dirty="0" smtClean="0"/>
              <a:t>Start </a:t>
            </a:r>
            <a:r>
              <a:rPr lang="en-US" dirty="0" smtClean="0"/>
              <a:t>list, select </a:t>
            </a:r>
            <a:r>
              <a:rPr lang="en-US" b="1" dirty="0" smtClean="0"/>
              <a:t>With Previous</a:t>
            </a:r>
            <a:r>
              <a:rPr lang="en-US" dirty="0" smtClean="0"/>
              <a:t>.</a:t>
            </a:r>
          </a:p>
          <a:p>
            <a:pPr marL="685800" lvl="1" indent="-228600" eaLnBrk="1" fontAlgn="auto" hangingPunct="1">
              <a:spcBef>
                <a:spcPts val="0"/>
              </a:spcBef>
              <a:spcAft>
                <a:spcPts val="0"/>
              </a:spcAft>
              <a:buFont typeface="+mj-lt"/>
              <a:buAutoNum type="arabicPeriod"/>
              <a:defRPr/>
            </a:pPr>
            <a:r>
              <a:rPr lang="en-US" dirty="0" smtClean="0"/>
              <a:t>Under </a:t>
            </a:r>
            <a:r>
              <a:rPr lang="en-US" b="1" dirty="0" smtClean="0"/>
              <a:t>Modify: Fly Out</a:t>
            </a:r>
            <a:r>
              <a:rPr lang="en-US" dirty="0" smtClean="0"/>
              <a:t>, in the </a:t>
            </a:r>
            <a:r>
              <a:rPr lang="en-US" b="1" dirty="0" smtClean="0"/>
              <a:t>Speed </a:t>
            </a:r>
            <a:r>
              <a:rPr lang="en-US" dirty="0" smtClean="0"/>
              <a:t>box, select </a:t>
            </a:r>
            <a:r>
              <a:rPr lang="en-US" b="1" dirty="0" smtClean="0"/>
              <a:t>Medium</a:t>
            </a:r>
            <a:r>
              <a:rPr lang="en-US" dirty="0" smtClean="0"/>
              <a:t>. </a:t>
            </a:r>
            <a:endParaRPr lang="en-US" i="1" dirty="0" smtClean="0"/>
          </a:p>
          <a:p>
            <a:pPr marL="228600" indent="-228600" eaLnBrk="1" fontAlgn="auto" hangingPunct="1">
              <a:spcBef>
                <a:spcPts val="0"/>
              </a:spcBef>
              <a:spcAft>
                <a:spcPts val="0"/>
              </a:spcAft>
              <a:buFont typeface="+mj-lt"/>
              <a:buAutoNum type="arabicPeriod"/>
              <a:defRPr/>
            </a:pPr>
            <a:r>
              <a:rPr lang="en-US" dirty="0" smtClean="0"/>
              <a:t>Also in the </a:t>
            </a:r>
            <a:r>
              <a:rPr lang="en-US" b="1" dirty="0" smtClean="0"/>
              <a:t>Custom Animation </a:t>
            </a:r>
            <a:r>
              <a:rPr lang="en-US" dirty="0" smtClean="0"/>
              <a:t>task pane, with all four fly-out effects still selected, click the arrow to the right of the last fly-out effect, and then click </a:t>
            </a:r>
            <a:r>
              <a:rPr lang="en-US" b="1" dirty="0" smtClean="0"/>
              <a:t>Timing</a:t>
            </a:r>
            <a:r>
              <a:rPr lang="en-US" dirty="0" smtClean="0"/>
              <a:t>. In the </a:t>
            </a:r>
            <a:r>
              <a:rPr lang="en-US" b="1" dirty="0" smtClean="0"/>
              <a:t>Fly Out </a:t>
            </a:r>
            <a:r>
              <a:rPr lang="en-US" dirty="0" smtClean="0"/>
              <a:t>dialog box, on the </a:t>
            </a:r>
            <a:r>
              <a:rPr lang="en-US" b="1" dirty="0" smtClean="0"/>
              <a:t>Timing</a:t>
            </a:r>
            <a:r>
              <a:rPr lang="en-US" dirty="0" smtClean="0"/>
              <a:t> tab, in the </a:t>
            </a:r>
            <a:r>
              <a:rPr lang="en-US" b="1" dirty="0" smtClean="0"/>
              <a:t>Delay</a:t>
            </a:r>
            <a:r>
              <a:rPr lang="en-US" dirty="0" smtClean="0"/>
              <a:t> box, enter </a:t>
            </a:r>
            <a:r>
              <a:rPr lang="en-US" b="1" dirty="0" smtClean="0"/>
              <a:t>0</a:t>
            </a:r>
            <a:r>
              <a:rPr lang="en-US" dirty="0" smtClean="0"/>
              <a:t>, and then click </a:t>
            </a:r>
            <a:r>
              <a:rPr lang="en-US" b="1" dirty="0" smtClean="0"/>
              <a:t>OK</a:t>
            </a:r>
            <a:r>
              <a:rPr lang="en-US" dirty="0" smtClean="0"/>
              <a:t>.</a:t>
            </a:r>
          </a:p>
          <a:p>
            <a:pPr marL="228600" indent="-228600" eaLnBrk="1" fontAlgn="auto" hangingPunct="1">
              <a:spcBef>
                <a:spcPts val="0"/>
              </a:spcBef>
              <a:spcAft>
                <a:spcPts val="0"/>
              </a:spcAft>
              <a:buFont typeface="+mj-lt"/>
              <a:buAutoNum type="arabicPeriod"/>
              <a:defRPr/>
            </a:pPr>
            <a:r>
              <a:rPr lang="en-US" dirty="0" smtClean="0"/>
              <a:t>Also in the Custom Animation task pane, select the sixth animation effect (first fly-out effect). Under </a:t>
            </a:r>
            <a:r>
              <a:rPr lang="en-US" b="1" dirty="0" smtClean="0"/>
              <a:t>Modify: Fly Out</a:t>
            </a:r>
            <a:r>
              <a:rPr lang="en-US" dirty="0" smtClean="0"/>
              <a:t>, in the </a:t>
            </a:r>
            <a:r>
              <a:rPr lang="en-US" b="1" dirty="0" smtClean="0"/>
              <a:t>Start </a:t>
            </a:r>
            <a:r>
              <a:rPr lang="en-US" dirty="0" smtClean="0"/>
              <a:t>list, select </a:t>
            </a:r>
            <a:r>
              <a:rPr lang="en-US" b="1" dirty="0" smtClean="0"/>
              <a:t>On Click</a:t>
            </a:r>
            <a:r>
              <a:rPr lang="en-US" dirty="0" smtClean="0"/>
              <a:t>.</a:t>
            </a:r>
          </a:p>
          <a:p>
            <a:pPr marL="228600" indent="-228600" eaLnBrk="1" fontAlgn="auto" hangingPunct="1">
              <a:spcBef>
                <a:spcPts val="0"/>
              </a:spcBef>
              <a:spcAft>
                <a:spcPts val="0"/>
              </a:spcAft>
              <a:buFont typeface="+mj-lt"/>
              <a:buAutoNum type="arabicPeriod"/>
              <a:defRPr/>
            </a:pPr>
            <a:r>
              <a:rPr lang="en-US" dirty="0" smtClean="0"/>
              <a:t>On the slide, select the top horizontal rectangle. In the </a:t>
            </a:r>
            <a:r>
              <a:rPr lang="en-US" b="1" dirty="0" smtClean="0"/>
              <a:t>Custom</a:t>
            </a:r>
            <a:r>
              <a:rPr lang="en-US" dirty="0" smtClean="0"/>
              <a:t> </a:t>
            </a:r>
            <a:r>
              <a:rPr lang="en-US" b="1" dirty="0" smtClean="0"/>
              <a:t>Animation</a:t>
            </a:r>
            <a:r>
              <a:rPr lang="en-US" dirty="0" smtClean="0"/>
              <a:t> task pane, select the highlighted fly-out effect. Under </a:t>
            </a:r>
            <a:r>
              <a:rPr lang="en-US" b="1" dirty="0" smtClean="0"/>
              <a:t>Modify: Fly Out</a:t>
            </a:r>
            <a:r>
              <a:rPr lang="en-US" dirty="0" smtClean="0"/>
              <a:t>, in the </a:t>
            </a:r>
            <a:r>
              <a:rPr lang="en-US" b="1" dirty="0" smtClean="0"/>
              <a:t>Direction </a:t>
            </a:r>
            <a:r>
              <a:rPr lang="en-US" dirty="0" smtClean="0"/>
              <a:t>list, select </a:t>
            </a:r>
            <a:r>
              <a:rPr lang="en-US" b="1" dirty="0" smtClean="0"/>
              <a:t>To Bottom</a:t>
            </a:r>
            <a:r>
              <a:rPr lang="en-US" dirty="0" smtClean="0"/>
              <a:t>.</a:t>
            </a:r>
          </a:p>
          <a:p>
            <a:pPr marL="228600" indent="-228600" eaLnBrk="1" fontAlgn="auto" hangingPunct="1">
              <a:spcBef>
                <a:spcPts val="0"/>
              </a:spcBef>
              <a:spcAft>
                <a:spcPts val="0"/>
              </a:spcAft>
              <a:buFont typeface="+mj-lt"/>
              <a:buAutoNum type="arabicPeriod"/>
              <a:defRPr/>
            </a:pPr>
            <a:r>
              <a:rPr lang="en-US" dirty="0" smtClean="0"/>
              <a:t>On the slide, select the bottom horizontal rectangle. In the </a:t>
            </a:r>
            <a:r>
              <a:rPr lang="en-US" b="1" dirty="0" smtClean="0"/>
              <a:t>Custom</a:t>
            </a:r>
            <a:r>
              <a:rPr lang="en-US" dirty="0" smtClean="0"/>
              <a:t> </a:t>
            </a:r>
            <a:r>
              <a:rPr lang="en-US" b="1" dirty="0" smtClean="0"/>
              <a:t>Animation</a:t>
            </a:r>
            <a:r>
              <a:rPr lang="en-US" dirty="0" smtClean="0"/>
              <a:t> task pane, select the highlighted fly-out effect. Under </a:t>
            </a:r>
            <a:r>
              <a:rPr lang="en-US" b="1" dirty="0" smtClean="0"/>
              <a:t>Modify: Fly Out</a:t>
            </a:r>
            <a:r>
              <a:rPr lang="en-US" dirty="0" smtClean="0"/>
              <a:t>, in the </a:t>
            </a:r>
            <a:r>
              <a:rPr lang="en-US" b="1" dirty="0" smtClean="0"/>
              <a:t>Direction </a:t>
            </a:r>
            <a:r>
              <a:rPr lang="en-US" dirty="0" smtClean="0"/>
              <a:t>list, select </a:t>
            </a:r>
            <a:r>
              <a:rPr lang="en-US" b="1" dirty="0" smtClean="0"/>
              <a:t>To Top</a:t>
            </a:r>
            <a:r>
              <a:rPr lang="en-US" dirty="0" smtClean="0"/>
              <a:t>.</a:t>
            </a:r>
          </a:p>
          <a:p>
            <a:pPr marL="228600" indent="-228600" eaLnBrk="1" fontAlgn="auto" hangingPunct="1">
              <a:spcBef>
                <a:spcPts val="0"/>
              </a:spcBef>
              <a:spcAft>
                <a:spcPts val="0"/>
              </a:spcAft>
              <a:buFont typeface="+mj-lt"/>
              <a:buAutoNum type="arabicPeriod"/>
              <a:defRPr/>
            </a:pPr>
            <a:r>
              <a:rPr lang="en-US" dirty="0" smtClean="0"/>
              <a:t>On the slide, select the left vertical rectangle. In the </a:t>
            </a:r>
            <a:r>
              <a:rPr lang="en-US" b="1" dirty="0" smtClean="0"/>
              <a:t>Custom</a:t>
            </a:r>
            <a:r>
              <a:rPr lang="en-US" dirty="0" smtClean="0"/>
              <a:t> </a:t>
            </a:r>
            <a:r>
              <a:rPr lang="en-US" b="1" dirty="0" smtClean="0"/>
              <a:t>Animation</a:t>
            </a:r>
            <a:r>
              <a:rPr lang="en-US" dirty="0" smtClean="0"/>
              <a:t> task pane, select the highlighted fly-out effect. Under </a:t>
            </a:r>
            <a:r>
              <a:rPr lang="en-US" b="1" dirty="0" smtClean="0"/>
              <a:t>Modify: Fly Out</a:t>
            </a:r>
            <a:r>
              <a:rPr lang="en-US" dirty="0" smtClean="0"/>
              <a:t>, in the </a:t>
            </a:r>
            <a:r>
              <a:rPr lang="en-US" b="1" dirty="0" smtClean="0"/>
              <a:t>Direction </a:t>
            </a:r>
            <a:r>
              <a:rPr lang="en-US" dirty="0" smtClean="0"/>
              <a:t>list, select </a:t>
            </a:r>
            <a:r>
              <a:rPr lang="en-US" b="1" dirty="0" smtClean="0"/>
              <a:t>To Right</a:t>
            </a:r>
            <a:r>
              <a:rPr lang="en-US" dirty="0" smtClean="0"/>
              <a:t>.</a:t>
            </a:r>
          </a:p>
          <a:p>
            <a:pPr marL="228600" indent="-228600" eaLnBrk="1" fontAlgn="auto" hangingPunct="1">
              <a:spcBef>
                <a:spcPts val="0"/>
              </a:spcBef>
              <a:spcAft>
                <a:spcPts val="0"/>
              </a:spcAft>
              <a:buFont typeface="+mj-lt"/>
              <a:buAutoNum type="arabicPeriod"/>
              <a:defRPr/>
            </a:pPr>
            <a:r>
              <a:rPr lang="en-US" dirty="0" smtClean="0"/>
              <a:t>On the slide, select the right vertical rectangle. In the </a:t>
            </a:r>
            <a:r>
              <a:rPr lang="en-US" b="1" dirty="0" smtClean="0"/>
              <a:t>Custom</a:t>
            </a:r>
            <a:r>
              <a:rPr lang="en-US" dirty="0" smtClean="0"/>
              <a:t> </a:t>
            </a:r>
            <a:r>
              <a:rPr lang="en-US" b="1" dirty="0" smtClean="0"/>
              <a:t>Animation</a:t>
            </a:r>
            <a:r>
              <a:rPr lang="en-US" dirty="0" smtClean="0"/>
              <a:t> task pane, select the highlighted fly-out effect. Under </a:t>
            </a:r>
            <a:r>
              <a:rPr lang="en-US" b="1" dirty="0" smtClean="0"/>
              <a:t>Modify: Fly Out</a:t>
            </a:r>
            <a:r>
              <a:rPr lang="en-US" dirty="0" smtClean="0"/>
              <a:t>, in the </a:t>
            </a:r>
            <a:r>
              <a:rPr lang="en-US" b="1" dirty="0" smtClean="0"/>
              <a:t>Direction </a:t>
            </a:r>
            <a:r>
              <a:rPr lang="en-US" dirty="0" smtClean="0"/>
              <a:t>list, select </a:t>
            </a:r>
            <a:r>
              <a:rPr lang="en-US" b="1" dirty="0" smtClean="0"/>
              <a:t>To Left</a:t>
            </a:r>
            <a:r>
              <a:rPr lang="en-US" dirty="0" smtClean="0"/>
              <a:t>.</a:t>
            </a:r>
          </a:p>
          <a:p>
            <a:pPr marL="228600" indent="-228600" eaLnBrk="1" fontAlgn="auto" hangingPunct="1">
              <a:spcBef>
                <a:spcPts val="0"/>
              </a:spcBef>
              <a:spcAft>
                <a:spcPts val="0"/>
              </a:spcAft>
              <a:buFont typeface="+mj-lt"/>
              <a:buAutoNum type="arabicPeriod"/>
              <a:defRPr/>
            </a:pPr>
            <a:r>
              <a:rPr lang="en-US" dirty="0" smtClean="0"/>
              <a:t>On the slide, select the picture. In the </a:t>
            </a:r>
            <a:r>
              <a:rPr lang="en-US" b="1" dirty="0" smtClean="0"/>
              <a:t>Custom</a:t>
            </a:r>
            <a:r>
              <a:rPr lang="en-US" dirty="0" smtClean="0"/>
              <a:t> </a:t>
            </a:r>
            <a:r>
              <a:rPr lang="en-US" b="1" dirty="0" smtClean="0"/>
              <a:t>Animation</a:t>
            </a:r>
            <a:r>
              <a:rPr lang="en-US" dirty="0" smtClean="0"/>
              <a:t> task pane, do the following:</a:t>
            </a:r>
          </a:p>
          <a:p>
            <a:pPr marL="685800" lvl="1" indent="-228600" eaLnBrk="1" fontAlgn="auto" hangingPunct="1">
              <a:spcBef>
                <a:spcPts val="0"/>
              </a:spcBef>
              <a:spcAft>
                <a:spcPts val="0"/>
              </a:spcAft>
              <a:buFont typeface="+mj-lt"/>
              <a:buAutoNum type="arabicPeriod"/>
              <a:defRPr/>
            </a:pPr>
            <a:r>
              <a:rPr lang="en-US" dirty="0" smtClean="0"/>
              <a:t>Click </a:t>
            </a:r>
            <a:r>
              <a:rPr lang="en-US" b="1" dirty="0" smtClean="0"/>
              <a:t>Add Effect</a:t>
            </a:r>
            <a:r>
              <a:rPr lang="en-US" dirty="0" smtClean="0"/>
              <a:t>, point to </a:t>
            </a:r>
            <a:r>
              <a:rPr lang="en-US" b="1" dirty="0" smtClean="0"/>
              <a:t>Exit</a:t>
            </a:r>
            <a:r>
              <a:rPr lang="en-US" dirty="0" smtClean="0"/>
              <a:t>, and then click </a:t>
            </a:r>
            <a:r>
              <a:rPr lang="en-US" b="1" dirty="0" smtClean="0"/>
              <a:t>More</a:t>
            </a:r>
            <a:r>
              <a:rPr lang="en-US" dirty="0" smtClean="0"/>
              <a:t> </a:t>
            </a:r>
            <a:r>
              <a:rPr lang="en-US" b="1" dirty="0" smtClean="0"/>
              <a:t>Effects</a:t>
            </a:r>
            <a:r>
              <a:rPr lang="en-US" dirty="0" smtClean="0"/>
              <a:t>. In the </a:t>
            </a:r>
            <a:r>
              <a:rPr lang="en-US" b="1" dirty="0" smtClean="0"/>
              <a:t>Add Exit Effect</a:t>
            </a:r>
            <a:r>
              <a:rPr lang="en-US" dirty="0" smtClean="0"/>
              <a:t> dialog box, under </a:t>
            </a:r>
            <a:r>
              <a:rPr lang="en-US" b="1" dirty="0" smtClean="0"/>
              <a:t>Basic</a:t>
            </a:r>
            <a:r>
              <a:rPr lang="en-US" dirty="0" smtClean="0"/>
              <a:t>, click </a:t>
            </a:r>
            <a:r>
              <a:rPr lang="en-US" b="1" dirty="0" smtClean="0"/>
              <a:t>Box</a:t>
            </a:r>
            <a:r>
              <a:rPr lang="en-US" dirty="0" smtClean="0"/>
              <a:t>, and then click </a:t>
            </a:r>
            <a:r>
              <a:rPr lang="en-US" b="1" dirty="0" smtClean="0"/>
              <a:t>OK</a:t>
            </a:r>
            <a:r>
              <a:rPr lang="en-US" dirty="0" smtClean="0"/>
              <a:t>.</a:t>
            </a:r>
          </a:p>
          <a:p>
            <a:pPr marL="685800" lvl="1" indent="-228600" eaLnBrk="1" fontAlgn="auto" hangingPunct="1">
              <a:spcBef>
                <a:spcPts val="0"/>
              </a:spcBef>
              <a:spcAft>
                <a:spcPts val="0"/>
              </a:spcAft>
              <a:buFont typeface="+mj-lt"/>
              <a:buAutoNum type="arabicPeriod"/>
              <a:defRPr/>
            </a:pPr>
            <a:r>
              <a:rPr lang="en-US" dirty="0" smtClean="0"/>
              <a:t>Under </a:t>
            </a:r>
            <a:r>
              <a:rPr lang="en-US" b="1" dirty="0" smtClean="0"/>
              <a:t>Modify: Box</a:t>
            </a:r>
            <a:r>
              <a:rPr lang="en-US" dirty="0" smtClean="0"/>
              <a:t>, in the </a:t>
            </a:r>
            <a:r>
              <a:rPr lang="en-US" b="1" dirty="0" smtClean="0"/>
              <a:t>Start </a:t>
            </a:r>
            <a:r>
              <a:rPr lang="en-US" dirty="0" smtClean="0"/>
              <a:t>list, select </a:t>
            </a:r>
            <a:r>
              <a:rPr lang="en-US" b="1" dirty="0" smtClean="0"/>
              <a:t>With Previous</a:t>
            </a:r>
            <a:r>
              <a:rPr lang="en-US" dirty="0" smtClean="0"/>
              <a:t>.</a:t>
            </a:r>
            <a:endParaRPr lang="en-US" b="1" dirty="0" smtClean="0"/>
          </a:p>
          <a:p>
            <a:pPr marL="685800" lvl="1" indent="-228600" eaLnBrk="1" fontAlgn="auto" hangingPunct="1">
              <a:spcBef>
                <a:spcPts val="0"/>
              </a:spcBef>
              <a:spcAft>
                <a:spcPts val="0"/>
              </a:spcAft>
              <a:buFont typeface="+mj-lt"/>
              <a:buAutoNum type="arabicPeriod"/>
              <a:defRPr/>
            </a:pPr>
            <a:r>
              <a:rPr lang="en-US" dirty="0" smtClean="0"/>
              <a:t>Under </a:t>
            </a:r>
            <a:r>
              <a:rPr lang="en-US" b="1" dirty="0" smtClean="0"/>
              <a:t>Modify: Box</a:t>
            </a:r>
            <a:r>
              <a:rPr lang="en-US" dirty="0" smtClean="0"/>
              <a:t>, in the </a:t>
            </a:r>
            <a:r>
              <a:rPr lang="en-US" b="1" dirty="0" smtClean="0"/>
              <a:t>Direction </a:t>
            </a:r>
            <a:r>
              <a:rPr lang="en-US" dirty="0" smtClean="0"/>
              <a:t>list, select </a:t>
            </a:r>
            <a:r>
              <a:rPr lang="en-US" b="1" dirty="0" smtClean="0"/>
              <a:t>In</a:t>
            </a:r>
            <a:r>
              <a:rPr lang="en-US" dirty="0" smtClean="0"/>
              <a:t>.</a:t>
            </a:r>
            <a:endParaRPr lang="en-US" i="1" dirty="0" smtClean="0"/>
          </a:p>
          <a:p>
            <a:pPr marL="228600" indent="-228600" eaLnBrk="1" fontAlgn="auto" hangingPunct="1">
              <a:spcBef>
                <a:spcPts val="0"/>
              </a:spcBef>
              <a:spcAft>
                <a:spcPts val="0"/>
              </a:spcAft>
              <a:buFont typeface="+mj-lt"/>
              <a:buAutoNum type="arabicPeriod"/>
              <a:defRPr/>
            </a:pPr>
            <a:r>
              <a:rPr lang="en-US" dirty="0" smtClean="0"/>
              <a:t>Click the arrow to the right of the ninth animation effect (box effect for the picture), and then click </a:t>
            </a:r>
            <a:r>
              <a:rPr lang="en-US" b="1" dirty="0" smtClean="0"/>
              <a:t>Timing</a:t>
            </a:r>
            <a:r>
              <a:rPr lang="en-US" dirty="0" smtClean="0"/>
              <a:t>. In the </a:t>
            </a:r>
            <a:r>
              <a:rPr lang="en-US" b="1" dirty="0" smtClean="0"/>
              <a:t>Box</a:t>
            </a:r>
            <a:r>
              <a:rPr lang="en-US" dirty="0" smtClean="0"/>
              <a:t> dialog box, on the </a:t>
            </a:r>
            <a:r>
              <a:rPr lang="en-US" b="1" dirty="0" smtClean="0"/>
              <a:t>Timing</a:t>
            </a:r>
            <a:r>
              <a:rPr lang="en-US" dirty="0" smtClean="0"/>
              <a:t> tab, do the following:</a:t>
            </a:r>
          </a:p>
          <a:p>
            <a:pPr marL="685800" lvl="1" indent="-228600" eaLnBrk="1" fontAlgn="auto" hangingPunct="1">
              <a:spcBef>
                <a:spcPts val="0"/>
              </a:spcBef>
              <a:spcAft>
                <a:spcPts val="0"/>
              </a:spcAft>
              <a:buFont typeface="Arial" pitchFamily="34" charset="0"/>
              <a:buChar char="•"/>
              <a:defRPr/>
            </a:pPr>
            <a:r>
              <a:rPr lang="en-US" dirty="0" smtClean="0"/>
              <a:t>In the </a:t>
            </a:r>
            <a:r>
              <a:rPr lang="en-US" b="1" dirty="0" smtClean="0"/>
              <a:t>Delay</a:t>
            </a:r>
            <a:r>
              <a:rPr lang="en-US" dirty="0" smtClean="0"/>
              <a:t> box, enter </a:t>
            </a:r>
            <a:r>
              <a:rPr lang="en-US" b="1" dirty="0" smtClean="0"/>
              <a:t>0</a:t>
            </a:r>
            <a:r>
              <a:rPr lang="en-US" dirty="0" smtClean="0"/>
              <a:t>.</a:t>
            </a:r>
          </a:p>
          <a:p>
            <a:pPr marL="685800" lvl="1" indent="-228600" eaLnBrk="1" fontAlgn="auto" hangingPunct="1">
              <a:spcBef>
                <a:spcPts val="0"/>
              </a:spcBef>
              <a:spcAft>
                <a:spcPts val="0"/>
              </a:spcAft>
              <a:buFont typeface="Arial" pitchFamily="34" charset="0"/>
              <a:buChar char="•"/>
              <a:defRPr/>
            </a:pPr>
            <a:r>
              <a:rPr lang="en-US" dirty="0" smtClean="0"/>
              <a:t>In the </a:t>
            </a:r>
            <a:r>
              <a:rPr lang="en-US" b="1" dirty="0" smtClean="0"/>
              <a:t>Speed</a:t>
            </a:r>
            <a:r>
              <a:rPr lang="en-US" dirty="0" smtClean="0"/>
              <a:t> box, enter </a:t>
            </a:r>
            <a:r>
              <a:rPr lang="en-US" b="1" dirty="0" smtClean="0"/>
              <a:t>0.7 seconds</a:t>
            </a:r>
            <a:r>
              <a:rPr lang="en-US" dirty="0" smtClean="0"/>
              <a:t>, and then click </a:t>
            </a:r>
            <a:r>
              <a:rPr lang="en-US" b="1" dirty="0" smtClean="0"/>
              <a:t>OK</a:t>
            </a:r>
            <a:r>
              <a:rPr lang="en-US" dirty="0" smtClean="0"/>
              <a:t>.</a:t>
            </a:r>
            <a:endParaRPr lang="en-US" i="1" dirty="0" smtClean="0"/>
          </a:p>
          <a:p>
            <a:pPr eaLnBrk="1" fontAlgn="auto" hangingPunct="1">
              <a:spcBef>
                <a:spcPts val="0"/>
              </a:spcBef>
              <a:spcAft>
                <a:spcPts val="0"/>
              </a:spcAft>
              <a:defRPr/>
            </a:pPr>
            <a:endParaRPr lang="en-US" dirty="0" smtClean="0"/>
          </a:p>
          <a:p>
            <a:pPr eaLnBrk="1" fontAlgn="auto" hangingPunct="1">
              <a:spcBef>
                <a:spcPts val="0"/>
              </a:spcBef>
              <a:spcAft>
                <a:spcPts val="0"/>
              </a:spcAft>
              <a:defRPr/>
            </a:pPr>
            <a:endParaRPr lang="en-US" dirty="0" smtClean="0"/>
          </a:p>
          <a:p>
            <a:pPr eaLnBrk="1" fontAlgn="auto" hangingPunct="1">
              <a:spcBef>
                <a:spcPts val="0"/>
              </a:spcBef>
              <a:spcAft>
                <a:spcPts val="0"/>
              </a:spcAft>
              <a:defRPr/>
            </a:pPr>
            <a:r>
              <a:rPr lang="en-US" dirty="0" smtClean="0"/>
              <a:t>To reproduce the background effects on this slide, do the following:</a:t>
            </a:r>
          </a:p>
          <a:p>
            <a:pPr marL="228600" indent="-228600" eaLnBrk="1" fontAlgn="auto" hangingPunct="1">
              <a:spcBef>
                <a:spcPts val="0"/>
              </a:spcBef>
              <a:spcAft>
                <a:spcPts val="0"/>
              </a:spcAft>
              <a:buFont typeface="+mj-lt"/>
              <a:buAutoNum type="arabicPeriod"/>
              <a:defRPr/>
            </a:pPr>
            <a:r>
              <a:rPr lang="en-US" dirty="0" smtClean="0"/>
              <a:t>Right-click the slide background area, and then click </a:t>
            </a:r>
            <a:r>
              <a:rPr lang="en-US" b="1" dirty="0" smtClean="0"/>
              <a:t>Format Background</a:t>
            </a:r>
            <a:r>
              <a:rPr lang="en-US" dirty="0" smtClean="0"/>
              <a:t>. In the </a:t>
            </a:r>
            <a:r>
              <a:rPr lang="en-US" b="1" dirty="0" smtClean="0"/>
              <a:t>Format Background </a:t>
            </a:r>
            <a:r>
              <a:rPr lang="en-US" dirty="0" smtClean="0"/>
              <a:t>dialog box, click </a:t>
            </a:r>
            <a:r>
              <a:rPr lang="en-US" b="1" dirty="0" smtClean="0"/>
              <a:t>Fill</a:t>
            </a:r>
            <a:r>
              <a:rPr lang="en-US" dirty="0" smtClean="0"/>
              <a:t> in the left pane, select </a:t>
            </a:r>
            <a:r>
              <a:rPr lang="en-US" b="1" dirty="0" smtClean="0"/>
              <a:t>Gradient fill</a:t>
            </a:r>
            <a:r>
              <a:rPr lang="en-US" dirty="0" smtClean="0"/>
              <a:t> in the </a:t>
            </a:r>
            <a:r>
              <a:rPr lang="en-US" b="1" dirty="0" smtClean="0"/>
              <a:t>Fill</a:t>
            </a:r>
            <a:r>
              <a:rPr lang="en-US" dirty="0" smtClean="0"/>
              <a:t> pane, and then do the following:</a:t>
            </a:r>
          </a:p>
          <a:p>
            <a:pPr marL="685800" lvl="1" indent="-228600" eaLnBrk="1" fontAlgn="auto" hangingPunct="1">
              <a:spcBef>
                <a:spcPts val="0"/>
              </a:spcBef>
              <a:spcAft>
                <a:spcPts val="0"/>
              </a:spcAft>
              <a:buFont typeface="Arial" pitchFamily="34" charset="0"/>
              <a:buChar char="•"/>
              <a:defRPr/>
            </a:pPr>
            <a:r>
              <a:rPr lang="en-US" dirty="0" smtClean="0"/>
              <a:t>In the </a:t>
            </a:r>
            <a:r>
              <a:rPr lang="en-US" b="1" dirty="0" smtClean="0"/>
              <a:t>Type</a:t>
            </a:r>
            <a:r>
              <a:rPr lang="en-US" dirty="0" smtClean="0"/>
              <a:t> list, select </a:t>
            </a:r>
            <a:r>
              <a:rPr lang="en-US" b="1" dirty="0" smtClean="0"/>
              <a:t>Linear</a:t>
            </a:r>
            <a:r>
              <a:rPr lang="en-US" dirty="0" smtClean="0"/>
              <a:t>.</a:t>
            </a:r>
          </a:p>
          <a:p>
            <a:pPr marL="685800" lvl="1" indent="-228600" eaLnBrk="1" fontAlgn="auto" hangingPunct="1">
              <a:spcBef>
                <a:spcPts val="0"/>
              </a:spcBef>
              <a:spcAft>
                <a:spcPts val="0"/>
              </a:spcAft>
              <a:buFont typeface="Arial" pitchFamily="34" charset="0"/>
              <a:buChar char="•"/>
              <a:defRPr/>
            </a:pPr>
            <a:r>
              <a:rPr lang="en-US" dirty="0" smtClean="0"/>
              <a:t>Click the button next to </a:t>
            </a:r>
            <a:r>
              <a:rPr lang="en-US" b="1" dirty="0" smtClean="0"/>
              <a:t>Direction</a:t>
            </a:r>
            <a:r>
              <a:rPr lang="en-US" dirty="0" smtClean="0"/>
              <a:t>, and then click </a:t>
            </a:r>
            <a:r>
              <a:rPr lang="en-US" b="1" dirty="0" smtClean="0"/>
              <a:t>Linear Down </a:t>
            </a:r>
            <a:r>
              <a:rPr lang="en-US" dirty="0" smtClean="0"/>
              <a:t>(first row, second option from the left).</a:t>
            </a:r>
            <a:endParaRPr lang="en-US" b="1" dirty="0" smtClean="0"/>
          </a:p>
          <a:p>
            <a:pPr marL="685800" lvl="1" indent="-228600" eaLnBrk="1" fontAlgn="auto" hangingPunct="1">
              <a:spcBef>
                <a:spcPts val="0"/>
              </a:spcBef>
              <a:spcAft>
                <a:spcPts val="0"/>
              </a:spcAft>
              <a:buFont typeface="Arial" pitchFamily="34" charset="0"/>
              <a:buChar char="•"/>
              <a:defRPr/>
            </a:pPr>
            <a:r>
              <a:rPr lang="en-US" dirty="0" smtClean="0"/>
              <a:t>Under </a:t>
            </a:r>
            <a:r>
              <a:rPr lang="en-US" b="1" dirty="0" smtClean="0"/>
              <a:t>Gradient stops</a:t>
            </a:r>
            <a:r>
              <a:rPr lang="en-US" dirty="0" smtClean="0"/>
              <a:t>, click </a:t>
            </a:r>
            <a:r>
              <a:rPr lang="en-US" b="1" dirty="0" smtClean="0"/>
              <a:t>Add</a:t>
            </a:r>
            <a:r>
              <a:rPr lang="en-US" dirty="0" smtClean="0"/>
              <a:t> or </a:t>
            </a:r>
            <a:r>
              <a:rPr lang="en-US" b="1" dirty="0" smtClean="0"/>
              <a:t>Remove</a:t>
            </a:r>
            <a:r>
              <a:rPr lang="en-US" dirty="0" smtClean="0"/>
              <a:t> until two stops appear in the drop-down list.</a:t>
            </a:r>
          </a:p>
          <a:p>
            <a:pPr marL="228600" indent="-228600" eaLnBrk="1" fontAlgn="auto" hangingPunct="1">
              <a:spcBef>
                <a:spcPts val="0"/>
              </a:spcBef>
              <a:spcAft>
                <a:spcPts val="0"/>
              </a:spcAft>
              <a:buFont typeface="+mj-lt"/>
              <a:buAutoNum type="arabicPeriod"/>
              <a:defRPr/>
            </a:pPr>
            <a:r>
              <a:rPr lang="en-US" dirty="0" smtClean="0"/>
              <a:t>Also under </a:t>
            </a:r>
            <a:r>
              <a:rPr lang="en-US" b="1" dirty="0" smtClean="0"/>
              <a:t>Gradient stops</a:t>
            </a:r>
            <a:r>
              <a:rPr lang="en-US" dirty="0" smtClean="0"/>
              <a:t>, customize the gradient stops as follows:</a:t>
            </a:r>
          </a:p>
          <a:p>
            <a:pPr marL="685800" lvl="1" indent="-228600" eaLnBrk="1" fontAlgn="auto" hangingPunct="1">
              <a:spcBef>
                <a:spcPts val="0"/>
              </a:spcBef>
              <a:spcAft>
                <a:spcPts val="0"/>
              </a:spcAft>
              <a:buFont typeface="Arial" pitchFamily="34" charset="0"/>
              <a:buChar char="•"/>
              <a:defRPr/>
            </a:pPr>
            <a:r>
              <a:rPr lang="en-US" dirty="0" smtClean="0"/>
              <a:t>Select </a:t>
            </a:r>
            <a:r>
              <a:rPr lang="en-US" b="1" dirty="0" smtClean="0"/>
              <a:t>Stop 1 </a:t>
            </a:r>
            <a:r>
              <a:rPr lang="en-US" dirty="0" smtClean="0"/>
              <a:t>from the list, and then do the following:</a:t>
            </a:r>
          </a:p>
          <a:p>
            <a:pPr marL="1143000" lvl="2" indent="-228600" eaLnBrk="1" fontAlgn="auto" hangingPunct="1">
              <a:spcBef>
                <a:spcPts val="0"/>
              </a:spcBef>
              <a:spcAft>
                <a:spcPts val="0"/>
              </a:spcAft>
              <a:buFont typeface="Arial" pitchFamily="34" charset="0"/>
              <a:buChar char="•"/>
              <a:defRPr/>
            </a:pPr>
            <a:r>
              <a:rPr lang="en-US" dirty="0" smtClean="0"/>
              <a:t>In the </a:t>
            </a:r>
            <a:r>
              <a:rPr lang="en-US" b="1" dirty="0" smtClean="0"/>
              <a:t>Stop position </a:t>
            </a:r>
            <a:r>
              <a:rPr lang="en-US" dirty="0" smtClean="0"/>
              <a:t>box, enter </a:t>
            </a:r>
            <a:r>
              <a:rPr lang="en-US" b="1" dirty="0" smtClean="0"/>
              <a:t>46%</a:t>
            </a:r>
            <a:r>
              <a:rPr lang="en-US" dirty="0" smtClean="0"/>
              <a:t>.</a:t>
            </a:r>
          </a:p>
          <a:p>
            <a:pPr marL="1143000" lvl="2" indent="-228600" eaLnBrk="1" fontAlgn="auto" hangingPunct="1">
              <a:spcBef>
                <a:spcPts val="0"/>
              </a:spcBef>
              <a:spcAft>
                <a:spcPts val="0"/>
              </a:spcAft>
              <a:buFont typeface="Arial" pitchFamily="34" charset="0"/>
              <a:buChar char="•"/>
              <a:defRPr/>
            </a:pPr>
            <a:r>
              <a:rPr lang="en-US" dirty="0" smtClean="0"/>
              <a:t>Click the button next to </a:t>
            </a:r>
            <a:r>
              <a:rPr lang="en-US" b="1" dirty="0" smtClean="0"/>
              <a:t>Color</a:t>
            </a:r>
            <a:r>
              <a:rPr lang="en-US" dirty="0" smtClean="0"/>
              <a:t>, and then under </a:t>
            </a:r>
            <a:r>
              <a:rPr lang="en-US" b="1" dirty="0" smtClean="0"/>
              <a:t>Theme Colors</a:t>
            </a:r>
            <a:r>
              <a:rPr lang="en-US" dirty="0" smtClean="0"/>
              <a:t> click </a:t>
            </a:r>
            <a:r>
              <a:rPr lang="en-US" b="1" dirty="0" smtClean="0"/>
              <a:t>White, Background 1 </a:t>
            </a:r>
            <a:r>
              <a:rPr lang="en-US" dirty="0" smtClean="0"/>
              <a:t>(first row, first option from the left).</a:t>
            </a:r>
          </a:p>
          <a:p>
            <a:pPr marL="685800" lvl="1" indent="-228600" eaLnBrk="1" fontAlgn="auto" hangingPunct="1">
              <a:spcBef>
                <a:spcPts val="0"/>
              </a:spcBef>
              <a:spcAft>
                <a:spcPts val="0"/>
              </a:spcAft>
              <a:buFont typeface="Arial" pitchFamily="34" charset="0"/>
              <a:buChar char="•"/>
              <a:defRPr/>
            </a:pPr>
            <a:r>
              <a:rPr lang="en-US" dirty="0" smtClean="0"/>
              <a:t>Select </a:t>
            </a:r>
            <a:r>
              <a:rPr lang="en-US" b="1" dirty="0" smtClean="0"/>
              <a:t>Stop 2 </a:t>
            </a:r>
            <a:r>
              <a:rPr lang="en-US" dirty="0" smtClean="0"/>
              <a:t>from the list, and then do the following: </a:t>
            </a:r>
          </a:p>
          <a:p>
            <a:pPr marL="1143000" lvl="2" indent="-228600" eaLnBrk="1" fontAlgn="auto" hangingPunct="1">
              <a:spcBef>
                <a:spcPts val="0"/>
              </a:spcBef>
              <a:spcAft>
                <a:spcPts val="0"/>
              </a:spcAft>
              <a:buFont typeface="Arial" pitchFamily="34" charset="0"/>
              <a:buChar char="•"/>
              <a:defRPr/>
            </a:pPr>
            <a:r>
              <a:rPr lang="en-US" dirty="0" smtClean="0"/>
              <a:t>In the </a:t>
            </a:r>
            <a:r>
              <a:rPr lang="en-US" b="1" dirty="0" smtClean="0"/>
              <a:t>Stop position </a:t>
            </a:r>
            <a:r>
              <a:rPr lang="en-US" dirty="0" smtClean="0"/>
              <a:t>box, enter </a:t>
            </a:r>
            <a:r>
              <a:rPr lang="en-US" b="1" dirty="0" smtClean="0"/>
              <a:t>100%</a:t>
            </a:r>
            <a:r>
              <a:rPr lang="en-US" dirty="0" smtClean="0"/>
              <a:t>.</a:t>
            </a:r>
          </a:p>
          <a:p>
            <a:pPr marL="1143000" lvl="2" indent="-228600" eaLnBrk="1" fontAlgn="auto" hangingPunct="1">
              <a:spcBef>
                <a:spcPts val="0"/>
              </a:spcBef>
              <a:spcAft>
                <a:spcPts val="0"/>
              </a:spcAft>
              <a:buFont typeface="Arial" pitchFamily="34" charset="0"/>
              <a:buChar char="•"/>
              <a:defRPr/>
            </a:pPr>
            <a:r>
              <a:rPr lang="en-US" dirty="0" smtClean="0"/>
              <a:t>Click the button next to </a:t>
            </a:r>
            <a:r>
              <a:rPr lang="en-US" b="1" dirty="0" smtClean="0"/>
              <a:t>Color</a:t>
            </a:r>
            <a:r>
              <a:rPr lang="en-US" dirty="0" smtClean="0"/>
              <a:t>, and then under </a:t>
            </a:r>
            <a:r>
              <a:rPr lang="en-US" b="1" dirty="0" smtClean="0"/>
              <a:t>Theme Colors</a:t>
            </a:r>
            <a:r>
              <a:rPr lang="en-US" dirty="0" smtClean="0"/>
              <a:t> click </a:t>
            </a:r>
            <a:r>
              <a:rPr lang="en-US" b="1" dirty="0" smtClean="0"/>
              <a:t>Blue, Accent 1, Lighter 60% </a:t>
            </a:r>
            <a:r>
              <a:rPr lang="en-US" dirty="0" smtClean="0"/>
              <a:t>(third row, fifth option from the left).</a:t>
            </a:r>
          </a:p>
          <a:p>
            <a:pPr eaLnBrk="1" fontAlgn="auto" hangingPunct="1">
              <a:lnSpc>
                <a:spcPct val="90000"/>
              </a:lnSpc>
              <a:spcBef>
                <a:spcPts val="0"/>
              </a:spcBef>
              <a:spcAft>
                <a:spcPts val="600"/>
              </a:spcAft>
              <a:defRPr/>
            </a:pPr>
            <a:endParaRPr lang="en-US" sz="1400" dirty="0" smtClean="0"/>
          </a:p>
        </p:txBody>
      </p:sp>
    </p:spTree>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8065" name="Slide Image Placeholder 1"/>
          <p:cNvSpPr>
            <a:spLocks noGrp="1" noRot="1" noChangeAspect="1" noTextEdit="1"/>
          </p:cNvSpPr>
          <p:nvPr>
            <p:ph type="sldImg"/>
          </p:nvPr>
        </p:nvSpPr>
        <p:spPr bwMode="auto">
          <a:xfrm>
            <a:off x="536575" y="503238"/>
            <a:ext cx="3140075" cy="2354262"/>
          </a:xfrm>
          <a:noFill/>
          <a:ln>
            <a:solidFill>
              <a:srgbClr val="000000"/>
            </a:solidFill>
            <a:miter lim="800000"/>
            <a:headEnd/>
            <a:tailEnd/>
          </a:ln>
        </p:spPr>
      </p:sp>
      <p:sp>
        <p:nvSpPr>
          <p:cNvPr id="3" name="Notes Placeholder 2"/>
          <p:cNvSpPr>
            <a:spLocks noGrp="1"/>
          </p:cNvSpPr>
          <p:nvPr>
            <p:ph type="body" idx="1"/>
          </p:nvPr>
        </p:nvSpPr>
        <p:spPr/>
        <p:txBody>
          <a:bodyPr/>
          <a:lstStyle/>
          <a:p>
            <a:pPr eaLnBrk="1" fontAlgn="auto" hangingPunct="1">
              <a:spcBef>
                <a:spcPts val="0"/>
              </a:spcBef>
              <a:spcAft>
                <a:spcPts val="0"/>
              </a:spcAft>
              <a:defRPr/>
            </a:pPr>
            <a:r>
              <a:rPr lang="en-US" sz="1400" b="1" dirty="0" smtClean="0"/>
              <a:t>Custom animation effects: fly in and box out</a:t>
            </a:r>
          </a:p>
          <a:p>
            <a:pPr eaLnBrk="1" fontAlgn="auto" hangingPunct="1">
              <a:spcBef>
                <a:spcPts val="0"/>
              </a:spcBef>
              <a:spcAft>
                <a:spcPts val="0"/>
              </a:spcAft>
              <a:defRPr/>
            </a:pPr>
            <a:r>
              <a:rPr lang="en-US" sz="1400" dirty="0" smtClean="0"/>
              <a:t>(Intermediate)</a:t>
            </a:r>
          </a:p>
          <a:p>
            <a:pPr eaLnBrk="1" fontAlgn="auto" hangingPunct="1">
              <a:spcBef>
                <a:spcPts val="0"/>
              </a:spcBef>
              <a:spcAft>
                <a:spcPts val="0"/>
              </a:spcAft>
              <a:defRPr/>
            </a:pPr>
            <a:endParaRPr lang="en-US" dirty="0" smtClean="0"/>
          </a:p>
          <a:p>
            <a:pPr eaLnBrk="1" fontAlgn="auto" hangingPunct="1">
              <a:spcBef>
                <a:spcPts val="0"/>
              </a:spcBef>
              <a:spcAft>
                <a:spcPts val="0"/>
              </a:spcAft>
              <a:defRPr/>
            </a:pPr>
            <a:endParaRPr lang="en-US" dirty="0" smtClean="0"/>
          </a:p>
          <a:p>
            <a:pPr eaLnBrk="1" fontAlgn="auto" hangingPunct="1">
              <a:spcBef>
                <a:spcPts val="0"/>
              </a:spcBef>
              <a:spcAft>
                <a:spcPts val="0"/>
              </a:spcAft>
              <a:defRPr/>
            </a:pPr>
            <a:r>
              <a:rPr lang="en-US" b="1" dirty="0" smtClean="0"/>
              <a:t>Tip</a:t>
            </a:r>
            <a:r>
              <a:rPr lang="en-US" dirty="0" smtClean="0"/>
              <a:t>: For best results when reproducing the picture effect on this slide, you may want to use the </a:t>
            </a:r>
            <a:r>
              <a:rPr lang="en-US" b="1" dirty="0" smtClean="0"/>
              <a:t>Snap objects to other objects</a:t>
            </a:r>
            <a:r>
              <a:rPr lang="en-US" dirty="0" smtClean="0"/>
              <a:t> feature. To do so, right-click the slide background and then click </a:t>
            </a:r>
            <a:r>
              <a:rPr lang="en-US" b="1" dirty="0" smtClean="0"/>
              <a:t>Grid and Guides</a:t>
            </a:r>
            <a:r>
              <a:rPr lang="en-US" dirty="0" smtClean="0"/>
              <a:t>. Under </a:t>
            </a:r>
            <a:r>
              <a:rPr lang="en-US" b="1" dirty="0" smtClean="0"/>
              <a:t>Snap to</a:t>
            </a:r>
            <a:r>
              <a:rPr lang="en-US" dirty="0" smtClean="0"/>
              <a:t>, select </a:t>
            </a:r>
            <a:r>
              <a:rPr lang="en-US" b="1" dirty="0" smtClean="0"/>
              <a:t>Snap objects to other objects</a:t>
            </a:r>
            <a:r>
              <a:rPr lang="en-US" dirty="0" smtClean="0"/>
              <a:t>.</a:t>
            </a:r>
          </a:p>
          <a:p>
            <a:pPr eaLnBrk="1" fontAlgn="auto" hangingPunct="1">
              <a:spcBef>
                <a:spcPts val="0"/>
              </a:spcBef>
              <a:spcAft>
                <a:spcPts val="0"/>
              </a:spcAft>
              <a:defRPr/>
            </a:pPr>
            <a:endParaRPr lang="en-US" dirty="0" smtClean="0"/>
          </a:p>
          <a:p>
            <a:pPr eaLnBrk="1" fontAlgn="auto" hangingPunct="1">
              <a:spcBef>
                <a:spcPts val="0"/>
              </a:spcBef>
              <a:spcAft>
                <a:spcPts val="0"/>
              </a:spcAft>
              <a:defRPr/>
            </a:pPr>
            <a:endParaRPr lang="en-US" dirty="0" smtClean="0"/>
          </a:p>
          <a:p>
            <a:pPr eaLnBrk="1" fontAlgn="auto" hangingPunct="1">
              <a:spcBef>
                <a:spcPts val="0"/>
              </a:spcBef>
              <a:spcAft>
                <a:spcPts val="0"/>
              </a:spcAft>
              <a:defRPr/>
            </a:pPr>
            <a:r>
              <a:rPr lang="en-US" dirty="0" smtClean="0"/>
              <a:t>To reproduce the picture effects on this slide, do the following:</a:t>
            </a:r>
            <a:endParaRPr lang="en-US" b="1" dirty="0" smtClean="0"/>
          </a:p>
          <a:p>
            <a:pPr marL="228600" indent="-228600" eaLnBrk="1" fontAlgn="auto" hangingPunct="1">
              <a:spcBef>
                <a:spcPts val="0"/>
              </a:spcBef>
              <a:spcAft>
                <a:spcPts val="0"/>
              </a:spcAft>
              <a:buFont typeface="+mj-lt"/>
              <a:buAutoNum type="arabicPeriod"/>
              <a:defRPr/>
            </a:pPr>
            <a:r>
              <a:rPr lang="en-US" dirty="0" smtClean="0"/>
              <a:t>On the </a:t>
            </a:r>
            <a:r>
              <a:rPr lang="en-US" b="1" dirty="0" smtClean="0"/>
              <a:t>Home</a:t>
            </a:r>
            <a:r>
              <a:rPr lang="en-US" dirty="0" smtClean="0"/>
              <a:t> tab, in the </a:t>
            </a:r>
            <a:r>
              <a:rPr lang="en-US" b="1" dirty="0" smtClean="0"/>
              <a:t>Slides</a:t>
            </a:r>
            <a:r>
              <a:rPr lang="en-US" dirty="0" smtClean="0"/>
              <a:t> group, click </a:t>
            </a:r>
            <a:r>
              <a:rPr lang="en-US" b="1" dirty="0" smtClean="0"/>
              <a:t>Layout</a:t>
            </a:r>
            <a:r>
              <a:rPr lang="en-US" dirty="0" smtClean="0"/>
              <a:t> and then click </a:t>
            </a:r>
            <a:r>
              <a:rPr lang="en-US" b="1" dirty="0" smtClean="0"/>
              <a:t>Blank</a:t>
            </a:r>
            <a:r>
              <a:rPr lang="en-US" dirty="0" smtClean="0"/>
              <a:t>. </a:t>
            </a:r>
          </a:p>
          <a:p>
            <a:pPr marL="228600" indent="-228600" eaLnBrk="1" fontAlgn="auto" hangingPunct="1">
              <a:spcBef>
                <a:spcPts val="0"/>
              </a:spcBef>
              <a:spcAft>
                <a:spcPts val="0"/>
              </a:spcAft>
              <a:buFont typeface="+mj-lt"/>
              <a:buAutoNum type="arabicPeriod"/>
              <a:defRPr/>
            </a:pPr>
            <a:r>
              <a:rPr lang="en-US" dirty="0" smtClean="0"/>
              <a:t>On the </a:t>
            </a:r>
            <a:r>
              <a:rPr lang="en-US" b="1" dirty="0" smtClean="0"/>
              <a:t>Insert tab</a:t>
            </a:r>
            <a:r>
              <a:rPr lang="en-US" dirty="0" smtClean="0"/>
              <a:t>, in the </a:t>
            </a:r>
            <a:r>
              <a:rPr lang="en-US" b="1" dirty="0" smtClean="0"/>
              <a:t>Illustrations</a:t>
            </a:r>
            <a:r>
              <a:rPr lang="en-US" dirty="0" smtClean="0"/>
              <a:t> group, click </a:t>
            </a:r>
            <a:r>
              <a:rPr lang="en-US" b="1" dirty="0" smtClean="0"/>
              <a:t>Picture.</a:t>
            </a:r>
            <a:endParaRPr lang="en-US" dirty="0" smtClean="0"/>
          </a:p>
          <a:p>
            <a:pPr marL="228600" indent="-228600" eaLnBrk="1" fontAlgn="auto" hangingPunct="1">
              <a:spcBef>
                <a:spcPts val="0"/>
              </a:spcBef>
              <a:spcAft>
                <a:spcPts val="0"/>
              </a:spcAft>
              <a:buFont typeface="+mj-lt"/>
              <a:buAutoNum type="arabicPeriod"/>
              <a:defRPr/>
            </a:pPr>
            <a:r>
              <a:rPr lang="en-US" dirty="0" smtClean="0"/>
              <a:t>In the </a:t>
            </a:r>
            <a:r>
              <a:rPr lang="en-US" b="1" dirty="0" smtClean="0"/>
              <a:t>Insert Picture </a:t>
            </a:r>
            <a:r>
              <a:rPr lang="en-US" dirty="0" smtClean="0"/>
              <a:t>dialog box, select a picture and then click </a:t>
            </a:r>
            <a:r>
              <a:rPr lang="en-US" b="1" dirty="0" smtClean="0"/>
              <a:t>Insert</a:t>
            </a:r>
            <a:r>
              <a:rPr lang="en-US" dirty="0" smtClean="0"/>
              <a:t>.</a:t>
            </a:r>
          </a:p>
          <a:p>
            <a:pPr marL="228600" indent="-228600" eaLnBrk="1" fontAlgn="auto" hangingPunct="1">
              <a:spcBef>
                <a:spcPts val="0"/>
              </a:spcBef>
              <a:spcAft>
                <a:spcPts val="0"/>
              </a:spcAft>
              <a:buFont typeface="+mj-lt"/>
              <a:buAutoNum type="arabicPeriod"/>
              <a:defRPr/>
            </a:pPr>
            <a:r>
              <a:rPr lang="en-US" dirty="0" smtClean="0"/>
              <a:t>On the slide, select the picture. Under </a:t>
            </a:r>
            <a:r>
              <a:rPr lang="en-US" b="1" dirty="0" smtClean="0"/>
              <a:t>Picture Tools</a:t>
            </a:r>
            <a:r>
              <a:rPr lang="en-US" dirty="0" smtClean="0"/>
              <a:t>, on the </a:t>
            </a:r>
            <a:r>
              <a:rPr lang="en-US" b="1" dirty="0" smtClean="0"/>
              <a:t>Format</a:t>
            </a:r>
            <a:r>
              <a:rPr lang="en-US" dirty="0" smtClean="0"/>
              <a:t> tab, in the bottom right corner of the </a:t>
            </a:r>
            <a:r>
              <a:rPr lang="en-US" b="1" dirty="0" smtClean="0"/>
              <a:t>Size</a:t>
            </a:r>
            <a:r>
              <a:rPr lang="en-US" dirty="0" smtClean="0"/>
              <a:t> group, click the </a:t>
            </a:r>
            <a:r>
              <a:rPr lang="en-US" b="1" dirty="0" smtClean="0"/>
              <a:t>Size and Position</a:t>
            </a:r>
            <a:r>
              <a:rPr lang="en-US" dirty="0" smtClean="0"/>
              <a:t> dialog box launcher. In the </a:t>
            </a:r>
            <a:r>
              <a:rPr lang="en-US" b="1" dirty="0" smtClean="0"/>
              <a:t>Size and Position </a:t>
            </a:r>
            <a:r>
              <a:rPr lang="en-US" dirty="0" smtClean="0"/>
              <a:t> dialog box, on the </a:t>
            </a:r>
            <a:r>
              <a:rPr lang="en-US" b="1" dirty="0" smtClean="0"/>
              <a:t>Size</a:t>
            </a:r>
            <a:r>
              <a:rPr lang="en-US" dirty="0" smtClean="0"/>
              <a:t> tab, resize or crop the picture as needed so that under </a:t>
            </a:r>
            <a:r>
              <a:rPr lang="en-US" b="1" dirty="0" smtClean="0"/>
              <a:t>Size and rotate</a:t>
            </a:r>
            <a:r>
              <a:rPr lang="en-US" dirty="0" smtClean="0"/>
              <a:t>, the </a:t>
            </a:r>
            <a:r>
              <a:rPr lang="en-US" b="1" dirty="0" smtClean="0"/>
              <a:t>Height</a:t>
            </a:r>
            <a:r>
              <a:rPr lang="en-US" dirty="0" smtClean="0"/>
              <a:t> box is set to </a:t>
            </a:r>
            <a:r>
              <a:rPr lang="en-US" b="1" dirty="0" smtClean="0"/>
              <a:t>4”</a:t>
            </a:r>
            <a:r>
              <a:rPr lang="en-US" dirty="0" smtClean="0"/>
              <a:t> and the </a:t>
            </a:r>
            <a:r>
              <a:rPr lang="en-US" b="1" dirty="0" smtClean="0"/>
              <a:t>Width</a:t>
            </a:r>
            <a:r>
              <a:rPr lang="en-US" dirty="0" smtClean="0"/>
              <a:t> box is set to </a:t>
            </a:r>
            <a:r>
              <a:rPr lang="en-US" b="1" dirty="0" smtClean="0"/>
              <a:t>5.33”</a:t>
            </a:r>
            <a:r>
              <a:rPr lang="en-US" dirty="0" smtClean="0"/>
              <a:t>. Resize the picture under </a:t>
            </a:r>
            <a:r>
              <a:rPr lang="en-US" b="1" dirty="0" smtClean="0"/>
              <a:t>Size and rotate </a:t>
            </a:r>
            <a:r>
              <a:rPr lang="en-US" dirty="0" smtClean="0"/>
              <a:t>by entering values into the </a:t>
            </a:r>
            <a:r>
              <a:rPr lang="en-US" b="1" dirty="0" smtClean="0"/>
              <a:t>Height</a:t>
            </a:r>
            <a:r>
              <a:rPr lang="en-US" dirty="0" smtClean="0"/>
              <a:t> and </a:t>
            </a:r>
            <a:r>
              <a:rPr lang="en-US" b="1" dirty="0" smtClean="0"/>
              <a:t>Width</a:t>
            </a:r>
            <a:r>
              <a:rPr lang="en-US" dirty="0" smtClean="0"/>
              <a:t> boxes. Crop the picture under </a:t>
            </a:r>
            <a:r>
              <a:rPr lang="en-US" b="1" dirty="0" smtClean="0"/>
              <a:t>Crop from </a:t>
            </a:r>
            <a:r>
              <a:rPr lang="en-US" dirty="0" smtClean="0"/>
              <a:t>by entering values into the </a:t>
            </a:r>
            <a:r>
              <a:rPr lang="en-US" b="1" dirty="0" smtClean="0"/>
              <a:t>Left</a:t>
            </a:r>
            <a:r>
              <a:rPr lang="en-US" dirty="0" smtClean="0"/>
              <a:t>, </a:t>
            </a:r>
            <a:r>
              <a:rPr lang="en-US" b="1" dirty="0" smtClean="0"/>
              <a:t>Right</a:t>
            </a:r>
            <a:r>
              <a:rPr lang="en-US" dirty="0" smtClean="0"/>
              <a:t>, </a:t>
            </a:r>
            <a:r>
              <a:rPr lang="en-US" b="1" dirty="0" smtClean="0"/>
              <a:t>Top</a:t>
            </a:r>
            <a:r>
              <a:rPr lang="en-US" dirty="0" smtClean="0"/>
              <a:t>, and </a:t>
            </a:r>
            <a:r>
              <a:rPr lang="en-US" b="1" dirty="0" smtClean="0"/>
              <a:t>Bottom</a:t>
            </a:r>
            <a:r>
              <a:rPr lang="en-US" dirty="0" smtClean="0"/>
              <a:t> boxes. </a:t>
            </a:r>
          </a:p>
          <a:p>
            <a:pPr marL="228600" indent="-228600" eaLnBrk="1" fontAlgn="auto" hangingPunct="1">
              <a:spcBef>
                <a:spcPts val="0"/>
              </a:spcBef>
              <a:spcAft>
                <a:spcPts val="0"/>
              </a:spcAft>
              <a:buFont typeface="+mj-lt"/>
              <a:buAutoNum type="arabicPeriod"/>
              <a:defRPr/>
            </a:pPr>
            <a:r>
              <a:rPr lang="en-US" dirty="0" smtClean="0"/>
              <a:t>On the </a:t>
            </a:r>
            <a:r>
              <a:rPr lang="en-US" b="1" dirty="0" smtClean="0"/>
              <a:t>Home</a:t>
            </a:r>
            <a:r>
              <a:rPr lang="en-US" dirty="0" smtClean="0"/>
              <a:t> tab, in the </a:t>
            </a:r>
            <a:r>
              <a:rPr lang="en-US" b="1" dirty="0" smtClean="0"/>
              <a:t>Drawing</a:t>
            </a:r>
            <a:r>
              <a:rPr lang="en-US" dirty="0" smtClean="0"/>
              <a:t> group, click </a:t>
            </a:r>
            <a:r>
              <a:rPr lang="en-US" b="1" dirty="0" smtClean="0"/>
              <a:t>Arrange</a:t>
            </a:r>
            <a:r>
              <a:rPr lang="en-US" dirty="0" smtClean="0"/>
              <a:t>,</a:t>
            </a:r>
            <a:r>
              <a:rPr lang="en-US" b="1" dirty="0" smtClean="0"/>
              <a:t> </a:t>
            </a:r>
            <a:r>
              <a:rPr lang="en-US" dirty="0" smtClean="0"/>
              <a:t>point to </a:t>
            </a:r>
            <a:r>
              <a:rPr lang="en-US" b="1" dirty="0" smtClean="0"/>
              <a:t>Align</a:t>
            </a:r>
            <a:r>
              <a:rPr lang="en-US" dirty="0" smtClean="0"/>
              <a:t>, and then do the following: </a:t>
            </a:r>
          </a:p>
          <a:p>
            <a:pPr marL="685800" lvl="1" indent="-228600" eaLnBrk="1" fontAlgn="auto" hangingPunct="1">
              <a:spcBef>
                <a:spcPts val="0"/>
              </a:spcBef>
              <a:spcAft>
                <a:spcPts val="0"/>
              </a:spcAft>
              <a:buFont typeface="+mj-lt"/>
              <a:buAutoNum type="arabicPeriod"/>
              <a:defRPr/>
            </a:pPr>
            <a:r>
              <a:rPr lang="en-US" dirty="0" smtClean="0"/>
              <a:t>Click </a:t>
            </a:r>
            <a:r>
              <a:rPr lang="en-US" b="1" dirty="0" smtClean="0"/>
              <a:t>Align to Slide</a:t>
            </a:r>
            <a:r>
              <a:rPr lang="en-US" dirty="0" smtClean="0"/>
              <a:t>.</a:t>
            </a:r>
          </a:p>
          <a:p>
            <a:pPr marL="685800" lvl="1" indent="-228600" eaLnBrk="1" fontAlgn="auto" hangingPunct="1">
              <a:spcBef>
                <a:spcPts val="0"/>
              </a:spcBef>
              <a:spcAft>
                <a:spcPts val="0"/>
              </a:spcAft>
              <a:buFont typeface="+mj-lt"/>
              <a:buAutoNum type="arabicPeriod"/>
              <a:defRPr/>
            </a:pPr>
            <a:r>
              <a:rPr lang="en-US" dirty="0" smtClean="0"/>
              <a:t>Click </a:t>
            </a:r>
            <a:r>
              <a:rPr lang="en-US" b="1" dirty="0" smtClean="0"/>
              <a:t>Align Center</a:t>
            </a:r>
            <a:r>
              <a:rPr lang="en-US" dirty="0" smtClean="0"/>
              <a:t>.</a:t>
            </a:r>
          </a:p>
          <a:p>
            <a:pPr marL="685800" lvl="1" indent="-228600" eaLnBrk="1" fontAlgn="auto" hangingPunct="1">
              <a:spcBef>
                <a:spcPts val="0"/>
              </a:spcBef>
              <a:spcAft>
                <a:spcPts val="0"/>
              </a:spcAft>
              <a:buFont typeface="+mj-lt"/>
              <a:buAutoNum type="arabicPeriod"/>
              <a:defRPr/>
            </a:pPr>
            <a:r>
              <a:rPr lang="en-US" dirty="0" smtClean="0"/>
              <a:t>Click </a:t>
            </a:r>
            <a:r>
              <a:rPr lang="en-US" b="1" dirty="0" smtClean="0"/>
              <a:t>Align Middle</a:t>
            </a:r>
            <a:r>
              <a:rPr lang="en-US" dirty="0" smtClean="0"/>
              <a:t>.</a:t>
            </a:r>
            <a:r>
              <a:rPr lang="en-US" b="1" dirty="0" smtClean="0"/>
              <a:t> </a:t>
            </a:r>
          </a:p>
          <a:p>
            <a:pPr marL="228600" indent="-228600" eaLnBrk="1" fontAlgn="auto" hangingPunct="1">
              <a:spcBef>
                <a:spcPts val="0"/>
              </a:spcBef>
              <a:spcAft>
                <a:spcPts val="0"/>
              </a:spcAft>
              <a:buFont typeface="+mj-lt"/>
              <a:buAutoNum type="arabicPeriod" startAt="6"/>
              <a:defRPr/>
            </a:pPr>
            <a:r>
              <a:rPr lang="en-US" dirty="0" smtClean="0"/>
              <a:t>On the </a:t>
            </a:r>
            <a:r>
              <a:rPr lang="en-US" b="1" dirty="0" smtClean="0"/>
              <a:t>Home</a:t>
            </a:r>
            <a:r>
              <a:rPr lang="en-US" dirty="0" smtClean="0"/>
              <a:t> tab, in the </a:t>
            </a:r>
            <a:r>
              <a:rPr lang="en-US" b="1" dirty="0" smtClean="0"/>
              <a:t>Drawing</a:t>
            </a:r>
            <a:r>
              <a:rPr lang="en-US" dirty="0" smtClean="0"/>
              <a:t> group, click </a:t>
            </a:r>
            <a:r>
              <a:rPr lang="en-US" b="1" dirty="0" smtClean="0"/>
              <a:t>Shapes</a:t>
            </a:r>
            <a:r>
              <a:rPr lang="en-US" dirty="0" smtClean="0"/>
              <a:t>, and then under </a:t>
            </a:r>
            <a:r>
              <a:rPr lang="en-US" b="1" dirty="0" smtClean="0"/>
              <a:t>Rectangles</a:t>
            </a:r>
            <a:r>
              <a:rPr lang="en-US" dirty="0" smtClean="0"/>
              <a:t> click </a:t>
            </a:r>
            <a:r>
              <a:rPr lang="en-US" b="1" dirty="0" smtClean="0"/>
              <a:t>Rectangle</a:t>
            </a:r>
            <a:r>
              <a:rPr lang="en-US" dirty="0" smtClean="0"/>
              <a:t> (first option from the left).</a:t>
            </a:r>
          </a:p>
          <a:p>
            <a:pPr marL="228600" indent="-228600" eaLnBrk="1" fontAlgn="auto" hangingPunct="1">
              <a:spcBef>
                <a:spcPts val="0"/>
              </a:spcBef>
              <a:spcAft>
                <a:spcPts val="0"/>
              </a:spcAft>
              <a:buFont typeface="+mj-lt"/>
              <a:buAutoNum type="arabicPeriod" startAt="6"/>
              <a:defRPr/>
            </a:pPr>
            <a:r>
              <a:rPr lang="en-US" dirty="0" smtClean="0"/>
              <a:t>On the slide, drag to draw a rectangle.</a:t>
            </a:r>
          </a:p>
          <a:p>
            <a:pPr marL="228600" indent="-228600" eaLnBrk="1" fontAlgn="auto" hangingPunct="1">
              <a:spcBef>
                <a:spcPts val="0"/>
              </a:spcBef>
              <a:spcAft>
                <a:spcPts val="0"/>
              </a:spcAft>
              <a:buFont typeface="+mj-lt"/>
              <a:buAutoNum type="arabicPeriod" startAt="6"/>
              <a:defRPr/>
            </a:pPr>
            <a:r>
              <a:rPr lang="en-US" dirty="0" smtClean="0"/>
              <a:t>Select the rectangle. Under</a:t>
            </a:r>
            <a:r>
              <a:rPr lang="en-US" b="1" dirty="0" smtClean="0"/>
              <a:t> Drawing</a:t>
            </a:r>
            <a:r>
              <a:rPr lang="en-US" dirty="0" smtClean="0"/>
              <a:t> </a:t>
            </a:r>
            <a:r>
              <a:rPr lang="en-US" b="1" dirty="0" smtClean="0"/>
              <a:t>Tools</a:t>
            </a:r>
            <a:r>
              <a:rPr lang="en-US" dirty="0" smtClean="0"/>
              <a:t>, on the </a:t>
            </a:r>
            <a:r>
              <a:rPr lang="en-US" b="1" dirty="0" smtClean="0"/>
              <a:t>Format </a:t>
            </a:r>
            <a:r>
              <a:rPr lang="en-US" dirty="0" smtClean="0"/>
              <a:t>tab, in the </a:t>
            </a:r>
            <a:r>
              <a:rPr lang="en-US" b="1" dirty="0" smtClean="0"/>
              <a:t>Size</a:t>
            </a:r>
            <a:r>
              <a:rPr lang="en-US" dirty="0" smtClean="0"/>
              <a:t> group, do the following:</a:t>
            </a:r>
          </a:p>
          <a:p>
            <a:pPr marL="685800" lvl="1" indent="-228600" eaLnBrk="1" fontAlgn="auto" hangingPunct="1">
              <a:spcBef>
                <a:spcPts val="0"/>
              </a:spcBef>
              <a:spcAft>
                <a:spcPts val="0"/>
              </a:spcAft>
              <a:buFont typeface="Arial" pitchFamily="34" charset="0"/>
              <a:buChar char="•"/>
              <a:defRPr/>
            </a:pPr>
            <a:r>
              <a:rPr lang="en-US" dirty="0" smtClean="0"/>
              <a:t>In the in the </a:t>
            </a:r>
            <a:r>
              <a:rPr lang="en-US" b="1" dirty="0" smtClean="0"/>
              <a:t>Shape Height </a:t>
            </a:r>
            <a:r>
              <a:rPr lang="en-US" dirty="0" smtClean="0"/>
              <a:t>box, enter </a:t>
            </a:r>
            <a:r>
              <a:rPr lang="en-US" b="1" dirty="0" smtClean="0"/>
              <a:t>0.05”</a:t>
            </a:r>
            <a:r>
              <a:rPr lang="en-US" dirty="0" smtClean="0"/>
              <a:t>.</a:t>
            </a:r>
          </a:p>
          <a:p>
            <a:pPr marL="685800" lvl="1" indent="-228600" eaLnBrk="1" fontAlgn="auto" hangingPunct="1">
              <a:spcBef>
                <a:spcPts val="0"/>
              </a:spcBef>
              <a:spcAft>
                <a:spcPts val="0"/>
              </a:spcAft>
              <a:buFont typeface="Arial" pitchFamily="34" charset="0"/>
              <a:buChar char="•"/>
              <a:defRPr/>
            </a:pPr>
            <a:r>
              <a:rPr lang="en-US" dirty="0" smtClean="0"/>
              <a:t>In the </a:t>
            </a:r>
            <a:r>
              <a:rPr lang="en-US" b="1" dirty="0" smtClean="0"/>
              <a:t>Shape Width </a:t>
            </a:r>
            <a:r>
              <a:rPr lang="en-US" dirty="0" smtClean="0"/>
              <a:t>box, enter </a:t>
            </a:r>
            <a:r>
              <a:rPr lang="en-US" b="1" dirty="0" smtClean="0"/>
              <a:t>10.3”</a:t>
            </a:r>
            <a:r>
              <a:rPr lang="en-US" dirty="0" smtClean="0"/>
              <a:t>.</a:t>
            </a:r>
          </a:p>
          <a:p>
            <a:pPr marL="228600" indent="-228600" eaLnBrk="1" fontAlgn="auto" hangingPunct="1">
              <a:spcBef>
                <a:spcPts val="0"/>
              </a:spcBef>
              <a:spcAft>
                <a:spcPts val="0"/>
              </a:spcAft>
              <a:buFont typeface="+mj-lt"/>
              <a:buAutoNum type="arabicPeriod" startAt="6"/>
              <a:defRPr/>
            </a:pPr>
            <a:r>
              <a:rPr lang="en-US" dirty="0" smtClean="0"/>
              <a:t>Under</a:t>
            </a:r>
            <a:r>
              <a:rPr lang="en-US" b="1" dirty="0" smtClean="0"/>
              <a:t> Drawing</a:t>
            </a:r>
            <a:r>
              <a:rPr lang="en-US" dirty="0" smtClean="0"/>
              <a:t> </a:t>
            </a:r>
            <a:r>
              <a:rPr lang="en-US" b="1" dirty="0" smtClean="0"/>
              <a:t>Tools</a:t>
            </a:r>
            <a:r>
              <a:rPr lang="en-US" dirty="0" smtClean="0"/>
              <a:t>, on the </a:t>
            </a:r>
            <a:r>
              <a:rPr lang="en-US" b="1" dirty="0" smtClean="0"/>
              <a:t>Format </a:t>
            </a:r>
            <a:r>
              <a:rPr lang="en-US" dirty="0" smtClean="0"/>
              <a:t>tab, in the </a:t>
            </a:r>
            <a:r>
              <a:rPr lang="en-US" b="1" dirty="0" smtClean="0"/>
              <a:t>Shape Styles</a:t>
            </a:r>
            <a:r>
              <a:rPr lang="en-US" dirty="0" smtClean="0"/>
              <a:t> group, click the arrow next to </a:t>
            </a:r>
            <a:r>
              <a:rPr lang="en-US" b="1" dirty="0" smtClean="0"/>
              <a:t>Shape Fill</a:t>
            </a:r>
            <a:r>
              <a:rPr lang="en-US" dirty="0" smtClean="0"/>
              <a:t>, and then click </a:t>
            </a:r>
            <a:r>
              <a:rPr lang="en-US" b="1" dirty="0" smtClean="0"/>
              <a:t>Blue, Accent 1 </a:t>
            </a:r>
            <a:r>
              <a:rPr lang="en-US" dirty="0" smtClean="0"/>
              <a:t>(first row, fifth option from the left).</a:t>
            </a:r>
          </a:p>
          <a:p>
            <a:pPr marL="228600" indent="-228600" eaLnBrk="1" fontAlgn="auto" hangingPunct="1">
              <a:spcBef>
                <a:spcPts val="0"/>
              </a:spcBef>
              <a:spcAft>
                <a:spcPts val="0"/>
              </a:spcAft>
              <a:buFont typeface="+mj-lt"/>
              <a:buAutoNum type="arabicPeriod" startAt="6"/>
              <a:defRPr/>
            </a:pPr>
            <a:r>
              <a:rPr lang="en-US" dirty="0" smtClean="0"/>
              <a:t>Under</a:t>
            </a:r>
            <a:r>
              <a:rPr lang="en-US" b="1" dirty="0" smtClean="0"/>
              <a:t> Drawing</a:t>
            </a:r>
            <a:r>
              <a:rPr lang="en-US" dirty="0" smtClean="0"/>
              <a:t> </a:t>
            </a:r>
            <a:r>
              <a:rPr lang="en-US" b="1" dirty="0" smtClean="0"/>
              <a:t>Tools</a:t>
            </a:r>
            <a:r>
              <a:rPr lang="en-US" dirty="0" smtClean="0"/>
              <a:t>, on the </a:t>
            </a:r>
            <a:r>
              <a:rPr lang="en-US" b="1" dirty="0" smtClean="0"/>
              <a:t>Format </a:t>
            </a:r>
            <a:r>
              <a:rPr lang="en-US" dirty="0" smtClean="0"/>
              <a:t>tab, in the </a:t>
            </a:r>
            <a:r>
              <a:rPr lang="en-US" b="1" dirty="0" smtClean="0"/>
              <a:t>Shape Styles</a:t>
            </a:r>
            <a:r>
              <a:rPr lang="en-US" dirty="0" smtClean="0"/>
              <a:t> group, click </a:t>
            </a:r>
            <a:r>
              <a:rPr lang="en-US" b="1" dirty="0" smtClean="0"/>
              <a:t>Shape Effects</a:t>
            </a:r>
            <a:r>
              <a:rPr lang="en-US" dirty="0" smtClean="0"/>
              <a:t>, point to </a:t>
            </a:r>
            <a:r>
              <a:rPr lang="en-US" b="1" dirty="0" smtClean="0"/>
              <a:t>Preset, </a:t>
            </a:r>
            <a:r>
              <a:rPr lang="en-US" dirty="0" smtClean="0"/>
              <a:t>and then under </a:t>
            </a:r>
            <a:r>
              <a:rPr lang="en-US" b="1" dirty="0" smtClean="0"/>
              <a:t>Presets</a:t>
            </a:r>
            <a:r>
              <a:rPr lang="en-US" dirty="0" smtClean="0"/>
              <a:t>, click </a:t>
            </a:r>
            <a:r>
              <a:rPr lang="en-US" b="1" dirty="0" smtClean="0"/>
              <a:t>Preset 8 </a:t>
            </a:r>
            <a:r>
              <a:rPr lang="en-US" dirty="0" smtClean="0"/>
              <a:t>(second row, fourth option from the left).</a:t>
            </a:r>
          </a:p>
          <a:p>
            <a:pPr marL="228600" indent="-228600" eaLnBrk="1" fontAlgn="auto" hangingPunct="1">
              <a:spcBef>
                <a:spcPts val="0"/>
              </a:spcBef>
              <a:spcAft>
                <a:spcPts val="0"/>
              </a:spcAft>
              <a:buFont typeface="+mj-lt"/>
              <a:buAutoNum type="arabicPeriod" startAt="6"/>
              <a:defRPr/>
            </a:pPr>
            <a:r>
              <a:rPr lang="en-US" dirty="0" smtClean="0"/>
              <a:t>Select the rectangle. On the </a:t>
            </a:r>
            <a:r>
              <a:rPr lang="en-US" b="1" dirty="0" smtClean="0"/>
              <a:t>Home </a:t>
            </a:r>
            <a:r>
              <a:rPr lang="en-US" dirty="0" smtClean="0"/>
              <a:t>tab, in the </a:t>
            </a:r>
            <a:r>
              <a:rPr lang="en-US" b="1" dirty="0" smtClean="0"/>
              <a:t>Clipboard </a:t>
            </a:r>
            <a:r>
              <a:rPr lang="en-US" dirty="0" smtClean="0"/>
              <a:t>group, click the arrow under </a:t>
            </a:r>
            <a:r>
              <a:rPr lang="en-US" b="1" dirty="0" smtClean="0"/>
              <a:t>Paste</a:t>
            </a:r>
            <a:r>
              <a:rPr lang="en-US" dirty="0" smtClean="0"/>
              <a:t>,</a:t>
            </a:r>
            <a:r>
              <a:rPr lang="en-US" b="1" dirty="0" smtClean="0"/>
              <a:t> </a:t>
            </a:r>
            <a:r>
              <a:rPr lang="en-US" dirty="0" smtClean="0"/>
              <a:t>and then click </a:t>
            </a:r>
            <a:r>
              <a:rPr lang="en-US" b="1" dirty="0" smtClean="0"/>
              <a:t>Duplicate</a:t>
            </a:r>
            <a:r>
              <a:rPr lang="en-US" dirty="0" smtClean="0"/>
              <a:t>.</a:t>
            </a:r>
            <a:r>
              <a:rPr lang="en-US" b="1" dirty="0" smtClean="0"/>
              <a:t> </a:t>
            </a:r>
            <a:r>
              <a:rPr lang="en-US" dirty="0" smtClean="0"/>
              <a:t>Repeat this process two more times for a total of four rectangles.</a:t>
            </a:r>
          </a:p>
          <a:p>
            <a:pPr marL="228600" indent="-228600" eaLnBrk="1" fontAlgn="auto" hangingPunct="1">
              <a:spcBef>
                <a:spcPts val="0"/>
              </a:spcBef>
              <a:spcAft>
                <a:spcPts val="0"/>
              </a:spcAft>
              <a:buFont typeface="+mj-lt"/>
              <a:buAutoNum type="arabicPeriod" startAt="6"/>
              <a:defRPr/>
            </a:pPr>
            <a:r>
              <a:rPr lang="en-US" dirty="0" smtClean="0"/>
              <a:t>Drag one of the rectangles until the bottom edge of the rectangle meets the top edge of the picture.</a:t>
            </a:r>
          </a:p>
          <a:p>
            <a:pPr marL="228600" indent="-228600" eaLnBrk="1" fontAlgn="auto" hangingPunct="1">
              <a:spcBef>
                <a:spcPts val="0"/>
              </a:spcBef>
              <a:spcAft>
                <a:spcPts val="0"/>
              </a:spcAft>
              <a:buFont typeface="+mj-lt"/>
              <a:buAutoNum type="arabicPeriod" startAt="6"/>
              <a:defRPr/>
            </a:pPr>
            <a:r>
              <a:rPr lang="en-US" dirty="0" smtClean="0"/>
              <a:t>Drag another rectangle until the top edge of the rectangle meets the bottom edge of the picture.</a:t>
            </a:r>
          </a:p>
          <a:p>
            <a:pPr marL="228600" indent="-228600" eaLnBrk="1" fontAlgn="auto" hangingPunct="1">
              <a:spcBef>
                <a:spcPts val="0"/>
              </a:spcBef>
              <a:spcAft>
                <a:spcPts val="0"/>
              </a:spcAft>
              <a:buFont typeface="+mj-lt"/>
              <a:buAutoNum type="arabicPeriod" startAt="6"/>
              <a:defRPr/>
            </a:pPr>
            <a:r>
              <a:rPr lang="en-US" dirty="0" smtClean="0"/>
              <a:t>Press and hold CTRL, and then select the other two rectangles. Under</a:t>
            </a:r>
            <a:r>
              <a:rPr lang="en-US" b="1" dirty="0" smtClean="0"/>
              <a:t> Drawing</a:t>
            </a:r>
            <a:r>
              <a:rPr lang="en-US" dirty="0" smtClean="0"/>
              <a:t> </a:t>
            </a:r>
            <a:r>
              <a:rPr lang="en-US" b="1" dirty="0" smtClean="0"/>
              <a:t>Tools</a:t>
            </a:r>
            <a:r>
              <a:rPr lang="en-US" dirty="0" smtClean="0"/>
              <a:t>, on the </a:t>
            </a:r>
            <a:r>
              <a:rPr lang="en-US" b="1" dirty="0" smtClean="0"/>
              <a:t>Format </a:t>
            </a:r>
            <a:r>
              <a:rPr lang="en-US" dirty="0" smtClean="0"/>
              <a:t>tab, in the </a:t>
            </a:r>
            <a:r>
              <a:rPr lang="en-US" b="1" dirty="0" smtClean="0"/>
              <a:t>Size</a:t>
            </a:r>
            <a:r>
              <a:rPr lang="en-US" dirty="0" smtClean="0"/>
              <a:t> group, do the following: </a:t>
            </a:r>
          </a:p>
          <a:p>
            <a:pPr marL="685800" lvl="1" indent="-228600" eaLnBrk="1" fontAlgn="auto" hangingPunct="1">
              <a:spcBef>
                <a:spcPts val="0"/>
              </a:spcBef>
              <a:spcAft>
                <a:spcPts val="0"/>
              </a:spcAft>
              <a:buFont typeface="Arial" pitchFamily="34" charset="0"/>
              <a:buChar char="•"/>
              <a:defRPr/>
            </a:pPr>
            <a:r>
              <a:rPr lang="en-US" dirty="0" smtClean="0"/>
              <a:t>In the in the </a:t>
            </a:r>
            <a:r>
              <a:rPr lang="en-US" b="1" dirty="0" smtClean="0"/>
              <a:t>Shape Height </a:t>
            </a:r>
            <a:r>
              <a:rPr lang="en-US" dirty="0" smtClean="0"/>
              <a:t>box, enter </a:t>
            </a:r>
            <a:r>
              <a:rPr lang="en-US" b="1" dirty="0" smtClean="0"/>
              <a:t>7.8”</a:t>
            </a:r>
            <a:r>
              <a:rPr lang="en-US" dirty="0" smtClean="0"/>
              <a:t>.</a:t>
            </a:r>
          </a:p>
          <a:p>
            <a:pPr marL="685800" lvl="1" indent="-228600" eaLnBrk="1" fontAlgn="auto" hangingPunct="1">
              <a:spcBef>
                <a:spcPts val="0"/>
              </a:spcBef>
              <a:spcAft>
                <a:spcPts val="0"/>
              </a:spcAft>
              <a:buFont typeface="Arial" pitchFamily="34" charset="0"/>
              <a:buChar char="•"/>
              <a:defRPr/>
            </a:pPr>
            <a:r>
              <a:rPr lang="en-US" dirty="0" smtClean="0"/>
              <a:t>In the </a:t>
            </a:r>
            <a:r>
              <a:rPr lang="en-US" b="1" dirty="0" smtClean="0"/>
              <a:t>Shape Width </a:t>
            </a:r>
            <a:r>
              <a:rPr lang="en-US" dirty="0" smtClean="0"/>
              <a:t>box, enter </a:t>
            </a:r>
            <a:r>
              <a:rPr lang="en-US" b="1" dirty="0" smtClean="0"/>
              <a:t>0.05”</a:t>
            </a:r>
            <a:r>
              <a:rPr lang="en-US" dirty="0" smtClean="0"/>
              <a:t>.</a:t>
            </a:r>
          </a:p>
          <a:p>
            <a:pPr marL="228600" indent="-228600" eaLnBrk="1" fontAlgn="auto" hangingPunct="1">
              <a:spcBef>
                <a:spcPts val="0"/>
              </a:spcBef>
              <a:spcAft>
                <a:spcPts val="0"/>
              </a:spcAft>
              <a:buFont typeface="+mj-lt"/>
              <a:buAutoNum type="arabicPeriod" startAt="15"/>
              <a:defRPr/>
            </a:pPr>
            <a:r>
              <a:rPr lang="en-US" dirty="0" smtClean="0"/>
              <a:t>Drag one of the vertical rectangles until the right edge of the rectangle meets the left edge of the picture.</a:t>
            </a:r>
          </a:p>
          <a:p>
            <a:pPr marL="228600" indent="-228600" eaLnBrk="1" fontAlgn="auto" hangingPunct="1">
              <a:spcBef>
                <a:spcPts val="0"/>
              </a:spcBef>
              <a:spcAft>
                <a:spcPts val="0"/>
              </a:spcAft>
              <a:buFont typeface="+mj-lt"/>
              <a:buAutoNum type="arabicPeriod" startAt="15"/>
              <a:defRPr/>
            </a:pPr>
            <a:r>
              <a:rPr lang="en-US" dirty="0" smtClean="0"/>
              <a:t>Drag the other vertical rectangle until the left edge of the rectangle meets the right edge of the picture. </a:t>
            </a:r>
          </a:p>
          <a:p>
            <a:pPr marL="228600" indent="-228600" eaLnBrk="1" fontAlgn="auto" hangingPunct="1">
              <a:spcBef>
                <a:spcPts val="0"/>
              </a:spcBef>
              <a:spcAft>
                <a:spcPts val="0"/>
              </a:spcAft>
              <a:buFont typeface="+mj-lt"/>
              <a:buAutoNum type="arabicPeriod" startAt="15"/>
              <a:defRPr/>
            </a:pPr>
            <a:r>
              <a:rPr lang="en-US" dirty="0" smtClean="0"/>
              <a:t>Press and hold CTRL, and then select both of the horizontal (top and bottom) rectangles. On the </a:t>
            </a:r>
            <a:r>
              <a:rPr lang="en-US" b="1" dirty="0" smtClean="0"/>
              <a:t>Home</a:t>
            </a:r>
            <a:r>
              <a:rPr lang="en-US" dirty="0" smtClean="0"/>
              <a:t> tab, in the </a:t>
            </a:r>
            <a:r>
              <a:rPr lang="en-US" b="1" dirty="0" smtClean="0"/>
              <a:t>Drawing</a:t>
            </a:r>
            <a:r>
              <a:rPr lang="en-US" dirty="0" smtClean="0"/>
              <a:t> group, click </a:t>
            </a:r>
            <a:r>
              <a:rPr lang="en-US" b="1" dirty="0" smtClean="0"/>
              <a:t>Arrange</a:t>
            </a:r>
            <a:r>
              <a:rPr lang="en-US" dirty="0" smtClean="0"/>
              <a:t>, point to </a:t>
            </a:r>
            <a:r>
              <a:rPr lang="en-US" b="1" dirty="0" smtClean="0"/>
              <a:t>Align</a:t>
            </a:r>
            <a:r>
              <a:rPr lang="en-US" dirty="0" smtClean="0"/>
              <a:t>, and then do the following:</a:t>
            </a:r>
          </a:p>
          <a:p>
            <a:pPr marL="685800" lvl="1" indent="-228600" eaLnBrk="1" fontAlgn="auto" hangingPunct="1">
              <a:spcBef>
                <a:spcPts val="0"/>
              </a:spcBef>
              <a:spcAft>
                <a:spcPts val="0"/>
              </a:spcAft>
              <a:buFont typeface="+mj-lt"/>
              <a:buAutoNum type="arabicPeriod"/>
              <a:defRPr/>
            </a:pPr>
            <a:r>
              <a:rPr lang="en-US" dirty="0" smtClean="0"/>
              <a:t>Click </a:t>
            </a:r>
            <a:r>
              <a:rPr lang="en-US" b="1" dirty="0" smtClean="0"/>
              <a:t>Align to Slide</a:t>
            </a:r>
            <a:r>
              <a:rPr lang="en-US" dirty="0" smtClean="0"/>
              <a:t>.</a:t>
            </a:r>
          </a:p>
          <a:p>
            <a:pPr marL="685800" lvl="1" indent="-228600" eaLnBrk="1" fontAlgn="auto" hangingPunct="1">
              <a:spcBef>
                <a:spcPts val="0"/>
              </a:spcBef>
              <a:spcAft>
                <a:spcPts val="0"/>
              </a:spcAft>
              <a:buFont typeface="+mj-lt"/>
              <a:buAutoNum type="arabicPeriod"/>
              <a:defRPr/>
            </a:pPr>
            <a:r>
              <a:rPr lang="en-US" dirty="0" smtClean="0"/>
              <a:t>Click </a:t>
            </a:r>
            <a:r>
              <a:rPr lang="en-US" b="1" dirty="0" smtClean="0"/>
              <a:t>Align</a:t>
            </a:r>
            <a:r>
              <a:rPr lang="en-US" dirty="0" smtClean="0"/>
              <a:t> </a:t>
            </a:r>
            <a:r>
              <a:rPr lang="en-US" b="1" dirty="0" smtClean="0"/>
              <a:t>Center</a:t>
            </a:r>
            <a:r>
              <a:rPr lang="en-US" dirty="0" smtClean="0"/>
              <a:t>.</a:t>
            </a:r>
          </a:p>
          <a:p>
            <a:pPr marL="228600" indent="-228600" eaLnBrk="1" fontAlgn="auto" hangingPunct="1">
              <a:spcBef>
                <a:spcPts val="0"/>
              </a:spcBef>
              <a:spcAft>
                <a:spcPts val="0"/>
              </a:spcAft>
              <a:buFont typeface="+mj-lt"/>
              <a:buAutoNum type="arabicPeriod" startAt="15"/>
              <a:defRPr/>
            </a:pPr>
            <a:r>
              <a:rPr lang="en-US" dirty="0" smtClean="0"/>
              <a:t>Press and hold CTRL, and then select both of the vertical (left and right) rectangles. On the </a:t>
            </a:r>
            <a:r>
              <a:rPr lang="en-US" b="1" dirty="0" smtClean="0"/>
              <a:t>Home</a:t>
            </a:r>
            <a:r>
              <a:rPr lang="en-US" dirty="0" smtClean="0"/>
              <a:t> tab, in the </a:t>
            </a:r>
            <a:r>
              <a:rPr lang="en-US" b="1" dirty="0" smtClean="0"/>
              <a:t>Drawing</a:t>
            </a:r>
            <a:r>
              <a:rPr lang="en-US" dirty="0" smtClean="0"/>
              <a:t> group, click </a:t>
            </a:r>
            <a:r>
              <a:rPr lang="en-US" b="1" dirty="0" smtClean="0"/>
              <a:t>Arrange</a:t>
            </a:r>
            <a:r>
              <a:rPr lang="en-US" dirty="0" smtClean="0"/>
              <a:t>, point to </a:t>
            </a:r>
            <a:r>
              <a:rPr lang="en-US" b="1" dirty="0" smtClean="0"/>
              <a:t>Align</a:t>
            </a:r>
            <a:r>
              <a:rPr lang="en-US" dirty="0" smtClean="0"/>
              <a:t>, and then do the following:</a:t>
            </a:r>
          </a:p>
          <a:p>
            <a:pPr marL="685800" lvl="1" indent="-228600" eaLnBrk="1" fontAlgn="auto" hangingPunct="1">
              <a:spcBef>
                <a:spcPts val="0"/>
              </a:spcBef>
              <a:spcAft>
                <a:spcPts val="0"/>
              </a:spcAft>
              <a:buFont typeface="+mj-lt"/>
              <a:buAutoNum type="arabicPeriod"/>
              <a:defRPr/>
            </a:pPr>
            <a:r>
              <a:rPr lang="en-US" dirty="0" smtClean="0"/>
              <a:t>Click </a:t>
            </a:r>
            <a:r>
              <a:rPr lang="en-US" b="1" dirty="0" smtClean="0"/>
              <a:t>Align to Slide</a:t>
            </a:r>
            <a:r>
              <a:rPr lang="en-US" dirty="0" smtClean="0"/>
              <a:t>.</a:t>
            </a:r>
          </a:p>
          <a:p>
            <a:pPr marL="685800" lvl="1" indent="-228600" eaLnBrk="1" fontAlgn="auto" hangingPunct="1">
              <a:spcBef>
                <a:spcPts val="0"/>
              </a:spcBef>
              <a:spcAft>
                <a:spcPts val="0"/>
              </a:spcAft>
              <a:buFont typeface="+mj-lt"/>
              <a:buAutoNum type="arabicPeriod"/>
              <a:defRPr/>
            </a:pPr>
            <a:r>
              <a:rPr lang="en-US" dirty="0" smtClean="0"/>
              <a:t>Click </a:t>
            </a:r>
            <a:r>
              <a:rPr lang="en-US" b="1" dirty="0" smtClean="0"/>
              <a:t>Align</a:t>
            </a:r>
            <a:r>
              <a:rPr lang="en-US" dirty="0" smtClean="0"/>
              <a:t> </a:t>
            </a:r>
            <a:r>
              <a:rPr lang="en-US" b="1" dirty="0" smtClean="0"/>
              <a:t>Middle</a:t>
            </a:r>
            <a:r>
              <a:rPr lang="en-US" dirty="0" smtClean="0"/>
              <a:t>.</a:t>
            </a:r>
          </a:p>
          <a:p>
            <a:pPr eaLnBrk="1" fontAlgn="auto" hangingPunct="1">
              <a:spcBef>
                <a:spcPts val="0"/>
              </a:spcBef>
              <a:spcAft>
                <a:spcPts val="0"/>
              </a:spcAft>
              <a:defRPr/>
            </a:pPr>
            <a:endParaRPr lang="en-US" dirty="0" smtClean="0"/>
          </a:p>
          <a:p>
            <a:pPr eaLnBrk="1" fontAlgn="auto" hangingPunct="1">
              <a:spcBef>
                <a:spcPts val="0"/>
              </a:spcBef>
              <a:spcAft>
                <a:spcPts val="0"/>
              </a:spcAft>
              <a:defRPr/>
            </a:pPr>
            <a:endParaRPr lang="en-US" dirty="0" smtClean="0"/>
          </a:p>
          <a:p>
            <a:pPr eaLnBrk="1" fontAlgn="auto" hangingPunct="1">
              <a:spcBef>
                <a:spcPts val="0"/>
              </a:spcBef>
              <a:spcAft>
                <a:spcPts val="0"/>
              </a:spcAft>
              <a:defRPr/>
            </a:pPr>
            <a:r>
              <a:rPr lang="en-US" dirty="0" smtClean="0"/>
              <a:t>To reproduce the animation effects on this slide, do the following:</a:t>
            </a:r>
          </a:p>
          <a:p>
            <a:pPr marL="228600" indent="-228600" eaLnBrk="1" fontAlgn="auto" hangingPunct="1">
              <a:spcBef>
                <a:spcPts val="0"/>
              </a:spcBef>
              <a:spcAft>
                <a:spcPts val="0"/>
              </a:spcAft>
              <a:buFont typeface="+mj-lt"/>
              <a:buAutoNum type="arabicPeriod"/>
              <a:defRPr/>
            </a:pPr>
            <a:r>
              <a:rPr lang="en-US" dirty="0" smtClean="0"/>
              <a:t>On the </a:t>
            </a:r>
            <a:r>
              <a:rPr lang="en-US" b="1" dirty="0" smtClean="0"/>
              <a:t>Animations</a:t>
            </a:r>
            <a:r>
              <a:rPr lang="en-US" dirty="0" smtClean="0"/>
              <a:t> tab, in the </a:t>
            </a:r>
            <a:r>
              <a:rPr lang="en-US" b="1" dirty="0" smtClean="0"/>
              <a:t>Animations</a:t>
            </a:r>
            <a:r>
              <a:rPr lang="en-US" dirty="0" smtClean="0"/>
              <a:t> group, click </a:t>
            </a:r>
            <a:r>
              <a:rPr lang="en-US" b="1" dirty="0" smtClean="0"/>
              <a:t>Custom</a:t>
            </a:r>
            <a:r>
              <a:rPr lang="en-US" dirty="0" smtClean="0"/>
              <a:t> </a:t>
            </a:r>
            <a:r>
              <a:rPr lang="en-US" b="1" dirty="0" smtClean="0"/>
              <a:t>Animation</a:t>
            </a:r>
            <a:r>
              <a:rPr lang="en-US" dirty="0" smtClean="0"/>
              <a:t>.</a:t>
            </a:r>
          </a:p>
          <a:p>
            <a:pPr marL="228600" indent="-228600" eaLnBrk="1" fontAlgn="auto" hangingPunct="1">
              <a:spcBef>
                <a:spcPts val="0"/>
              </a:spcBef>
              <a:spcAft>
                <a:spcPts val="0"/>
              </a:spcAft>
              <a:buFont typeface="+mj-lt"/>
              <a:buAutoNum type="arabicPeriod"/>
              <a:defRPr/>
            </a:pPr>
            <a:r>
              <a:rPr lang="en-US" dirty="0" smtClean="0"/>
              <a:t>Press and hold CTRL, and then select the four rectangles on the slide. In the </a:t>
            </a:r>
            <a:r>
              <a:rPr lang="en-US" b="1" dirty="0" smtClean="0"/>
              <a:t>Custom</a:t>
            </a:r>
            <a:r>
              <a:rPr lang="en-US" dirty="0" smtClean="0"/>
              <a:t> </a:t>
            </a:r>
            <a:r>
              <a:rPr lang="en-US" b="1" dirty="0" smtClean="0"/>
              <a:t>Animation</a:t>
            </a:r>
            <a:r>
              <a:rPr lang="en-US" dirty="0" smtClean="0"/>
              <a:t> task pane, do the following:</a:t>
            </a:r>
          </a:p>
          <a:p>
            <a:pPr marL="685800" lvl="1" indent="-228600" eaLnBrk="1" fontAlgn="auto" hangingPunct="1">
              <a:spcBef>
                <a:spcPts val="0"/>
              </a:spcBef>
              <a:spcAft>
                <a:spcPts val="0"/>
              </a:spcAft>
              <a:buFont typeface="+mj-lt"/>
              <a:buAutoNum type="arabicPeriod"/>
              <a:defRPr/>
            </a:pPr>
            <a:r>
              <a:rPr lang="en-US" dirty="0" smtClean="0"/>
              <a:t>Click </a:t>
            </a:r>
            <a:r>
              <a:rPr lang="en-US" b="1" dirty="0" smtClean="0"/>
              <a:t>Add Effect</a:t>
            </a:r>
            <a:r>
              <a:rPr lang="en-US" dirty="0" smtClean="0"/>
              <a:t>, point to </a:t>
            </a:r>
            <a:r>
              <a:rPr lang="en-US" b="1" dirty="0" smtClean="0"/>
              <a:t>Entrance</a:t>
            </a:r>
            <a:r>
              <a:rPr lang="en-US" dirty="0" smtClean="0"/>
              <a:t>, and then click </a:t>
            </a:r>
            <a:r>
              <a:rPr lang="en-US" b="1" dirty="0" smtClean="0"/>
              <a:t>More</a:t>
            </a:r>
            <a:r>
              <a:rPr lang="en-US" dirty="0" smtClean="0"/>
              <a:t> </a:t>
            </a:r>
            <a:r>
              <a:rPr lang="en-US" b="1" dirty="0" smtClean="0"/>
              <a:t>Effects</a:t>
            </a:r>
            <a:r>
              <a:rPr lang="en-US" dirty="0" smtClean="0"/>
              <a:t>. In the </a:t>
            </a:r>
            <a:r>
              <a:rPr lang="en-US" b="1" dirty="0" smtClean="0"/>
              <a:t>Add Entrance Effect </a:t>
            </a:r>
            <a:r>
              <a:rPr lang="en-US" dirty="0" smtClean="0"/>
              <a:t>dialog box,</a:t>
            </a:r>
            <a:r>
              <a:rPr lang="en-US" b="1" dirty="0" smtClean="0"/>
              <a:t> </a:t>
            </a:r>
            <a:r>
              <a:rPr lang="en-US" dirty="0" smtClean="0"/>
              <a:t>under </a:t>
            </a:r>
            <a:r>
              <a:rPr lang="en-US" b="1" dirty="0" smtClean="0"/>
              <a:t>Basic</a:t>
            </a:r>
            <a:r>
              <a:rPr lang="en-US" dirty="0" smtClean="0"/>
              <a:t>, click </a:t>
            </a:r>
            <a:r>
              <a:rPr lang="en-US" b="1" dirty="0" smtClean="0"/>
              <a:t>Fly In</a:t>
            </a:r>
            <a:r>
              <a:rPr lang="en-US" dirty="0" smtClean="0"/>
              <a:t>, and then click </a:t>
            </a:r>
            <a:r>
              <a:rPr lang="en-US" b="1" dirty="0" smtClean="0"/>
              <a:t>OK</a:t>
            </a:r>
            <a:r>
              <a:rPr lang="en-US" dirty="0" smtClean="0"/>
              <a:t>.</a:t>
            </a:r>
          </a:p>
          <a:p>
            <a:pPr marL="685800" lvl="1" indent="-228600" eaLnBrk="1" fontAlgn="auto" hangingPunct="1">
              <a:spcBef>
                <a:spcPts val="0"/>
              </a:spcBef>
              <a:spcAft>
                <a:spcPts val="0"/>
              </a:spcAft>
              <a:buFont typeface="+mj-lt"/>
              <a:buAutoNum type="arabicPeriod"/>
              <a:defRPr/>
            </a:pPr>
            <a:r>
              <a:rPr lang="en-US" dirty="0" smtClean="0"/>
              <a:t>Under </a:t>
            </a:r>
            <a:r>
              <a:rPr lang="en-US" b="1" dirty="0" smtClean="0"/>
              <a:t>Modify: Fly In</a:t>
            </a:r>
            <a:r>
              <a:rPr lang="en-US" dirty="0" smtClean="0"/>
              <a:t>, in the </a:t>
            </a:r>
            <a:r>
              <a:rPr lang="en-US" b="1" dirty="0" smtClean="0"/>
              <a:t>Start </a:t>
            </a:r>
            <a:r>
              <a:rPr lang="en-US" dirty="0" smtClean="0"/>
              <a:t>list, select </a:t>
            </a:r>
            <a:r>
              <a:rPr lang="en-US" b="1" dirty="0" smtClean="0"/>
              <a:t>With Previous</a:t>
            </a:r>
            <a:r>
              <a:rPr lang="en-US" dirty="0" smtClean="0"/>
              <a:t>.</a:t>
            </a:r>
          </a:p>
          <a:p>
            <a:pPr marL="685800" lvl="1" indent="-228600" eaLnBrk="1" fontAlgn="auto" hangingPunct="1">
              <a:spcBef>
                <a:spcPts val="0"/>
              </a:spcBef>
              <a:spcAft>
                <a:spcPts val="0"/>
              </a:spcAft>
              <a:buFont typeface="+mj-lt"/>
              <a:buAutoNum type="arabicPeriod"/>
              <a:defRPr/>
            </a:pPr>
            <a:r>
              <a:rPr lang="en-US" dirty="0" smtClean="0"/>
              <a:t>Under </a:t>
            </a:r>
            <a:r>
              <a:rPr lang="en-US" b="1" dirty="0" smtClean="0"/>
              <a:t>Modify: Fly In</a:t>
            </a:r>
            <a:r>
              <a:rPr lang="en-US" dirty="0" smtClean="0"/>
              <a:t>, in the </a:t>
            </a:r>
            <a:r>
              <a:rPr lang="en-US" b="1" dirty="0" smtClean="0"/>
              <a:t>Speed </a:t>
            </a:r>
            <a:r>
              <a:rPr lang="en-US" dirty="0" smtClean="0"/>
              <a:t>list, select </a:t>
            </a:r>
            <a:r>
              <a:rPr lang="en-US" b="1" dirty="0" smtClean="0"/>
              <a:t>Medium</a:t>
            </a:r>
            <a:r>
              <a:rPr lang="en-US" dirty="0" smtClean="0"/>
              <a:t>.</a:t>
            </a:r>
          </a:p>
          <a:p>
            <a:pPr marL="228600" indent="-228600" eaLnBrk="1" fontAlgn="auto" hangingPunct="1">
              <a:spcBef>
                <a:spcPts val="0"/>
              </a:spcBef>
              <a:spcAft>
                <a:spcPts val="0"/>
              </a:spcAft>
              <a:buFont typeface="+mj-lt"/>
              <a:buAutoNum type="arabicPeriod"/>
              <a:defRPr/>
            </a:pPr>
            <a:r>
              <a:rPr lang="en-US" dirty="0" smtClean="0"/>
              <a:t>On the slide, select the top horizontal rectangle. In the </a:t>
            </a:r>
            <a:r>
              <a:rPr lang="en-US" b="1" dirty="0" smtClean="0"/>
              <a:t>Custom</a:t>
            </a:r>
            <a:r>
              <a:rPr lang="en-US" dirty="0" smtClean="0"/>
              <a:t> </a:t>
            </a:r>
            <a:r>
              <a:rPr lang="en-US" b="1" dirty="0" smtClean="0"/>
              <a:t>Animation</a:t>
            </a:r>
            <a:r>
              <a:rPr lang="en-US" dirty="0" smtClean="0"/>
              <a:t> task pane, under </a:t>
            </a:r>
            <a:r>
              <a:rPr lang="en-US" b="1" dirty="0" smtClean="0"/>
              <a:t>Modify: Fly-In</a:t>
            </a:r>
            <a:r>
              <a:rPr lang="en-US" dirty="0" smtClean="0"/>
              <a:t>, in the </a:t>
            </a:r>
            <a:r>
              <a:rPr lang="en-US" b="1" dirty="0" smtClean="0"/>
              <a:t>Direction </a:t>
            </a:r>
            <a:r>
              <a:rPr lang="en-US" dirty="0" smtClean="0"/>
              <a:t>list, select </a:t>
            </a:r>
            <a:r>
              <a:rPr lang="en-US" b="1" dirty="0" smtClean="0"/>
              <a:t>From Bottom</a:t>
            </a:r>
            <a:r>
              <a:rPr lang="en-US" dirty="0" smtClean="0"/>
              <a:t>.</a:t>
            </a:r>
          </a:p>
          <a:p>
            <a:pPr marL="228600" indent="-228600" eaLnBrk="1" fontAlgn="auto" hangingPunct="1">
              <a:spcBef>
                <a:spcPts val="0"/>
              </a:spcBef>
              <a:spcAft>
                <a:spcPts val="0"/>
              </a:spcAft>
              <a:buFont typeface="+mj-lt"/>
              <a:buAutoNum type="arabicPeriod"/>
              <a:defRPr/>
            </a:pPr>
            <a:r>
              <a:rPr lang="en-US" dirty="0" smtClean="0"/>
              <a:t>On the slide, select the bottom horizontal rectangle. In the </a:t>
            </a:r>
            <a:r>
              <a:rPr lang="en-US" b="1" dirty="0" smtClean="0"/>
              <a:t>Custom</a:t>
            </a:r>
            <a:r>
              <a:rPr lang="en-US" dirty="0" smtClean="0"/>
              <a:t> </a:t>
            </a:r>
            <a:r>
              <a:rPr lang="en-US" b="1" dirty="0" smtClean="0"/>
              <a:t>Animation</a:t>
            </a:r>
            <a:r>
              <a:rPr lang="en-US" dirty="0" smtClean="0"/>
              <a:t> task pane, under </a:t>
            </a:r>
            <a:r>
              <a:rPr lang="en-US" b="1" dirty="0" smtClean="0"/>
              <a:t>Modify: Fly-In</a:t>
            </a:r>
            <a:r>
              <a:rPr lang="en-US" dirty="0" smtClean="0"/>
              <a:t>, in the </a:t>
            </a:r>
            <a:r>
              <a:rPr lang="en-US" b="1" dirty="0" smtClean="0"/>
              <a:t>Direction </a:t>
            </a:r>
            <a:r>
              <a:rPr lang="en-US" dirty="0" smtClean="0"/>
              <a:t>list, select </a:t>
            </a:r>
            <a:r>
              <a:rPr lang="en-US" b="1" dirty="0" smtClean="0"/>
              <a:t>From Top</a:t>
            </a:r>
            <a:r>
              <a:rPr lang="en-US" dirty="0" smtClean="0"/>
              <a:t>.</a:t>
            </a:r>
          </a:p>
          <a:p>
            <a:pPr marL="228600" indent="-228600" eaLnBrk="1" fontAlgn="auto" hangingPunct="1">
              <a:spcBef>
                <a:spcPts val="0"/>
              </a:spcBef>
              <a:spcAft>
                <a:spcPts val="0"/>
              </a:spcAft>
              <a:buFont typeface="+mj-lt"/>
              <a:buAutoNum type="arabicPeriod"/>
              <a:defRPr/>
            </a:pPr>
            <a:r>
              <a:rPr lang="en-US" dirty="0" smtClean="0"/>
              <a:t>On the slide, select the left vertical rectangle. In the </a:t>
            </a:r>
            <a:r>
              <a:rPr lang="en-US" b="1" dirty="0" smtClean="0"/>
              <a:t>Custom</a:t>
            </a:r>
            <a:r>
              <a:rPr lang="en-US" dirty="0" smtClean="0"/>
              <a:t> </a:t>
            </a:r>
            <a:r>
              <a:rPr lang="en-US" b="1" dirty="0" smtClean="0"/>
              <a:t>Animation</a:t>
            </a:r>
            <a:r>
              <a:rPr lang="en-US" dirty="0" smtClean="0"/>
              <a:t> task pane, under </a:t>
            </a:r>
            <a:r>
              <a:rPr lang="en-US" b="1" dirty="0" smtClean="0"/>
              <a:t>Modify: Fly-In</a:t>
            </a:r>
            <a:r>
              <a:rPr lang="en-US" dirty="0" smtClean="0"/>
              <a:t>, in the </a:t>
            </a:r>
            <a:r>
              <a:rPr lang="en-US" b="1" dirty="0" smtClean="0"/>
              <a:t>Direction </a:t>
            </a:r>
            <a:r>
              <a:rPr lang="en-US" dirty="0" smtClean="0"/>
              <a:t>list, select </a:t>
            </a:r>
            <a:r>
              <a:rPr lang="en-US" b="1" dirty="0" smtClean="0"/>
              <a:t>From Right</a:t>
            </a:r>
            <a:r>
              <a:rPr lang="en-US" dirty="0" smtClean="0"/>
              <a:t>.</a:t>
            </a:r>
          </a:p>
          <a:p>
            <a:pPr marL="228600" indent="-228600" eaLnBrk="1" fontAlgn="auto" hangingPunct="1">
              <a:spcBef>
                <a:spcPts val="0"/>
              </a:spcBef>
              <a:spcAft>
                <a:spcPts val="0"/>
              </a:spcAft>
              <a:buFont typeface="+mj-lt"/>
              <a:buAutoNum type="arabicPeriod"/>
              <a:defRPr/>
            </a:pPr>
            <a:r>
              <a:rPr lang="en-US" dirty="0" smtClean="0"/>
              <a:t>On the slide, select the right vertical rectangle. In the </a:t>
            </a:r>
            <a:r>
              <a:rPr lang="en-US" b="1" dirty="0" smtClean="0"/>
              <a:t>Custom</a:t>
            </a:r>
            <a:r>
              <a:rPr lang="en-US" dirty="0" smtClean="0"/>
              <a:t> </a:t>
            </a:r>
            <a:r>
              <a:rPr lang="en-US" b="1" dirty="0" smtClean="0"/>
              <a:t>Animation</a:t>
            </a:r>
            <a:r>
              <a:rPr lang="en-US" dirty="0" smtClean="0"/>
              <a:t> task pane, under </a:t>
            </a:r>
            <a:r>
              <a:rPr lang="en-US" b="1" dirty="0" smtClean="0"/>
              <a:t>Modify: Fly-In</a:t>
            </a:r>
            <a:r>
              <a:rPr lang="en-US" dirty="0" smtClean="0"/>
              <a:t>, in the </a:t>
            </a:r>
            <a:r>
              <a:rPr lang="en-US" b="1" dirty="0" smtClean="0"/>
              <a:t>Direction </a:t>
            </a:r>
            <a:r>
              <a:rPr lang="en-US" dirty="0" smtClean="0"/>
              <a:t>list, select </a:t>
            </a:r>
            <a:r>
              <a:rPr lang="en-US" b="1" dirty="0" smtClean="0"/>
              <a:t>From Left</a:t>
            </a:r>
            <a:r>
              <a:rPr lang="en-US" dirty="0" smtClean="0"/>
              <a:t>.</a:t>
            </a:r>
          </a:p>
          <a:p>
            <a:pPr marL="228600" indent="-228600" eaLnBrk="1" fontAlgn="auto" hangingPunct="1">
              <a:spcBef>
                <a:spcPts val="0"/>
              </a:spcBef>
              <a:spcAft>
                <a:spcPts val="0"/>
              </a:spcAft>
              <a:buFont typeface="+mj-lt"/>
              <a:buAutoNum type="arabicPeriod"/>
              <a:defRPr/>
            </a:pPr>
            <a:r>
              <a:rPr lang="en-US" dirty="0" smtClean="0"/>
              <a:t>On the slide, select the picture. In the </a:t>
            </a:r>
            <a:r>
              <a:rPr lang="en-US" b="1" dirty="0" smtClean="0"/>
              <a:t>Custom</a:t>
            </a:r>
            <a:r>
              <a:rPr lang="en-US" dirty="0" smtClean="0"/>
              <a:t> </a:t>
            </a:r>
            <a:r>
              <a:rPr lang="en-US" b="1" dirty="0" smtClean="0"/>
              <a:t>Animation</a:t>
            </a:r>
            <a:r>
              <a:rPr lang="en-US" dirty="0" smtClean="0"/>
              <a:t> task pane, do the following: </a:t>
            </a:r>
          </a:p>
          <a:p>
            <a:pPr marL="685800" lvl="1" indent="-228600" eaLnBrk="1" fontAlgn="auto" hangingPunct="1">
              <a:spcBef>
                <a:spcPts val="0"/>
              </a:spcBef>
              <a:spcAft>
                <a:spcPts val="0"/>
              </a:spcAft>
              <a:buFont typeface="+mj-lt"/>
              <a:buAutoNum type="arabicPeriod"/>
              <a:defRPr/>
            </a:pPr>
            <a:r>
              <a:rPr lang="en-US" dirty="0" smtClean="0"/>
              <a:t>Click </a:t>
            </a:r>
            <a:r>
              <a:rPr lang="en-US" b="1" dirty="0" smtClean="0"/>
              <a:t>Add Effect</a:t>
            </a:r>
            <a:r>
              <a:rPr lang="en-US" dirty="0" smtClean="0"/>
              <a:t>, point to </a:t>
            </a:r>
            <a:r>
              <a:rPr lang="en-US" b="1" dirty="0" smtClean="0"/>
              <a:t>Entrance</a:t>
            </a:r>
            <a:r>
              <a:rPr lang="en-US" dirty="0" smtClean="0"/>
              <a:t>, and then click </a:t>
            </a:r>
            <a:r>
              <a:rPr lang="en-US" b="1" dirty="0" smtClean="0"/>
              <a:t>More</a:t>
            </a:r>
            <a:r>
              <a:rPr lang="en-US" dirty="0" smtClean="0"/>
              <a:t> </a:t>
            </a:r>
            <a:r>
              <a:rPr lang="en-US" b="1" dirty="0" smtClean="0"/>
              <a:t>Effects</a:t>
            </a:r>
            <a:r>
              <a:rPr lang="en-US" dirty="0" smtClean="0"/>
              <a:t>. In the </a:t>
            </a:r>
            <a:r>
              <a:rPr lang="en-US" b="1" dirty="0" smtClean="0"/>
              <a:t>Add Entrance Effect</a:t>
            </a:r>
            <a:r>
              <a:rPr lang="en-US" dirty="0" smtClean="0"/>
              <a:t> dialog box, under </a:t>
            </a:r>
            <a:r>
              <a:rPr lang="en-US" b="1" dirty="0" smtClean="0"/>
              <a:t>Basic</a:t>
            </a:r>
            <a:r>
              <a:rPr lang="en-US" dirty="0" smtClean="0"/>
              <a:t>, click </a:t>
            </a:r>
            <a:r>
              <a:rPr lang="en-US" b="1" dirty="0" smtClean="0"/>
              <a:t>Box</a:t>
            </a:r>
            <a:r>
              <a:rPr lang="en-US" dirty="0" smtClean="0"/>
              <a:t>, and then click </a:t>
            </a:r>
            <a:r>
              <a:rPr lang="en-US" b="1" dirty="0" smtClean="0"/>
              <a:t>OK.</a:t>
            </a:r>
          </a:p>
          <a:p>
            <a:pPr marL="685800" lvl="1" indent="-228600" eaLnBrk="1" fontAlgn="auto" hangingPunct="1">
              <a:spcBef>
                <a:spcPts val="0"/>
              </a:spcBef>
              <a:spcAft>
                <a:spcPts val="0"/>
              </a:spcAft>
              <a:buFont typeface="+mj-lt"/>
              <a:buAutoNum type="arabicPeriod"/>
              <a:defRPr/>
            </a:pPr>
            <a:r>
              <a:rPr lang="en-US" dirty="0" smtClean="0"/>
              <a:t>Under </a:t>
            </a:r>
            <a:r>
              <a:rPr lang="en-US" b="1" dirty="0" smtClean="0"/>
              <a:t>Modify: Box</a:t>
            </a:r>
            <a:r>
              <a:rPr lang="en-US" dirty="0" smtClean="0"/>
              <a:t>, in the </a:t>
            </a:r>
            <a:r>
              <a:rPr lang="en-US" b="1" dirty="0" smtClean="0"/>
              <a:t>Start</a:t>
            </a:r>
            <a:r>
              <a:rPr lang="en-US" dirty="0" smtClean="0"/>
              <a:t> list, select </a:t>
            </a:r>
            <a:r>
              <a:rPr lang="en-US" b="1" dirty="0" smtClean="0"/>
              <a:t>With Previous</a:t>
            </a:r>
            <a:r>
              <a:rPr lang="en-US" dirty="0" smtClean="0"/>
              <a:t>.</a:t>
            </a:r>
          </a:p>
          <a:p>
            <a:pPr marL="685800" lvl="1" indent="-228600" eaLnBrk="1" fontAlgn="auto" hangingPunct="1">
              <a:spcBef>
                <a:spcPts val="0"/>
              </a:spcBef>
              <a:spcAft>
                <a:spcPts val="0"/>
              </a:spcAft>
              <a:buFont typeface="+mj-lt"/>
              <a:buAutoNum type="arabicPeriod"/>
              <a:defRPr/>
            </a:pPr>
            <a:r>
              <a:rPr lang="en-US" dirty="0" smtClean="0"/>
              <a:t>Under </a:t>
            </a:r>
            <a:r>
              <a:rPr lang="en-US" b="1" dirty="0" smtClean="0"/>
              <a:t>Modify: Box</a:t>
            </a:r>
            <a:r>
              <a:rPr lang="en-US" dirty="0" smtClean="0"/>
              <a:t>, in the </a:t>
            </a:r>
            <a:r>
              <a:rPr lang="en-US" b="1" dirty="0" smtClean="0"/>
              <a:t>Direction</a:t>
            </a:r>
            <a:r>
              <a:rPr lang="en-US" dirty="0" smtClean="0"/>
              <a:t> list, select </a:t>
            </a:r>
            <a:r>
              <a:rPr lang="en-US" b="1" dirty="0" smtClean="0"/>
              <a:t>Out</a:t>
            </a:r>
            <a:r>
              <a:rPr lang="en-US" dirty="0" smtClean="0"/>
              <a:t>.</a:t>
            </a:r>
          </a:p>
          <a:p>
            <a:pPr marL="228600" indent="-228600" eaLnBrk="1" fontAlgn="auto" hangingPunct="1">
              <a:spcBef>
                <a:spcPts val="0"/>
              </a:spcBef>
              <a:spcAft>
                <a:spcPts val="0"/>
              </a:spcAft>
              <a:buFont typeface="+mj-lt"/>
              <a:buAutoNum type="arabicPeriod"/>
              <a:defRPr/>
            </a:pPr>
            <a:r>
              <a:rPr lang="en-US" dirty="0" smtClean="0"/>
              <a:t>Also in the </a:t>
            </a:r>
            <a:r>
              <a:rPr lang="en-US" b="1" dirty="0" smtClean="0"/>
              <a:t>Custom Animation </a:t>
            </a:r>
            <a:r>
              <a:rPr lang="en-US" dirty="0" smtClean="0"/>
              <a:t>task pane, select the fifth animation effect (box effect for the picture). Click the arrow to the right of the selected effect, and then click </a:t>
            </a:r>
            <a:r>
              <a:rPr lang="en-US" b="1" dirty="0" smtClean="0"/>
              <a:t>Timing</a:t>
            </a:r>
            <a:r>
              <a:rPr lang="en-US" dirty="0" smtClean="0"/>
              <a:t>. In the </a:t>
            </a:r>
            <a:r>
              <a:rPr lang="en-US" b="1" dirty="0" smtClean="0"/>
              <a:t>Fade </a:t>
            </a:r>
            <a:r>
              <a:rPr lang="en-US" dirty="0" smtClean="0"/>
              <a:t>dialog box, on the </a:t>
            </a:r>
            <a:r>
              <a:rPr lang="en-US" b="1" dirty="0" smtClean="0"/>
              <a:t>Timing</a:t>
            </a:r>
            <a:r>
              <a:rPr lang="en-US" dirty="0" smtClean="0"/>
              <a:t> tab, do the following:</a:t>
            </a:r>
          </a:p>
          <a:p>
            <a:pPr marL="685800" lvl="1" indent="-228600" eaLnBrk="1" fontAlgn="auto" hangingPunct="1">
              <a:spcBef>
                <a:spcPts val="0"/>
              </a:spcBef>
              <a:spcAft>
                <a:spcPts val="0"/>
              </a:spcAft>
              <a:buFont typeface="Arial" pitchFamily="34" charset="0"/>
              <a:buChar char="•"/>
              <a:defRPr/>
            </a:pPr>
            <a:r>
              <a:rPr lang="en-US" dirty="0" smtClean="0"/>
              <a:t>In the </a:t>
            </a:r>
            <a:r>
              <a:rPr lang="en-US" b="1" dirty="0" smtClean="0"/>
              <a:t>Delay</a:t>
            </a:r>
            <a:r>
              <a:rPr lang="en-US" dirty="0" smtClean="0"/>
              <a:t> box, enter </a:t>
            </a:r>
            <a:r>
              <a:rPr lang="en-US" b="1" dirty="0" smtClean="0"/>
              <a:t>1.3</a:t>
            </a:r>
            <a:r>
              <a:rPr lang="en-US" dirty="0" smtClean="0"/>
              <a:t>.</a:t>
            </a:r>
          </a:p>
          <a:p>
            <a:pPr marL="685800" lvl="1" indent="-228600" eaLnBrk="1" fontAlgn="auto" hangingPunct="1">
              <a:spcBef>
                <a:spcPts val="0"/>
              </a:spcBef>
              <a:spcAft>
                <a:spcPts val="0"/>
              </a:spcAft>
              <a:buFont typeface="Arial" pitchFamily="34" charset="0"/>
              <a:buChar char="•"/>
              <a:defRPr/>
            </a:pPr>
            <a:r>
              <a:rPr lang="en-US" dirty="0" smtClean="0"/>
              <a:t>In the </a:t>
            </a:r>
            <a:r>
              <a:rPr lang="en-US" b="1" dirty="0" smtClean="0"/>
              <a:t>Speed</a:t>
            </a:r>
            <a:r>
              <a:rPr lang="en-US" dirty="0" smtClean="0"/>
              <a:t> box, enter </a:t>
            </a:r>
            <a:r>
              <a:rPr lang="en-US" b="1" dirty="0" smtClean="0"/>
              <a:t>0.7 seconds</a:t>
            </a:r>
            <a:r>
              <a:rPr lang="en-US" dirty="0" smtClean="0"/>
              <a:t>, and then click </a:t>
            </a:r>
            <a:r>
              <a:rPr lang="en-US" b="1" dirty="0" smtClean="0"/>
              <a:t>OK</a:t>
            </a:r>
            <a:r>
              <a:rPr lang="en-US" dirty="0" smtClean="0"/>
              <a:t>.</a:t>
            </a:r>
          </a:p>
          <a:p>
            <a:pPr marL="228600" indent="-228600" eaLnBrk="1" fontAlgn="auto" hangingPunct="1">
              <a:spcBef>
                <a:spcPts val="0"/>
              </a:spcBef>
              <a:spcAft>
                <a:spcPts val="0"/>
              </a:spcAft>
              <a:buFont typeface="+mj-lt"/>
              <a:buAutoNum type="arabicPeriod"/>
              <a:defRPr/>
            </a:pPr>
            <a:r>
              <a:rPr lang="en-US" dirty="0" smtClean="0"/>
              <a:t>Press and hold CTRL, and then select the four rectangles on the slide. In the </a:t>
            </a:r>
            <a:r>
              <a:rPr lang="en-US" b="1" dirty="0" smtClean="0"/>
              <a:t>Custom</a:t>
            </a:r>
            <a:r>
              <a:rPr lang="en-US" dirty="0" smtClean="0"/>
              <a:t> </a:t>
            </a:r>
            <a:r>
              <a:rPr lang="en-US" b="1" dirty="0" smtClean="0"/>
              <a:t>Animation</a:t>
            </a:r>
            <a:r>
              <a:rPr lang="en-US" dirty="0" smtClean="0"/>
              <a:t> task pane, do the following:</a:t>
            </a:r>
          </a:p>
          <a:p>
            <a:pPr marL="685800" lvl="1" indent="-228600" eaLnBrk="1" fontAlgn="auto" hangingPunct="1">
              <a:spcBef>
                <a:spcPts val="0"/>
              </a:spcBef>
              <a:spcAft>
                <a:spcPts val="0"/>
              </a:spcAft>
              <a:buFont typeface="+mj-lt"/>
              <a:buAutoNum type="arabicPeriod"/>
              <a:defRPr/>
            </a:pPr>
            <a:r>
              <a:rPr lang="en-US" dirty="0" smtClean="0"/>
              <a:t>Click </a:t>
            </a:r>
            <a:r>
              <a:rPr lang="en-US" b="1" dirty="0" smtClean="0"/>
              <a:t>Add Effect</a:t>
            </a:r>
            <a:r>
              <a:rPr lang="en-US" dirty="0" smtClean="0"/>
              <a:t>, point to </a:t>
            </a:r>
            <a:r>
              <a:rPr lang="en-US" b="1" dirty="0" smtClean="0"/>
              <a:t>Exit</a:t>
            </a:r>
            <a:r>
              <a:rPr lang="en-US" dirty="0" smtClean="0"/>
              <a:t>, and then click </a:t>
            </a:r>
            <a:r>
              <a:rPr lang="en-US" b="1" dirty="0" smtClean="0"/>
              <a:t>More</a:t>
            </a:r>
            <a:r>
              <a:rPr lang="en-US" dirty="0" smtClean="0"/>
              <a:t> </a:t>
            </a:r>
            <a:r>
              <a:rPr lang="en-US" b="1" dirty="0" smtClean="0"/>
              <a:t>Effects</a:t>
            </a:r>
            <a:r>
              <a:rPr lang="en-US" dirty="0" smtClean="0"/>
              <a:t>. In the </a:t>
            </a:r>
            <a:r>
              <a:rPr lang="en-US" b="1" dirty="0" smtClean="0"/>
              <a:t>Add Exit Effect </a:t>
            </a:r>
            <a:r>
              <a:rPr lang="en-US" dirty="0" smtClean="0"/>
              <a:t>dialog box,</a:t>
            </a:r>
            <a:r>
              <a:rPr lang="en-US" b="1" dirty="0" smtClean="0"/>
              <a:t> </a:t>
            </a:r>
            <a:r>
              <a:rPr lang="en-US" dirty="0" smtClean="0"/>
              <a:t>under </a:t>
            </a:r>
            <a:r>
              <a:rPr lang="en-US" b="1" dirty="0" smtClean="0"/>
              <a:t>Basic</a:t>
            </a:r>
            <a:r>
              <a:rPr lang="en-US" dirty="0" smtClean="0"/>
              <a:t>, click </a:t>
            </a:r>
            <a:r>
              <a:rPr lang="en-US" b="1" dirty="0" smtClean="0"/>
              <a:t>Fly Out</a:t>
            </a:r>
            <a:r>
              <a:rPr lang="en-US" dirty="0" smtClean="0"/>
              <a:t>, and then click </a:t>
            </a:r>
            <a:r>
              <a:rPr lang="en-US" b="1" dirty="0" smtClean="0"/>
              <a:t>OK</a:t>
            </a:r>
            <a:r>
              <a:rPr lang="en-US" dirty="0" smtClean="0"/>
              <a:t>.</a:t>
            </a:r>
          </a:p>
          <a:p>
            <a:pPr marL="685800" lvl="1" indent="-228600" eaLnBrk="1" fontAlgn="auto" hangingPunct="1">
              <a:spcBef>
                <a:spcPts val="0"/>
              </a:spcBef>
              <a:spcAft>
                <a:spcPts val="0"/>
              </a:spcAft>
              <a:buFont typeface="+mj-lt"/>
              <a:buAutoNum type="arabicPeriod"/>
              <a:defRPr/>
            </a:pPr>
            <a:r>
              <a:rPr lang="en-US" dirty="0" smtClean="0"/>
              <a:t>Under </a:t>
            </a:r>
            <a:r>
              <a:rPr lang="en-US" b="1" dirty="0" smtClean="0"/>
              <a:t>Modify: Fly Out</a:t>
            </a:r>
            <a:r>
              <a:rPr lang="en-US" dirty="0" smtClean="0"/>
              <a:t>, in the </a:t>
            </a:r>
            <a:r>
              <a:rPr lang="en-US" b="1" dirty="0" smtClean="0"/>
              <a:t>Start </a:t>
            </a:r>
            <a:r>
              <a:rPr lang="en-US" dirty="0" smtClean="0"/>
              <a:t>list, select </a:t>
            </a:r>
            <a:r>
              <a:rPr lang="en-US" b="1" dirty="0" smtClean="0"/>
              <a:t>With Previous</a:t>
            </a:r>
            <a:r>
              <a:rPr lang="en-US" dirty="0" smtClean="0"/>
              <a:t>.</a:t>
            </a:r>
          </a:p>
          <a:p>
            <a:pPr marL="685800" lvl="1" indent="-228600" eaLnBrk="1" fontAlgn="auto" hangingPunct="1">
              <a:spcBef>
                <a:spcPts val="0"/>
              </a:spcBef>
              <a:spcAft>
                <a:spcPts val="0"/>
              </a:spcAft>
              <a:buFont typeface="+mj-lt"/>
              <a:buAutoNum type="arabicPeriod"/>
              <a:defRPr/>
            </a:pPr>
            <a:r>
              <a:rPr lang="en-US" dirty="0" smtClean="0"/>
              <a:t>Under </a:t>
            </a:r>
            <a:r>
              <a:rPr lang="en-US" b="1" dirty="0" smtClean="0"/>
              <a:t>Modify: Fly Out</a:t>
            </a:r>
            <a:r>
              <a:rPr lang="en-US" dirty="0" smtClean="0"/>
              <a:t>, in the </a:t>
            </a:r>
            <a:r>
              <a:rPr lang="en-US" b="1" dirty="0" smtClean="0"/>
              <a:t>Speed </a:t>
            </a:r>
            <a:r>
              <a:rPr lang="en-US" dirty="0" smtClean="0"/>
              <a:t>box, select </a:t>
            </a:r>
            <a:r>
              <a:rPr lang="en-US" b="1" dirty="0" smtClean="0"/>
              <a:t>Medium</a:t>
            </a:r>
            <a:r>
              <a:rPr lang="en-US" dirty="0" smtClean="0"/>
              <a:t>. </a:t>
            </a:r>
            <a:endParaRPr lang="en-US" i="1" dirty="0" smtClean="0"/>
          </a:p>
          <a:p>
            <a:pPr marL="228600" indent="-228600" eaLnBrk="1" fontAlgn="auto" hangingPunct="1">
              <a:spcBef>
                <a:spcPts val="0"/>
              </a:spcBef>
              <a:spcAft>
                <a:spcPts val="0"/>
              </a:spcAft>
              <a:buFont typeface="+mj-lt"/>
              <a:buAutoNum type="arabicPeriod"/>
              <a:defRPr/>
            </a:pPr>
            <a:r>
              <a:rPr lang="en-US" dirty="0" smtClean="0"/>
              <a:t>Also in the </a:t>
            </a:r>
            <a:r>
              <a:rPr lang="en-US" b="1" dirty="0" smtClean="0"/>
              <a:t>Custom Animation </a:t>
            </a:r>
            <a:r>
              <a:rPr lang="en-US" dirty="0" smtClean="0"/>
              <a:t>task pane, with all four fly-out effects still selected, click the arrow to the right of the last fly-out effect, and then click </a:t>
            </a:r>
            <a:r>
              <a:rPr lang="en-US" b="1" dirty="0" smtClean="0"/>
              <a:t>Timing</a:t>
            </a:r>
            <a:r>
              <a:rPr lang="en-US" dirty="0" smtClean="0"/>
              <a:t>. In the </a:t>
            </a:r>
            <a:r>
              <a:rPr lang="en-US" b="1" dirty="0" smtClean="0"/>
              <a:t>Fly Out </a:t>
            </a:r>
            <a:r>
              <a:rPr lang="en-US" dirty="0" smtClean="0"/>
              <a:t>dialog box, on the </a:t>
            </a:r>
            <a:r>
              <a:rPr lang="en-US" b="1" dirty="0" smtClean="0"/>
              <a:t>Timing</a:t>
            </a:r>
            <a:r>
              <a:rPr lang="en-US" dirty="0" smtClean="0"/>
              <a:t> tab, in the </a:t>
            </a:r>
            <a:r>
              <a:rPr lang="en-US" b="1" dirty="0" smtClean="0"/>
              <a:t>Delay</a:t>
            </a:r>
            <a:r>
              <a:rPr lang="en-US" dirty="0" smtClean="0"/>
              <a:t> box, enter </a:t>
            </a:r>
            <a:r>
              <a:rPr lang="en-US" b="1" dirty="0" smtClean="0"/>
              <a:t>0</a:t>
            </a:r>
            <a:r>
              <a:rPr lang="en-US" dirty="0" smtClean="0"/>
              <a:t>, and then click </a:t>
            </a:r>
            <a:r>
              <a:rPr lang="en-US" b="1" dirty="0" smtClean="0"/>
              <a:t>OK</a:t>
            </a:r>
            <a:r>
              <a:rPr lang="en-US" dirty="0" smtClean="0"/>
              <a:t>.</a:t>
            </a:r>
          </a:p>
          <a:p>
            <a:pPr marL="228600" indent="-228600" eaLnBrk="1" fontAlgn="auto" hangingPunct="1">
              <a:spcBef>
                <a:spcPts val="0"/>
              </a:spcBef>
              <a:spcAft>
                <a:spcPts val="0"/>
              </a:spcAft>
              <a:buFont typeface="+mj-lt"/>
              <a:buAutoNum type="arabicPeriod"/>
              <a:defRPr/>
            </a:pPr>
            <a:r>
              <a:rPr lang="en-US" dirty="0" smtClean="0"/>
              <a:t>Also in the Custom Animation task pane, select the sixth animation effect (first fly-out effect). Under </a:t>
            </a:r>
            <a:r>
              <a:rPr lang="en-US" b="1" dirty="0" smtClean="0"/>
              <a:t>Modify: Fly Out</a:t>
            </a:r>
            <a:r>
              <a:rPr lang="en-US" dirty="0" smtClean="0"/>
              <a:t>, in the </a:t>
            </a:r>
            <a:r>
              <a:rPr lang="en-US" b="1" dirty="0" smtClean="0"/>
              <a:t>Start </a:t>
            </a:r>
            <a:r>
              <a:rPr lang="en-US" dirty="0" smtClean="0"/>
              <a:t>list, select </a:t>
            </a:r>
            <a:r>
              <a:rPr lang="en-US" b="1" dirty="0" smtClean="0"/>
              <a:t>On Click</a:t>
            </a:r>
            <a:r>
              <a:rPr lang="en-US" dirty="0" smtClean="0"/>
              <a:t>.</a:t>
            </a:r>
          </a:p>
          <a:p>
            <a:pPr marL="228600" indent="-228600" eaLnBrk="1" fontAlgn="auto" hangingPunct="1">
              <a:spcBef>
                <a:spcPts val="0"/>
              </a:spcBef>
              <a:spcAft>
                <a:spcPts val="0"/>
              </a:spcAft>
              <a:buFont typeface="+mj-lt"/>
              <a:buAutoNum type="arabicPeriod"/>
              <a:defRPr/>
            </a:pPr>
            <a:r>
              <a:rPr lang="en-US" dirty="0" smtClean="0"/>
              <a:t>On the slide, select the top horizontal rectangle. In the </a:t>
            </a:r>
            <a:r>
              <a:rPr lang="en-US" b="1" dirty="0" smtClean="0"/>
              <a:t>Custom</a:t>
            </a:r>
            <a:r>
              <a:rPr lang="en-US" dirty="0" smtClean="0"/>
              <a:t> </a:t>
            </a:r>
            <a:r>
              <a:rPr lang="en-US" b="1" dirty="0" smtClean="0"/>
              <a:t>Animation</a:t>
            </a:r>
            <a:r>
              <a:rPr lang="en-US" dirty="0" smtClean="0"/>
              <a:t> task pane, select the highlighted fly-out effect. Under </a:t>
            </a:r>
            <a:r>
              <a:rPr lang="en-US" b="1" dirty="0" smtClean="0"/>
              <a:t>Modify: Fly Out</a:t>
            </a:r>
            <a:r>
              <a:rPr lang="en-US" dirty="0" smtClean="0"/>
              <a:t>, in the </a:t>
            </a:r>
            <a:r>
              <a:rPr lang="en-US" b="1" dirty="0" smtClean="0"/>
              <a:t>Direction </a:t>
            </a:r>
            <a:r>
              <a:rPr lang="en-US" dirty="0" smtClean="0"/>
              <a:t>list, select </a:t>
            </a:r>
            <a:r>
              <a:rPr lang="en-US" b="1" dirty="0" smtClean="0"/>
              <a:t>To Bottom</a:t>
            </a:r>
            <a:r>
              <a:rPr lang="en-US" dirty="0" smtClean="0"/>
              <a:t>.</a:t>
            </a:r>
          </a:p>
          <a:p>
            <a:pPr marL="228600" indent="-228600" eaLnBrk="1" fontAlgn="auto" hangingPunct="1">
              <a:spcBef>
                <a:spcPts val="0"/>
              </a:spcBef>
              <a:spcAft>
                <a:spcPts val="0"/>
              </a:spcAft>
              <a:buFont typeface="+mj-lt"/>
              <a:buAutoNum type="arabicPeriod"/>
              <a:defRPr/>
            </a:pPr>
            <a:r>
              <a:rPr lang="en-US" dirty="0" smtClean="0"/>
              <a:t>On the slide, select the bottom horizontal rectangle. In the </a:t>
            </a:r>
            <a:r>
              <a:rPr lang="en-US" b="1" dirty="0" smtClean="0"/>
              <a:t>Custom</a:t>
            </a:r>
            <a:r>
              <a:rPr lang="en-US" dirty="0" smtClean="0"/>
              <a:t> </a:t>
            </a:r>
            <a:r>
              <a:rPr lang="en-US" b="1" dirty="0" smtClean="0"/>
              <a:t>Animation</a:t>
            </a:r>
            <a:r>
              <a:rPr lang="en-US" dirty="0" smtClean="0"/>
              <a:t> task pane, select the highlighted fly-out effect. Under </a:t>
            </a:r>
            <a:r>
              <a:rPr lang="en-US" b="1" dirty="0" smtClean="0"/>
              <a:t>Modify: Fly Out</a:t>
            </a:r>
            <a:r>
              <a:rPr lang="en-US" dirty="0" smtClean="0"/>
              <a:t>, in the </a:t>
            </a:r>
            <a:r>
              <a:rPr lang="en-US" b="1" dirty="0" smtClean="0"/>
              <a:t>Direction </a:t>
            </a:r>
            <a:r>
              <a:rPr lang="en-US" dirty="0" smtClean="0"/>
              <a:t>list, select </a:t>
            </a:r>
            <a:r>
              <a:rPr lang="en-US" b="1" dirty="0" smtClean="0"/>
              <a:t>To Top</a:t>
            </a:r>
            <a:r>
              <a:rPr lang="en-US" dirty="0" smtClean="0"/>
              <a:t>.</a:t>
            </a:r>
          </a:p>
          <a:p>
            <a:pPr marL="228600" indent="-228600" eaLnBrk="1" fontAlgn="auto" hangingPunct="1">
              <a:spcBef>
                <a:spcPts val="0"/>
              </a:spcBef>
              <a:spcAft>
                <a:spcPts val="0"/>
              </a:spcAft>
              <a:buFont typeface="+mj-lt"/>
              <a:buAutoNum type="arabicPeriod"/>
              <a:defRPr/>
            </a:pPr>
            <a:r>
              <a:rPr lang="en-US" dirty="0" smtClean="0"/>
              <a:t>On the slide, select the left vertical rectangle. In the </a:t>
            </a:r>
            <a:r>
              <a:rPr lang="en-US" b="1" dirty="0" smtClean="0"/>
              <a:t>Custom</a:t>
            </a:r>
            <a:r>
              <a:rPr lang="en-US" dirty="0" smtClean="0"/>
              <a:t> </a:t>
            </a:r>
            <a:r>
              <a:rPr lang="en-US" b="1" dirty="0" smtClean="0"/>
              <a:t>Animation</a:t>
            </a:r>
            <a:r>
              <a:rPr lang="en-US" dirty="0" smtClean="0"/>
              <a:t> task pane, select the highlighted fly-out effect. Under </a:t>
            </a:r>
            <a:r>
              <a:rPr lang="en-US" b="1" dirty="0" smtClean="0"/>
              <a:t>Modify: Fly Out</a:t>
            </a:r>
            <a:r>
              <a:rPr lang="en-US" dirty="0" smtClean="0"/>
              <a:t>, in the </a:t>
            </a:r>
            <a:r>
              <a:rPr lang="en-US" b="1" dirty="0" smtClean="0"/>
              <a:t>Direction </a:t>
            </a:r>
            <a:r>
              <a:rPr lang="en-US" dirty="0" smtClean="0"/>
              <a:t>list, select </a:t>
            </a:r>
            <a:r>
              <a:rPr lang="en-US" b="1" dirty="0" smtClean="0"/>
              <a:t>To Right</a:t>
            </a:r>
            <a:r>
              <a:rPr lang="en-US" dirty="0" smtClean="0"/>
              <a:t>.</a:t>
            </a:r>
          </a:p>
          <a:p>
            <a:pPr marL="228600" indent="-228600" eaLnBrk="1" fontAlgn="auto" hangingPunct="1">
              <a:spcBef>
                <a:spcPts val="0"/>
              </a:spcBef>
              <a:spcAft>
                <a:spcPts val="0"/>
              </a:spcAft>
              <a:buFont typeface="+mj-lt"/>
              <a:buAutoNum type="arabicPeriod"/>
              <a:defRPr/>
            </a:pPr>
            <a:r>
              <a:rPr lang="en-US" dirty="0" smtClean="0"/>
              <a:t>On the slide, select the right vertical rectangle. In the </a:t>
            </a:r>
            <a:r>
              <a:rPr lang="en-US" b="1" dirty="0" smtClean="0"/>
              <a:t>Custom</a:t>
            </a:r>
            <a:r>
              <a:rPr lang="en-US" dirty="0" smtClean="0"/>
              <a:t> </a:t>
            </a:r>
            <a:r>
              <a:rPr lang="en-US" b="1" dirty="0" smtClean="0"/>
              <a:t>Animation</a:t>
            </a:r>
            <a:r>
              <a:rPr lang="en-US" dirty="0" smtClean="0"/>
              <a:t> task pane, select the highlighted fly-out effect. Under </a:t>
            </a:r>
            <a:r>
              <a:rPr lang="en-US" b="1" dirty="0" smtClean="0"/>
              <a:t>Modify: Fly Out</a:t>
            </a:r>
            <a:r>
              <a:rPr lang="en-US" dirty="0" smtClean="0"/>
              <a:t>, in the </a:t>
            </a:r>
            <a:r>
              <a:rPr lang="en-US" b="1" dirty="0" smtClean="0"/>
              <a:t>Direction </a:t>
            </a:r>
            <a:r>
              <a:rPr lang="en-US" dirty="0" smtClean="0"/>
              <a:t>list, select </a:t>
            </a:r>
            <a:r>
              <a:rPr lang="en-US" b="1" dirty="0" smtClean="0"/>
              <a:t>To Left</a:t>
            </a:r>
            <a:r>
              <a:rPr lang="en-US" dirty="0" smtClean="0"/>
              <a:t>.</a:t>
            </a:r>
          </a:p>
          <a:p>
            <a:pPr marL="228600" indent="-228600" eaLnBrk="1" fontAlgn="auto" hangingPunct="1">
              <a:spcBef>
                <a:spcPts val="0"/>
              </a:spcBef>
              <a:spcAft>
                <a:spcPts val="0"/>
              </a:spcAft>
              <a:buFont typeface="+mj-lt"/>
              <a:buAutoNum type="arabicPeriod"/>
              <a:defRPr/>
            </a:pPr>
            <a:r>
              <a:rPr lang="en-US" dirty="0" smtClean="0"/>
              <a:t>On the slide, select the picture. In the </a:t>
            </a:r>
            <a:r>
              <a:rPr lang="en-US" b="1" dirty="0" smtClean="0"/>
              <a:t>Custom</a:t>
            </a:r>
            <a:r>
              <a:rPr lang="en-US" dirty="0" smtClean="0"/>
              <a:t> </a:t>
            </a:r>
            <a:r>
              <a:rPr lang="en-US" b="1" dirty="0" smtClean="0"/>
              <a:t>Animation</a:t>
            </a:r>
            <a:r>
              <a:rPr lang="en-US" dirty="0" smtClean="0"/>
              <a:t> task pane, do the following:</a:t>
            </a:r>
          </a:p>
          <a:p>
            <a:pPr marL="685800" lvl="1" indent="-228600" eaLnBrk="1" fontAlgn="auto" hangingPunct="1">
              <a:spcBef>
                <a:spcPts val="0"/>
              </a:spcBef>
              <a:spcAft>
                <a:spcPts val="0"/>
              </a:spcAft>
              <a:buFont typeface="+mj-lt"/>
              <a:buAutoNum type="arabicPeriod"/>
              <a:defRPr/>
            </a:pPr>
            <a:r>
              <a:rPr lang="en-US" dirty="0" smtClean="0"/>
              <a:t>Click </a:t>
            </a:r>
            <a:r>
              <a:rPr lang="en-US" b="1" dirty="0" smtClean="0"/>
              <a:t>Add Effect</a:t>
            </a:r>
            <a:r>
              <a:rPr lang="en-US" dirty="0" smtClean="0"/>
              <a:t>, point to </a:t>
            </a:r>
            <a:r>
              <a:rPr lang="en-US" b="1" dirty="0" smtClean="0"/>
              <a:t>Exit</a:t>
            </a:r>
            <a:r>
              <a:rPr lang="en-US" dirty="0" smtClean="0"/>
              <a:t>, and then click </a:t>
            </a:r>
            <a:r>
              <a:rPr lang="en-US" b="1" dirty="0" smtClean="0"/>
              <a:t>More</a:t>
            </a:r>
            <a:r>
              <a:rPr lang="en-US" dirty="0" smtClean="0"/>
              <a:t> </a:t>
            </a:r>
            <a:r>
              <a:rPr lang="en-US" b="1" dirty="0" smtClean="0"/>
              <a:t>Effects</a:t>
            </a:r>
            <a:r>
              <a:rPr lang="en-US" dirty="0" smtClean="0"/>
              <a:t>. In the </a:t>
            </a:r>
            <a:r>
              <a:rPr lang="en-US" b="1" dirty="0" smtClean="0"/>
              <a:t>Add Exit Effect</a:t>
            </a:r>
            <a:r>
              <a:rPr lang="en-US" dirty="0" smtClean="0"/>
              <a:t> dialog box, under </a:t>
            </a:r>
            <a:r>
              <a:rPr lang="en-US" b="1" dirty="0" smtClean="0"/>
              <a:t>Basic</a:t>
            </a:r>
            <a:r>
              <a:rPr lang="en-US" dirty="0" smtClean="0"/>
              <a:t>, click </a:t>
            </a:r>
            <a:r>
              <a:rPr lang="en-US" b="1" dirty="0" smtClean="0"/>
              <a:t>Box</a:t>
            </a:r>
            <a:r>
              <a:rPr lang="en-US" dirty="0" smtClean="0"/>
              <a:t>, and then click </a:t>
            </a:r>
            <a:r>
              <a:rPr lang="en-US" b="1" dirty="0" smtClean="0"/>
              <a:t>OK</a:t>
            </a:r>
            <a:r>
              <a:rPr lang="en-US" dirty="0" smtClean="0"/>
              <a:t>.</a:t>
            </a:r>
          </a:p>
          <a:p>
            <a:pPr marL="685800" lvl="1" indent="-228600" eaLnBrk="1" fontAlgn="auto" hangingPunct="1">
              <a:spcBef>
                <a:spcPts val="0"/>
              </a:spcBef>
              <a:spcAft>
                <a:spcPts val="0"/>
              </a:spcAft>
              <a:buFont typeface="+mj-lt"/>
              <a:buAutoNum type="arabicPeriod"/>
              <a:defRPr/>
            </a:pPr>
            <a:r>
              <a:rPr lang="en-US" dirty="0" smtClean="0"/>
              <a:t>Under </a:t>
            </a:r>
            <a:r>
              <a:rPr lang="en-US" b="1" dirty="0" smtClean="0"/>
              <a:t>Modify: Box</a:t>
            </a:r>
            <a:r>
              <a:rPr lang="en-US" dirty="0" smtClean="0"/>
              <a:t>, in the </a:t>
            </a:r>
            <a:r>
              <a:rPr lang="en-US" b="1" dirty="0" smtClean="0"/>
              <a:t>Start </a:t>
            </a:r>
            <a:r>
              <a:rPr lang="en-US" dirty="0" smtClean="0"/>
              <a:t>list, select </a:t>
            </a:r>
            <a:r>
              <a:rPr lang="en-US" b="1" dirty="0" smtClean="0"/>
              <a:t>With Previous</a:t>
            </a:r>
            <a:r>
              <a:rPr lang="en-US" dirty="0" smtClean="0"/>
              <a:t>.</a:t>
            </a:r>
            <a:endParaRPr lang="en-US" b="1" dirty="0" smtClean="0"/>
          </a:p>
          <a:p>
            <a:pPr marL="685800" lvl="1" indent="-228600" eaLnBrk="1" fontAlgn="auto" hangingPunct="1">
              <a:spcBef>
                <a:spcPts val="0"/>
              </a:spcBef>
              <a:spcAft>
                <a:spcPts val="0"/>
              </a:spcAft>
              <a:buFont typeface="+mj-lt"/>
              <a:buAutoNum type="arabicPeriod"/>
              <a:defRPr/>
            </a:pPr>
            <a:r>
              <a:rPr lang="en-US" dirty="0" smtClean="0"/>
              <a:t>Under </a:t>
            </a:r>
            <a:r>
              <a:rPr lang="en-US" b="1" dirty="0" smtClean="0"/>
              <a:t>Modify: Box</a:t>
            </a:r>
            <a:r>
              <a:rPr lang="en-US" dirty="0" smtClean="0"/>
              <a:t>, in the </a:t>
            </a:r>
            <a:r>
              <a:rPr lang="en-US" b="1" dirty="0" smtClean="0"/>
              <a:t>Direction </a:t>
            </a:r>
            <a:r>
              <a:rPr lang="en-US" dirty="0" smtClean="0"/>
              <a:t>list, select </a:t>
            </a:r>
            <a:r>
              <a:rPr lang="en-US" b="1" dirty="0" smtClean="0"/>
              <a:t>In</a:t>
            </a:r>
            <a:r>
              <a:rPr lang="en-US" dirty="0" smtClean="0"/>
              <a:t>.</a:t>
            </a:r>
            <a:endParaRPr lang="en-US" i="1" dirty="0" smtClean="0"/>
          </a:p>
          <a:p>
            <a:pPr marL="228600" indent="-228600" eaLnBrk="1" fontAlgn="auto" hangingPunct="1">
              <a:spcBef>
                <a:spcPts val="0"/>
              </a:spcBef>
              <a:spcAft>
                <a:spcPts val="0"/>
              </a:spcAft>
              <a:buFont typeface="+mj-lt"/>
              <a:buAutoNum type="arabicPeriod"/>
              <a:defRPr/>
            </a:pPr>
            <a:r>
              <a:rPr lang="en-US" dirty="0" smtClean="0"/>
              <a:t>Click the arrow to the right of the ninth animation effect (box effect for the picture), and then click </a:t>
            </a:r>
            <a:r>
              <a:rPr lang="en-US" b="1" dirty="0" smtClean="0"/>
              <a:t>Timing</a:t>
            </a:r>
            <a:r>
              <a:rPr lang="en-US" dirty="0" smtClean="0"/>
              <a:t>. In the </a:t>
            </a:r>
            <a:r>
              <a:rPr lang="en-US" b="1" dirty="0" smtClean="0"/>
              <a:t>Box</a:t>
            </a:r>
            <a:r>
              <a:rPr lang="en-US" dirty="0" smtClean="0"/>
              <a:t> dialog box, on the </a:t>
            </a:r>
            <a:r>
              <a:rPr lang="en-US" b="1" dirty="0" smtClean="0"/>
              <a:t>Timing</a:t>
            </a:r>
            <a:r>
              <a:rPr lang="en-US" dirty="0" smtClean="0"/>
              <a:t> tab, do the following:</a:t>
            </a:r>
          </a:p>
          <a:p>
            <a:pPr marL="685800" lvl="1" indent="-228600" eaLnBrk="1" fontAlgn="auto" hangingPunct="1">
              <a:spcBef>
                <a:spcPts val="0"/>
              </a:spcBef>
              <a:spcAft>
                <a:spcPts val="0"/>
              </a:spcAft>
              <a:buFont typeface="Arial" pitchFamily="34" charset="0"/>
              <a:buChar char="•"/>
              <a:defRPr/>
            </a:pPr>
            <a:r>
              <a:rPr lang="en-US" dirty="0" smtClean="0"/>
              <a:t>In the </a:t>
            </a:r>
            <a:r>
              <a:rPr lang="en-US" b="1" dirty="0" smtClean="0"/>
              <a:t>Delay</a:t>
            </a:r>
            <a:r>
              <a:rPr lang="en-US" dirty="0" smtClean="0"/>
              <a:t> box, enter </a:t>
            </a:r>
            <a:r>
              <a:rPr lang="en-US" b="1" dirty="0" smtClean="0"/>
              <a:t>0</a:t>
            </a:r>
            <a:r>
              <a:rPr lang="en-US" dirty="0" smtClean="0"/>
              <a:t>.</a:t>
            </a:r>
          </a:p>
          <a:p>
            <a:pPr marL="685800" lvl="1" indent="-228600" eaLnBrk="1" fontAlgn="auto" hangingPunct="1">
              <a:spcBef>
                <a:spcPts val="0"/>
              </a:spcBef>
              <a:spcAft>
                <a:spcPts val="0"/>
              </a:spcAft>
              <a:buFont typeface="Arial" pitchFamily="34" charset="0"/>
              <a:buChar char="•"/>
              <a:defRPr/>
            </a:pPr>
            <a:r>
              <a:rPr lang="en-US" dirty="0" smtClean="0"/>
              <a:t>In the </a:t>
            </a:r>
            <a:r>
              <a:rPr lang="en-US" b="1" dirty="0" smtClean="0"/>
              <a:t>Speed</a:t>
            </a:r>
            <a:r>
              <a:rPr lang="en-US" dirty="0" smtClean="0"/>
              <a:t> box, enter </a:t>
            </a:r>
            <a:r>
              <a:rPr lang="en-US" b="1" dirty="0" smtClean="0"/>
              <a:t>0.7 seconds</a:t>
            </a:r>
            <a:r>
              <a:rPr lang="en-US" dirty="0" smtClean="0"/>
              <a:t>, and then click </a:t>
            </a:r>
            <a:r>
              <a:rPr lang="en-US" b="1" dirty="0" smtClean="0"/>
              <a:t>OK</a:t>
            </a:r>
            <a:r>
              <a:rPr lang="en-US" dirty="0" smtClean="0"/>
              <a:t>.</a:t>
            </a:r>
            <a:endParaRPr lang="en-US" i="1" dirty="0" smtClean="0"/>
          </a:p>
          <a:p>
            <a:pPr eaLnBrk="1" fontAlgn="auto" hangingPunct="1">
              <a:spcBef>
                <a:spcPts val="0"/>
              </a:spcBef>
              <a:spcAft>
                <a:spcPts val="0"/>
              </a:spcAft>
              <a:defRPr/>
            </a:pPr>
            <a:endParaRPr lang="en-US" dirty="0" smtClean="0"/>
          </a:p>
          <a:p>
            <a:pPr eaLnBrk="1" fontAlgn="auto" hangingPunct="1">
              <a:spcBef>
                <a:spcPts val="0"/>
              </a:spcBef>
              <a:spcAft>
                <a:spcPts val="0"/>
              </a:spcAft>
              <a:defRPr/>
            </a:pPr>
            <a:endParaRPr lang="en-US" dirty="0" smtClean="0"/>
          </a:p>
          <a:p>
            <a:pPr eaLnBrk="1" fontAlgn="auto" hangingPunct="1">
              <a:spcBef>
                <a:spcPts val="0"/>
              </a:spcBef>
              <a:spcAft>
                <a:spcPts val="0"/>
              </a:spcAft>
              <a:defRPr/>
            </a:pPr>
            <a:r>
              <a:rPr lang="en-US" dirty="0" smtClean="0"/>
              <a:t>To reproduce the background effects on this slide, do the following:</a:t>
            </a:r>
          </a:p>
          <a:p>
            <a:pPr marL="228600" indent="-228600" eaLnBrk="1" fontAlgn="auto" hangingPunct="1">
              <a:spcBef>
                <a:spcPts val="0"/>
              </a:spcBef>
              <a:spcAft>
                <a:spcPts val="0"/>
              </a:spcAft>
              <a:buFont typeface="+mj-lt"/>
              <a:buAutoNum type="arabicPeriod"/>
              <a:defRPr/>
            </a:pPr>
            <a:r>
              <a:rPr lang="en-US" dirty="0" smtClean="0"/>
              <a:t>Right-click the slide background area, and then click </a:t>
            </a:r>
            <a:r>
              <a:rPr lang="en-US" b="1" dirty="0" smtClean="0"/>
              <a:t>Format Background</a:t>
            </a:r>
            <a:r>
              <a:rPr lang="en-US" dirty="0" smtClean="0"/>
              <a:t>. In the </a:t>
            </a:r>
            <a:r>
              <a:rPr lang="en-US" b="1" dirty="0" smtClean="0"/>
              <a:t>Format Background </a:t>
            </a:r>
            <a:r>
              <a:rPr lang="en-US" dirty="0" smtClean="0"/>
              <a:t>dialog box, click </a:t>
            </a:r>
            <a:r>
              <a:rPr lang="en-US" b="1" dirty="0" smtClean="0"/>
              <a:t>Fill</a:t>
            </a:r>
            <a:r>
              <a:rPr lang="en-US" dirty="0" smtClean="0"/>
              <a:t> in the left pane, select </a:t>
            </a:r>
            <a:r>
              <a:rPr lang="en-US" b="1" dirty="0" smtClean="0"/>
              <a:t>Gradient fill</a:t>
            </a:r>
            <a:r>
              <a:rPr lang="en-US" dirty="0" smtClean="0"/>
              <a:t> in the </a:t>
            </a:r>
            <a:r>
              <a:rPr lang="en-US" b="1" dirty="0" smtClean="0"/>
              <a:t>Fill</a:t>
            </a:r>
            <a:r>
              <a:rPr lang="en-US" dirty="0" smtClean="0"/>
              <a:t> pane, and then do the following:</a:t>
            </a:r>
          </a:p>
          <a:p>
            <a:pPr marL="685800" lvl="1" indent="-228600" eaLnBrk="1" fontAlgn="auto" hangingPunct="1">
              <a:spcBef>
                <a:spcPts val="0"/>
              </a:spcBef>
              <a:spcAft>
                <a:spcPts val="0"/>
              </a:spcAft>
              <a:buFont typeface="Arial" pitchFamily="34" charset="0"/>
              <a:buChar char="•"/>
              <a:defRPr/>
            </a:pPr>
            <a:r>
              <a:rPr lang="en-US" dirty="0" smtClean="0"/>
              <a:t>In the </a:t>
            </a:r>
            <a:r>
              <a:rPr lang="en-US" b="1" dirty="0" smtClean="0"/>
              <a:t>Type</a:t>
            </a:r>
            <a:r>
              <a:rPr lang="en-US" dirty="0" smtClean="0"/>
              <a:t> list, select </a:t>
            </a:r>
            <a:r>
              <a:rPr lang="en-US" b="1" dirty="0" smtClean="0"/>
              <a:t>Linear</a:t>
            </a:r>
            <a:r>
              <a:rPr lang="en-US" dirty="0" smtClean="0"/>
              <a:t>.</a:t>
            </a:r>
          </a:p>
          <a:p>
            <a:pPr marL="685800" lvl="1" indent="-228600" eaLnBrk="1" fontAlgn="auto" hangingPunct="1">
              <a:spcBef>
                <a:spcPts val="0"/>
              </a:spcBef>
              <a:spcAft>
                <a:spcPts val="0"/>
              </a:spcAft>
              <a:buFont typeface="Arial" pitchFamily="34" charset="0"/>
              <a:buChar char="•"/>
              <a:defRPr/>
            </a:pPr>
            <a:r>
              <a:rPr lang="en-US" dirty="0" smtClean="0"/>
              <a:t>Click the button next to </a:t>
            </a:r>
            <a:r>
              <a:rPr lang="en-US" b="1" dirty="0" smtClean="0"/>
              <a:t>Direction</a:t>
            </a:r>
            <a:r>
              <a:rPr lang="en-US" dirty="0" smtClean="0"/>
              <a:t>, and then click </a:t>
            </a:r>
            <a:r>
              <a:rPr lang="en-US" b="1" dirty="0" smtClean="0"/>
              <a:t>Linear Down </a:t>
            </a:r>
            <a:r>
              <a:rPr lang="en-US" dirty="0" smtClean="0"/>
              <a:t>(first row, second option from the left).</a:t>
            </a:r>
            <a:endParaRPr lang="en-US" b="1" dirty="0" smtClean="0"/>
          </a:p>
          <a:p>
            <a:pPr marL="685800" lvl="1" indent="-228600" eaLnBrk="1" fontAlgn="auto" hangingPunct="1">
              <a:spcBef>
                <a:spcPts val="0"/>
              </a:spcBef>
              <a:spcAft>
                <a:spcPts val="0"/>
              </a:spcAft>
              <a:buFont typeface="Arial" pitchFamily="34" charset="0"/>
              <a:buChar char="•"/>
              <a:defRPr/>
            </a:pPr>
            <a:r>
              <a:rPr lang="en-US" dirty="0" smtClean="0"/>
              <a:t>Under </a:t>
            </a:r>
            <a:r>
              <a:rPr lang="en-US" b="1" dirty="0" smtClean="0"/>
              <a:t>Gradient stops</a:t>
            </a:r>
            <a:r>
              <a:rPr lang="en-US" dirty="0" smtClean="0"/>
              <a:t>, click </a:t>
            </a:r>
            <a:r>
              <a:rPr lang="en-US" b="1" dirty="0" smtClean="0"/>
              <a:t>Add</a:t>
            </a:r>
            <a:r>
              <a:rPr lang="en-US" dirty="0" smtClean="0"/>
              <a:t> or </a:t>
            </a:r>
            <a:r>
              <a:rPr lang="en-US" b="1" dirty="0" smtClean="0"/>
              <a:t>Remove</a:t>
            </a:r>
            <a:r>
              <a:rPr lang="en-US" dirty="0" smtClean="0"/>
              <a:t> until two stops appear in the drop-down list.</a:t>
            </a:r>
          </a:p>
          <a:p>
            <a:pPr marL="228600" indent="-228600" eaLnBrk="1" fontAlgn="auto" hangingPunct="1">
              <a:spcBef>
                <a:spcPts val="0"/>
              </a:spcBef>
              <a:spcAft>
                <a:spcPts val="0"/>
              </a:spcAft>
              <a:buFont typeface="+mj-lt"/>
              <a:buAutoNum type="arabicPeriod"/>
              <a:defRPr/>
            </a:pPr>
            <a:r>
              <a:rPr lang="en-US" dirty="0" smtClean="0"/>
              <a:t>Also under </a:t>
            </a:r>
            <a:r>
              <a:rPr lang="en-US" b="1" dirty="0" smtClean="0"/>
              <a:t>Gradient stops</a:t>
            </a:r>
            <a:r>
              <a:rPr lang="en-US" dirty="0" smtClean="0"/>
              <a:t>, customize the gradient stops as follows:</a:t>
            </a:r>
          </a:p>
          <a:p>
            <a:pPr marL="685800" lvl="1" indent="-228600" eaLnBrk="1" fontAlgn="auto" hangingPunct="1">
              <a:spcBef>
                <a:spcPts val="0"/>
              </a:spcBef>
              <a:spcAft>
                <a:spcPts val="0"/>
              </a:spcAft>
              <a:buFont typeface="Arial" pitchFamily="34" charset="0"/>
              <a:buChar char="•"/>
              <a:defRPr/>
            </a:pPr>
            <a:r>
              <a:rPr lang="en-US" dirty="0" smtClean="0"/>
              <a:t>Select </a:t>
            </a:r>
            <a:r>
              <a:rPr lang="en-US" b="1" dirty="0" smtClean="0"/>
              <a:t>Stop 1 </a:t>
            </a:r>
            <a:r>
              <a:rPr lang="en-US" dirty="0" smtClean="0"/>
              <a:t>from the list, and then do the following:</a:t>
            </a:r>
          </a:p>
          <a:p>
            <a:pPr marL="1143000" lvl="2" indent="-228600" eaLnBrk="1" fontAlgn="auto" hangingPunct="1">
              <a:spcBef>
                <a:spcPts val="0"/>
              </a:spcBef>
              <a:spcAft>
                <a:spcPts val="0"/>
              </a:spcAft>
              <a:buFont typeface="Arial" pitchFamily="34" charset="0"/>
              <a:buChar char="•"/>
              <a:defRPr/>
            </a:pPr>
            <a:r>
              <a:rPr lang="en-US" dirty="0" smtClean="0"/>
              <a:t>In the </a:t>
            </a:r>
            <a:r>
              <a:rPr lang="en-US" b="1" dirty="0" smtClean="0"/>
              <a:t>Stop position </a:t>
            </a:r>
            <a:r>
              <a:rPr lang="en-US" dirty="0" smtClean="0"/>
              <a:t>box, enter </a:t>
            </a:r>
            <a:r>
              <a:rPr lang="en-US" b="1" dirty="0" smtClean="0"/>
              <a:t>46%</a:t>
            </a:r>
            <a:r>
              <a:rPr lang="en-US" dirty="0" smtClean="0"/>
              <a:t>.</a:t>
            </a:r>
          </a:p>
          <a:p>
            <a:pPr marL="1143000" lvl="2" indent="-228600" eaLnBrk="1" fontAlgn="auto" hangingPunct="1">
              <a:spcBef>
                <a:spcPts val="0"/>
              </a:spcBef>
              <a:spcAft>
                <a:spcPts val="0"/>
              </a:spcAft>
              <a:buFont typeface="Arial" pitchFamily="34" charset="0"/>
              <a:buChar char="•"/>
              <a:defRPr/>
            </a:pPr>
            <a:r>
              <a:rPr lang="en-US" dirty="0" smtClean="0"/>
              <a:t>Click the button next to </a:t>
            </a:r>
            <a:r>
              <a:rPr lang="en-US" b="1" dirty="0" smtClean="0"/>
              <a:t>Color</a:t>
            </a:r>
            <a:r>
              <a:rPr lang="en-US" dirty="0" smtClean="0"/>
              <a:t>, and then under </a:t>
            </a:r>
            <a:r>
              <a:rPr lang="en-US" b="1" dirty="0" smtClean="0"/>
              <a:t>Theme Colors</a:t>
            </a:r>
            <a:r>
              <a:rPr lang="en-US" dirty="0" smtClean="0"/>
              <a:t> click </a:t>
            </a:r>
            <a:r>
              <a:rPr lang="en-US" b="1" dirty="0" smtClean="0"/>
              <a:t>White, Background 1 </a:t>
            </a:r>
            <a:r>
              <a:rPr lang="en-US" dirty="0" smtClean="0"/>
              <a:t>(first row, first option from the left).</a:t>
            </a:r>
          </a:p>
          <a:p>
            <a:pPr marL="685800" lvl="1" indent="-228600" eaLnBrk="1" fontAlgn="auto" hangingPunct="1">
              <a:spcBef>
                <a:spcPts val="0"/>
              </a:spcBef>
              <a:spcAft>
                <a:spcPts val="0"/>
              </a:spcAft>
              <a:buFont typeface="Arial" pitchFamily="34" charset="0"/>
              <a:buChar char="•"/>
              <a:defRPr/>
            </a:pPr>
            <a:r>
              <a:rPr lang="en-US" dirty="0" smtClean="0"/>
              <a:t>Select </a:t>
            </a:r>
            <a:r>
              <a:rPr lang="en-US" b="1" dirty="0" smtClean="0"/>
              <a:t>Stop 2 </a:t>
            </a:r>
            <a:r>
              <a:rPr lang="en-US" dirty="0" smtClean="0"/>
              <a:t>from the list, and then do the following: </a:t>
            </a:r>
          </a:p>
          <a:p>
            <a:pPr marL="1143000" lvl="2" indent="-228600" eaLnBrk="1" fontAlgn="auto" hangingPunct="1">
              <a:spcBef>
                <a:spcPts val="0"/>
              </a:spcBef>
              <a:spcAft>
                <a:spcPts val="0"/>
              </a:spcAft>
              <a:buFont typeface="Arial" pitchFamily="34" charset="0"/>
              <a:buChar char="•"/>
              <a:defRPr/>
            </a:pPr>
            <a:r>
              <a:rPr lang="en-US" dirty="0" smtClean="0"/>
              <a:t>In the </a:t>
            </a:r>
            <a:r>
              <a:rPr lang="en-US" b="1" dirty="0" smtClean="0"/>
              <a:t>Stop position </a:t>
            </a:r>
            <a:r>
              <a:rPr lang="en-US" dirty="0" smtClean="0"/>
              <a:t>box, enter </a:t>
            </a:r>
            <a:r>
              <a:rPr lang="en-US" b="1" dirty="0" smtClean="0"/>
              <a:t>100%</a:t>
            </a:r>
            <a:r>
              <a:rPr lang="en-US" dirty="0" smtClean="0"/>
              <a:t>.</a:t>
            </a:r>
          </a:p>
          <a:p>
            <a:pPr marL="1143000" lvl="2" indent="-228600" eaLnBrk="1" fontAlgn="auto" hangingPunct="1">
              <a:spcBef>
                <a:spcPts val="0"/>
              </a:spcBef>
              <a:spcAft>
                <a:spcPts val="0"/>
              </a:spcAft>
              <a:buFont typeface="Arial" pitchFamily="34" charset="0"/>
              <a:buChar char="•"/>
              <a:defRPr/>
            </a:pPr>
            <a:r>
              <a:rPr lang="en-US" dirty="0" smtClean="0"/>
              <a:t>Click the button next to </a:t>
            </a:r>
            <a:r>
              <a:rPr lang="en-US" b="1" dirty="0" smtClean="0"/>
              <a:t>Color</a:t>
            </a:r>
            <a:r>
              <a:rPr lang="en-US" dirty="0" smtClean="0"/>
              <a:t>, and then under </a:t>
            </a:r>
            <a:r>
              <a:rPr lang="en-US" b="1" dirty="0" smtClean="0"/>
              <a:t>Theme Colors</a:t>
            </a:r>
            <a:r>
              <a:rPr lang="en-US" dirty="0" smtClean="0"/>
              <a:t> click </a:t>
            </a:r>
            <a:r>
              <a:rPr lang="en-US" b="1" dirty="0" smtClean="0"/>
              <a:t>Blue, Accent 1, Lighter 60% </a:t>
            </a:r>
            <a:r>
              <a:rPr lang="en-US" dirty="0" smtClean="0"/>
              <a:t>(third row, fifth option from the left).</a:t>
            </a:r>
          </a:p>
          <a:p>
            <a:pPr eaLnBrk="1" fontAlgn="auto" hangingPunct="1">
              <a:lnSpc>
                <a:spcPct val="90000"/>
              </a:lnSpc>
              <a:spcBef>
                <a:spcPts val="0"/>
              </a:spcBef>
              <a:spcAft>
                <a:spcPts val="600"/>
              </a:spcAft>
              <a:defRPr/>
            </a:pPr>
            <a:endParaRPr lang="en-US" sz="1400" dirty="0" smtClean="0"/>
          </a:p>
        </p:txBody>
      </p:sp>
    </p:spTree>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Notes Placeholder 2"/>
          <p:cNvSpPr>
            <a:spLocks noGrp="1"/>
          </p:cNvSpPr>
          <p:nvPr>
            <p:ph type="body" idx="1"/>
          </p:nvPr>
        </p:nvSpPr>
        <p:spPr/>
        <p:txBody>
          <a:bodyPr numCol="2"/>
          <a:lstStyle/>
          <a:p>
            <a:pPr eaLnBrk="1" fontAlgn="auto" hangingPunct="1">
              <a:spcBef>
                <a:spcPts val="0"/>
              </a:spcBef>
              <a:spcAft>
                <a:spcPts val="0"/>
              </a:spcAft>
              <a:defRPr/>
            </a:pPr>
            <a:r>
              <a:rPr lang="en-US" sz="1400" b="1" dirty="0" smtClean="0"/>
              <a:t>Custom animation effects: duplicate picture with varied brightness to full color</a:t>
            </a:r>
          </a:p>
          <a:p>
            <a:pPr eaLnBrk="1" fontAlgn="auto" hangingPunct="1">
              <a:spcBef>
                <a:spcPts val="0"/>
              </a:spcBef>
              <a:spcAft>
                <a:spcPts val="0"/>
              </a:spcAft>
              <a:defRPr/>
            </a:pPr>
            <a:r>
              <a:rPr lang="en-US" sz="1400" dirty="0" smtClean="0"/>
              <a:t>(Advanced)</a:t>
            </a:r>
          </a:p>
          <a:p>
            <a:pPr eaLnBrk="1" fontAlgn="auto" hangingPunct="1">
              <a:spcBef>
                <a:spcPts val="0"/>
              </a:spcBef>
              <a:spcAft>
                <a:spcPts val="0"/>
              </a:spcAft>
              <a:defRPr/>
            </a:pPr>
            <a:endParaRPr lang="en-US" dirty="0" smtClean="0"/>
          </a:p>
          <a:p>
            <a:pPr eaLnBrk="1" fontAlgn="auto" hangingPunct="1">
              <a:spcBef>
                <a:spcPts val="0"/>
              </a:spcBef>
              <a:spcAft>
                <a:spcPts val="0"/>
              </a:spcAft>
              <a:defRPr/>
            </a:pPr>
            <a:endParaRPr lang="en-US" dirty="0" smtClean="0"/>
          </a:p>
          <a:p>
            <a:pPr eaLnBrk="1" fontAlgn="auto" hangingPunct="1">
              <a:spcBef>
                <a:spcPts val="0"/>
              </a:spcBef>
              <a:spcAft>
                <a:spcPts val="0"/>
              </a:spcAft>
              <a:defRPr/>
            </a:pPr>
            <a:r>
              <a:rPr lang="en-US" b="1" dirty="0" smtClean="0"/>
              <a:t>Tip</a:t>
            </a:r>
            <a:r>
              <a:rPr lang="en-US" dirty="0" smtClean="0"/>
              <a:t>: For the effects on this slide, use a picture with a “portrait” (vertical) orientation. </a:t>
            </a:r>
          </a:p>
          <a:p>
            <a:pPr eaLnBrk="1" fontAlgn="auto" hangingPunct="1">
              <a:spcBef>
                <a:spcPts val="0"/>
              </a:spcBef>
              <a:spcAft>
                <a:spcPts val="0"/>
              </a:spcAft>
              <a:defRPr/>
            </a:pPr>
            <a:endParaRPr lang="en-US" dirty="0" smtClean="0"/>
          </a:p>
          <a:p>
            <a:pPr eaLnBrk="1" fontAlgn="auto" hangingPunct="1">
              <a:spcBef>
                <a:spcPts val="0"/>
              </a:spcBef>
              <a:spcAft>
                <a:spcPts val="0"/>
              </a:spcAft>
              <a:defRPr/>
            </a:pPr>
            <a:endParaRPr lang="en-US" dirty="0" smtClean="0"/>
          </a:p>
          <a:p>
            <a:pPr eaLnBrk="1" fontAlgn="auto" hangingPunct="1">
              <a:spcBef>
                <a:spcPts val="0"/>
              </a:spcBef>
              <a:spcAft>
                <a:spcPts val="0"/>
              </a:spcAft>
              <a:defRPr/>
            </a:pPr>
            <a:r>
              <a:rPr lang="en-US" dirty="0" smtClean="0"/>
              <a:t>To reproduce the text effects on this slide, do the following:</a:t>
            </a:r>
          </a:p>
          <a:p>
            <a:pPr marL="228600" indent="-228600" eaLnBrk="1" fontAlgn="auto" hangingPunct="1">
              <a:spcBef>
                <a:spcPts val="0"/>
              </a:spcBef>
              <a:spcAft>
                <a:spcPts val="0"/>
              </a:spcAft>
              <a:buFont typeface="+mj-lt"/>
              <a:buAutoNum type="arabicPeriod"/>
              <a:defRPr/>
            </a:pPr>
            <a:r>
              <a:rPr lang="en-US" dirty="0" smtClean="0"/>
              <a:t>On the </a:t>
            </a:r>
            <a:r>
              <a:rPr lang="en-US" b="1" dirty="0" smtClean="0"/>
              <a:t>Home</a:t>
            </a:r>
            <a:r>
              <a:rPr lang="en-US" dirty="0" smtClean="0"/>
              <a:t> tab, in the </a:t>
            </a:r>
            <a:r>
              <a:rPr lang="en-US" b="1" dirty="0" smtClean="0"/>
              <a:t>Slides</a:t>
            </a:r>
            <a:r>
              <a:rPr lang="en-US" dirty="0" smtClean="0"/>
              <a:t> group, click </a:t>
            </a:r>
            <a:r>
              <a:rPr lang="en-US" b="1" dirty="0" smtClean="0"/>
              <a:t>Layout</a:t>
            </a:r>
            <a:r>
              <a:rPr lang="en-US" dirty="0" smtClean="0"/>
              <a:t>, and then click </a:t>
            </a:r>
            <a:r>
              <a:rPr lang="en-US" b="1" dirty="0" smtClean="0"/>
              <a:t>Blank</a:t>
            </a:r>
            <a:r>
              <a:rPr lang="en-US" dirty="0" smtClean="0"/>
              <a:t>. </a:t>
            </a:r>
          </a:p>
          <a:p>
            <a:pPr marL="228600" indent="-228600" eaLnBrk="1" fontAlgn="auto" hangingPunct="1">
              <a:spcBef>
                <a:spcPts val="0"/>
              </a:spcBef>
              <a:spcAft>
                <a:spcPts val="0"/>
              </a:spcAft>
              <a:buFont typeface="+mj-lt"/>
              <a:buAutoNum type="arabicPeriod"/>
              <a:defRPr/>
            </a:pPr>
            <a:r>
              <a:rPr lang="en-US" dirty="0" smtClean="0"/>
              <a:t>On the </a:t>
            </a:r>
            <a:r>
              <a:rPr lang="en-US" b="1" dirty="0" smtClean="0"/>
              <a:t>Insert</a:t>
            </a:r>
            <a:r>
              <a:rPr lang="en-US" dirty="0" smtClean="0"/>
              <a:t> tab, in the </a:t>
            </a:r>
            <a:r>
              <a:rPr lang="en-US" b="1" dirty="0" smtClean="0"/>
              <a:t>Text</a:t>
            </a:r>
            <a:r>
              <a:rPr lang="en-US" dirty="0" smtClean="0"/>
              <a:t> group, click </a:t>
            </a:r>
            <a:r>
              <a:rPr lang="en-US" b="1" dirty="0" smtClean="0"/>
              <a:t>Text Box</a:t>
            </a:r>
            <a:r>
              <a:rPr lang="en-US" dirty="0" smtClean="0"/>
              <a:t>, and then on the slide, drag to draw the text box.</a:t>
            </a:r>
          </a:p>
          <a:p>
            <a:pPr marL="228600" indent="-228600" eaLnBrk="1" fontAlgn="auto" hangingPunct="1">
              <a:spcBef>
                <a:spcPts val="0"/>
              </a:spcBef>
              <a:spcAft>
                <a:spcPts val="0"/>
              </a:spcAft>
              <a:buFont typeface="+mj-lt"/>
              <a:buAutoNum type="arabicPeriod"/>
              <a:defRPr/>
            </a:pPr>
            <a:r>
              <a:rPr lang="en-US" dirty="0" smtClean="0"/>
              <a:t>Enter text in the text box, and then select the text. On the </a:t>
            </a:r>
            <a:r>
              <a:rPr lang="en-US" b="1" dirty="0" smtClean="0"/>
              <a:t>Home</a:t>
            </a:r>
            <a:r>
              <a:rPr lang="en-US" dirty="0" smtClean="0"/>
              <a:t> tab, in the </a:t>
            </a:r>
            <a:r>
              <a:rPr lang="en-US" b="1" dirty="0" smtClean="0"/>
              <a:t>Font</a:t>
            </a:r>
            <a:r>
              <a:rPr lang="en-US" dirty="0" smtClean="0"/>
              <a:t> group, select </a:t>
            </a:r>
            <a:r>
              <a:rPr lang="en-US" b="1" dirty="0" smtClean="0"/>
              <a:t>Georgia </a:t>
            </a:r>
            <a:r>
              <a:rPr lang="en-US" dirty="0" smtClean="0"/>
              <a:t>from the </a:t>
            </a:r>
            <a:r>
              <a:rPr lang="en-US" b="1" dirty="0" smtClean="0"/>
              <a:t>Font</a:t>
            </a:r>
            <a:r>
              <a:rPr lang="en-US" dirty="0" smtClean="0"/>
              <a:t> list, enter </a:t>
            </a:r>
            <a:r>
              <a:rPr lang="en-US" b="1" dirty="0" smtClean="0"/>
              <a:t>34</a:t>
            </a:r>
            <a:r>
              <a:rPr lang="en-US" dirty="0" smtClean="0"/>
              <a:t> in the </a:t>
            </a:r>
            <a:r>
              <a:rPr lang="en-US" b="1" dirty="0" smtClean="0"/>
              <a:t>Font Size </a:t>
            </a:r>
            <a:r>
              <a:rPr lang="en-US" dirty="0" smtClean="0"/>
              <a:t>box, click </a:t>
            </a:r>
            <a:r>
              <a:rPr lang="en-US" b="1" dirty="0" smtClean="0"/>
              <a:t>Italic</a:t>
            </a:r>
            <a:r>
              <a:rPr lang="en-US" dirty="0" smtClean="0"/>
              <a:t>, click the arrow next to </a:t>
            </a:r>
            <a:r>
              <a:rPr lang="en-US" b="1" dirty="0" smtClean="0"/>
              <a:t>Font Color</a:t>
            </a:r>
            <a:r>
              <a:rPr lang="en-US" dirty="0" smtClean="0"/>
              <a:t>, and then under </a:t>
            </a:r>
            <a:r>
              <a:rPr lang="en-US" b="1" dirty="0" smtClean="0"/>
              <a:t>Theme Colors </a:t>
            </a:r>
            <a:r>
              <a:rPr lang="en-US" dirty="0" smtClean="0"/>
              <a:t>click </a:t>
            </a:r>
            <a:r>
              <a:rPr lang="en-US" b="1" dirty="0" smtClean="0"/>
              <a:t>Aqua, Accent 5, Darker 25% </a:t>
            </a:r>
            <a:r>
              <a:rPr lang="en-US" dirty="0" smtClean="0"/>
              <a:t>(fifth row, ninth option from the left).</a:t>
            </a:r>
          </a:p>
          <a:p>
            <a:pPr marL="228600" indent="-228600" eaLnBrk="1" fontAlgn="auto" hangingPunct="1">
              <a:spcBef>
                <a:spcPts val="0"/>
              </a:spcBef>
              <a:spcAft>
                <a:spcPts val="0"/>
              </a:spcAft>
              <a:buFont typeface="+mj-lt"/>
              <a:buAutoNum type="arabicPeriod"/>
              <a:defRPr/>
            </a:pPr>
            <a:r>
              <a:rPr lang="en-US" dirty="0" smtClean="0"/>
              <a:t>Drag the text box into the upper half of the slide, slightly left of the center.</a:t>
            </a:r>
          </a:p>
          <a:p>
            <a:pPr marL="228600" indent="-228600" eaLnBrk="1" fontAlgn="auto" hangingPunct="1">
              <a:spcBef>
                <a:spcPts val="0"/>
              </a:spcBef>
              <a:spcAft>
                <a:spcPts val="0"/>
              </a:spcAft>
              <a:buFont typeface="+mj-lt"/>
              <a:buAutoNum type="arabicPeriod"/>
              <a:defRPr/>
            </a:pPr>
            <a:endParaRPr lang="en-US" dirty="0" smtClean="0"/>
          </a:p>
          <a:p>
            <a:pPr marL="228600" indent="-228600" eaLnBrk="1" fontAlgn="auto" hangingPunct="1">
              <a:spcBef>
                <a:spcPts val="0"/>
              </a:spcBef>
              <a:spcAft>
                <a:spcPts val="0"/>
              </a:spcAft>
              <a:buFont typeface="+mj-lt"/>
              <a:buAutoNum type="arabicPeriod"/>
              <a:defRPr/>
            </a:pPr>
            <a:endParaRPr lang="en-US" dirty="0" smtClean="0"/>
          </a:p>
          <a:p>
            <a:pPr marL="228600" indent="-228600" eaLnBrk="1" fontAlgn="auto" hangingPunct="1">
              <a:spcBef>
                <a:spcPts val="0"/>
              </a:spcBef>
              <a:spcAft>
                <a:spcPts val="0"/>
              </a:spcAft>
              <a:buFont typeface="+mj-lt"/>
              <a:buNone/>
              <a:defRPr/>
            </a:pPr>
            <a:r>
              <a:rPr lang="en-US" dirty="0" smtClean="0"/>
              <a:t>To reproduce the first picture with animation effects on this slide, do the following:</a:t>
            </a:r>
          </a:p>
          <a:p>
            <a:pPr marL="228600" indent="-228600" eaLnBrk="1" fontAlgn="auto" hangingPunct="1">
              <a:spcBef>
                <a:spcPts val="0"/>
              </a:spcBef>
              <a:spcAft>
                <a:spcPts val="0"/>
              </a:spcAft>
              <a:buFont typeface="+mj-lt"/>
              <a:buAutoNum type="arabicPeriod"/>
              <a:defRPr/>
            </a:pPr>
            <a:r>
              <a:rPr lang="en-US" dirty="0" smtClean="0"/>
              <a:t>On the </a:t>
            </a:r>
            <a:r>
              <a:rPr lang="en-US" b="1" dirty="0" smtClean="0"/>
              <a:t>Insert tab</a:t>
            </a:r>
            <a:r>
              <a:rPr lang="en-US" dirty="0" smtClean="0"/>
              <a:t>, in the </a:t>
            </a:r>
            <a:r>
              <a:rPr lang="en-US" b="1" dirty="0" smtClean="0"/>
              <a:t>Illustrations</a:t>
            </a:r>
            <a:r>
              <a:rPr lang="en-US" dirty="0" smtClean="0"/>
              <a:t> group, click </a:t>
            </a:r>
            <a:r>
              <a:rPr lang="en-US" b="1" dirty="0" smtClean="0"/>
              <a:t>Picture</a:t>
            </a:r>
            <a:r>
              <a:rPr lang="en-US" dirty="0" smtClean="0"/>
              <a:t>. In the </a:t>
            </a:r>
            <a:r>
              <a:rPr lang="en-US" b="1" dirty="0" smtClean="0"/>
              <a:t>Insert Picture</a:t>
            </a:r>
            <a:r>
              <a:rPr lang="en-US" dirty="0" smtClean="0"/>
              <a:t> dialog box, select a picture and then click </a:t>
            </a:r>
            <a:r>
              <a:rPr lang="en-US" b="1" dirty="0" smtClean="0"/>
              <a:t>Insert</a:t>
            </a:r>
            <a:r>
              <a:rPr lang="en-US" dirty="0" smtClean="0"/>
              <a:t>. </a:t>
            </a:r>
          </a:p>
          <a:p>
            <a:pPr marL="228600" indent="-228600" eaLnBrk="1" fontAlgn="auto" hangingPunct="1">
              <a:spcBef>
                <a:spcPts val="0"/>
              </a:spcBef>
              <a:spcAft>
                <a:spcPts val="0"/>
              </a:spcAft>
              <a:buFont typeface="+mj-lt"/>
              <a:buAutoNum type="arabicPeriod"/>
              <a:defRPr/>
            </a:pPr>
            <a:r>
              <a:rPr lang="en-US" dirty="0" smtClean="0"/>
              <a:t>On the slide, select the picture. Under </a:t>
            </a:r>
            <a:r>
              <a:rPr lang="en-US" b="1" dirty="0" smtClean="0"/>
              <a:t>Picture Tools</a:t>
            </a:r>
            <a:r>
              <a:rPr lang="en-US" dirty="0" smtClean="0"/>
              <a:t>, on the </a:t>
            </a:r>
            <a:r>
              <a:rPr lang="en-US" b="1" dirty="0" smtClean="0"/>
              <a:t>Format</a:t>
            </a:r>
            <a:r>
              <a:rPr lang="en-US" dirty="0" smtClean="0"/>
              <a:t> tab, in the bottom right corner of the </a:t>
            </a:r>
            <a:r>
              <a:rPr lang="en-US" b="1" dirty="0" smtClean="0"/>
              <a:t>Size</a:t>
            </a:r>
            <a:r>
              <a:rPr lang="en-US" dirty="0" smtClean="0"/>
              <a:t> group, click the </a:t>
            </a:r>
            <a:r>
              <a:rPr lang="en-US" b="1" dirty="0" smtClean="0"/>
              <a:t>Size and Position</a:t>
            </a:r>
            <a:r>
              <a:rPr lang="en-US" dirty="0" smtClean="0"/>
              <a:t> dialog box launcher. In the </a:t>
            </a:r>
            <a:r>
              <a:rPr lang="en-US" b="1" dirty="0" smtClean="0"/>
              <a:t>Size and Position </a:t>
            </a:r>
            <a:r>
              <a:rPr lang="en-US" dirty="0" smtClean="0"/>
              <a:t> dialog box, on the </a:t>
            </a:r>
            <a:r>
              <a:rPr lang="en-US" b="1" dirty="0" smtClean="0"/>
              <a:t>Size</a:t>
            </a:r>
            <a:r>
              <a:rPr lang="en-US" dirty="0" smtClean="0"/>
              <a:t> tab, resize or crop the picture as needed so that under </a:t>
            </a:r>
            <a:r>
              <a:rPr lang="en-US" b="1" dirty="0" smtClean="0"/>
              <a:t>Size and rotate</a:t>
            </a:r>
            <a:r>
              <a:rPr lang="en-US" dirty="0" smtClean="0"/>
              <a:t>, the </a:t>
            </a:r>
            <a:r>
              <a:rPr lang="en-US" b="1" dirty="0" smtClean="0"/>
              <a:t>Height</a:t>
            </a:r>
            <a:r>
              <a:rPr lang="en-US" dirty="0" smtClean="0"/>
              <a:t> box is set to </a:t>
            </a:r>
            <a:r>
              <a:rPr lang="en-US" b="1" dirty="0" smtClean="0"/>
              <a:t>3.81”</a:t>
            </a:r>
            <a:r>
              <a:rPr lang="en-US" dirty="0" smtClean="0"/>
              <a:t> and the </a:t>
            </a:r>
            <a:r>
              <a:rPr lang="en-US" b="1" dirty="0" smtClean="0"/>
              <a:t>Width</a:t>
            </a:r>
            <a:r>
              <a:rPr lang="en-US" dirty="0" smtClean="0"/>
              <a:t> box is set to </a:t>
            </a:r>
            <a:r>
              <a:rPr lang="en-US" b="1" dirty="0" smtClean="0"/>
              <a:t>2.54”</a:t>
            </a:r>
            <a:r>
              <a:rPr lang="en-US" dirty="0" smtClean="0"/>
              <a:t>. Resize the picture under </a:t>
            </a:r>
            <a:r>
              <a:rPr lang="en-US" b="1" dirty="0" smtClean="0"/>
              <a:t>Size and rotate </a:t>
            </a:r>
            <a:r>
              <a:rPr lang="en-US" dirty="0" smtClean="0"/>
              <a:t>by entering values into the </a:t>
            </a:r>
            <a:r>
              <a:rPr lang="en-US" b="1" dirty="0" smtClean="0"/>
              <a:t>Height</a:t>
            </a:r>
            <a:r>
              <a:rPr lang="en-US" dirty="0" smtClean="0"/>
              <a:t> and </a:t>
            </a:r>
            <a:r>
              <a:rPr lang="en-US" b="1" dirty="0" smtClean="0"/>
              <a:t>Width</a:t>
            </a:r>
            <a:r>
              <a:rPr lang="en-US" dirty="0" smtClean="0"/>
              <a:t> boxes. Crop the picture under </a:t>
            </a:r>
            <a:r>
              <a:rPr lang="en-US" b="1" dirty="0" smtClean="0"/>
              <a:t>Crop from </a:t>
            </a:r>
            <a:r>
              <a:rPr lang="en-US" dirty="0" smtClean="0"/>
              <a:t>by entering values into the </a:t>
            </a:r>
            <a:r>
              <a:rPr lang="en-US" b="1" dirty="0" smtClean="0"/>
              <a:t>Left</a:t>
            </a:r>
            <a:r>
              <a:rPr lang="en-US" dirty="0" smtClean="0"/>
              <a:t>, </a:t>
            </a:r>
            <a:r>
              <a:rPr lang="en-US" b="1" dirty="0" smtClean="0"/>
              <a:t>Right</a:t>
            </a:r>
            <a:r>
              <a:rPr lang="en-US" dirty="0" smtClean="0"/>
              <a:t>, </a:t>
            </a:r>
            <a:r>
              <a:rPr lang="en-US" b="1" dirty="0" smtClean="0"/>
              <a:t>Top</a:t>
            </a:r>
            <a:r>
              <a:rPr lang="en-US" dirty="0" smtClean="0"/>
              <a:t>, and </a:t>
            </a:r>
            <a:r>
              <a:rPr lang="en-US" b="1" dirty="0" smtClean="0"/>
              <a:t>Bottom</a:t>
            </a:r>
            <a:r>
              <a:rPr lang="en-US" dirty="0" smtClean="0"/>
              <a:t> boxes. </a:t>
            </a:r>
          </a:p>
          <a:p>
            <a:pPr marL="228600" indent="-228600" eaLnBrk="1" fontAlgn="auto" hangingPunct="1">
              <a:spcBef>
                <a:spcPts val="0"/>
              </a:spcBef>
              <a:spcAft>
                <a:spcPts val="0"/>
              </a:spcAft>
              <a:buFont typeface="+mj-lt"/>
              <a:buAutoNum type="arabicPeriod"/>
              <a:defRPr/>
            </a:pPr>
            <a:r>
              <a:rPr lang="en-US" dirty="0" smtClean="0"/>
              <a:t>Drag the picture into the into the top left corner of the slide. (</a:t>
            </a:r>
            <a:r>
              <a:rPr lang="en-US" b="1" dirty="0" smtClean="0"/>
              <a:t>Note: </a:t>
            </a:r>
            <a:r>
              <a:rPr lang="en-US" dirty="0" smtClean="0"/>
              <a:t>Align the left edge of the picture with the left edge of the slide, and leave a small margin between the top edge of the picture and the top edge of the slide.)</a:t>
            </a:r>
          </a:p>
          <a:p>
            <a:pPr marL="228600" indent="-228600" eaLnBrk="1" fontAlgn="auto" hangingPunct="1">
              <a:spcBef>
                <a:spcPts val="0"/>
              </a:spcBef>
              <a:spcAft>
                <a:spcPts val="0"/>
              </a:spcAft>
              <a:buFont typeface="+mj-lt"/>
              <a:buAutoNum type="arabicPeriod"/>
              <a:defRPr/>
            </a:pPr>
            <a:r>
              <a:rPr lang="en-US" dirty="0" smtClean="0"/>
              <a:t>Select the picture. Under </a:t>
            </a:r>
            <a:r>
              <a:rPr lang="en-US" b="1" dirty="0" smtClean="0"/>
              <a:t>Picture</a:t>
            </a:r>
            <a:r>
              <a:rPr lang="en-US" dirty="0" smtClean="0"/>
              <a:t> </a:t>
            </a:r>
            <a:r>
              <a:rPr lang="en-US" b="1" dirty="0" smtClean="0"/>
              <a:t>Tools</a:t>
            </a:r>
            <a:r>
              <a:rPr lang="en-US" dirty="0" smtClean="0"/>
              <a:t>, on the </a:t>
            </a:r>
            <a:r>
              <a:rPr lang="en-US" b="1" dirty="0" smtClean="0"/>
              <a:t>Format</a:t>
            </a:r>
            <a:r>
              <a:rPr lang="en-US" dirty="0" smtClean="0"/>
              <a:t> tab, in the bottom right corner of the </a:t>
            </a:r>
            <a:r>
              <a:rPr lang="en-US" b="1" dirty="0" smtClean="0"/>
              <a:t>Picture Styles </a:t>
            </a:r>
            <a:r>
              <a:rPr lang="en-US" dirty="0" smtClean="0"/>
              <a:t>group, click the </a:t>
            </a:r>
            <a:r>
              <a:rPr lang="en-US" b="1" dirty="0" smtClean="0"/>
              <a:t>Format Shape </a:t>
            </a:r>
            <a:r>
              <a:rPr lang="en-US" dirty="0" smtClean="0"/>
              <a:t>dialog box launcher.</a:t>
            </a:r>
          </a:p>
          <a:p>
            <a:pPr marL="228600" indent="-228600" eaLnBrk="1" fontAlgn="auto" hangingPunct="1">
              <a:spcBef>
                <a:spcPts val="0"/>
              </a:spcBef>
              <a:spcAft>
                <a:spcPts val="0"/>
              </a:spcAft>
              <a:buFont typeface="+mj-lt"/>
              <a:buAutoNum type="arabicPeriod"/>
              <a:defRPr/>
            </a:pPr>
            <a:r>
              <a:rPr lang="en-US" dirty="0" smtClean="0"/>
              <a:t>In the </a:t>
            </a:r>
            <a:r>
              <a:rPr lang="en-US" b="1" dirty="0" smtClean="0"/>
              <a:t>Format Picture </a:t>
            </a:r>
            <a:r>
              <a:rPr lang="en-US" dirty="0" smtClean="0"/>
              <a:t>dialog box, in the left pane, click </a:t>
            </a:r>
            <a:r>
              <a:rPr lang="en-US" b="1" dirty="0" smtClean="0"/>
              <a:t>Picture</a:t>
            </a:r>
            <a:r>
              <a:rPr lang="en-US" dirty="0" smtClean="0"/>
              <a:t>, and then do the following in the </a:t>
            </a:r>
            <a:r>
              <a:rPr lang="en-US" b="1" dirty="0" smtClean="0"/>
              <a:t>Picture</a:t>
            </a:r>
            <a:r>
              <a:rPr lang="en-US" dirty="0" smtClean="0"/>
              <a:t> pane: </a:t>
            </a:r>
          </a:p>
          <a:p>
            <a:pPr marL="685800" lvl="1" indent="-228600" eaLnBrk="1" fontAlgn="auto" hangingPunct="1">
              <a:spcBef>
                <a:spcPts val="0"/>
              </a:spcBef>
              <a:spcAft>
                <a:spcPts val="0"/>
              </a:spcAft>
              <a:buFont typeface="Arial" pitchFamily="34" charset="0"/>
              <a:buChar char="•"/>
              <a:defRPr/>
            </a:pPr>
            <a:r>
              <a:rPr lang="en-US" dirty="0" smtClean="0"/>
              <a:t>Click the button next to </a:t>
            </a:r>
            <a:r>
              <a:rPr lang="en-US" b="1" dirty="0" smtClean="0"/>
              <a:t>Recolor</a:t>
            </a:r>
            <a:r>
              <a:rPr lang="en-US" dirty="0" smtClean="0"/>
              <a:t>, and then select the recolor option that works best with the picture. (</a:t>
            </a:r>
            <a:r>
              <a:rPr lang="en-US" b="1" dirty="0" smtClean="0"/>
              <a:t>Note: </a:t>
            </a:r>
            <a:r>
              <a:rPr lang="en-US" dirty="0" smtClean="0"/>
              <a:t>The first picture in the example above is set to </a:t>
            </a:r>
            <a:r>
              <a:rPr lang="en-US" b="1" dirty="0" smtClean="0"/>
              <a:t>No Recolor</a:t>
            </a:r>
            <a:r>
              <a:rPr lang="en-US" dirty="0" smtClean="0"/>
              <a:t>.)</a:t>
            </a:r>
            <a:endParaRPr lang="en-US" i="1" dirty="0" smtClean="0"/>
          </a:p>
          <a:p>
            <a:pPr marL="685800" lvl="1" indent="-228600" eaLnBrk="1" fontAlgn="auto" hangingPunct="1">
              <a:spcBef>
                <a:spcPts val="0"/>
              </a:spcBef>
              <a:spcAft>
                <a:spcPts val="0"/>
              </a:spcAft>
              <a:buFont typeface="Arial" pitchFamily="34" charset="0"/>
              <a:buChar char="•"/>
              <a:defRPr/>
            </a:pPr>
            <a:r>
              <a:rPr lang="en-US" dirty="0" smtClean="0"/>
              <a:t>In the </a:t>
            </a:r>
            <a:r>
              <a:rPr lang="en-US" b="1" dirty="0" smtClean="0"/>
              <a:t>Brightness</a:t>
            </a:r>
            <a:r>
              <a:rPr lang="en-US" dirty="0" smtClean="0"/>
              <a:t> box, enter </a:t>
            </a:r>
            <a:r>
              <a:rPr lang="en-US" b="1" dirty="0" smtClean="0"/>
              <a:t>50%</a:t>
            </a:r>
            <a:r>
              <a:rPr lang="en-US" dirty="0" smtClean="0"/>
              <a:t>. (</a:t>
            </a:r>
            <a:r>
              <a:rPr lang="en-US" b="1" dirty="0" smtClean="0"/>
              <a:t>Note: </a:t>
            </a:r>
            <a:r>
              <a:rPr lang="en-US" dirty="0" smtClean="0"/>
              <a:t>You may want to adjust the brightness settings for the picture you have chosen.)</a:t>
            </a:r>
          </a:p>
          <a:p>
            <a:pPr marL="228600" indent="-228600" eaLnBrk="1" fontAlgn="auto" hangingPunct="1">
              <a:spcBef>
                <a:spcPts val="0"/>
              </a:spcBef>
              <a:spcAft>
                <a:spcPts val="0"/>
              </a:spcAft>
              <a:buFont typeface="+mj-lt"/>
              <a:buAutoNum type="arabicPeriod"/>
              <a:defRPr/>
            </a:pPr>
            <a:r>
              <a:rPr lang="en-US" dirty="0" smtClean="0"/>
              <a:t>On the </a:t>
            </a:r>
            <a:r>
              <a:rPr lang="en-US" b="1" dirty="0" smtClean="0"/>
              <a:t>Animations</a:t>
            </a:r>
            <a:r>
              <a:rPr lang="en-US" dirty="0" smtClean="0"/>
              <a:t> tab, in the </a:t>
            </a:r>
            <a:r>
              <a:rPr lang="en-US" b="1" dirty="0" smtClean="0"/>
              <a:t>Animations</a:t>
            </a:r>
            <a:r>
              <a:rPr lang="en-US" dirty="0" smtClean="0"/>
              <a:t> group, click </a:t>
            </a:r>
            <a:r>
              <a:rPr lang="en-US" b="1" dirty="0" smtClean="0"/>
              <a:t>Custom</a:t>
            </a:r>
            <a:r>
              <a:rPr lang="en-US" dirty="0" smtClean="0"/>
              <a:t> </a:t>
            </a:r>
            <a:r>
              <a:rPr lang="en-US" b="1" dirty="0" smtClean="0"/>
              <a:t>Animation</a:t>
            </a:r>
            <a:r>
              <a:rPr lang="en-US" dirty="0" smtClean="0"/>
              <a:t>.</a:t>
            </a:r>
          </a:p>
          <a:p>
            <a:pPr marL="228600" indent="-228600" eaLnBrk="1" fontAlgn="auto" hangingPunct="1">
              <a:spcBef>
                <a:spcPts val="0"/>
              </a:spcBef>
              <a:spcAft>
                <a:spcPts val="0"/>
              </a:spcAft>
              <a:buFont typeface="+mj-lt"/>
              <a:buAutoNum type="arabicPeriod"/>
              <a:defRPr/>
            </a:pPr>
            <a:r>
              <a:rPr lang="en-US" dirty="0" smtClean="0"/>
              <a:t>On the slide, select the picture, and then do the following in the </a:t>
            </a:r>
            <a:r>
              <a:rPr lang="en-US" b="1" dirty="0" smtClean="0"/>
              <a:t>Custom Animation </a:t>
            </a:r>
            <a:r>
              <a:rPr lang="en-US" dirty="0" smtClean="0"/>
              <a:t>task pane:</a:t>
            </a:r>
          </a:p>
          <a:p>
            <a:pPr marL="685800" lvl="1" indent="-228600" eaLnBrk="1" fontAlgn="auto" hangingPunct="1">
              <a:spcBef>
                <a:spcPts val="0"/>
              </a:spcBef>
              <a:spcAft>
                <a:spcPts val="0"/>
              </a:spcAft>
              <a:buFont typeface="+mj-lt"/>
              <a:buAutoNum type="arabicPeriod"/>
              <a:defRPr/>
            </a:pPr>
            <a:r>
              <a:rPr lang="en-US" dirty="0" smtClean="0"/>
              <a:t>Click </a:t>
            </a:r>
            <a:r>
              <a:rPr lang="en-US" b="1" dirty="0" smtClean="0"/>
              <a:t>Add Effect</a:t>
            </a:r>
            <a:r>
              <a:rPr lang="en-US" dirty="0" smtClean="0"/>
              <a:t>, point to </a:t>
            </a:r>
            <a:r>
              <a:rPr lang="en-US" b="1" dirty="0" smtClean="0"/>
              <a:t>Entrance</a:t>
            </a:r>
            <a:r>
              <a:rPr lang="en-US" dirty="0" smtClean="0"/>
              <a:t>, and then click </a:t>
            </a:r>
            <a:r>
              <a:rPr lang="en-US" b="1" dirty="0" smtClean="0"/>
              <a:t>More</a:t>
            </a:r>
            <a:r>
              <a:rPr lang="en-US" dirty="0" smtClean="0"/>
              <a:t> </a:t>
            </a:r>
            <a:r>
              <a:rPr lang="en-US" b="1" dirty="0" smtClean="0"/>
              <a:t>Effects</a:t>
            </a:r>
            <a:r>
              <a:rPr lang="en-US" dirty="0" smtClean="0"/>
              <a:t>. In the </a:t>
            </a:r>
            <a:r>
              <a:rPr lang="en-US" b="1" dirty="0" smtClean="0"/>
              <a:t>Add Entrance Effect </a:t>
            </a:r>
            <a:r>
              <a:rPr lang="en-US" dirty="0" smtClean="0"/>
              <a:t>dialog box,</a:t>
            </a:r>
            <a:r>
              <a:rPr lang="en-US" b="1" dirty="0" smtClean="0"/>
              <a:t> </a:t>
            </a:r>
            <a:r>
              <a:rPr lang="en-US" dirty="0" smtClean="0"/>
              <a:t>under </a:t>
            </a:r>
            <a:r>
              <a:rPr lang="en-US" b="1" dirty="0" smtClean="0"/>
              <a:t>Basic</a:t>
            </a:r>
            <a:r>
              <a:rPr lang="en-US" dirty="0" smtClean="0"/>
              <a:t>, click </a:t>
            </a:r>
            <a:r>
              <a:rPr lang="en-US" b="1" dirty="0" smtClean="0"/>
              <a:t>Fly In</a:t>
            </a:r>
            <a:r>
              <a:rPr lang="en-US" dirty="0" smtClean="0"/>
              <a:t>, and then click </a:t>
            </a:r>
            <a:r>
              <a:rPr lang="en-US" b="1" dirty="0" smtClean="0"/>
              <a:t>OK</a:t>
            </a:r>
            <a:r>
              <a:rPr lang="en-US" dirty="0" smtClean="0"/>
              <a:t>.</a:t>
            </a:r>
          </a:p>
          <a:p>
            <a:pPr marL="1143000" lvl="2" indent="-228600" eaLnBrk="1" fontAlgn="auto" hangingPunct="1">
              <a:spcBef>
                <a:spcPts val="0"/>
              </a:spcBef>
              <a:spcAft>
                <a:spcPts val="0"/>
              </a:spcAft>
              <a:buFont typeface="Arial" pitchFamily="34" charset="0"/>
              <a:buChar char="•"/>
              <a:defRPr/>
            </a:pPr>
            <a:r>
              <a:rPr lang="en-US" dirty="0" smtClean="0"/>
              <a:t>Under </a:t>
            </a:r>
            <a:r>
              <a:rPr lang="en-US" b="1" dirty="0" smtClean="0"/>
              <a:t>Modify: Fly In</a:t>
            </a:r>
            <a:r>
              <a:rPr lang="en-US" dirty="0" smtClean="0"/>
              <a:t>, in the </a:t>
            </a:r>
            <a:r>
              <a:rPr lang="en-US" b="1" dirty="0" smtClean="0"/>
              <a:t>Start </a:t>
            </a:r>
            <a:r>
              <a:rPr lang="en-US" dirty="0" smtClean="0"/>
              <a:t>list, select </a:t>
            </a:r>
            <a:r>
              <a:rPr lang="en-US" b="1" dirty="0" smtClean="0"/>
              <a:t>With Previous</a:t>
            </a:r>
            <a:r>
              <a:rPr lang="en-US" dirty="0" smtClean="0"/>
              <a:t>. </a:t>
            </a:r>
          </a:p>
          <a:p>
            <a:pPr marL="1143000" lvl="2" indent="-228600" eaLnBrk="1" fontAlgn="auto" hangingPunct="1">
              <a:spcBef>
                <a:spcPts val="0"/>
              </a:spcBef>
              <a:spcAft>
                <a:spcPts val="0"/>
              </a:spcAft>
              <a:buFont typeface="Arial" pitchFamily="34" charset="0"/>
              <a:buChar char="•"/>
              <a:defRPr/>
            </a:pPr>
            <a:r>
              <a:rPr lang="en-US" dirty="0" smtClean="0"/>
              <a:t>Under </a:t>
            </a:r>
            <a:r>
              <a:rPr lang="en-US" b="1" dirty="0" smtClean="0"/>
              <a:t>Modify: Fly In</a:t>
            </a:r>
            <a:r>
              <a:rPr lang="en-US" dirty="0" smtClean="0"/>
              <a:t>,</a:t>
            </a:r>
            <a:r>
              <a:rPr lang="en-US" b="1" dirty="0" smtClean="0"/>
              <a:t> </a:t>
            </a:r>
            <a:r>
              <a:rPr lang="en-US" dirty="0" smtClean="0"/>
              <a:t>in the </a:t>
            </a:r>
            <a:r>
              <a:rPr lang="en-US" b="1" dirty="0" smtClean="0"/>
              <a:t>Direction</a:t>
            </a:r>
            <a:r>
              <a:rPr lang="en-US" dirty="0" smtClean="0"/>
              <a:t> list, select </a:t>
            </a:r>
            <a:r>
              <a:rPr lang="en-US" b="1" dirty="0" smtClean="0"/>
              <a:t>From Left</a:t>
            </a:r>
            <a:r>
              <a:rPr lang="en-US" dirty="0" smtClean="0"/>
              <a:t>.</a:t>
            </a:r>
          </a:p>
          <a:p>
            <a:pPr marL="1143000" lvl="2" indent="-228600" eaLnBrk="1" fontAlgn="auto" hangingPunct="1">
              <a:spcBef>
                <a:spcPts val="0"/>
              </a:spcBef>
              <a:spcAft>
                <a:spcPts val="0"/>
              </a:spcAft>
              <a:buFont typeface="Arial" pitchFamily="34" charset="0"/>
              <a:buChar char="•"/>
              <a:defRPr/>
            </a:pPr>
            <a:r>
              <a:rPr lang="en-US" dirty="0" smtClean="0"/>
              <a:t>Under </a:t>
            </a:r>
            <a:r>
              <a:rPr lang="en-US" b="1" dirty="0" smtClean="0"/>
              <a:t>Modify: Fly In</a:t>
            </a:r>
            <a:r>
              <a:rPr lang="en-US" dirty="0" smtClean="0"/>
              <a:t>,</a:t>
            </a:r>
            <a:r>
              <a:rPr lang="en-US" b="1" dirty="0" smtClean="0"/>
              <a:t> </a:t>
            </a:r>
            <a:r>
              <a:rPr lang="en-US" dirty="0" smtClean="0"/>
              <a:t>in the </a:t>
            </a:r>
            <a:r>
              <a:rPr lang="en-US" b="1" dirty="0" smtClean="0"/>
              <a:t>Speed </a:t>
            </a:r>
            <a:r>
              <a:rPr lang="en-US" dirty="0" smtClean="0"/>
              <a:t>list, select </a:t>
            </a:r>
            <a:r>
              <a:rPr lang="en-US" b="1" dirty="0" smtClean="0"/>
              <a:t>Fast</a:t>
            </a:r>
            <a:r>
              <a:rPr lang="en-US" dirty="0" smtClean="0"/>
              <a:t>.</a:t>
            </a:r>
          </a:p>
          <a:p>
            <a:pPr marL="685800" lvl="1" indent="-228600" eaLnBrk="1" fontAlgn="auto" hangingPunct="1">
              <a:spcBef>
                <a:spcPts val="0"/>
              </a:spcBef>
              <a:spcAft>
                <a:spcPts val="0"/>
              </a:spcAft>
              <a:buFont typeface="+mj-lt"/>
              <a:buAutoNum type="arabicPeriod"/>
              <a:defRPr/>
            </a:pPr>
            <a:r>
              <a:rPr lang="en-US" dirty="0" smtClean="0"/>
              <a:t>Click </a:t>
            </a:r>
            <a:r>
              <a:rPr lang="en-US" b="1" dirty="0" smtClean="0"/>
              <a:t>Add Effect</a:t>
            </a:r>
            <a:r>
              <a:rPr lang="en-US" dirty="0" smtClean="0"/>
              <a:t>, point to </a:t>
            </a:r>
            <a:r>
              <a:rPr lang="en-US" b="1" dirty="0" smtClean="0"/>
              <a:t>Entrance</a:t>
            </a:r>
            <a:r>
              <a:rPr lang="en-US" dirty="0" smtClean="0"/>
              <a:t>, and then click </a:t>
            </a:r>
            <a:r>
              <a:rPr lang="en-US" b="1" dirty="0" smtClean="0"/>
              <a:t>More</a:t>
            </a:r>
            <a:r>
              <a:rPr lang="en-US" dirty="0" smtClean="0"/>
              <a:t> </a:t>
            </a:r>
            <a:r>
              <a:rPr lang="en-US" b="1" dirty="0" smtClean="0"/>
              <a:t>Effects</a:t>
            </a:r>
            <a:r>
              <a:rPr lang="en-US" dirty="0" smtClean="0"/>
              <a:t>. In the </a:t>
            </a:r>
            <a:r>
              <a:rPr lang="en-US" b="1" dirty="0" smtClean="0"/>
              <a:t>Add Entrance Effect </a:t>
            </a:r>
            <a:r>
              <a:rPr lang="en-US" dirty="0" smtClean="0"/>
              <a:t>dialog box,</a:t>
            </a:r>
            <a:r>
              <a:rPr lang="en-US" b="1" dirty="0" smtClean="0"/>
              <a:t> </a:t>
            </a:r>
            <a:r>
              <a:rPr lang="en-US" dirty="0" smtClean="0"/>
              <a:t>under </a:t>
            </a:r>
            <a:r>
              <a:rPr lang="en-US" b="1" dirty="0" smtClean="0"/>
              <a:t>Subtle</a:t>
            </a:r>
            <a:r>
              <a:rPr lang="en-US" dirty="0" smtClean="0"/>
              <a:t>, click </a:t>
            </a:r>
            <a:r>
              <a:rPr lang="en-US" b="1" dirty="0" smtClean="0"/>
              <a:t>Expand</a:t>
            </a:r>
            <a:r>
              <a:rPr lang="en-US" dirty="0" smtClean="0"/>
              <a:t>, and then click </a:t>
            </a:r>
            <a:r>
              <a:rPr lang="en-US" b="1" dirty="0" smtClean="0"/>
              <a:t>OK</a:t>
            </a:r>
            <a:r>
              <a:rPr lang="en-US" dirty="0" smtClean="0"/>
              <a:t>.</a:t>
            </a:r>
          </a:p>
          <a:p>
            <a:pPr marL="1143000" lvl="2" indent="-228600" eaLnBrk="1" fontAlgn="auto" hangingPunct="1">
              <a:spcBef>
                <a:spcPts val="0"/>
              </a:spcBef>
              <a:spcAft>
                <a:spcPts val="0"/>
              </a:spcAft>
              <a:buFont typeface="Arial" pitchFamily="34" charset="0"/>
              <a:buChar char="•"/>
              <a:defRPr/>
            </a:pPr>
            <a:r>
              <a:rPr lang="en-US" dirty="0" smtClean="0"/>
              <a:t>Under </a:t>
            </a:r>
            <a:r>
              <a:rPr lang="en-US" b="1" dirty="0" smtClean="0"/>
              <a:t>Modify: Expand</a:t>
            </a:r>
            <a:r>
              <a:rPr lang="en-US" dirty="0" smtClean="0"/>
              <a:t>, in the </a:t>
            </a:r>
            <a:r>
              <a:rPr lang="en-US" b="1" dirty="0" smtClean="0"/>
              <a:t>Start </a:t>
            </a:r>
            <a:r>
              <a:rPr lang="en-US" dirty="0" smtClean="0"/>
              <a:t>list, select </a:t>
            </a:r>
            <a:r>
              <a:rPr lang="en-US" b="1" dirty="0" smtClean="0"/>
              <a:t>With Previous</a:t>
            </a:r>
            <a:r>
              <a:rPr lang="en-US" dirty="0" smtClean="0"/>
              <a:t>.</a:t>
            </a:r>
          </a:p>
          <a:p>
            <a:pPr marL="1143000" lvl="2" indent="-228600" eaLnBrk="1" fontAlgn="auto" hangingPunct="1">
              <a:spcBef>
                <a:spcPts val="0"/>
              </a:spcBef>
              <a:spcAft>
                <a:spcPts val="0"/>
              </a:spcAft>
              <a:buFont typeface="Arial" pitchFamily="34" charset="0"/>
              <a:buChar char="•"/>
              <a:defRPr/>
            </a:pPr>
            <a:r>
              <a:rPr lang="en-US" dirty="0" smtClean="0"/>
              <a:t>Under </a:t>
            </a:r>
            <a:r>
              <a:rPr lang="en-US" b="1" dirty="0" smtClean="0"/>
              <a:t>Modify: Expand</a:t>
            </a:r>
            <a:r>
              <a:rPr lang="en-US" dirty="0" smtClean="0"/>
              <a:t>, in the </a:t>
            </a:r>
            <a:r>
              <a:rPr lang="en-US" b="1" dirty="0" smtClean="0"/>
              <a:t>Speed </a:t>
            </a:r>
            <a:r>
              <a:rPr lang="en-US" dirty="0" smtClean="0"/>
              <a:t>list, select </a:t>
            </a:r>
            <a:r>
              <a:rPr lang="en-US" b="1" dirty="0" smtClean="0"/>
              <a:t>Fast</a:t>
            </a:r>
            <a:r>
              <a:rPr lang="en-US" dirty="0" smtClean="0"/>
              <a:t>.</a:t>
            </a:r>
          </a:p>
          <a:p>
            <a:pPr marL="228600" indent="-228600" eaLnBrk="1" fontAlgn="auto" hangingPunct="1">
              <a:spcBef>
                <a:spcPts val="0"/>
              </a:spcBef>
              <a:spcAft>
                <a:spcPts val="0"/>
              </a:spcAft>
              <a:buFont typeface="+mj-lt"/>
              <a:buAutoNum type="arabicPeriod"/>
              <a:defRPr/>
            </a:pPr>
            <a:endParaRPr lang="en-US" dirty="0" smtClean="0"/>
          </a:p>
          <a:p>
            <a:pPr marL="228600" indent="-228600" eaLnBrk="1" fontAlgn="auto" hangingPunct="1">
              <a:spcBef>
                <a:spcPts val="0"/>
              </a:spcBef>
              <a:spcAft>
                <a:spcPts val="0"/>
              </a:spcAft>
              <a:buFont typeface="+mj-lt"/>
              <a:buAutoNum type="arabicPeriod"/>
              <a:defRPr/>
            </a:pPr>
            <a:endParaRPr lang="en-US" dirty="0" smtClean="0"/>
          </a:p>
          <a:p>
            <a:pPr eaLnBrk="1" fontAlgn="auto" hangingPunct="1">
              <a:spcBef>
                <a:spcPts val="0"/>
              </a:spcBef>
              <a:spcAft>
                <a:spcPts val="0"/>
              </a:spcAft>
              <a:buFont typeface="+mj-lt"/>
              <a:buNone/>
              <a:defRPr/>
            </a:pPr>
            <a:r>
              <a:rPr lang="en-US" dirty="0" smtClean="0"/>
              <a:t>To reproduce the second picture with animation effects on this slide, do the following:</a:t>
            </a:r>
          </a:p>
          <a:p>
            <a:pPr marL="228600" indent="-228600" eaLnBrk="1" fontAlgn="auto" hangingPunct="1">
              <a:spcBef>
                <a:spcPts val="0"/>
              </a:spcBef>
              <a:spcAft>
                <a:spcPts val="0"/>
              </a:spcAft>
              <a:buFont typeface="+mj-lt"/>
              <a:buAutoNum type="arabicPeriod"/>
              <a:defRPr/>
            </a:pPr>
            <a:r>
              <a:rPr lang="en-US" dirty="0" smtClean="0"/>
              <a:t>On the slide, select the picture. On th</a:t>
            </a:r>
            <a:r>
              <a:rPr lang="en-US" b="1" dirty="0" smtClean="0"/>
              <a:t>e Home </a:t>
            </a:r>
            <a:r>
              <a:rPr lang="en-US" dirty="0" smtClean="0"/>
              <a:t>tab, in the </a:t>
            </a:r>
            <a:r>
              <a:rPr lang="en-US" b="1" dirty="0" smtClean="0"/>
              <a:t>Clipboard </a:t>
            </a:r>
            <a:r>
              <a:rPr lang="en-US" dirty="0" smtClean="0"/>
              <a:t>group, click the arrow under </a:t>
            </a:r>
            <a:r>
              <a:rPr lang="en-US" b="1" dirty="0" smtClean="0"/>
              <a:t>Paste</a:t>
            </a:r>
            <a:r>
              <a:rPr lang="en-US" dirty="0" smtClean="0"/>
              <a:t>, and then click </a:t>
            </a:r>
            <a:r>
              <a:rPr lang="en-US" b="1" dirty="0" smtClean="0"/>
              <a:t>Duplicate</a:t>
            </a:r>
            <a:r>
              <a:rPr lang="en-US" dirty="0" smtClean="0"/>
              <a:t>.</a:t>
            </a:r>
          </a:p>
          <a:p>
            <a:pPr marL="228600" indent="-228600" eaLnBrk="1" fontAlgn="auto" hangingPunct="1">
              <a:spcBef>
                <a:spcPts val="0"/>
              </a:spcBef>
              <a:spcAft>
                <a:spcPts val="0"/>
              </a:spcAft>
              <a:buFont typeface="+mj-lt"/>
              <a:buAutoNum type="arabicPeriod"/>
              <a:defRPr/>
            </a:pPr>
            <a:r>
              <a:rPr lang="en-US" dirty="0" smtClean="0"/>
              <a:t>Drag the second picture until the left side slightly overlaps the right side of the first picture.</a:t>
            </a:r>
          </a:p>
          <a:p>
            <a:pPr marL="228600" indent="-228600" eaLnBrk="1" fontAlgn="auto" hangingPunct="1">
              <a:spcBef>
                <a:spcPts val="0"/>
              </a:spcBef>
              <a:spcAft>
                <a:spcPts val="0"/>
              </a:spcAft>
              <a:buFont typeface="+mj-lt"/>
              <a:buAutoNum type="arabicPeriod"/>
              <a:defRPr/>
            </a:pPr>
            <a:r>
              <a:rPr lang="en-US" dirty="0" smtClean="0"/>
              <a:t>Select the second picture. Under </a:t>
            </a:r>
            <a:r>
              <a:rPr lang="en-US" b="1" dirty="0" smtClean="0"/>
              <a:t>Picture</a:t>
            </a:r>
            <a:r>
              <a:rPr lang="en-US" dirty="0" smtClean="0"/>
              <a:t> </a:t>
            </a:r>
            <a:r>
              <a:rPr lang="en-US" b="1" dirty="0" smtClean="0"/>
              <a:t>Tools</a:t>
            </a:r>
            <a:r>
              <a:rPr lang="en-US" dirty="0" smtClean="0"/>
              <a:t>, on the </a:t>
            </a:r>
            <a:r>
              <a:rPr lang="en-US" b="1" dirty="0" smtClean="0"/>
              <a:t>Format</a:t>
            </a:r>
            <a:r>
              <a:rPr lang="en-US" dirty="0" smtClean="0"/>
              <a:t> tab, in the bottom right corner of the </a:t>
            </a:r>
            <a:r>
              <a:rPr lang="en-US" b="1" dirty="0" smtClean="0"/>
              <a:t>Picture Styles </a:t>
            </a:r>
            <a:r>
              <a:rPr lang="en-US" dirty="0" smtClean="0"/>
              <a:t>group, click the </a:t>
            </a:r>
            <a:r>
              <a:rPr lang="en-US" b="1" dirty="0" smtClean="0"/>
              <a:t>Format Shape </a:t>
            </a:r>
            <a:r>
              <a:rPr lang="en-US" dirty="0" smtClean="0"/>
              <a:t>dialog box launcher.</a:t>
            </a:r>
          </a:p>
          <a:p>
            <a:pPr marL="228600" indent="-228600" eaLnBrk="1" fontAlgn="auto" hangingPunct="1">
              <a:spcBef>
                <a:spcPts val="0"/>
              </a:spcBef>
              <a:spcAft>
                <a:spcPts val="0"/>
              </a:spcAft>
              <a:buFont typeface="+mj-lt"/>
              <a:buAutoNum type="arabicPeriod"/>
              <a:defRPr/>
            </a:pPr>
            <a:r>
              <a:rPr lang="en-US" dirty="0" smtClean="0"/>
              <a:t>In the </a:t>
            </a:r>
            <a:r>
              <a:rPr lang="en-US" b="1" dirty="0" smtClean="0"/>
              <a:t>Format Picture </a:t>
            </a:r>
            <a:r>
              <a:rPr lang="en-US" dirty="0" smtClean="0"/>
              <a:t>dialog box, in the left pane, click </a:t>
            </a:r>
            <a:r>
              <a:rPr lang="en-US" b="1" dirty="0" smtClean="0"/>
              <a:t>Picture</a:t>
            </a:r>
            <a:r>
              <a:rPr lang="en-US" dirty="0" smtClean="0"/>
              <a:t>. In the </a:t>
            </a:r>
            <a:r>
              <a:rPr lang="en-US" b="1" dirty="0" smtClean="0"/>
              <a:t>Picture</a:t>
            </a:r>
            <a:r>
              <a:rPr lang="en-US" dirty="0" smtClean="0"/>
              <a:t> pane, in the </a:t>
            </a:r>
            <a:r>
              <a:rPr lang="en-US" b="1" dirty="0" smtClean="0"/>
              <a:t>Brightness </a:t>
            </a:r>
            <a:r>
              <a:rPr lang="en-US" dirty="0" smtClean="0"/>
              <a:t>box, enter </a:t>
            </a:r>
            <a:r>
              <a:rPr lang="en-US" b="1" dirty="0" smtClean="0"/>
              <a:t>40%</a:t>
            </a:r>
            <a:r>
              <a:rPr lang="en-US" dirty="0" smtClean="0"/>
              <a:t>. (</a:t>
            </a:r>
            <a:r>
              <a:rPr lang="en-US" b="1" dirty="0" smtClean="0"/>
              <a:t>Note: </a:t>
            </a:r>
            <a:r>
              <a:rPr lang="en-US" dirty="0" smtClean="0"/>
              <a:t>You may want to adjust the brightness settings for the picture you have chosen.)</a:t>
            </a:r>
          </a:p>
          <a:p>
            <a:pPr marL="228600" indent="-228600" eaLnBrk="1" fontAlgn="auto" hangingPunct="1">
              <a:spcBef>
                <a:spcPts val="0"/>
              </a:spcBef>
              <a:spcAft>
                <a:spcPts val="0"/>
              </a:spcAft>
              <a:buFont typeface="+mj-lt"/>
              <a:buAutoNum type="arabicPeriod"/>
              <a:defRPr/>
            </a:pPr>
            <a:r>
              <a:rPr lang="en-US" dirty="0" smtClean="0"/>
              <a:t>Press and hold CTRL, and then select the third and fourth animation effects (fly-in and expand effects for the second picture) in the </a:t>
            </a:r>
            <a:r>
              <a:rPr lang="en-US" b="1" dirty="0" smtClean="0"/>
              <a:t>Custom</a:t>
            </a:r>
            <a:r>
              <a:rPr lang="en-US" dirty="0" smtClean="0"/>
              <a:t> </a:t>
            </a:r>
            <a:r>
              <a:rPr lang="en-US" b="1" dirty="0" smtClean="0"/>
              <a:t>Animation</a:t>
            </a:r>
            <a:r>
              <a:rPr lang="en-US" dirty="0" smtClean="0"/>
              <a:t> task pane. Click the arrow to the right of one of the animation effects, and then click </a:t>
            </a:r>
            <a:r>
              <a:rPr lang="en-US" b="1" dirty="0" smtClean="0"/>
              <a:t>Timing</a:t>
            </a:r>
            <a:r>
              <a:rPr lang="en-US" dirty="0" smtClean="0"/>
              <a:t>. In the </a:t>
            </a:r>
            <a:r>
              <a:rPr lang="en-US" b="1" dirty="0" smtClean="0"/>
              <a:t>Effect Options</a:t>
            </a:r>
            <a:r>
              <a:rPr lang="en-US" dirty="0" smtClean="0"/>
              <a:t> dialog box, on the </a:t>
            </a:r>
            <a:r>
              <a:rPr lang="en-US" b="1" dirty="0" smtClean="0"/>
              <a:t>Timing</a:t>
            </a:r>
            <a:r>
              <a:rPr lang="en-US" dirty="0" smtClean="0"/>
              <a:t> tab, in the </a:t>
            </a:r>
            <a:r>
              <a:rPr lang="en-US" b="1" dirty="0" smtClean="0"/>
              <a:t>Delay</a:t>
            </a:r>
            <a:r>
              <a:rPr lang="en-US" dirty="0" smtClean="0"/>
              <a:t> box, enter </a:t>
            </a:r>
            <a:r>
              <a:rPr lang="en-US" b="1" dirty="0" smtClean="0"/>
              <a:t>0.2</a:t>
            </a:r>
            <a:r>
              <a:rPr lang="en-US" dirty="0" smtClean="0"/>
              <a:t>, and then click </a:t>
            </a:r>
            <a:r>
              <a:rPr lang="en-US" b="1" dirty="0" smtClean="0"/>
              <a:t>OK</a:t>
            </a:r>
            <a:r>
              <a:rPr lang="en-US" dirty="0" smtClean="0"/>
              <a:t>.</a:t>
            </a:r>
          </a:p>
          <a:p>
            <a:pPr marL="228600" indent="-228600" eaLnBrk="1" fontAlgn="auto" hangingPunct="1">
              <a:spcBef>
                <a:spcPts val="0"/>
              </a:spcBef>
              <a:spcAft>
                <a:spcPts val="0"/>
              </a:spcAft>
              <a:buFont typeface="+mj-lt"/>
              <a:buAutoNum type="arabicPeriod"/>
              <a:defRPr/>
            </a:pPr>
            <a:endParaRPr lang="en-US" dirty="0" smtClean="0"/>
          </a:p>
          <a:p>
            <a:pPr marL="228600" indent="-228600" eaLnBrk="1" fontAlgn="auto" hangingPunct="1">
              <a:spcBef>
                <a:spcPts val="0"/>
              </a:spcBef>
              <a:spcAft>
                <a:spcPts val="0"/>
              </a:spcAft>
              <a:buFont typeface="+mj-lt"/>
              <a:buAutoNum type="arabicPeriod"/>
              <a:defRPr/>
            </a:pPr>
            <a:endParaRPr lang="en-US" dirty="0" smtClean="0"/>
          </a:p>
          <a:p>
            <a:pPr marL="228600" indent="-228600" eaLnBrk="1" fontAlgn="auto" hangingPunct="1">
              <a:spcBef>
                <a:spcPts val="0"/>
              </a:spcBef>
              <a:spcAft>
                <a:spcPts val="0"/>
              </a:spcAft>
              <a:buFont typeface="+mj-lt"/>
              <a:buNone/>
              <a:defRPr/>
            </a:pPr>
            <a:r>
              <a:rPr lang="en-US" dirty="0" smtClean="0"/>
              <a:t>To reproduce the third picture with animation effects on this slide, do the following:</a:t>
            </a:r>
          </a:p>
          <a:p>
            <a:pPr marL="228600" indent="-228600" eaLnBrk="1" fontAlgn="auto" hangingPunct="1">
              <a:spcBef>
                <a:spcPts val="0"/>
              </a:spcBef>
              <a:spcAft>
                <a:spcPts val="0"/>
              </a:spcAft>
              <a:buFont typeface="+mj-lt"/>
              <a:buAutoNum type="arabicPeriod"/>
              <a:defRPr/>
            </a:pPr>
            <a:r>
              <a:rPr lang="en-US" dirty="0" smtClean="0"/>
              <a:t>On the slide, select the second picture. On the </a:t>
            </a:r>
            <a:r>
              <a:rPr lang="en-US" b="1" dirty="0" smtClean="0"/>
              <a:t>Home</a:t>
            </a:r>
            <a:r>
              <a:rPr lang="en-US" dirty="0" smtClean="0"/>
              <a:t> tab, in the </a:t>
            </a:r>
            <a:r>
              <a:rPr lang="en-US" b="1" dirty="0" smtClean="0"/>
              <a:t>Clipboard</a:t>
            </a:r>
            <a:r>
              <a:rPr lang="en-US" dirty="0" smtClean="0"/>
              <a:t> group, click the arrow under </a:t>
            </a:r>
            <a:r>
              <a:rPr lang="en-US" b="1" dirty="0" smtClean="0"/>
              <a:t>Paste</a:t>
            </a:r>
            <a:r>
              <a:rPr lang="en-US" dirty="0" smtClean="0"/>
              <a:t>, and then click </a:t>
            </a:r>
            <a:r>
              <a:rPr lang="en-US" b="1" dirty="0" smtClean="0"/>
              <a:t>Duplicate</a:t>
            </a:r>
            <a:r>
              <a:rPr lang="en-US" dirty="0" smtClean="0"/>
              <a:t>.</a:t>
            </a:r>
          </a:p>
          <a:p>
            <a:pPr marL="228600" indent="-228600" eaLnBrk="1" fontAlgn="auto" hangingPunct="1">
              <a:spcBef>
                <a:spcPts val="0"/>
              </a:spcBef>
              <a:spcAft>
                <a:spcPts val="0"/>
              </a:spcAft>
              <a:buFont typeface="+mj-lt"/>
              <a:buAutoNum type="arabicPeriod"/>
              <a:defRPr/>
            </a:pPr>
            <a:r>
              <a:rPr lang="en-US" dirty="0" smtClean="0"/>
              <a:t>Drag the third picture until its left side slightly overlaps the right side of the second picture.</a:t>
            </a:r>
          </a:p>
          <a:p>
            <a:pPr marL="228600" indent="-228600" eaLnBrk="1" fontAlgn="auto" hangingPunct="1">
              <a:spcBef>
                <a:spcPts val="0"/>
              </a:spcBef>
              <a:spcAft>
                <a:spcPts val="0"/>
              </a:spcAft>
              <a:buFont typeface="+mj-lt"/>
              <a:buAutoNum type="arabicPeriod"/>
              <a:defRPr/>
            </a:pPr>
            <a:r>
              <a:rPr lang="en-US" dirty="0" smtClean="0"/>
              <a:t>Select the third picture. Under </a:t>
            </a:r>
            <a:r>
              <a:rPr lang="en-US" b="1" dirty="0" smtClean="0"/>
              <a:t>Picture</a:t>
            </a:r>
            <a:r>
              <a:rPr lang="en-US" dirty="0" smtClean="0"/>
              <a:t> </a:t>
            </a:r>
            <a:r>
              <a:rPr lang="en-US" b="1" dirty="0" smtClean="0"/>
              <a:t>Tools</a:t>
            </a:r>
            <a:r>
              <a:rPr lang="en-US" dirty="0" smtClean="0"/>
              <a:t>, on the </a:t>
            </a:r>
            <a:r>
              <a:rPr lang="en-US" b="1" dirty="0" smtClean="0"/>
              <a:t>Format</a:t>
            </a:r>
            <a:r>
              <a:rPr lang="en-US" dirty="0" smtClean="0"/>
              <a:t> tab, in the bottom right corner of the </a:t>
            </a:r>
            <a:r>
              <a:rPr lang="en-US" b="1" dirty="0" smtClean="0"/>
              <a:t>Picture Styles </a:t>
            </a:r>
            <a:r>
              <a:rPr lang="en-US" dirty="0" smtClean="0"/>
              <a:t>group, click the </a:t>
            </a:r>
            <a:r>
              <a:rPr lang="en-US" b="1" dirty="0" smtClean="0"/>
              <a:t>Format Shape </a:t>
            </a:r>
            <a:r>
              <a:rPr lang="en-US" dirty="0" smtClean="0"/>
              <a:t>dialog box launcher.</a:t>
            </a:r>
          </a:p>
          <a:p>
            <a:pPr marL="228600" indent="-228600" eaLnBrk="1" fontAlgn="auto" hangingPunct="1">
              <a:spcBef>
                <a:spcPts val="0"/>
              </a:spcBef>
              <a:spcAft>
                <a:spcPts val="0"/>
              </a:spcAft>
              <a:buFont typeface="+mj-lt"/>
              <a:buAutoNum type="arabicPeriod"/>
              <a:defRPr/>
            </a:pPr>
            <a:r>
              <a:rPr lang="en-US" dirty="0" smtClean="0"/>
              <a:t>In the </a:t>
            </a:r>
            <a:r>
              <a:rPr lang="en-US" b="1" dirty="0" smtClean="0"/>
              <a:t>Format Picture </a:t>
            </a:r>
            <a:r>
              <a:rPr lang="en-US" dirty="0" smtClean="0"/>
              <a:t>dialog box, in the left pane, click </a:t>
            </a:r>
            <a:r>
              <a:rPr lang="en-US" b="1" dirty="0" smtClean="0"/>
              <a:t>Picture</a:t>
            </a:r>
            <a:r>
              <a:rPr lang="en-US" dirty="0" smtClean="0"/>
              <a:t>. In the </a:t>
            </a:r>
            <a:r>
              <a:rPr lang="en-US" b="1" dirty="0" smtClean="0"/>
              <a:t>Picture</a:t>
            </a:r>
            <a:r>
              <a:rPr lang="en-US" dirty="0" smtClean="0"/>
              <a:t> pane, in the </a:t>
            </a:r>
            <a:r>
              <a:rPr lang="en-US" b="1" dirty="0" smtClean="0"/>
              <a:t>Brightness </a:t>
            </a:r>
            <a:r>
              <a:rPr lang="en-US" dirty="0" smtClean="0"/>
              <a:t>box, enter </a:t>
            </a:r>
            <a:r>
              <a:rPr lang="en-US" b="1" dirty="0" smtClean="0"/>
              <a:t>20%</a:t>
            </a:r>
            <a:r>
              <a:rPr lang="en-US" dirty="0" smtClean="0"/>
              <a:t>. (</a:t>
            </a:r>
            <a:r>
              <a:rPr lang="en-US" b="1" dirty="0" smtClean="0"/>
              <a:t>Note: </a:t>
            </a:r>
            <a:r>
              <a:rPr lang="en-US" dirty="0" smtClean="0"/>
              <a:t>You may want to adjust the brightness settings for the picture you have chosen.)</a:t>
            </a:r>
          </a:p>
          <a:p>
            <a:pPr marL="228600" indent="-228600" eaLnBrk="1" fontAlgn="auto" hangingPunct="1">
              <a:spcBef>
                <a:spcPts val="0"/>
              </a:spcBef>
              <a:spcAft>
                <a:spcPts val="0"/>
              </a:spcAft>
              <a:buFont typeface="+mj-lt"/>
              <a:buAutoNum type="arabicPeriod"/>
              <a:defRPr/>
            </a:pPr>
            <a:r>
              <a:rPr lang="en-US" dirty="0" smtClean="0"/>
              <a:t>Press and hold CTRL, and then select the fifth and sixth animation effects (fly-in and expand effects for the third picture) in the </a:t>
            </a:r>
            <a:r>
              <a:rPr lang="en-US" b="1" dirty="0" smtClean="0"/>
              <a:t>Custom</a:t>
            </a:r>
            <a:r>
              <a:rPr lang="en-US" dirty="0" smtClean="0"/>
              <a:t> </a:t>
            </a:r>
            <a:r>
              <a:rPr lang="en-US" b="1" dirty="0" smtClean="0"/>
              <a:t>Animation</a:t>
            </a:r>
            <a:r>
              <a:rPr lang="en-US" dirty="0" smtClean="0"/>
              <a:t> task pane. Click the arrow to the right of one of the animation effects, and then click </a:t>
            </a:r>
            <a:r>
              <a:rPr lang="en-US" b="1" dirty="0" smtClean="0"/>
              <a:t>Timing</a:t>
            </a:r>
            <a:r>
              <a:rPr lang="en-US" dirty="0" smtClean="0"/>
              <a:t>. In the </a:t>
            </a:r>
            <a:r>
              <a:rPr lang="en-US" b="1" dirty="0" smtClean="0"/>
              <a:t>Effect Options</a:t>
            </a:r>
            <a:r>
              <a:rPr lang="en-US" dirty="0" smtClean="0"/>
              <a:t> dialog box, on the </a:t>
            </a:r>
            <a:r>
              <a:rPr lang="en-US" b="1" dirty="0" smtClean="0"/>
              <a:t>Timing</a:t>
            </a:r>
            <a:r>
              <a:rPr lang="en-US" dirty="0" smtClean="0"/>
              <a:t> tab, in the </a:t>
            </a:r>
            <a:r>
              <a:rPr lang="en-US" b="1" dirty="0" smtClean="0"/>
              <a:t>Delay</a:t>
            </a:r>
            <a:r>
              <a:rPr lang="en-US" dirty="0" smtClean="0"/>
              <a:t> box, enter </a:t>
            </a:r>
            <a:r>
              <a:rPr lang="en-US" b="1" dirty="0" smtClean="0"/>
              <a:t>0.4</a:t>
            </a:r>
            <a:r>
              <a:rPr lang="en-US" dirty="0" smtClean="0"/>
              <a:t>, and then click </a:t>
            </a:r>
            <a:r>
              <a:rPr lang="en-US" b="1" dirty="0" smtClean="0"/>
              <a:t>OK</a:t>
            </a:r>
            <a:r>
              <a:rPr lang="en-US" dirty="0" smtClean="0"/>
              <a:t>.</a:t>
            </a:r>
          </a:p>
          <a:p>
            <a:pPr marL="228600" indent="-228600" eaLnBrk="1" fontAlgn="auto" hangingPunct="1">
              <a:spcBef>
                <a:spcPts val="0"/>
              </a:spcBef>
              <a:spcAft>
                <a:spcPts val="0"/>
              </a:spcAft>
              <a:buFont typeface="+mj-lt"/>
              <a:buAutoNum type="arabicPeriod"/>
              <a:defRPr/>
            </a:pPr>
            <a:endParaRPr lang="en-US" dirty="0" smtClean="0"/>
          </a:p>
          <a:p>
            <a:pPr marL="228600" indent="-228600" eaLnBrk="1" fontAlgn="auto" hangingPunct="1">
              <a:spcBef>
                <a:spcPts val="0"/>
              </a:spcBef>
              <a:spcAft>
                <a:spcPts val="0"/>
              </a:spcAft>
              <a:buFont typeface="+mj-lt"/>
              <a:buAutoNum type="arabicPeriod"/>
              <a:defRPr/>
            </a:pPr>
            <a:endParaRPr lang="en-US" dirty="0" smtClean="0"/>
          </a:p>
          <a:p>
            <a:pPr eaLnBrk="1" fontAlgn="auto" hangingPunct="1">
              <a:spcBef>
                <a:spcPts val="0"/>
              </a:spcBef>
              <a:spcAft>
                <a:spcPts val="0"/>
              </a:spcAft>
              <a:buFont typeface="+mj-lt"/>
              <a:buNone/>
              <a:defRPr/>
            </a:pPr>
            <a:r>
              <a:rPr lang="en-US" dirty="0" smtClean="0"/>
              <a:t>To reproduce the fourth picture with animation effects on this slide, do the following:</a:t>
            </a:r>
          </a:p>
          <a:p>
            <a:pPr marL="228600" indent="-228600" eaLnBrk="1" fontAlgn="auto" hangingPunct="1">
              <a:spcBef>
                <a:spcPts val="0"/>
              </a:spcBef>
              <a:spcAft>
                <a:spcPts val="0"/>
              </a:spcAft>
              <a:buFont typeface="+mj-lt"/>
              <a:buAutoNum type="arabicPeriod"/>
              <a:defRPr/>
            </a:pPr>
            <a:r>
              <a:rPr lang="en-US" dirty="0" smtClean="0"/>
              <a:t>On the slide, select the third picture. On the </a:t>
            </a:r>
            <a:r>
              <a:rPr lang="en-US" b="1" dirty="0" smtClean="0"/>
              <a:t>Home</a:t>
            </a:r>
            <a:r>
              <a:rPr lang="en-US" dirty="0" smtClean="0"/>
              <a:t> tab, in the </a:t>
            </a:r>
            <a:r>
              <a:rPr lang="en-US" b="1" dirty="0" smtClean="0"/>
              <a:t>Clipboard</a:t>
            </a:r>
            <a:r>
              <a:rPr lang="en-US" dirty="0" smtClean="0"/>
              <a:t> group, click the arrow under </a:t>
            </a:r>
            <a:r>
              <a:rPr lang="en-US" b="1" dirty="0" smtClean="0"/>
              <a:t>Paste</a:t>
            </a:r>
            <a:r>
              <a:rPr lang="en-US" dirty="0" smtClean="0"/>
              <a:t>, and then click </a:t>
            </a:r>
            <a:r>
              <a:rPr lang="en-US" b="1" dirty="0" smtClean="0"/>
              <a:t>Duplicate</a:t>
            </a:r>
            <a:r>
              <a:rPr lang="en-US" dirty="0" smtClean="0"/>
              <a:t>.</a:t>
            </a:r>
          </a:p>
          <a:p>
            <a:pPr marL="228600" indent="-228600" eaLnBrk="1" fontAlgn="auto" hangingPunct="1">
              <a:spcBef>
                <a:spcPts val="0"/>
              </a:spcBef>
              <a:spcAft>
                <a:spcPts val="0"/>
              </a:spcAft>
              <a:buFont typeface="+mj-lt"/>
              <a:buAutoNum type="arabicPeriod"/>
              <a:defRPr/>
            </a:pPr>
            <a:r>
              <a:rPr lang="en-US" dirty="0" smtClean="0"/>
              <a:t>Drag the fourth picture until its left side slightly overlaps the right side of the third picture.</a:t>
            </a:r>
          </a:p>
          <a:p>
            <a:pPr marL="228600" indent="-228600" eaLnBrk="1" fontAlgn="auto" hangingPunct="1">
              <a:spcBef>
                <a:spcPts val="0"/>
              </a:spcBef>
              <a:spcAft>
                <a:spcPts val="0"/>
              </a:spcAft>
              <a:buFont typeface="+mj-lt"/>
              <a:buAutoNum type="arabicPeriod"/>
              <a:defRPr/>
            </a:pPr>
            <a:r>
              <a:rPr lang="en-US" dirty="0" smtClean="0"/>
              <a:t>Select the fourth picture. Under </a:t>
            </a:r>
            <a:r>
              <a:rPr lang="en-US" b="1" dirty="0" smtClean="0"/>
              <a:t>Picture</a:t>
            </a:r>
            <a:r>
              <a:rPr lang="en-US" dirty="0" smtClean="0"/>
              <a:t> </a:t>
            </a:r>
            <a:r>
              <a:rPr lang="en-US" b="1" dirty="0" smtClean="0"/>
              <a:t>Tools</a:t>
            </a:r>
            <a:r>
              <a:rPr lang="en-US" dirty="0" smtClean="0"/>
              <a:t>, on the </a:t>
            </a:r>
            <a:r>
              <a:rPr lang="en-US" b="1" dirty="0" smtClean="0"/>
              <a:t>Format</a:t>
            </a:r>
            <a:r>
              <a:rPr lang="en-US" dirty="0" smtClean="0"/>
              <a:t> tab, in the bottom right corner of the </a:t>
            </a:r>
            <a:r>
              <a:rPr lang="en-US" b="1" dirty="0" smtClean="0"/>
              <a:t>Picture Styles </a:t>
            </a:r>
            <a:r>
              <a:rPr lang="en-US" dirty="0" smtClean="0"/>
              <a:t>group, click the </a:t>
            </a:r>
            <a:r>
              <a:rPr lang="en-US" b="1" dirty="0" smtClean="0"/>
              <a:t>Format Shape </a:t>
            </a:r>
            <a:r>
              <a:rPr lang="en-US" dirty="0" smtClean="0"/>
              <a:t>dialog box launcher.</a:t>
            </a:r>
          </a:p>
          <a:p>
            <a:pPr marL="228600" indent="-228600" eaLnBrk="1" fontAlgn="auto" hangingPunct="1">
              <a:spcBef>
                <a:spcPts val="0"/>
              </a:spcBef>
              <a:spcAft>
                <a:spcPts val="0"/>
              </a:spcAft>
              <a:buFont typeface="+mj-lt"/>
              <a:buAutoNum type="arabicPeriod"/>
              <a:defRPr/>
            </a:pPr>
            <a:r>
              <a:rPr lang="en-US" dirty="0" smtClean="0"/>
              <a:t>In the </a:t>
            </a:r>
            <a:r>
              <a:rPr lang="en-US" b="1" dirty="0" smtClean="0"/>
              <a:t>Format Picture </a:t>
            </a:r>
            <a:r>
              <a:rPr lang="en-US" dirty="0" smtClean="0"/>
              <a:t>dialog box, in the left pane, click </a:t>
            </a:r>
            <a:r>
              <a:rPr lang="en-US" b="1" dirty="0" smtClean="0"/>
              <a:t>Picture</a:t>
            </a:r>
            <a:r>
              <a:rPr lang="en-US" dirty="0" smtClean="0"/>
              <a:t>. In the </a:t>
            </a:r>
            <a:r>
              <a:rPr lang="en-US" b="1" dirty="0" smtClean="0"/>
              <a:t>Picture</a:t>
            </a:r>
            <a:r>
              <a:rPr lang="en-US" dirty="0" smtClean="0"/>
              <a:t> pane, in the </a:t>
            </a:r>
            <a:r>
              <a:rPr lang="en-US" b="1" dirty="0" smtClean="0"/>
              <a:t>Brightness </a:t>
            </a:r>
            <a:r>
              <a:rPr lang="en-US" dirty="0" smtClean="0"/>
              <a:t>box, enter </a:t>
            </a:r>
            <a:r>
              <a:rPr lang="en-US" b="1" dirty="0" smtClean="0"/>
              <a:t>0%</a:t>
            </a:r>
            <a:r>
              <a:rPr lang="en-US" dirty="0" smtClean="0"/>
              <a:t>. </a:t>
            </a:r>
          </a:p>
          <a:p>
            <a:pPr marL="228600" indent="-228600" eaLnBrk="1" fontAlgn="auto" hangingPunct="1">
              <a:spcBef>
                <a:spcPts val="0"/>
              </a:spcBef>
              <a:spcAft>
                <a:spcPts val="0"/>
              </a:spcAft>
              <a:buFont typeface="+mj-lt"/>
              <a:buAutoNum type="arabicPeriod"/>
              <a:defRPr/>
            </a:pPr>
            <a:r>
              <a:rPr lang="en-US" dirty="0" smtClean="0"/>
              <a:t>Press and hold CTRL, and then select the seventh and eighth animation effects (fly-in and expand effects for the fourth picture) in the </a:t>
            </a:r>
            <a:r>
              <a:rPr lang="en-US" b="1" dirty="0" smtClean="0"/>
              <a:t>Custom</a:t>
            </a:r>
            <a:r>
              <a:rPr lang="en-US" dirty="0" smtClean="0"/>
              <a:t> </a:t>
            </a:r>
            <a:r>
              <a:rPr lang="en-US" b="1" dirty="0" smtClean="0"/>
              <a:t>Animation</a:t>
            </a:r>
            <a:r>
              <a:rPr lang="en-US" dirty="0" smtClean="0"/>
              <a:t> pane. Click the arrow to the right of one of the animation effects, and then click </a:t>
            </a:r>
            <a:r>
              <a:rPr lang="en-US" b="1" dirty="0" smtClean="0"/>
              <a:t>Timing</a:t>
            </a:r>
            <a:r>
              <a:rPr lang="en-US" dirty="0" smtClean="0"/>
              <a:t>. In the </a:t>
            </a:r>
            <a:r>
              <a:rPr lang="en-US" b="1" dirty="0" smtClean="0"/>
              <a:t>Effect Options</a:t>
            </a:r>
            <a:r>
              <a:rPr lang="en-US" dirty="0" smtClean="0"/>
              <a:t> dialog box, on the </a:t>
            </a:r>
            <a:r>
              <a:rPr lang="en-US" b="1" dirty="0" smtClean="0"/>
              <a:t>Timing</a:t>
            </a:r>
            <a:r>
              <a:rPr lang="en-US" dirty="0" smtClean="0"/>
              <a:t> tab, in the </a:t>
            </a:r>
            <a:r>
              <a:rPr lang="en-US" b="1" dirty="0" smtClean="0"/>
              <a:t>Delay</a:t>
            </a:r>
            <a:r>
              <a:rPr lang="en-US" dirty="0" smtClean="0"/>
              <a:t> box, enter </a:t>
            </a:r>
            <a:r>
              <a:rPr lang="en-US" b="1" dirty="0" smtClean="0"/>
              <a:t>0.6</a:t>
            </a:r>
            <a:r>
              <a:rPr lang="en-US" dirty="0" smtClean="0"/>
              <a:t>, and then click </a:t>
            </a:r>
            <a:r>
              <a:rPr lang="en-US" b="1" dirty="0" smtClean="0"/>
              <a:t>OK</a:t>
            </a:r>
            <a:r>
              <a:rPr lang="en-US" dirty="0" smtClean="0"/>
              <a:t>.</a:t>
            </a:r>
          </a:p>
          <a:p>
            <a:pPr marL="228600" indent="-228600" eaLnBrk="1" fontAlgn="auto" hangingPunct="1">
              <a:spcBef>
                <a:spcPts val="0"/>
              </a:spcBef>
              <a:spcAft>
                <a:spcPts val="0"/>
              </a:spcAft>
              <a:buFont typeface="+mj-lt"/>
              <a:buNone/>
              <a:defRPr/>
            </a:pPr>
            <a:endParaRPr lang="en-US" dirty="0" smtClean="0"/>
          </a:p>
          <a:p>
            <a:pPr marL="228600" indent="-228600" eaLnBrk="1" fontAlgn="auto" hangingPunct="1">
              <a:spcBef>
                <a:spcPts val="0"/>
              </a:spcBef>
              <a:spcAft>
                <a:spcPts val="0"/>
              </a:spcAft>
              <a:buFont typeface="+mj-lt"/>
              <a:buNone/>
              <a:defRPr/>
            </a:pPr>
            <a:endParaRPr lang="en-US" dirty="0" smtClean="0"/>
          </a:p>
          <a:p>
            <a:pPr marL="228600" indent="-228600" eaLnBrk="1" fontAlgn="auto" hangingPunct="1">
              <a:spcBef>
                <a:spcPts val="0"/>
              </a:spcBef>
              <a:spcAft>
                <a:spcPts val="0"/>
              </a:spcAft>
              <a:buFont typeface="+mj-lt"/>
              <a:buNone/>
              <a:defRPr/>
            </a:pPr>
            <a:r>
              <a:rPr lang="en-US" dirty="0" smtClean="0"/>
              <a:t>To reproduce the fifth picture with animation effects on this slide, do the following:</a:t>
            </a:r>
          </a:p>
          <a:p>
            <a:pPr marL="228600" indent="-228600" eaLnBrk="1" fontAlgn="auto" hangingPunct="1">
              <a:spcBef>
                <a:spcPts val="0"/>
              </a:spcBef>
              <a:spcAft>
                <a:spcPts val="0"/>
              </a:spcAft>
              <a:buFont typeface="+mj-lt"/>
              <a:buAutoNum type="arabicPeriod"/>
              <a:defRPr/>
            </a:pPr>
            <a:r>
              <a:rPr lang="en-US" dirty="0" smtClean="0"/>
              <a:t>On the slide, select the fourth picture. On the </a:t>
            </a:r>
            <a:r>
              <a:rPr lang="en-US" b="1" dirty="0" smtClean="0"/>
              <a:t>Home</a:t>
            </a:r>
            <a:r>
              <a:rPr lang="en-US" dirty="0" smtClean="0"/>
              <a:t> tab, in the </a:t>
            </a:r>
            <a:r>
              <a:rPr lang="en-US" b="1" dirty="0" smtClean="0"/>
              <a:t>Clipboard</a:t>
            </a:r>
            <a:r>
              <a:rPr lang="en-US" dirty="0" smtClean="0"/>
              <a:t> group, click the arrow under </a:t>
            </a:r>
            <a:r>
              <a:rPr lang="en-US" b="1" dirty="0" smtClean="0"/>
              <a:t>Paste</a:t>
            </a:r>
            <a:r>
              <a:rPr lang="en-US" dirty="0" smtClean="0"/>
              <a:t>, and then click </a:t>
            </a:r>
            <a:r>
              <a:rPr lang="en-US" b="1" dirty="0" smtClean="0"/>
              <a:t>Duplicate</a:t>
            </a:r>
            <a:r>
              <a:rPr lang="en-US" dirty="0" smtClean="0"/>
              <a:t>.</a:t>
            </a:r>
          </a:p>
          <a:p>
            <a:pPr marL="228600" indent="-228600" eaLnBrk="1" fontAlgn="auto" hangingPunct="1">
              <a:spcBef>
                <a:spcPts val="0"/>
              </a:spcBef>
              <a:spcAft>
                <a:spcPts val="0"/>
              </a:spcAft>
              <a:buFont typeface="+mj-lt"/>
              <a:buAutoNum type="arabicPeriod"/>
              <a:defRPr/>
            </a:pPr>
            <a:r>
              <a:rPr lang="en-US" dirty="0" smtClean="0"/>
              <a:t>Drag the fifth picture until its left side slightly overlaps the right side of the fourth picture.</a:t>
            </a:r>
          </a:p>
          <a:p>
            <a:pPr marL="228600" indent="-228600" eaLnBrk="1" fontAlgn="auto" hangingPunct="1">
              <a:spcBef>
                <a:spcPts val="0"/>
              </a:spcBef>
              <a:spcAft>
                <a:spcPts val="0"/>
              </a:spcAft>
              <a:buFont typeface="+mj-lt"/>
              <a:buAutoNum type="arabicPeriod"/>
              <a:defRPr/>
            </a:pPr>
            <a:r>
              <a:rPr lang="en-US" dirty="0" smtClean="0"/>
              <a:t>Select the fifth picture. Under </a:t>
            </a:r>
            <a:r>
              <a:rPr lang="en-US" b="1" dirty="0" smtClean="0"/>
              <a:t>Picture</a:t>
            </a:r>
            <a:r>
              <a:rPr lang="en-US" dirty="0" smtClean="0"/>
              <a:t> </a:t>
            </a:r>
            <a:r>
              <a:rPr lang="en-US" b="1" dirty="0" smtClean="0"/>
              <a:t>Tools</a:t>
            </a:r>
            <a:r>
              <a:rPr lang="en-US" dirty="0" smtClean="0"/>
              <a:t>, on the </a:t>
            </a:r>
            <a:r>
              <a:rPr lang="en-US" b="1" dirty="0" smtClean="0"/>
              <a:t>Format</a:t>
            </a:r>
            <a:r>
              <a:rPr lang="en-US" dirty="0" smtClean="0"/>
              <a:t> tab, in the bottom right corner of the </a:t>
            </a:r>
            <a:r>
              <a:rPr lang="en-US" b="1" dirty="0" smtClean="0"/>
              <a:t>Picture Styles </a:t>
            </a:r>
            <a:r>
              <a:rPr lang="en-US" dirty="0" smtClean="0"/>
              <a:t>group, click the </a:t>
            </a:r>
            <a:r>
              <a:rPr lang="en-US" b="1" dirty="0" smtClean="0"/>
              <a:t>Format Shape </a:t>
            </a:r>
            <a:r>
              <a:rPr lang="en-US" dirty="0" smtClean="0"/>
              <a:t>dialog box launcher.</a:t>
            </a:r>
          </a:p>
          <a:p>
            <a:pPr marL="228600" indent="-228600" eaLnBrk="1" fontAlgn="auto" hangingPunct="1">
              <a:spcBef>
                <a:spcPts val="0"/>
              </a:spcBef>
              <a:spcAft>
                <a:spcPts val="0"/>
              </a:spcAft>
              <a:buFont typeface="+mj-lt"/>
              <a:buAutoNum type="arabicPeriod"/>
              <a:defRPr/>
            </a:pPr>
            <a:r>
              <a:rPr lang="en-US" dirty="0" smtClean="0"/>
              <a:t>In the </a:t>
            </a:r>
            <a:r>
              <a:rPr lang="en-US" b="1" dirty="0" smtClean="0"/>
              <a:t>Format Picture </a:t>
            </a:r>
            <a:r>
              <a:rPr lang="en-US" dirty="0" smtClean="0"/>
              <a:t>dialog box, in the left pane, click </a:t>
            </a:r>
            <a:r>
              <a:rPr lang="en-US" b="1" dirty="0" smtClean="0"/>
              <a:t>Picture</a:t>
            </a:r>
            <a:r>
              <a:rPr lang="en-US" dirty="0" smtClean="0"/>
              <a:t>. In the </a:t>
            </a:r>
            <a:r>
              <a:rPr lang="en-US" b="1" dirty="0" smtClean="0"/>
              <a:t>Picture</a:t>
            </a:r>
            <a:r>
              <a:rPr lang="en-US" dirty="0" smtClean="0"/>
              <a:t> pane, click the button next to </a:t>
            </a:r>
            <a:r>
              <a:rPr lang="en-US" b="1" dirty="0" smtClean="0"/>
              <a:t>Recolor</a:t>
            </a:r>
            <a:r>
              <a:rPr lang="en-US" dirty="0" smtClean="0"/>
              <a:t>, and then under </a:t>
            </a:r>
            <a:r>
              <a:rPr lang="en-US" b="1" dirty="0" smtClean="0"/>
              <a:t>No Recolor </a:t>
            </a:r>
            <a:r>
              <a:rPr lang="en-US" dirty="0" smtClean="0"/>
              <a:t>click </a:t>
            </a:r>
            <a:r>
              <a:rPr lang="en-US" b="1" dirty="0" smtClean="0"/>
              <a:t>No Recolor</a:t>
            </a:r>
            <a:r>
              <a:rPr lang="en-US" dirty="0" smtClean="0"/>
              <a:t>. </a:t>
            </a:r>
          </a:p>
          <a:p>
            <a:pPr marL="228600" indent="-228600" eaLnBrk="1" fontAlgn="auto" hangingPunct="1">
              <a:spcBef>
                <a:spcPts val="0"/>
              </a:spcBef>
              <a:spcAft>
                <a:spcPts val="0"/>
              </a:spcAft>
              <a:buFont typeface="+mj-lt"/>
              <a:buAutoNum type="arabicPeriod"/>
              <a:defRPr/>
            </a:pPr>
            <a:r>
              <a:rPr lang="en-US" dirty="0" smtClean="0"/>
              <a:t>Press and hold CTRL, and then select the ninth and 10th animation effects (fly-in and expand effects for the fifth picture) in the </a:t>
            </a:r>
            <a:r>
              <a:rPr lang="en-US" b="1" dirty="0" smtClean="0"/>
              <a:t>Custom</a:t>
            </a:r>
            <a:r>
              <a:rPr lang="en-US" dirty="0" smtClean="0"/>
              <a:t> </a:t>
            </a:r>
            <a:r>
              <a:rPr lang="en-US" b="1" dirty="0" smtClean="0"/>
              <a:t>Animation</a:t>
            </a:r>
            <a:r>
              <a:rPr lang="en-US" dirty="0" smtClean="0"/>
              <a:t> task pane. Click the arrow to the right of one of the selected animation effects, and then click </a:t>
            </a:r>
            <a:r>
              <a:rPr lang="en-US" b="1" dirty="0" smtClean="0"/>
              <a:t>Timing</a:t>
            </a:r>
            <a:r>
              <a:rPr lang="en-US" dirty="0" smtClean="0"/>
              <a:t>. In the </a:t>
            </a:r>
            <a:r>
              <a:rPr lang="en-US" b="1" dirty="0" smtClean="0"/>
              <a:t>Effect Options</a:t>
            </a:r>
            <a:r>
              <a:rPr lang="en-US" dirty="0" smtClean="0"/>
              <a:t> dialog box, on the </a:t>
            </a:r>
            <a:r>
              <a:rPr lang="en-US" b="1" dirty="0" smtClean="0"/>
              <a:t>Timing</a:t>
            </a:r>
            <a:r>
              <a:rPr lang="en-US" dirty="0" smtClean="0"/>
              <a:t> tab, in the </a:t>
            </a:r>
            <a:r>
              <a:rPr lang="en-US" b="1" dirty="0" smtClean="0"/>
              <a:t>Delay</a:t>
            </a:r>
            <a:r>
              <a:rPr lang="en-US" dirty="0" smtClean="0"/>
              <a:t> box, enter </a:t>
            </a:r>
            <a:r>
              <a:rPr lang="en-US" b="1" dirty="0" smtClean="0"/>
              <a:t>0.8</a:t>
            </a:r>
            <a:r>
              <a:rPr lang="en-US" dirty="0" smtClean="0"/>
              <a:t>, and then click </a:t>
            </a:r>
            <a:r>
              <a:rPr lang="en-US" b="1" dirty="0" smtClean="0"/>
              <a:t>OK</a:t>
            </a:r>
            <a:r>
              <a:rPr lang="en-US" dirty="0" smtClean="0"/>
              <a:t>.</a:t>
            </a:r>
          </a:p>
          <a:p>
            <a:pPr marL="228600" indent="-228600" eaLnBrk="1" fontAlgn="auto" hangingPunct="1">
              <a:spcBef>
                <a:spcPts val="0"/>
              </a:spcBef>
              <a:spcAft>
                <a:spcPts val="0"/>
              </a:spcAft>
              <a:buFont typeface="+mj-lt"/>
              <a:buAutoNum type="arabicPeriod" startAt="22"/>
              <a:defRPr/>
            </a:pPr>
            <a:endParaRPr lang="en-US" dirty="0" smtClean="0"/>
          </a:p>
          <a:p>
            <a:pPr marL="228600" indent="-228600" eaLnBrk="1" fontAlgn="auto" hangingPunct="1">
              <a:spcBef>
                <a:spcPts val="0"/>
              </a:spcBef>
              <a:spcAft>
                <a:spcPts val="0"/>
              </a:spcAft>
              <a:buFont typeface="+mj-lt"/>
              <a:buAutoNum type="arabicPeriod" startAt="22"/>
              <a:defRPr/>
            </a:pPr>
            <a:endParaRPr lang="en-US" dirty="0" smtClean="0"/>
          </a:p>
          <a:p>
            <a:pPr marL="228600" indent="-228600" eaLnBrk="1" fontAlgn="auto" hangingPunct="1">
              <a:spcBef>
                <a:spcPts val="0"/>
              </a:spcBef>
              <a:spcAft>
                <a:spcPts val="0"/>
              </a:spcAft>
              <a:buFont typeface="+mj-lt"/>
              <a:buNone/>
              <a:defRPr/>
            </a:pPr>
            <a:r>
              <a:rPr lang="en-US" dirty="0" smtClean="0"/>
              <a:t>To reproduce the animation effects for the text box on this slide, do the following:</a:t>
            </a:r>
          </a:p>
          <a:p>
            <a:pPr marL="228600" indent="-228600" eaLnBrk="1" fontAlgn="auto" hangingPunct="1">
              <a:spcBef>
                <a:spcPts val="0"/>
              </a:spcBef>
              <a:spcAft>
                <a:spcPts val="0"/>
              </a:spcAft>
              <a:buFont typeface="+mj-lt"/>
              <a:buAutoNum type="arabicPeriod"/>
              <a:defRPr/>
            </a:pPr>
            <a:r>
              <a:rPr lang="en-US" dirty="0" smtClean="0"/>
              <a:t>On the </a:t>
            </a:r>
            <a:r>
              <a:rPr lang="en-US" b="1" dirty="0" smtClean="0"/>
              <a:t>Home</a:t>
            </a:r>
            <a:r>
              <a:rPr lang="en-US" dirty="0" smtClean="0"/>
              <a:t> tab, in the </a:t>
            </a:r>
            <a:r>
              <a:rPr lang="en-US" b="1" dirty="0" smtClean="0"/>
              <a:t>Editing</a:t>
            </a:r>
            <a:r>
              <a:rPr lang="en-US" dirty="0" smtClean="0"/>
              <a:t> group, click </a:t>
            </a:r>
            <a:r>
              <a:rPr lang="en-US" b="1" dirty="0" smtClean="0"/>
              <a:t>Select</a:t>
            </a:r>
            <a:r>
              <a:rPr lang="en-US" dirty="0" smtClean="0"/>
              <a:t>, and then click </a:t>
            </a:r>
            <a:r>
              <a:rPr lang="en-US" b="1" dirty="0" smtClean="0"/>
              <a:t>Selection Pane</a:t>
            </a:r>
            <a:r>
              <a:rPr lang="en-US" dirty="0" smtClean="0"/>
              <a:t>.</a:t>
            </a:r>
          </a:p>
          <a:p>
            <a:pPr marL="228600" indent="-228600" eaLnBrk="1" fontAlgn="auto" hangingPunct="1">
              <a:spcBef>
                <a:spcPts val="0"/>
              </a:spcBef>
              <a:spcAft>
                <a:spcPts val="0"/>
              </a:spcAft>
              <a:buFont typeface="+mj-lt"/>
              <a:buAutoNum type="arabicPeriod"/>
              <a:defRPr/>
            </a:pPr>
            <a:r>
              <a:rPr lang="en-US" dirty="0" smtClean="0"/>
              <a:t>In the </a:t>
            </a:r>
            <a:r>
              <a:rPr lang="en-US" b="1" dirty="0" smtClean="0"/>
              <a:t>Selection and Visibility</a:t>
            </a:r>
            <a:r>
              <a:rPr lang="en-US" dirty="0" smtClean="0"/>
              <a:t> pane, select the text box, and then do the following in the </a:t>
            </a:r>
            <a:r>
              <a:rPr lang="en-US" b="1" dirty="0" smtClean="0"/>
              <a:t>Custom</a:t>
            </a:r>
            <a:r>
              <a:rPr lang="en-US" dirty="0" smtClean="0"/>
              <a:t> </a:t>
            </a:r>
            <a:r>
              <a:rPr lang="en-US" b="1" dirty="0" smtClean="0"/>
              <a:t>Animation</a:t>
            </a:r>
            <a:r>
              <a:rPr lang="en-US" dirty="0" smtClean="0"/>
              <a:t> task pane:</a:t>
            </a:r>
          </a:p>
          <a:p>
            <a:pPr marL="685800" lvl="1" indent="-228600" eaLnBrk="1" fontAlgn="auto" hangingPunct="1">
              <a:spcBef>
                <a:spcPts val="0"/>
              </a:spcBef>
              <a:spcAft>
                <a:spcPts val="0"/>
              </a:spcAft>
              <a:buFont typeface="+mj-lt"/>
              <a:buAutoNum type="arabicPeriod"/>
              <a:defRPr/>
            </a:pPr>
            <a:r>
              <a:rPr lang="en-US" dirty="0" smtClean="0"/>
              <a:t>Click </a:t>
            </a:r>
            <a:r>
              <a:rPr lang="en-US" b="1" dirty="0" smtClean="0"/>
              <a:t>Add Effect</a:t>
            </a:r>
            <a:r>
              <a:rPr lang="en-US" dirty="0" smtClean="0"/>
              <a:t>, point to </a:t>
            </a:r>
            <a:r>
              <a:rPr lang="en-US" b="1" dirty="0" smtClean="0"/>
              <a:t>Entrance</a:t>
            </a:r>
            <a:r>
              <a:rPr lang="en-US" dirty="0" smtClean="0"/>
              <a:t>,  and then click </a:t>
            </a:r>
            <a:r>
              <a:rPr lang="en-US" b="1" dirty="0" smtClean="0"/>
              <a:t>More</a:t>
            </a:r>
            <a:r>
              <a:rPr lang="en-US" dirty="0" smtClean="0"/>
              <a:t> </a:t>
            </a:r>
            <a:r>
              <a:rPr lang="en-US" b="1" dirty="0" smtClean="0"/>
              <a:t>Effects</a:t>
            </a:r>
            <a:r>
              <a:rPr lang="en-US" dirty="0" smtClean="0"/>
              <a:t>. In the </a:t>
            </a:r>
            <a:r>
              <a:rPr lang="en-US" b="1" dirty="0" smtClean="0"/>
              <a:t>Add Entrance Effect </a:t>
            </a:r>
            <a:r>
              <a:rPr lang="en-US" dirty="0" smtClean="0"/>
              <a:t>dialog box,</a:t>
            </a:r>
            <a:r>
              <a:rPr lang="en-US" b="1" dirty="0" smtClean="0"/>
              <a:t> </a:t>
            </a:r>
            <a:r>
              <a:rPr lang="en-US" dirty="0" smtClean="0"/>
              <a:t>under </a:t>
            </a:r>
            <a:r>
              <a:rPr lang="en-US" b="1" dirty="0" smtClean="0"/>
              <a:t>Subtle</a:t>
            </a:r>
            <a:r>
              <a:rPr lang="en-US" dirty="0" smtClean="0"/>
              <a:t>, click </a:t>
            </a:r>
            <a:r>
              <a:rPr lang="en-US" b="1" dirty="0" smtClean="0"/>
              <a:t>Fade</a:t>
            </a:r>
            <a:r>
              <a:rPr lang="en-US" dirty="0" smtClean="0"/>
              <a:t>, and then click </a:t>
            </a:r>
            <a:r>
              <a:rPr lang="en-US" b="1" dirty="0" smtClean="0"/>
              <a:t>OK</a:t>
            </a:r>
            <a:r>
              <a:rPr lang="en-US" dirty="0" smtClean="0"/>
              <a:t>.</a:t>
            </a:r>
          </a:p>
          <a:p>
            <a:pPr marL="685800" lvl="1" indent="-228600" eaLnBrk="1" fontAlgn="auto" hangingPunct="1">
              <a:spcBef>
                <a:spcPts val="0"/>
              </a:spcBef>
              <a:spcAft>
                <a:spcPts val="0"/>
              </a:spcAft>
              <a:buFont typeface="+mj-lt"/>
              <a:buAutoNum type="arabicPeriod"/>
              <a:defRPr/>
            </a:pPr>
            <a:r>
              <a:rPr lang="en-US" dirty="0" smtClean="0"/>
              <a:t>Under </a:t>
            </a:r>
            <a:r>
              <a:rPr lang="en-US" b="1" dirty="0" smtClean="0"/>
              <a:t>Modify: Fade</a:t>
            </a:r>
            <a:r>
              <a:rPr lang="en-US" dirty="0" smtClean="0"/>
              <a:t>, in the </a:t>
            </a:r>
            <a:r>
              <a:rPr lang="en-US" b="1" dirty="0" smtClean="0"/>
              <a:t>Start </a:t>
            </a:r>
            <a:r>
              <a:rPr lang="en-US" dirty="0" smtClean="0"/>
              <a:t>list, select </a:t>
            </a:r>
            <a:r>
              <a:rPr lang="en-US" b="1" dirty="0" smtClean="0"/>
              <a:t>With Previous</a:t>
            </a:r>
            <a:r>
              <a:rPr lang="en-US" dirty="0" smtClean="0"/>
              <a:t>. </a:t>
            </a:r>
          </a:p>
          <a:p>
            <a:pPr marL="685800" lvl="1" indent="-228600" eaLnBrk="1" fontAlgn="auto" hangingPunct="1">
              <a:spcBef>
                <a:spcPts val="0"/>
              </a:spcBef>
              <a:spcAft>
                <a:spcPts val="0"/>
              </a:spcAft>
              <a:buFont typeface="+mj-lt"/>
              <a:buAutoNum type="arabicPeriod"/>
              <a:defRPr/>
            </a:pPr>
            <a:r>
              <a:rPr lang="en-US" dirty="0" smtClean="0"/>
              <a:t>Under </a:t>
            </a:r>
            <a:r>
              <a:rPr lang="en-US" b="1" dirty="0" smtClean="0"/>
              <a:t>Modify: Fade</a:t>
            </a:r>
            <a:r>
              <a:rPr lang="en-US" dirty="0" smtClean="0"/>
              <a:t>, in the </a:t>
            </a:r>
            <a:r>
              <a:rPr lang="en-US" b="1" dirty="0" smtClean="0"/>
              <a:t>Speed </a:t>
            </a:r>
            <a:r>
              <a:rPr lang="en-US" dirty="0" smtClean="0"/>
              <a:t>list, select </a:t>
            </a:r>
            <a:r>
              <a:rPr lang="en-US" b="1" dirty="0" smtClean="0"/>
              <a:t>Very Fast</a:t>
            </a:r>
            <a:r>
              <a:rPr lang="en-US" dirty="0" smtClean="0"/>
              <a:t>.</a:t>
            </a:r>
          </a:p>
          <a:p>
            <a:pPr marL="228600" indent="-228600" eaLnBrk="1" fontAlgn="auto" hangingPunct="1">
              <a:spcBef>
                <a:spcPts val="0"/>
              </a:spcBef>
              <a:spcAft>
                <a:spcPts val="0"/>
              </a:spcAft>
              <a:buFont typeface="+mj-lt"/>
              <a:buAutoNum type="arabicPeriod" startAt="3"/>
              <a:defRPr/>
            </a:pPr>
            <a:r>
              <a:rPr lang="en-US" dirty="0" smtClean="0"/>
              <a:t>In the </a:t>
            </a:r>
            <a:r>
              <a:rPr lang="en-US" b="1" dirty="0" smtClean="0"/>
              <a:t>Selection and Visibility </a:t>
            </a:r>
            <a:r>
              <a:rPr lang="en-US" dirty="0" smtClean="0"/>
              <a:t>pane, press and hold CTRL, and then select the first, second, third, and fourth pictures. In the </a:t>
            </a:r>
            <a:r>
              <a:rPr lang="en-US" b="1" dirty="0" smtClean="0"/>
              <a:t>Custom</a:t>
            </a:r>
            <a:r>
              <a:rPr lang="en-US" dirty="0" smtClean="0"/>
              <a:t> </a:t>
            </a:r>
            <a:r>
              <a:rPr lang="en-US" b="1" dirty="0" smtClean="0"/>
              <a:t>Animation</a:t>
            </a:r>
            <a:r>
              <a:rPr lang="en-US" dirty="0" smtClean="0"/>
              <a:t> task pane do the following:</a:t>
            </a:r>
          </a:p>
          <a:p>
            <a:pPr marL="685800" lvl="1" indent="-228600" eaLnBrk="1" fontAlgn="auto" hangingPunct="1">
              <a:spcBef>
                <a:spcPts val="0"/>
              </a:spcBef>
              <a:spcAft>
                <a:spcPts val="0"/>
              </a:spcAft>
              <a:buFont typeface="+mj-lt"/>
              <a:buAutoNum type="arabicPeriod"/>
              <a:defRPr/>
            </a:pPr>
            <a:r>
              <a:rPr lang="en-US" dirty="0" smtClean="0"/>
              <a:t>Click </a:t>
            </a:r>
            <a:r>
              <a:rPr lang="en-US" b="1" dirty="0" smtClean="0"/>
              <a:t>Add Effect</a:t>
            </a:r>
            <a:r>
              <a:rPr lang="en-US" dirty="0" smtClean="0"/>
              <a:t>, point to </a:t>
            </a:r>
            <a:r>
              <a:rPr lang="en-US" b="1" dirty="0" smtClean="0"/>
              <a:t>Exit</a:t>
            </a:r>
            <a:r>
              <a:rPr lang="en-US" dirty="0" smtClean="0"/>
              <a:t>, and then click </a:t>
            </a:r>
            <a:r>
              <a:rPr lang="en-US" b="1" dirty="0" smtClean="0"/>
              <a:t>More</a:t>
            </a:r>
            <a:r>
              <a:rPr lang="en-US" dirty="0" smtClean="0"/>
              <a:t> </a:t>
            </a:r>
            <a:r>
              <a:rPr lang="en-US" b="1" dirty="0" smtClean="0"/>
              <a:t>Effects</a:t>
            </a:r>
            <a:r>
              <a:rPr lang="en-US" dirty="0" smtClean="0"/>
              <a:t>. In the </a:t>
            </a:r>
            <a:r>
              <a:rPr lang="en-US" b="1" dirty="0" smtClean="0"/>
              <a:t>Add Exit Effect </a:t>
            </a:r>
            <a:r>
              <a:rPr lang="en-US" dirty="0" smtClean="0"/>
              <a:t>dialog box,</a:t>
            </a:r>
            <a:r>
              <a:rPr lang="en-US" b="1" dirty="0" smtClean="0"/>
              <a:t> </a:t>
            </a:r>
            <a:r>
              <a:rPr lang="en-US" dirty="0" smtClean="0"/>
              <a:t>under </a:t>
            </a:r>
            <a:r>
              <a:rPr lang="en-US" b="1" dirty="0" smtClean="0"/>
              <a:t>Moderate</a:t>
            </a:r>
            <a:r>
              <a:rPr lang="en-US" dirty="0" smtClean="0"/>
              <a:t>, click </a:t>
            </a:r>
            <a:r>
              <a:rPr lang="en-US" b="1" dirty="0" smtClean="0"/>
              <a:t>Stretchy</a:t>
            </a:r>
            <a:r>
              <a:rPr lang="en-US" dirty="0" smtClean="0"/>
              <a:t>, and then click </a:t>
            </a:r>
            <a:r>
              <a:rPr lang="en-US" b="1" dirty="0" smtClean="0"/>
              <a:t>OK</a:t>
            </a:r>
            <a:r>
              <a:rPr lang="en-US" dirty="0" smtClean="0"/>
              <a:t>.</a:t>
            </a:r>
          </a:p>
          <a:p>
            <a:pPr marL="685800" lvl="1" indent="-228600" eaLnBrk="1" fontAlgn="auto" hangingPunct="1">
              <a:spcBef>
                <a:spcPts val="0"/>
              </a:spcBef>
              <a:spcAft>
                <a:spcPts val="0"/>
              </a:spcAft>
              <a:buFont typeface="+mj-lt"/>
              <a:buAutoNum type="arabicPeriod"/>
              <a:defRPr/>
            </a:pPr>
            <a:r>
              <a:rPr lang="en-US" dirty="0" smtClean="0"/>
              <a:t>Under </a:t>
            </a:r>
            <a:r>
              <a:rPr lang="en-US" b="1" dirty="0" smtClean="0"/>
              <a:t>Modify: Stretchy</a:t>
            </a:r>
            <a:r>
              <a:rPr lang="en-US" dirty="0" smtClean="0"/>
              <a:t>, in the </a:t>
            </a:r>
            <a:r>
              <a:rPr lang="en-US" b="1" dirty="0" smtClean="0"/>
              <a:t>Start </a:t>
            </a:r>
            <a:r>
              <a:rPr lang="en-US" dirty="0" smtClean="0"/>
              <a:t>list, select </a:t>
            </a:r>
            <a:r>
              <a:rPr lang="en-US" b="1" dirty="0" smtClean="0"/>
              <a:t>With Previous</a:t>
            </a:r>
            <a:r>
              <a:rPr lang="en-US" dirty="0" smtClean="0"/>
              <a:t>. </a:t>
            </a:r>
          </a:p>
          <a:p>
            <a:pPr marL="685800" lvl="1" indent="-228600" eaLnBrk="1" fontAlgn="auto" hangingPunct="1">
              <a:spcBef>
                <a:spcPts val="0"/>
              </a:spcBef>
              <a:spcAft>
                <a:spcPts val="0"/>
              </a:spcAft>
              <a:buFont typeface="+mj-lt"/>
              <a:buAutoNum type="arabicPeriod"/>
              <a:defRPr/>
            </a:pPr>
            <a:r>
              <a:rPr lang="en-US" dirty="0" smtClean="0"/>
              <a:t>Under </a:t>
            </a:r>
            <a:r>
              <a:rPr lang="en-US" b="1" dirty="0" smtClean="0"/>
              <a:t>Modify: Stretchy</a:t>
            </a:r>
            <a:r>
              <a:rPr lang="en-US" dirty="0" smtClean="0"/>
              <a:t>, in the </a:t>
            </a:r>
            <a:r>
              <a:rPr lang="en-US" b="1" dirty="0" smtClean="0"/>
              <a:t>Speed </a:t>
            </a:r>
            <a:r>
              <a:rPr lang="en-US" dirty="0" smtClean="0"/>
              <a:t>list, select </a:t>
            </a:r>
            <a:r>
              <a:rPr lang="en-US" b="1" dirty="0" smtClean="0"/>
              <a:t>Fast</a:t>
            </a:r>
            <a:r>
              <a:rPr lang="en-US" dirty="0" smtClean="0"/>
              <a:t>.</a:t>
            </a:r>
          </a:p>
          <a:p>
            <a:pPr marL="228600" indent="-228600" eaLnBrk="1" fontAlgn="auto" hangingPunct="1">
              <a:lnSpc>
                <a:spcPct val="90000"/>
              </a:lnSpc>
              <a:spcBef>
                <a:spcPts val="0"/>
              </a:spcBef>
              <a:spcAft>
                <a:spcPts val="600"/>
              </a:spcAft>
              <a:buFont typeface="+mj-lt"/>
              <a:buAutoNum type="arabicPeriod" startAt="4"/>
              <a:defRPr/>
            </a:pPr>
            <a:r>
              <a:rPr lang="en-US" dirty="0" smtClean="0"/>
              <a:t>Also in the </a:t>
            </a:r>
            <a:r>
              <a:rPr lang="en-US" b="1" dirty="0" smtClean="0"/>
              <a:t>Custom Animation </a:t>
            </a:r>
            <a:r>
              <a:rPr lang="en-US" dirty="0" smtClean="0"/>
              <a:t>task pane, select the 12</a:t>
            </a:r>
            <a:r>
              <a:rPr lang="en-US" baseline="30000" dirty="0" smtClean="0"/>
              <a:t>th</a:t>
            </a:r>
            <a:r>
              <a:rPr lang="en-US" dirty="0" smtClean="0"/>
              <a:t> animation effect (first stretchy effect for the text box). Click the arrow to the right of the animation effect, and then click </a:t>
            </a:r>
            <a:r>
              <a:rPr lang="en-US" b="1" dirty="0" smtClean="0"/>
              <a:t>Timing</a:t>
            </a:r>
            <a:r>
              <a:rPr lang="en-US" dirty="0" smtClean="0"/>
              <a:t>. In the </a:t>
            </a:r>
            <a:r>
              <a:rPr lang="en-US" b="1" dirty="0" smtClean="0"/>
              <a:t>Stretchy</a:t>
            </a:r>
            <a:r>
              <a:rPr lang="en-US" dirty="0" smtClean="0"/>
              <a:t> dialog box, on the </a:t>
            </a:r>
            <a:r>
              <a:rPr lang="en-US" b="1" dirty="0" smtClean="0"/>
              <a:t>Timing</a:t>
            </a:r>
            <a:r>
              <a:rPr lang="en-US" dirty="0" smtClean="0"/>
              <a:t> tab, in the </a:t>
            </a:r>
            <a:r>
              <a:rPr lang="en-US" b="1" dirty="0" smtClean="0"/>
              <a:t>Delay </a:t>
            </a:r>
            <a:r>
              <a:rPr lang="en-US" dirty="0" smtClean="0"/>
              <a:t>box, enter </a:t>
            </a:r>
            <a:r>
              <a:rPr lang="en-US" b="1" dirty="0" smtClean="0"/>
              <a:t>1.4</a:t>
            </a:r>
            <a:r>
              <a:rPr lang="en-US" dirty="0" smtClean="0"/>
              <a:t>, and then click </a:t>
            </a:r>
            <a:r>
              <a:rPr lang="en-US" b="1" dirty="0" smtClean="0"/>
              <a:t>OK</a:t>
            </a:r>
            <a:r>
              <a:rPr lang="en-US" dirty="0" smtClean="0"/>
              <a:t>.</a:t>
            </a:r>
          </a:p>
          <a:p>
            <a:pPr marL="228600" indent="-228600" eaLnBrk="1" fontAlgn="auto" hangingPunct="1">
              <a:lnSpc>
                <a:spcPct val="90000"/>
              </a:lnSpc>
              <a:spcBef>
                <a:spcPts val="0"/>
              </a:spcBef>
              <a:spcAft>
                <a:spcPts val="600"/>
              </a:spcAft>
              <a:buFont typeface="+mj-lt"/>
              <a:buAutoNum type="arabicPeriod" startAt="4"/>
              <a:defRPr/>
            </a:pPr>
            <a:r>
              <a:rPr lang="en-US" dirty="0" smtClean="0"/>
              <a:t>Also in the </a:t>
            </a:r>
            <a:r>
              <a:rPr lang="en-US" b="1" dirty="0" smtClean="0"/>
              <a:t>Custom Animation </a:t>
            </a:r>
            <a:r>
              <a:rPr lang="en-US" dirty="0" smtClean="0"/>
              <a:t>task pane, select the 13</a:t>
            </a:r>
            <a:r>
              <a:rPr lang="en-US" baseline="30000" dirty="0" smtClean="0"/>
              <a:t>th</a:t>
            </a:r>
            <a:r>
              <a:rPr lang="en-US" dirty="0" smtClean="0"/>
              <a:t> animation effect (second stretchy effect for the text box). Click the arrow to the right of the animation effect, and then click </a:t>
            </a:r>
            <a:r>
              <a:rPr lang="en-US" b="1" dirty="0" smtClean="0"/>
              <a:t>Timing</a:t>
            </a:r>
            <a:r>
              <a:rPr lang="en-US" dirty="0" smtClean="0"/>
              <a:t>. In the </a:t>
            </a:r>
            <a:r>
              <a:rPr lang="en-US" b="1" dirty="0" smtClean="0"/>
              <a:t>Stretchy</a:t>
            </a:r>
            <a:r>
              <a:rPr lang="en-US" dirty="0" smtClean="0"/>
              <a:t> dialog box, on the </a:t>
            </a:r>
            <a:r>
              <a:rPr lang="en-US" b="1" dirty="0" smtClean="0"/>
              <a:t>Timing</a:t>
            </a:r>
            <a:r>
              <a:rPr lang="en-US" dirty="0" smtClean="0"/>
              <a:t> tab, in the </a:t>
            </a:r>
            <a:r>
              <a:rPr lang="en-US" b="1" dirty="0" smtClean="0"/>
              <a:t>Delay </a:t>
            </a:r>
            <a:r>
              <a:rPr lang="en-US" dirty="0" smtClean="0"/>
              <a:t>box, enter </a:t>
            </a:r>
            <a:r>
              <a:rPr lang="en-US" b="1" dirty="0" smtClean="0"/>
              <a:t>1.6</a:t>
            </a:r>
            <a:r>
              <a:rPr lang="en-US" dirty="0" smtClean="0"/>
              <a:t>, and then click </a:t>
            </a:r>
            <a:r>
              <a:rPr lang="en-US" b="1" dirty="0" smtClean="0"/>
              <a:t>OK</a:t>
            </a:r>
            <a:r>
              <a:rPr lang="en-US" dirty="0" smtClean="0"/>
              <a:t>.</a:t>
            </a:r>
          </a:p>
          <a:p>
            <a:pPr marL="228600" indent="-228600" eaLnBrk="1" fontAlgn="auto" hangingPunct="1">
              <a:lnSpc>
                <a:spcPct val="90000"/>
              </a:lnSpc>
              <a:spcBef>
                <a:spcPts val="0"/>
              </a:spcBef>
              <a:spcAft>
                <a:spcPts val="600"/>
              </a:spcAft>
              <a:buFont typeface="+mj-lt"/>
              <a:buAutoNum type="arabicPeriod" startAt="4"/>
              <a:defRPr/>
            </a:pPr>
            <a:r>
              <a:rPr lang="en-US" dirty="0" smtClean="0"/>
              <a:t>Also in the </a:t>
            </a:r>
            <a:r>
              <a:rPr lang="en-US" b="1" dirty="0" smtClean="0"/>
              <a:t>Custom Animation </a:t>
            </a:r>
            <a:r>
              <a:rPr lang="en-US" dirty="0" smtClean="0"/>
              <a:t>task pane, select the 14</a:t>
            </a:r>
            <a:r>
              <a:rPr lang="en-US" baseline="30000" dirty="0" smtClean="0"/>
              <a:t>th</a:t>
            </a:r>
            <a:r>
              <a:rPr lang="en-US" dirty="0" smtClean="0"/>
              <a:t> animation effect (third stretchy effect for the text box). Click the arrow to the right of the animation effect, and then click </a:t>
            </a:r>
            <a:r>
              <a:rPr lang="en-US" b="1" dirty="0" smtClean="0"/>
              <a:t>Timing</a:t>
            </a:r>
            <a:r>
              <a:rPr lang="en-US" dirty="0" smtClean="0"/>
              <a:t>. In the </a:t>
            </a:r>
            <a:r>
              <a:rPr lang="en-US" b="1" dirty="0" smtClean="0"/>
              <a:t>Stretchy</a:t>
            </a:r>
            <a:r>
              <a:rPr lang="en-US" dirty="0" smtClean="0"/>
              <a:t> dialog box, on the </a:t>
            </a:r>
            <a:r>
              <a:rPr lang="en-US" b="1" dirty="0" smtClean="0"/>
              <a:t>Timing</a:t>
            </a:r>
            <a:r>
              <a:rPr lang="en-US" dirty="0" smtClean="0"/>
              <a:t> tab, in the </a:t>
            </a:r>
            <a:r>
              <a:rPr lang="en-US" b="1" dirty="0" smtClean="0"/>
              <a:t>Delay </a:t>
            </a:r>
            <a:r>
              <a:rPr lang="en-US" dirty="0" smtClean="0"/>
              <a:t>box, enter </a:t>
            </a:r>
            <a:r>
              <a:rPr lang="en-US" b="1" dirty="0" smtClean="0"/>
              <a:t>1.8</a:t>
            </a:r>
            <a:r>
              <a:rPr lang="en-US" dirty="0" smtClean="0"/>
              <a:t>, and then click </a:t>
            </a:r>
            <a:r>
              <a:rPr lang="en-US" b="1" dirty="0" smtClean="0"/>
              <a:t>OK</a:t>
            </a:r>
            <a:r>
              <a:rPr lang="en-US" dirty="0" smtClean="0"/>
              <a:t>.</a:t>
            </a:r>
          </a:p>
          <a:p>
            <a:pPr marL="228600" indent="-228600" eaLnBrk="1" fontAlgn="auto" hangingPunct="1">
              <a:lnSpc>
                <a:spcPct val="90000"/>
              </a:lnSpc>
              <a:spcBef>
                <a:spcPts val="0"/>
              </a:spcBef>
              <a:spcAft>
                <a:spcPts val="600"/>
              </a:spcAft>
              <a:buFont typeface="+mj-lt"/>
              <a:buAutoNum type="arabicPeriod" startAt="4"/>
              <a:defRPr/>
            </a:pPr>
            <a:r>
              <a:rPr lang="en-US" dirty="0" smtClean="0"/>
              <a:t>Also in the </a:t>
            </a:r>
            <a:r>
              <a:rPr lang="en-US" b="1" dirty="0" smtClean="0"/>
              <a:t>Custom Animation </a:t>
            </a:r>
            <a:r>
              <a:rPr lang="en-US" dirty="0" smtClean="0"/>
              <a:t>task pane, select the 15</a:t>
            </a:r>
            <a:r>
              <a:rPr lang="en-US" baseline="30000" dirty="0" smtClean="0"/>
              <a:t>th</a:t>
            </a:r>
            <a:r>
              <a:rPr lang="en-US" dirty="0" smtClean="0"/>
              <a:t> animation effect (fourth stretchy effect for the text box). Click the arrow to the right of the animation effect, and then click </a:t>
            </a:r>
            <a:r>
              <a:rPr lang="en-US" b="1" dirty="0" smtClean="0"/>
              <a:t>Timing</a:t>
            </a:r>
            <a:r>
              <a:rPr lang="en-US" dirty="0" smtClean="0"/>
              <a:t>. In the </a:t>
            </a:r>
            <a:r>
              <a:rPr lang="en-US" b="1" dirty="0" smtClean="0"/>
              <a:t>Stretchy</a:t>
            </a:r>
            <a:r>
              <a:rPr lang="en-US" dirty="0" smtClean="0"/>
              <a:t> dialog box, on the </a:t>
            </a:r>
            <a:r>
              <a:rPr lang="en-US" b="1" dirty="0" smtClean="0"/>
              <a:t>Timing</a:t>
            </a:r>
            <a:r>
              <a:rPr lang="en-US" dirty="0" smtClean="0"/>
              <a:t> tab, in the </a:t>
            </a:r>
            <a:r>
              <a:rPr lang="en-US" b="1" dirty="0" smtClean="0"/>
              <a:t>Delay </a:t>
            </a:r>
            <a:r>
              <a:rPr lang="en-US" dirty="0" smtClean="0"/>
              <a:t>box, enter </a:t>
            </a:r>
            <a:r>
              <a:rPr lang="en-US" b="1" dirty="0" smtClean="0"/>
              <a:t>2.0</a:t>
            </a:r>
            <a:r>
              <a:rPr lang="en-US" dirty="0" smtClean="0"/>
              <a:t>, and then click </a:t>
            </a:r>
            <a:r>
              <a:rPr lang="en-US" b="1" dirty="0" smtClean="0"/>
              <a:t>OK</a:t>
            </a:r>
            <a:r>
              <a:rPr lang="en-US" dirty="0" smtClean="0"/>
              <a:t>.</a:t>
            </a:r>
          </a:p>
          <a:p>
            <a:pPr marL="342900" indent="-342900" eaLnBrk="1" fontAlgn="auto" hangingPunct="1">
              <a:spcBef>
                <a:spcPts val="0"/>
              </a:spcBef>
              <a:spcAft>
                <a:spcPts val="0"/>
              </a:spcAft>
              <a:buFont typeface="+mj-lt"/>
              <a:buNone/>
              <a:defRPr/>
            </a:pPr>
            <a:endParaRPr lang="en-US" dirty="0" smtClean="0"/>
          </a:p>
          <a:p>
            <a:pPr eaLnBrk="1" fontAlgn="auto" hangingPunct="1">
              <a:lnSpc>
                <a:spcPct val="90000"/>
              </a:lnSpc>
              <a:spcBef>
                <a:spcPts val="0"/>
              </a:spcBef>
              <a:spcAft>
                <a:spcPts val="600"/>
              </a:spcAft>
              <a:defRPr/>
            </a:pPr>
            <a:endParaRPr lang="en-US" dirty="0" smtClean="0"/>
          </a:p>
          <a:p>
            <a:pPr eaLnBrk="1" fontAlgn="auto" hangingPunct="1">
              <a:spcBef>
                <a:spcPts val="0"/>
              </a:spcBef>
              <a:spcAft>
                <a:spcPts val="0"/>
              </a:spcAft>
              <a:defRPr/>
            </a:pPr>
            <a:r>
              <a:rPr lang="en-US" dirty="0" smtClean="0"/>
              <a:t>To reproduce the background effects on this slide, do the following:</a:t>
            </a:r>
          </a:p>
          <a:p>
            <a:pPr marL="228600" indent="-228600" eaLnBrk="1" fontAlgn="auto" hangingPunct="1">
              <a:spcBef>
                <a:spcPts val="0"/>
              </a:spcBef>
              <a:spcAft>
                <a:spcPts val="0"/>
              </a:spcAft>
              <a:buFont typeface="+mj-lt"/>
              <a:buAutoNum type="arabicPeriod"/>
              <a:defRPr/>
            </a:pPr>
            <a:r>
              <a:rPr lang="en-US" dirty="0" smtClean="0"/>
              <a:t>Right-click the slide background area, and then click </a:t>
            </a:r>
            <a:r>
              <a:rPr lang="en-US" b="1" dirty="0" smtClean="0"/>
              <a:t>Format Background</a:t>
            </a:r>
            <a:r>
              <a:rPr lang="en-US" dirty="0" smtClean="0"/>
              <a:t>. In the </a:t>
            </a:r>
            <a:r>
              <a:rPr lang="en-US" b="1" dirty="0" smtClean="0"/>
              <a:t>Format Background </a:t>
            </a:r>
            <a:r>
              <a:rPr lang="en-US" dirty="0" smtClean="0"/>
              <a:t>dialog box, click </a:t>
            </a:r>
            <a:r>
              <a:rPr lang="en-US" b="1" dirty="0" smtClean="0"/>
              <a:t>Fill</a:t>
            </a:r>
            <a:r>
              <a:rPr lang="en-US" dirty="0" smtClean="0"/>
              <a:t> in the left pane, select </a:t>
            </a:r>
            <a:r>
              <a:rPr lang="en-US" b="1" dirty="0" smtClean="0"/>
              <a:t>Gradient fill</a:t>
            </a:r>
            <a:r>
              <a:rPr lang="en-US" dirty="0" smtClean="0"/>
              <a:t> in the right pane, and then do the following:</a:t>
            </a:r>
          </a:p>
          <a:p>
            <a:pPr marL="685800" lvl="1" indent="-228600" eaLnBrk="1" fontAlgn="auto" hangingPunct="1">
              <a:spcBef>
                <a:spcPts val="0"/>
              </a:spcBef>
              <a:spcAft>
                <a:spcPts val="0"/>
              </a:spcAft>
              <a:buFont typeface="Arial" pitchFamily="34" charset="0"/>
              <a:buChar char="•"/>
              <a:defRPr/>
            </a:pPr>
            <a:r>
              <a:rPr lang="en-US" dirty="0" smtClean="0"/>
              <a:t>In the </a:t>
            </a:r>
            <a:r>
              <a:rPr lang="en-US" b="1" dirty="0" smtClean="0"/>
              <a:t>Type</a:t>
            </a:r>
            <a:r>
              <a:rPr lang="en-US" dirty="0" smtClean="0"/>
              <a:t> list, select </a:t>
            </a:r>
            <a:r>
              <a:rPr lang="en-US" b="1" dirty="0" smtClean="0"/>
              <a:t>Radial</a:t>
            </a:r>
            <a:r>
              <a:rPr lang="en-US" dirty="0" smtClean="0"/>
              <a:t>.</a:t>
            </a:r>
          </a:p>
          <a:p>
            <a:pPr marL="685800" lvl="1" indent="-228600" eaLnBrk="1" fontAlgn="auto" hangingPunct="1">
              <a:spcBef>
                <a:spcPts val="0"/>
              </a:spcBef>
              <a:spcAft>
                <a:spcPts val="0"/>
              </a:spcAft>
              <a:buFont typeface="Arial" pitchFamily="34" charset="0"/>
              <a:buChar char="•"/>
              <a:defRPr/>
            </a:pPr>
            <a:r>
              <a:rPr lang="en-US" dirty="0" smtClean="0"/>
              <a:t>Click the button next to </a:t>
            </a:r>
            <a:r>
              <a:rPr lang="en-US" b="1" dirty="0" smtClean="0"/>
              <a:t>Direction</a:t>
            </a:r>
            <a:r>
              <a:rPr lang="en-US" dirty="0" smtClean="0"/>
              <a:t>, and then click </a:t>
            </a:r>
            <a:r>
              <a:rPr lang="en-US" b="1" dirty="0" smtClean="0"/>
              <a:t>From Center </a:t>
            </a:r>
            <a:r>
              <a:rPr lang="en-US" dirty="0" smtClean="0"/>
              <a:t>(third option from the left).</a:t>
            </a:r>
            <a:endParaRPr lang="en-US" b="1" dirty="0" smtClean="0"/>
          </a:p>
          <a:p>
            <a:pPr marL="685800" lvl="1" indent="-228600" eaLnBrk="1" fontAlgn="auto" hangingPunct="1">
              <a:spcBef>
                <a:spcPts val="0"/>
              </a:spcBef>
              <a:spcAft>
                <a:spcPts val="0"/>
              </a:spcAft>
              <a:buFont typeface="Arial" pitchFamily="34" charset="0"/>
              <a:buChar char="•"/>
              <a:defRPr/>
            </a:pPr>
            <a:r>
              <a:rPr lang="en-US" dirty="0" smtClean="0"/>
              <a:t>Under </a:t>
            </a:r>
            <a:r>
              <a:rPr lang="en-US" b="1" dirty="0" smtClean="0"/>
              <a:t>Gradient stops</a:t>
            </a:r>
            <a:r>
              <a:rPr lang="en-US" dirty="0" smtClean="0"/>
              <a:t>, click </a:t>
            </a:r>
            <a:r>
              <a:rPr lang="en-US" b="1" dirty="0" smtClean="0"/>
              <a:t>Add</a:t>
            </a:r>
            <a:r>
              <a:rPr lang="en-US" dirty="0" smtClean="0"/>
              <a:t> or </a:t>
            </a:r>
            <a:r>
              <a:rPr lang="en-US" b="1" dirty="0" smtClean="0"/>
              <a:t>Remove</a:t>
            </a:r>
            <a:r>
              <a:rPr lang="en-US" dirty="0" smtClean="0"/>
              <a:t> until three stops appear in the drop-down list.</a:t>
            </a:r>
          </a:p>
          <a:p>
            <a:pPr marL="228600" indent="-228600" eaLnBrk="1" fontAlgn="auto" hangingPunct="1">
              <a:spcBef>
                <a:spcPts val="0"/>
              </a:spcBef>
              <a:spcAft>
                <a:spcPts val="0"/>
              </a:spcAft>
              <a:buFont typeface="+mj-lt"/>
              <a:buAutoNum type="arabicPeriod"/>
              <a:defRPr/>
            </a:pPr>
            <a:r>
              <a:rPr lang="en-US" dirty="0" smtClean="0"/>
              <a:t>Also under </a:t>
            </a:r>
            <a:r>
              <a:rPr lang="en-US" b="1" dirty="0" smtClean="0"/>
              <a:t>Gradient stops</a:t>
            </a:r>
            <a:r>
              <a:rPr lang="en-US" dirty="0" smtClean="0"/>
              <a:t>, customize the gradient stops as follows:</a:t>
            </a:r>
          </a:p>
          <a:p>
            <a:pPr marL="685800" lvl="1" indent="-228600" eaLnBrk="1" fontAlgn="auto" hangingPunct="1">
              <a:spcBef>
                <a:spcPts val="0"/>
              </a:spcBef>
              <a:spcAft>
                <a:spcPts val="0"/>
              </a:spcAft>
              <a:buFont typeface="Arial" pitchFamily="34" charset="0"/>
              <a:buChar char="•"/>
              <a:defRPr/>
            </a:pPr>
            <a:r>
              <a:rPr lang="en-US" dirty="0" smtClean="0"/>
              <a:t>Select </a:t>
            </a:r>
            <a:r>
              <a:rPr lang="en-US" b="1" dirty="0" smtClean="0"/>
              <a:t>Stop 1 </a:t>
            </a:r>
            <a:r>
              <a:rPr lang="en-US" dirty="0" smtClean="0"/>
              <a:t>from the list, and then do the following:</a:t>
            </a:r>
          </a:p>
          <a:p>
            <a:pPr marL="1143000" lvl="2" indent="-228600" eaLnBrk="1" fontAlgn="auto" hangingPunct="1">
              <a:spcBef>
                <a:spcPts val="0"/>
              </a:spcBef>
              <a:spcAft>
                <a:spcPts val="0"/>
              </a:spcAft>
              <a:buFont typeface="Arial" pitchFamily="34" charset="0"/>
              <a:buChar char="•"/>
              <a:defRPr/>
            </a:pPr>
            <a:r>
              <a:rPr lang="en-US" dirty="0" smtClean="0"/>
              <a:t>In the </a:t>
            </a:r>
            <a:r>
              <a:rPr lang="en-US" b="1" dirty="0" smtClean="0"/>
              <a:t>Stop position </a:t>
            </a:r>
            <a:r>
              <a:rPr lang="en-US" dirty="0" smtClean="0"/>
              <a:t>box, enter </a:t>
            </a:r>
            <a:r>
              <a:rPr lang="en-US" b="1" dirty="0" smtClean="0"/>
              <a:t>0%</a:t>
            </a:r>
            <a:r>
              <a:rPr lang="en-US" dirty="0" smtClean="0"/>
              <a:t>.</a:t>
            </a:r>
          </a:p>
          <a:p>
            <a:pPr marL="1143000" lvl="2" indent="-228600" eaLnBrk="1" fontAlgn="auto" hangingPunct="1">
              <a:spcBef>
                <a:spcPts val="0"/>
              </a:spcBef>
              <a:spcAft>
                <a:spcPts val="0"/>
              </a:spcAft>
              <a:buFont typeface="Arial" pitchFamily="34" charset="0"/>
              <a:buChar char="•"/>
              <a:defRPr/>
            </a:pPr>
            <a:r>
              <a:rPr lang="en-US" dirty="0" smtClean="0"/>
              <a:t>Click the button next to </a:t>
            </a:r>
            <a:r>
              <a:rPr lang="en-US" b="1" dirty="0" smtClean="0"/>
              <a:t>Color</a:t>
            </a:r>
            <a:r>
              <a:rPr lang="en-US" dirty="0" smtClean="0"/>
              <a:t>, and then under </a:t>
            </a:r>
            <a:r>
              <a:rPr lang="en-US" b="1" dirty="0" smtClean="0"/>
              <a:t>Theme Colors </a:t>
            </a:r>
            <a:r>
              <a:rPr lang="en-US" dirty="0" smtClean="0"/>
              <a:t>click </a:t>
            </a:r>
            <a:r>
              <a:rPr lang="en-US" b="1" dirty="0" smtClean="0"/>
              <a:t>White, Background 1, Darker 5% </a:t>
            </a:r>
            <a:r>
              <a:rPr lang="en-US" dirty="0" smtClean="0"/>
              <a:t>(second row, first option from the left). </a:t>
            </a:r>
            <a:endParaRPr lang="en-US" b="1" dirty="0" smtClean="0"/>
          </a:p>
          <a:p>
            <a:pPr marL="685800" lvl="1" indent="-228600" eaLnBrk="1" fontAlgn="auto" hangingPunct="1">
              <a:spcBef>
                <a:spcPts val="0"/>
              </a:spcBef>
              <a:spcAft>
                <a:spcPts val="0"/>
              </a:spcAft>
              <a:buFont typeface="Arial" pitchFamily="34" charset="0"/>
              <a:buChar char="•"/>
              <a:defRPr/>
            </a:pPr>
            <a:r>
              <a:rPr lang="en-US" dirty="0" smtClean="0"/>
              <a:t>Select </a:t>
            </a:r>
            <a:r>
              <a:rPr lang="en-US" b="1" dirty="0" smtClean="0"/>
              <a:t>Stop 2 </a:t>
            </a:r>
            <a:r>
              <a:rPr lang="en-US" dirty="0" smtClean="0"/>
              <a:t>from the list, and then do the following: </a:t>
            </a:r>
          </a:p>
          <a:p>
            <a:pPr marL="1143000" lvl="2" indent="-228600" eaLnBrk="1" fontAlgn="auto" hangingPunct="1">
              <a:spcBef>
                <a:spcPts val="0"/>
              </a:spcBef>
              <a:spcAft>
                <a:spcPts val="0"/>
              </a:spcAft>
              <a:buFont typeface="Arial" pitchFamily="34" charset="0"/>
              <a:buChar char="•"/>
              <a:defRPr/>
            </a:pPr>
            <a:r>
              <a:rPr lang="en-US" dirty="0" smtClean="0"/>
              <a:t>In the </a:t>
            </a:r>
            <a:r>
              <a:rPr lang="en-US" b="1" dirty="0" smtClean="0"/>
              <a:t>Stop position </a:t>
            </a:r>
            <a:r>
              <a:rPr lang="en-US" dirty="0" smtClean="0"/>
              <a:t>box, enter </a:t>
            </a:r>
            <a:r>
              <a:rPr lang="en-US" b="1" dirty="0" smtClean="0"/>
              <a:t>34%</a:t>
            </a:r>
            <a:r>
              <a:rPr lang="en-US" dirty="0" smtClean="0"/>
              <a:t>.</a:t>
            </a:r>
          </a:p>
          <a:p>
            <a:pPr marL="1143000" lvl="2" indent="-228600" eaLnBrk="1" fontAlgn="auto" hangingPunct="1">
              <a:spcBef>
                <a:spcPts val="0"/>
              </a:spcBef>
              <a:spcAft>
                <a:spcPts val="0"/>
              </a:spcAft>
              <a:buFont typeface="Arial" pitchFamily="34" charset="0"/>
              <a:buChar char="•"/>
              <a:defRPr/>
            </a:pPr>
            <a:r>
              <a:rPr lang="en-US" dirty="0" smtClean="0"/>
              <a:t>Click the button next to </a:t>
            </a:r>
            <a:r>
              <a:rPr lang="en-US" b="1" dirty="0" smtClean="0"/>
              <a:t>Color</a:t>
            </a:r>
            <a:r>
              <a:rPr lang="en-US" dirty="0" smtClean="0"/>
              <a:t>, and then under </a:t>
            </a:r>
            <a:r>
              <a:rPr lang="en-US" b="1" dirty="0" smtClean="0"/>
              <a:t>Theme Colors </a:t>
            </a:r>
            <a:r>
              <a:rPr lang="en-US" dirty="0" smtClean="0"/>
              <a:t>click </a:t>
            </a:r>
            <a:r>
              <a:rPr lang="en-US" b="1" dirty="0" smtClean="0"/>
              <a:t>White, Background 1, Darker 15% </a:t>
            </a:r>
            <a:r>
              <a:rPr lang="en-US" dirty="0" smtClean="0"/>
              <a:t>(third row, first option from the left). </a:t>
            </a:r>
          </a:p>
          <a:p>
            <a:pPr marL="685800" lvl="1" indent="-228600" eaLnBrk="1" fontAlgn="auto" hangingPunct="1">
              <a:spcBef>
                <a:spcPts val="0"/>
              </a:spcBef>
              <a:spcAft>
                <a:spcPts val="0"/>
              </a:spcAft>
              <a:buFont typeface="Arial" pitchFamily="34" charset="0"/>
              <a:buChar char="•"/>
              <a:defRPr/>
            </a:pPr>
            <a:r>
              <a:rPr lang="en-US" dirty="0" smtClean="0"/>
              <a:t>Select </a:t>
            </a:r>
            <a:r>
              <a:rPr lang="en-US" b="1" dirty="0" smtClean="0"/>
              <a:t>Stop 3 </a:t>
            </a:r>
            <a:r>
              <a:rPr lang="en-US" dirty="0" smtClean="0"/>
              <a:t>from the list, and then do the following: </a:t>
            </a:r>
          </a:p>
          <a:p>
            <a:pPr marL="1143000" lvl="2" indent="-228600" eaLnBrk="1" fontAlgn="auto" hangingPunct="1">
              <a:spcBef>
                <a:spcPts val="0"/>
              </a:spcBef>
              <a:spcAft>
                <a:spcPts val="0"/>
              </a:spcAft>
              <a:buFont typeface="Arial" pitchFamily="34" charset="0"/>
              <a:buChar char="•"/>
              <a:defRPr/>
            </a:pPr>
            <a:r>
              <a:rPr lang="en-US" dirty="0" smtClean="0"/>
              <a:t>In the </a:t>
            </a:r>
            <a:r>
              <a:rPr lang="en-US" b="1" dirty="0" smtClean="0"/>
              <a:t>Stop position </a:t>
            </a:r>
            <a:r>
              <a:rPr lang="en-US" dirty="0" smtClean="0"/>
              <a:t>box, enter </a:t>
            </a:r>
            <a:r>
              <a:rPr lang="en-US" b="1" dirty="0" smtClean="0"/>
              <a:t>100%</a:t>
            </a:r>
            <a:r>
              <a:rPr lang="en-US" dirty="0" smtClean="0"/>
              <a:t>.</a:t>
            </a:r>
          </a:p>
          <a:p>
            <a:pPr marL="1143000" lvl="2" indent="-228600" eaLnBrk="1" fontAlgn="auto" hangingPunct="1">
              <a:spcBef>
                <a:spcPts val="0"/>
              </a:spcBef>
              <a:spcAft>
                <a:spcPts val="0"/>
              </a:spcAft>
              <a:buFont typeface="Arial" pitchFamily="34" charset="0"/>
              <a:buChar char="•"/>
              <a:defRPr/>
            </a:pPr>
            <a:r>
              <a:rPr lang="en-US" dirty="0" smtClean="0"/>
              <a:t>Click the button next to </a:t>
            </a:r>
            <a:r>
              <a:rPr lang="en-US" b="1" dirty="0" smtClean="0"/>
              <a:t>Color</a:t>
            </a:r>
            <a:r>
              <a:rPr lang="en-US" dirty="0" smtClean="0"/>
              <a:t>, and then under </a:t>
            </a:r>
            <a:r>
              <a:rPr lang="en-US" b="1" dirty="0" smtClean="0"/>
              <a:t>Theme Colors </a:t>
            </a:r>
            <a:r>
              <a:rPr lang="en-US" dirty="0" smtClean="0"/>
              <a:t>click </a:t>
            </a:r>
            <a:r>
              <a:rPr lang="en-US" b="1" dirty="0" smtClean="0"/>
              <a:t>White, Background 1, Darker 50%</a:t>
            </a:r>
            <a:r>
              <a:rPr lang="en-US" dirty="0" smtClean="0"/>
              <a:t> (sixth row, first option from the left). </a:t>
            </a:r>
          </a:p>
          <a:p>
            <a:pPr eaLnBrk="1" fontAlgn="auto" hangingPunct="1">
              <a:lnSpc>
                <a:spcPct val="90000"/>
              </a:lnSpc>
              <a:spcBef>
                <a:spcPts val="0"/>
              </a:spcBef>
              <a:spcAft>
                <a:spcPts val="600"/>
              </a:spcAft>
              <a:defRPr/>
            </a:pPr>
            <a:endParaRPr lang="en-US" dirty="0" smtClean="0"/>
          </a:p>
          <a:p>
            <a:pPr eaLnBrk="1" fontAlgn="auto" hangingPunct="1">
              <a:spcBef>
                <a:spcPts val="0"/>
              </a:spcBef>
              <a:spcAft>
                <a:spcPts val="0"/>
              </a:spcAft>
              <a:defRPr/>
            </a:pPr>
            <a:endParaRPr lang="en-US" sz="1400" dirty="0" smtClean="0"/>
          </a:p>
        </p:txBody>
      </p:sp>
      <p:sp>
        <p:nvSpPr>
          <p:cNvPr id="75778" name="Slide Image Placeholder 5"/>
          <p:cNvSpPr>
            <a:spLocks noGrp="1" noRot="1" noChangeAspect="1" noTextEdit="1"/>
          </p:cNvSpPr>
          <p:nvPr>
            <p:ph type="sldImg"/>
          </p:nvPr>
        </p:nvSpPr>
        <p:spPr bwMode="auto">
          <a:xfrm>
            <a:off x="533400" y="460375"/>
            <a:ext cx="3144838" cy="2359025"/>
          </a:xfrm>
          <a:noFill/>
          <a:ln>
            <a:solidFill>
              <a:srgbClr val="000000"/>
            </a:solidFill>
            <a:miter lim="800000"/>
            <a:headEnd/>
            <a:tailEnd/>
          </a:ln>
        </p:spPr>
      </p:sp>
    </p:spTree>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Notes Placeholder 2"/>
          <p:cNvSpPr>
            <a:spLocks noGrp="1"/>
          </p:cNvSpPr>
          <p:nvPr>
            <p:ph type="body" idx="1"/>
          </p:nvPr>
        </p:nvSpPr>
        <p:spPr/>
        <p:txBody>
          <a:bodyPr numCol="2"/>
          <a:lstStyle/>
          <a:p>
            <a:pPr eaLnBrk="1" fontAlgn="auto" hangingPunct="1">
              <a:spcBef>
                <a:spcPts val="0"/>
              </a:spcBef>
              <a:spcAft>
                <a:spcPts val="0"/>
              </a:spcAft>
              <a:defRPr/>
            </a:pPr>
            <a:r>
              <a:rPr lang="en-US" sz="1400" b="1" dirty="0" smtClean="0"/>
              <a:t>Custom animation effects: duplicate picture with varied brightness to full color</a:t>
            </a:r>
          </a:p>
          <a:p>
            <a:pPr eaLnBrk="1" fontAlgn="auto" hangingPunct="1">
              <a:spcBef>
                <a:spcPts val="0"/>
              </a:spcBef>
              <a:spcAft>
                <a:spcPts val="0"/>
              </a:spcAft>
              <a:defRPr/>
            </a:pPr>
            <a:r>
              <a:rPr lang="en-US" sz="1400" dirty="0" smtClean="0"/>
              <a:t>(Advanced)</a:t>
            </a:r>
          </a:p>
          <a:p>
            <a:pPr eaLnBrk="1" fontAlgn="auto" hangingPunct="1">
              <a:spcBef>
                <a:spcPts val="0"/>
              </a:spcBef>
              <a:spcAft>
                <a:spcPts val="0"/>
              </a:spcAft>
              <a:defRPr/>
            </a:pPr>
            <a:endParaRPr lang="en-US" dirty="0" smtClean="0"/>
          </a:p>
          <a:p>
            <a:pPr eaLnBrk="1" fontAlgn="auto" hangingPunct="1">
              <a:spcBef>
                <a:spcPts val="0"/>
              </a:spcBef>
              <a:spcAft>
                <a:spcPts val="0"/>
              </a:spcAft>
              <a:defRPr/>
            </a:pPr>
            <a:endParaRPr lang="en-US" dirty="0" smtClean="0"/>
          </a:p>
          <a:p>
            <a:pPr eaLnBrk="1" fontAlgn="auto" hangingPunct="1">
              <a:spcBef>
                <a:spcPts val="0"/>
              </a:spcBef>
              <a:spcAft>
                <a:spcPts val="0"/>
              </a:spcAft>
              <a:defRPr/>
            </a:pPr>
            <a:r>
              <a:rPr lang="en-US" b="1" dirty="0" smtClean="0"/>
              <a:t>Tip</a:t>
            </a:r>
            <a:r>
              <a:rPr lang="en-US" dirty="0" smtClean="0"/>
              <a:t>: For the effects on this slide, use a picture with a “portrait” (vertical) orientation. </a:t>
            </a:r>
          </a:p>
          <a:p>
            <a:pPr eaLnBrk="1" fontAlgn="auto" hangingPunct="1">
              <a:spcBef>
                <a:spcPts val="0"/>
              </a:spcBef>
              <a:spcAft>
                <a:spcPts val="0"/>
              </a:spcAft>
              <a:defRPr/>
            </a:pPr>
            <a:endParaRPr lang="en-US" dirty="0" smtClean="0"/>
          </a:p>
          <a:p>
            <a:pPr eaLnBrk="1" fontAlgn="auto" hangingPunct="1">
              <a:spcBef>
                <a:spcPts val="0"/>
              </a:spcBef>
              <a:spcAft>
                <a:spcPts val="0"/>
              </a:spcAft>
              <a:defRPr/>
            </a:pPr>
            <a:endParaRPr lang="en-US" dirty="0" smtClean="0"/>
          </a:p>
          <a:p>
            <a:pPr eaLnBrk="1" fontAlgn="auto" hangingPunct="1">
              <a:spcBef>
                <a:spcPts val="0"/>
              </a:spcBef>
              <a:spcAft>
                <a:spcPts val="0"/>
              </a:spcAft>
              <a:defRPr/>
            </a:pPr>
            <a:r>
              <a:rPr lang="en-US" dirty="0" smtClean="0"/>
              <a:t>To reproduce the text effects on this slide, do the following:</a:t>
            </a:r>
          </a:p>
          <a:p>
            <a:pPr marL="228600" indent="-228600" eaLnBrk="1" fontAlgn="auto" hangingPunct="1">
              <a:spcBef>
                <a:spcPts val="0"/>
              </a:spcBef>
              <a:spcAft>
                <a:spcPts val="0"/>
              </a:spcAft>
              <a:buFont typeface="+mj-lt"/>
              <a:buAutoNum type="arabicPeriod"/>
              <a:defRPr/>
            </a:pPr>
            <a:r>
              <a:rPr lang="en-US" dirty="0" smtClean="0"/>
              <a:t>On the </a:t>
            </a:r>
            <a:r>
              <a:rPr lang="en-US" b="1" dirty="0" smtClean="0"/>
              <a:t>Home</a:t>
            </a:r>
            <a:r>
              <a:rPr lang="en-US" dirty="0" smtClean="0"/>
              <a:t> tab, in the </a:t>
            </a:r>
            <a:r>
              <a:rPr lang="en-US" b="1" dirty="0" smtClean="0"/>
              <a:t>Slides</a:t>
            </a:r>
            <a:r>
              <a:rPr lang="en-US" dirty="0" smtClean="0"/>
              <a:t> group, click </a:t>
            </a:r>
            <a:r>
              <a:rPr lang="en-US" b="1" dirty="0" smtClean="0"/>
              <a:t>Layout</a:t>
            </a:r>
            <a:r>
              <a:rPr lang="en-US" dirty="0" smtClean="0"/>
              <a:t>, and then click </a:t>
            </a:r>
            <a:r>
              <a:rPr lang="en-US" b="1" dirty="0" smtClean="0"/>
              <a:t>Blank</a:t>
            </a:r>
            <a:r>
              <a:rPr lang="en-US" dirty="0" smtClean="0"/>
              <a:t>. </a:t>
            </a:r>
          </a:p>
          <a:p>
            <a:pPr marL="228600" indent="-228600" eaLnBrk="1" fontAlgn="auto" hangingPunct="1">
              <a:spcBef>
                <a:spcPts val="0"/>
              </a:spcBef>
              <a:spcAft>
                <a:spcPts val="0"/>
              </a:spcAft>
              <a:buFont typeface="+mj-lt"/>
              <a:buAutoNum type="arabicPeriod"/>
              <a:defRPr/>
            </a:pPr>
            <a:r>
              <a:rPr lang="en-US" dirty="0" smtClean="0"/>
              <a:t>On the </a:t>
            </a:r>
            <a:r>
              <a:rPr lang="en-US" b="1" dirty="0" smtClean="0"/>
              <a:t>Insert</a:t>
            </a:r>
            <a:r>
              <a:rPr lang="en-US" dirty="0" smtClean="0"/>
              <a:t> tab, in the </a:t>
            </a:r>
            <a:r>
              <a:rPr lang="en-US" b="1" dirty="0" smtClean="0"/>
              <a:t>Text</a:t>
            </a:r>
            <a:r>
              <a:rPr lang="en-US" dirty="0" smtClean="0"/>
              <a:t> group, click </a:t>
            </a:r>
            <a:r>
              <a:rPr lang="en-US" b="1" dirty="0" smtClean="0"/>
              <a:t>Text Box</a:t>
            </a:r>
            <a:r>
              <a:rPr lang="en-US" dirty="0" smtClean="0"/>
              <a:t>, and then on the slide, drag to draw the text box.</a:t>
            </a:r>
          </a:p>
          <a:p>
            <a:pPr marL="228600" indent="-228600" eaLnBrk="1" fontAlgn="auto" hangingPunct="1">
              <a:spcBef>
                <a:spcPts val="0"/>
              </a:spcBef>
              <a:spcAft>
                <a:spcPts val="0"/>
              </a:spcAft>
              <a:buFont typeface="+mj-lt"/>
              <a:buAutoNum type="arabicPeriod"/>
              <a:defRPr/>
            </a:pPr>
            <a:r>
              <a:rPr lang="en-US" dirty="0" smtClean="0"/>
              <a:t>Enter text in the text box, and then select the text. On the </a:t>
            </a:r>
            <a:r>
              <a:rPr lang="en-US" b="1" dirty="0" smtClean="0"/>
              <a:t>Home</a:t>
            </a:r>
            <a:r>
              <a:rPr lang="en-US" dirty="0" smtClean="0"/>
              <a:t> tab, in the </a:t>
            </a:r>
            <a:r>
              <a:rPr lang="en-US" b="1" dirty="0" smtClean="0"/>
              <a:t>Font</a:t>
            </a:r>
            <a:r>
              <a:rPr lang="en-US" dirty="0" smtClean="0"/>
              <a:t> group, select </a:t>
            </a:r>
            <a:r>
              <a:rPr lang="en-US" b="1" dirty="0" smtClean="0"/>
              <a:t>Georgia </a:t>
            </a:r>
            <a:r>
              <a:rPr lang="en-US" dirty="0" smtClean="0"/>
              <a:t>from the </a:t>
            </a:r>
            <a:r>
              <a:rPr lang="en-US" b="1" dirty="0" smtClean="0"/>
              <a:t>Font</a:t>
            </a:r>
            <a:r>
              <a:rPr lang="en-US" dirty="0" smtClean="0"/>
              <a:t> list, enter </a:t>
            </a:r>
            <a:r>
              <a:rPr lang="en-US" b="1" dirty="0" smtClean="0"/>
              <a:t>34</a:t>
            </a:r>
            <a:r>
              <a:rPr lang="en-US" dirty="0" smtClean="0"/>
              <a:t> in the </a:t>
            </a:r>
            <a:r>
              <a:rPr lang="en-US" b="1" dirty="0" smtClean="0"/>
              <a:t>Font Size </a:t>
            </a:r>
            <a:r>
              <a:rPr lang="en-US" dirty="0" smtClean="0"/>
              <a:t>box, click </a:t>
            </a:r>
            <a:r>
              <a:rPr lang="en-US" b="1" dirty="0" smtClean="0"/>
              <a:t>Italic</a:t>
            </a:r>
            <a:r>
              <a:rPr lang="en-US" dirty="0" smtClean="0"/>
              <a:t>, click the arrow next to </a:t>
            </a:r>
            <a:r>
              <a:rPr lang="en-US" b="1" dirty="0" smtClean="0"/>
              <a:t>Font Color</a:t>
            </a:r>
            <a:r>
              <a:rPr lang="en-US" dirty="0" smtClean="0"/>
              <a:t>, and then under </a:t>
            </a:r>
            <a:r>
              <a:rPr lang="en-US" b="1" dirty="0" smtClean="0"/>
              <a:t>Theme Colors </a:t>
            </a:r>
            <a:r>
              <a:rPr lang="en-US" dirty="0" smtClean="0"/>
              <a:t>click </a:t>
            </a:r>
            <a:r>
              <a:rPr lang="en-US" b="1" dirty="0" smtClean="0"/>
              <a:t>Aqua, Accent 5, Darker 25% </a:t>
            </a:r>
            <a:r>
              <a:rPr lang="en-US" dirty="0" smtClean="0"/>
              <a:t>(fifth row, ninth option from the left).</a:t>
            </a:r>
          </a:p>
          <a:p>
            <a:pPr marL="228600" indent="-228600" eaLnBrk="1" fontAlgn="auto" hangingPunct="1">
              <a:spcBef>
                <a:spcPts val="0"/>
              </a:spcBef>
              <a:spcAft>
                <a:spcPts val="0"/>
              </a:spcAft>
              <a:buFont typeface="+mj-lt"/>
              <a:buAutoNum type="arabicPeriod"/>
              <a:defRPr/>
            </a:pPr>
            <a:r>
              <a:rPr lang="en-US" dirty="0" smtClean="0"/>
              <a:t>Drag the text box into the upper half of the slide, slightly left of the center.</a:t>
            </a:r>
          </a:p>
          <a:p>
            <a:pPr marL="228600" indent="-228600" eaLnBrk="1" fontAlgn="auto" hangingPunct="1">
              <a:spcBef>
                <a:spcPts val="0"/>
              </a:spcBef>
              <a:spcAft>
                <a:spcPts val="0"/>
              </a:spcAft>
              <a:buFont typeface="+mj-lt"/>
              <a:buAutoNum type="arabicPeriod"/>
              <a:defRPr/>
            </a:pPr>
            <a:endParaRPr lang="en-US" dirty="0" smtClean="0"/>
          </a:p>
          <a:p>
            <a:pPr marL="228600" indent="-228600" eaLnBrk="1" fontAlgn="auto" hangingPunct="1">
              <a:spcBef>
                <a:spcPts val="0"/>
              </a:spcBef>
              <a:spcAft>
                <a:spcPts val="0"/>
              </a:spcAft>
              <a:buFont typeface="+mj-lt"/>
              <a:buAutoNum type="arabicPeriod"/>
              <a:defRPr/>
            </a:pPr>
            <a:endParaRPr lang="en-US" dirty="0" smtClean="0"/>
          </a:p>
          <a:p>
            <a:pPr marL="228600" indent="-228600" eaLnBrk="1" fontAlgn="auto" hangingPunct="1">
              <a:spcBef>
                <a:spcPts val="0"/>
              </a:spcBef>
              <a:spcAft>
                <a:spcPts val="0"/>
              </a:spcAft>
              <a:buFont typeface="+mj-lt"/>
              <a:buNone/>
              <a:defRPr/>
            </a:pPr>
            <a:r>
              <a:rPr lang="en-US" dirty="0" smtClean="0"/>
              <a:t>To reproduce the first picture with animation effects on this slide, do the following:</a:t>
            </a:r>
          </a:p>
          <a:p>
            <a:pPr marL="228600" indent="-228600" eaLnBrk="1" fontAlgn="auto" hangingPunct="1">
              <a:spcBef>
                <a:spcPts val="0"/>
              </a:spcBef>
              <a:spcAft>
                <a:spcPts val="0"/>
              </a:spcAft>
              <a:buFont typeface="+mj-lt"/>
              <a:buAutoNum type="arabicPeriod"/>
              <a:defRPr/>
            </a:pPr>
            <a:r>
              <a:rPr lang="en-US" dirty="0" smtClean="0"/>
              <a:t>On the </a:t>
            </a:r>
            <a:r>
              <a:rPr lang="en-US" b="1" dirty="0" smtClean="0"/>
              <a:t>Insert tab</a:t>
            </a:r>
            <a:r>
              <a:rPr lang="en-US" dirty="0" smtClean="0"/>
              <a:t>, in the </a:t>
            </a:r>
            <a:r>
              <a:rPr lang="en-US" b="1" dirty="0" smtClean="0"/>
              <a:t>Illustrations</a:t>
            </a:r>
            <a:r>
              <a:rPr lang="en-US" dirty="0" smtClean="0"/>
              <a:t> group, click </a:t>
            </a:r>
            <a:r>
              <a:rPr lang="en-US" b="1" dirty="0" smtClean="0"/>
              <a:t>Picture</a:t>
            </a:r>
            <a:r>
              <a:rPr lang="en-US" dirty="0" smtClean="0"/>
              <a:t>. In the </a:t>
            </a:r>
            <a:r>
              <a:rPr lang="en-US" b="1" dirty="0" smtClean="0"/>
              <a:t>Insert Picture</a:t>
            </a:r>
            <a:r>
              <a:rPr lang="en-US" dirty="0" smtClean="0"/>
              <a:t> dialog box, select a picture and then click </a:t>
            </a:r>
            <a:r>
              <a:rPr lang="en-US" b="1" dirty="0" smtClean="0"/>
              <a:t>Insert</a:t>
            </a:r>
            <a:r>
              <a:rPr lang="en-US" dirty="0" smtClean="0"/>
              <a:t>. </a:t>
            </a:r>
          </a:p>
          <a:p>
            <a:pPr marL="228600" indent="-228600" eaLnBrk="1" fontAlgn="auto" hangingPunct="1">
              <a:spcBef>
                <a:spcPts val="0"/>
              </a:spcBef>
              <a:spcAft>
                <a:spcPts val="0"/>
              </a:spcAft>
              <a:buFont typeface="+mj-lt"/>
              <a:buAutoNum type="arabicPeriod"/>
              <a:defRPr/>
            </a:pPr>
            <a:r>
              <a:rPr lang="en-US" dirty="0" smtClean="0"/>
              <a:t>On the slide, select the picture. Under </a:t>
            </a:r>
            <a:r>
              <a:rPr lang="en-US" b="1" dirty="0" smtClean="0"/>
              <a:t>Picture Tools</a:t>
            </a:r>
            <a:r>
              <a:rPr lang="en-US" dirty="0" smtClean="0"/>
              <a:t>, on the </a:t>
            </a:r>
            <a:r>
              <a:rPr lang="en-US" b="1" dirty="0" smtClean="0"/>
              <a:t>Format</a:t>
            </a:r>
            <a:r>
              <a:rPr lang="en-US" dirty="0" smtClean="0"/>
              <a:t> tab, in the bottom right corner of the </a:t>
            </a:r>
            <a:r>
              <a:rPr lang="en-US" b="1" dirty="0" smtClean="0"/>
              <a:t>Size</a:t>
            </a:r>
            <a:r>
              <a:rPr lang="en-US" dirty="0" smtClean="0"/>
              <a:t> group, click the </a:t>
            </a:r>
            <a:r>
              <a:rPr lang="en-US" b="1" dirty="0" smtClean="0"/>
              <a:t>Size and Position</a:t>
            </a:r>
            <a:r>
              <a:rPr lang="en-US" dirty="0" smtClean="0"/>
              <a:t> dialog box launcher. In the </a:t>
            </a:r>
            <a:r>
              <a:rPr lang="en-US" b="1" dirty="0" smtClean="0"/>
              <a:t>Size and Position </a:t>
            </a:r>
            <a:r>
              <a:rPr lang="en-US" dirty="0" smtClean="0"/>
              <a:t> dialog box, on the </a:t>
            </a:r>
            <a:r>
              <a:rPr lang="en-US" b="1" dirty="0" smtClean="0"/>
              <a:t>Size</a:t>
            </a:r>
            <a:r>
              <a:rPr lang="en-US" dirty="0" smtClean="0"/>
              <a:t> tab, resize or crop the picture as needed so that under </a:t>
            </a:r>
            <a:r>
              <a:rPr lang="en-US" b="1" dirty="0" smtClean="0"/>
              <a:t>Size and rotate</a:t>
            </a:r>
            <a:r>
              <a:rPr lang="en-US" dirty="0" smtClean="0"/>
              <a:t>, the </a:t>
            </a:r>
            <a:r>
              <a:rPr lang="en-US" b="1" dirty="0" smtClean="0"/>
              <a:t>Height</a:t>
            </a:r>
            <a:r>
              <a:rPr lang="en-US" dirty="0" smtClean="0"/>
              <a:t> box is set to </a:t>
            </a:r>
            <a:r>
              <a:rPr lang="en-US" b="1" dirty="0" smtClean="0"/>
              <a:t>3.81”</a:t>
            </a:r>
            <a:r>
              <a:rPr lang="en-US" dirty="0" smtClean="0"/>
              <a:t> and the </a:t>
            </a:r>
            <a:r>
              <a:rPr lang="en-US" b="1" dirty="0" smtClean="0"/>
              <a:t>Width</a:t>
            </a:r>
            <a:r>
              <a:rPr lang="en-US" dirty="0" smtClean="0"/>
              <a:t> box is set to </a:t>
            </a:r>
            <a:r>
              <a:rPr lang="en-US" b="1" dirty="0" smtClean="0"/>
              <a:t>2.54”</a:t>
            </a:r>
            <a:r>
              <a:rPr lang="en-US" dirty="0" smtClean="0"/>
              <a:t>. Resize the picture under </a:t>
            </a:r>
            <a:r>
              <a:rPr lang="en-US" b="1" dirty="0" smtClean="0"/>
              <a:t>Size and rotate </a:t>
            </a:r>
            <a:r>
              <a:rPr lang="en-US" dirty="0" smtClean="0"/>
              <a:t>by entering values into the </a:t>
            </a:r>
            <a:r>
              <a:rPr lang="en-US" b="1" dirty="0" smtClean="0"/>
              <a:t>Height</a:t>
            </a:r>
            <a:r>
              <a:rPr lang="en-US" dirty="0" smtClean="0"/>
              <a:t> and </a:t>
            </a:r>
            <a:r>
              <a:rPr lang="en-US" b="1" dirty="0" smtClean="0"/>
              <a:t>Width</a:t>
            </a:r>
            <a:r>
              <a:rPr lang="en-US" dirty="0" smtClean="0"/>
              <a:t> boxes. Crop the picture under </a:t>
            </a:r>
            <a:r>
              <a:rPr lang="en-US" b="1" dirty="0" smtClean="0"/>
              <a:t>Crop from </a:t>
            </a:r>
            <a:r>
              <a:rPr lang="en-US" dirty="0" smtClean="0"/>
              <a:t>by entering values into the </a:t>
            </a:r>
            <a:r>
              <a:rPr lang="en-US" b="1" dirty="0" smtClean="0"/>
              <a:t>Left</a:t>
            </a:r>
            <a:r>
              <a:rPr lang="en-US" dirty="0" smtClean="0"/>
              <a:t>, </a:t>
            </a:r>
            <a:r>
              <a:rPr lang="en-US" b="1" dirty="0" smtClean="0"/>
              <a:t>Right</a:t>
            </a:r>
            <a:r>
              <a:rPr lang="en-US" dirty="0" smtClean="0"/>
              <a:t>, </a:t>
            </a:r>
            <a:r>
              <a:rPr lang="en-US" b="1" dirty="0" smtClean="0"/>
              <a:t>Top</a:t>
            </a:r>
            <a:r>
              <a:rPr lang="en-US" dirty="0" smtClean="0"/>
              <a:t>, and </a:t>
            </a:r>
            <a:r>
              <a:rPr lang="en-US" b="1" dirty="0" smtClean="0"/>
              <a:t>Bottom</a:t>
            </a:r>
            <a:r>
              <a:rPr lang="en-US" dirty="0" smtClean="0"/>
              <a:t> boxes. </a:t>
            </a:r>
          </a:p>
          <a:p>
            <a:pPr marL="228600" indent="-228600" eaLnBrk="1" fontAlgn="auto" hangingPunct="1">
              <a:spcBef>
                <a:spcPts val="0"/>
              </a:spcBef>
              <a:spcAft>
                <a:spcPts val="0"/>
              </a:spcAft>
              <a:buFont typeface="+mj-lt"/>
              <a:buAutoNum type="arabicPeriod"/>
              <a:defRPr/>
            </a:pPr>
            <a:r>
              <a:rPr lang="en-US" dirty="0" smtClean="0"/>
              <a:t>Drag the picture into the into the top left corner of the slide. (</a:t>
            </a:r>
            <a:r>
              <a:rPr lang="en-US" b="1" dirty="0" smtClean="0"/>
              <a:t>Note: </a:t>
            </a:r>
            <a:r>
              <a:rPr lang="en-US" dirty="0" smtClean="0"/>
              <a:t>Align the left edge of the picture with the left edge of the slide, and leave a small margin between the top edge of the picture and the top edge of the slide.)</a:t>
            </a:r>
          </a:p>
          <a:p>
            <a:pPr marL="228600" indent="-228600" eaLnBrk="1" fontAlgn="auto" hangingPunct="1">
              <a:spcBef>
                <a:spcPts val="0"/>
              </a:spcBef>
              <a:spcAft>
                <a:spcPts val="0"/>
              </a:spcAft>
              <a:buFont typeface="+mj-lt"/>
              <a:buAutoNum type="arabicPeriod"/>
              <a:defRPr/>
            </a:pPr>
            <a:r>
              <a:rPr lang="en-US" dirty="0" smtClean="0"/>
              <a:t>Select the picture. Under </a:t>
            </a:r>
            <a:r>
              <a:rPr lang="en-US" b="1" dirty="0" smtClean="0"/>
              <a:t>Picture</a:t>
            </a:r>
            <a:r>
              <a:rPr lang="en-US" dirty="0" smtClean="0"/>
              <a:t> </a:t>
            </a:r>
            <a:r>
              <a:rPr lang="en-US" b="1" dirty="0" smtClean="0"/>
              <a:t>Tools</a:t>
            </a:r>
            <a:r>
              <a:rPr lang="en-US" dirty="0" smtClean="0"/>
              <a:t>, on the </a:t>
            </a:r>
            <a:r>
              <a:rPr lang="en-US" b="1" dirty="0" smtClean="0"/>
              <a:t>Format</a:t>
            </a:r>
            <a:r>
              <a:rPr lang="en-US" dirty="0" smtClean="0"/>
              <a:t> tab, in the bottom right corner of the </a:t>
            </a:r>
            <a:r>
              <a:rPr lang="en-US" b="1" dirty="0" smtClean="0"/>
              <a:t>Picture Styles </a:t>
            </a:r>
            <a:r>
              <a:rPr lang="en-US" dirty="0" smtClean="0"/>
              <a:t>group, click the </a:t>
            </a:r>
            <a:r>
              <a:rPr lang="en-US" b="1" dirty="0" smtClean="0"/>
              <a:t>Format Shape </a:t>
            </a:r>
            <a:r>
              <a:rPr lang="en-US" dirty="0" smtClean="0"/>
              <a:t>dialog box launcher.</a:t>
            </a:r>
          </a:p>
          <a:p>
            <a:pPr marL="228600" indent="-228600" eaLnBrk="1" fontAlgn="auto" hangingPunct="1">
              <a:spcBef>
                <a:spcPts val="0"/>
              </a:spcBef>
              <a:spcAft>
                <a:spcPts val="0"/>
              </a:spcAft>
              <a:buFont typeface="+mj-lt"/>
              <a:buAutoNum type="arabicPeriod"/>
              <a:defRPr/>
            </a:pPr>
            <a:r>
              <a:rPr lang="en-US" dirty="0" smtClean="0"/>
              <a:t>In the </a:t>
            </a:r>
            <a:r>
              <a:rPr lang="en-US" b="1" dirty="0" smtClean="0"/>
              <a:t>Format Picture </a:t>
            </a:r>
            <a:r>
              <a:rPr lang="en-US" dirty="0" smtClean="0"/>
              <a:t>dialog box, in the left pane, click </a:t>
            </a:r>
            <a:r>
              <a:rPr lang="en-US" b="1" dirty="0" smtClean="0"/>
              <a:t>Picture</a:t>
            </a:r>
            <a:r>
              <a:rPr lang="en-US" dirty="0" smtClean="0"/>
              <a:t>, and then do the following in the </a:t>
            </a:r>
            <a:r>
              <a:rPr lang="en-US" b="1" dirty="0" smtClean="0"/>
              <a:t>Picture</a:t>
            </a:r>
            <a:r>
              <a:rPr lang="en-US" dirty="0" smtClean="0"/>
              <a:t> pane: </a:t>
            </a:r>
          </a:p>
          <a:p>
            <a:pPr marL="685800" lvl="1" indent="-228600" eaLnBrk="1" fontAlgn="auto" hangingPunct="1">
              <a:spcBef>
                <a:spcPts val="0"/>
              </a:spcBef>
              <a:spcAft>
                <a:spcPts val="0"/>
              </a:spcAft>
              <a:buFont typeface="Arial" pitchFamily="34" charset="0"/>
              <a:buChar char="•"/>
              <a:defRPr/>
            </a:pPr>
            <a:r>
              <a:rPr lang="en-US" dirty="0" smtClean="0"/>
              <a:t>Click the button next to </a:t>
            </a:r>
            <a:r>
              <a:rPr lang="en-US" b="1" dirty="0" smtClean="0"/>
              <a:t>Recolor</a:t>
            </a:r>
            <a:r>
              <a:rPr lang="en-US" dirty="0" smtClean="0"/>
              <a:t>, and then select the recolor option that works best with the picture. (</a:t>
            </a:r>
            <a:r>
              <a:rPr lang="en-US" b="1" dirty="0" smtClean="0"/>
              <a:t>Note: </a:t>
            </a:r>
            <a:r>
              <a:rPr lang="en-US" dirty="0" smtClean="0"/>
              <a:t>The first picture in the example above is set to </a:t>
            </a:r>
            <a:r>
              <a:rPr lang="en-US" b="1" dirty="0" smtClean="0"/>
              <a:t>No Recolor</a:t>
            </a:r>
            <a:r>
              <a:rPr lang="en-US" dirty="0" smtClean="0"/>
              <a:t>.)</a:t>
            </a:r>
            <a:endParaRPr lang="en-US" i="1" dirty="0" smtClean="0"/>
          </a:p>
          <a:p>
            <a:pPr marL="685800" lvl="1" indent="-228600" eaLnBrk="1" fontAlgn="auto" hangingPunct="1">
              <a:spcBef>
                <a:spcPts val="0"/>
              </a:spcBef>
              <a:spcAft>
                <a:spcPts val="0"/>
              </a:spcAft>
              <a:buFont typeface="Arial" pitchFamily="34" charset="0"/>
              <a:buChar char="•"/>
              <a:defRPr/>
            </a:pPr>
            <a:r>
              <a:rPr lang="en-US" dirty="0" smtClean="0"/>
              <a:t>In the </a:t>
            </a:r>
            <a:r>
              <a:rPr lang="en-US" b="1" dirty="0" smtClean="0"/>
              <a:t>Brightness</a:t>
            </a:r>
            <a:r>
              <a:rPr lang="en-US" dirty="0" smtClean="0"/>
              <a:t> box, enter </a:t>
            </a:r>
            <a:r>
              <a:rPr lang="en-US" b="1" dirty="0" smtClean="0"/>
              <a:t>50%</a:t>
            </a:r>
            <a:r>
              <a:rPr lang="en-US" dirty="0" smtClean="0"/>
              <a:t>. (</a:t>
            </a:r>
            <a:r>
              <a:rPr lang="en-US" b="1" dirty="0" smtClean="0"/>
              <a:t>Note: </a:t>
            </a:r>
            <a:r>
              <a:rPr lang="en-US" dirty="0" smtClean="0"/>
              <a:t>You may want to adjust the brightness settings for the picture you have chosen.)</a:t>
            </a:r>
          </a:p>
          <a:p>
            <a:pPr marL="228600" indent="-228600" eaLnBrk="1" fontAlgn="auto" hangingPunct="1">
              <a:spcBef>
                <a:spcPts val="0"/>
              </a:spcBef>
              <a:spcAft>
                <a:spcPts val="0"/>
              </a:spcAft>
              <a:buFont typeface="+mj-lt"/>
              <a:buAutoNum type="arabicPeriod"/>
              <a:defRPr/>
            </a:pPr>
            <a:r>
              <a:rPr lang="en-US" dirty="0" smtClean="0"/>
              <a:t>On the </a:t>
            </a:r>
            <a:r>
              <a:rPr lang="en-US" b="1" dirty="0" smtClean="0"/>
              <a:t>Animations</a:t>
            </a:r>
            <a:r>
              <a:rPr lang="en-US" dirty="0" smtClean="0"/>
              <a:t> tab, in the </a:t>
            </a:r>
            <a:r>
              <a:rPr lang="en-US" b="1" dirty="0" smtClean="0"/>
              <a:t>Animations</a:t>
            </a:r>
            <a:r>
              <a:rPr lang="en-US" dirty="0" smtClean="0"/>
              <a:t> group, click </a:t>
            </a:r>
            <a:r>
              <a:rPr lang="en-US" b="1" dirty="0" smtClean="0"/>
              <a:t>Custom</a:t>
            </a:r>
            <a:r>
              <a:rPr lang="en-US" dirty="0" smtClean="0"/>
              <a:t> </a:t>
            </a:r>
            <a:r>
              <a:rPr lang="en-US" b="1" dirty="0" smtClean="0"/>
              <a:t>Animation</a:t>
            </a:r>
            <a:r>
              <a:rPr lang="en-US" dirty="0" smtClean="0"/>
              <a:t>.</a:t>
            </a:r>
          </a:p>
          <a:p>
            <a:pPr marL="228600" indent="-228600" eaLnBrk="1" fontAlgn="auto" hangingPunct="1">
              <a:spcBef>
                <a:spcPts val="0"/>
              </a:spcBef>
              <a:spcAft>
                <a:spcPts val="0"/>
              </a:spcAft>
              <a:buFont typeface="+mj-lt"/>
              <a:buAutoNum type="arabicPeriod"/>
              <a:defRPr/>
            </a:pPr>
            <a:r>
              <a:rPr lang="en-US" dirty="0" smtClean="0"/>
              <a:t>On the slide, select the picture, and then do the following in the </a:t>
            </a:r>
            <a:r>
              <a:rPr lang="en-US" b="1" dirty="0" smtClean="0"/>
              <a:t>Custom Animation </a:t>
            </a:r>
            <a:r>
              <a:rPr lang="en-US" dirty="0" smtClean="0"/>
              <a:t>task pane:</a:t>
            </a:r>
          </a:p>
          <a:p>
            <a:pPr marL="685800" lvl="1" indent="-228600" eaLnBrk="1" fontAlgn="auto" hangingPunct="1">
              <a:spcBef>
                <a:spcPts val="0"/>
              </a:spcBef>
              <a:spcAft>
                <a:spcPts val="0"/>
              </a:spcAft>
              <a:buFont typeface="+mj-lt"/>
              <a:buAutoNum type="arabicPeriod"/>
              <a:defRPr/>
            </a:pPr>
            <a:r>
              <a:rPr lang="en-US" dirty="0" smtClean="0"/>
              <a:t>Click </a:t>
            </a:r>
            <a:r>
              <a:rPr lang="en-US" b="1" dirty="0" smtClean="0"/>
              <a:t>Add Effect</a:t>
            </a:r>
            <a:r>
              <a:rPr lang="en-US" dirty="0" smtClean="0"/>
              <a:t>, point to </a:t>
            </a:r>
            <a:r>
              <a:rPr lang="en-US" b="1" dirty="0" smtClean="0"/>
              <a:t>Entrance</a:t>
            </a:r>
            <a:r>
              <a:rPr lang="en-US" dirty="0" smtClean="0"/>
              <a:t>, and then click </a:t>
            </a:r>
            <a:r>
              <a:rPr lang="en-US" b="1" dirty="0" smtClean="0"/>
              <a:t>More</a:t>
            </a:r>
            <a:r>
              <a:rPr lang="en-US" dirty="0" smtClean="0"/>
              <a:t> </a:t>
            </a:r>
            <a:r>
              <a:rPr lang="en-US" b="1" dirty="0" smtClean="0"/>
              <a:t>Effects</a:t>
            </a:r>
            <a:r>
              <a:rPr lang="en-US" dirty="0" smtClean="0"/>
              <a:t>. In the </a:t>
            </a:r>
            <a:r>
              <a:rPr lang="en-US" b="1" dirty="0" smtClean="0"/>
              <a:t>Add Entrance Effect </a:t>
            </a:r>
            <a:r>
              <a:rPr lang="en-US" dirty="0" smtClean="0"/>
              <a:t>dialog box,</a:t>
            </a:r>
            <a:r>
              <a:rPr lang="en-US" b="1" dirty="0" smtClean="0"/>
              <a:t> </a:t>
            </a:r>
            <a:r>
              <a:rPr lang="en-US" dirty="0" smtClean="0"/>
              <a:t>under </a:t>
            </a:r>
            <a:r>
              <a:rPr lang="en-US" b="1" dirty="0" smtClean="0"/>
              <a:t>Basic</a:t>
            </a:r>
            <a:r>
              <a:rPr lang="en-US" dirty="0" smtClean="0"/>
              <a:t>, click </a:t>
            </a:r>
            <a:r>
              <a:rPr lang="en-US" b="1" dirty="0" smtClean="0"/>
              <a:t>Fly In</a:t>
            </a:r>
            <a:r>
              <a:rPr lang="en-US" dirty="0" smtClean="0"/>
              <a:t>, and then click </a:t>
            </a:r>
            <a:r>
              <a:rPr lang="en-US" b="1" dirty="0" smtClean="0"/>
              <a:t>OK</a:t>
            </a:r>
            <a:r>
              <a:rPr lang="en-US" dirty="0" smtClean="0"/>
              <a:t>.</a:t>
            </a:r>
          </a:p>
          <a:p>
            <a:pPr marL="1143000" lvl="2" indent="-228600" eaLnBrk="1" fontAlgn="auto" hangingPunct="1">
              <a:spcBef>
                <a:spcPts val="0"/>
              </a:spcBef>
              <a:spcAft>
                <a:spcPts val="0"/>
              </a:spcAft>
              <a:buFont typeface="Arial" pitchFamily="34" charset="0"/>
              <a:buChar char="•"/>
              <a:defRPr/>
            </a:pPr>
            <a:r>
              <a:rPr lang="en-US" dirty="0" smtClean="0"/>
              <a:t>Under </a:t>
            </a:r>
            <a:r>
              <a:rPr lang="en-US" b="1" dirty="0" smtClean="0"/>
              <a:t>Modify: Fly In</a:t>
            </a:r>
            <a:r>
              <a:rPr lang="en-US" dirty="0" smtClean="0"/>
              <a:t>, in the </a:t>
            </a:r>
            <a:r>
              <a:rPr lang="en-US" b="1" dirty="0" smtClean="0"/>
              <a:t>Start </a:t>
            </a:r>
            <a:r>
              <a:rPr lang="en-US" dirty="0" smtClean="0"/>
              <a:t>list, select </a:t>
            </a:r>
            <a:r>
              <a:rPr lang="en-US" b="1" dirty="0" smtClean="0"/>
              <a:t>With Previous</a:t>
            </a:r>
            <a:r>
              <a:rPr lang="en-US" dirty="0" smtClean="0"/>
              <a:t>. </a:t>
            </a:r>
          </a:p>
          <a:p>
            <a:pPr marL="1143000" lvl="2" indent="-228600" eaLnBrk="1" fontAlgn="auto" hangingPunct="1">
              <a:spcBef>
                <a:spcPts val="0"/>
              </a:spcBef>
              <a:spcAft>
                <a:spcPts val="0"/>
              </a:spcAft>
              <a:buFont typeface="Arial" pitchFamily="34" charset="0"/>
              <a:buChar char="•"/>
              <a:defRPr/>
            </a:pPr>
            <a:r>
              <a:rPr lang="en-US" dirty="0" smtClean="0"/>
              <a:t>Under </a:t>
            </a:r>
            <a:r>
              <a:rPr lang="en-US" b="1" dirty="0" smtClean="0"/>
              <a:t>Modify: Fly In</a:t>
            </a:r>
            <a:r>
              <a:rPr lang="en-US" dirty="0" smtClean="0"/>
              <a:t>,</a:t>
            </a:r>
            <a:r>
              <a:rPr lang="en-US" b="1" dirty="0" smtClean="0"/>
              <a:t> </a:t>
            </a:r>
            <a:r>
              <a:rPr lang="en-US" dirty="0" smtClean="0"/>
              <a:t>in the </a:t>
            </a:r>
            <a:r>
              <a:rPr lang="en-US" b="1" dirty="0" smtClean="0"/>
              <a:t>Direction</a:t>
            </a:r>
            <a:r>
              <a:rPr lang="en-US" dirty="0" smtClean="0"/>
              <a:t> list, select </a:t>
            </a:r>
            <a:r>
              <a:rPr lang="en-US" b="1" dirty="0" smtClean="0"/>
              <a:t>From Left</a:t>
            </a:r>
            <a:r>
              <a:rPr lang="en-US" dirty="0" smtClean="0"/>
              <a:t>.</a:t>
            </a:r>
          </a:p>
          <a:p>
            <a:pPr marL="1143000" lvl="2" indent="-228600" eaLnBrk="1" fontAlgn="auto" hangingPunct="1">
              <a:spcBef>
                <a:spcPts val="0"/>
              </a:spcBef>
              <a:spcAft>
                <a:spcPts val="0"/>
              </a:spcAft>
              <a:buFont typeface="Arial" pitchFamily="34" charset="0"/>
              <a:buChar char="•"/>
              <a:defRPr/>
            </a:pPr>
            <a:r>
              <a:rPr lang="en-US" dirty="0" smtClean="0"/>
              <a:t>Under </a:t>
            </a:r>
            <a:r>
              <a:rPr lang="en-US" b="1" dirty="0" smtClean="0"/>
              <a:t>Modify: Fly In</a:t>
            </a:r>
            <a:r>
              <a:rPr lang="en-US" dirty="0" smtClean="0"/>
              <a:t>,</a:t>
            </a:r>
            <a:r>
              <a:rPr lang="en-US" b="1" dirty="0" smtClean="0"/>
              <a:t> </a:t>
            </a:r>
            <a:r>
              <a:rPr lang="en-US" dirty="0" smtClean="0"/>
              <a:t>in the </a:t>
            </a:r>
            <a:r>
              <a:rPr lang="en-US" b="1" dirty="0" smtClean="0"/>
              <a:t>Speed </a:t>
            </a:r>
            <a:r>
              <a:rPr lang="en-US" dirty="0" smtClean="0"/>
              <a:t>list, select </a:t>
            </a:r>
            <a:r>
              <a:rPr lang="en-US" b="1" dirty="0" smtClean="0"/>
              <a:t>Fast</a:t>
            </a:r>
            <a:r>
              <a:rPr lang="en-US" dirty="0" smtClean="0"/>
              <a:t>.</a:t>
            </a:r>
          </a:p>
          <a:p>
            <a:pPr marL="685800" lvl="1" indent="-228600" eaLnBrk="1" fontAlgn="auto" hangingPunct="1">
              <a:spcBef>
                <a:spcPts val="0"/>
              </a:spcBef>
              <a:spcAft>
                <a:spcPts val="0"/>
              </a:spcAft>
              <a:buFont typeface="+mj-lt"/>
              <a:buAutoNum type="arabicPeriod"/>
              <a:defRPr/>
            </a:pPr>
            <a:r>
              <a:rPr lang="en-US" dirty="0" smtClean="0"/>
              <a:t>Click </a:t>
            </a:r>
            <a:r>
              <a:rPr lang="en-US" b="1" dirty="0" smtClean="0"/>
              <a:t>Add Effect</a:t>
            </a:r>
            <a:r>
              <a:rPr lang="en-US" dirty="0" smtClean="0"/>
              <a:t>, point to </a:t>
            </a:r>
            <a:r>
              <a:rPr lang="en-US" b="1" dirty="0" smtClean="0"/>
              <a:t>Entrance</a:t>
            </a:r>
            <a:r>
              <a:rPr lang="en-US" dirty="0" smtClean="0"/>
              <a:t>, and then click </a:t>
            </a:r>
            <a:r>
              <a:rPr lang="en-US" b="1" dirty="0" smtClean="0"/>
              <a:t>More</a:t>
            </a:r>
            <a:r>
              <a:rPr lang="en-US" dirty="0" smtClean="0"/>
              <a:t> </a:t>
            </a:r>
            <a:r>
              <a:rPr lang="en-US" b="1" dirty="0" smtClean="0"/>
              <a:t>Effects</a:t>
            </a:r>
            <a:r>
              <a:rPr lang="en-US" dirty="0" smtClean="0"/>
              <a:t>. In the </a:t>
            </a:r>
            <a:r>
              <a:rPr lang="en-US" b="1" dirty="0" smtClean="0"/>
              <a:t>Add Entrance Effect </a:t>
            </a:r>
            <a:r>
              <a:rPr lang="en-US" dirty="0" smtClean="0"/>
              <a:t>dialog box,</a:t>
            </a:r>
            <a:r>
              <a:rPr lang="en-US" b="1" dirty="0" smtClean="0"/>
              <a:t> </a:t>
            </a:r>
            <a:r>
              <a:rPr lang="en-US" dirty="0" smtClean="0"/>
              <a:t>under </a:t>
            </a:r>
            <a:r>
              <a:rPr lang="en-US" b="1" dirty="0" smtClean="0"/>
              <a:t>Subtle</a:t>
            </a:r>
            <a:r>
              <a:rPr lang="en-US" dirty="0" smtClean="0"/>
              <a:t>, click </a:t>
            </a:r>
            <a:r>
              <a:rPr lang="en-US" b="1" dirty="0" smtClean="0"/>
              <a:t>Expand</a:t>
            </a:r>
            <a:r>
              <a:rPr lang="en-US" dirty="0" smtClean="0"/>
              <a:t>, and then click </a:t>
            </a:r>
            <a:r>
              <a:rPr lang="en-US" b="1" dirty="0" smtClean="0"/>
              <a:t>OK</a:t>
            </a:r>
            <a:r>
              <a:rPr lang="en-US" dirty="0" smtClean="0"/>
              <a:t>.</a:t>
            </a:r>
          </a:p>
          <a:p>
            <a:pPr marL="1143000" lvl="2" indent="-228600" eaLnBrk="1" fontAlgn="auto" hangingPunct="1">
              <a:spcBef>
                <a:spcPts val="0"/>
              </a:spcBef>
              <a:spcAft>
                <a:spcPts val="0"/>
              </a:spcAft>
              <a:buFont typeface="Arial" pitchFamily="34" charset="0"/>
              <a:buChar char="•"/>
              <a:defRPr/>
            </a:pPr>
            <a:r>
              <a:rPr lang="en-US" dirty="0" smtClean="0"/>
              <a:t>Under </a:t>
            </a:r>
            <a:r>
              <a:rPr lang="en-US" b="1" dirty="0" smtClean="0"/>
              <a:t>Modify: Expand</a:t>
            </a:r>
            <a:r>
              <a:rPr lang="en-US" dirty="0" smtClean="0"/>
              <a:t>, in the </a:t>
            </a:r>
            <a:r>
              <a:rPr lang="en-US" b="1" dirty="0" smtClean="0"/>
              <a:t>Start </a:t>
            </a:r>
            <a:r>
              <a:rPr lang="en-US" dirty="0" smtClean="0"/>
              <a:t>list, select </a:t>
            </a:r>
            <a:r>
              <a:rPr lang="en-US" b="1" dirty="0" smtClean="0"/>
              <a:t>With Previous</a:t>
            </a:r>
            <a:r>
              <a:rPr lang="en-US" dirty="0" smtClean="0"/>
              <a:t>.</a:t>
            </a:r>
          </a:p>
          <a:p>
            <a:pPr marL="1143000" lvl="2" indent="-228600" eaLnBrk="1" fontAlgn="auto" hangingPunct="1">
              <a:spcBef>
                <a:spcPts val="0"/>
              </a:spcBef>
              <a:spcAft>
                <a:spcPts val="0"/>
              </a:spcAft>
              <a:buFont typeface="Arial" pitchFamily="34" charset="0"/>
              <a:buChar char="•"/>
              <a:defRPr/>
            </a:pPr>
            <a:r>
              <a:rPr lang="en-US" dirty="0" smtClean="0"/>
              <a:t>Under </a:t>
            </a:r>
            <a:r>
              <a:rPr lang="en-US" b="1" dirty="0" smtClean="0"/>
              <a:t>Modify: Expand</a:t>
            </a:r>
            <a:r>
              <a:rPr lang="en-US" dirty="0" smtClean="0"/>
              <a:t>, in the </a:t>
            </a:r>
            <a:r>
              <a:rPr lang="en-US" b="1" dirty="0" smtClean="0"/>
              <a:t>Speed </a:t>
            </a:r>
            <a:r>
              <a:rPr lang="en-US" dirty="0" smtClean="0"/>
              <a:t>list, select </a:t>
            </a:r>
            <a:r>
              <a:rPr lang="en-US" b="1" dirty="0" smtClean="0"/>
              <a:t>Fast</a:t>
            </a:r>
            <a:r>
              <a:rPr lang="en-US" dirty="0" smtClean="0"/>
              <a:t>.</a:t>
            </a:r>
          </a:p>
          <a:p>
            <a:pPr marL="228600" indent="-228600" eaLnBrk="1" fontAlgn="auto" hangingPunct="1">
              <a:spcBef>
                <a:spcPts val="0"/>
              </a:spcBef>
              <a:spcAft>
                <a:spcPts val="0"/>
              </a:spcAft>
              <a:buFont typeface="+mj-lt"/>
              <a:buAutoNum type="arabicPeriod"/>
              <a:defRPr/>
            </a:pPr>
            <a:endParaRPr lang="en-US" dirty="0" smtClean="0"/>
          </a:p>
          <a:p>
            <a:pPr marL="228600" indent="-228600" eaLnBrk="1" fontAlgn="auto" hangingPunct="1">
              <a:spcBef>
                <a:spcPts val="0"/>
              </a:spcBef>
              <a:spcAft>
                <a:spcPts val="0"/>
              </a:spcAft>
              <a:buFont typeface="+mj-lt"/>
              <a:buAutoNum type="arabicPeriod"/>
              <a:defRPr/>
            </a:pPr>
            <a:endParaRPr lang="en-US" dirty="0" smtClean="0"/>
          </a:p>
          <a:p>
            <a:pPr eaLnBrk="1" fontAlgn="auto" hangingPunct="1">
              <a:spcBef>
                <a:spcPts val="0"/>
              </a:spcBef>
              <a:spcAft>
                <a:spcPts val="0"/>
              </a:spcAft>
              <a:buFont typeface="+mj-lt"/>
              <a:buNone/>
              <a:defRPr/>
            </a:pPr>
            <a:r>
              <a:rPr lang="en-US" dirty="0" smtClean="0"/>
              <a:t>To reproduce the second picture with animation effects on this slide, do the following:</a:t>
            </a:r>
          </a:p>
          <a:p>
            <a:pPr marL="228600" indent="-228600" eaLnBrk="1" fontAlgn="auto" hangingPunct="1">
              <a:spcBef>
                <a:spcPts val="0"/>
              </a:spcBef>
              <a:spcAft>
                <a:spcPts val="0"/>
              </a:spcAft>
              <a:buFont typeface="+mj-lt"/>
              <a:buAutoNum type="arabicPeriod"/>
              <a:defRPr/>
            </a:pPr>
            <a:r>
              <a:rPr lang="en-US" dirty="0" smtClean="0"/>
              <a:t>On the slide, select the picture. On th</a:t>
            </a:r>
            <a:r>
              <a:rPr lang="en-US" b="1" dirty="0" smtClean="0"/>
              <a:t>e Home </a:t>
            </a:r>
            <a:r>
              <a:rPr lang="en-US" dirty="0" smtClean="0"/>
              <a:t>tab, in the </a:t>
            </a:r>
            <a:r>
              <a:rPr lang="en-US" b="1" dirty="0" smtClean="0"/>
              <a:t>Clipboard </a:t>
            </a:r>
            <a:r>
              <a:rPr lang="en-US" dirty="0" smtClean="0"/>
              <a:t>group, click the arrow under </a:t>
            </a:r>
            <a:r>
              <a:rPr lang="en-US" b="1" dirty="0" smtClean="0"/>
              <a:t>Paste</a:t>
            </a:r>
            <a:r>
              <a:rPr lang="en-US" dirty="0" smtClean="0"/>
              <a:t>, and then click </a:t>
            </a:r>
            <a:r>
              <a:rPr lang="en-US" b="1" dirty="0" smtClean="0"/>
              <a:t>Duplicate</a:t>
            </a:r>
            <a:r>
              <a:rPr lang="en-US" dirty="0" smtClean="0"/>
              <a:t>.</a:t>
            </a:r>
          </a:p>
          <a:p>
            <a:pPr marL="228600" indent="-228600" eaLnBrk="1" fontAlgn="auto" hangingPunct="1">
              <a:spcBef>
                <a:spcPts val="0"/>
              </a:spcBef>
              <a:spcAft>
                <a:spcPts val="0"/>
              </a:spcAft>
              <a:buFont typeface="+mj-lt"/>
              <a:buAutoNum type="arabicPeriod"/>
              <a:defRPr/>
            </a:pPr>
            <a:r>
              <a:rPr lang="en-US" dirty="0" smtClean="0"/>
              <a:t>Drag the second picture until the left side slightly overlaps the right side of the first picture.</a:t>
            </a:r>
          </a:p>
          <a:p>
            <a:pPr marL="228600" indent="-228600" eaLnBrk="1" fontAlgn="auto" hangingPunct="1">
              <a:spcBef>
                <a:spcPts val="0"/>
              </a:spcBef>
              <a:spcAft>
                <a:spcPts val="0"/>
              </a:spcAft>
              <a:buFont typeface="+mj-lt"/>
              <a:buAutoNum type="arabicPeriod"/>
              <a:defRPr/>
            </a:pPr>
            <a:r>
              <a:rPr lang="en-US" dirty="0" smtClean="0"/>
              <a:t>Select the second picture. Under </a:t>
            </a:r>
            <a:r>
              <a:rPr lang="en-US" b="1" dirty="0" smtClean="0"/>
              <a:t>Picture</a:t>
            </a:r>
            <a:r>
              <a:rPr lang="en-US" dirty="0" smtClean="0"/>
              <a:t> </a:t>
            </a:r>
            <a:r>
              <a:rPr lang="en-US" b="1" dirty="0" smtClean="0"/>
              <a:t>Tools</a:t>
            </a:r>
            <a:r>
              <a:rPr lang="en-US" dirty="0" smtClean="0"/>
              <a:t>, on the </a:t>
            </a:r>
            <a:r>
              <a:rPr lang="en-US" b="1" dirty="0" smtClean="0"/>
              <a:t>Format</a:t>
            </a:r>
            <a:r>
              <a:rPr lang="en-US" dirty="0" smtClean="0"/>
              <a:t> tab, in the bottom right corner of the </a:t>
            </a:r>
            <a:r>
              <a:rPr lang="en-US" b="1" dirty="0" smtClean="0"/>
              <a:t>Picture Styles </a:t>
            </a:r>
            <a:r>
              <a:rPr lang="en-US" dirty="0" smtClean="0"/>
              <a:t>group, click the </a:t>
            </a:r>
            <a:r>
              <a:rPr lang="en-US" b="1" dirty="0" smtClean="0"/>
              <a:t>Format Shape </a:t>
            </a:r>
            <a:r>
              <a:rPr lang="en-US" dirty="0" smtClean="0"/>
              <a:t>dialog box launcher.</a:t>
            </a:r>
          </a:p>
          <a:p>
            <a:pPr marL="228600" indent="-228600" eaLnBrk="1" fontAlgn="auto" hangingPunct="1">
              <a:spcBef>
                <a:spcPts val="0"/>
              </a:spcBef>
              <a:spcAft>
                <a:spcPts val="0"/>
              </a:spcAft>
              <a:buFont typeface="+mj-lt"/>
              <a:buAutoNum type="arabicPeriod"/>
              <a:defRPr/>
            </a:pPr>
            <a:r>
              <a:rPr lang="en-US" dirty="0" smtClean="0"/>
              <a:t>In the </a:t>
            </a:r>
            <a:r>
              <a:rPr lang="en-US" b="1" dirty="0" smtClean="0"/>
              <a:t>Format Picture </a:t>
            </a:r>
            <a:r>
              <a:rPr lang="en-US" dirty="0" smtClean="0"/>
              <a:t>dialog box, in the left pane, click </a:t>
            </a:r>
            <a:r>
              <a:rPr lang="en-US" b="1" dirty="0" smtClean="0"/>
              <a:t>Picture</a:t>
            </a:r>
            <a:r>
              <a:rPr lang="en-US" dirty="0" smtClean="0"/>
              <a:t>. In the </a:t>
            </a:r>
            <a:r>
              <a:rPr lang="en-US" b="1" dirty="0" smtClean="0"/>
              <a:t>Picture</a:t>
            </a:r>
            <a:r>
              <a:rPr lang="en-US" dirty="0" smtClean="0"/>
              <a:t> pane, in the </a:t>
            </a:r>
            <a:r>
              <a:rPr lang="en-US" b="1" dirty="0" smtClean="0"/>
              <a:t>Brightness </a:t>
            </a:r>
            <a:r>
              <a:rPr lang="en-US" dirty="0" smtClean="0"/>
              <a:t>box, enter </a:t>
            </a:r>
            <a:r>
              <a:rPr lang="en-US" b="1" dirty="0" smtClean="0"/>
              <a:t>40%</a:t>
            </a:r>
            <a:r>
              <a:rPr lang="en-US" dirty="0" smtClean="0"/>
              <a:t>. (</a:t>
            </a:r>
            <a:r>
              <a:rPr lang="en-US" b="1" dirty="0" smtClean="0"/>
              <a:t>Note: </a:t>
            </a:r>
            <a:r>
              <a:rPr lang="en-US" dirty="0" smtClean="0"/>
              <a:t>You may want to adjust the brightness settings for the picture you have chosen.)</a:t>
            </a:r>
          </a:p>
          <a:p>
            <a:pPr marL="228600" indent="-228600" eaLnBrk="1" fontAlgn="auto" hangingPunct="1">
              <a:spcBef>
                <a:spcPts val="0"/>
              </a:spcBef>
              <a:spcAft>
                <a:spcPts val="0"/>
              </a:spcAft>
              <a:buFont typeface="+mj-lt"/>
              <a:buAutoNum type="arabicPeriod"/>
              <a:defRPr/>
            </a:pPr>
            <a:r>
              <a:rPr lang="en-US" dirty="0" smtClean="0"/>
              <a:t>Press and hold CTRL, and then select the third and fourth animation effects (fly-in and expand effects for the second picture) in the </a:t>
            </a:r>
            <a:r>
              <a:rPr lang="en-US" b="1" dirty="0" smtClean="0"/>
              <a:t>Custom</a:t>
            </a:r>
            <a:r>
              <a:rPr lang="en-US" dirty="0" smtClean="0"/>
              <a:t> </a:t>
            </a:r>
            <a:r>
              <a:rPr lang="en-US" b="1" dirty="0" smtClean="0"/>
              <a:t>Animation</a:t>
            </a:r>
            <a:r>
              <a:rPr lang="en-US" dirty="0" smtClean="0"/>
              <a:t> task pane. Click the arrow to the right of one of the animation effects, and then click </a:t>
            </a:r>
            <a:r>
              <a:rPr lang="en-US" b="1" dirty="0" smtClean="0"/>
              <a:t>Timing</a:t>
            </a:r>
            <a:r>
              <a:rPr lang="en-US" dirty="0" smtClean="0"/>
              <a:t>. In the </a:t>
            </a:r>
            <a:r>
              <a:rPr lang="en-US" b="1" dirty="0" smtClean="0"/>
              <a:t>Effect Options</a:t>
            </a:r>
            <a:r>
              <a:rPr lang="en-US" dirty="0" smtClean="0"/>
              <a:t> dialog box, on the </a:t>
            </a:r>
            <a:r>
              <a:rPr lang="en-US" b="1" dirty="0" smtClean="0"/>
              <a:t>Timing</a:t>
            </a:r>
            <a:r>
              <a:rPr lang="en-US" dirty="0" smtClean="0"/>
              <a:t> tab, in the </a:t>
            </a:r>
            <a:r>
              <a:rPr lang="en-US" b="1" dirty="0" smtClean="0"/>
              <a:t>Delay</a:t>
            </a:r>
            <a:r>
              <a:rPr lang="en-US" dirty="0" smtClean="0"/>
              <a:t> box, enter </a:t>
            </a:r>
            <a:r>
              <a:rPr lang="en-US" b="1" dirty="0" smtClean="0"/>
              <a:t>0.2</a:t>
            </a:r>
            <a:r>
              <a:rPr lang="en-US" dirty="0" smtClean="0"/>
              <a:t>, and then click </a:t>
            </a:r>
            <a:r>
              <a:rPr lang="en-US" b="1" dirty="0" smtClean="0"/>
              <a:t>OK</a:t>
            </a:r>
            <a:r>
              <a:rPr lang="en-US" dirty="0" smtClean="0"/>
              <a:t>.</a:t>
            </a:r>
          </a:p>
          <a:p>
            <a:pPr marL="228600" indent="-228600" eaLnBrk="1" fontAlgn="auto" hangingPunct="1">
              <a:spcBef>
                <a:spcPts val="0"/>
              </a:spcBef>
              <a:spcAft>
                <a:spcPts val="0"/>
              </a:spcAft>
              <a:buFont typeface="+mj-lt"/>
              <a:buAutoNum type="arabicPeriod"/>
              <a:defRPr/>
            </a:pPr>
            <a:endParaRPr lang="en-US" dirty="0" smtClean="0"/>
          </a:p>
          <a:p>
            <a:pPr marL="228600" indent="-228600" eaLnBrk="1" fontAlgn="auto" hangingPunct="1">
              <a:spcBef>
                <a:spcPts val="0"/>
              </a:spcBef>
              <a:spcAft>
                <a:spcPts val="0"/>
              </a:spcAft>
              <a:buFont typeface="+mj-lt"/>
              <a:buAutoNum type="arabicPeriod"/>
              <a:defRPr/>
            </a:pPr>
            <a:endParaRPr lang="en-US" dirty="0" smtClean="0"/>
          </a:p>
          <a:p>
            <a:pPr marL="228600" indent="-228600" eaLnBrk="1" fontAlgn="auto" hangingPunct="1">
              <a:spcBef>
                <a:spcPts val="0"/>
              </a:spcBef>
              <a:spcAft>
                <a:spcPts val="0"/>
              </a:spcAft>
              <a:buFont typeface="+mj-lt"/>
              <a:buNone/>
              <a:defRPr/>
            </a:pPr>
            <a:r>
              <a:rPr lang="en-US" dirty="0" smtClean="0"/>
              <a:t>To reproduce the third picture with animation effects on this slide, do the following:</a:t>
            </a:r>
          </a:p>
          <a:p>
            <a:pPr marL="228600" indent="-228600" eaLnBrk="1" fontAlgn="auto" hangingPunct="1">
              <a:spcBef>
                <a:spcPts val="0"/>
              </a:spcBef>
              <a:spcAft>
                <a:spcPts val="0"/>
              </a:spcAft>
              <a:buFont typeface="+mj-lt"/>
              <a:buAutoNum type="arabicPeriod"/>
              <a:defRPr/>
            </a:pPr>
            <a:r>
              <a:rPr lang="en-US" dirty="0" smtClean="0"/>
              <a:t>On the slide, select the second picture. On the </a:t>
            </a:r>
            <a:r>
              <a:rPr lang="en-US" b="1" dirty="0" smtClean="0"/>
              <a:t>Home</a:t>
            </a:r>
            <a:r>
              <a:rPr lang="en-US" dirty="0" smtClean="0"/>
              <a:t> tab, in the </a:t>
            </a:r>
            <a:r>
              <a:rPr lang="en-US" b="1" dirty="0" smtClean="0"/>
              <a:t>Clipboard</a:t>
            </a:r>
            <a:r>
              <a:rPr lang="en-US" dirty="0" smtClean="0"/>
              <a:t> group, click the arrow under </a:t>
            </a:r>
            <a:r>
              <a:rPr lang="en-US" b="1" dirty="0" smtClean="0"/>
              <a:t>Paste</a:t>
            </a:r>
            <a:r>
              <a:rPr lang="en-US" dirty="0" smtClean="0"/>
              <a:t>, and then click </a:t>
            </a:r>
            <a:r>
              <a:rPr lang="en-US" b="1" dirty="0" smtClean="0"/>
              <a:t>Duplicate</a:t>
            </a:r>
            <a:r>
              <a:rPr lang="en-US" dirty="0" smtClean="0"/>
              <a:t>.</a:t>
            </a:r>
          </a:p>
          <a:p>
            <a:pPr marL="228600" indent="-228600" eaLnBrk="1" fontAlgn="auto" hangingPunct="1">
              <a:spcBef>
                <a:spcPts val="0"/>
              </a:spcBef>
              <a:spcAft>
                <a:spcPts val="0"/>
              </a:spcAft>
              <a:buFont typeface="+mj-lt"/>
              <a:buAutoNum type="arabicPeriod"/>
              <a:defRPr/>
            </a:pPr>
            <a:r>
              <a:rPr lang="en-US" dirty="0" smtClean="0"/>
              <a:t>Drag the third picture until its left side slightly overlaps the right side of the second picture.</a:t>
            </a:r>
          </a:p>
          <a:p>
            <a:pPr marL="228600" indent="-228600" eaLnBrk="1" fontAlgn="auto" hangingPunct="1">
              <a:spcBef>
                <a:spcPts val="0"/>
              </a:spcBef>
              <a:spcAft>
                <a:spcPts val="0"/>
              </a:spcAft>
              <a:buFont typeface="+mj-lt"/>
              <a:buAutoNum type="arabicPeriod"/>
              <a:defRPr/>
            </a:pPr>
            <a:r>
              <a:rPr lang="en-US" dirty="0" smtClean="0"/>
              <a:t>Select the third picture. Under </a:t>
            </a:r>
            <a:r>
              <a:rPr lang="en-US" b="1" dirty="0" smtClean="0"/>
              <a:t>Picture</a:t>
            </a:r>
            <a:r>
              <a:rPr lang="en-US" dirty="0" smtClean="0"/>
              <a:t> </a:t>
            </a:r>
            <a:r>
              <a:rPr lang="en-US" b="1" dirty="0" smtClean="0"/>
              <a:t>Tools</a:t>
            </a:r>
            <a:r>
              <a:rPr lang="en-US" dirty="0" smtClean="0"/>
              <a:t>, on the </a:t>
            </a:r>
            <a:r>
              <a:rPr lang="en-US" b="1" dirty="0" smtClean="0"/>
              <a:t>Format</a:t>
            </a:r>
            <a:r>
              <a:rPr lang="en-US" dirty="0" smtClean="0"/>
              <a:t> tab, in the bottom right corner of the </a:t>
            </a:r>
            <a:r>
              <a:rPr lang="en-US" b="1" dirty="0" smtClean="0"/>
              <a:t>Picture Styles </a:t>
            </a:r>
            <a:r>
              <a:rPr lang="en-US" dirty="0" smtClean="0"/>
              <a:t>group, click the </a:t>
            </a:r>
            <a:r>
              <a:rPr lang="en-US" b="1" dirty="0" smtClean="0"/>
              <a:t>Format Shape </a:t>
            </a:r>
            <a:r>
              <a:rPr lang="en-US" dirty="0" smtClean="0"/>
              <a:t>dialog box launcher.</a:t>
            </a:r>
          </a:p>
          <a:p>
            <a:pPr marL="228600" indent="-228600" eaLnBrk="1" fontAlgn="auto" hangingPunct="1">
              <a:spcBef>
                <a:spcPts val="0"/>
              </a:spcBef>
              <a:spcAft>
                <a:spcPts val="0"/>
              </a:spcAft>
              <a:buFont typeface="+mj-lt"/>
              <a:buAutoNum type="arabicPeriod"/>
              <a:defRPr/>
            </a:pPr>
            <a:r>
              <a:rPr lang="en-US" dirty="0" smtClean="0"/>
              <a:t>In the </a:t>
            </a:r>
            <a:r>
              <a:rPr lang="en-US" b="1" dirty="0" smtClean="0"/>
              <a:t>Format Picture </a:t>
            </a:r>
            <a:r>
              <a:rPr lang="en-US" dirty="0" smtClean="0"/>
              <a:t>dialog box, in the left pane, click </a:t>
            </a:r>
            <a:r>
              <a:rPr lang="en-US" b="1" dirty="0" smtClean="0"/>
              <a:t>Picture</a:t>
            </a:r>
            <a:r>
              <a:rPr lang="en-US" dirty="0" smtClean="0"/>
              <a:t>. In the </a:t>
            </a:r>
            <a:r>
              <a:rPr lang="en-US" b="1" dirty="0" smtClean="0"/>
              <a:t>Picture</a:t>
            </a:r>
            <a:r>
              <a:rPr lang="en-US" dirty="0" smtClean="0"/>
              <a:t> pane, in the </a:t>
            </a:r>
            <a:r>
              <a:rPr lang="en-US" b="1" dirty="0" smtClean="0"/>
              <a:t>Brightness </a:t>
            </a:r>
            <a:r>
              <a:rPr lang="en-US" dirty="0" smtClean="0"/>
              <a:t>box, enter </a:t>
            </a:r>
            <a:r>
              <a:rPr lang="en-US" b="1" dirty="0" smtClean="0"/>
              <a:t>20%</a:t>
            </a:r>
            <a:r>
              <a:rPr lang="en-US" dirty="0" smtClean="0"/>
              <a:t>. (</a:t>
            </a:r>
            <a:r>
              <a:rPr lang="en-US" b="1" dirty="0" smtClean="0"/>
              <a:t>Note: </a:t>
            </a:r>
            <a:r>
              <a:rPr lang="en-US" dirty="0" smtClean="0"/>
              <a:t>You may want to adjust the brightness settings for the picture you have chosen.)</a:t>
            </a:r>
          </a:p>
          <a:p>
            <a:pPr marL="228600" indent="-228600" eaLnBrk="1" fontAlgn="auto" hangingPunct="1">
              <a:spcBef>
                <a:spcPts val="0"/>
              </a:spcBef>
              <a:spcAft>
                <a:spcPts val="0"/>
              </a:spcAft>
              <a:buFont typeface="+mj-lt"/>
              <a:buAutoNum type="arabicPeriod"/>
              <a:defRPr/>
            </a:pPr>
            <a:r>
              <a:rPr lang="en-US" dirty="0" smtClean="0"/>
              <a:t>Press and hold CTRL, and then select the fifth and sixth animation effects (fly-in and expand effects for the third picture) in the </a:t>
            </a:r>
            <a:r>
              <a:rPr lang="en-US" b="1" dirty="0" smtClean="0"/>
              <a:t>Custom</a:t>
            </a:r>
            <a:r>
              <a:rPr lang="en-US" dirty="0" smtClean="0"/>
              <a:t> </a:t>
            </a:r>
            <a:r>
              <a:rPr lang="en-US" b="1" dirty="0" smtClean="0"/>
              <a:t>Animation</a:t>
            </a:r>
            <a:r>
              <a:rPr lang="en-US" dirty="0" smtClean="0"/>
              <a:t> task pane. Click the arrow to the right of one of the animation effects, and then click </a:t>
            </a:r>
            <a:r>
              <a:rPr lang="en-US" b="1" dirty="0" smtClean="0"/>
              <a:t>Timing</a:t>
            </a:r>
            <a:r>
              <a:rPr lang="en-US" dirty="0" smtClean="0"/>
              <a:t>. In the </a:t>
            </a:r>
            <a:r>
              <a:rPr lang="en-US" b="1" dirty="0" smtClean="0"/>
              <a:t>Effect Options</a:t>
            </a:r>
            <a:r>
              <a:rPr lang="en-US" dirty="0" smtClean="0"/>
              <a:t> dialog box, on the </a:t>
            </a:r>
            <a:r>
              <a:rPr lang="en-US" b="1" dirty="0" smtClean="0"/>
              <a:t>Timing</a:t>
            </a:r>
            <a:r>
              <a:rPr lang="en-US" dirty="0" smtClean="0"/>
              <a:t> tab, in the </a:t>
            </a:r>
            <a:r>
              <a:rPr lang="en-US" b="1" dirty="0" smtClean="0"/>
              <a:t>Delay</a:t>
            </a:r>
            <a:r>
              <a:rPr lang="en-US" dirty="0" smtClean="0"/>
              <a:t> box, enter </a:t>
            </a:r>
            <a:r>
              <a:rPr lang="en-US" b="1" dirty="0" smtClean="0"/>
              <a:t>0.4</a:t>
            </a:r>
            <a:r>
              <a:rPr lang="en-US" dirty="0" smtClean="0"/>
              <a:t>, and then click </a:t>
            </a:r>
            <a:r>
              <a:rPr lang="en-US" b="1" dirty="0" smtClean="0"/>
              <a:t>OK</a:t>
            </a:r>
            <a:r>
              <a:rPr lang="en-US" dirty="0" smtClean="0"/>
              <a:t>.</a:t>
            </a:r>
          </a:p>
          <a:p>
            <a:pPr marL="228600" indent="-228600" eaLnBrk="1" fontAlgn="auto" hangingPunct="1">
              <a:spcBef>
                <a:spcPts val="0"/>
              </a:spcBef>
              <a:spcAft>
                <a:spcPts val="0"/>
              </a:spcAft>
              <a:buFont typeface="+mj-lt"/>
              <a:buAutoNum type="arabicPeriod"/>
              <a:defRPr/>
            </a:pPr>
            <a:endParaRPr lang="en-US" dirty="0" smtClean="0"/>
          </a:p>
          <a:p>
            <a:pPr marL="228600" indent="-228600" eaLnBrk="1" fontAlgn="auto" hangingPunct="1">
              <a:spcBef>
                <a:spcPts val="0"/>
              </a:spcBef>
              <a:spcAft>
                <a:spcPts val="0"/>
              </a:spcAft>
              <a:buFont typeface="+mj-lt"/>
              <a:buAutoNum type="arabicPeriod"/>
              <a:defRPr/>
            </a:pPr>
            <a:endParaRPr lang="en-US" dirty="0" smtClean="0"/>
          </a:p>
          <a:p>
            <a:pPr eaLnBrk="1" fontAlgn="auto" hangingPunct="1">
              <a:spcBef>
                <a:spcPts val="0"/>
              </a:spcBef>
              <a:spcAft>
                <a:spcPts val="0"/>
              </a:spcAft>
              <a:buFont typeface="+mj-lt"/>
              <a:buNone/>
              <a:defRPr/>
            </a:pPr>
            <a:r>
              <a:rPr lang="en-US" dirty="0" smtClean="0"/>
              <a:t>To reproduce the fourth picture with animation effects on this slide, do the following:</a:t>
            </a:r>
          </a:p>
          <a:p>
            <a:pPr marL="228600" indent="-228600" eaLnBrk="1" fontAlgn="auto" hangingPunct="1">
              <a:spcBef>
                <a:spcPts val="0"/>
              </a:spcBef>
              <a:spcAft>
                <a:spcPts val="0"/>
              </a:spcAft>
              <a:buFont typeface="+mj-lt"/>
              <a:buAutoNum type="arabicPeriod"/>
              <a:defRPr/>
            </a:pPr>
            <a:r>
              <a:rPr lang="en-US" dirty="0" smtClean="0"/>
              <a:t>On the slide, select the third picture. On the </a:t>
            </a:r>
            <a:r>
              <a:rPr lang="en-US" b="1" dirty="0" smtClean="0"/>
              <a:t>Home</a:t>
            </a:r>
            <a:r>
              <a:rPr lang="en-US" dirty="0" smtClean="0"/>
              <a:t> tab, in the </a:t>
            </a:r>
            <a:r>
              <a:rPr lang="en-US" b="1" dirty="0" smtClean="0"/>
              <a:t>Clipboard</a:t>
            </a:r>
            <a:r>
              <a:rPr lang="en-US" dirty="0" smtClean="0"/>
              <a:t> group, click the arrow under </a:t>
            </a:r>
            <a:r>
              <a:rPr lang="en-US" b="1" dirty="0" smtClean="0"/>
              <a:t>Paste</a:t>
            </a:r>
            <a:r>
              <a:rPr lang="en-US" dirty="0" smtClean="0"/>
              <a:t>, and then click </a:t>
            </a:r>
            <a:r>
              <a:rPr lang="en-US" b="1" dirty="0" smtClean="0"/>
              <a:t>Duplicate</a:t>
            </a:r>
            <a:r>
              <a:rPr lang="en-US" dirty="0" smtClean="0"/>
              <a:t>.</a:t>
            </a:r>
          </a:p>
          <a:p>
            <a:pPr marL="228600" indent="-228600" eaLnBrk="1" fontAlgn="auto" hangingPunct="1">
              <a:spcBef>
                <a:spcPts val="0"/>
              </a:spcBef>
              <a:spcAft>
                <a:spcPts val="0"/>
              </a:spcAft>
              <a:buFont typeface="+mj-lt"/>
              <a:buAutoNum type="arabicPeriod"/>
              <a:defRPr/>
            </a:pPr>
            <a:r>
              <a:rPr lang="en-US" dirty="0" smtClean="0"/>
              <a:t>Drag the fourth picture until its left side slightly overlaps the right side of the third picture.</a:t>
            </a:r>
          </a:p>
          <a:p>
            <a:pPr marL="228600" indent="-228600" eaLnBrk="1" fontAlgn="auto" hangingPunct="1">
              <a:spcBef>
                <a:spcPts val="0"/>
              </a:spcBef>
              <a:spcAft>
                <a:spcPts val="0"/>
              </a:spcAft>
              <a:buFont typeface="+mj-lt"/>
              <a:buAutoNum type="arabicPeriod"/>
              <a:defRPr/>
            </a:pPr>
            <a:r>
              <a:rPr lang="en-US" dirty="0" smtClean="0"/>
              <a:t>Select the fourth picture. Under </a:t>
            </a:r>
            <a:r>
              <a:rPr lang="en-US" b="1" dirty="0" smtClean="0"/>
              <a:t>Picture</a:t>
            </a:r>
            <a:r>
              <a:rPr lang="en-US" dirty="0" smtClean="0"/>
              <a:t> </a:t>
            </a:r>
            <a:r>
              <a:rPr lang="en-US" b="1" dirty="0" smtClean="0"/>
              <a:t>Tools</a:t>
            </a:r>
            <a:r>
              <a:rPr lang="en-US" dirty="0" smtClean="0"/>
              <a:t>, on the </a:t>
            </a:r>
            <a:r>
              <a:rPr lang="en-US" b="1" dirty="0" smtClean="0"/>
              <a:t>Format</a:t>
            </a:r>
            <a:r>
              <a:rPr lang="en-US" dirty="0" smtClean="0"/>
              <a:t> tab, in the bottom right corner of the </a:t>
            </a:r>
            <a:r>
              <a:rPr lang="en-US" b="1" dirty="0" smtClean="0"/>
              <a:t>Picture Styles </a:t>
            </a:r>
            <a:r>
              <a:rPr lang="en-US" dirty="0" smtClean="0"/>
              <a:t>group, click the </a:t>
            </a:r>
            <a:r>
              <a:rPr lang="en-US" b="1" dirty="0" smtClean="0"/>
              <a:t>Format Shape </a:t>
            </a:r>
            <a:r>
              <a:rPr lang="en-US" dirty="0" smtClean="0"/>
              <a:t>dialog box launcher.</a:t>
            </a:r>
          </a:p>
          <a:p>
            <a:pPr marL="228600" indent="-228600" eaLnBrk="1" fontAlgn="auto" hangingPunct="1">
              <a:spcBef>
                <a:spcPts val="0"/>
              </a:spcBef>
              <a:spcAft>
                <a:spcPts val="0"/>
              </a:spcAft>
              <a:buFont typeface="+mj-lt"/>
              <a:buAutoNum type="arabicPeriod"/>
              <a:defRPr/>
            </a:pPr>
            <a:r>
              <a:rPr lang="en-US" dirty="0" smtClean="0"/>
              <a:t>In the </a:t>
            </a:r>
            <a:r>
              <a:rPr lang="en-US" b="1" dirty="0" smtClean="0"/>
              <a:t>Format Picture </a:t>
            </a:r>
            <a:r>
              <a:rPr lang="en-US" dirty="0" smtClean="0"/>
              <a:t>dialog box, in the left pane, click </a:t>
            </a:r>
            <a:r>
              <a:rPr lang="en-US" b="1" dirty="0" smtClean="0"/>
              <a:t>Picture</a:t>
            </a:r>
            <a:r>
              <a:rPr lang="en-US" dirty="0" smtClean="0"/>
              <a:t>. In the </a:t>
            </a:r>
            <a:r>
              <a:rPr lang="en-US" b="1" dirty="0" smtClean="0"/>
              <a:t>Picture</a:t>
            </a:r>
            <a:r>
              <a:rPr lang="en-US" dirty="0" smtClean="0"/>
              <a:t> pane, in the </a:t>
            </a:r>
            <a:r>
              <a:rPr lang="en-US" b="1" dirty="0" smtClean="0"/>
              <a:t>Brightness </a:t>
            </a:r>
            <a:r>
              <a:rPr lang="en-US" dirty="0" smtClean="0"/>
              <a:t>box, enter </a:t>
            </a:r>
            <a:r>
              <a:rPr lang="en-US" b="1" dirty="0" smtClean="0"/>
              <a:t>0%</a:t>
            </a:r>
            <a:r>
              <a:rPr lang="en-US" dirty="0" smtClean="0"/>
              <a:t>. </a:t>
            </a:r>
          </a:p>
          <a:p>
            <a:pPr marL="228600" indent="-228600" eaLnBrk="1" fontAlgn="auto" hangingPunct="1">
              <a:spcBef>
                <a:spcPts val="0"/>
              </a:spcBef>
              <a:spcAft>
                <a:spcPts val="0"/>
              </a:spcAft>
              <a:buFont typeface="+mj-lt"/>
              <a:buAutoNum type="arabicPeriod"/>
              <a:defRPr/>
            </a:pPr>
            <a:r>
              <a:rPr lang="en-US" dirty="0" smtClean="0"/>
              <a:t>Press and hold CTRL, and then select the seventh and eighth animation effects (fly-in and expand effects for the fourth picture) in the </a:t>
            </a:r>
            <a:r>
              <a:rPr lang="en-US" b="1" dirty="0" smtClean="0"/>
              <a:t>Custom</a:t>
            </a:r>
            <a:r>
              <a:rPr lang="en-US" dirty="0" smtClean="0"/>
              <a:t> </a:t>
            </a:r>
            <a:r>
              <a:rPr lang="en-US" b="1" dirty="0" smtClean="0"/>
              <a:t>Animation</a:t>
            </a:r>
            <a:r>
              <a:rPr lang="en-US" dirty="0" smtClean="0"/>
              <a:t> pane. Click the arrow to the right of one of the animation effects, and then click </a:t>
            </a:r>
            <a:r>
              <a:rPr lang="en-US" b="1" dirty="0" smtClean="0"/>
              <a:t>Timing</a:t>
            </a:r>
            <a:r>
              <a:rPr lang="en-US" dirty="0" smtClean="0"/>
              <a:t>. In the </a:t>
            </a:r>
            <a:r>
              <a:rPr lang="en-US" b="1" dirty="0" smtClean="0"/>
              <a:t>Effect Options</a:t>
            </a:r>
            <a:r>
              <a:rPr lang="en-US" dirty="0" smtClean="0"/>
              <a:t> dialog box, on the </a:t>
            </a:r>
            <a:r>
              <a:rPr lang="en-US" b="1" dirty="0" smtClean="0"/>
              <a:t>Timing</a:t>
            </a:r>
            <a:r>
              <a:rPr lang="en-US" dirty="0" smtClean="0"/>
              <a:t> tab, in the </a:t>
            </a:r>
            <a:r>
              <a:rPr lang="en-US" b="1" dirty="0" smtClean="0"/>
              <a:t>Delay</a:t>
            </a:r>
            <a:r>
              <a:rPr lang="en-US" dirty="0" smtClean="0"/>
              <a:t> box, enter </a:t>
            </a:r>
            <a:r>
              <a:rPr lang="en-US" b="1" dirty="0" smtClean="0"/>
              <a:t>0.6</a:t>
            </a:r>
            <a:r>
              <a:rPr lang="en-US" dirty="0" smtClean="0"/>
              <a:t>, and then click </a:t>
            </a:r>
            <a:r>
              <a:rPr lang="en-US" b="1" dirty="0" smtClean="0"/>
              <a:t>OK</a:t>
            </a:r>
            <a:r>
              <a:rPr lang="en-US" dirty="0" smtClean="0"/>
              <a:t>.</a:t>
            </a:r>
          </a:p>
          <a:p>
            <a:pPr marL="228600" indent="-228600" eaLnBrk="1" fontAlgn="auto" hangingPunct="1">
              <a:spcBef>
                <a:spcPts val="0"/>
              </a:spcBef>
              <a:spcAft>
                <a:spcPts val="0"/>
              </a:spcAft>
              <a:buFont typeface="+mj-lt"/>
              <a:buNone/>
              <a:defRPr/>
            </a:pPr>
            <a:endParaRPr lang="en-US" dirty="0" smtClean="0"/>
          </a:p>
          <a:p>
            <a:pPr marL="228600" indent="-228600" eaLnBrk="1" fontAlgn="auto" hangingPunct="1">
              <a:spcBef>
                <a:spcPts val="0"/>
              </a:spcBef>
              <a:spcAft>
                <a:spcPts val="0"/>
              </a:spcAft>
              <a:buFont typeface="+mj-lt"/>
              <a:buNone/>
              <a:defRPr/>
            </a:pPr>
            <a:endParaRPr lang="en-US" dirty="0" smtClean="0"/>
          </a:p>
          <a:p>
            <a:pPr marL="228600" indent="-228600" eaLnBrk="1" fontAlgn="auto" hangingPunct="1">
              <a:spcBef>
                <a:spcPts val="0"/>
              </a:spcBef>
              <a:spcAft>
                <a:spcPts val="0"/>
              </a:spcAft>
              <a:buFont typeface="+mj-lt"/>
              <a:buNone/>
              <a:defRPr/>
            </a:pPr>
            <a:r>
              <a:rPr lang="en-US" dirty="0" smtClean="0"/>
              <a:t>To reproduce the fifth picture with animation effects on this slide, do the following:</a:t>
            </a:r>
          </a:p>
          <a:p>
            <a:pPr marL="228600" indent="-228600" eaLnBrk="1" fontAlgn="auto" hangingPunct="1">
              <a:spcBef>
                <a:spcPts val="0"/>
              </a:spcBef>
              <a:spcAft>
                <a:spcPts val="0"/>
              </a:spcAft>
              <a:buFont typeface="+mj-lt"/>
              <a:buAutoNum type="arabicPeriod"/>
              <a:defRPr/>
            </a:pPr>
            <a:r>
              <a:rPr lang="en-US" dirty="0" smtClean="0"/>
              <a:t>On the slide, select the fourth picture. On the </a:t>
            </a:r>
            <a:r>
              <a:rPr lang="en-US" b="1" dirty="0" smtClean="0"/>
              <a:t>Home</a:t>
            </a:r>
            <a:r>
              <a:rPr lang="en-US" dirty="0" smtClean="0"/>
              <a:t> tab, in the </a:t>
            </a:r>
            <a:r>
              <a:rPr lang="en-US" b="1" dirty="0" smtClean="0"/>
              <a:t>Clipboard</a:t>
            </a:r>
            <a:r>
              <a:rPr lang="en-US" dirty="0" smtClean="0"/>
              <a:t> group, click the arrow under </a:t>
            </a:r>
            <a:r>
              <a:rPr lang="en-US" b="1" dirty="0" smtClean="0"/>
              <a:t>Paste</a:t>
            </a:r>
            <a:r>
              <a:rPr lang="en-US" dirty="0" smtClean="0"/>
              <a:t>, and then click </a:t>
            </a:r>
            <a:r>
              <a:rPr lang="en-US" b="1" dirty="0" smtClean="0"/>
              <a:t>Duplicate</a:t>
            </a:r>
            <a:r>
              <a:rPr lang="en-US" dirty="0" smtClean="0"/>
              <a:t>.</a:t>
            </a:r>
          </a:p>
          <a:p>
            <a:pPr marL="228600" indent="-228600" eaLnBrk="1" fontAlgn="auto" hangingPunct="1">
              <a:spcBef>
                <a:spcPts val="0"/>
              </a:spcBef>
              <a:spcAft>
                <a:spcPts val="0"/>
              </a:spcAft>
              <a:buFont typeface="+mj-lt"/>
              <a:buAutoNum type="arabicPeriod"/>
              <a:defRPr/>
            </a:pPr>
            <a:r>
              <a:rPr lang="en-US" dirty="0" smtClean="0"/>
              <a:t>Drag the fifth picture until its left side slightly overlaps the right side of the fourth picture.</a:t>
            </a:r>
          </a:p>
          <a:p>
            <a:pPr marL="228600" indent="-228600" eaLnBrk="1" fontAlgn="auto" hangingPunct="1">
              <a:spcBef>
                <a:spcPts val="0"/>
              </a:spcBef>
              <a:spcAft>
                <a:spcPts val="0"/>
              </a:spcAft>
              <a:buFont typeface="+mj-lt"/>
              <a:buAutoNum type="arabicPeriod"/>
              <a:defRPr/>
            </a:pPr>
            <a:r>
              <a:rPr lang="en-US" dirty="0" smtClean="0"/>
              <a:t>Select the fifth picture. Under </a:t>
            </a:r>
            <a:r>
              <a:rPr lang="en-US" b="1" dirty="0" smtClean="0"/>
              <a:t>Picture</a:t>
            </a:r>
            <a:r>
              <a:rPr lang="en-US" dirty="0" smtClean="0"/>
              <a:t> </a:t>
            </a:r>
            <a:r>
              <a:rPr lang="en-US" b="1" dirty="0" smtClean="0"/>
              <a:t>Tools</a:t>
            </a:r>
            <a:r>
              <a:rPr lang="en-US" dirty="0" smtClean="0"/>
              <a:t>, on the </a:t>
            </a:r>
            <a:r>
              <a:rPr lang="en-US" b="1" dirty="0" smtClean="0"/>
              <a:t>Format</a:t>
            </a:r>
            <a:r>
              <a:rPr lang="en-US" dirty="0" smtClean="0"/>
              <a:t> tab, in the bottom right corner of the </a:t>
            </a:r>
            <a:r>
              <a:rPr lang="en-US" b="1" dirty="0" smtClean="0"/>
              <a:t>Picture Styles </a:t>
            </a:r>
            <a:r>
              <a:rPr lang="en-US" dirty="0" smtClean="0"/>
              <a:t>group, click the </a:t>
            </a:r>
            <a:r>
              <a:rPr lang="en-US" b="1" dirty="0" smtClean="0"/>
              <a:t>Format Shape </a:t>
            </a:r>
            <a:r>
              <a:rPr lang="en-US" dirty="0" smtClean="0"/>
              <a:t>dialog box launcher.</a:t>
            </a:r>
          </a:p>
          <a:p>
            <a:pPr marL="228600" indent="-228600" eaLnBrk="1" fontAlgn="auto" hangingPunct="1">
              <a:spcBef>
                <a:spcPts val="0"/>
              </a:spcBef>
              <a:spcAft>
                <a:spcPts val="0"/>
              </a:spcAft>
              <a:buFont typeface="+mj-lt"/>
              <a:buAutoNum type="arabicPeriod"/>
              <a:defRPr/>
            </a:pPr>
            <a:r>
              <a:rPr lang="en-US" dirty="0" smtClean="0"/>
              <a:t>In the </a:t>
            </a:r>
            <a:r>
              <a:rPr lang="en-US" b="1" dirty="0" smtClean="0"/>
              <a:t>Format Picture </a:t>
            </a:r>
            <a:r>
              <a:rPr lang="en-US" dirty="0" smtClean="0"/>
              <a:t>dialog box, in the left pane, click </a:t>
            </a:r>
            <a:r>
              <a:rPr lang="en-US" b="1" dirty="0" smtClean="0"/>
              <a:t>Picture</a:t>
            </a:r>
            <a:r>
              <a:rPr lang="en-US" dirty="0" smtClean="0"/>
              <a:t>. In the </a:t>
            </a:r>
            <a:r>
              <a:rPr lang="en-US" b="1" dirty="0" smtClean="0"/>
              <a:t>Picture</a:t>
            </a:r>
            <a:r>
              <a:rPr lang="en-US" dirty="0" smtClean="0"/>
              <a:t> pane, click the button next to </a:t>
            </a:r>
            <a:r>
              <a:rPr lang="en-US" b="1" dirty="0" smtClean="0"/>
              <a:t>Recolor</a:t>
            </a:r>
            <a:r>
              <a:rPr lang="en-US" dirty="0" smtClean="0"/>
              <a:t>, and then under </a:t>
            </a:r>
            <a:r>
              <a:rPr lang="en-US" b="1" dirty="0" smtClean="0"/>
              <a:t>No Recolor </a:t>
            </a:r>
            <a:r>
              <a:rPr lang="en-US" dirty="0" smtClean="0"/>
              <a:t>click </a:t>
            </a:r>
            <a:r>
              <a:rPr lang="en-US" b="1" dirty="0" smtClean="0"/>
              <a:t>No Recolor</a:t>
            </a:r>
            <a:r>
              <a:rPr lang="en-US" dirty="0" smtClean="0"/>
              <a:t>. </a:t>
            </a:r>
          </a:p>
          <a:p>
            <a:pPr marL="228600" indent="-228600" eaLnBrk="1" fontAlgn="auto" hangingPunct="1">
              <a:spcBef>
                <a:spcPts val="0"/>
              </a:spcBef>
              <a:spcAft>
                <a:spcPts val="0"/>
              </a:spcAft>
              <a:buFont typeface="+mj-lt"/>
              <a:buAutoNum type="arabicPeriod"/>
              <a:defRPr/>
            </a:pPr>
            <a:r>
              <a:rPr lang="en-US" dirty="0" smtClean="0"/>
              <a:t>Press and hold CTRL, and then select the ninth and 10th animation effects (fly-in and expand effects for the fifth picture) in the </a:t>
            </a:r>
            <a:r>
              <a:rPr lang="en-US" b="1" dirty="0" smtClean="0"/>
              <a:t>Custom</a:t>
            </a:r>
            <a:r>
              <a:rPr lang="en-US" dirty="0" smtClean="0"/>
              <a:t> </a:t>
            </a:r>
            <a:r>
              <a:rPr lang="en-US" b="1" dirty="0" smtClean="0"/>
              <a:t>Animation</a:t>
            </a:r>
            <a:r>
              <a:rPr lang="en-US" dirty="0" smtClean="0"/>
              <a:t> task pane. Click the arrow to the right of one of the selected animation effects, and then click </a:t>
            </a:r>
            <a:r>
              <a:rPr lang="en-US" b="1" dirty="0" smtClean="0"/>
              <a:t>Timing</a:t>
            </a:r>
            <a:r>
              <a:rPr lang="en-US" dirty="0" smtClean="0"/>
              <a:t>. In the </a:t>
            </a:r>
            <a:r>
              <a:rPr lang="en-US" b="1" dirty="0" smtClean="0"/>
              <a:t>Effect Options</a:t>
            </a:r>
            <a:r>
              <a:rPr lang="en-US" dirty="0" smtClean="0"/>
              <a:t> dialog box, on the </a:t>
            </a:r>
            <a:r>
              <a:rPr lang="en-US" b="1" dirty="0" smtClean="0"/>
              <a:t>Timing</a:t>
            </a:r>
            <a:r>
              <a:rPr lang="en-US" dirty="0" smtClean="0"/>
              <a:t> tab, in the </a:t>
            </a:r>
            <a:r>
              <a:rPr lang="en-US" b="1" dirty="0" smtClean="0"/>
              <a:t>Delay</a:t>
            </a:r>
            <a:r>
              <a:rPr lang="en-US" dirty="0" smtClean="0"/>
              <a:t> box, enter </a:t>
            </a:r>
            <a:r>
              <a:rPr lang="en-US" b="1" dirty="0" smtClean="0"/>
              <a:t>0.8</a:t>
            </a:r>
            <a:r>
              <a:rPr lang="en-US" dirty="0" smtClean="0"/>
              <a:t>, and then click </a:t>
            </a:r>
            <a:r>
              <a:rPr lang="en-US" b="1" dirty="0" smtClean="0"/>
              <a:t>OK</a:t>
            </a:r>
            <a:r>
              <a:rPr lang="en-US" dirty="0" smtClean="0"/>
              <a:t>.</a:t>
            </a:r>
          </a:p>
          <a:p>
            <a:pPr marL="228600" indent="-228600" eaLnBrk="1" fontAlgn="auto" hangingPunct="1">
              <a:spcBef>
                <a:spcPts val="0"/>
              </a:spcBef>
              <a:spcAft>
                <a:spcPts val="0"/>
              </a:spcAft>
              <a:buFont typeface="+mj-lt"/>
              <a:buAutoNum type="arabicPeriod" startAt="22"/>
              <a:defRPr/>
            </a:pPr>
            <a:endParaRPr lang="en-US" dirty="0" smtClean="0"/>
          </a:p>
          <a:p>
            <a:pPr marL="228600" indent="-228600" eaLnBrk="1" fontAlgn="auto" hangingPunct="1">
              <a:spcBef>
                <a:spcPts val="0"/>
              </a:spcBef>
              <a:spcAft>
                <a:spcPts val="0"/>
              </a:spcAft>
              <a:buFont typeface="+mj-lt"/>
              <a:buAutoNum type="arabicPeriod" startAt="22"/>
              <a:defRPr/>
            </a:pPr>
            <a:endParaRPr lang="en-US" dirty="0" smtClean="0"/>
          </a:p>
          <a:p>
            <a:pPr marL="228600" indent="-228600" eaLnBrk="1" fontAlgn="auto" hangingPunct="1">
              <a:spcBef>
                <a:spcPts val="0"/>
              </a:spcBef>
              <a:spcAft>
                <a:spcPts val="0"/>
              </a:spcAft>
              <a:buFont typeface="+mj-lt"/>
              <a:buNone/>
              <a:defRPr/>
            </a:pPr>
            <a:r>
              <a:rPr lang="en-US" dirty="0" smtClean="0"/>
              <a:t>To reproduce the animation effects for the text box on this slide, do the following:</a:t>
            </a:r>
          </a:p>
          <a:p>
            <a:pPr marL="228600" indent="-228600" eaLnBrk="1" fontAlgn="auto" hangingPunct="1">
              <a:spcBef>
                <a:spcPts val="0"/>
              </a:spcBef>
              <a:spcAft>
                <a:spcPts val="0"/>
              </a:spcAft>
              <a:buFont typeface="+mj-lt"/>
              <a:buAutoNum type="arabicPeriod"/>
              <a:defRPr/>
            </a:pPr>
            <a:r>
              <a:rPr lang="en-US" dirty="0" smtClean="0"/>
              <a:t>On the </a:t>
            </a:r>
            <a:r>
              <a:rPr lang="en-US" b="1" dirty="0" smtClean="0"/>
              <a:t>Home</a:t>
            </a:r>
            <a:r>
              <a:rPr lang="en-US" dirty="0" smtClean="0"/>
              <a:t> tab, in the </a:t>
            </a:r>
            <a:r>
              <a:rPr lang="en-US" b="1" dirty="0" smtClean="0"/>
              <a:t>Editing</a:t>
            </a:r>
            <a:r>
              <a:rPr lang="en-US" dirty="0" smtClean="0"/>
              <a:t> group, click </a:t>
            </a:r>
            <a:r>
              <a:rPr lang="en-US" b="1" dirty="0" smtClean="0"/>
              <a:t>Select</a:t>
            </a:r>
            <a:r>
              <a:rPr lang="en-US" dirty="0" smtClean="0"/>
              <a:t>, and then click </a:t>
            </a:r>
            <a:r>
              <a:rPr lang="en-US" b="1" dirty="0" smtClean="0"/>
              <a:t>Selection Pane</a:t>
            </a:r>
            <a:r>
              <a:rPr lang="en-US" dirty="0" smtClean="0"/>
              <a:t>.</a:t>
            </a:r>
          </a:p>
          <a:p>
            <a:pPr marL="228600" indent="-228600" eaLnBrk="1" fontAlgn="auto" hangingPunct="1">
              <a:spcBef>
                <a:spcPts val="0"/>
              </a:spcBef>
              <a:spcAft>
                <a:spcPts val="0"/>
              </a:spcAft>
              <a:buFont typeface="+mj-lt"/>
              <a:buAutoNum type="arabicPeriod"/>
              <a:defRPr/>
            </a:pPr>
            <a:r>
              <a:rPr lang="en-US" dirty="0" smtClean="0"/>
              <a:t>In the </a:t>
            </a:r>
            <a:r>
              <a:rPr lang="en-US" b="1" dirty="0" smtClean="0"/>
              <a:t>Selection and Visibility</a:t>
            </a:r>
            <a:r>
              <a:rPr lang="en-US" dirty="0" smtClean="0"/>
              <a:t> pane, select the text box, and then do the following in the </a:t>
            </a:r>
            <a:r>
              <a:rPr lang="en-US" b="1" dirty="0" smtClean="0"/>
              <a:t>Custom</a:t>
            </a:r>
            <a:r>
              <a:rPr lang="en-US" dirty="0" smtClean="0"/>
              <a:t> </a:t>
            </a:r>
            <a:r>
              <a:rPr lang="en-US" b="1" dirty="0" smtClean="0"/>
              <a:t>Animation</a:t>
            </a:r>
            <a:r>
              <a:rPr lang="en-US" dirty="0" smtClean="0"/>
              <a:t> task pane:</a:t>
            </a:r>
          </a:p>
          <a:p>
            <a:pPr marL="685800" lvl="1" indent="-228600" eaLnBrk="1" fontAlgn="auto" hangingPunct="1">
              <a:spcBef>
                <a:spcPts val="0"/>
              </a:spcBef>
              <a:spcAft>
                <a:spcPts val="0"/>
              </a:spcAft>
              <a:buFont typeface="+mj-lt"/>
              <a:buAutoNum type="arabicPeriod"/>
              <a:defRPr/>
            </a:pPr>
            <a:r>
              <a:rPr lang="en-US" dirty="0" smtClean="0"/>
              <a:t>Click </a:t>
            </a:r>
            <a:r>
              <a:rPr lang="en-US" b="1" dirty="0" smtClean="0"/>
              <a:t>Add Effect</a:t>
            </a:r>
            <a:r>
              <a:rPr lang="en-US" dirty="0" smtClean="0"/>
              <a:t>, point to </a:t>
            </a:r>
            <a:r>
              <a:rPr lang="en-US" b="1" dirty="0" smtClean="0"/>
              <a:t>Entrance</a:t>
            </a:r>
            <a:r>
              <a:rPr lang="en-US" dirty="0" smtClean="0"/>
              <a:t>,  and then click </a:t>
            </a:r>
            <a:r>
              <a:rPr lang="en-US" b="1" dirty="0" smtClean="0"/>
              <a:t>More</a:t>
            </a:r>
            <a:r>
              <a:rPr lang="en-US" dirty="0" smtClean="0"/>
              <a:t> </a:t>
            </a:r>
            <a:r>
              <a:rPr lang="en-US" b="1" dirty="0" smtClean="0"/>
              <a:t>Effects</a:t>
            </a:r>
            <a:r>
              <a:rPr lang="en-US" dirty="0" smtClean="0"/>
              <a:t>. In the </a:t>
            </a:r>
            <a:r>
              <a:rPr lang="en-US" b="1" dirty="0" smtClean="0"/>
              <a:t>Add Entrance Effect </a:t>
            </a:r>
            <a:r>
              <a:rPr lang="en-US" dirty="0" smtClean="0"/>
              <a:t>dialog box,</a:t>
            </a:r>
            <a:r>
              <a:rPr lang="en-US" b="1" dirty="0" smtClean="0"/>
              <a:t> </a:t>
            </a:r>
            <a:r>
              <a:rPr lang="en-US" dirty="0" smtClean="0"/>
              <a:t>under </a:t>
            </a:r>
            <a:r>
              <a:rPr lang="en-US" b="1" dirty="0" smtClean="0"/>
              <a:t>Subtle</a:t>
            </a:r>
            <a:r>
              <a:rPr lang="en-US" dirty="0" smtClean="0"/>
              <a:t>, click </a:t>
            </a:r>
            <a:r>
              <a:rPr lang="en-US" b="1" dirty="0" smtClean="0"/>
              <a:t>Fade</a:t>
            </a:r>
            <a:r>
              <a:rPr lang="en-US" dirty="0" smtClean="0"/>
              <a:t>, and then click </a:t>
            </a:r>
            <a:r>
              <a:rPr lang="en-US" b="1" dirty="0" smtClean="0"/>
              <a:t>OK</a:t>
            </a:r>
            <a:r>
              <a:rPr lang="en-US" dirty="0" smtClean="0"/>
              <a:t>.</a:t>
            </a:r>
          </a:p>
          <a:p>
            <a:pPr marL="685800" lvl="1" indent="-228600" eaLnBrk="1" fontAlgn="auto" hangingPunct="1">
              <a:spcBef>
                <a:spcPts val="0"/>
              </a:spcBef>
              <a:spcAft>
                <a:spcPts val="0"/>
              </a:spcAft>
              <a:buFont typeface="+mj-lt"/>
              <a:buAutoNum type="arabicPeriod"/>
              <a:defRPr/>
            </a:pPr>
            <a:r>
              <a:rPr lang="en-US" dirty="0" smtClean="0"/>
              <a:t>Under </a:t>
            </a:r>
            <a:r>
              <a:rPr lang="en-US" b="1" dirty="0" smtClean="0"/>
              <a:t>Modify: Fade</a:t>
            </a:r>
            <a:r>
              <a:rPr lang="en-US" dirty="0" smtClean="0"/>
              <a:t>, in the </a:t>
            </a:r>
            <a:r>
              <a:rPr lang="en-US" b="1" dirty="0" smtClean="0"/>
              <a:t>Start </a:t>
            </a:r>
            <a:r>
              <a:rPr lang="en-US" dirty="0" smtClean="0"/>
              <a:t>list, select </a:t>
            </a:r>
            <a:r>
              <a:rPr lang="en-US" b="1" dirty="0" smtClean="0"/>
              <a:t>With Previous</a:t>
            </a:r>
            <a:r>
              <a:rPr lang="en-US" dirty="0" smtClean="0"/>
              <a:t>. </a:t>
            </a:r>
          </a:p>
          <a:p>
            <a:pPr marL="685800" lvl="1" indent="-228600" eaLnBrk="1" fontAlgn="auto" hangingPunct="1">
              <a:spcBef>
                <a:spcPts val="0"/>
              </a:spcBef>
              <a:spcAft>
                <a:spcPts val="0"/>
              </a:spcAft>
              <a:buFont typeface="+mj-lt"/>
              <a:buAutoNum type="arabicPeriod"/>
              <a:defRPr/>
            </a:pPr>
            <a:r>
              <a:rPr lang="en-US" dirty="0" smtClean="0"/>
              <a:t>Under </a:t>
            </a:r>
            <a:r>
              <a:rPr lang="en-US" b="1" dirty="0" smtClean="0"/>
              <a:t>Modify: Fade</a:t>
            </a:r>
            <a:r>
              <a:rPr lang="en-US" dirty="0" smtClean="0"/>
              <a:t>, in the </a:t>
            </a:r>
            <a:r>
              <a:rPr lang="en-US" b="1" dirty="0" smtClean="0"/>
              <a:t>Speed </a:t>
            </a:r>
            <a:r>
              <a:rPr lang="en-US" dirty="0" smtClean="0"/>
              <a:t>list, select </a:t>
            </a:r>
            <a:r>
              <a:rPr lang="en-US" b="1" dirty="0" smtClean="0"/>
              <a:t>Very Fast</a:t>
            </a:r>
            <a:r>
              <a:rPr lang="en-US" dirty="0" smtClean="0"/>
              <a:t>.</a:t>
            </a:r>
          </a:p>
          <a:p>
            <a:pPr marL="228600" indent="-228600" eaLnBrk="1" fontAlgn="auto" hangingPunct="1">
              <a:spcBef>
                <a:spcPts val="0"/>
              </a:spcBef>
              <a:spcAft>
                <a:spcPts val="0"/>
              </a:spcAft>
              <a:buFont typeface="+mj-lt"/>
              <a:buAutoNum type="arabicPeriod" startAt="3"/>
              <a:defRPr/>
            </a:pPr>
            <a:r>
              <a:rPr lang="en-US" dirty="0" smtClean="0"/>
              <a:t>In the </a:t>
            </a:r>
            <a:r>
              <a:rPr lang="en-US" b="1" dirty="0" smtClean="0"/>
              <a:t>Selection and Visibility </a:t>
            </a:r>
            <a:r>
              <a:rPr lang="en-US" dirty="0" smtClean="0"/>
              <a:t>pane, press and hold CTRL, and then select the first, second, third, and fourth pictures. In the </a:t>
            </a:r>
            <a:r>
              <a:rPr lang="en-US" b="1" dirty="0" smtClean="0"/>
              <a:t>Custom</a:t>
            </a:r>
            <a:r>
              <a:rPr lang="en-US" dirty="0" smtClean="0"/>
              <a:t> </a:t>
            </a:r>
            <a:r>
              <a:rPr lang="en-US" b="1" dirty="0" smtClean="0"/>
              <a:t>Animation</a:t>
            </a:r>
            <a:r>
              <a:rPr lang="en-US" dirty="0" smtClean="0"/>
              <a:t> task pane do the following:</a:t>
            </a:r>
          </a:p>
          <a:p>
            <a:pPr marL="685800" lvl="1" indent="-228600" eaLnBrk="1" fontAlgn="auto" hangingPunct="1">
              <a:spcBef>
                <a:spcPts val="0"/>
              </a:spcBef>
              <a:spcAft>
                <a:spcPts val="0"/>
              </a:spcAft>
              <a:buFont typeface="+mj-lt"/>
              <a:buAutoNum type="arabicPeriod"/>
              <a:defRPr/>
            </a:pPr>
            <a:r>
              <a:rPr lang="en-US" dirty="0" smtClean="0"/>
              <a:t>Click </a:t>
            </a:r>
            <a:r>
              <a:rPr lang="en-US" b="1" dirty="0" smtClean="0"/>
              <a:t>Add Effect</a:t>
            </a:r>
            <a:r>
              <a:rPr lang="en-US" dirty="0" smtClean="0"/>
              <a:t>, point to </a:t>
            </a:r>
            <a:r>
              <a:rPr lang="en-US" b="1" dirty="0" smtClean="0"/>
              <a:t>Exit</a:t>
            </a:r>
            <a:r>
              <a:rPr lang="en-US" dirty="0" smtClean="0"/>
              <a:t>, and then click </a:t>
            </a:r>
            <a:r>
              <a:rPr lang="en-US" b="1" dirty="0" smtClean="0"/>
              <a:t>More</a:t>
            </a:r>
            <a:r>
              <a:rPr lang="en-US" dirty="0" smtClean="0"/>
              <a:t> </a:t>
            </a:r>
            <a:r>
              <a:rPr lang="en-US" b="1" dirty="0" smtClean="0"/>
              <a:t>Effects</a:t>
            </a:r>
            <a:r>
              <a:rPr lang="en-US" dirty="0" smtClean="0"/>
              <a:t>. In the </a:t>
            </a:r>
            <a:r>
              <a:rPr lang="en-US" b="1" dirty="0" smtClean="0"/>
              <a:t>Add Exit Effect </a:t>
            </a:r>
            <a:r>
              <a:rPr lang="en-US" dirty="0" smtClean="0"/>
              <a:t>dialog box,</a:t>
            </a:r>
            <a:r>
              <a:rPr lang="en-US" b="1" dirty="0" smtClean="0"/>
              <a:t> </a:t>
            </a:r>
            <a:r>
              <a:rPr lang="en-US" dirty="0" smtClean="0"/>
              <a:t>under </a:t>
            </a:r>
            <a:r>
              <a:rPr lang="en-US" b="1" dirty="0" smtClean="0"/>
              <a:t>Moderate</a:t>
            </a:r>
            <a:r>
              <a:rPr lang="en-US" dirty="0" smtClean="0"/>
              <a:t>, click </a:t>
            </a:r>
            <a:r>
              <a:rPr lang="en-US" b="1" dirty="0" smtClean="0"/>
              <a:t>Stretchy</a:t>
            </a:r>
            <a:r>
              <a:rPr lang="en-US" dirty="0" smtClean="0"/>
              <a:t>, and then click </a:t>
            </a:r>
            <a:r>
              <a:rPr lang="en-US" b="1" dirty="0" smtClean="0"/>
              <a:t>OK</a:t>
            </a:r>
            <a:r>
              <a:rPr lang="en-US" dirty="0" smtClean="0"/>
              <a:t>.</a:t>
            </a:r>
          </a:p>
          <a:p>
            <a:pPr marL="685800" lvl="1" indent="-228600" eaLnBrk="1" fontAlgn="auto" hangingPunct="1">
              <a:spcBef>
                <a:spcPts val="0"/>
              </a:spcBef>
              <a:spcAft>
                <a:spcPts val="0"/>
              </a:spcAft>
              <a:buFont typeface="+mj-lt"/>
              <a:buAutoNum type="arabicPeriod"/>
              <a:defRPr/>
            </a:pPr>
            <a:r>
              <a:rPr lang="en-US" dirty="0" smtClean="0"/>
              <a:t>Under </a:t>
            </a:r>
            <a:r>
              <a:rPr lang="en-US" b="1" dirty="0" smtClean="0"/>
              <a:t>Modify: Stretchy</a:t>
            </a:r>
            <a:r>
              <a:rPr lang="en-US" dirty="0" smtClean="0"/>
              <a:t>, in the </a:t>
            </a:r>
            <a:r>
              <a:rPr lang="en-US" b="1" dirty="0" smtClean="0"/>
              <a:t>Start </a:t>
            </a:r>
            <a:r>
              <a:rPr lang="en-US" dirty="0" smtClean="0"/>
              <a:t>list, select </a:t>
            </a:r>
            <a:r>
              <a:rPr lang="en-US" b="1" dirty="0" smtClean="0"/>
              <a:t>With Previous</a:t>
            </a:r>
            <a:r>
              <a:rPr lang="en-US" dirty="0" smtClean="0"/>
              <a:t>. </a:t>
            </a:r>
          </a:p>
          <a:p>
            <a:pPr marL="685800" lvl="1" indent="-228600" eaLnBrk="1" fontAlgn="auto" hangingPunct="1">
              <a:spcBef>
                <a:spcPts val="0"/>
              </a:spcBef>
              <a:spcAft>
                <a:spcPts val="0"/>
              </a:spcAft>
              <a:buFont typeface="+mj-lt"/>
              <a:buAutoNum type="arabicPeriod"/>
              <a:defRPr/>
            </a:pPr>
            <a:r>
              <a:rPr lang="en-US" dirty="0" smtClean="0"/>
              <a:t>Under </a:t>
            </a:r>
            <a:r>
              <a:rPr lang="en-US" b="1" dirty="0" smtClean="0"/>
              <a:t>Modify: Stretchy</a:t>
            </a:r>
            <a:r>
              <a:rPr lang="en-US" dirty="0" smtClean="0"/>
              <a:t>, in the </a:t>
            </a:r>
            <a:r>
              <a:rPr lang="en-US" b="1" dirty="0" smtClean="0"/>
              <a:t>Speed </a:t>
            </a:r>
            <a:r>
              <a:rPr lang="en-US" dirty="0" smtClean="0"/>
              <a:t>list, select </a:t>
            </a:r>
            <a:r>
              <a:rPr lang="en-US" b="1" dirty="0" smtClean="0"/>
              <a:t>Fast</a:t>
            </a:r>
            <a:r>
              <a:rPr lang="en-US" dirty="0" smtClean="0"/>
              <a:t>.</a:t>
            </a:r>
          </a:p>
          <a:p>
            <a:pPr marL="228600" indent="-228600" eaLnBrk="1" fontAlgn="auto" hangingPunct="1">
              <a:lnSpc>
                <a:spcPct val="90000"/>
              </a:lnSpc>
              <a:spcBef>
                <a:spcPts val="0"/>
              </a:spcBef>
              <a:spcAft>
                <a:spcPts val="600"/>
              </a:spcAft>
              <a:buFont typeface="+mj-lt"/>
              <a:buAutoNum type="arabicPeriod" startAt="4"/>
              <a:defRPr/>
            </a:pPr>
            <a:r>
              <a:rPr lang="en-US" dirty="0" smtClean="0"/>
              <a:t>Also in the </a:t>
            </a:r>
            <a:r>
              <a:rPr lang="en-US" b="1" dirty="0" smtClean="0"/>
              <a:t>Custom Animation </a:t>
            </a:r>
            <a:r>
              <a:rPr lang="en-US" dirty="0" smtClean="0"/>
              <a:t>task pane, select the 12</a:t>
            </a:r>
            <a:r>
              <a:rPr lang="en-US" baseline="30000" dirty="0" smtClean="0"/>
              <a:t>th</a:t>
            </a:r>
            <a:r>
              <a:rPr lang="en-US" dirty="0" smtClean="0"/>
              <a:t> animation effect (first stretchy effect for the text box). Click the arrow to the right of the animation effect, and then click </a:t>
            </a:r>
            <a:r>
              <a:rPr lang="en-US" b="1" dirty="0" smtClean="0"/>
              <a:t>Timing</a:t>
            </a:r>
            <a:r>
              <a:rPr lang="en-US" dirty="0" smtClean="0"/>
              <a:t>. In the </a:t>
            </a:r>
            <a:r>
              <a:rPr lang="en-US" b="1" dirty="0" smtClean="0"/>
              <a:t>Stretchy</a:t>
            </a:r>
            <a:r>
              <a:rPr lang="en-US" dirty="0" smtClean="0"/>
              <a:t> dialog box, on the </a:t>
            </a:r>
            <a:r>
              <a:rPr lang="en-US" b="1" dirty="0" smtClean="0"/>
              <a:t>Timing</a:t>
            </a:r>
            <a:r>
              <a:rPr lang="en-US" dirty="0" smtClean="0"/>
              <a:t> tab, in the </a:t>
            </a:r>
            <a:r>
              <a:rPr lang="en-US" b="1" dirty="0" smtClean="0"/>
              <a:t>Delay </a:t>
            </a:r>
            <a:r>
              <a:rPr lang="en-US" dirty="0" smtClean="0"/>
              <a:t>box, enter </a:t>
            </a:r>
            <a:r>
              <a:rPr lang="en-US" b="1" dirty="0" smtClean="0"/>
              <a:t>1.4</a:t>
            </a:r>
            <a:r>
              <a:rPr lang="en-US" dirty="0" smtClean="0"/>
              <a:t>, and then click </a:t>
            </a:r>
            <a:r>
              <a:rPr lang="en-US" b="1" dirty="0" smtClean="0"/>
              <a:t>OK</a:t>
            </a:r>
            <a:r>
              <a:rPr lang="en-US" dirty="0" smtClean="0"/>
              <a:t>.</a:t>
            </a:r>
          </a:p>
          <a:p>
            <a:pPr marL="228600" indent="-228600" eaLnBrk="1" fontAlgn="auto" hangingPunct="1">
              <a:lnSpc>
                <a:spcPct val="90000"/>
              </a:lnSpc>
              <a:spcBef>
                <a:spcPts val="0"/>
              </a:spcBef>
              <a:spcAft>
                <a:spcPts val="600"/>
              </a:spcAft>
              <a:buFont typeface="+mj-lt"/>
              <a:buAutoNum type="arabicPeriod" startAt="4"/>
              <a:defRPr/>
            </a:pPr>
            <a:r>
              <a:rPr lang="en-US" dirty="0" smtClean="0"/>
              <a:t>Also in the </a:t>
            </a:r>
            <a:r>
              <a:rPr lang="en-US" b="1" dirty="0" smtClean="0"/>
              <a:t>Custom Animation </a:t>
            </a:r>
            <a:r>
              <a:rPr lang="en-US" dirty="0" smtClean="0"/>
              <a:t>task pane, select the 13</a:t>
            </a:r>
            <a:r>
              <a:rPr lang="en-US" baseline="30000" dirty="0" smtClean="0"/>
              <a:t>th</a:t>
            </a:r>
            <a:r>
              <a:rPr lang="en-US" dirty="0" smtClean="0"/>
              <a:t> animation effect (second stretchy effect for the text box). Click the arrow to the right of the animation effect, and then click </a:t>
            </a:r>
            <a:r>
              <a:rPr lang="en-US" b="1" dirty="0" smtClean="0"/>
              <a:t>Timing</a:t>
            </a:r>
            <a:r>
              <a:rPr lang="en-US" dirty="0" smtClean="0"/>
              <a:t>. In the </a:t>
            </a:r>
            <a:r>
              <a:rPr lang="en-US" b="1" dirty="0" smtClean="0"/>
              <a:t>Stretchy</a:t>
            </a:r>
            <a:r>
              <a:rPr lang="en-US" dirty="0" smtClean="0"/>
              <a:t> dialog box, on the </a:t>
            </a:r>
            <a:r>
              <a:rPr lang="en-US" b="1" dirty="0" smtClean="0"/>
              <a:t>Timing</a:t>
            </a:r>
            <a:r>
              <a:rPr lang="en-US" dirty="0" smtClean="0"/>
              <a:t> tab, in the </a:t>
            </a:r>
            <a:r>
              <a:rPr lang="en-US" b="1" dirty="0" smtClean="0"/>
              <a:t>Delay </a:t>
            </a:r>
            <a:r>
              <a:rPr lang="en-US" dirty="0" smtClean="0"/>
              <a:t>box, enter </a:t>
            </a:r>
            <a:r>
              <a:rPr lang="en-US" b="1" dirty="0" smtClean="0"/>
              <a:t>1.6</a:t>
            </a:r>
            <a:r>
              <a:rPr lang="en-US" dirty="0" smtClean="0"/>
              <a:t>, and then click </a:t>
            </a:r>
            <a:r>
              <a:rPr lang="en-US" b="1" dirty="0" smtClean="0"/>
              <a:t>OK</a:t>
            </a:r>
            <a:r>
              <a:rPr lang="en-US" dirty="0" smtClean="0"/>
              <a:t>.</a:t>
            </a:r>
          </a:p>
          <a:p>
            <a:pPr marL="228600" indent="-228600" eaLnBrk="1" fontAlgn="auto" hangingPunct="1">
              <a:lnSpc>
                <a:spcPct val="90000"/>
              </a:lnSpc>
              <a:spcBef>
                <a:spcPts val="0"/>
              </a:spcBef>
              <a:spcAft>
                <a:spcPts val="600"/>
              </a:spcAft>
              <a:buFont typeface="+mj-lt"/>
              <a:buAutoNum type="arabicPeriod" startAt="4"/>
              <a:defRPr/>
            </a:pPr>
            <a:r>
              <a:rPr lang="en-US" dirty="0" smtClean="0"/>
              <a:t>Also in the </a:t>
            </a:r>
            <a:r>
              <a:rPr lang="en-US" b="1" dirty="0" smtClean="0"/>
              <a:t>Custom Animation </a:t>
            </a:r>
            <a:r>
              <a:rPr lang="en-US" dirty="0" smtClean="0"/>
              <a:t>task pane, select the 14</a:t>
            </a:r>
            <a:r>
              <a:rPr lang="en-US" baseline="30000" dirty="0" smtClean="0"/>
              <a:t>th</a:t>
            </a:r>
            <a:r>
              <a:rPr lang="en-US" dirty="0" smtClean="0"/>
              <a:t> animation effect (third stretchy effect for the text box). Click the arrow to the right of the animation effect, and then click </a:t>
            </a:r>
            <a:r>
              <a:rPr lang="en-US" b="1" dirty="0" smtClean="0"/>
              <a:t>Timing</a:t>
            </a:r>
            <a:r>
              <a:rPr lang="en-US" dirty="0" smtClean="0"/>
              <a:t>. In the </a:t>
            </a:r>
            <a:r>
              <a:rPr lang="en-US" b="1" dirty="0" smtClean="0"/>
              <a:t>Stretchy</a:t>
            </a:r>
            <a:r>
              <a:rPr lang="en-US" dirty="0" smtClean="0"/>
              <a:t> dialog box, on the </a:t>
            </a:r>
            <a:r>
              <a:rPr lang="en-US" b="1" dirty="0" smtClean="0"/>
              <a:t>Timing</a:t>
            </a:r>
            <a:r>
              <a:rPr lang="en-US" dirty="0" smtClean="0"/>
              <a:t> tab, in the </a:t>
            </a:r>
            <a:r>
              <a:rPr lang="en-US" b="1" dirty="0" smtClean="0"/>
              <a:t>Delay </a:t>
            </a:r>
            <a:r>
              <a:rPr lang="en-US" dirty="0" smtClean="0"/>
              <a:t>box, enter </a:t>
            </a:r>
            <a:r>
              <a:rPr lang="en-US" b="1" dirty="0" smtClean="0"/>
              <a:t>1.8</a:t>
            </a:r>
            <a:r>
              <a:rPr lang="en-US" dirty="0" smtClean="0"/>
              <a:t>, and then click </a:t>
            </a:r>
            <a:r>
              <a:rPr lang="en-US" b="1" dirty="0" smtClean="0"/>
              <a:t>OK</a:t>
            </a:r>
            <a:r>
              <a:rPr lang="en-US" dirty="0" smtClean="0"/>
              <a:t>.</a:t>
            </a:r>
          </a:p>
          <a:p>
            <a:pPr marL="228600" indent="-228600" eaLnBrk="1" fontAlgn="auto" hangingPunct="1">
              <a:lnSpc>
                <a:spcPct val="90000"/>
              </a:lnSpc>
              <a:spcBef>
                <a:spcPts val="0"/>
              </a:spcBef>
              <a:spcAft>
                <a:spcPts val="600"/>
              </a:spcAft>
              <a:buFont typeface="+mj-lt"/>
              <a:buAutoNum type="arabicPeriod" startAt="4"/>
              <a:defRPr/>
            </a:pPr>
            <a:r>
              <a:rPr lang="en-US" dirty="0" smtClean="0"/>
              <a:t>Also in the </a:t>
            </a:r>
            <a:r>
              <a:rPr lang="en-US" b="1" dirty="0" smtClean="0"/>
              <a:t>Custom Animation </a:t>
            </a:r>
            <a:r>
              <a:rPr lang="en-US" dirty="0" smtClean="0"/>
              <a:t>task pane, select the 15</a:t>
            </a:r>
            <a:r>
              <a:rPr lang="en-US" baseline="30000" dirty="0" smtClean="0"/>
              <a:t>th</a:t>
            </a:r>
            <a:r>
              <a:rPr lang="en-US" dirty="0" smtClean="0"/>
              <a:t> animation effect (fourth stretchy effect for the text box). Click the arrow to the right of the animation effect, and then click </a:t>
            </a:r>
            <a:r>
              <a:rPr lang="en-US" b="1" dirty="0" smtClean="0"/>
              <a:t>Timing</a:t>
            </a:r>
            <a:r>
              <a:rPr lang="en-US" dirty="0" smtClean="0"/>
              <a:t>. In the </a:t>
            </a:r>
            <a:r>
              <a:rPr lang="en-US" b="1" dirty="0" smtClean="0"/>
              <a:t>Stretchy</a:t>
            </a:r>
            <a:r>
              <a:rPr lang="en-US" dirty="0" smtClean="0"/>
              <a:t> dialog box, on the </a:t>
            </a:r>
            <a:r>
              <a:rPr lang="en-US" b="1" dirty="0" smtClean="0"/>
              <a:t>Timing</a:t>
            </a:r>
            <a:r>
              <a:rPr lang="en-US" dirty="0" smtClean="0"/>
              <a:t> tab, in the </a:t>
            </a:r>
            <a:r>
              <a:rPr lang="en-US" b="1" dirty="0" smtClean="0"/>
              <a:t>Delay </a:t>
            </a:r>
            <a:r>
              <a:rPr lang="en-US" dirty="0" smtClean="0"/>
              <a:t>box, enter </a:t>
            </a:r>
            <a:r>
              <a:rPr lang="en-US" b="1" dirty="0" smtClean="0"/>
              <a:t>2.0</a:t>
            </a:r>
            <a:r>
              <a:rPr lang="en-US" dirty="0" smtClean="0"/>
              <a:t>, and then click </a:t>
            </a:r>
            <a:r>
              <a:rPr lang="en-US" b="1" dirty="0" smtClean="0"/>
              <a:t>OK</a:t>
            </a:r>
            <a:r>
              <a:rPr lang="en-US" dirty="0" smtClean="0"/>
              <a:t>.</a:t>
            </a:r>
          </a:p>
          <a:p>
            <a:pPr marL="342900" indent="-342900" eaLnBrk="1" fontAlgn="auto" hangingPunct="1">
              <a:spcBef>
                <a:spcPts val="0"/>
              </a:spcBef>
              <a:spcAft>
                <a:spcPts val="0"/>
              </a:spcAft>
              <a:buFont typeface="+mj-lt"/>
              <a:buNone/>
              <a:defRPr/>
            </a:pPr>
            <a:endParaRPr lang="en-US" dirty="0" smtClean="0"/>
          </a:p>
          <a:p>
            <a:pPr eaLnBrk="1" fontAlgn="auto" hangingPunct="1">
              <a:lnSpc>
                <a:spcPct val="90000"/>
              </a:lnSpc>
              <a:spcBef>
                <a:spcPts val="0"/>
              </a:spcBef>
              <a:spcAft>
                <a:spcPts val="600"/>
              </a:spcAft>
              <a:defRPr/>
            </a:pPr>
            <a:endParaRPr lang="en-US" dirty="0" smtClean="0"/>
          </a:p>
          <a:p>
            <a:pPr eaLnBrk="1" fontAlgn="auto" hangingPunct="1">
              <a:spcBef>
                <a:spcPts val="0"/>
              </a:spcBef>
              <a:spcAft>
                <a:spcPts val="0"/>
              </a:spcAft>
              <a:defRPr/>
            </a:pPr>
            <a:r>
              <a:rPr lang="en-US" dirty="0" smtClean="0"/>
              <a:t>To reproduce the background effects on this slide, do the following:</a:t>
            </a:r>
          </a:p>
          <a:p>
            <a:pPr marL="228600" indent="-228600" eaLnBrk="1" fontAlgn="auto" hangingPunct="1">
              <a:spcBef>
                <a:spcPts val="0"/>
              </a:spcBef>
              <a:spcAft>
                <a:spcPts val="0"/>
              </a:spcAft>
              <a:buFont typeface="+mj-lt"/>
              <a:buAutoNum type="arabicPeriod"/>
              <a:defRPr/>
            </a:pPr>
            <a:r>
              <a:rPr lang="en-US" dirty="0" smtClean="0"/>
              <a:t>Right-click the slide background area, and then click </a:t>
            </a:r>
            <a:r>
              <a:rPr lang="en-US" b="1" dirty="0" smtClean="0"/>
              <a:t>Format Background</a:t>
            </a:r>
            <a:r>
              <a:rPr lang="en-US" dirty="0" smtClean="0"/>
              <a:t>. In the </a:t>
            </a:r>
            <a:r>
              <a:rPr lang="en-US" b="1" dirty="0" smtClean="0"/>
              <a:t>Format Background </a:t>
            </a:r>
            <a:r>
              <a:rPr lang="en-US" dirty="0" smtClean="0"/>
              <a:t>dialog box, click </a:t>
            </a:r>
            <a:r>
              <a:rPr lang="en-US" b="1" dirty="0" smtClean="0"/>
              <a:t>Fill</a:t>
            </a:r>
            <a:r>
              <a:rPr lang="en-US" dirty="0" smtClean="0"/>
              <a:t> in the left pane, select </a:t>
            </a:r>
            <a:r>
              <a:rPr lang="en-US" b="1" dirty="0" smtClean="0"/>
              <a:t>Gradient fill</a:t>
            </a:r>
            <a:r>
              <a:rPr lang="en-US" dirty="0" smtClean="0"/>
              <a:t> in the right pane, and then do the following:</a:t>
            </a:r>
          </a:p>
          <a:p>
            <a:pPr marL="685800" lvl="1" indent="-228600" eaLnBrk="1" fontAlgn="auto" hangingPunct="1">
              <a:spcBef>
                <a:spcPts val="0"/>
              </a:spcBef>
              <a:spcAft>
                <a:spcPts val="0"/>
              </a:spcAft>
              <a:buFont typeface="Arial" pitchFamily="34" charset="0"/>
              <a:buChar char="•"/>
              <a:defRPr/>
            </a:pPr>
            <a:r>
              <a:rPr lang="en-US" dirty="0" smtClean="0"/>
              <a:t>In the </a:t>
            </a:r>
            <a:r>
              <a:rPr lang="en-US" b="1" dirty="0" smtClean="0"/>
              <a:t>Type</a:t>
            </a:r>
            <a:r>
              <a:rPr lang="en-US" dirty="0" smtClean="0"/>
              <a:t> list, select </a:t>
            </a:r>
            <a:r>
              <a:rPr lang="en-US" b="1" dirty="0" smtClean="0"/>
              <a:t>Radial</a:t>
            </a:r>
            <a:r>
              <a:rPr lang="en-US" dirty="0" smtClean="0"/>
              <a:t>.</a:t>
            </a:r>
          </a:p>
          <a:p>
            <a:pPr marL="685800" lvl="1" indent="-228600" eaLnBrk="1" fontAlgn="auto" hangingPunct="1">
              <a:spcBef>
                <a:spcPts val="0"/>
              </a:spcBef>
              <a:spcAft>
                <a:spcPts val="0"/>
              </a:spcAft>
              <a:buFont typeface="Arial" pitchFamily="34" charset="0"/>
              <a:buChar char="•"/>
              <a:defRPr/>
            </a:pPr>
            <a:r>
              <a:rPr lang="en-US" dirty="0" smtClean="0"/>
              <a:t>Click the button next to </a:t>
            </a:r>
            <a:r>
              <a:rPr lang="en-US" b="1" dirty="0" smtClean="0"/>
              <a:t>Direction</a:t>
            </a:r>
            <a:r>
              <a:rPr lang="en-US" dirty="0" smtClean="0"/>
              <a:t>, and then click </a:t>
            </a:r>
            <a:r>
              <a:rPr lang="en-US" b="1" dirty="0" smtClean="0"/>
              <a:t>From Center </a:t>
            </a:r>
            <a:r>
              <a:rPr lang="en-US" dirty="0" smtClean="0"/>
              <a:t>(third option from the left).</a:t>
            </a:r>
            <a:endParaRPr lang="en-US" b="1" dirty="0" smtClean="0"/>
          </a:p>
          <a:p>
            <a:pPr marL="685800" lvl="1" indent="-228600" eaLnBrk="1" fontAlgn="auto" hangingPunct="1">
              <a:spcBef>
                <a:spcPts val="0"/>
              </a:spcBef>
              <a:spcAft>
                <a:spcPts val="0"/>
              </a:spcAft>
              <a:buFont typeface="Arial" pitchFamily="34" charset="0"/>
              <a:buChar char="•"/>
              <a:defRPr/>
            </a:pPr>
            <a:r>
              <a:rPr lang="en-US" dirty="0" smtClean="0"/>
              <a:t>Under </a:t>
            </a:r>
            <a:r>
              <a:rPr lang="en-US" b="1" dirty="0" smtClean="0"/>
              <a:t>Gradient stops</a:t>
            </a:r>
            <a:r>
              <a:rPr lang="en-US" dirty="0" smtClean="0"/>
              <a:t>, click </a:t>
            </a:r>
            <a:r>
              <a:rPr lang="en-US" b="1" dirty="0" smtClean="0"/>
              <a:t>Add</a:t>
            </a:r>
            <a:r>
              <a:rPr lang="en-US" dirty="0" smtClean="0"/>
              <a:t> or </a:t>
            </a:r>
            <a:r>
              <a:rPr lang="en-US" b="1" dirty="0" smtClean="0"/>
              <a:t>Remove</a:t>
            </a:r>
            <a:r>
              <a:rPr lang="en-US" dirty="0" smtClean="0"/>
              <a:t> until three stops appear in the drop-down list.</a:t>
            </a:r>
          </a:p>
          <a:p>
            <a:pPr marL="228600" indent="-228600" eaLnBrk="1" fontAlgn="auto" hangingPunct="1">
              <a:spcBef>
                <a:spcPts val="0"/>
              </a:spcBef>
              <a:spcAft>
                <a:spcPts val="0"/>
              </a:spcAft>
              <a:buFont typeface="+mj-lt"/>
              <a:buAutoNum type="arabicPeriod"/>
              <a:defRPr/>
            </a:pPr>
            <a:r>
              <a:rPr lang="en-US" dirty="0" smtClean="0"/>
              <a:t>Also under </a:t>
            </a:r>
            <a:r>
              <a:rPr lang="en-US" b="1" dirty="0" smtClean="0"/>
              <a:t>Gradient stops</a:t>
            </a:r>
            <a:r>
              <a:rPr lang="en-US" dirty="0" smtClean="0"/>
              <a:t>, customize the gradient stops as follows:</a:t>
            </a:r>
          </a:p>
          <a:p>
            <a:pPr marL="685800" lvl="1" indent="-228600" eaLnBrk="1" fontAlgn="auto" hangingPunct="1">
              <a:spcBef>
                <a:spcPts val="0"/>
              </a:spcBef>
              <a:spcAft>
                <a:spcPts val="0"/>
              </a:spcAft>
              <a:buFont typeface="Arial" pitchFamily="34" charset="0"/>
              <a:buChar char="•"/>
              <a:defRPr/>
            </a:pPr>
            <a:r>
              <a:rPr lang="en-US" dirty="0" smtClean="0"/>
              <a:t>Select </a:t>
            </a:r>
            <a:r>
              <a:rPr lang="en-US" b="1" dirty="0" smtClean="0"/>
              <a:t>Stop 1 </a:t>
            </a:r>
            <a:r>
              <a:rPr lang="en-US" dirty="0" smtClean="0"/>
              <a:t>from the list, and then do the following:</a:t>
            </a:r>
          </a:p>
          <a:p>
            <a:pPr marL="1143000" lvl="2" indent="-228600" eaLnBrk="1" fontAlgn="auto" hangingPunct="1">
              <a:spcBef>
                <a:spcPts val="0"/>
              </a:spcBef>
              <a:spcAft>
                <a:spcPts val="0"/>
              </a:spcAft>
              <a:buFont typeface="Arial" pitchFamily="34" charset="0"/>
              <a:buChar char="•"/>
              <a:defRPr/>
            </a:pPr>
            <a:r>
              <a:rPr lang="en-US" dirty="0" smtClean="0"/>
              <a:t>In the </a:t>
            </a:r>
            <a:r>
              <a:rPr lang="en-US" b="1" dirty="0" smtClean="0"/>
              <a:t>Stop position </a:t>
            </a:r>
            <a:r>
              <a:rPr lang="en-US" dirty="0" smtClean="0"/>
              <a:t>box, enter </a:t>
            </a:r>
            <a:r>
              <a:rPr lang="en-US" b="1" dirty="0" smtClean="0"/>
              <a:t>0%</a:t>
            </a:r>
            <a:r>
              <a:rPr lang="en-US" dirty="0" smtClean="0"/>
              <a:t>.</a:t>
            </a:r>
          </a:p>
          <a:p>
            <a:pPr marL="1143000" lvl="2" indent="-228600" eaLnBrk="1" fontAlgn="auto" hangingPunct="1">
              <a:spcBef>
                <a:spcPts val="0"/>
              </a:spcBef>
              <a:spcAft>
                <a:spcPts val="0"/>
              </a:spcAft>
              <a:buFont typeface="Arial" pitchFamily="34" charset="0"/>
              <a:buChar char="•"/>
              <a:defRPr/>
            </a:pPr>
            <a:r>
              <a:rPr lang="en-US" dirty="0" smtClean="0"/>
              <a:t>Click the button next to </a:t>
            </a:r>
            <a:r>
              <a:rPr lang="en-US" b="1" dirty="0" smtClean="0"/>
              <a:t>Color</a:t>
            </a:r>
            <a:r>
              <a:rPr lang="en-US" dirty="0" smtClean="0"/>
              <a:t>, and then under </a:t>
            </a:r>
            <a:r>
              <a:rPr lang="en-US" b="1" dirty="0" smtClean="0"/>
              <a:t>Theme Colors </a:t>
            </a:r>
            <a:r>
              <a:rPr lang="en-US" dirty="0" smtClean="0"/>
              <a:t>click </a:t>
            </a:r>
            <a:r>
              <a:rPr lang="en-US" b="1" dirty="0" smtClean="0"/>
              <a:t>White, Background 1, Darker 5% </a:t>
            </a:r>
            <a:r>
              <a:rPr lang="en-US" dirty="0" smtClean="0"/>
              <a:t>(second row, first option from the left). </a:t>
            </a:r>
            <a:endParaRPr lang="en-US" b="1" dirty="0" smtClean="0"/>
          </a:p>
          <a:p>
            <a:pPr marL="685800" lvl="1" indent="-228600" eaLnBrk="1" fontAlgn="auto" hangingPunct="1">
              <a:spcBef>
                <a:spcPts val="0"/>
              </a:spcBef>
              <a:spcAft>
                <a:spcPts val="0"/>
              </a:spcAft>
              <a:buFont typeface="Arial" pitchFamily="34" charset="0"/>
              <a:buChar char="•"/>
              <a:defRPr/>
            </a:pPr>
            <a:r>
              <a:rPr lang="en-US" dirty="0" smtClean="0"/>
              <a:t>Select </a:t>
            </a:r>
            <a:r>
              <a:rPr lang="en-US" b="1" dirty="0" smtClean="0"/>
              <a:t>Stop 2 </a:t>
            </a:r>
            <a:r>
              <a:rPr lang="en-US" dirty="0" smtClean="0"/>
              <a:t>from the list, and then do the following: </a:t>
            </a:r>
          </a:p>
          <a:p>
            <a:pPr marL="1143000" lvl="2" indent="-228600" eaLnBrk="1" fontAlgn="auto" hangingPunct="1">
              <a:spcBef>
                <a:spcPts val="0"/>
              </a:spcBef>
              <a:spcAft>
                <a:spcPts val="0"/>
              </a:spcAft>
              <a:buFont typeface="Arial" pitchFamily="34" charset="0"/>
              <a:buChar char="•"/>
              <a:defRPr/>
            </a:pPr>
            <a:r>
              <a:rPr lang="en-US" dirty="0" smtClean="0"/>
              <a:t>In the </a:t>
            </a:r>
            <a:r>
              <a:rPr lang="en-US" b="1" dirty="0" smtClean="0"/>
              <a:t>Stop position </a:t>
            </a:r>
            <a:r>
              <a:rPr lang="en-US" dirty="0" smtClean="0"/>
              <a:t>box, enter </a:t>
            </a:r>
            <a:r>
              <a:rPr lang="en-US" b="1" dirty="0" smtClean="0"/>
              <a:t>34%</a:t>
            </a:r>
            <a:r>
              <a:rPr lang="en-US" dirty="0" smtClean="0"/>
              <a:t>.</a:t>
            </a:r>
          </a:p>
          <a:p>
            <a:pPr marL="1143000" lvl="2" indent="-228600" eaLnBrk="1" fontAlgn="auto" hangingPunct="1">
              <a:spcBef>
                <a:spcPts val="0"/>
              </a:spcBef>
              <a:spcAft>
                <a:spcPts val="0"/>
              </a:spcAft>
              <a:buFont typeface="Arial" pitchFamily="34" charset="0"/>
              <a:buChar char="•"/>
              <a:defRPr/>
            </a:pPr>
            <a:r>
              <a:rPr lang="en-US" dirty="0" smtClean="0"/>
              <a:t>Click the button next to </a:t>
            </a:r>
            <a:r>
              <a:rPr lang="en-US" b="1" dirty="0" smtClean="0"/>
              <a:t>Color</a:t>
            </a:r>
            <a:r>
              <a:rPr lang="en-US" dirty="0" smtClean="0"/>
              <a:t>, and then under </a:t>
            </a:r>
            <a:r>
              <a:rPr lang="en-US" b="1" dirty="0" smtClean="0"/>
              <a:t>Theme Colors </a:t>
            </a:r>
            <a:r>
              <a:rPr lang="en-US" dirty="0" smtClean="0"/>
              <a:t>click </a:t>
            </a:r>
            <a:r>
              <a:rPr lang="en-US" b="1" dirty="0" smtClean="0"/>
              <a:t>White, Background 1, Darker 15% </a:t>
            </a:r>
            <a:r>
              <a:rPr lang="en-US" dirty="0" smtClean="0"/>
              <a:t>(third row, first option from the left). </a:t>
            </a:r>
          </a:p>
          <a:p>
            <a:pPr marL="685800" lvl="1" indent="-228600" eaLnBrk="1" fontAlgn="auto" hangingPunct="1">
              <a:spcBef>
                <a:spcPts val="0"/>
              </a:spcBef>
              <a:spcAft>
                <a:spcPts val="0"/>
              </a:spcAft>
              <a:buFont typeface="Arial" pitchFamily="34" charset="0"/>
              <a:buChar char="•"/>
              <a:defRPr/>
            </a:pPr>
            <a:r>
              <a:rPr lang="en-US" dirty="0" smtClean="0"/>
              <a:t>Select </a:t>
            </a:r>
            <a:r>
              <a:rPr lang="en-US" b="1" dirty="0" smtClean="0"/>
              <a:t>Stop 3 </a:t>
            </a:r>
            <a:r>
              <a:rPr lang="en-US" dirty="0" smtClean="0"/>
              <a:t>from the list, and then do the following: </a:t>
            </a:r>
          </a:p>
          <a:p>
            <a:pPr marL="1143000" lvl="2" indent="-228600" eaLnBrk="1" fontAlgn="auto" hangingPunct="1">
              <a:spcBef>
                <a:spcPts val="0"/>
              </a:spcBef>
              <a:spcAft>
                <a:spcPts val="0"/>
              </a:spcAft>
              <a:buFont typeface="Arial" pitchFamily="34" charset="0"/>
              <a:buChar char="•"/>
              <a:defRPr/>
            </a:pPr>
            <a:r>
              <a:rPr lang="en-US" dirty="0" smtClean="0"/>
              <a:t>In the </a:t>
            </a:r>
            <a:r>
              <a:rPr lang="en-US" b="1" dirty="0" smtClean="0"/>
              <a:t>Stop position </a:t>
            </a:r>
            <a:r>
              <a:rPr lang="en-US" dirty="0" smtClean="0"/>
              <a:t>box, enter </a:t>
            </a:r>
            <a:r>
              <a:rPr lang="en-US" b="1" dirty="0" smtClean="0"/>
              <a:t>100%</a:t>
            </a:r>
            <a:r>
              <a:rPr lang="en-US" dirty="0" smtClean="0"/>
              <a:t>.</a:t>
            </a:r>
          </a:p>
          <a:p>
            <a:pPr marL="1143000" lvl="2" indent="-228600" eaLnBrk="1" fontAlgn="auto" hangingPunct="1">
              <a:spcBef>
                <a:spcPts val="0"/>
              </a:spcBef>
              <a:spcAft>
                <a:spcPts val="0"/>
              </a:spcAft>
              <a:buFont typeface="Arial" pitchFamily="34" charset="0"/>
              <a:buChar char="•"/>
              <a:defRPr/>
            </a:pPr>
            <a:r>
              <a:rPr lang="en-US" dirty="0" smtClean="0"/>
              <a:t>Click the button next to </a:t>
            </a:r>
            <a:r>
              <a:rPr lang="en-US" b="1" dirty="0" smtClean="0"/>
              <a:t>Color</a:t>
            </a:r>
            <a:r>
              <a:rPr lang="en-US" dirty="0" smtClean="0"/>
              <a:t>, and then under </a:t>
            </a:r>
            <a:r>
              <a:rPr lang="en-US" b="1" dirty="0" smtClean="0"/>
              <a:t>Theme Colors </a:t>
            </a:r>
            <a:r>
              <a:rPr lang="en-US" dirty="0" smtClean="0"/>
              <a:t>click </a:t>
            </a:r>
            <a:r>
              <a:rPr lang="en-US" b="1" dirty="0" smtClean="0"/>
              <a:t>White, Background 1, Darker 50%</a:t>
            </a:r>
            <a:r>
              <a:rPr lang="en-US" dirty="0" smtClean="0"/>
              <a:t> (sixth row, first option from the left). </a:t>
            </a:r>
          </a:p>
          <a:p>
            <a:pPr eaLnBrk="1" fontAlgn="auto" hangingPunct="1">
              <a:lnSpc>
                <a:spcPct val="90000"/>
              </a:lnSpc>
              <a:spcBef>
                <a:spcPts val="0"/>
              </a:spcBef>
              <a:spcAft>
                <a:spcPts val="600"/>
              </a:spcAft>
              <a:defRPr/>
            </a:pPr>
            <a:endParaRPr lang="en-US" dirty="0" smtClean="0"/>
          </a:p>
          <a:p>
            <a:pPr eaLnBrk="1" fontAlgn="auto" hangingPunct="1">
              <a:spcBef>
                <a:spcPts val="0"/>
              </a:spcBef>
              <a:spcAft>
                <a:spcPts val="0"/>
              </a:spcAft>
              <a:defRPr/>
            </a:pPr>
            <a:endParaRPr lang="en-US" sz="1400" dirty="0" smtClean="0"/>
          </a:p>
        </p:txBody>
      </p:sp>
      <p:sp>
        <p:nvSpPr>
          <p:cNvPr id="77826" name="Slide Image Placeholder 5"/>
          <p:cNvSpPr>
            <a:spLocks noGrp="1" noRot="1" noChangeAspect="1" noTextEdit="1"/>
          </p:cNvSpPr>
          <p:nvPr>
            <p:ph type="sldImg"/>
          </p:nvPr>
        </p:nvSpPr>
        <p:spPr bwMode="auto">
          <a:xfrm>
            <a:off x="533400" y="460375"/>
            <a:ext cx="3144838" cy="2359025"/>
          </a:xfrm>
          <a:noFill/>
          <a:ln>
            <a:solidFill>
              <a:srgbClr val="000000"/>
            </a:solidFill>
            <a:miter lim="800000"/>
            <a:headEnd/>
            <a:tailEnd/>
          </a:ln>
        </p:spPr>
      </p:sp>
    </p:spTree>
  </p:cSld>
  <p:clrMapOvr>
    <a:masterClrMapping/>
  </p:clrMapOvr>
</p:notes>
</file>

<file path=ppt/notesSlides/notesSlide3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681" name="Slide Image Placeholder 1"/>
          <p:cNvSpPr>
            <a:spLocks noGrp="1" noRot="1" noChangeAspect="1" noTextEdit="1"/>
          </p:cNvSpPr>
          <p:nvPr>
            <p:ph type="sldImg"/>
          </p:nvPr>
        </p:nvSpPr>
        <p:spPr bwMode="auto">
          <a:xfrm>
            <a:off x="536575" y="503238"/>
            <a:ext cx="3140075" cy="2354262"/>
          </a:xfrm>
          <a:noFill/>
          <a:ln>
            <a:solidFill>
              <a:srgbClr val="000000"/>
            </a:solidFill>
            <a:miter lim="800000"/>
            <a:headEnd/>
            <a:tailEnd/>
          </a:ln>
        </p:spPr>
      </p:sp>
      <p:sp>
        <p:nvSpPr>
          <p:cNvPr id="3" name="Notes Placeholder 2"/>
          <p:cNvSpPr>
            <a:spLocks noGrp="1"/>
          </p:cNvSpPr>
          <p:nvPr>
            <p:ph type="body" idx="1"/>
          </p:nvPr>
        </p:nvSpPr>
        <p:spPr/>
        <p:txBody>
          <a:bodyPr/>
          <a:lstStyle/>
          <a:p>
            <a:pPr eaLnBrk="1" fontAlgn="auto" hangingPunct="1">
              <a:spcBef>
                <a:spcPts val="0"/>
              </a:spcBef>
              <a:spcAft>
                <a:spcPts val="0"/>
              </a:spcAft>
              <a:defRPr/>
            </a:pPr>
            <a:r>
              <a:rPr lang="en-US" sz="1400" b="1" dirty="0" smtClean="0"/>
              <a:t>Custom animation effects: fly in and box out</a:t>
            </a:r>
          </a:p>
          <a:p>
            <a:pPr eaLnBrk="1" fontAlgn="auto" hangingPunct="1">
              <a:spcBef>
                <a:spcPts val="0"/>
              </a:spcBef>
              <a:spcAft>
                <a:spcPts val="0"/>
              </a:spcAft>
              <a:defRPr/>
            </a:pPr>
            <a:r>
              <a:rPr lang="en-US" sz="1400" dirty="0" smtClean="0"/>
              <a:t>(Intermediate)</a:t>
            </a:r>
          </a:p>
          <a:p>
            <a:pPr eaLnBrk="1" fontAlgn="auto" hangingPunct="1">
              <a:spcBef>
                <a:spcPts val="0"/>
              </a:spcBef>
              <a:spcAft>
                <a:spcPts val="0"/>
              </a:spcAft>
              <a:defRPr/>
            </a:pPr>
            <a:endParaRPr lang="en-US" dirty="0" smtClean="0"/>
          </a:p>
          <a:p>
            <a:pPr eaLnBrk="1" fontAlgn="auto" hangingPunct="1">
              <a:spcBef>
                <a:spcPts val="0"/>
              </a:spcBef>
              <a:spcAft>
                <a:spcPts val="0"/>
              </a:spcAft>
              <a:defRPr/>
            </a:pPr>
            <a:endParaRPr lang="en-US" dirty="0" smtClean="0"/>
          </a:p>
          <a:p>
            <a:pPr eaLnBrk="1" fontAlgn="auto" hangingPunct="1">
              <a:spcBef>
                <a:spcPts val="0"/>
              </a:spcBef>
              <a:spcAft>
                <a:spcPts val="0"/>
              </a:spcAft>
              <a:defRPr/>
            </a:pPr>
            <a:r>
              <a:rPr lang="en-US" b="1" dirty="0" smtClean="0"/>
              <a:t>Tip</a:t>
            </a:r>
            <a:r>
              <a:rPr lang="en-US" dirty="0" smtClean="0"/>
              <a:t>: For best results when reproducing the picture effect on this slide, you may want to use the </a:t>
            </a:r>
            <a:r>
              <a:rPr lang="en-US" b="1" dirty="0" smtClean="0"/>
              <a:t>Snap objects to other objects</a:t>
            </a:r>
            <a:r>
              <a:rPr lang="en-US" dirty="0" smtClean="0"/>
              <a:t> feature. To do so, right-click the slide background and then click </a:t>
            </a:r>
            <a:r>
              <a:rPr lang="en-US" b="1" dirty="0" smtClean="0"/>
              <a:t>Grid and Guides</a:t>
            </a:r>
            <a:r>
              <a:rPr lang="en-US" dirty="0" smtClean="0"/>
              <a:t>. Under </a:t>
            </a:r>
            <a:r>
              <a:rPr lang="en-US" b="1" dirty="0" smtClean="0"/>
              <a:t>Snap to</a:t>
            </a:r>
            <a:r>
              <a:rPr lang="en-US" dirty="0" smtClean="0"/>
              <a:t>, select </a:t>
            </a:r>
            <a:r>
              <a:rPr lang="en-US" b="1" dirty="0" smtClean="0"/>
              <a:t>Snap objects to other objects</a:t>
            </a:r>
            <a:r>
              <a:rPr lang="en-US" dirty="0" smtClean="0"/>
              <a:t>.</a:t>
            </a:r>
          </a:p>
          <a:p>
            <a:pPr eaLnBrk="1" fontAlgn="auto" hangingPunct="1">
              <a:spcBef>
                <a:spcPts val="0"/>
              </a:spcBef>
              <a:spcAft>
                <a:spcPts val="0"/>
              </a:spcAft>
              <a:defRPr/>
            </a:pPr>
            <a:endParaRPr lang="en-US" dirty="0" smtClean="0"/>
          </a:p>
          <a:p>
            <a:pPr eaLnBrk="1" fontAlgn="auto" hangingPunct="1">
              <a:spcBef>
                <a:spcPts val="0"/>
              </a:spcBef>
              <a:spcAft>
                <a:spcPts val="0"/>
              </a:spcAft>
              <a:defRPr/>
            </a:pPr>
            <a:endParaRPr lang="en-US" dirty="0" smtClean="0"/>
          </a:p>
          <a:p>
            <a:pPr eaLnBrk="1" fontAlgn="auto" hangingPunct="1">
              <a:spcBef>
                <a:spcPts val="0"/>
              </a:spcBef>
              <a:spcAft>
                <a:spcPts val="0"/>
              </a:spcAft>
              <a:defRPr/>
            </a:pPr>
            <a:r>
              <a:rPr lang="en-US" dirty="0" smtClean="0"/>
              <a:t>To reproduce the picture effects on this slide, do the following:</a:t>
            </a:r>
            <a:endParaRPr lang="en-US" b="1" dirty="0" smtClean="0"/>
          </a:p>
          <a:p>
            <a:pPr marL="228600" indent="-228600" eaLnBrk="1" fontAlgn="auto" hangingPunct="1">
              <a:spcBef>
                <a:spcPts val="0"/>
              </a:spcBef>
              <a:spcAft>
                <a:spcPts val="0"/>
              </a:spcAft>
              <a:buFont typeface="+mj-lt"/>
              <a:buAutoNum type="arabicPeriod"/>
              <a:defRPr/>
            </a:pPr>
            <a:r>
              <a:rPr lang="en-US" dirty="0" smtClean="0"/>
              <a:t>On the </a:t>
            </a:r>
            <a:r>
              <a:rPr lang="en-US" b="1" dirty="0" smtClean="0"/>
              <a:t>Home</a:t>
            </a:r>
            <a:r>
              <a:rPr lang="en-US" dirty="0" smtClean="0"/>
              <a:t> tab, in the </a:t>
            </a:r>
            <a:r>
              <a:rPr lang="en-US" b="1" dirty="0" smtClean="0"/>
              <a:t>Slides</a:t>
            </a:r>
            <a:r>
              <a:rPr lang="en-US" dirty="0" smtClean="0"/>
              <a:t> group, click </a:t>
            </a:r>
            <a:r>
              <a:rPr lang="en-US" b="1" dirty="0" smtClean="0"/>
              <a:t>Layout</a:t>
            </a:r>
            <a:r>
              <a:rPr lang="en-US" dirty="0" smtClean="0"/>
              <a:t> and then click </a:t>
            </a:r>
            <a:r>
              <a:rPr lang="en-US" b="1" dirty="0" smtClean="0"/>
              <a:t>Blank</a:t>
            </a:r>
            <a:r>
              <a:rPr lang="en-US" dirty="0" smtClean="0"/>
              <a:t>. </a:t>
            </a:r>
          </a:p>
          <a:p>
            <a:pPr marL="228600" indent="-228600" eaLnBrk="1" fontAlgn="auto" hangingPunct="1">
              <a:spcBef>
                <a:spcPts val="0"/>
              </a:spcBef>
              <a:spcAft>
                <a:spcPts val="0"/>
              </a:spcAft>
              <a:buFont typeface="+mj-lt"/>
              <a:buAutoNum type="arabicPeriod"/>
              <a:defRPr/>
            </a:pPr>
            <a:r>
              <a:rPr lang="en-US" dirty="0" smtClean="0"/>
              <a:t>On the </a:t>
            </a:r>
            <a:r>
              <a:rPr lang="en-US" b="1" dirty="0" smtClean="0"/>
              <a:t>Insert tab</a:t>
            </a:r>
            <a:r>
              <a:rPr lang="en-US" dirty="0" smtClean="0"/>
              <a:t>, in the </a:t>
            </a:r>
            <a:r>
              <a:rPr lang="en-US" b="1" dirty="0" smtClean="0"/>
              <a:t>Illustrations</a:t>
            </a:r>
            <a:r>
              <a:rPr lang="en-US" dirty="0" smtClean="0"/>
              <a:t> group, click </a:t>
            </a:r>
            <a:r>
              <a:rPr lang="en-US" b="1" dirty="0" smtClean="0"/>
              <a:t>Picture.</a:t>
            </a:r>
            <a:endParaRPr lang="en-US" dirty="0" smtClean="0"/>
          </a:p>
          <a:p>
            <a:pPr marL="228600" indent="-228600" eaLnBrk="1" fontAlgn="auto" hangingPunct="1">
              <a:spcBef>
                <a:spcPts val="0"/>
              </a:spcBef>
              <a:spcAft>
                <a:spcPts val="0"/>
              </a:spcAft>
              <a:buFont typeface="+mj-lt"/>
              <a:buAutoNum type="arabicPeriod"/>
              <a:defRPr/>
            </a:pPr>
            <a:r>
              <a:rPr lang="en-US" dirty="0" smtClean="0"/>
              <a:t>In the </a:t>
            </a:r>
            <a:r>
              <a:rPr lang="en-US" b="1" dirty="0" smtClean="0"/>
              <a:t>Insert Picture </a:t>
            </a:r>
            <a:r>
              <a:rPr lang="en-US" dirty="0" smtClean="0"/>
              <a:t>dialog box, select a picture and then click </a:t>
            </a:r>
            <a:r>
              <a:rPr lang="en-US" b="1" dirty="0" smtClean="0"/>
              <a:t>Insert</a:t>
            </a:r>
            <a:r>
              <a:rPr lang="en-US" dirty="0" smtClean="0"/>
              <a:t>.</a:t>
            </a:r>
          </a:p>
          <a:p>
            <a:pPr marL="228600" indent="-228600" eaLnBrk="1" fontAlgn="auto" hangingPunct="1">
              <a:spcBef>
                <a:spcPts val="0"/>
              </a:spcBef>
              <a:spcAft>
                <a:spcPts val="0"/>
              </a:spcAft>
              <a:buFont typeface="+mj-lt"/>
              <a:buAutoNum type="arabicPeriod"/>
              <a:defRPr/>
            </a:pPr>
            <a:r>
              <a:rPr lang="en-US" dirty="0" smtClean="0"/>
              <a:t>On the slide, select the picture. Under </a:t>
            </a:r>
            <a:r>
              <a:rPr lang="en-US" b="1" dirty="0" smtClean="0"/>
              <a:t>Picture Tools</a:t>
            </a:r>
            <a:r>
              <a:rPr lang="en-US" dirty="0" smtClean="0"/>
              <a:t>, on the </a:t>
            </a:r>
            <a:r>
              <a:rPr lang="en-US" b="1" dirty="0" smtClean="0"/>
              <a:t>Format</a:t>
            </a:r>
            <a:r>
              <a:rPr lang="en-US" dirty="0" smtClean="0"/>
              <a:t> tab, in the bottom right corner of the </a:t>
            </a:r>
            <a:r>
              <a:rPr lang="en-US" b="1" dirty="0" smtClean="0"/>
              <a:t>Size</a:t>
            </a:r>
            <a:r>
              <a:rPr lang="en-US" dirty="0" smtClean="0"/>
              <a:t> group, click the </a:t>
            </a:r>
            <a:r>
              <a:rPr lang="en-US" b="1" dirty="0" smtClean="0"/>
              <a:t>Size and Position</a:t>
            </a:r>
            <a:r>
              <a:rPr lang="en-US" dirty="0" smtClean="0"/>
              <a:t> dialog box launcher. In the </a:t>
            </a:r>
            <a:r>
              <a:rPr lang="en-US" b="1" dirty="0" smtClean="0"/>
              <a:t>Size and Position </a:t>
            </a:r>
            <a:r>
              <a:rPr lang="en-US" dirty="0" smtClean="0"/>
              <a:t> dialog box, on the </a:t>
            </a:r>
            <a:r>
              <a:rPr lang="en-US" b="1" dirty="0" smtClean="0"/>
              <a:t>Size</a:t>
            </a:r>
            <a:r>
              <a:rPr lang="en-US" dirty="0" smtClean="0"/>
              <a:t> tab, resize or crop the picture as needed so that under </a:t>
            </a:r>
            <a:r>
              <a:rPr lang="en-US" b="1" dirty="0" smtClean="0"/>
              <a:t>Size and rotate</a:t>
            </a:r>
            <a:r>
              <a:rPr lang="en-US" dirty="0" smtClean="0"/>
              <a:t>, the </a:t>
            </a:r>
            <a:r>
              <a:rPr lang="en-US" b="1" dirty="0" smtClean="0"/>
              <a:t>Height</a:t>
            </a:r>
            <a:r>
              <a:rPr lang="en-US" dirty="0" smtClean="0"/>
              <a:t> box is set to </a:t>
            </a:r>
            <a:r>
              <a:rPr lang="en-US" b="1" dirty="0" smtClean="0"/>
              <a:t>4”</a:t>
            </a:r>
            <a:r>
              <a:rPr lang="en-US" dirty="0" smtClean="0"/>
              <a:t> and the </a:t>
            </a:r>
            <a:r>
              <a:rPr lang="en-US" b="1" dirty="0" smtClean="0"/>
              <a:t>Width</a:t>
            </a:r>
            <a:r>
              <a:rPr lang="en-US" dirty="0" smtClean="0"/>
              <a:t> box is set to </a:t>
            </a:r>
            <a:r>
              <a:rPr lang="en-US" b="1" dirty="0" smtClean="0"/>
              <a:t>5.33”</a:t>
            </a:r>
            <a:r>
              <a:rPr lang="en-US" dirty="0" smtClean="0"/>
              <a:t>. Resize the picture under </a:t>
            </a:r>
            <a:r>
              <a:rPr lang="en-US" b="1" dirty="0" smtClean="0"/>
              <a:t>Size and rotate </a:t>
            </a:r>
            <a:r>
              <a:rPr lang="en-US" dirty="0" smtClean="0"/>
              <a:t>by entering values into the </a:t>
            </a:r>
            <a:r>
              <a:rPr lang="en-US" b="1" dirty="0" smtClean="0"/>
              <a:t>Height</a:t>
            </a:r>
            <a:r>
              <a:rPr lang="en-US" dirty="0" smtClean="0"/>
              <a:t> and </a:t>
            </a:r>
            <a:r>
              <a:rPr lang="en-US" b="1" dirty="0" smtClean="0"/>
              <a:t>Width</a:t>
            </a:r>
            <a:r>
              <a:rPr lang="en-US" dirty="0" smtClean="0"/>
              <a:t> boxes. Crop the picture under </a:t>
            </a:r>
            <a:r>
              <a:rPr lang="en-US" b="1" dirty="0" smtClean="0"/>
              <a:t>Crop from </a:t>
            </a:r>
            <a:r>
              <a:rPr lang="en-US" dirty="0" smtClean="0"/>
              <a:t>by entering values into the </a:t>
            </a:r>
            <a:r>
              <a:rPr lang="en-US" b="1" dirty="0" smtClean="0"/>
              <a:t>Left</a:t>
            </a:r>
            <a:r>
              <a:rPr lang="en-US" dirty="0" smtClean="0"/>
              <a:t>, </a:t>
            </a:r>
            <a:r>
              <a:rPr lang="en-US" b="1" dirty="0" smtClean="0"/>
              <a:t>Right</a:t>
            </a:r>
            <a:r>
              <a:rPr lang="en-US" dirty="0" smtClean="0"/>
              <a:t>, </a:t>
            </a:r>
            <a:r>
              <a:rPr lang="en-US" b="1" dirty="0" smtClean="0"/>
              <a:t>Top</a:t>
            </a:r>
            <a:r>
              <a:rPr lang="en-US" dirty="0" smtClean="0"/>
              <a:t>, and </a:t>
            </a:r>
            <a:r>
              <a:rPr lang="en-US" b="1" dirty="0" smtClean="0"/>
              <a:t>Bottom</a:t>
            </a:r>
            <a:r>
              <a:rPr lang="en-US" dirty="0" smtClean="0"/>
              <a:t> boxes. </a:t>
            </a:r>
          </a:p>
          <a:p>
            <a:pPr marL="228600" indent="-228600" eaLnBrk="1" fontAlgn="auto" hangingPunct="1">
              <a:spcBef>
                <a:spcPts val="0"/>
              </a:spcBef>
              <a:spcAft>
                <a:spcPts val="0"/>
              </a:spcAft>
              <a:buFont typeface="+mj-lt"/>
              <a:buAutoNum type="arabicPeriod"/>
              <a:defRPr/>
            </a:pPr>
            <a:r>
              <a:rPr lang="en-US" dirty="0" smtClean="0"/>
              <a:t>On the </a:t>
            </a:r>
            <a:r>
              <a:rPr lang="en-US" b="1" dirty="0" smtClean="0"/>
              <a:t>Home</a:t>
            </a:r>
            <a:r>
              <a:rPr lang="en-US" dirty="0" smtClean="0"/>
              <a:t> tab, in the </a:t>
            </a:r>
            <a:r>
              <a:rPr lang="en-US" b="1" dirty="0" smtClean="0"/>
              <a:t>Drawing</a:t>
            </a:r>
            <a:r>
              <a:rPr lang="en-US" dirty="0" smtClean="0"/>
              <a:t> group, click </a:t>
            </a:r>
            <a:r>
              <a:rPr lang="en-US" b="1" dirty="0" smtClean="0"/>
              <a:t>Arrange</a:t>
            </a:r>
            <a:r>
              <a:rPr lang="en-US" dirty="0" smtClean="0"/>
              <a:t>,</a:t>
            </a:r>
            <a:r>
              <a:rPr lang="en-US" b="1" dirty="0" smtClean="0"/>
              <a:t> </a:t>
            </a:r>
            <a:r>
              <a:rPr lang="en-US" dirty="0" smtClean="0"/>
              <a:t>point to </a:t>
            </a:r>
            <a:r>
              <a:rPr lang="en-US" b="1" dirty="0" smtClean="0"/>
              <a:t>Align</a:t>
            </a:r>
            <a:r>
              <a:rPr lang="en-US" dirty="0" smtClean="0"/>
              <a:t>, and then do the following: </a:t>
            </a:r>
          </a:p>
          <a:p>
            <a:pPr marL="685800" lvl="1" indent="-228600" eaLnBrk="1" fontAlgn="auto" hangingPunct="1">
              <a:spcBef>
                <a:spcPts val="0"/>
              </a:spcBef>
              <a:spcAft>
                <a:spcPts val="0"/>
              </a:spcAft>
              <a:buFont typeface="+mj-lt"/>
              <a:buAutoNum type="arabicPeriod"/>
              <a:defRPr/>
            </a:pPr>
            <a:r>
              <a:rPr lang="en-US" dirty="0" smtClean="0"/>
              <a:t>Click </a:t>
            </a:r>
            <a:r>
              <a:rPr lang="en-US" b="1" dirty="0" smtClean="0"/>
              <a:t>Align to Slide</a:t>
            </a:r>
            <a:r>
              <a:rPr lang="en-US" dirty="0" smtClean="0"/>
              <a:t>.</a:t>
            </a:r>
          </a:p>
          <a:p>
            <a:pPr marL="685800" lvl="1" indent="-228600" eaLnBrk="1" fontAlgn="auto" hangingPunct="1">
              <a:spcBef>
                <a:spcPts val="0"/>
              </a:spcBef>
              <a:spcAft>
                <a:spcPts val="0"/>
              </a:spcAft>
              <a:buFont typeface="+mj-lt"/>
              <a:buAutoNum type="arabicPeriod"/>
              <a:defRPr/>
            </a:pPr>
            <a:r>
              <a:rPr lang="en-US" dirty="0" smtClean="0"/>
              <a:t>Click </a:t>
            </a:r>
            <a:r>
              <a:rPr lang="en-US" b="1" dirty="0" smtClean="0"/>
              <a:t>Align Center</a:t>
            </a:r>
            <a:r>
              <a:rPr lang="en-US" dirty="0" smtClean="0"/>
              <a:t>.</a:t>
            </a:r>
          </a:p>
          <a:p>
            <a:pPr marL="685800" lvl="1" indent="-228600" eaLnBrk="1" fontAlgn="auto" hangingPunct="1">
              <a:spcBef>
                <a:spcPts val="0"/>
              </a:spcBef>
              <a:spcAft>
                <a:spcPts val="0"/>
              </a:spcAft>
              <a:buFont typeface="+mj-lt"/>
              <a:buAutoNum type="arabicPeriod"/>
              <a:defRPr/>
            </a:pPr>
            <a:r>
              <a:rPr lang="en-US" dirty="0" smtClean="0"/>
              <a:t>Click </a:t>
            </a:r>
            <a:r>
              <a:rPr lang="en-US" b="1" dirty="0" smtClean="0"/>
              <a:t>Align Middle</a:t>
            </a:r>
            <a:r>
              <a:rPr lang="en-US" dirty="0" smtClean="0"/>
              <a:t>.</a:t>
            </a:r>
            <a:r>
              <a:rPr lang="en-US" b="1" dirty="0" smtClean="0"/>
              <a:t> </a:t>
            </a:r>
          </a:p>
          <a:p>
            <a:pPr marL="228600" indent="-228600" eaLnBrk="1" fontAlgn="auto" hangingPunct="1">
              <a:spcBef>
                <a:spcPts val="0"/>
              </a:spcBef>
              <a:spcAft>
                <a:spcPts val="0"/>
              </a:spcAft>
              <a:buFont typeface="+mj-lt"/>
              <a:buAutoNum type="arabicPeriod" startAt="6"/>
              <a:defRPr/>
            </a:pPr>
            <a:r>
              <a:rPr lang="en-US" dirty="0" smtClean="0"/>
              <a:t>On the </a:t>
            </a:r>
            <a:r>
              <a:rPr lang="en-US" b="1" dirty="0" smtClean="0"/>
              <a:t>Home</a:t>
            </a:r>
            <a:r>
              <a:rPr lang="en-US" dirty="0" smtClean="0"/>
              <a:t> tab, in the </a:t>
            </a:r>
            <a:r>
              <a:rPr lang="en-US" b="1" dirty="0" smtClean="0"/>
              <a:t>Drawing</a:t>
            </a:r>
            <a:r>
              <a:rPr lang="en-US" dirty="0" smtClean="0"/>
              <a:t> group, click </a:t>
            </a:r>
            <a:r>
              <a:rPr lang="en-US" b="1" dirty="0" smtClean="0"/>
              <a:t>Shapes</a:t>
            </a:r>
            <a:r>
              <a:rPr lang="en-US" dirty="0" smtClean="0"/>
              <a:t>, and then under </a:t>
            </a:r>
            <a:r>
              <a:rPr lang="en-US" b="1" dirty="0" smtClean="0"/>
              <a:t>Rectangles</a:t>
            </a:r>
            <a:r>
              <a:rPr lang="en-US" dirty="0" smtClean="0"/>
              <a:t> click </a:t>
            </a:r>
            <a:r>
              <a:rPr lang="en-US" b="1" dirty="0" smtClean="0"/>
              <a:t>Rectangle</a:t>
            </a:r>
            <a:r>
              <a:rPr lang="en-US" dirty="0" smtClean="0"/>
              <a:t> (first option from the left).</a:t>
            </a:r>
          </a:p>
          <a:p>
            <a:pPr marL="228600" indent="-228600" eaLnBrk="1" fontAlgn="auto" hangingPunct="1">
              <a:spcBef>
                <a:spcPts val="0"/>
              </a:spcBef>
              <a:spcAft>
                <a:spcPts val="0"/>
              </a:spcAft>
              <a:buFont typeface="+mj-lt"/>
              <a:buAutoNum type="arabicPeriod" startAt="6"/>
              <a:defRPr/>
            </a:pPr>
            <a:r>
              <a:rPr lang="en-US" dirty="0" smtClean="0"/>
              <a:t>On the slide, drag to draw a rectangle.</a:t>
            </a:r>
          </a:p>
          <a:p>
            <a:pPr marL="228600" indent="-228600" eaLnBrk="1" fontAlgn="auto" hangingPunct="1">
              <a:spcBef>
                <a:spcPts val="0"/>
              </a:spcBef>
              <a:spcAft>
                <a:spcPts val="0"/>
              </a:spcAft>
              <a:buFont typeface="+mj-lt"/>
              <a:buAutoNum type="arabicPeriod" startAt="6"/>
              <a:defRPr/>
            </a:pPr>
            <a:r>
              <a:rPr lang="en-US" dirty="0" smtClean="0"/>
              <a:t>Select the rectangle. Under</a:t>
            </a:r>
            <a:r>
              <a:rPr lang="en-US" b="1" dirty="0" smtClean="0"/>
              <a:t> Drawing</a:t>
            </a:r>
            <a:r>
              <a:rPr lang="en-US" dirty="0" smtClean="0"/>
              <a:t> </a:t>
            </a:r>
            <a:r>
              <a:rPr lang="en-US" b="1" dirty="0" smtClean="0"/>
              <a:t>Tools</a:t>
            </a:r>
            <a:r>
              <a:rPr lang="en-US" dirty="0" smtClean="0"/>
              <a:t>, on the </a:t>
            </a:r>
            <a:r>
              <a:rPr lang="en-US" b="1" dirty="0" smtClean="0"/>
              <a:t>Format </a:t>
            </a:r>
            <a:r>
              <a:rPr lang="en-US" dirty="0" smtClean="0"/>
              <a:t>tab, in the </a:t>
            </a:r>
            <a:r>
              <a:rPr lang="en-US" b="1" dirty="0" smtClean="0"/>
              <a:t>Size</a:t>
            </a:r>
            <a:r>
              <a:rPr lang="en-US" dirty="0" smtClean="0"/>
              <a:t> group, do the following:</a:t>
            </a:r>
          </a:p>
          <a:p>
            <a:pPr marL="685800" lvl="1" indent="-228600" eaLnBrk="1" fontAlgn="auto" hangingPunct="1">
              <a:spcBef>
                <a:spcPts val="0"/>
              </a:spcBef>
              <a:spcAft>
                <a:spcPts val="0"/>
              </a:spcAft>
              <a:buFont typeface="Arial" pitchFamily="34" charset="0"/>
              <a:buChar char="•"/>
              <a:defRPr/>
            </a:pPr>
            <a:r>
              <a:rPr lang="en-US" dirty="0" smtClean="0"/>
              <a:t>In the in the </a:t>
            </a:r>
            <a:r>
              <a:rPr lang="en-US" b="1" dirty="0" smtClean="0"/>
              <a:t>Shape Height </a:t>
            </a:r>
            <a:r>
              <a:rPr lang="en-US" dirty="0" smtClean="0"/>
              <a:t>box, enter </a:t>
            </a:r>
            <a:r>
              <a:rPr lang="en-US" b="1" dirty="0" smtClean="0"/>
              <a:t>0.05”</a:t>
            </a:r>
            <a:r>
              <a:rPr lang="en-US" dirty="0" smtClean="0"/>
              <a:t>.</a:t>
            </a:r>
          </a:p>
          <a:p>
            <a:pPr marL="685800" lvl="1" indent="-228600" eaLnBrk="1" fontAlgn="auto" hangingPunct="1">
              <a:spcBef>
                <a:spcPts val="0"/>
              </a:spcBef>
              <a:spcAft>
                <a:spcPts val="0"/>
              </a:spcAft>
              <a:buFont typeface="Arial" pitchFamily="34" charset="0"/>
              <a:buChar char="•"/>
              <a:defRPr/>
            </a:pPr>
            <a:r>
              <a:rPr lang="en-US" dirty="0" smtClean="0"/>
              <a:t>In the </a:t>
            </a:r>
            <a:r>
              <a:rPr lang="en-US" b="1" dirty="0" smtClean="0"/>
              <a:t>Shape Width </a:t>
            </a:r>
            <a:r>
              <a:rPr lang="en-US" dirty="0" smtClean="0"/>
              <a:t>box, enter </a:t>
            </a:r>
            <a:r>
              <a:rPr lang="en-US" b="1" dirty="0" smtClean="0"/>
              <a:t>10.3”</a:t>
            </a:r>
            <a:r>
              <a:rPr lang="en-US" dirty="0" smtClean="0"/>
              <a:t>.</a:t>
            </a:r>
          </a:p>
          <a:p>
            <a:pPr marL="228600" indent="-228600" eaLnBrk="1" fontAlgn="auto" hangingPunct="1">
              <a:spcBef>
                <a:spcPts val="0"/>
              </a:spcBef>
              <a:spcAft>
                <a:spcPts val="0"/>
              </a:spcAft>
              <a:buFont typeface="+mj-lt"/>
              <a:buAutoNum type="arabicPeriod" startAt="6"/>
              <a:defRPr/>
            </a:pPr>
            <a:r>
              <a:rPr lang="en-US" dirty="0" smtClean="0"/>
              <a:t>Under</a:t>
            </a:r>
            <a:r>
              <a:rPr lang="en-US" b="1" dirty="0" smtClean="0"/>
              <a:t> Drawing</a:t>
            </a:r>
            <a:r>
              <a:rPr lang="en-US" dirty="0" smtClean="0"/>
              <a:t> </a:t>
            </a:r>
            <a:r>
              <a:rPr lang="en-US" b="1" dirty="0" smtClean="0"/>
              <a:t>Tools</a:t>
            </a:r>
            <a:r>
              <a:rPr lang="en-US" dirty="0" smtClean="0"/>
              <a:t>, on the </a:t>
            </a:r>
            <a:r>
              <a:rPr lang="en-US" b="1" dirty="0" smtClean="0"/>
              <a:t>Format </a:t>
            </a:r>
            <a:r>
              <a:rPr lang="en-US" dirty="0" smtClean="0"/>
              <a:t>tab, in the </a:t>
            </a:r>
            <a:r>
              <a:rPr lang="en-US" b="1" dirty="0" smtClean="0"/>
              <a:t>Shape Styles</a:t>
            </a:r>
            <a:r>
              <a:rPr lang="en-US" dirty="0" smtClean="0"/>
              <a:t> group, click the arrow next to </a:t>
            </a:r>
            <a:r>
              <a:rPr lang="en-US" b="1" dirty="0" smtClean="0"/>
              <a:t>Shape Fill</a:t>
            </a:r>
            <a:r>
              <a:rPr lang="en-US" dirty="0" smtClean="0"/>
              <a:t>, and then click </a:t>
            </a:r>
            <a:r>
              <a:rPr lang="en-US" b="1" dirty="0" smtClean="0"/>
              <a:t>Blue, Accent 1 </a:t>
            </a:r>
            <a:r>
              <a:rPr lang="en-US" dirty="0" smtClean="0"/>
              <a:t>(first row, fifth option from the left).</a:t>
            </a:r>
          </a:p>
          <a:p>
            <a:pPr marL="228600" indent="-228600" eaLnBrk="1" fontAlgn="auto" hangingPunct="1">
              <a:spcBef>
                <a:spcPts val="0"/>
              </a:spcBef>
              <a:spcAft>
                <a:spcPts val="0"/>
              </a:spcAft>
              <a:buFont typeface="+mj-lt"/>
              <a:buAutoNum type="arabicPeriod" startAt="6"/>
              <a:defRPr/>
            </a:pPr>
            <a:r>
              <a:rPr lang="en-US" dirty="0" smtClean="0"/>
              <a:t>Under</a:t>
            </a:r>
            <a:r>
              <a:rPr lang="en-US" b="1" dirty="0" smtClean="0"/>
              <a:t> Drawing</a:t>
            </a:r>
            <a:r>
              <a:rPr lang="en-US" dirty="0" smtClean="0"/>
              <a:t> </a:t>
            </a:r>
            <a:r>
              <a:rPr lang="en-US" b="1" dirty="0" smtClean="0"/>
              <a:t>Tools</a:t>
            </a:r>
            <a:r>
              <a:rPr lang="en-US" dirty="0" smtClean="0"/>
              <a:t>, on the </a:t>
            </a:r>
            <a:r>
              <a:rPr lang="en-US" b="1" dirty="0" smtClean="0"/>
              <a:t>Format </a:t>
            </a:r>
            <a:r>
              <a:rPr lang="en-US" dirty="0" smtClean="0"/>
              <a:t>tab, in the </a:t>
            </a:r>
            <a:r>
              <a:rPr lang="en-US" b="1" dirty="0" smtClean="0"/>
              <a:t>Shape Styles</a:t>
            </a:r>
            <a:r>
              <a:rPr lang="en-US" dirty="0" smtClean="0"/>
              <a:t> group, click </a:t>
            </a:r>
            <a:r>
              <a:rPr lang="en-US" b="1" dirty="0" smtClean="0"/>
              <a:t>Shape Effects</a:t>
            </a:r>
            <a:r>
              <a:rPr lang="en-US" dirty="0" smtClean="0"/>
              <a:t>, point to </a:t>
            </a:r>
            <a:r>
              <a:rPr lang="en-US" b="1" dirty="0" smtClean="0"/>
              <a:t>Preset, </a:t>
            </a:r>
            <a:r>
              <a:rPr lang="en-US" dirty="0" smtClean="0"/>
              <a:t>and then under </a:t>
            </a:r>
            <a:r>
              <a:rPr lang="en-US" b="1" dirty="0" smtClean="0"/>
              <a:t>Presets</a:t>
            </a:r>
            <a:r>
              <a:rPr lang="en-US" dirty="0" smtClean="0"/>
              <a:t>, click </a:t>
            </a:r>
            <a:r>
              <a:rPr lang="en-US" b="1" dirty="0" smtClean="0"/>
              <a:t>Preset 8 </a:t>
            </a:r>
            <a:r>
              <a:rPr lang="en-US" dirty="0" smtClean="0"/>
              <a:t>(second row, fourth option from the left).</a:t>
            </a:r>
          </a:p>
          <a:p>
            <a:pPr marL="228600" indent="-228600" eaLnBrk="1" fontAlgn="auto" hangingPunct="1">
              <a:spcBef>
                <a:spcPts val="0"/>
              </a:spcBef>
              <a:spcAft>
                <a:spcPts val="0"/>
              </a:spcAft>
              <a:buFont typeface="+mj-lt"/>
              <a:buAutoNum type="arabicPeriod" startAt="6"/>
              <a:defRPr/>
            </a:pPr>
            <a:r>
              <a:rPr lang="en-US" dirty="0" smtClean="0"/>
              <a:t>Select the rectangle. On the </a:t>
            </a:r>
            <a:r>
              <a:rPr lang="en-US" b="1" dirty="0" smtClean="0"/>
              <a:t>Home </a:t>
            </a:r>
            <a:r>
              <a:rPr lang="en-US" dirty="0" smtClean="0"/>
              <a:t>tab, in the </a:t>
            </a:r>
            <a:r>
              <a:rPr lang="en-US" b="1" dirty="0" smtClean="0"/>
              <a:t>Clipboard </a:t>
            </a:r>
            <a:r>
              <a:rPr lang="en-US" dirty="0" smtClean="0"/>
              <a:t>group, click the arrow under </a:t>
            </a:r>
            <a:r>
              <a:rPr lang="en-US" b="1" dirty="0" smtClean="0"/>
              <a:t>Paste</a:t>
            </a:r>
            <a:r>
              <a:rPr lang="en-US" dirty="0" smtClean="0"/>
              <a:t>,</a:t>
            </a:r>
            <a:r>
              <a:rPr lang="en-US" b="1" dirty="0" smtClean="0"/>
              <a:t> </a:t>
            </a:r>
            <a:r>
              <a:rPr lang="en-US" dirty="0" smtClean="0"/>
              <a:t>and then click </a:t>
            </a:r>
            <a:r>
              <a:rPr lang="en-US" b="1" dirty="0" smtClean="0"/>
              <a:t>Duplicate</a:t>
            </a:r>
            <a:r>
              <a:rPr lang="en-US" dirty="0" smtClean="0"/>
              <a:t>.</a:t>
            </a:r>
            <a:r>
              <a:rPr lang="en-US" b="1" dirty="0" smtClean="0"/>
              <a:t> </a:t>
            </a:r>
            <a:r>
              <a:rPr lang="en-US" dirty="0" smtClean="0"/>
              <a:t>Repeat this process two more times for a total of four rectangles.</a:t>
            </a:r>
          </a:p>
          <a:p>
            <a:pPr marL="228600" indent="-228600" eaLnBrk="1" fontAlgn="auto" hangingPunct="1">
              <a:spcBef>
                <a:spcPts val="0"/>
              </a:spcBef>
              <a:spcAft>
                <a:spcPts val="0"/>
              </a:spcAft>
              <a:buFont typeface="+mj-lt"/>
              <a:buAutoNum type="arabicPeriod" startAt="6"/>
              <a:defRPr/>
            </a:pPr>
            <a:r>
              <a:rPr lang="en-US" dirty="0" smtClean="0"/>
              <a:t>Drag one of the rectangles until the bottom edge of the rectangle meets the top edge of the picture.</a:t>
            </a:r>
          </a:p>
          <a:p>
            <a:pPr marL="228600" indent="-228600" eaLnBrk="1" fontAlgn="auto" hangingPunct="1">
              <a:spcBef>
                <a:spcPts val="0"/>
              </a:spcBef>
              <a:spcAft>
                <a:spcPts val="0"/>
              </a:spcAft>
              <a:buFont typeface="+mj-lt"/>
              <a:buAutoNum type="arabicPeriod" startAt="6"/>
              <a:defRPr/>
            </a:pPr>
            <a:r>
              <a:rPr lang="en-US" dirty="0" smtClean="0"/>
              <a:t>Drag another rectangle until the top edge of the rectangle meets the bottom edge of the picture.</a:t>
            </a:r>
          </a:p>
          <a:p>
            <a:pPr marL="228600" indent="-228600" eaLnBrk="1" fontAlgn="auto" hangingPunct="1">
              <a:spcBef>
                <a:spcPts val="0"/>
              </a:spcBef>
              <a:spcAft>
                <a:spcPts val="0"/>
              </a:spcAft>
              <a:buFont typeface="+mj-lt"/>
              <a:buAutoNum type="arabicPeriod" startAt="6"/>
              <a:defRPr/>
            </a:pPr>
            <a:r>
              <a:rPr lang="en-US" dirty="0" smtClean="0"/>
              <a:t>Press and hold CTRL, and then select the other two rectangles. Under</a:t>
            </a:r>
            <a:r>
              <a:rPr lang="en-US" b="1" dirty="0" smtClean="0"/>
              <a:t> Drawing</a:t>
            </a:r>
            <a:r>
              <a:rPr lang="en-US" dirty="0" smtClean="0"/>
              <a:t> </a:t>
            </a:r>
            <a:r>
              <a:rPr lang="en-US" b="1" dirty="0" smtClean="0"/>
              <a:t>Tools</a:t>
            </a:r>
            <a:r>
              <a:rPr lang="en-US" dirty="0" smtClean="0"/>
              <a:t>, on the </a:t>
            </a:r>
            <a:r>
              <a:rPr lang="en-US" b="1" dirty="0" smtClean="0"/>
              <a:t>Format </a:t>
            </a:r>
            <a:r>
              <a:rPr lang="en-US" dirty="0" smtClean="0"/>
              <a:t>tab, in the </a:t>
            </a:r>
            <a:r>
              <a:rPr lang="en-US" b="1" dirty="0" smtClean="0"/>
              <a:t>Size</a:t>
            </a:r>
            <a:r>
              <a:rPr lang="en-US" dirty="0" smtClean="0"/>
              <a:t> group, do the following: </a:t>
            </a:r>
          </a:p>
          <a:p>
            <a:pPr marL="685800" lvl="1" indent="-228600" eaLnBrk="1" fontAlgn="auto" hangingPunct="1">
              <a:spcBef>
                <a:spcPts val="0"/>
              </a:spcBef>
              <a:spcAft>
                <a:spcPts val="0"/>
              </a:spcAft>
              <a:buFont typeface="Arial" pitchFamily="34" charset="0"/>
              <a:buChar char="•"/>
              <a:defRPr/>
            </a:pPr>
            <a:r>
              <a:rPr lang="en-US" dirty="0" smtClean="0"/>
              <a:t>In the in the </a:t>
            </a:r>
            <a:r>
              <a:rPr lang="en-US" b="1" dirty="0" smtClean="0"/>
              <a:t>Shape Height </a:t>
            </a:r>
            <a:r>
              <a:rPr lang="en-US" dirty="0" smtClean="0"/>
              <a:t>box, enter </a:t>
            </a:r>
            <a:r>
              <a:rPr lang="en-US" b="1" dirty="0" smtClean="0"/>
              <a:t>7.8”</a:t>
            </a:r>
            <a:r>
              <a:rPr lang="en-US" dirty="0" smtClean="0"/>
              <a:t>.</a:t>
            </a:r>
          </a:p>
          <a:p>
            <a:pPr marL="685800" lvl="1" indent="-228600" eaLnBrk="1" fontAlgn="auto" hangingPunct="1">
              <a:spcBef>
                <a:spcPts val="0"/>
              </a:spcBef>
              <a:spcAft>
                <a:spcPts val="0"/>
              </a:spcAft>
              <a:buFont typeface="Arial" pitchFamily="34" charset="0"/>
              <a:buChar char="•"/>
              <a:defRPr/>
            </a:pPr>
            <a:r>
              <a:rPr lang="en-US" dirty="0" smtClean="0"/>
              <a:t>In the </a:t>
            </a:r>
            <a:r>
              <a:rPr lang="en-US" b="1" dirty="0" smtClean="0"/>
              <a:t>Shape Width </a:t>
            </a:r>
            <a:r>
              <a:rPr lang="en-US" dirty="0" smtClean="0"/>
              <a:t>box, enter </a:t>
            </a:r>
            <a:r>
              <a:rPr lang="en-US" b="1" dirty="0" smtClean="0"/>
              <a:t>0.05”</a:t>
            </a:r>
            <a:r>
              <a:rPr lang="en-US" dirty="0" smtClean="0"/>
              <a:t>.</a:t>
            </a:r>
          </a:p>
          <a:p>
            <a:pPr marL="228600" indent="-228600" eaLnBrk="1" fontAlgn="auto" hangingPunct="1">
              <a:spcBef>
                <a:spcPts val="0"/>
              </a:spcBef>
              <a:spcAft>
                <a:spcPts val="0"/>
              </a:spcAft>
              <a:buFont typeface="+mj-lt"/>
              <a:buAutoNum type="arabicPeriod" startAt="15"/>
              <a:defRPr/>
            </a:pPr>
            <a:r>
              <a:rPr lang="en-US" dirty="0" smtClean="0"/>
              <a:t>Drag one of the vertical rectangles until the right edge of the rectangle meets the left edge of the picture.</a:t>
            </a:r>
          </a:p>
          <a:p>
            <a:pPr marL="228600" indent="-228600" eaLnBrk="1" fontAlgn="auto" hangingPunct="1">
              <a:spcBef>
                <a:spcPts val="0"/>
              </a:spcBef>
              <a:spcAft>
                <a:spcPts val="0"/>
              </a:spcAft>
              <a:buFont typeface="+mj-lt"/>
              <a:buAutoNum type="arabicPeriod" startAt="15"/>
              <a:defRPr/>
            </a:pPr>
            <a:r>
              <a:rPr lang="en-US" dirty="0" smtClean="0"/>
              <a:t>Drag the other vertical rectangle until the left edge of the rectangle meets the right edge of the picture. </a:t>
            </a:r>
          </a:p>
          <a:p>
            <a:pPr marL="228600" indent="-228600" eaLnBrk="1" fontAlgn="auto" hangingPunct="1">
              <a:spcBef>
                <a:spcPts val="0"/>
              </a:spcBef>
              <a:spcAft>
                <a:spcPts val="0"/>
              </a:spcAft>
              <a:buFont typeface="+mj-lt"/>
              <a:buAutoNum type="arabicPeriod" startAt="15"/>
              <a:defRPr/>
            </a:pPr>
            <a:r>
              <a:rPr lang="en-US" dirty="0" smtClean="0"/>
              <a:t>Press and hold CTRL, and then select both of the horizontal (top and bottom) rectangles. On the </a:t>
            </a:r>
            <a:r>
              <a:rPr lang="en-US" b="1" dirty="0" smtClean="0"/>
              <a:t>Home</a:t>
            </a:r>
            <a:r>
              <a:rPr lang="en-US" dirty="0" smtClean="0"/>
              <a:t> tab, in the </a:t>
            </a:r>
            <a:r>
              <a:rPr lang="en-US" b="1" dirty="0" smtClean="0"/>
              <a:t>Drawing</a:t>
            </a:r>
            <a:r>
              <a:rPr lang="en-US" dirty="0" smtClean="0"/>
              <a:t> group, click </a:t>
            </a:r>
            <a:r>
              <a:rPr lang="en-US" b="1" dirty="0" smtClean="0"/>
              <a:t>Arrange</a:t>
            </a:r>
            <a:r>
              <a:rPr lang="en-US" dirty="0" smtClean="0"/>
              <a:t>, point to </a:t>
            </a:r>
            <a:r>
              <a:rPr lang="en-US" b="1" dirty="0" smtClean="0"/>
              <a:t>Align</a:t>
            </a:r>
            <a:r>
              <a:rPr lang="en-US" dirty="0" smtClean="0"/>
              <a:t>, and then do the following:</a:t>
            </a:r>
          </a:p>
          <a:p>
            <a:pPr marL="685800" lvl="1" indent="-228600" eaLnBrk="1" fontAlgn="auto" hangingPunct="1">
              <a:spcBef>
                <a:spcPts val="0"/>
              </a:spcBef>
              <a:spcAft>
                <a:spcPts val="0"/>
              </a:spcAft>
              <a:buFont typeface="+mj-lt"/>
              <a:buAutoNum type="arabicPeriod"/>
              <a:defRPr/>
            </a:pPr>
            <a:r>
              <a:rPr lang="en-US" dirty="0" smtClean="0"/>
              <a:t>Click </a:t>
            </a:r>
            <a:r>
              <a:rPr lang="en-US" b="1" dirty="0" smtClean="0"/>
              <a:t>Align to Slide</a:t>
            </a:r>
            <a:r>
              <a:rPr lang="en-US" dirty="0" smtClean="0"/>
              <a:t>.</a:t>
            </a:r>
          </a:p>
          <a:p>
            <a:pPr marL="685800" lvl="1" indent="-228600" eaLnBrk="1" fontAlgn="auto" hangingPunct="1">
              <a:spcBef>
                <a:spcPts val="0"/>
              </a:spcBef>
              <a:spcAft>
                <a:spcPts val="0"/>
              </a:spcAft>
              <a:buFont typeface="+mj-lt"/>
              <a:buAutoNum type="arabicPeriod"/>
              <a:defRPr/>
            </a:pPr>
            <a:r>
              <a:rPr lang="en-US" dirty="0" smtClean="0"/>
              <a:t>Click </a:t>
            </a:r>
            <a:r>
              <a:rPr lang="en-US" b="1" dirty="0" smtClean="0"/>
              <a:t>Align</a:t>
            </a:r>
            <a:r>
              <a:rPr lang="en-US" dirty="0" smtClean="0"/>
              <a:t> </a:t>
            </a:r>
            <a:r>
              <a:rPr lang="en-US" b="1" dirty="0" smtClean="0"/>
              <a:t>Center</a:t>
            </a:r>
            <a:r>
              <a:rPr lang="en-US" dirty="0" smtClean="0"/>
              <a:t>.</a:t>
            </a:r>
          </a:p>
          <a:p>
            <a:pPr marL="228600" indent="-228600" eaLnBrk="1" fontAlgn="auto" hangingPunct="1">
              <a:spcBef>
                <a:spcPts val="0"/>
              </a:spcBef>
              <a:spcAft>
                <a:spcPts val="0"/>
              </a:spcAft>
              <a:buFont typeface="+mj-lt"/>
              <a:buAutoNum type="arabicPeriod" startAt="15"/>
              <a:defRPr/>
            </a:pPr>
            <a:r>
              <a:rPr lang="en-US" dirty="0" smtClean="0"/>
              <a:t>Press and hold CTRL, and then select both of the vertical (left and right) rectangles. On the </a:t>
            </a:r>
            <a:r>
              <a:rPr lang="en-US" b="1" dirty="0" smtClean="0"/>
              <a:t>Home</a:t>
            </a:r>
            <a:r>
              <a:rPr lang="en-US" dirty="0" smtClean="0"/>
              <a:t> tab, in the </a:t>
            </a:r>
            <a:r>
              <a:rPr lang="en-US" b="1" dirty="0" smtClean="0"/>
              <a:t>Drawing</a:t>
            </a:r>
            <a:r>
              <a:rPr lang="en-US" dirty="0" smtClean="0"/>
              <a:t> group, click </a:t>
            </a:r>
            <a:r>
              <a:rPr lang="en-US" b="1" dirty="0" smtClean="0"/>
              <a:t>Arrange</a:t>
            </a:r>
            <a:r>
              <a:rPr lang="en-US" dirty="0" smtClean="0"/>
              <a:t>, point to </a:t>
            </a:r>
            <a:r>
              <a:rPr lang="en-US" b="1" dirty="0" smtClean="0"/>
              <a:t>Align</a:t>
            </a:r>
            <a:r>
              <a:rPr lang="en-US" dirty="0" smtClean="0"/>
              <a:t>, and then do the following:</a:t>
            </a:r>
          </a:p>
          <a:p>
            <a:pPr marL="685800" lvl="1" indent="-228600" eaLnBrk="1" fontAlgn="auto" hangingPunct="1">
              <a:spcBef>
                <a:spcPts val="0"/>
              </a:spcBef>
              <a:spcAft>
                <a:spcPts val="0"/>
              </a:spcAft>
              <a:buFont typeface="+mj-lt"/>
              <a:buAutoNum type="arabicPeriod"/>
              <a:defRPr/>
            </a:pPr>
            <a:r>
              <a:rPr lang="en-US" dirty="0" smtClean="0"/>
              <a:t>Click </a:t>
            </a:r>
            <a:r>
              <a:rPr lang="en-US" b="1" dirty="0" smtClean="0"/>
              <a:t>Align to Slide</a:t>
            </a:r>
            <a:r>
              <a:rPr lang="en-US" dirty="0" smtClean="0"/>
              <a:t>.</a:t>
            </a:r>
          </a:p>
          <a:p>
            <a:pPr marL="685800" lvl="1" indent="-228600" eaLnBrk="1" fontAlgn="auto" hangingPunct="1">
              <a:spcBef>
                <a:spcPts val="0"/>
              </a:spcBef>
              <a:spcAft>
                <a:spcPts val="0"/>
              </a:spcAft>
              <a:buFont typeface="+mj-lt"/>
              <a:buAutoNum type="arabicPeriod"/>
              <a:defRPr/>
            </a:pPr>
            <a:r>
              <a:rPr lang="en-US" dirty="0" smtClean="0"/>
              <a:t>Click </a:t>
            </a:r>
            <a:r>
              <a:rPr lang="en-US" b="1" dirty="0" smtClean="0"/>
              <a:t>Align</a:t>
            </a:r>
            <a:r>
              <a:rPr lang="en-US" dirty="0" smtClean="0"/>
              <a:t> </a:t>
            </a:r>
            <a:r>
              <a:rPr lang="en-US" b="1" dirty="0" smtClean="0"/>
              <a:t>Middle</a:t>
            </a:r>
            <a:r>
              <a:rPr lang="en-US" dirty="0" smtClean="0"/>
              <a:t>.</a:t>
            </a:r>
          </a:p>
          <a:p>
            <a:pPr eaLnBrk="1" fontAlgn="auto" hangingPunct="1">
              <a:spcBef>
                <a:spcPts val="0"/>
              </a:spcBef>
              <a:spcAft>
                <a:spcPts val="0"/>
              </a:spcAft>
              <a:defRPr/>
            </a:pPr>
            <a:endParaRPr lang="en-US" dirty="0" smtClean="0"/>
          </a:p>
          <a:p>
            <a:pPr eaLnBrk="1" fontAlgn="auto" hangingPunct="1">
              <a:spcBef>
                <a:spcPts val="0"/>
              </a:spcBef>
              <a:spcAft>
                <a:spcPts val="0"/>
              </a:spcAft>
              <a:defRPr/>
            </a:pPr>
            <a:endParaRPr lang="en-US" dirty="0" smtClean="0"/>
          </a:p>
          <a:p>
            <a:pPr eaLnBrk="1" fontAlgn="auto" hangingPunct="1">
              <a:spcBef>
                <a:spcPts val="0"/>
              </a:spcBef>
              <a:spcAft>
                <a:spcPts val="0"/>
              </a:spcAft>
              <a:defRPr/>
            </a:pPr>
            <a:r>
              <a:rPr lang="en-US" dirty="0" smtClean="0"/>
              <a:t>To reproduce the animation effects on this slide, do the following:</a:t>
            </a:r>
          </a:p>
          <a:p>
            <a:pPr marL="228600" indent="-228600" eaLnBrk="1" fontAlgn="auto" hangingPunct="1">
              <a:spcBef>
                <a:spcPts val="0"/>
              </a:spcBef>
              <a:spcAft>
                <a:spcPts val="0"/>
              </a:spcAft>
              <a:buFont typeface="+mj-lt"/>
              <a:buAutoNum type="arabicPeriod"/>
              <a:defRPr/>
            </a:pPr>
            <a:r>
              <a:rPr lang="en-US" dirty="0" smtClean="0"/>
              <a:t>On the </a:t>
            </a:r>
            <a:r>
              <a:rPr lang="en-US" b="1" dirty="0" smtClean="0"/>
              <a:t>Animations</a:t>
            </a:r>
            <a:r>
              <a:rPr lang="en-US" dirty="0" smtClean="0"/>
              <a:t> tab, in the </a:t>
            </a:r>
            <a:r>
              <a:rPr lang="en-US" b="1" dirty="0" smtClean="0"/>
              <a:t>Animations</a:t>
            </a:r>
            <a:r>
              <a:rPr lang="en-US" dirty="0" smtClean="0"/>
              <a:t> group, click </a:t>
            </a:r>
            <a:r>
              <a:rPr lang="en-US" b="1" dirty="0" smtClean="0"/>
              <a:t>Custom</a:t>
            </a:r>
            <a:r>
              <a:rPr lang="en-US" dirty="0" smtClean="0"/>
              <a:t> </a:t>
            </a:r>
            <a:r>
              <a:rPr lang="en-US" b="1" dirty="0" smtClean="0"/>
              <a:t>Animation</a:t>
            </a:r>
            <a:r>
              <a:rPr lang="en-US" dirty="0" smtClean="0"/>
              <a:t>.</a:t>
            </a:r>
          </a:p>
          <a:p>
            <a:pPr marL="228600" indent="-228600" eaLnBrk="1" fontAlgn="auto" hangingPunct="1">
              <a:spcBef>
                <a:spcPts val="0"/>
              </a:spcBef>
              <a:spcAft>
                <a:spcPts val="0"/>
              </a:spcAft>
              <a:buFont typeface="+mj-lt"/>
              <a:buAutoNum type="arabicPeriod"/>
              <a:defRPr/>
            </a:pPr>
            <a:r>
              <a:rPr lang="en-US" dirty="0" smtClean="0"/>
              <a:t>Press and hold CTRL, and then select the four rectangles on the slide. In the </a:t>
            </a:r>
            <a:r>
              <a:rPr lang="en-US" b="1" dirty="0" smtClean="0"/>
              <a:t>Custom</a:t>
            </a:r>
            <a:r>
              <a:rPr lang="en-US" dirty="0" smtClean="0"/>
              <a:t> </a:t>
            </a:r>
            <a:r>
              <a:rPr lang="en-US" b="1" dirty="0" smtClean="0"/>
              <a:t>Animation</a:t>
            </a:r>
            <a:r>
              <a:rPr lang="en-US" dirty="0" smtClean="0"/>
              <a:t> task pane, do the following:</a:t>
            </a:r>
          </a:p>
          <a:p>
            <a:pPr marL="685800" lvl="1" indent="-228600" eaLnBrk="1" fontAlgn="auto" hangingPunct="1">
              <a:spcBef>
                <a:spcPts val="0"/>
              </a:spcBef>
              <a:spcAft>
                <a:spcPts val="0"/>
              </a:spcAft>
              <a:buFont typeface="+mj-lt"/>
              <a:buAutoNum type="arabicPeriod"/>
              <a:defRPr/>
            </a:pPr>
            <a:r>
              <a:rPr lang="en-US" dirty="0" smtClean="0"/>
              <a:t>Click </a:t>
            </a:r>
            <a:r>
              <a:rPr lang="en-US" b="1" dirty="0" smtClean="0"/>
              <a:t>Add Effect</a:t>
            </a:r>
            <a:r>
              <a:rPr lang="en-US" dirty="0" smtClean="0"/>
              <a:t>, point to </a:t>
            </a:r>
            <a:r>
              <a:rPr lang="en-US" b="1" dirty="0" smtClean="0"/>
              <a:t>Entrance</a:t>
            </a:r>
            <a:r>
              <a:rPr lang="en-US" dirty="0" smtClean="0"/>
              <a:t>, and then click </a:t>
            </a:r>
            <a:r>
              <a:rPr lang="en-US" b="1" dirty="0" smtClean="0"/>
              <a:t>More</a:t>
            </a:r>
            <a:r>
              <a:rPr lang="en-US" dirty="0" smtClean="0"/>
              <a:t> </a:t>
            </a:r>
            <a:r>
              <a:rPr lang="en-US" b="1" dirty="0" smtClean="0"/>
              <a:t>Effects</a:t>
            </a:r>
            <a:r>
              <a:rPr lang="en-US" dirty="0" smtClean="0"/>
              <a:t>. In the </a:t>
            </a:r>
            <a:r>
              <a:rPr lang="en-US" b="1" dirty="0" smtClean="0"/>
              <a:t>Add Entrance Effect </a:t>
            </a:r>
            <a:r>
              <a:rPr lang="en-US" dirty="0" smtClean="0"/>
              <a:t>dialog box,</a:t>
            </a:r>
            <a:r>
              <a:rPr lang="en-US" b="1" dirty="0" smtClean="0"/>
              <a:t> </a:t>
            </a:r>
            <a:r>
              <a:rPr lang="en-US" dirty="0" smtClean="0"/>
              <a:t>under </a:t>
            </a:r>
            <a:r>
              <a:rPr lang="en-US" b="1" dirty="0" smtClean="0"/>
              <a:t>Basic</a:t>
            </a:r>
            <a:r>
              <a:rPr lang="en-US" dirty="0" smtClean="0"/>
              <a:t>, click </a:t>
            </a:r>
            <a:r>
              <a:rPr lang="en-US" b="1" dirty="0" smtClean="0"/>
              <a:t>Fly In</a:t>
            </a:r>
            <a:r>
              <a:rPr lang="en-US" dirty="0" smtClean="0"/>
              <a:t>, and then click </a:t>
            </a:r>
            <a:r>
              <a:rPr lang="en-US" b="1" dirty="0" smtClean="0"/>
              <a:t>OK</a:t>
            </a:r>
            <a:r>
              <a:rPr lang="en-US" dirty="0" smtClean="0"/>
              <a:t>.</a:t>
            </a:r>
          </a:p>
          <a:p>
            <a:pPr marL="685800" lvl="1" indent="-228600" eaLnBrk="1" fontAlgn="auto" hangingPunct="1">
              <a:spcBef>
                <a:spcPts val="0"/>
              </a:spcBef>
              <a:spcAft>
                <a:spcPts val="0"/>
              </a:spcAft>
              <a:buFont typeface="+mj-lt"/>
              <a:buAutoNum type="arabicPeriod"/>
              <a:defRPr/>
            </a:pPr>
            <a:r>
              <a:rPr lang="en-US" dirty="0" smtClean="0"/>
              <a:t>Under </a:t>
            </a:r>
            <a:r>
              <a:rPr lang="en-US" b="1" dirty="0" smtClean="0"/>
              <a:t>Modify: Fly In</a:t>
            </a:r>
            <a:r>
              <a:rPr lang="en-US" dirty="0" smtClean="0"/>
              <a:t>, in the </a:t>
            </a:r>
            <a:r>
              <a:rPr lang="en-US" b="1" dirty="0" smtClean="0"/>
              <a:t>Start </a:t>
            </a:r>
            <a:r>
              <a:rPr lang="en-US" dirty="0" smtClean="0"/>
              <a:t>list, select </a:t>
            </a:r>
            <a:r>
              <a:rPr lang="en-US" b="1" dirty="0" smtClean="0"/>
              <a:t>With Previous</a:t>
            </a:r>
            <a:r>
              <a:rPr lang="en-US" dirty="0" smtClean="0"/>
              <a:t>.</a:t>
            </a:r>
          </a:p>
          <a:p>
            <a:pPr marL="685800" lvl="1" indent="-228600" eaLnBrk="1" fontAlgn="auto" hangingPunct="1">
              <a:spcBef>
                <a:spcPts val="0"/>
              </a:spcBef>
              <a:spcAft>
                <a:spcPts val="0"/>
              </a:spcAft>
              <a:buFont typeface="+mj-lt"/>
              <a:buAutoNum type="arabicPeriod"/>
              <a:defRPr/>
            </a:pPr>
            <a:r>
              <a:rPr lang="en-US" dirty="0" smtClean="0"/>
              <a:t>Under </a:t>
            </a:r>
            <a:r>
              <a:rPr lang="en-US" b="1" dirty="0" smtClean="0"/>
              <a:t>Modify: Fly In</a:t>
            </a:r>
            <a:r>
              <a:rPr lang="en-US" dirty="0" smtClean="0"/>
              <a:t>, in the </a:t>
            </a:r>
            <a:r>
              <a:rPr lang="en-US" b="1" dirty="0" smtClean="0"/>
              <a:t>Speed </a:t>
            </a:r>
            <a:r>
              <a:rPr lang="en-US" dirty="0" smtClean="0"/>
              <a:t>list, select </a:t>
            </a:r>
            <a:r>
              <a:rPr lang="en-US" b="1" dirty="0" smtClean="0"/>
              <a:t>Medium</a:t>
            </a:r>
            <a:r>
              <a:rPr lang="en-US" dirty="0" smtClean="0"/>
              <a:t>.</a:t>
            </a:r>
          </a:p>
          <a:p>
            <a:pPr marL="228600" indent="-228600" eaLnBrk="1" fontAlgn="auto" hangingPunct="1">
              <a:spcBef>
                <a:spcPts val="0"/>
              </a:spcBef>
              <a:spcAft>
                <a:spcPts val="0"/>
              </a:spcAft>
              <a:buFont typeface="+mj-lt"/>
              <a:buAutoNum type="arabicPeriod"/>
              <a:defRPr/>
            </a:pPr>
            <a:r>
              <a:rPr lang="en-US" dirty="0" smtClean="0"/>
              <a:t>On the slide, select the top horizontal rectangle. In the </a:t>
            </a:r>
            <a:r>
              <a:rPr lang="en-US" b="1" dirty="0" smtClean="0"/>
              <a:t>Custom</a:t>
            </a:r>
            <a:r>
              <a:rPr lang="en-US" dirty="0" smtClean="0"/>
              <a:t> </a:t>
            </a:r>
            <a:r>
              <a:rPr lang="en-US" b="1" dirty="0" smtClean="0"/>
              <a:t>Animation</a:t>
            </a:r>
            <a:r>
              <a:rPr lang="en-US" dirty="0" smtClean="0"/>
              <a:t> task pane, under </a:t>
            </a:r>
            <a:r>
              <a:rPr lang="en-US" b="1" dirty="0" smtClean="0"/>
              <a:t>Modify: Fly-In</a:t>
            </a:r>
            <a:r>
              <a:rPr lang="en-US" dirty="0" smtClean="0"/>
              <a:t>, in the </a:t>
            </a:r>
            <a:r>
              <a:rPr lang="en-US" b="1" dirty="0" smtClean="0"/>
              <a:t>Direction </a:t>
            </a:r>
            <a:r>
              <a:rPr lang="en-US" dirty="0" smtClean="0"/>
              <a:t>list, select </a:t>
            </a:r>
            <a:r>
              <a:rPr lang="en-US" b="1" dirty="0" smtClean="0"/>
              <a:t>From Bottom</a:t>
            </a:r>
            <a:r>
              <a:rPr lang="en-US" dirty="0" smtClean="0"/>
              <a:t>.</a:t>
            </a:r>
          </a:p>
          <a:p>
            <a:pPr marL="228600" indent="-228600" eaLnBrk="1" fontAlgn="auto" hangingPunct="1">
              <a:spcBef>
                <a:spcPts val="0"/>
              </a:spcBef>
              <a:spcAft>
                <a:spcPts val="0"/>
              </a:spcAft>
              <a:buFont typeface="+mj-lt"/>
              <a:buAutoNum type="arabicPeriod"/>
              <a:defRPr/>
            </a:pPr>
            <a:r>
              <a:rPr lang="en-US" dirty="0" smtClean="0"/>
              <a:t>On the slide, select the bottom horizontal rectangle. In the </a:t>
            </a:r>
            <a:r>
              <a:rPr lang="en-US" b="1" dirty="0" smtClean="0"/>
              <a:t>Custom</a:t>
            </a:r>
            <a:r>
              <a:rPr lang="en-US" dirty="0" smtClean="0"/>
              <a:t> </a:t>
            </a:r>
            <a:r>
              <a:rPr lang="en-US" b="1" dirty="0" smtClean="0"/>
              <a:t>Animation</a:t>
            </a:r>
            <a:r>
              <a:rPr lang="en-US" dirty="0" smtClean="0"/>
              <a:t> task pane, under </a:t>
            </a:r>
            <a:r>
              <a:rPr lang="en-US" b="1" dirty="0" smtClean="0"/>
              <a:t>Modify: Fly-In</a:t>
            </a:r>
            <a:r>
              <a:rPr lang="en-US" dirty="0" smtClean="0"/>
              <a:t>, in the </a:t>
            </a:r>
            <a:r>
              <a:rPr lang="en-US" b="1" dirty="0" smtClean="0"/>
              <a:t>Direction </a:t>
            </a:r>
            <a:r>
              <a:rPr lang="en-US" dirty="0" smtClean="0"/>
              <a:t>list, select </a:t>
            </a:r>
            <a:r>
              <a:rPr lang="en-US" b="1" dirty="0" smtClean="0"/>
              <a:t>From Top</a:t>
            </a:r>
            <a:r>
              <a:rPr lang="en-US" dirty="0" smtClean="0"/>
              <a:t>.</a:t>
            </a:r>
          </a:p>
          <a:p>
            <a:pPr marL="228600" indent="-228600" eaLnBrk="1" fontAlgn="auto" hangingPunct="1">
              <a:spcBef>
                <a:spcPts val="0"/>
              </a:spcBef>
              <a:spcAft>
                <a:spcPts val="0"/>
              </a:spcAft>
              <a:buFont typeface="+mj-lt"/>
              <a:buAutoNum type="arabicPeriod"/>
              <a:defRPr/>
            </a:pPr>
            <a:r>
              <a:rPr lang="en-US" dirty="0" smtClean="0"/>
              <a:t>On the slide, select the left vertical rectangle. In the </a:t>
            </a:r>
            <a:r>
              <a:rPr lang="en-US" b="1" dirty="0" smtClean="0"/>
              <a:t>Custom</a:t>
            </a:r>
            <a:r>
              <a:rPr lang="en-US" dirty="0" smtClean="0"/>
              <a:t> </a:t>
            </a:r>
            <a:r>
              <a:rPr lang="en-US" b="1" dirty="0" smtClean="0"/>
              <a:t>Animation</a:t>
            </a:r>
            <a:r>
              <a:rPr lang="en-US" dirty="0" smtClean="0"/>
              <a:t> task pane, under </a:t>
            </a:r>
            <a:r>
              <a:rPr lang="en-US" b="1" dirty="0" smtClean="0"/>
              <a:t>Modify: Fly-In</a:t>
            </a:r>
            <a:r>
              <a:rPr lang="en-US" dirty="0" smtClean="0"/>
              <a:t>, in the </a:t>
            </a:r>
            <a:r>
              <a:rPr lang="en-US" b="1" dirty="0" smtClean="0"/>
              <a:t>Direction </a:t>
            </a:r>
            <a:r>
              <a:rPr lang="en-US" dirty="0" smtClean="0"/>
              <a:t>list, select </a:t>
            </a:r>
            <a:r>
              <a:rPr lang="en-US" b="1" dirty="0" smtClean="0"/>
              <a:t>From Right</a:t>
            </a:r>
            <a:r>
              <a:rPr lang="en-US" dirty="0" smtClean="0"/>
              <a:t>.</a:t>
            </a:r>
          </a:p>
          <a:p>
            <a:pPr marL="228600" indent="-228600" eaLnBrk="1" fontAlgn="auto" hangingPunct="1">
              <a:spcBef>
                <a:spcPts val="0"/>
              </a:spcBef>
              <a:spcAft>
                <a:spcPts val="0"/>
              </a:spcAft>
              <a:buFont typeface="+mj-lt"/>
              <a:buAutoNum type="arabicPeriod"/>
              <a:defRPr/>
            </a:pPr>
            <a:r>
              <a:rPr lang="en-US" dirty="0" smtClean="0"/>
              <a:t>On the slide, select the right vertical rectangle. In the </a:t>
            </a:r>
            <a:r>
              <a:rPr lang="en-US" b="1" dirty="0" smtClean="0"/>
              <a:t>Custom</a:t>
            </a:r>
            <a:r>
              <a:rPr lang="en-US" dirty="0" smtClean="0"/>
              <a:t> </a:t>
            </a:r>
            <a:r>
              <a:rPr lang="en-US" b="1" dirty="0" smtClean="0"/>
              <a:t>Animation</a:t>
            </a:r>
            <a:r>
              <a:rPr lang="en-US" dirty="0" smtClean="0"/>
              <a:t> task pane, under </a:t>
            </a:r>
            <a:r>
              <a:rPr lang="en-US" b="1" dirty="0" smtClean="0"/>
              <a:t>Modify: Fly-In</a:t>
            </a:r>
            <a:r>
              <a:rPr lang="en-US" dirty="0" smtClean="0"/>
              <a:t>, in the </a:t>
            </a:r>
            <a:r>
              <a:rPr lang="en-US" b="1" dirty="0" smtClean="0"/>
              <a:t>Direction </a:t>
            </a:r>
            <a:r>
              <a:rPr lang="en-US" dirty="0" smtClean="0"/>
              <a:t>list, select </a:t>
            </a:r>
            <a:r>
              <a:rPr lang="en-US" b="1" dirty="0" smtClean="0"/>
              <a:t>From Left</a:t>
            </a:r>
            <a:r>
              <a:rPr lang="en-US" dirty="0" smtClean="0"/>
              <a:t>.</a:t>
            </a:r>
          </a:p>
          <a:p>
            <a:pPr marL="228600" indent="-228600" eaLnBrk="1" fontAlgn="auto" hangingPunct="1">
              <a:spcBef>
                <a:spcPts val="0"/>
              </a:spcBef>
              <a:spcAft>
                <a:spcPts val="0"/>
              </a:spcAft>
              <a:buFont typeface="+mj-lt"/>
              <a:buAutoNum type="arabicPeriod"/>
              <a:defRPr/>
            </a:pPr>
            <a:r>
              <a:rPr lang="en-US" dirty="0" smtClean="0"/>
              <a:t>On the slide, select the picture. In the </a:t>
            </a:r>
            <a:r>
              <a:rPr lang="en-US" b="1" dirty="0" smtClean="0"/>
              <a:t>Custom</a:t>
            </a:r>
            <a:r>
              <a:rPr lang="en-US" dirty="0" smtClean="0"/>
              <a:t> </a:t>
            </a:r>
            <a:r>
              <a:rPr lang="en-US" b="1" dirty="0" smtClean="0"/>
              <a:t>Animation</a:t>
            </a:r>
            <a:r>
              <a:rPr lang="en-US" dirty="0" smtClean="0"/>
              <a:t> task pane, do the following: </a:t>
            </a:r>
          </a:p>
          <a:p>
            <a:pPr marL="685800" lvl="1" indent="-228600" eaLnBrk="1" fontAlgn="auto" hangingPunct="1">
              <a:spcBef>
                <a:spcPts val="0"/>
              </a:spcBef>
              <a:spcAft>
                <a:spcPts val="0"/>
              </a:spcAft>
              <a:buFont typeface="+mj-lt"/>
              <a:buAutoNum type="arabicPeriod"/>
              <a:defRPr/>
            </a:pPr>
            <a:r>
              <a:rPr lang="en-US" dirty="0" smtClean="0"/>
              <a:t>Click </a:t>
            </a:r>
            <a:r>
              <a:rPr lang="en-US" b="1" dirty="0" smtClean="0"/>
              <a:t>Add Effect</a:t>
            </a:r>
            <a:r>
              <a:rPr lang="en-US" dirty="0" smtClean="0"/>
              <a:t>, point to </a:t>
            </a:r>
            <a:r>
              <a:rPr lang="en-US" b="1" dirty="0" smtClean="0"/>
              <a:t>Entrance</a:t>
            </a:r>
            <a:r>
              <a:rPr lang="en-US" dirty="0" smtClean="0"/>
              <a:t>, and then click </a:t>
            </a:r>
            <a:r>
              <a:rPr lang="en-US" b="1" dirty="0" smtClean="0"/>
              <a:t>More</a:t>
            </a:r>
            <a:r>
              <a:rPr lang="en-US" dirty="0" smtClean="0"/>
              <a:t> </a:t>
            </a:r>
            <a:r>
              <a:rPr lang="en-US" b="1" dirty="0" smtClean="0"/>
              <a:t>Effects</a:t>
            </a:r>
            <a:r>
              <a:rPr lang="en-US" dirty="0" smtClean="0"/>
              <a:t>. In the </a:t>
            </a:r>
            <a:r>
              <a:rPr lang="en-US" b="1" dirty="0" smtClean="0"/>
              <a:t>Add Entrance Effect</a:t>
            </a:r>
            <a:r>
              <a:rPr lang="en-US" dirty="0" smtClean="0"/>
              <a:t> dialog box, under </a:t>
            </a:r>
            <a:r>
              <a:rPr lang="en-US" b="1" dirty="0" smtClean="0"/>
              <a:t>Basic</a:t>
            </a:r>
            <a:r>
              <a:rPr lang="en-US" dirty="0" smtClean="0"/>
              <a:t>, click </a:t>
            </a:r>
            <a:r>
              <a:rPr lang="en-US" b="1" dirty="0" smtClean="0"/>
              <a:t>Box</a:t>
            </a:r>
            <a:r>
              <a:rPr lang="en-US" dirty="0" smtClean="0"/>
              <a:t>, and then click </a:t>
            </a:r>
            <a:r>
              <a:rPr lang="en-US" b="1" dirty="0" smtClean="0"/>
              <a:t>OK.</a:t>
            </a:r>
          </a:p>
          <a:p>
            <a:pPr marL="685800" lvl="1" indent="-228600" eaLnBrk="1" fontAlgn="auto" hangingPunct="1">
              <a:spcBef>
                <a:spcPts val="0"/>
              </a:spcBef>
              <a:spcAft>
                <a:spcPts val="0"/>
              </a:spcAft>
              <a:buFont typeface="+mj-lt"/>
              <a:buAutoNum type="arabicPeriod"/>
              <a:defRPr/>
            </a:pPr>
            <a:r>
              <a:rPr lang="en-US" dirty="0" smtClean="0"/>
              <a:t>Under </a:t>
            </a:r>
            <a:r>
              <a:rPr lang="en-US" b="1" dirty="0" smtClean="0"/>
              <a:t>Modify: Box</a:t>
            </a:r>
            <a:r>
              <a:rPr lang="en-US" dirty="0" smtClean="0"/>
              <a:t>, in the </a:t>
            </a:r>
            <a:r>
              <a:rPr lang="en-US" b="1" dirty="0" smtClean="0"/>
              <a:t>Start</a:t>
            </a:r>
            <a:r>
              <a:rPr lang="en-US" dirty="0" smtClean="0"/>
              <a:t> list, select </a:t>
            </a:r>
            <a:r>
              <a:rPr lang="en-US" b="1" dirty="0" smtClean="0"/>
              <a:t>With Previous</a:t>
            </a:r>
            <a:r>
              <a:rPr lang="en-US" dirty="0" smtClean="0"/>
              <a:t>.</a:t>
            </a:r>
          </a:p>
          <a:p>
            <a:pPr marL="685800" lvl="1" indent="-228600" eaLnBrk="1" fontAlgn="auto" hangingPunct="1">
              <a:spcBef>
                <a:spcPts val="0"/>
              </a:spcBef>
              <a:spcAft>
                <a:spcPts val="0"/>
              </a:spcAft>
              <a:buFont typeface="+mj-lt"/>
              <a:buAutoNum type="arabicPeriod"/>
              <a:defRPr/>
            </a:pPr>
            <a:r>
              <a:rPr lang="en-US" dirty="0" smtClean="0"/>
              <a:t>Under </a:t>
            </a:r>
            <a:r>
              <a:rPr lang="en-US" b="1" dirty="0" smtClean="0"/>
              <a:t>Modify: Box</a:t>
            </a:r>
            <a:r>
              <a:rPr lang="en-US" dirty="0" smtClean="0"/>
              <a:t>, in the </a:t>
            </a:r>
            <a:r>
              <a:rPr lang="en-US" b="1" dirty="0" smtClean="0"/>
              <a:t>Direction</a:t>
            </a:r>
            <a:r>
              <a:rPr lang="en-US" dirty="0" smtClean="0"/>
              <a:t> list, select </a:t>
            </a:r>
            <a:r>
              <a:rPr lang="en-US" b="1" dirty="0" smtClean="0"/>
              <a:t>Out</a:t>
            </a:r>
            <a:r>
              <a:rPr lang="en-US" dirty="0" smtClean="0"/>
              <a:t>.</a:t>
            </a:r>
          </a:p>
          <a:p>
            <a:pPr marL="228600" indent="-228600" eaLnBrk="1" fontAlgn="auto" hangingPunct="1">
              <a:spcBef>
                <a:spcPts val="0"/>
              </a:spcBef>
              <a:spcAft>
                <a:spcPts val="0"/>
              </a:spcAft>
              <a:buFont typeface="+mj-lt"/>
              <a:buAutoNum type="arabicPeriod"/>
              <a:defRPr/>
            </a:pPr>
            <a:r>
              <a:rPr lang="en-US" dirty="0" smtClean="0"/>
              <a:t>Also in the </a:t>
            </a:r>
            <a:r>
              <a:rPr lang="en-US" b="1" dirty="0" smtClean="0"/>
              <a:t>Custom Animation </a:t>
            </a:r>
            <a:r>
              <a:rPr lang="en-US" dirty="0" smtClean="0"/>
              <a:t>task pane, select the fifth animation effect (box effect for the picture). Click the arrow to the right of the selected effect, and then click </a:t>
            </a:r>
            <a:r>
              <a:rPr lang="en-US" b="1" dirty="0" smtClean="0"/>
              <a:t>Timing</a:t>
            </a:r>
            <a:r>
              <a:rPr lang="en-US" dirty="0" smtClean="0"/>
              <a:t>. In the </a:t>
            </a:r>
            <a:r>
              <a:rPr lang="en-US" b="1" dirty="0" smtClean="0"/>
              <a:t>Fade </a:t>
            </a:r>
            <a:r>
              <a:rPr lang="en-US" dirty="0" smtClean="0"/>
              <a:t>dialog box, on the </a:t>
            </a:r>
            <a:r>
              <a:rPr lang="en-US" b="1" dirty="0" smtClean="0"/>
              <a:t>Timing</a:t>
            </a:r>
            <a:r>
              <a:rPr lang="en-US" dirty="0" smtClean="0"/>
              <a:t> tab, do the following:</a:t>
            </a:r>
          </a:p>
          <a:p>
            <a:pPr marL="685800" lvl="1" indent="-228600" eaLnBrk="1" fontAlgn="auto" hangingPunct="1">
              <a:spcBef>
                <a:spcPts val="0"/>
              </a:spcBef>
              <a:spcAft>
                <a:spcPts val="0"/>
              </a:spcAft>
              <a:buFont typeface="Arial" pitchFamily="34" charset="0"/>
              <a:buChar char="•"/>
              <a:defRPr/>
            </a:pPr>
            <a:r>
              <a:rPr lang="en-US" dirty="0" smtClean="0"/>
              <a:t>In the </a:t>
            </a:r>
            <a:r>
              <a:rPr lang="en-US" b="1" dirty="0" smtClean="0"/>
              <a:t>Delay</a:t>
            </a:r>
            <a:r>
              <a:rPr lang="en-US" dirty="0" smtClean="0"/>
              <a:t> box, enter </a:t>
            </a:r>
            <a:r>
              <a:rPr lang="en-US" b="1" dirty="0" smtClean="0"/>
              <a:t>1.3</a:t>
            </a:r>
            <a:r>
              <a:rPr lang="en-US" dirty="0" smtClean="0"/>
              <a:t>.</a:t>
            </a:r>
          </a:p>
          <a:p>
            <a:pPr marL="685800" lvl="1" indent="-228600" eaLnBrk="1" fontAlgn="auto" hangingPunct="1">
              <a:spcBef>
                <a:spcPts val="0"/>
              </a:spcBef>
              <a:spcAft>
                <a:spcPts val="0"/>
              </a:spcAft>
              <a:buFont typeface="Arial" pitchFamily="34" charset="0"/>
              <a:buChar char="•"/>
              <a:defRPr/>
            </a:pPr>
            <a:r>
              <a:rPr lang="en-US" dirty="0" smtClean="0"/>
              <a:t>In the </a:t>
            </a:r>
            <a:r>
              <a:rPr lang="en-US" b="1" dirty="0" smtClean="0"/>
              <a:t>Speed</a:t>
            </a:r>
            <a:r>
              <a:rPr lang="en-US" dirty="0" smtClean="0"/>
              <a:t> box, enter </a:t>
            </a:r>
            <a:r>
              <a:rPr lang="en-US" b="1" dirty="0" smtClean="0"/>
              <a:t>0.7 seconds</a:t>
            </a:r>
            <a:r>
              <a:rPr lang="en-US" dirty="0" smtClean="0"/>
              <a:t>, and then click </a:t>
            </a:r>
            <a:r>
              <a:rPr lang="en-US" b="1" dirty="0" smtClean="0"/>
              <a:t>OK</a:t>
            </a:r>
            <a:r>
              <a:rPr lang="en-US" dirty="0" smtClean="0"/>
              <a:t>.</a:t>
            </a:r>
          </a:p>
          <a:p>
            <a:pPr marL="228600" indent="-228600" eaLnBrk="1" fontAlgn="auto" hangingPunct="1">
              <a:spcBef>
                <a:spcPts val="0"/>
              </a:spcBef>
              <a:spcAft>
                <a:spcPts val="0"/>
              </a:spcAft>
              <a:buFont typeface="+mj-lt"/>
              <a:buAutoNum type="arabicPeriod"/>
              <a:defRPr/>
            </a:pPr>
            <a:r>
              <a:rPr lang="en-US" dirty="0" smtClean="0"/>
              <a:t>Press and hold CTRL, and then select the four rectangles on the slide. In the </a:t>
            </a:r>
            <a:r>
              <a:rPr lang="en-US" b="1" dirty="0" smtClean="0"/>
              <a:t>Custom</a:t>
            </a:r>
            <a:r>
              <a:rPr lang="en-US" dirty="0" smtClean="0"/>
              <a:t> </a:t>
            </a:r>
            <a:r>
              <a:rPr lang="en-US" b="1" dirty="0" smtClean="0"/>
              <a:t>Animation</a:t>
            </a:r>
            <a:r>
              <a:rPr lang="en-US" dirty="0" smtClean="0"/>
              <a:t> task pane, do the following:</a:t>
            </a:r>
          </a:p>
          <a:p>
            <a:pPr marL="685800" lvl="1" indent="-228600" eaLnBrk="1" fontAlgn="auto" hangingPunct="1">
              <a:spcBef>
                <a:spcPts val="0"/>
              </a:spcBef>
              <a:spcAft>
                <a:spcPts val="0"/>
              </a:spcAft>
              <a:buFont typeface="+mj-lt"/>
              <a:buAutoNum type="arabicPeriod"/>
              <a:defRPr/>
            </a:pPr>
            <a:r>
              <a:rPr lang="en-US" dirty="0" smtClean="0"/>
              <a:t>Click </a:t>
            </a:r>
            <a:r>
              <a:rPr lang="en-US" b="1" dirty="0" smtClean="0"/>
              <a:t>Add Effect</a:t>
            </a:r>
            <a:r>
              <a:rPr lang="en-US" dirty="0" smtClean="0"/>
              <a:t>, point to </a:t>
            </a:r>
            <a:r>
              <a:rPr lang="en-US" b="1" dirty="0" smtClean="0"/>
              <a:t>Exit</a:t>
            </a:r>
            <a:r>
              <a:rPr lang="en-US" dirty="0" smtClean="0"/>
              <a:t>, and then click </a:t>
            </a:r>
            <a:r>
              <a:rPr lang="en-US" b="1" dirty="0" smtClean="0"/>
              <a:t>More</a:t>
            </a:r>
            <a:r>
              <a:rPr lang="en-US" dirty="0" smtClean="0"/>
              <a:t> </a:t>
            </a:r>
            <a:r>
              <a:rPr lang="en-US" b="1" dirty="0" smtClean="0"/>
              <a:t>Effects</a:t>
            </a:r>
            <a:r>
              <a:rPr lang="en-US" dirty="0" smtClean="0"/>
              <a:t>. In the </a:t>
            </a:r>
            <a:r>
              <a:rPr lang="en-US" b="1" dirty="0" smtClean="0"/>
              <a:t>Add Exit Effect </a:t>
            </a:r>
            <a:r>
              <a:rPr lang="en-US" dirty="0" smtClean="0"/>
              <a:t>dialog box,</a:t>
            </a:r>
            <a:r>
              <a:rPr lang="en-US" b="1" dirty="0" smtClean="0"/>
              <a:t> </a:t>
            </a:r>
            <a:r>
              <a:rPr lang="en-US" dirty="0" smtClean="0"/>
              <a:t>under </a:t>
            </a:r>
            <a:r>
              <a:rPr lang="en-US" b="1" dirty="0" smtClean="0"/>
              <a:t>Basic</a:t>
            </a:r>
            <a:r>
              <a:rPr lang="en-US" dirty="0" smtClean="0"/>
              <a:t>, click </a:t>
            </a:r>
            <a:r>
              <a:rPr lang="en-US" b="1" dirty="0" smtClean="0"/>
              <a:t>Fly Out</a:t>
            </a:r>
            <a:r>
              <a:rPr lang="en-US" dirty="0" smtClean="0"/>
              <a:t>, and then click </a:t>
            </a:r>
            <a:r>
              <a:rPr lang="en-US" b="1" dirty="0" smtClean="0"/>
              <a:t>OK</a:t>
            </a:r>
            <a:r>
              <a:rPr lang="en-US" dirty="0" smtClean="0"/>
              <a:t>.</a:t>
            </a:r>
          </a:p>
          <a:p>
            <a:pPr marL="685800" lvl="1" indent="-228600" eaLnBrk="1" fontAlgn="auto" hangingPunct="1">
              <a:spcBef>
                <a:spcPts val="0"/>
              </a:spcBef>
              <a:spcAft>
                <a:spcPts val="0"/>
              </a:spcAft>
              <a:buFont typeface="+mj-lt"/>
              <a:buAutoNum type="arabicPeriod"/>
              <a:defRPr/>
            </a:pPr>
            <a:r>
              <a:rPr lang="en-US" dirty="0" smtClean="0"/>
              <a:t>Under </a:t>
            </a:r>
            <a:r>
              <a:rPr lang="en-US" b="1" dirty="0" smtClean="0"/>
              <a:t>Modify: Fly Out</a:t>
            </a:r>
            <a:r>
              <a:rPr lang="en-US" dirty="0" smtClean="0"/>
              <a:t>, in the </a:t>
            </a:r>
            <a:r>
              <a:rPr lang="en-US" b="1" dirty="0" smtClean="0"/>
              <a:t>Start </a:t>
            </a:r>
            <a:r>
              <a:rPr lang="en-US" dirty="0" smtClean="0"/>
              <a:t>list, select </a:t>
            </a:r>
            <a:r>
              <a:rPr lang="en-US" b="1" dirty="0" smtClean="0"/>
              <a:t>With Previous</a:t>
            </a:r>
            <a:r>
              <a:rPr lang="en-US" dirty="0" smtClean="0"/>
              <a:t>.</a:t>
            </a:r>
          </a:p>
          <a:p>
            <a:pPr marL="685800" lvl="1" indent="-228600" eaLnBrk="1" fontAlgn="auto" hangingPunct="1">
              <a:spcBef>
                <a:spcPts val="0"/>
              </a:spcBef>
              <a:spcAft>
                <a:spcPts val="0"/>
              </a:spcAft>
              <a:buFont typeface="+mj-lt"/>
              <a:buAutoNum type="arabicPeriod"/>
              <a:defRPr/>
            </a:pPr>
            <a:r>
              <a:rPr lang="en-US" dirty="0" smtClean="0"/>
              <a:t>Under </a:t>
            </a:r>
            <a:r>
              <a:rPr lang="en-US" b="1" dirty="0" smtClean="0"/>
              <a:t>Modify: Fly Out</a:t>
            </a:r>
            <a:r>
              <a:rPr lang="en-US" dirty="0" smtClean="0"/>
              <a:t>, in the </a:t>
            </a:r>
            <a:r>
              <a:rPr lang="en-US" b="1" dirty="0" smtClean="0"/>
              <a:t>Speed </a:t>
            </a:r>
            <a:r>
              <a:rPr lang="en-US" dirty="0" smtClean="0"/>
              <a:t>box, select </a:t>
            </a:r>
            <a:r>
              <a:rPr lang="en-US" b="1" dirty="0" smtClean="0"/>
              <a:t>Medium</a:t>
            </a:r>
            <a:r>
              <a:rPr lang="en-US" dirty="0" smtClean="0"/>
              <a:t>. </a:t>
            </a:r>
            <a:endParaRPr lang="en-US" i="1" dirty="0" smtClean="0"/>
          </a:p>
          <a:p>
            <a:pPr marL="228600" indent="-228600" eaLnBrk="1" fontAlgn="auto" hangingPunct="1">
              <a:spcBef>
                <a:spcPts val="0"/>
              </a:spcBef>
              <a:spcAft>
                <a:spcPts val="0"/>
              </a:spcAft>
              <a:buFont typeface="+mj-lt"/>
              <a:buAutoNum type="arabicPeriod"/>
              <a:defRPr/>
            </a:pPr>
            <a:r>
              <a:rPr lang="en-US" dirty="0" smtClean="0"/>
              <a:t>Also in the </a:t>
            </a:r>
            <a:r>
              <a:rPr lang="en-US" b="1" dirty="0" smtClean="0"/>
              <a:t>Custom Animation </a:t>
            </a:r>
            <a:r>
              <a:rPr lang="en-US" dirty="0" smtClean="0"/>
              <a:t>task pane, with all four fly-out effects still selected, click the arrow to the right of the last fly-out effect, and then click </a:t>
            </a:r>
            <a:r>
              <a:rPr lang="en-US" b="1" dirty="0" smtClean="0"/>
              <a:t>Timing</a:t>
            </a:r>
            <a:r>
              <a:rPr lang="en-US" dirty="0" smtClean="0"/>
              <a:t>. In the </a:t>
            </a:r>
            <a:r>
              <a:rPr lang="en-US" b="1" dirty="0" smtClean="0"/>
              <a:t>Fly Out </a:t>
            </a:r>
            <a:r>
              <a:rPr lang="en-US" dirty="0" smtClean="0"/>
              <a:t>dialog box, on the </a:t>
            </a:r>
            <a:r>
              <a:rPr lang="en-US" b="1" dirty="0" smtClean="0"/>
              <a:t>Timing</a:t>
            </a:r>
            <a:r>
              <a:rPr lang="en-US" dirty="0" smtClean="0"/>
              <a:t> tab, in the </a:t>
            </a:r>
            <a:r>
              <a:rPr lang="en-US" b="1" dirty="0" smtClean="0"/>
              <a:t>Delay</a:t>
            </a:r>
            <a:r>
              <a:rPr lang="en-US" dirty="0" smtClean="0"/>
              <a:t> box, enter </a:t>
            </a:r>
            <a:r>
              <a:rPr lang="en-US" b="1" dirty="0" smtClean="0"/>
              <a:t>0</a:t>
            </a:r>
            <a:r>
              <a:rPr lang="en-US" dirty="0" smtClean="0"/>
              <a:t>, and then click </a:t>
            </a:r>
            <a:r>
              <a:rPr lang="en-US" b="1" dirty="0" smtClean="0"/>
              <a:t>OK</a:t>
            </a:r>
            <a:r>
              <a:rPr lang="en-US" dirty="0" smtClean="0"/>
              <a:t>.</a:t>
            </a:r>
          </a:p>
          <a:p>
            <a:pPr marL="228600" indent="-228600" eaLnBrk="1" fontAlgn="auto" hangingPunct="1">
              <a:spcBef>
                <a:spcPts val="0"/>
              </a:spcBef>
              <a:spcAft>
                <a:spcPts val="0"/>
              </a:spcAft>
              <a:buFont typeface="+mj-lt"/>
              <a:buAutoNum type="arabicPeriod"/>
              <a:defRPr/>
            </a:pPr>
            <a:r>
              <a:rPr lang="en-US" dirty="0" smtClean="0"/>
              <a:t>Also in the Custom Animation task pane, select the sixth animation effect (first fly-out effect). Under </a:t>
            </a:r>
            <a:r>
              <a:rPr lang="en-US" b="1" dirty="0" smtClean="0"/>
              <a:t>Modify: Fly Out</a:t>
            </a:r>
            <a:r>
              <a:rPr lang="en-US" dirty="0" smtClean="0"/>
              <a:t>, in the </a:t>
            </a:r>
            <a:r>
              <a:rPr lang="en-US" b="1" dirty="0" smtClean="0"/>
              <a:t>Start </a:t>
            </a:r>
            <a:r>
              <a:rPr lang="en-US" dirty="0" smtClean="0"/>
              <a:t>list, select </a:t>
            </a:r>
            <a:r>
              <a:rPr lang="en-US" b="1" dirty="0" smtClean="0"/>
              <a:t>On Click</a:t>
            </a:r>
            <a:r>
              <a:rPr lang="en-US" dirty="0" smtClean="0"/>
              <a:t>.</a:t>
            </a:r>
          </a:p>
          <a:p>
            <a:pPr marL="228600" indent="-228600" eaLnBrk="1" fontAlgn="auto" hangingPunct="1">
              <a:spcBef>
                <a:spcPts val="0"/>
              </a:spcBef>
              <a:spcAft>
                <a:spcPts val="0"/>
              </a:spcAft>
              <a:buFont typeface="+mj-lt"/>
              <a:buAutoNum type="arabicPeriod"/>
              <a:defRPr/>
            </a:pPr>
            <a:r>
              <a:rPr lang="en-US" dirty="0" smtClean="0"/>
              <a:t>On the slide, select the top horizontal rectangle. In the </a:t>
            </a:r>
            <a:r>
              <a:rPr lang="en-US" b="1" dirty="0" smtClean="0"/>
              <a:t>Custom</a:t>
            </a:r>
            <a:r>
              <a:rPr lang="en-US" dirty="0" smtClean="0"/>
              <a:t> </a:t>
            </a:r>
            <a:r>
              <a:rPr lang="en-US" b="1" dirty="0" smtClean="0"/>
              <a:t>Animation</a:t>
            </a:r>
            <a:r>
              <a:rPr lang="en-US" dirty="0" smtClean="0"/>
              <a:t> task pane, select the highlighted fly-out effect. Under </a:t>
            </a:r>
            <a:r>
              <a:rPr lang="en-US" b="1" dirty="0" smtClean="0"/>
              <a:t>Modify: Fly Out</a:t>
            </a:r>
            <a:r>
              <a:rPr lang="en-US" dirty="0" smtClean="0"/>
              <a:t>, in the </a:t>
            </a:r>
            <a:r>
              <a:rPr lang="en-US" b="1" dirty="0" smtClean="0"/>
              <a:t>Direction </a:t>
            </a:r>
            <a:r>
              <a:rPr lang="en-US" dirty="0" smtClean="0"/>
              <a:t>list, select </a:t>
            </a:r>
            <a:r>
              <a:rPr lang="en-US" b="1" dirty="0" smtClean="0"/>
              <a:t>To Bottom</a:t>
            </a:r>
            <a:r>
              <a:rPr lang="en-US" dirty="0" smtClean="0"/>
              <a:t>.</a:t>
            </a:r>
          </a:p>
          <a:p>
            <a:pPr marL="228600" indent="-228600" eaLnBrk="1" fontAlgn="auto" hangingPunct="1">
              <a:spcBef>
                <a:spcPts val="0"/>
              </a:spcBef>
              <a:spcAft>
                <a:spcPts val="0"/>
              </a:spcAft>
              <a:buFont typeface="+mj-lt"/>
              <a:buAutoNum type="arabicPeriod"/>
              <a:defRPr/>
            </a:pPr>
            <a:r>
              <a:rPr lang="en-US" dirty="0" smtClean="0"/>
              <a:t>On the slide, select the bottom horizontal rectangle. In the </a:t>
            </a:r>
            <a:r>
              <a:rPr lang="en-US" b="1" dirty="0" smtClean="0"/>
              <a:t>Custom</a:t>
            </a:r>
            <a:r>
              <a:rPr lang="en-US" dirty="0" smtClean="0"/>
              <a:t> </a:t>
            </a:r>
            <a:r>
              <a:rPr lang="en-US" b="1" dirty="0" smtClean="0"/>
              <a:t>Animation</a:t>
            </a:r>
            <a:r>
              <a:rPr lang="en-US" dirty="0" smtClean="0"/>
              <a:t> task pane, select the highlighted fly-out effect. Under </a:t>
            </a:r>
            <a:r>
              <a:rPr lang="en-US" b="1" dirty="0" smtClean="0"/>
              <a:t>Modify: Fly Out</a:t>
            </a:r>
            <a:r>
              <a:rPr lang="en-US" dirty="0" smtClean="0"/>
              <a:t>, in the </a:t>
            </a:r>
            <a:r>
              <a:rPr lang="en-US" b="1" dirty="0" smtClean="0"/>
              <a:t>Direction </a:t>
            </a:r>
            <a:r>
              <a:rPr lang="en-US" dirty="0" smtClean="0"/>
              <a:t>list, select </a:t>
            </a:r>
            <a:r>
              <a:rPr lang="en-US" b="1" dirty="0" smtClean="0"/>
              <a:t>To Top</a:t>
            </a:r>
            <a:r>
              <a:rPr lang="en-US" dirty="0" smtClean="0"/>
              <a:t>.</a:t>
            </a:r>
          </a:p>
          <a:p>
            <a:pPr marL="228600" indent="-228600" eaLnBrk="1" fontAlgn="auto" hangingPunct="1">
              <a:spcBef>
                <a:spcPts val="0"/>
              </a:spcBef>
              <a:spcAft>
                <a:spcPts val="0"/>
              </a:spcAft>
              <a:buFont typeface="+mj-lt"/>
              <a:buAutoNum type="arabicPeriod"/>
              <a:defRPr/>
            </a:pPr>
            <a:r>
              <a:rPr lang="en-US" dirty="0" smtClean="0"/>
              <a:t>On the slide, select the left vertical rectangle. In the </a:t>
            </a:r>
            <a:r>
              <a:rPr lang="en-US" b="1" dirty="0" smtClean="0"/>
              <a:t>Custom</a:t>
            </a:r>
            <a:r>
              <a:rPr lang="en-US" dirty="0" smtClean="0"/>
              <a:t> </a:t>
            </a:r>
            <a:r>
              <a:rPr lang="en-US" b="1" dirty="0" smtClean="0"/>
              <a:t>Animation</a:t>
            </a:r>
            <a:r>
              <a:rPr lang="en-US" dirty="0" smtClean="0"/>
              <a:t> task pane, select the highlighted fly-out effect. Under </a:t>
            </a:r>
            <a:r>
              <a:rPr lang="en-US" b="1" dirty="0" smtClean="0"/>
              <a:t>Modify: Fly Out</a:t>
            </a:r>
            <a:r>
              <a:rPr lang="en-US" dirty="0" smtClean="0"/>
              <a:t>, in the </a:t>
            </a:r>
            <a:r>
              <a:rPr lang="en-US" b="1" dirty="0" smtClean="0"/>
              <a:t>Direction </a:t>
            </a:r>
            <a:r>
              <a:rPr lang="en-US" dirty="0" smtClean="0"/>
              <a:t>list, select </a:t>
            </a:r>
            <a:r>
              <a:rPr lang="en-US" b="1" dirty="0" smtClean="0"/>
              <a:t>To Right</a:t>
            </a:r>
            <a:r>
              <a:rPr lang="en-US" dirty="0" smtClean="0"/>
              <a:t>.</a:t>
            </a:r>
          </a:p>
          <a:p>
            <a:pPr marL="228600" indent="-228600" eaLnBrk="1" fontAlgn="auto" hangingPunct="1">
              <a:spcBef>
                <a:spcPts val="0"/>
              </a:spcBef>
              <a:spcAft>
                <a:spcPts val="0"/>
              </a:spcAft>
              <a:buFont typeface="+mj-lt"/>
              <a:buAutoNum type="arabicPeriod"/>
              <a:defRPr/>
            </a:pPr>
            <a:r>
              <a:rPr lang="en-US" dirty="0" smtClean="0"/>
              <a:t>On the slide, select the right vertical rectangle. In the </a:t>
            </a:r>
            <a:r>
              <a:rPr lang="en-US" b="1" dirty="0" smtClean="0"/>
              <a:t>Custom</a:t>
            </a:r>
            <a:r>
              <a:rPr lang="en-US" dirty="0" smtClean="0"/>
              <a:t> </a:t>
            </a:r>
            <a:r>
              <a:rPr lang="en-US" b="1" dirty="0" smtClean="0"/>
              <a:t>Animation</a:t>
            </a:r>
            <a:r>
              <a:rPr lang="en-US" dirty="0" smtClean="0"/>
              <a:t> task pane, select the highlighted fly-out effect. Under </a:t>
            </a:r>
            <a:r>
              <a:rPr lang="en-US" b="1" dirty="0" smtClean="0"/>
              <a:t>Modify: Fly Out</a:t>
            </a:r>
            <a:r>
              <a:rPr lang="en-US" dirty="0" smtClean="0"/>
              <a:t>, in the </a:t>
            </a:r>
            <a:r>
              <a:rPr lang="en-US" b="1" dirty="0" smtClean="0"/>
              <a:t>Direction </a:t>
            </a:r>
            <a:r>
              <a:rPr lang="en-US" dirty="0" smtClean="0"/>
              <a:t>list, select </a:t>
            </a:r>
            <a:r>
              <a:rPr lang="en-US" b="1" dirty="0" smtClean="0"/>
              <a:t>To Left</a:t>
            </a:r>
            <a:r>
              <a:rPr lang="en-US" dirty="0" smtClean="0"/>
              <a:t>.</a:t>
            </a:r>
          </a:p>
          <a:p>
            <a:pPr marL="228600" indent="-228600" eaLnBrk="1" fontAlgn="auto" hangingPunct="1">
              <a:spcBef>
                <a:spcPts val="0"/>
              </a:spcBef>
              <a:spcAft>
                <a:spcPts val="0"/>
              </a:spcAft>
              <a:buFont typeface="+mj-lt"/>
              <a:buAutoNum type="arabicPeriod"/>
              <a:defRPr/>
            </a:pPr>
            <a:r>
              <a:rPr lang="en-US" dirty="0" smtClean="0"/>
              <a:t>On the slide, select the picture. In the </a:t>
            </a:r>
            <a:r>
              <a:rPr lang="en-US" b="1" dirty="0" smtClean="0"/>
              <a:t>Custom</a:t>
            </a:r>
            <a:r>
              <a:rPr lang="en-US" dirty="0" smtClean="0"/>
              <a:t> </a:t>
            </a:r>
            <a:r>
              <a:rPr lang="en-US" b="1" dirty="0" smtClean="0"/>
              <a:t>Animation</a:t>
            </a:r>
            <a:r>
              <a:rPr lang="en-US" dirty="0" smtClean="0"/>
              <a:t> task pane, do the following:</a:t>
            </a:r>
          </a:p>
          <a:p>
            <a:pPr marL="685800" lvl="1" indent="-228600" eaLnBrk="1" fontAlgn="auto" hangingPunct="1">
              <a:spcBef>
                <a:spcPts val="0"/>
              </a:spcBef>
              <a:spcAft>
                <a:spcPts val="0"/>
              </a:spcAft>
              <a:buFont typeface="+mj-lt"/>
              <a:buAutoNum type="arabicPeriod"/>
              <a:defRPr/>
            </a:pPr>
            <a:r>
              <a:rPr lang="en-US" dirty="0" smtClean="0"/>
              <a:t>Click </a:t>
            </a:r>
            <a:r>
              <a:rPr lang="en-US" b="1" dirty="0" smtClean="0"/>
              <a:t>Add Effect</a:t>
            </a:r>
            <a:r>
              <a:rPr lang="en-US" dirty="0" smtClean="0"/>
              <a:t>, point to </a:t>
            </a:r>
            <a:r>
              <a:rPr lang="en-US" b="1" dirty="0" smtClean="0"/>
              <a:t>Exit</a:t>
            </a:r>
            <a:r>
              <a:rPr lang="en-US" dirty="0" smtClean="0"/>
              <a:t>, and then click </a:t>
            </a:r>
            <a:r>
              <a:rPr lang="en-US" b="1" dirty="0" smtClean="0"/>
              <a:t>More</a:t>
            </a:r>
            <a:r>
              <a:rPr lang="en-US" dirty="0" smtClean="0"/>
              <a:t> </a:t>
            </a:r>
            <a:r>
              <a:rPr lang="en-US" b="1" dirty="0" smtClean="0"/>
              <a:t>Effects</a:t>
            </a:r>
            <a:r>
              <a:rPr lang="en-US" dirty="0" smtClean="0"/>
              <a:t>. In the </a:t>
            </a:r>
            <a:r>
              <a:rPr lang="en-US" b="1" dirty="0" smtClean="0"/>
              <a:t>Add Exit Effect</a:t>
            </a:r>
            <a:r>
              <a:rPr lang="en-US" dirty="0" smtClean="0"/>
              <a:t> dialog box, under </a:t>
            </a:r>
            <a:r>
              <a:rPr lang="en-US" b="1" dirty="0" smtClean="0"/>
              <a:t>Basic</a:t>
            </a:r>
            <a:r>
              <a:rPr lang="en-US" dirty="0" smtClean="0"/>
              <a:t>, click </a:t>
            </a:r>
            <a:r>
              <a:rPr lang="en-US" b="1" dirty="0" smtClean="0"/>
              <a:t>Box</a:t>
            </a:r>
            <a:r>
              <a:rPr lang="en-US" dirty="0" smtClean="0"/>
              <a:t>, and then click </a:t>
            </a:r>
            <a:r>
              <a:rPr lang="en-US" b="1" dirty="0" smtClean="0"/>
              <a:t>OK</a:t>
            </a:r>
            <a:r>
              <a:rPr lang="en-US" dirty="0" smtClean="0"/>
              <a:t>.</a:t>
            </a:r>
          </a:p>
          <a:p>
            <a:pPr marL="685800" lvl="1" indent="-228600" eaLnBrk="1" fontAlgn="auto" hangingPunct="1">
              <a:spcBef>
                <a:spcPts val="0"/>
              </a:spcBef>
              <a:spcAft>
                <a:spcPts val="0"/>
              </a:spcAft>
              <a:buFont typeface="+mj-lt"/>
              <a:buAutoNum type="arabicPeriod"/>
              <a:defRPr/>
            </a:pPr>
            <a:r>
              <a:rPr lang="en-US" dirty="0" smtClean="0"/>
              <a:t>Under </a:t>
            </a:r>
            <a:r>
              <a:rPr lang="en-US" b="1" dirty="0" smtClean="0"/>
              <a:t>Modify: Box</a:t>
            </a:r>
            <a:r>
              <a:rPr lang="en-US" dirty="0" smtClean="0"/>
              <a:t>, in the </a:t>
            </a:r>
            <a:r>
              <a:rPr lang="en-US" b="1" dirty="0" smtClean="0"/>
              <a:t>Start </a:t>
            </a:r>
            <a:r>
              <a:rPr lang="en-US" dirty="0" smtClean="0"/>
              <a:t>list, select </a:t>
            </a:r>
            <a:r>
              <a:rPr lang="en-US" b="1" dirty="0" smtClean="0"/>
              <a:t>With Previous</a:t>
            </a:r>
            <a:r>
              <a:rPr lang="en-US" dirty="0" smtClean="0"/>
              <a:t>.</a:t>
            </a:r>
            <a:endParaRPr lang="en-US" b="1" dirty="0" smtClean="0"/>
          </a:p>
          <a:p>
            <a:pPr marL="685800" lvl="1" indent="-228600" eaLnBrk="1" fontAlgn="auto" hangingPunct="1">
              <a:spcBef>
                <a:spcPts val="0"/>
              </a:spcBef>
              <a:spcAft>
                <a:spcPts val="0"/>
              </a:spcAft>
              <a:buFont typeface="+mj-lt"/>
              <a:buAutoNum type="arabicPeriod"/>
              <a:defRPr/>
            </a:pPr>
            <a:r>
              <a:rPr lang="en-US" dirty="0" smtClean="0"/>
              <a:t>Under </a:t>
            </a:r>
            <a:r>
              <a:rPr lang="en-US" b="1" dirty="0" smtClean="0"/>
              <a:t>Modify: Box</a:t>
            </a:r>
            <a:r>
              <a:rPr lang="en-US" dirty="0" smtClean="0"/>
              <a:t>, in the </a:t>
            </a:r>
            <a:r>
              <a:rPr lang="en-US" b="1" dirty="0" smtClean="0"/>
              <a:t>Direction </a:t>
            </a:r>
            <a:r>
              <a:rPr lang="en-US" dirty="0" smtClean="0"/>
              <a:t>list, select </a:t>
            </a:r>
            <a:r>
              <a:rPr lang="en-US" b="1" dirty="0" smtClean="0"/>
              <a:t>In</a:t>
            </a:r>
            <a:r>
              <a:rPr lang="en-US" dirty="0" smtClean="0"/>
              <a:t>.</a:t>
            </a:r>
            <a:endParaRPr lang="en-US" i="1" dirty="0" smtClean="0"/>
          </a:p>
          <a:p>
            <a:pPr marL="228600" indent="-228600" eaLnBrk="1" fontAlgn="auto" hangingPunct="1">
              <a:spcBef>
                <a:spcPts val="0"/>
              </a:spcBef>
              <a:spcAft>
                <a:spcPts val="0"/>
              </a:spcAft>
              <a:buFont typeface="+mj-lt"/>
              <a:buAutoNum type="arabicPeriod"/>
              <a:defRPr/>
            </a:pPr>
            <a:r>
              <a:rPr lang="en-US" dirty="0" smtClean="0"/>
              <a:t>Click the arrow to the right of the ninth animation effect (box effect for the picture), and then click </a:t>
            </a:r>
            <a:r>
              <a:rPr lang="en-US" b="1" dirty="0" smtClean="0"/>
              <a:t>Timing</a:t>
            </a:r>
            <a:r>
              <a:rPr lang="en-US" dirty="0" smtClean="0"/>
              <a:t>. In the </a:t>
            </a:r>
            <a:r>
              <a:rPr lang="en-US" b="1" dirty="0" smtClean="0"/>
              <a:t>Box</a:t>
            </a:r>
            <a:r>
              <a:rPr lang="en-US" dirty="0" smtClean="0"/>
              <a:t> dialog box, on the </a:t>
            </a:r>
            <a:r>
              <a:rPr lang="en-US" b="1" dirty="0" smtClean="0"/>
              <a:t>Timing</a:t>
            </a:r>
            <a:r>
              <a:rPr lang="en-US" dirty="0" smtClean="0"/>
              <a:t> tab, do the following:</a:t>
            </a:r>
          </a:p>
          <a:p>
            <a:pPr marL="685800" lvl="1" indent="-228600" eaLnBrk="1" fontAlgn="auto" hangingPunct="1">
              <a:spcBef>
                <a:spcPts val="0"/>
              </a:spcBef>
              <a:spcAft>
                <a:spcPts val="0"/>
              </a:spcAft>
              <a:buFont typeface="Arial" pitchFamily="34" charset="0"/>
              <a:buChar char="•"/>
              <a:defRPr/>
            </a:pPr>
            <a:r>
              <a:rPr lang="en-US" dirty="0" smtClean="0"/>
              <a:t>In the </a:t>
            </a:r>
            <a:r>
              <a:rPr lang="en-US" b="1" dirty="0" smtClean="0"/>
              <a:t>Delay</a:t>
            </a:r>
            <a:r>
              <a:rPr lang="en-US" dirty="0" smtClean="0"/>
              <a:t> box, enter </a:t>
            </a:r>
            <a:r>
              <a:rPr lang="en-US" b="1" dirty="0" smtClean="0"/>
              <a:t>0</a:t>
            </a:r>
            <a:r>
              <a:rPr lang="en-US" dirty="0" smtClean="0"/>
              <a:t>.</a:t>
            </a:r>
          </a:p>
          <a:p>
            <a:pPr marL="685800" lvl="1" indent="-228600" eaLnBrk="1" fontAlgn="auto" hangingPunct="1">
              <a:spcBef>
                <a:spcPts val="0"/>
              </a:spcBef>
              <a:spcAft>
                <a:spcPts val="0"/>
              </a:spcAft>
              <a:buFont typeface="Arial" pitchFamily="34" charset="0"/>
              <a:buChar char="•"/>
              <a:defRPr/>
            </a:pPr>
            <a:r>
              <a:rPr lang="en-US" dirty="0" smtClean="0"/>
              <a:t>In the </a:t>
            </a:r>
            <a:r>
              <a:rPr lang="en-US" b="1" dirty="0" smtClean="0"/>
              <a:t>Speed</a:t>
            </a:r>
            <a:r>
              <a:rPr lang="en-US" dirty="0" smtClean="0"/>
              <a:t> box, enter </a:t>
            </a:r>
            <a:r>
              <a:rPr lang="en-US" b="1" dirty="0" smtClean="0"/>
              <a:t>0.7 seconds</a:t>
            </a:r>
            <a:r>
              <a:rPr lang="en-US" dirty="0" smtClean="0"/>
              <a:t>, and then click </a:t>
            </a:r>
            <a:r>
              <a:rPr lang="en-US" b="1" dirty="0" smtClean="0"/>
              <a:t>OK</a:t>
            </a:r>
            <a:r>
              <a:rPr lang="en-US" dirty="0" smtClean="0"/>
              <a:t>.</a:t>
            </a:r>
            <a:endParaRPr lang="en-US" i="1" dirty="0" smtClean="0"/>
          </a:p>
          <a:p>
            <a:pPr eaLnBrk="1" fontAlgn="auto" hangingPunct="1">
              <a:spcBef>
                <a:spcPts val="0"/>
              </a:spcBef>
              <a:spcAft>
                <a:spcPts val="0"/>
              </a:spcAft>
              <a:defRPr/>
            </a:pPr>
            <a:endParaRPr lang="en-US" dirty="0" smtClean="0"/>
          </a:p>
          <a:p>
            <a:pPr eaLnBrk="1" fontAlgn="auto" hangingPunct="1">
              <a:spcBef>
                <a:spcPts val="0"/>
              </a:spcBef>
              <a:spcAft>
                <a:spcPts val="0"/>
              </a:spcAft>
              <a:defRPr/>
            </a:pPr>
            <a:endParaRPr lang="en-US" dirty="0" smtClean="0"/>
          </a:p>
          <a:p>
            <a:pPr eaLnBrk="1" fontAlgn="auto" hangingPunct="1">
              <a:spcBef>
                <a:spcPts val="0"/>
              </a:spcBef>
              <a:spcAft>
                <a:spcPts val="0"/>
              </a:spcAft>
              <a:defRPr/>
            </a:pPr>
            <a:r>
              <a:rPr lang="en-US" dirty="0" smtClean="0"/>
              <a:t>To reproduce the background effects on this slide, do the following:</a:t>
            </a:r>
          </a:p>
          <a:p>
            <a:pPr marL="228600" indent="-228600" eaLnBrk="1" fontAlgn="auto" hangingPunct="1">
              <a:spcBef>
                <a:spcPts val="0"/>
              </a:spcBef>
              <a:spcAft>
                <a:spcPts val="0"/>
              </a:spcAft>
              <a:buFont typeface="+mj-lt"/>
              <a:buAutoNum type="arabicPeriod"/>
              <a:defRPr/>
            </a:pPr>
            <a:r>
              <a:rPr lang="en-US" dirty="0" smtClean="0"/>
              <a:t>Right-click the slide background area, and then click </a:t>
            </a:r>
            <a:r>
              <a:rPr lang="en-US" b="1" dirty="0" smtClean="0"/>
              <a:t>Format Background</a:t>
            </a:r>
            <a:r>
              <a:rPr lang="en-US" dirty="0" smtClean="0"/>
              <a:t>. In the </a:t>
            </a:r>
            <a:r>
              <a:rPr lang="en-US" b="1" dirty="0" smtClean="0"/>
              <a:t>Format Background </a:t>
            </a:r>
            <a:r>
              <a:rPr lang="en-US" dirty="0" smtClean="0"/>
              <a:t>dialog box, click </a:t>
            </a:r>
            <a:r>
              <a:rPr lang="en-US" b="1" dirty="0" smtClean="0"/>
              <a:t>Fill</a:t>
            </a:r>
            <a:r>
              <a:rPr lang="en-US" dirty="0" smtClean="0"/>
              <a:t> in the left pane, select </a:t>
            </a:r>
            <a:r>
              <a:rPr lang="en-US" b="1" dirty="0" smtClean="0"/>
              <a:t>Gradient fill</a:t>
            </a:r>
            <a:r>
              <a:rPr lang="en-US" dirty="0" smtClean="0"/>
              <a:t> in the </a:t>
            </a:r>
            <a:r>
              <a:rPr lang="en-US" b="1" dirty="0" smtClean="0"/>
              <a:t>Fill</a:t>
            </a:r>
            <a:r>
              <a:rPr lang="en-US" dirty="0" smtClean="0"/>
              <a:t> pane, and then do the following:</a:t>
            </a:r>
          </a:p>
          <a:p>
            <a:pPr marL="685800" lvl="1" indent="-228600" eaLnBrk="1" fontAlgn="auto" hangingPunct="1">
              <a:spcBef>
                <a:spcPts val="0"/>
              </a:spcBef>
              <a:spcAft>
                <a:spcPts val="0"/>
              </a:spcAft>
              <a:buFont typeface="Arial" pitchFamily="34" charset="0"/>
              <a:buChar char="•"/>
              <a:defRPr/>
            </a:pPr>
            <a:r>
              <a:rPr lang="en-US" dirty="0" smtClean="0"/>
              <a:t>In the </a:t>
            </a:r>
            <a:r>
              <a:rPr lang="en-US" b="1" dirty="0" smtClean="0"/>
              <a:t>Type</a:t>
            </a:r>
            <a:r>
              <a:rPr lang="en-US" dirty="0" smtClean="0"/>
              <a:t> list, select </a:t>
            </a:r>
            <a:r>
              <a:rPr lang="en-US" b="1" dirty="0" smtClean="0"/>
              <a:t>Linear</a:t>
            </a:r>
            <a:r>
              <a:rPr lang="en-US" dirty="0" smtClean="0"/>
              <a:t>.</a:t>
            </a:r>
          </a:p>
          <a:p>
            <a:pPr marL="685800" lvl="1" indent="-228600" eaLnBrk="1" fontAlgn="auto" hangingPunct="1">
              <a:spcBef>
                <a:spcPts val="0"/>
              </a:spcBef>
              <a:spcAft>
                <a:spcPts val="0"/>
              </a:spcAft>
              <a:buFont typeface="Arial" pitchFamily="34" charset="0"/>
              <a:buChar char="•"/>
              <a:defRPr/>
            </a:pPr>
            <a:r>
              <a:rPr lang="en-US" dirty="0" smtClean="0"/>
              <a:t>Click the button next to </a:t>
            </a:r>
            <a:r>
              <a:rPr lang="en-US" b="1" dirty="0" smtClean="0"/>
              <a:t>Direction</a:t>
            </a:r>
            <a:r>
              <a:rPr lang="en-US" dirty="0" smtClean="0"/>
              <a:t>, and then click </a:t>
            </a:r>
            <a:r>
              <a:rPr lang="en-US" b="1" dirty="0" smtClean="0"/>
              <a:t>Linear Down </a:t>
            </a:r>
            <a:r>
              <a:rPr lang="en-US" dirty="0" smtClean="0"/>
              <a:t>(first row, second option from the left).</a:t>
            </a:r>
            <a:endParaRPr lang="en-US" b="1" dirty="0" smtClean="0"/>
          </a:p>
          <a:p>
            <a:pPr marL="685800" lvl="1" indent="-228600" eaLnBrk="1" fontAlgn="auto" hangingPunct="1">
              <a:spcBef>
                <a:spcPts val="0"/>
              </a:spcBef>
              <a:spcAft>
                <a:spcPts val="0"/>
              </a:spcAft>
              <a:buFont typeface="Arial" pitchFamily="34" charset="0"/>
              <a:buChar char="•"/>
              <a:defRPr/>
            </a:pPr>
            <a:r>
              <a:rPr lang="en-US" dirty="0" smtClean="0"/>
              <a:t>Under </a:t>
            </a:r>
            <a:r>
              <a:rPr lang="en-US" b="1" dirty="0" smtClean="0"/>
              <a:t>Gradient stops</a:t>
            </a:r>
            <a:r>
              <a:rPr lang="en-US" dirty="0" smtClean="0"/>
              <a:t>, click </a:t>
            </a:r>
            <a:r>
              <a:rPr lang="en-US" b="1" dirty="0" smtClean="0"/>
              <a:t>Add</a:t>
            </a:r>
            <a:r>
              <a:rPr lang="en-US" dirty="0" smtClean="0"/>
              <a:t> or </a:t>
            </a:r>
            <a:r>
              <a:rPr lang="en-US" b="1" dirty="0" smtClean="0"/>
              <a:t>Remove</a:t>
            </a:r>
            <a:r>
              <a:rPr lang="en-US" dirty="0" smtClean="0"/>
              <a:t> until two stops appear in the drop-down list.</a:t>
            </a:r>
          </a:p>
          <a:p>
            <a:pPr marL="228600" indent="-228600" eaLnBrk="1" fontAlgn="auto" hangingPunct="1">
              <a:spcBef>
                <a:spcPts val="0"/>
              </a:spcBef>
              <a:spcAft>
                <a:spcPts val="0"/>
              </a:spcAft>
              <a:buFont typeface="+mj-lt"/>
              <a:buAutoNum type="arabicPeriod"/>
              <a:defRPr/>
            </a:pPr>
            <a:r>
              <a:rPr lang="en-US" dirty="0" smtClean="0"/>
              <a:t>Also under </a:t>
            </a:r>
            <a:r>
              <a:rPr lang="en-US" b="1" dirty="0" smtClean="0"/>
              <a:t>Gradient stops</a:t>
            </a:r>
            <a:r>
              <a:rPr lang="en-US" dirty="0" smtClean="0"/>
              <a:t>, customize the gradient stops as follows:</a:t>
            </a:r>
          </a:p>
          <a:p>
            <a:pPr marL="685800" lvl="1" indent="-228600" eaLnBrk="1" fontAlgn="auto" hangingPunct="1">
              <a:spcBef>
                <a:spcPts val="0"/>
              </a:spcBef>
              <a:spcAft>
                <a:spcPts val="0"/>
              </a:spcAft>
              <a:buFont typeface="Arial" pitchFamily="34" charset="0"/>
              <a:buChar char="•"/>
              <a:defRPr/>
            </a:pPr>
            <a:r>
              <a:rPr lang="en-US" dirty="0" smtClean="0"/>
              <a:t>Select </a:t>
            </a:r>
            <a:r>
              <a:rPr lang="en-US" b="1" dirty="0" smtClean="0"/>
              <a:t>Stop 1 </a:t>
            </a:r>
            <a:r>
              <a:rPr lang="en-US" dirty="0" smtClean="0"/>
              <a:t>from the list, and then do the following:</a:t>
            </a:r>
          </a:p>
          <a:p>
            <a:pPr marL="1143000" lvl="2" indent="-228600" eaLnBrk="1" fontAlgn="auto" hangingPunct="1">
              <a:spcBef>
                <a:spcPts val="0"/>
              </a:spcBef>
              <a:spcAft>
                <a:spcPts val="0"/>
              </a:spcAft>
              <a:buFont typeface="Arial" pitchFamily="34" charset="0"/>
              <a:buChar char="•"/>
              <a:defRPr/>
            </a:pPr>
            <a:r>
              <a:rPr lang="en-US" dirty="0" smtClean="0"/>
              <a:t>In the </a:t>
            </a:r>
            <a:r>
              <a:rPr lang="en-US" b="1" dirty="0" smtClean="0"/>
              <a:t>Stop position </a:t>
            </a:r>
            <a:r>
              <a:rPr lang="en-US" dirty="0" smtClean="0"/>
              <a:t>box, enter </a:t>
            </a:r>
            <a:r>
              <a:rPr lang="en-US" b="1" dirty="0" smtClean="0"/>
              <a:t>46%</a:t>
            </a:r>
            <a:r>
              <a:rPr lang="en-US" dirty="0" smtClean="0"/>
              <a:t>.</a:t>
            </a:r>
          </a:p>
          <a:p>
            <a:pPr marL="1143000" lvl="2" indent="-228600" eaLnBrk="1" fontAlgn="auto" hangingPunct="1">
              <a:spcBef>
                <a:spcPts val="0"/>
              </a:spcBef>
              <a:spcAft>
                <a:spcPts val="0"/>
              </a:spcAft>
              <a:buFont typeface="Arial" pitchFamily="34" charset="0"/>
              <a:buChar char="•"/>
              <a:defRPr/>
            </a:pPr>
            <a:r>
              <a:rPr lang="en-US" dirty="0" smtClean="0"/>
              <a:t>Click the button next to </a:t>
            </a:r>
            <a:r>
              <a:rPr lang="en-US" b="1" dirty="0" smtClean="0"/>
              <a:t>Color</a:t>
            </a:r>
            <a:r>
              <a:rPr lang="en-US" dirty="0" smtClean="0"/>
              <a:t>, and then under </a:t>
            </a:r>
            <a:r>
              <a:rPr lang="en-US" b="1" dirty="0" smtClean="0"/>
              <a:t>Theme Colors</a:t>
            </a:r>
            <a:r>
              <a:rPr lang="en-US" dirty="0" smtClean="0"/>
              <a:t> click </a:t>
            </a:r>
            <a:r>
              <a:rPr lang="en-US" b="1" dirty="0" smtClean="0"/>
              <a:t>White, Background 1 </a:t>
            </a:r>
            <a:r>
              <a:rPr lang="en-US" dirty="0" smtClean="0"/>
              <a:t>(first row, first option from the left).</a:t>
            </a:r>
          </a:p>
          <a:p>
            <a:pPr marL="685800" lvl="1" indent="-228600" eaLnBrk="1" fontAlgn="auto" hangingPunct="1">
              <a:spcBef>
                <a:spcPts val="0"/>
              </a:spcBef>
              <a:spcAft>
                <a:spcPts val="0"/>
              </a:spcAft>
              <a:buFont typeface="Arial" pitchFamily="34" charset="0"/>
              <a:buChar char="•"/>
              <a:defRPr/>
            </a:pPr>
            <a:r>
              <a:rPr lang="en-US" dirty="0" smtClean="0"/>
              <a:t>Select </a:t>
            </a:r>
            <a:r>
              <a:rPr lang="en-US" b="1" dirty="0" smtClean="0"/>
              <a:t>Stop 2 </a:t>
            </a:r>
            <a:r>
              <a:rPr lang="en-US" dirty="0" smtClean="0"/>
              <a:t>from the list, and then do the following: </a:t>
            </a:r>
          </a:p>
          <a:p>
            <a:pPr marL="1143000" lvl="2" indent="-228600" eaLnBrk="1" fontAlgn="auto" hangingPunct="1">
              <a:spcBef>
                <a:spcPts val="0"/>
              </a:spcBef>
              <a:spcAft>
                <a:spcPts val="0"/>
              </a:spcAft>
              <a:buFont typeface="Arial" pitchFamily="34" charset="0"/>
              <a:buChar char="•"/>
              <a:defRPr/>
            </a:pPr>
            <a:r>
              <a:rPr lang="en-US" dirty="0" smtClean="0"/>
              <a:t>In the </a:t>
            </a:r>
            <a:r>
              <a:rPr lang="en-US" b="1" dirty="0" smtClean="0"/>
              <a:t>Stop position </a:t>
            </a:r>
            <a:r>
              <a:rPr lang="en-US" dirty="0" smtClean="0"/>
              <a:t>box, enter </a:t>
            </a:r>
            <a:r>
              <a:rPr lang="en-US" b="1" dirty="0" smtClean="0"/>
              <a:t>100%</a:t>
            </a:r>
            <a:r>
              <a:rPr lang="en-US" dirty="0" smtClean="0"/>
              <a:t>.</a:t>
            </a:r>
          </a:p>
          <a:p>
            <a:pPr marL="1143000" lvl="2" indent="-228600" eaLnBrk="1" fontAlgn="auto" hangingPunct="1">
              <a:spcBef>
                <a:spcPts val="0"/>
              </a:spcBef>
              <a:spcAft>
                <a:spcPts val="0"/>
              </a:spcAft>
              <a:buFont typeface="Arial" pitchFamily="34" charset="0"/>
              <a:buChar char="•"/>
              <a:defRPr/>
            </a:pPr>
            <a:r>
              <a:rPr lang="en-US" dirty="0" smtClean="0"/>
              <a:t>Click the button next to </a:t>
            </a:r>
            <a:r>
              <a:rPr lang="en-US" b="1" dirty="0" smtClean="0"/>
              <a:t>Color</a:t>
            </a:r>
            <a:r>
              <a:rPr lang="en-US" dirty="0" smtClean="0"/>
              <a:t>, and then under </a:t>
            </a:r>
            <a:r>
              <a:rPr lang="en-US" b="1" dirty="0" smtClean="0"/>
              <a:t>Theme Colors</a:t>
            </a:r>
            <a:r>
              <a:rPr lang="en-US" dirty="0" smtClean="0"/>
              <a:t> click </a:t>
            </a:r>
            <a:r>
              <a:rPr lang="en-US" b="1" dirty="0" smtClean="0"/>
              <a:t>Blue, Accent 1, Lighter 60% </a:t>
            </a:r>
            <a:r>
              <a:rPr lang="en-US" dirty="0" smtClean="0"/>
              <a:t>(third row, fifth option from the left).</a:t>
            </a:r>
          </a:p>
          <a:p>
            <a:pPr eaLnBrk="1" fontAlgn="auto" hangingPunct="1">
              <a:lnSpc>
                <a:spcPct val="90000"/>
              </a:lnSpc>
              <a:spcBef>
                <a:spcPts val="0"/>
              </a:spcBef>
              <a:spcAft>
                <a:spcPts val="600"/>
              </a:spcAft>
              <a:defRPr/>
            </a:pPr>
            <a:endParaRPr lang="en-US" sz="1400" dirty="0" smtClean="0"/>
          </a:p>
        </p:txBody>
      </p:sp>
    </p:spTree>
  </p:cSld>
  <p:clrMapOvr>
    <a:masterClrMapping/>
  </p:clrMapOvr>
</p:notes>
</file>

<file path=ppt/notesSlides/notesSlide4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681" name="Slide Image Placeholder 1"/>
          <p:cNvSpPr>
            <a:spLocks noGrp="1" noRot="1" noChangeAspect="1" noTextEdit="1"/>
          </p:cNvSpPr>
          <p:nvPr>
            <p:ph type="sldImg"/>
          </p:nvPr>
        </p:nvSpPr>
        <p:spPr bwMode="auto">
          <a:xfrm>
            <a:off x="536575" y="503238"/>
            <a:ext cx="3140075" cy="2354262"/>
          </a:xfrm>
          <a:noFill/>
          <a:ln>
            <a:solidFill>
              <a:srgbClr val="000000"/>
            </a:solidFill>
            <a:miter lim="800000"/>
            <a:headEnd/>
            <a:tailEnd/>
          </a:ln>
        </p:spPr>
      </p:sp>
      <p:sp>
        <p:nvSpPr>
          <p:cNvPr id="3" name="Notes Placeholder 2"/>
          <p:cNvSpPr>
            <a:spLocks noGrp="1"/>
          </p:cNvSpPr>
          <p:nvPr>
            <p:ph type="body" idx="1"/>
          </p:nvPr>
        </p:nvSpPr>
        <p:spPr/>
        <p:txBody>
          <a:bodyPr/>
          <a:lstStyle/>
          <a:p>
            <a:pPr eaLnBrk="1" fontAlgn="auto" hangingPunct="1">
              <a:spcBef>
                <a:spcPts val="0"/>
              </a:spcBef>
              <a:spcAft>
                <a:spcPts val="0"/>
              </a:spcAft>
              <a:defRPr/>
            </a:pPr>
            <a:r>
              <a:rPr lang="en-US" sz="1400" b="1" dirty="0" smtClean="0"/>
              <a:t>Custom animation effects: fly in and box out</a:t>
            </a:r>
          </a:p>
          <a:p>
            <a:pPr eaLnBrk="1" fontAlgn="auto" hangingPunct="1">
              <a:spcBef>
                <a:spcPts val="0"/>
              </a:spcBef>
              <a:spcAft>
                <a:spcPts val="0"/>
              </a:spcAft>
              <a:defRPr/>
            </a:pPr>
            <a:r>
              <a:rPr lang="en-US" sz="1400" dirty="0" smtClean="0"/>
              <a:t>(Intermediate)</a:t>
            </a:r>
          </a:p>
          <a:p>
            <a:pPr eaLnBrk="1" fontAlgn="auto" hangingPunct="1">
              <a:spcBef>
                <a:spcPts val="0"/>
              </a:spcBef>
              <a:spcAft>
                <a:spcPts val="0"/>
              </a:spcAft>
              <a:defRPr/>
            </a:pPr>
            <a:endParaRPr lang="en-US" dirty="0" smtClean="0"/>
          </a:p>
          <a:p>
            <a:pPr eaLnBrk="1" fontAlgn="auto" hangingPunct="1">
              <a:spcBef>
                <a:spcPts val="0"/>
              </a:spcBef>
              <a:spcAft>
                <a:spcPts val="0"/>
              </a:spcAft>
              <a:defRPr/>
            </a:pPr>
            <a:endParaRPr lang="en-US" dirty="0" smtClean="0"/>
          </a:p>
          <a:p>
            <a:pPr eaLnBrk="1" fontAlgn="auto" hangingPunct="1">
              <a:spcBef>
                <a:spcPts val="0"/>
              </a:spcBef>
              <a:spcAft>
                <a:spcPts val="0"/>
              </a:spcAft>
              <a:defRPr/>
            </a:pPr>
            <a:r>
              <a:rPr lang="en-US" b="1" dirty="0" smtClean="0"/>
              <a:t>Tip</a:t>
            </a:r>
            <a:r>
              <a:rPr lang="en-US" dirty="0" smtClean="0"/>
              <a:t>: For best results when reproducing the picture effect on this slide, you may want to use the </a:t>
            </a:r>
            <a:r>
              <a:rPr lang="en-US" b="1" dirty="0" smtClean="0"/>
              <a:t>Snap objects to other objects</a:t>
            </a:r>
            <a:r>
              <a:rPr lang="en-US" dirty="0" smtClean="0"/>
              <a:t> feature. To do so, right-click the slide background and then click </a:t>
            </a:r>
            <a:r>
              <a:rPr lang="en-US" b="1" dirty="0" smtClean="0"/>
              <a:t>Grid and Guides</a:t>
            </a:r>
            <a:r>
              <a:rPr lang="en-US" dirty="0" smtClean="0"/>
              <a:t>. Under </a:t>
            </a:r>
            <a:r>
              <a:rPr lang="en-US" b="1" dirty="0" smtClean="0"/>
              <a:t>Snap to</a:t>
            </a:r>
            <a:r>
              <a:rPr lang="en-US" dirty="0" smtClean="0"/>
              <a:t>, select </a:t>
            </a:r>
            <a:r>
              <a:rPr lang="en-US" b="1" dirty="0" smtClean="0"/>
              <a:t>Snap objects to other objects</a:t>
            </a:r>
            <a:r>
              <a:rPr lang="en-US" dirty="0" smtClean="0"/>
              <a:t>.</a:t>
            </a:r>
          </a:p>
          <a:p>
            <a:pPr eaLnBrk="1" fontAlgn="auto" hangingPunct="1">
              <a:spcBef>
                <a:spcPts val="0"/>
              </a:spcBef>
              <a:spcAft>
                <a:spcPts val="0"/>
              </a:spcAft>
              <a:defRPr/>
            </a:pPr>
            <a:endParaRPr lang="en-US" dirty="0" smtClean="0"/>
          </a:p>
          <a:p>
            <a:pPr eaLnBrk="1" fontAlgn="auto" hangingPunct="1">
              <a:spcBef>
                <a:spcPts val="0"/>
              </a:spcBef>
              <a:spcAft>
                <a:spcPts val="0"/>
              </a:spcAft>
              <a:defRPr/>
            </a:pPr>
            <a:endParaRPr lang="en-US" dirty="0" smtClean="0"/>
          </a:p>
          <a:p>
            <a:pPr eaLnBrk="1" fontAlgn="auto" hangingPunct="1">
              <a:spcBef>
                <a:spcPts val="0"/>
              </a:spcBef>
              <a:spcAft>
                <a:spcPts val="0"/>
              </a:spcAft>
              <a:defRPr/>
            </a:pPr>
            <a:r>
              <a:rPr lang="en-US" dirty="0" smtClean="0"/>
              <a:t>To reproduce the picture effects on this slide, do the following:</a:t>
            </a:r>
            <a:endParaRPr lang="en-US" b="1" dirty="0" smtClean="0"/>
          </a:p>
          <a:p>
            <a:pPr marL="228600" indent="-228600" eaLnBrk="1" fontAlgn="auto" hangingPunct="1">
              <a:spcBef>
                <a:spcPts val="0"/>
              </a:spcBef>
              <a:spcAft>
                <a:spcPts val="0"/>
              </a:spcAft>
              <a:buFont typeface="+mj-lt"/>
              <a:buAutoNum type="arabicPeriod"/>
              <a:defRPr/>
            </a:pPr>
            <a:r>
              <a:rPr lang="en-US" dirty="0" smtClean="0"/>
              <a:t>On the </a:t>
            </a:r>
            <a:r>
              <a:rPr lang="en-US" b="1" dirty="0" smtClean="0"/>
              <a:t>Home</a:t>
            </a:r>
            <a:r>
              <a:rPr lang="en-US" dirty="0" smtClean="0"/>
              <a:t> tab, in the </a:t>
            </a:r>
            <a:r>
              <a:rPr lang="en-US" b="1" dirty="0" smtClean="0"/>
              <a:t>Slides</a:t>
            </a:r>
            <a:r>
              <a:rPr lang="en-US" dirty="0" smtClean="0"/>
              <a:t> group, click </a:t>
            </a:r>
            <a:r>
              <a:rPr lang="en-US" b="1" dirty="0" smtClean="0"/>
              <a:t>Layout</a:t>
            </a:r>
            <a:r>
              <a:rPr lang="en-US" dirty="0" smtClean="0"/>
              <a:t> and then click </a:t>
            </a:r>
            <a:r>
              <a:rPr lang="en-US" b="1" dirty="0" smtClean="0"/>
              <a:t>Blank</a:t>
            </a:r>
            <a:r>
              <a:rPr lang="en-US" dirty="0" smtClean="0"/>
              <a:t>. </a:t>
            </a:r>
          </a:p>
          <a:p>
            <a:pPr marL="228600" indent="-228600" eaLnBrk="1" fontAlgn="auto" hangingPunct="1">
              <a:spcBef>
                <a:spcPts val="0"/>
              </a:spcBef>
              <a:spcAft>
                <a:spcPts val="0"/>
              </a:spcAft>
              <a:buFont typeface="+mj-lt"/>
              <a:buAutoNum type="arabicPeriod"/>
              <a:defRPr/>
            </a:pPr>
            <a:r>
              <a:rPr lang="en-US" dirty="0" smtClean="0"/>
              <a:t>On the </a:t>
            </a:r>
            <a:r>
              <a:rPr lang="en-US" b="1" dirty="0" smtClean="0"/>
              <a:t>Insert tab</a:t>
            </a:r>
            <a:r>
              <a:rPr lang="en-US" dirty="0" smtClean="0"/>
              <a:t>, in the </a:t>
            </a:r>
            <a:r>
              <a:rPr lang="en-US" b="1" dirty="0" smtClean="0"/>
              <a:t>Illustrations</a:t>
            </a:r>
            <a:r>
              <a:rPr lang="en-US" dirty="0" smtClean="0"/>
              <a:t> group, click </a:t>
            </a:r>
            <a:r>
              <a:rPr lang="en-US" b="1" dirty="0" smtClean="0"/>
              <a:t>Picture.</a:t>
            </a:r>
            <a:endParaRPr lang="en-US" dirty="0" smtClean="0"/>
          </a:p>
          <a:p>
            <a:pPr marL="228600" indent="-228600" eaLnBrk="1" fontAlgn="auto" hangingPunct="1">
              <a:spcBef>
                <a:spcPts val="0"/>
              </a:spcBef>
              <a:spcAft>
                <a:spcPts val="0"/>
              </a:spcAft>
              <a:buFont typeface="+mj-lt"/>
              <a:buAutoNum type="arabicPeriod"/>
              <a:defRPr/>
            </a:pPr>
            <a:r>
              <a:rPr lang="en-US" dirty="0" smtClean="0"/>
              <a:t>In the </a:t>
            </a:r>
            <a:r>
              <a:rPr lang="en-US" b="1" dirty="0" smtClean="0"/>
              <a:t>Insert Picture </a:t>
            </a:r>
            <a:r>
              <a:rPr lang="en-US" dirty="0" smtClean="0"/>
              <a:t>dialog box, select a picture and then click </a:t>
            </a:r>
            <a:r>
              <a:rPr lang="en-US" b="1" dirty="0" smtClean="0"/>
              <a:t>Insert</a:t>
            </a:r>
            <a:r>
              <a:rPr lang="en-US" dirty="0" smtClean="0"/>
              <a:t>.</a:t>
            </a:r>
          </a:p>
          <a:p>
            <a:pPr marL="228600" indent="-228600" eaLnBrk="1" fontAlgn="auto" hangingPunct="1">
              <a:spcBef>
                <a:spcPts val="0"/>
              </a:spcBef>
              <a:spcAft>
                <a:spcPts val="0"/>
              </a:spcAft>
              <a:buFont typeface="+mj-lt"/>
              <a:buAutoNum type="arabicPeriod"/>
              <a:defRPr/>
            </a:pPr>
            <a:r>
              <a:rPr lang="en-US" dirty="0" smtClean="0"/>
              <a:t>On the slide, select the picture. Under </a:t>
            </a:r>
            <a:r>
              <a:rPr lang="en-US" b="1" dirty="0" smtClean="0"/>
              <a:t>Picture Tools</a:t>
            </a:r>
            <a:r>
              <a:rPr lang="en-US" dirty="0" smtClean="0"/>
              <a:t>, on the </a:t>
            </a:r>
            <a:r>
              <a:rPr lang="en-US" b="1" dirty="0" smtClean="0"/>
              <a:t>Format</a:t>
            </a:r>
            <a:r>
              <a:rPr lang="en-US" dirty="0" smtClean="0"/>
              <a:t> tab, in the bottom right corner of the </a:t>
            </a:r>
            <a:r>
              <a:rPr lang="en-US" b="1" dirty="0" smtClean="0"/>
              <a:t>Size</a:t>
            </a:r>
            <a:r>
              <a:rPr lang="en-US" dirty="0" smtClean="0"/>
              <a:t> group, click the </a:t>
            </a:r>
            <a:r>
              <a:rPr lang="en-US" b="1" dirty="0" smtClean="0"/>
              <a:t>Size and Position</a:t>
            </a:r>
            <a:r>
              <a:rPr lang="en-US" dirty="0" smtClean="0"/>
              <a:t> dialog box launcher. In the </a:t>
            </a:r>
            <a:r>
              <a:rPr lang="en-US" b="1" dirty="0" smtClean="0"/>
              <a:t>Size and Position </a:t>
            </a:r>
            <a:r>
              <a:rPr lang="en-US" dirty="0" smtClean="0"/>
              <a:t> dialog box, on the </a:t>
            </a:r>
            <a:r>
              <a:rPr lang="en-US" b="1" dirty="0" smtClean="0"/>
              <a:t>Size</a:t>
            </a:r>
            <a:r>
              <a:rPr lang="en-US" dirty="0" smtClean="0"/>
              <a:t> tab, resize or crop the picture as needed so that under </a:t>
            </a:r>
            <a:r>
              <a:rPr lang="en-US" b="1" dirty="0" smtClean="0"/>
              <a:t>Size and rotate</a:t>
            </a:r>
            <a:r>
              <a:rPr lang="en-US" dirty="0" smtClean="0"/>
              <a:t>, the </a:t>
            </a:r>
            <a:r>
              <a:rPr lang="en-US" b="1" dirty="0" smtClean="0"/>
              <a:t>Height</a:t>
            </a:r>
            <a:r>
              <a:rPr lang="en-US" dirty="0" smtClean="0"/>
              <a:t> box is set to </a:t>
            </a:r>
            <a:r>
              <a:rPr lang="en-US" b="1" dirty="0" smtClean="0"/>
              <a:t>4”</a:t>
            </a:r>
            <a:r>
              <a:rPr lang="en-US" dirty="0" smtClean="0"/>
              <a:t> and the </a:t>
            </a:r>
            <a:r>
              <a:rPr lang="en-US" b="1" dirty="0" smtClean="0"/>
              <a:t>Width</a:t>
            </a:r>
            <a:r>
              <a:rPr lang="en-US" dirty="0" smtClean="0"/>
              <a:t> box is set to </a:t>
            </a:r>
            <a:r>
              <a:rPr lang="en-US" b="1" dirty="0" smtClean="0"/>
              <a:t>5.33”</a:t>
            </a:r>
            <a:r>
              <a:rPr lang="en-US" dirty="0" smtClean="0"/>
              <a:t>. Resize the picture under </a:t>
            </a:r>
            <a:r>
              <a:rPr lang="en-US" b="1" dirty="0" smtClean="0"/>
              <a:t>Size and rotate </a:t>
            </a:r>
            <a:r>
              <a:rPr lang="en-US" dirty="0" smtClean="0"/>
              <a:t>by entering values into the </a:t>
            </a:r>
            <a:r>
              <a:rPr lang="en-US" b="1" dirty="0" smtClean="0"/>
              <a:t>Height</a:t>
            </a:r>
            <a:r>
              <a:rPr lang="en-US" dirty="0" smtClean="0"/>
              <a:t> and </a:t>
            </a:r>
            <a:r>
              <a:rPr lang="en-US" b="1" dirty="0" smtClean="0"/>
              <a:t>Width</a:t>
            </a:r>
            <a:r>
              <a:rPr lang="en-US" dirty="0" smtClean="0"/>
              <a:t> boxes. Crop the picture under </a:t>
            </a:r>
            <a:r>
              <a:rPr lang="en-US" b="1" dirty="0" smtClean="0"/>
              <a:t>Crop from </a:t>
            </a:r>
            <a:r>
              <a:rPr lang="en-US" dirty="0" smtClean="0"/>
              <a:t>by entering values into the </a:t>
            </a:r>
            <a:r>
              <a:rPr lang="en-US" b="1" dirty="0" smtClean="0"/>
              <a:t>Left</a:t>
            </a:r>
            <a:r>
              <a:rPr lang="en-US" dirty="0" smtClean="0"/>
              <a:t>, </a:t>
            </a:r>
            <a:r>
              <a:rPr lang="en-US" b="1" dirty="0" smtClean="0"/>
              <a:t>Right</a:t>
            </a:r>
            <a:r>
              <a:rPr lang="en-US" dirty="0" smtClean="0"/>
              <a:t>, </a:t>
            </a:r>
            <a:r>
              <a:rPr lang="en-US" b="1" dirty="0" smtClean="0"/>
              <a:t>Top</a:t>
            </a:r>
            <a:r>
              <a:rPr lang="en-US" dirty="0" smtClean="0"/>
              <a:t>, and </a:t>
            </a:r>
            <a:r>
              <a:rPr lang="en-US" b="1" dirty="0" smtClean="0"/>
              <a:t>Bottom</a:t>
            </a:r>
            <a:r>
              <a:rPr lang="en-US" dirty="0" smtClean="0"/>
              <a:t> boxes. </a:t>
            </a:r>
          </a:p>
          <a:p>
            <a:pPr marL="228600" indent="-228600" eaLnBrk="1" fontAlgn="auto" hangingPunct="1">
              <a:spcBef>
                <a:spcPts val="0"/>
              </a:spcBef>
              <a:spcAft>
                <a:spcPts val="0"/>
              </a:spcAft>
              <a:buFont typeface="+mj-lt"/>
              <a:buAutoNum type="arabicPeriod"/>
              <a:defRPr/>
            </a:pPr>
            <a:r>
              <a:rPr lang="en-US" dirty="0" smtClean="0"/>
              <a:t>On the </a:t>
            </a:r>
            <a:r>
              <a:rPr lang="en-US" b="1" dirty="0" smtClean="0"/>
              <a:t>Home</a:t>
            </a:r>
            <a:r>
              <a:rPr lang="en-US" dirty="0" smtClean="0"/>
              <a:t> tab, in the </a:t>
            </a:r>
            <a:r>
              <a:rPr lang="en-US" b="1" dirty="0" smtClean="0"/>
              <a:t>Drawing</a:t>
            </a:r>
            <a:r>
              <a:rPr lang="en-US" dirty="0" smtClean="0"/>
              <a:t> group, click </a:t>
            </a:r>
            <a:r>
              <a:rPr lang="en-US" b="1" dirty="0" smtClean="0"/>
              <a:t>Arrange</a:t>
            </a:r>
            <a:r>
              <a:rPr lang="en-US" dirty="0" smtClean="0"/>
              <a:t>,</a:t>
            </a:r>
            <a:r>
              <a:rPr lang="en-US" b="1" dirty="0" smtClean="0"/>
              <a:t> </a:t>
            </a:r>
            <a:r>
              <a:rPr lang="en-US" dirty="0" smtClean="0"/>
              <a:t>point to </a:t>
            </a:r>
            <a:r>
              <a:rPr lang="en-US" b="1" dirty="0" smtClean="0"/>
              <a:t>Align</a:t>
            </a:r>
            <a:r>
              <a:rPr lang="en-US" dirty="0" smtClean="0"/>
              <a:t>, and then do the following: </a:t>
            </a:r>
          </a:p>
          <a:p>
            <a:pPr marL="685800" lvl="1" indent="-228600" eaLnBrk="1" fontAlgn="auto" hangingPunct="1">
              <a:spcBef>
                <a:spcPts val="0"/>
              </a:spcBef>
              <a:spcAft>
                <a:spcPts val="0"/>
              </a:spcAft>
              <a:buFont typeface="+mj-lt"/>
              <a:buAutoNum type="arabicPeriod"/>
              <a:defRPr/>
            </a:pPr>
            <a:r>
              <a:rPr lang="en-US" dirty="0" smtClean="0"/>
              <a:t>Click </a:t>
            </a:r>
            <a:r>
              <a:rPr lang="en-US" b="1" dirty="0" smtClean="0"/>
              <a:t>Align to Slide</a:t>
            </a:r>
            <a:r>
              <a:rPr lang="en-US" dirty="0" smtClean="0"/>
              <a:t>.</a:t>
            </a:r>
          </a:p>
          <a:p>
            <a:pPr marL="685800" lvl="1" indent="-228600" eaLnBrk="1" fontAlgn="auto" hangingPunct="1">
              <a:spcBef>
                <a:spcPts val="0"/>
              </a:spcBef>
              <a:spcAft>
                <a:spcPts val="0"/>
              </a:spcAft>
              <a:buFont typeface="+mj-lt"/>
              <a:buAutoNum type="arabicPeriod"/>
              <a:defRPr/>
            </a:pPr>
            <a:r>
              <a:rPr lang="en-US" dirty="0" smtClean="0"/>
              <a:t>Click </a:t>
            </a:r>
            <a:r>
              <a:rPr lang="en-US" b="1" dirty="0" smtClean="0"/>
              <a:t>Align Center</a:t>
            </a:r>
            <a:r>
              <a:rPr lang="en-US" dirty="0" smtClean="0"/>
              <a:t>.</a:t>
            </a:r>
          </a:p>
          <a:p>
            <a:pPr marL="685800" lvl="1" indent="-228600" eaLnBrk="1" fontAlgn="auto" hangingPunct="1">
              <a:spcBef>
                <a:spcPts val="0"/>
              </a:spcBef>
              <a:spcAft>
                <a:spcPts val="0"/>
              </a:spcAft>
              <a:buFont typeface="+mj-lt"/>
              <a:buAutoNum type="arabicPeriod"/>
              <a:defRPr/>
            </a:pPr>
            <a:r>
              <a:rPr lang="en-US" dirty="0" smtClean="0"/>
              <a:t>Click </a:t>
            </a:r>
            <a:r>
              <a:rPr lang="en-US" b="1" dirty="0" smtClean="0"/>
              <a:t>Align Middle</a:t>
            </a:r>
            <a:r>
              <a:rPr lang="en-US" dirty="0" smtClean="0"/>
              <a:t>.</a:t>
            </a:r>
            <a:r>
              <a:rPr lang="en-US" b="1" dirty="0" smtClean="0"/>
              <a:t> </a:t>
            </a:r>
          </a:p>
          <a:p>
            <a:pPr marL="228600" indent="-228600" eaLnBrk="1" fontAlgn="auto" hangingPunct="1">
              <a:spcBef>
                <a:spcPts val="0"/>
              </a:spcBef>
              <a:spcAft>
                <a:spcPts val="0"/>
              </a:spcAft>
              <a:buFont typeface="+mj-lt"/>
              <a:buAutoNum type="arabicPeriod" startAt="6"/>
              <a:defRPr/>
            </a:pPr>
            <a:r>
              <a:rPr lang="en-US" dirty="0" smtClean="0"/>
              <a:t>On the </a:t>
            </a:r>
            <a:r>
              <a:rPr lang="en-US" b="1" dirty="0" smtClean="0"/>
              <a:t>Home</a:t>
            </a:r>
            <a:r>
              <a:rPr lang="en-US" dirty="0" smtClean="0"/>
              <a:t> tab, in the </a:t>
            </a:r>
            <a:r>
              <a:rPr lang="en-US" b="1" dirty="0" smtClean="0"/>
              <a:t>Drawing</a:t>
            </a:r>
            <a:r>
              <a:rPr lang="en-US" dirty="0" smtClean="0"/>
              <a:t> group, click </a:t>
            </a:r>
            <a:r>
              <a:rPr lang="en-US" b="1" dirty="0" smtClean="0"/>
              <a:t>Shapes</a:t>
            </a:r>
            <a:r>
              <a:rPr lang="en-US" dirty="0" smtClean="0"/>
              <a:t>, and then under </a:t>
            </a:r>
            <a:r>
              <a:rPr lang="en-US" b="1" dirty="0" smtClean="0"/>
              <a:t>Rectangles</a:t>
            </a:r>
            <a:r>
              <a:rPr lang="en-US" dirty="0" smtClean="0"/>
              <a:t> click </a:t>
            </a:r>
            <a:r>
              <a:rPr lang="en-US" b="1" dirty="0" smtClean="0"/>
              <a:t>Rectangle</a:t>
            </a:r>
            <a:r>
              <a:rPr lang="en-US" dirty="0" smtClean="0"/>
              <a:t> (first option from the left).</a:t>
            </a:r>
          </a:p>
          <a:p>
            <a:pPr marL="228600" indent="-228600" eaLnBrk="1" fontAlgn="auto" hangingPunct="1">
              <a:spcBef>
                <a:spcPts val="0"/>
              </a:spcBef>
              <a:spcAft>
                <a:spcPts val="0"/>
              </a:spcAft>
              <a:buFont typeface="+mj-lt"/>
              <a:buAutoNum type="arabicPeriod" startAt="6"/>
              <a:defRPr/>
            </a:pPr>
            <a:r>
              <a:rPr lang="en-US" dirty="0" smtClean="0"/>
              <a:t>On the slide, drag to draw a rectangle.</a:t>
            </a:r>
          </a:p>
          <a:p>
            <a:pPr marL="228600" indent="-228600" eaLnBrk="1" fontAlgn="auto" hangingPunct="1">
              <a:spcBef>
                <a:spcPts val="0"/>
              </a:spcBef>
              <a:spcAft>
                <a:spcPts val="0"/>
              </a:spcAft>
              <a:buFont typeface="+mj-lt"/>
              <a:buAutoNum type="arabicPeriod" startAt="6"/>
              <a:defRPr/>
            </a:pPr>
            <a:r>
              <a:rPr lang="en-US" dirty="0" smtClean="0"/>
              <a:t>Select the rectangle. Under</a:t>
            </a:r>
            <a:r>
              <a:rPr lang="en-US" b="1" dirty="0" smtClean="0"/>
              <a:t> Drawing</a:t>
            </a:r>
            <a:r>
              <a:rPr lang="en-US" dirty="0" smtClean="0"/>
              <a:t> </a:t>
            </a:r>
            <a:r>
              <a:rPr lang="en-US" b="1" dirty="0" smtClean="0"/>
              <a:t>Tools</a:t>
            </a:r>
            <a:r>
              <a:rPr lang="en-US" dirty="0" smtClean="0"/>
              <a:t>, on the </a:t>
            </a:r>
            <a:r>
              <a:rPr lang="en-US" b="1" dirty="0" smtClean="0"/>
              <a:t>Format </a:t>
            </a:r>
            <a:r>
              <a:rPr lang="en-US" dirty="0" smtClean="0"/>
              <a:t>tab, in the </a:t>
            </a:r>
            <a:r>
              <a:rPr lang="en-US" b="1" dirty="0" smtClean="0"/>
              <a:t>Size</a:t>
            </a:r>
            <a:r>
              <a:rPr lang="en-US" dirty="0" smtClean="0"/>
              <a:t> group, do the following:</a:t>
            </a:r>
          </a:p>
          <a:p>
            <a:pPr marL="685800" lvl="1" indent="-228600" eaLnBrk="1" fontAlgn="auto" hangingPunct="1">
              <a:spcBef>
                <a:spcPts val="0"/>
              </a:spcBef>
              <a:spcAft>
                <a:spcPts val="0"/>
              </a:spcAft>
              <a:buFont typeface="Arial" pitchFamily="34" charset="0"/>
              <a:buChar char="•"/>
              <a:defRPr/>
            </a:pPr>
            <a:r>
              <a:rPr lang="en-US" dirty="0" smtClean="0"/>
              <a:t>In the in the </a:t>
            </a:r>
            <a:r>
              <a:rPr lang="en-US" b="1" dirty="0" smtClean="0"/>
              <a:t>Shape Height </a:t>
            </a:r>
            <a:r>
              <a:rPr lang="en-US" dirty="0" smtClean="0"/>
              <a:t>box, enter </a:t>
            </a:r>
            <a:r>
              <a:rPr lang="en-US" b="1" dirty="0" smtClean="0"/>
              <a:t>0.05”</a:t>
            </a:r>
            <a:r>
              <a:rPr lang="en-US" dirty="0" smtClean="0"/>
              <a:t>.</a:t>
            </a:r>
          </a:p>
          <a:p>
            <a:pPr marL="685800" lvl="1" indent="-228600" eaLnBrk="1" fontAlgn="auto" hangingPunct="1">
              <a:spcBef>
                <a:spcPts val="0"/>
              </a:spcBef>
              <a:spcAft>
                <a:spcPts val="0"/>
              </a:spcAft>
              <a:buFont typeface="Arial" pitchFamily="34" charset="0"/>
              <a:buChar char="•"/>
              <a:defRPr/>
            </a:pPr>
            <a:r>
              <a:rPr lang="en-US" dirty="0" smtClean="0"/>
              <a:t>In the </a:t>
            </a:r>
            <a:r>
              <a:rPr lang="en-US" b="1" dirty="0" smtClean="0"/>
              <a:t>Shape Width </a:t>
            </a:r>
            <a:r>
              <a:rPr lang="en-US" dirty="0" smtClean="0"/>
              <a:t>box, enter </a:t>
            </a:r>
            <a:r>
              <a:rPr lang="en-US" b="1" dirty="0" smtClean="0"/>
              <a:t>10.3”</a:t>
            </a:r>
            <a:r>
              <a:rPr lang="en-US" dirty="0" smtClean="0"/>
              <a:t>.</a:t>
            </a:r>
          </a:p>
          <a:p>
            <a:pPr marL="228600" indent="-228600" eaLnBrk="1" fontAlgn="auto" hangingPunct="1">
              <a:spcBef>
                <a:spcPts val="0"/>
              </a:spcBef>
              <a:spcAft>
                <a:spcPts val="0"/>
              </a:spcAft>
              <a:buFont typeface="+mj-lt"/>
              <a:buAutoNum type="arabicPeriod" startAt="6"/>
              <a:defRPr/>
            </a:pPr>
            <a:r>
              <a:rPr lang="en-US" dirty="0" smtClean="0"/>
              <a:t>Under</a:t>
            </a:r>
            <a:r>
              <a:rPr lang="en-US" b="1" dirty="0" smtClean="0"/>
              <a:t> Drawing</a:t>
            </a:r>
            <a:r>
              <a:rPr lang="en-US" dirty="0" smtClean="0"/>
              <a:t> </a:t>
            </a:r>
            <a:r>
              <a:rPr lang="en-US" b="1" dirty="0" smtClean="0"/>
              <a:t>Tools</a:t>
            </a:r>
            <a:r>
              <a:rPr lang="en-US" dirty="0" smtClean="0"/>
              <a:t>, on the </a:t>
            </a:r>
            <a:r>
              <a:rPr lang="en-US" b="1" dirty="0" smtClean="0"/>
              <a:t>Format </a:t>
            </a:r>
            <a:r>
              <a:rPr lang="en-US" dirty="0" smtClean="0"/>
              <a:t>tab, in the </a:t>
            </a:r>
            <a:r>
              <a:rPr lang="en-US" b="1" dirty="0" smtClean="0"/>
              <a:t>Shape Styles</a:t>
            </a:r>
            <a:r>
              <a:rPr lang="en-US" dirty="0" smtClean="0"/>
              <a:t> group, click the arrow next to </a:t>
            </a:r>
            <a:r>
              <a:rPr lang="en-US" b="1" dirty="0" smtClean="0"/>
              <a:t>Shape Fill</a:t>
            </a:r>
            <a:r>
              <a:rPr lang="en-US" dirty="0" smtClean="0"/>
              <a:t>, and then click </a:t>
            </a:r>
            <a:r>
              <a:rPr lang="en-US" b="1" dirty="0" smtClean="0"/>
              <a:t>Blue, Accent 1 </a:t>
            </a:r>
            <a:r>
              <a:rPr lang="en-US" dirty="0" smtClean="0"/>
              <a:t>(first row, fifth option from the left).</a:t>
            </a:r>
          </a:p>
          <a:p>
            <a:pPr marL="228600" indent="-228600" eaLnBrk="1" fontAlgn="auto" hangingPunct="1">
              <a:spcBef>
                <a:spcPts val="0"/>
              </a:spcBef>
              <a:spcAft>
                <a:spcPts val="0"/>
              </a:spcAft>
              <a:buFont typeface="+mj-lt"/>
              <a:buAutoNum type="arabicPeriod" startAt="6"/>
              <a:defRPr/>
            </a:pPr>
            <a:r>
              <a:rPr lang="en-US" dirty="0" smtClean="0"/>
              <a:t>Under</a:t>
            </a:r>
            <a:r>
              <a:rPr lang="en-US" b="1" dirty="0" smtClean="0"/>
              <a:t> Drawing</a:t>
            </a:r>
            <a:r>
              <a:rPr lang="en-US" dirty="0" smtClean="0"/>
              <a:t> </a:t>
            </a:r>
            <a:r>
              <a:rPr lang="en-US" b="1" dirty="0" smtClean="0"/>
              <a:t>Tools</a:t>
            </a:r>
            <a:r>
              <a:rPr lang="en-US" dirty="0" smtClean="0"/>
              <a:t>, on the </a:t>
            </a:r>
            <a:r>
              <a:rPr lang="en-US" b="1" dirty="0" smtClean="0"/>
              <a:t>Format </a:t>
            </a:r>
            <a:r>
              <a:rPr lang="en-US" dirty="0" smtClean="0"/>
              <a:t>tab, in the </a:t>
            </a:r>
            <a:r>
              <a:rPr lang="en-US" b="1" dirty="0" smtClean="0"/>
              <a:t>Shape Styles</a:t>
            </a:r>
            <a:r>
              <a:rPr lang="en-US" dirty="0" smtClean="0"/>
              <a:t> group, click </a:t>
            </a:r>
            <a:r>
              <a:rPr lang="en-US" b="1" dirty="0" smtClean="0"/>
              <a:t>Shape Effects</a:t>
            </a:r>
            <a:r>
              <a:rPr lang="en-US" dirty="0" smtClean="0"/>
              <a:t>, point to </a:t>
            </a:r>
            <a:r>
              <a:rPr lang="en-US" b="1" dirty="0" smtClean="0"/>
              <a:t>Preset, </a:t>
            </a:r>
            <a:r>
              <a:rPr lang="en-US" dirty="0" smtClean="0"/>
              <a:t>and then under </a:t>
            </a:r>
            <a:r>
              <a:rPr lang="en-US" b="1" dirty="0" smtClean="0"/>
              <a:t>Presets</a:t>
            </a:r>
            <a:r>
              <a:rPr lang="en-US" dirty="0" smtClean="0"/>
              <a:t>, click </a:t>
            </a:r>
            <a:r>
              <a:rPr lang="en-US" b="1" dirty="0" smtClean="0"/>
              <a:t>Preset 8 </a:t>
            </a:r>
            <a:r>
              <a:rPr lang="en-US" dirty="0" smtClean="0"/>
              <a:t>(second row, fourth option from the left).</a:t>
            </a:r>
          </a:p>
          <a:p>
            <a:pPr marL="228600" indent="-228600" eaLnBrk="1" fontAlgn="auto" hangingPunct="1">
              <a:spcBef>
                <a:spcPts val="0"/>
              </a:spcBef>
              <a:spcAft>
                <a:spcPts val="0"/>
              </a:spcAft>
              <a:buFont typeface="+mj-lt"/>
              <a:buAutoNum type="arabicPeriod" startAt="6"/>
              <a:defRPr/>
            </a:pPr>
            <a:r>
              <a:rPr lang="en-US" dirty="0" smtClean="0"/>
              <a:t>Select the rectangle. On the </a:t>
            </a:r>
            <a:r>
              <a:rPr lang="en-US" b="1" dirty="0" smtClean="0"/>
              <a:t>Home </a:t>
            </a:r>
            <a:r>
              <a:rPr lang="en-US" dirty="0" smtClean="0"/>
              <a:t>tab, in the </a:t>
            </a:r>
            <a:r>
              <a:rPr lang="en-US" b="1" dirty="0" smtClean="0"/>
              <a:t>Clipboard </a:t>
            </a:r>
            <a:r>
              <a:rPr lang="en-US" dirty="0" smtClean="0"/>
              <a:t>group, click the arrow under </a:t>
            </a:r>
            <a:r>
              <a:rPr lang="en-US" b="1" dirty="0" smtClean="0"/>
              <a:t>Paste</a:t>
            </a:r>
            <a:r>
              <a:rPr lang="en-US" dirty="0" smtClean="0"/>
              <a:t>,</a:t>
            </a:r>
            <a:r>
              <a:rPr lang="en-US" b="1" dirty="0" smtClean="0"/>
              <a:t> </a:t>
            </a:r>
            <a:r>
              <a:rPr lang="en-US" dirty="0" smtClean="0"/>
              <a:t>and then click </a:t>
            </a:r>
            <a:r>
              <a:rPr lang="en-US" b="1" dirty="0" smtClean="0"/>
              <a:t>Duplicate</a:t>
            </a:r>
            <a:r>
              <a:rPr lang="en-US" dirty="0" smtClean="0"/>
              <a:t>.</a:t>
            </a:r>
            <a:r>
              <a:rPr lang="en-US" b="1" dirty="0" smtClean="0"/>
              <a:t> </a:t>
            </a:r>
            <a:r>
              <a:rPr lang="en-US" dirty="0" smtClean="0"/>
              <a:t>Repeat this process two more times for a total of four rectangles.</a:t>
            </a:r>
          </a:p>
          <a:p>
            <a:pPr marL="228600" indent="-228600" eaLnBrk="1" fontAlgn="auto" hangingPunct="1">
              <a:spcBef>
                <a:spcPts val="0"/>
              </a:spcBef>
              <a:spcAft>
                <a:spcPts val="0"/>
              </a:spcAft>
              <a:buFont typeface="+mj-lt"/>
              <a:buAutoNum type="arabicPeriod" startAt="6"/>
              <a:defRPr/>
            </a:pPr>
            <a:r>
              <a:rPr lang="en-US" dirty="0" smtClean="0"/>
              <a:t>Drag one of the rectangles until the bottom edge of the rectangle meets the top edge of the picture.</a:t>
            </a:r>
          </a:p>
          <a:p>
            <a:pPr marL="228600" indent="-228600" eaLnBrk="1" fontAlgn="auto" hangingPunct="1">
              <a:spcBef>
                <a:spcPts val="0"/>
              </a:spcBef>
              <a:spcAft>
                <a:spcPts val="0"/>
              </a:spcAft>
              <a:buFont typeface="+mj-lt"/>
              <a:buAutoNum type="arabicPeriod" startAt="6"/>
              <a:defRPr/>
            </a:pPr>
            <a:r>
              <a:rPr lang="en-US" dirty="0" smtClean="0"/>
              <a:t>Drag another rectangle until the top edge of the rectangle meets the bottom edge of the picture.</a:t>
            </a:r>
          </a:p>
          <a:p>
            <a:pPr marL="228600" indent="-228600" eaLnBrk="1" fontAlgn="auto" hangingPunct="1">
              <a:spcBef>
                <a:spcPts val="0"/>
              </a:spcBef>
              <a:spcAft>
                <a:spcPts val="0"/>
              </a:spcAft>
              <a:buFont typeface="+mj-lt"/>
              <a:buAutoNum type="arabicPeriod" startAt="6"/>
              <a:defRPr/>
            </a:pPr>
            <a:r>
              <a:rPr lang="en-US" dirty="0" smtClean="0"/>
              <a:t>Press and hold CTRL, and then select the other two rectangles. Under</a:t>
            </a:r>
            <a:r>
              <a:rPr lang="en-US" b="1" dirty="0" smtClean="0"/>
              <a:t> Drawing</a:t>
            </a:r>
            <a:r>
              <a:rPr lang="en-US" dirty="0" smtClean="0"/>
              <a:t> </a:t>
            </a:r>
            <a:r>
              <a:rPr lang="en-US" b="1" dirty="0" smtClean="0"/>
              <a:t>Tools</a:t>
            </a:r>
            <a:r>
              <a:rPr lang="en-US" dirty="0" smtClean="0"/>
              <a:t>, on the </a:t>
            </a:r>
            <a:r>
              <a:rPr lang="en-US" b="1" dirty="0" smtClean="0"/>
              <a:t>Format </a:t>
            </a:r>
            <a:r>
              <a:rPr lang="en-US" dirty="0" smtClean="0"/>
              <a:t>tab, in the </a:t>
            </a:r>
            <a:r>
              <a:rPr lang="en-US" b="1" dirty="0" smtClean="0"/>
              <a:t>Size</a:t>
            </a:r>
            <a:r>
              <a:rPr lang="en-US" dirty="0" smtClean="0"/>
              <a:t> group, do the following: </a:t>
            </a:r>
          </a:p>
          <a:p>
            <a:pPr marL="685800" lvl="1" indent="-228600" eaLnBrk="1" fontAlgn="auto" hangingPunct="1">
              <a:spcBef>
                <a:spcPts val="0"/>
              </a:spcBef>
              <a:spcAft>
                <a:spcPts val="0"/>
              </a:spcAft>
              <a:buFont typeface="Arial" pitchFamily="34" charset="0"/>
              <a:buChar char="•"/>
              <a:defRPr/>
            </a:pPr>
            <a:r>
              <a:rPr lang="en-US" dirty="0" smtClean="0"/>
              <a:t>In the in the </a:t>
            </a:r>
            <a:r>
              <a:rPr lang="en-US" b="1" dirty="0" smtClean="0"/>
              <a:t>Shape Height </a:t>
            </a:r>
            <a:r>
              <a:rPr lang="en-US" dirty="0" smtClean="0"/>
              <a:t>box, enter </a:t>
            </a:r>
            <a:r>
              <a:rPr lang="en-US" b="1" dirty="0" smtClean="0"/>
              <a:t>7.8”</a:t>
            </a:r>
            <a:r>
              <a:rPr lang="en-US" dirty="0" smtClean="0"/>
              <a:t>.</a:t>
            </a:r>
          </a:p>
          <a:p>
            <a:pPr marL="685800" lvl="1" indent="-228600" eaLnBrk="1" fontAlgn="auto" hangingPunct="1">
              <a:spcBef>
                <a:spcPts val="0"/>
              </a:spcBef>
              <a:spcAft>
                <a:spcPts val="0"/>
              </a:spcAft>
              <a:buFont typeface="Arial" pitchFamily="34" charset="0"/>
              <a:buChar char="•"/>
              <a:defRPr/>
            </a:pPr>
            <a:r>
              <a:rPr lang="en-US" dirty="0" smtClean="0"/>
              <a:t>In the </a:t>
            </a:r>
            <a:r>
              <a:rPr lang="en-US" b="1" dirty="0" smtClean="0"/>
              <a:t>Shape Width </a:t>
            </a:r>
            <a:r>
              <a:rPr lang="en-US" dirty="0" smtClean="0"/>
              <a:t>box, enter </a:t>
            </a:r>
            <a:r>
              <a:rPr lang="en-US" b="1" dirty="0" smtClean="0"/>
              <a:t>0.05”</a:t>
            </a:r>
            <a:r>
              <a:rPr lang="en-US" dirty="0" smtClean="0"/>
              <a:t>.</a:t>
            </a:r>
          </a:p>
          <a:p>
            <a:pPr marL="228600" indent="-228600" eaLnBrk="1" fontAlgn="auto" hangingPunct="1">
              <a:spcBef>
                <a:spcPts val="0"/>
              </a:spcBef>
              <a:spcAft>
                <a:spcPts val="0"/>
              </a:spcAft>
              <a:buFont typeface="+mj-lt"/>
              <a:buAutoNum type="arabicPeriod" startAt="15"/>
              <a:defRPr/>
            </a:pPr>
            <a:r>
              <a:rPr lang="en-US" dirty="0" smtClean="0"/>
              <a:t>Drag one of the vertical rectangles until the right edge of the rectangle meets the left edge of the picture.</a:t>
            </a:r>
          </a:p>
          <a:p>
            <a:pPr marL="228600" indent="-228600" eaLnBrk="1" fontAlgn="auto" hangingPunct="1">
              <a:spcBef>
                <a:spcPts val="0"/>
              </a:spcBef>
              <a:spcAft>
                <a:spcPts val="0"/>
              </a:spcAft>
              <a:buFont typeface="+mj-lt"/>
              <a:buAutoNum type="arabicPeriod" startAt="15"/>
              <a:defRPr/>
            </a:pPr>
            <a:r>
              <a:rPr lang="en-US" dirty="0" smtClean="0"/>
              <a:t>Drag the other vertical rectangle until the left edge of the rectangle meets the right edge of the picture. </a:t>
            </a:r>
          </a:p>
          <a:p>
            <a:pPr marL="228600" indent="-228600" eaLnBrk="1" fontAlgn="auto" hangingPunct="1">
              <a:spcBef>
                <a:spcPts val="0"/>
              </a:spcBef>
              <a:spcAft>
                <a:spcPts val="0"/>
              </a:spcAft>
              <a:buFont typeface="+mj-lt"/>
              <a:buAutoNum type="arabicPeriod" startAt="15"/>
              <a:defRPr/>
            </a:pPr>
            <a:r>
              <a:rPr lang="en-US" dirty="0" smtClean="0"/>
              <a:t>Press and hold CTRL, and then select both of the horizontal (top and bottom) rectangles. On the </a:t>
            </a:r>
            <a:r>
              <a:rPr lang="en-US" b="1" dirty="0" smtClean="0"/>
              <a:t>Home</a:t>
            </a:r>
            <a:r>
              <a:rPr lang="en-US" dirty="0" smtClean="0"/>
              <a:t> tab, in the </a:t>
            </a:r>
            <a:r>
              <a:rPr lang="en-US" b="1" dirty="0" smtClean="0"/>
              <a:t>Drawing</a:t>
            </a:r>
            <a:r>
              <a:rPr lang="en-US" dirty="0" smtClean="0"/>
              <a:t> group, click </a:t>
            </a:r>
            <a:r>
              <a:rPr lang="en-US" b="1" dirty="0" smtClean="0"/>
              <a:t>Arrange</a:t>
            </a:r>
            <a:r>
              <a:rPr lang="en-US" dirty="0" smtClean="0"/>
              <a:t>, point to </a:t>
            </a:r>
            <a:r>
              <a:rPr lang="en-US" b="1" dirty="0" smtClean="0"/>
              <a:t>Align</a:t>
            </a:r>
            <a:r>
              <a:rPr lang="en-US" dirty="0" smtClean="0"/>
              <a:t>, and then do the following:</a:t>
            </a:r>
          </a:p>
          <a:p>
            <a:pPr marL="685800" lvl="1" indent="-228600" eaLnBrk="1" fontAlgn="auto" hangingPunct="1">
              <a:spcBef>
                <a:spcPts val="0"/>
              </a:spcBef>
              <a:spcAft>
                <a:spcPts val="0"/>
              </a:spcAft>
              <a:buFont typeface="+mj-lt"/>
              <a:buAutoNum type="arabicPeriod"/>
              <a:defRPr/>
            </a:pPr>
            <a:r>
              <a:rPr lang="en-US" dirty="0" smtClean="0"/>
              <a:t>Click </a:t>
            </a:r>
            <a:r>
              <a:rPr lang="en-US" b="1" dirty="0" smtClean="0"/>
              <a:t>Align to Slide</a:t>
            </a:r>
            <a:r>
              <a:rPr lang="en-US" dirty="0" smtClean="0"/>
              <a:t>.</a:t>
            </a:r>
          </a:p>
          <a:p>
            <a:pPr marL="685800" lvl="1" indent="-228600" eaLnBrk="1" fontAlgn="auto" hangingPunct="1">
              <a:spcBef>
                <a:spcPts val="0"/>
              </a:spcBef>
              <a:spcAft>
                <a:spcPts val="0"/>
              </a:spcAft>
              <a:buFont typeface="+mj-lt"/>
              <a:buAutoNum type="arabicPeriod"/>
              <a:defRPr/>
            </a:pPr>
            <a:r>
              <a:rPr lang="en-US" dirty="0" smtClean="0"/>
              <a:t>Click </a:t>
            </a:r>
            <a:r>
              <a:rPr lang="en-US" b="1" dirty="0" smtClean="0"/>
              <a:t>Align</a:t>
            </a:r>
            <a:r>
              <a:rPr lang="en-US" dirty="0" smtClean="0"/>
              <a:t> </a:t>
            </a:r>
            <a:r>
              <a:rPr lang="en-US" b="1" dirty="0" smtClean="0"/>
              <a:t>Center</a:t>
            </a:r>
            <a:r>
              <a:rPr lang="en-US" dirty="0" smtClean="0"/>
              <a:t>.</a:t>
            </a:r>
          </a:p>
          <a:p>
            <a:pPr marL="228600" indent="-228600" eaLnBrk="1" fontAlgn="auto" hangingPunct="1">
              <a:spcBef>
                <a:spcPts val="0"/>
              </a:spcBef>
              <a:spcAft>
                <a:spcPts val="0"/>
              </a:spcAft>
              <a:buFont typeface="+mj-lt"/>
              <a:buAutoNum type="arabicPeriod" startAt="15"/>
              <a:defRPr/>
            </a:pPr>
            <a:r>
              <a:rPr lang="en-US" dirty="0" smtClean="0"/>
              <a:t>Press and hold CTRL, and then select both of the vertical (left and right) rectangles. On the </a:t>
            </a:r>
            <a:r>
              <a:rPr lang="en-US" b="1" dirty="0" smtClean="0"/>
              <a:t>Home</a:t>
            </a:r>
            <a:r>
              <a:rPr lang="en-US" dirty="0" smtClean="0"/>
              <a:t> tab, in the </a:t>
            </a:r>
            <a:r>
              <a:rPr lang="en-US" b="1" dirty="0" smtClean="0"/>
              <a:t>Drawing</a:t>
            </a:r>
            <a:r>
              <a:rPr lang="en-US" dirty="0" smtClean="0"/>
              <a:t> group, click </a:t>
            </a:r>
            <a:r>
              <a:rPr lang="en-US" b="1" dirty="0" smtClean="0"/>
              <a:t>Arrange</a:t>
            </a:r>
            <a:r>
              <a:rPr lang="en-US" dirty="0" smtClean="0"/>
              <a:t>, point to </a:t>
            </a:r>
            <a:r>
              <a:rPr lang="en-US" b="1" dirty="0" smtClean="0"/>
              <a:t>Align</a:t>
            </a:r>
            <a:r>
              <a:rPr lang="en-US" dirty="0" smtClean="0"/>
              <a:t>, and then do the following:</a:t>
            </a:r>
          </a:p>
          <a:p>
            <a:pPr marL="685800" lvl="1" indent="-228600" eaLnBrk="1" fontAlgn="auto" hangingPunct="1">
              <a:spcBef>
                <a:spcPts val="0"/>
              </a:spcBef>
              <a:spcAft>
                <a:spcPts val="0"/>
              </a:spcAft>
              <a:buFont typeface="+mj-lt"/>
              <a:buAutoNum type="arabicPeriod"/>
              <a:defRPr/>
            </a:pPr>
            <a:r>
              <a:rPr lang="en-US" dirty="0" smtClean="0"/>
              <a:t>Click </a:t>
            </a:r>
            <a:r>
              <a:rPr lang="en-US" b="1" dirty="0" smtClean="0"/>
              <a:t>Align to Slide</a:t>
            </a:r>
            <a:r>
              <a:rPr lang="en-US" dirty="0" smtClean="0"/>
              <a:t>.</a:t>
            </a:r>
          </a:p>
          <a:p>
            <a:pPr marL="685800" lvl="1" indent="-228600" eaLnBrk="1" fontAlgn="auto" hangingPunct="1">
              <a:spcBef>
                <a:spcPts val="0"/>
              </a:spcBef>
              <a:spcAft>
                <a:spcPts val="0"/>
              </a:spcAft>
              <a:buFont typeface="+mj-lt"/>
              <a:buAutoNum type="arabicPeriod"/>
              <a:defRPr/>
            </a:pPr>
            <a:r>
              <a:rPr lang="en-US" dirty="0" smtClean="0"/>
              <a:t>Click </a:t>
            </a:r>
            <a:r>
              <a:rPr lang="en-US" b="1" dirty="0" smtClean="0"/>
              <a:t>Align</a:t>
            </a:r>
            <a:r>
              <a:rPr lang="en-US" dirty="0" smtClean="0"/>
              <a:t> </a:t>
            </a:r>
            <a:r>
              <a:rPr lang="en-US" b="1" dirty="0" smtClean="0"/>
              <a:t>Middle</a:t>
            </a:r>
            <a:r>
              <a:rPr lang="en-US" dirty="0" smtClean="0"/>
              <a:t>.</a:t>
            </a:r>
          </a:p>
          <a:p>
            <a:pPr eaLnBrk="1" fontAlgn="auto" hangingPunct="1">
              <a:spcBef>
                <a:spcPts val="0"/>
              </a:spcBef>
              <a:spcAft>
                <a:spcPts val="0"/>
              </a:spcAft>
              <a:defRPr/>
            </a:pPr>
            <a:endParaRPr lang="en-US" dirty="0" smtClean="0"/>
          </a:p>
          <a:p>
            <a:pPr eaLnBrk="1" fontAlgn="auto" hangingPunct="1">
              <a:spcBef>
                <a:spcPts val="0"/>
              </a:spcBef>
              <a:spcAft>
                <a:spcPts val="0"/>
              </a:spcAft>
              <a:defRPr/>
            </a:pPr>
            <a:endParaRPr lang="en-US" dirty="0" smtClean="0"/>
          </a:p>
          <a:p>
            <a:pPr eaLnBrk="1" fontAlgn="auto" hangingPunct="1">
              <a:spcBef>
                <a:spcPts val="0"/>
              </a:spcBef>
              <a:spcAft>
                <a:spcPts val="0"/>
              </a:spcAft>
              <a:defRPr/>
            </a:pPr>
            <a:r>
              <a:rPr lang="en-US" dirty="0" smtClean="0"/>
              <a:t>To reproduce the animation effects on this slide, do the following:</a:t>
            </a:r>
          </a:p>
          <a:p>
            <a:pPr marL="228600" indent="-228600" eaLnBrk="1" fontAlgn="auto" hangingPunct="1">
              <a:spcBef>
                <a:spcPts val="0"/>
              </a:spcBef>
              <a:spcAft>
                <a:spcPts val="0"/>
              </a:spcAft>
              <a:buFont typeface="+mj-lt"/>
              <a:buAutoNum type="arabicPeriod"/>
              <a:defRPr/>
            </a:pPr>
            <a:r>
              <a:rPr lang="en-US" dirty="0" smtClean="0"/>
              <a:t>On the </a:t>
            </a:r>
            <a:r>
              <a:rPr lang="en-US" b="1" dirty="0" smtClean="0"/>
              <a:t>Animations</a:t>
            </a:r>
            <a:r>
              <a:rPr lang="en-US" dirty="0" smtClean="0"/>
              <a:t> tab, in the </a:t>
            </a:r>
            <a:r>
              <a:rPr lang="en-US" b="1" dirty="0" smtClean="0"/>
              <a:t>Animations</a:t>
            </a:r>
            <a:r>
              <a:rPr lang="en-US" dirty="0" smtClean="0"/>
              <a:t> group, click </a:t>
            </a:r>
            <a:r>
              <a:rPr lang="en-US" b="1" dirty="0" smtClean="0"/>
              <a:t>Custom</a:t>
            </a:r>
            <a:r>
              <a:rPr lang="en-US" dirty="0" smtClean="0"/>
              <a:t> </a:t>
            </a:r>
            <a:r>
              <a:rPr lang="en-US" b="1" dirty="0" smtClean="0"/>
              <a:t>Animation</a:t>
            </a:r>
            <a:r>
              <a:rPr lang="en-US" dirty="0" smtClean="0"/>
              <a:t>.</a:t>
            </a:r>
          </a:p>
          <a:p>
            <a:pPr marL="228600" indent="-228600" eaLnBrk="1" fontAlgn="auto" hangingPunct="1">
              <a:spcBef>
                <a:spcPts val="0"/>
              </a:spcBef>
              <a:spcAft>
                <a:spcPts val="0"/>
              </a:spcAft>
              <a:buFont typeface="+mj-lt"/>
              <a:buAutoNum type="arabicPeriod"/>
              <a:defRPr/>
            </a:pPr>
            <a:r>
              <a:rPr lang="en-US" dirty="0" smtClean="0"/>
              <a:t>Press and hold CTRL, and then select the four rectangles on the slide. In the </a:t>
            </a:r>
            <a:r>
              <a:rPr lang="en-US" b="1" dirty="0" smtClean="0"/>
              <a:t>Custom</a:t>
            </a:r>
            <a:r>
              <a:rPr lang="en-US" dirty="0" smtClean="0"/>
              <a:t> </a:t>
            </a:r>
            <a:r>
              <a:rPr lang="en-US" b="1" dirty="0" smtClean="0"/>
              <a:t>Animation</a:t>
            </a:r>
            <a:r>
              <a:rPr lang="en-US" dirty="0" smtClean="0"/>
              <a:t> task pane, do the following:</a:t>
            </a:r>
          </a:p>
          <a:p>
            <a:pPr marL="685800" lvl="1" indent="-228600" eaLnBrk="1" fontAlgn="auto" hangingPunct="1">
              <a:spcBef>
                <a:spcPts val="0"/>
              </a:spcBef>
              <a:spcAft>
                <a:spcPts val="0"/>
              </a:spcAft>
              <a:buFont typeface="+mj-lt"/>
              <a:buAutoNum type="arabicPeriod"/>
              <a:defRPr/>
            </a:pPr>
            <a:r>
              <a:rPr lang="en-US" dirty="0" smtClean="0"/>
              <a:t>Click </a:t>
            </a:r>
            <a:r>
              <a:rPr lang="en-US" b="1" dirty="0" smtClean="0"/>
              <a:t>Add Effect</a:t>
            </a:r>
            <a:r>
              <a:rPr lang="en-US" dirty="0" smtClean="0"/>
              <a:t>, point to </a:t>
            </a:r>
            <a:r>
              <a:rPr lang="en-US" b="1" dirty="0" smtClean="0"/>
              <a:t>Entrance</a:t>
            </a:r>
            <a:r>
              <a:rPr lang="en-US" dirty="0" smtClean="0"/>
              <a:t>, and then click </a:t>
            </a:r>
            <a:r>
              <a:rPr lang="en-US" b="1" dirty="0" smtClean="0"/>
              <a:t>More</a:t>
            </a:r>
            <a:r>
              <a:rPr lang="en-US" dirty="0" smtClean="0"/>
              <a:t> </a:t>
            </a:r>
            <a:r>
              <a:rPr lang="en-US" b="1" dirty="0" smtClean="0"/>
              <a:t>Effects</a:t>
            </a:r>
            <a:r>
              <a:rPr lang="en-US" dirty="0" smtClean="0"/>
              <a:t>. In the </a:t>
            </a:r>
            <a:r>
              <a:rPr lang="en-US" b="1" dirty="0" smtClean="0"/>
              <a:t>Add Entrance Effect </a:t>
            </a:r>
            <a:r>
              <a:rPr lang="en-US" dirty="0" smtClean="0"/>
              <a:t>dialog box,</a:t>
            </a:r>
            <a:r>
              <a:rPr lang="en-US" b="1" dirty="0" smtClean="0"/>
              <a:t> </a:t>
            </a:r>
            <a:r>
              <a:rPr lang="en-US" dirty="0" smtClean="0"/>
              <a:t>under </a:t>
            </a:r>
            <a:r>
              <a:rPr lang="en-US" b="1" dirty="0" smtClean="0"/>
              <a:t>Basic</a:t>
            </a:r>
            <a:r>
              <a:rPr lang="en-US" dirty="0" smtClean="0"/>
              <a:t>, click </a:t>
            </a:r>
            <a:r>
              <a:rPr lang="en-US" b="1" dirty="0" smtClean="0"/>
              <a:t>Fly In</a:t>
            </a:r>
            <a:r>
              <a:rPr lang="en-US" dirty="0" smtClean="0"/>
              <a:t>, and then click </a:t>
            </a:r>
            <a:r>
              <a:rPr lang="en-US" b="1" dirty="0" smtClean="0"/>
              <a:t>OK</a:t>
            </a:r>
            <a:r>
              <a:rPr lang="en-US" dirty="0" smtClean="0"/>
              <a:t>.</a:t>
            </a:r>
          </a:p>
          <a:p>
            <a:pPr marL="685800" lvl="1" indent="-228600" eaLnBrk="1" fontAlgn="auto" hangingPunct="1">
              <a:spcBef>
                <a:spcPts val="0"/>
              </a:spcBef>
              <a:spcAft>
                <a:spcPts val="0"/>
              </a:spcAft>
              <a:buFont typeface="+mj-lt"/>
              <a:buAutoNum type="arabicPeriod"/>
              <a:defRPr/>
            </a:pPr>
            <a:r>
              <a:rPr lang="en-US" dirty="0" smtClean="0"/>
              <a:t>Under </a:t>
            </a:r>
            <a:r>
              <a:rPr lang="en-US" b="1" dirty="0" smtClean="0"/>
              <a:t>Modify: Fly In</a:t>
            </a:r>
            <a:r>
              <a:rPr lang="en-US" dirty="0" smtClean="0"/>
              <a:t>, in the </a:t>
            </a:r>
            <a:r>
              <a:rPr lang="en-US" b="1" dirty="0" smtClean="0"/>
              <a:t>Start </a:t>
            </a:r>
            <a:r>
              <a:rPr lang="en-US" dirty="0" smtClean="0"/>
              <a:t>list, select </a:t>
            </a:r>
            <a:r>
              <a:rPr lang="en-US" b="1" dirty="0" smtClean="0"/>
              <a:t>With Previous</a:t>
            </a:r>
            <a:r>
              <a:rPr lang="en-US" dirty="0" smtClean="0"/>
              <a:t>.</a:t>
            </a:r>
          </a:p>
          <a:p>
            <a:pPr marL="685800" lvl="1" indent="-228600" eaLnBrk="1" fontAlgn="auto" hangingPunct="1">
              <a:spcBef>
                <a:spcPts val="0"/>
              </a:spcBef>
              <a:spcAft>
                <a:spcPts val="0"/>
              </a:spcAft>
              <a:buFont typeface="+mj-lt"/>
              <a:buAutoNum type="arabicPeriod"/>
              <a:defRPr/>
            </a:pPr>
            <a:r>
              <a:rPr lang="en-US" dirty="0" smtClean="0"/>
              <a:t>Under </a:t>
            </a:r>
            <a:r>
              <a:rPr lang="en-US" b="1" dirty="0" smtClean="0"/>
              <a:t>Modify: Fly In</a:t>
            </a:r>
            <a:r>
              <a:rPr lang="en-US" dirty="0" smtClean="0"/>
              <a:t>, in the </a:t>
            </a:r>
            <a:r>
              <a:rPr lang="en-US" b="1" dirty="0" smtClean="0"/>
              <a:t>Speed </a:t>
            </a:r>
            <a:r>
              <a:rPr lang="en-US" dirty="0" smtClean="0"/>
              <a:t>list, select </a:t>
            </a:r>
            <a:r>
              <a:rPr lang="en-US" b="1" dirty="0" smtClean="0"/>
              <a:t>Medium</a:t>
            </a:r>
            <a:r>
              <a:rPr lang="en-US" dirty="0" smtClean="0"/>
              <a:t>.</a:t>
            </a:r>
          </a:p>
          <a:p>
            <a:pPr marL="228600" indent="-228600" eaLnBrk="1" fontAlgn="auto" hangingPunct="1">
              <a:spcBef>
                <a:spcPts val="0"/>
              </a:spcBef>
              <a:spcAft>
                <a:spcPts val="0"/>
              </a:spcAft>
              <a:buFont typeface="+mj-lt"/>
              <a:buAutoNum type="arabicPeriod"/>
              <a:defRPr/>
            </a:pPr>
            <a:r>
              <a:rPr lang="en-US" dirty="0" smtClean="0"/>
              <a:t>On the slide, select the top horizontal rectangle. In the </a:t>
            </a:r>
            <a:r>
              <a:rPr lang="en-US" b="1" dirty="0" smtClean="0"/>
              <a:t>Custom</a:t>
            </a:r>
            <a:r>
              <a:rPr lang="en-US" dirty="0" smtClean="0"/>
              <a:t> </a:t>
            </a:r>
            <a:r>
              <a:rPr lang="en-US" b="1" dirty="0" smtClean="0"/>
              <a:t>Animation</a:t>
            </a:r>
            <a:r>
              <a:rPr lang="en-US" dirty="0" smtClean="0"/>
              <a:t> task pane, under </a:t>
            </a:r>
            <a:r>
              <a:rPr lang="en-US" b="1" dirty="0" smtClean="0"/>
              <a:t>Modify: Fly-In</a:t>
            </a:r>
            <a:r>
              <a:rPr lang="en-US" dirty="0" smtClean="0"/>
              <a:t>, in the </a:t>
            </a:r>
            <a:r>
              <a:rPr lang="en-US" b="1" dirty="0" smtClean="0"/>
              <a:t>Direction </a:t>
            </a:r>
            <a:r>
              <a:rPr lang="en-US" dirty="0" smtClean="0"/>
              <a:t>list, select </a:t>
            </a:r>
            <a:r>
              <a:rPr lang="en-US" b="1" dirty="0" smtClean="0"/>
              <a:t>From Bottom</a:t>
            </a:r>
            <a:r>
              <a:rPr lang="en-US" dirty="0" smtClean="0"/>
              <a:t>.</a:t>
            </a:r>
          </a:p>
          <a:p>
            <a:pPr marL="228600" indent="-228600" eaLnBrk="1" fontAlgn="auto" hangingPunct="1">
              <a:spcBef>
                <a:spcPts val="0"/>
              </a:spcBef>
              <a:spcAft>
                <a:spcPts val="0"/>
              </a:spcAft>
              <a:buFont typeface="+mj-lt"/>
              <a:buAutoNum type="arabicPeriod"/>
              <a:defRPr/>
            </a:pPr>
            <a:r>
              <a:rPr lang="en-US" dirty="0" smtClean="0"/>
              <a:t>On the slide, select the bottom horizontal rectangle. In the </a:t>
            </a:r>
            <a:r>
              <a:rPr lang="en-US" b="1" dirty="0" smtClean="0"/>
              <a:t>Custom</a:t>
            </a:r>
            <a:r>
              <a:rPr lang="en-US" dirty="0" smtClean="0"/>
              <a:t> </a:t>
            </a:r>
            <a:r>
              <a:rPr lang="en-US" b="1" dirty="0" smtClean="0"/>
              <a:t>Animation</a:t>
            </a:r>
            <a:r>
              <a:rPr lang="en-US" dirty="0" smtClean="0"/>
              <a:t> task pane, under </a:t>
            </a:r>
            <a:r>
              <a:rPr lang="en-US" b="1" dirty="0" smtClean="0"/>
              <a:t>Modify: Fly-In</a:t>
            </a:r>
            <a:r>
              <a:rPr lang="en-US" dirty="0" smtClean="0"/>
              <a:t>, in the </a:t>
            </a:r>
            <a:r>
              <a:rPr lang="en-US" b="1" dirty="0" smtClean="0"/>
              <a:t>Direction </a:t>
            </a:r>
            <a:r>
              <a:rPr lang="en-US" dirty="0" smtClean="0"/>
              <a:t>list, select </a:t>
            </a:r>
            <a:r>
              <a:rPr lang="en-US" b="1" dirty="0" smtClean="0"/>
              <a:t>From Top</a:t>
            </a:r>
            <a:r>
              <a:rPr lang="en-US" dirty="0" smtClean="0"/>
              <a:t>.</a:t>
            </a:r>
          </a:p>
          <a:p>
            <a:pPr marL="228600" indent="-228600" eaLnBrk="1" fontAlgn="auto" hangingPunct="1">
              <a:spcBef>
                <a:spcPts val="0"/>
              </a:spcBef>
              <a:spcAft>
                <a:spcPts val="0"/>
              </a:spcAft>
              <a:buFont typeface="+mj-lt"/>
              <a:buAutoNum type="arabicPeriod"/>
              <a:defRPr/>
            </a:pPr>
            <a:r>
              <a:rPr lang="en-US" dirty="0" smtClean="0"/>
              <a:t>On the slide, select the left vertical rectangle. In the </a:t>
            </a:r>
            <a:r>
              <a:rPr lang="en-US" b="1" dirty="0" smtClean="0"/>
              <a:t>Custom</a:t>
            </a:r>
            <a:r>
              <a:rPr lang="en-US" dirty="0" smtClean="0"/>
              <a:t> </a:t>
            </a:r>
            <a:r>
              <a:rPr lang="en-US" b="1" dirty="0" smtClean="0"/>
              <a:t>Animation</a:t>
            </a:r>
            <a:r>
              <a:rPr lang="en-US" dirty="0" smtClean="0"/>
              <a:t> task pane, under </a:t>
            </a:r>
            <a:r>
              <a:rPr lang="en-US" b="1" dirty="0" smtClean="0"/>
              <a:t>Modify: Fly-In</a:t>
            </a:r>
            <a:r>
              <a:rPr lang="en-US" dirty="0" smtClean="0"/>
              <a:t>, in the </a:t>
            </a:r>
            <a:r>
              <a:rPr lang="en-US" b="1" dirty="0" smtClean="0"/>
              <a:t>Direction </a:t>
            </a:r>
            <a:r>
              <a:rPr lang="en-US" dirty="0" smtClean="0"/>
              <a:t>list, select </a:t>
            </a:r>
            <a:r>
              <a:rPr lang="en-US" b="1" dirty="0" smtClean="0"/>
              <a:t>From Right</a:t>
            </a:r>
            <a:r>
              <a:rPr lang="en-US" dirty="0" smtClean="0"/>
              <a:t>.</a:t>
            </a:r>
          </a:p>
          <a:p>
            <a:pPr marL="228600" indent="-228600" eaLnBrk="1" fontAlgn="auto" hangingPunct="1">
              <a:spcBef>
                <a:spcPts val="0"/>
              </a:spcBef>
              <a:spcAft>
                <a:spcPts val="0"/>
              </a:spcAft>
              <a:buFont typeface="+mj-lt"/>
              <a:buAutoNum type="arabicPeriod"/>
              <a:defRPr/>
            </a:pPr>
            <a:r>
              <a:rPr lang="en-US" dirty="0" smtClean="0"/>
              <a:t>On the slide, select the right vertical rectangle. In the </a:t>
            </a:r>
            <a:r>
              <a:rPr lang="en-US" b="1" dirty="0" smtClean="0"/>
              <a:t>Custom</a:t>
            </a:r>
            <a:r>
              <a:rPr lang="en-US" dirty="0" smtClean="0"/>
              <a:t> </a:t>
            </a:r>
            <a:r>
              <a:rPr lang="en-US" b="1" dirty="0" smtClean="0"/>
              <a:t>Animation</a:t>
            </a:r>
            <a:r>
              <a:rPr lang="en-US" dirty="0" smtClean="0"/>
              <a:t> task pane, under </a:t>
            </a:r>
            <a:r>
              <a:rPr lang="en-US" b="1" dirty="0" smtClean="0"/>
              <a:t>Modify: Fly-In</a:t>
            </a:r>
            <a:r>
              <a:rPr lang="en-US" dirty="0" smtClean="0"/>
              <a:t>, in the </a:t>
            </a:r>
            <a:r>
              <a:rPr lang="en-US" b="1" dirty="0" smtClean="0"/>
              <a:t>Direction </a:t>
            </a:r>
            <a:r>
              <a:rPr lang="en-US" dirty="0" smtClean="0"/>
              <a:t>list, select </a:t>
            </a:r>
            <a:r>
              <a:rPr lang="en-US" b="1" dirty="0" smtClean="0"/>
              <a:t>From Left</a:t>
            </a:r>
            <a:r>
              <a:rPr lang="en-US" dirty="0" smtClean="0"/>
              <a:t>.</a:t>
            </a:r>
          </a:p>
          <a:p>
            <a:pPr marL="228600" indent="-228600" eaLnBrk="1" fontAlgn="auto" hangingPunct="1">
              <a:spcBef>
                <a:spcPts val="0"/>
              </a:spcBef>
              <a:spcAft>
                <a:spcPts val="0"/>
              </a:spcAft>
              <a:buFont typeface="+mj-lt"/>
              <a:buAutoNum type="arabicPeriod"/>
              <a:defRPr/>
            </a:pPr>
            <a:r>
              <a:rPr lang="en-US" dirty="0" smtClean="0"/>
              <a:t>On the slide, select the picture. In the </a:t>
            </a:r>
            <a:r>
              <a:rPr lang="en-US" b="1" dirty="0" smtClean="0"/>
              <a:t>Custom</a:t>
            </a:r>
            <a:r>
              <a:rPr lang="en-US" dirty="0" smtClean="0"/>
              <a:t> </a:t>
            </a:r>
            <a:r>
              <a:rPr lang="en-US" b="1" dirty="0" smtClean="0"/>
              <a:t>Animation</a:t>
            </a:r>
            <a:r>
              <a:rPr lang="en-US" dirty="0" smtClean="0"/>
              <a:t> task pane, do the following: </a:t>
            </a:r>
          </a:p>
          <a:p>
            <a:pPr marL="685800" lvl="1" indent="-228600" eaLnBrk="1" fontAlgn="auto" hangingPunct="1">
              <a:spcBef>
                <a:spcPts val="0"/>
              </a:spcBef>
              <a:spcAft>
                <a:spcPts val="0"/>
              </a:spcAft>
              <a:buFont typeface="+mj-lt"/>
              <a:buAutoNum type="arabicPeriod"/>
              <a:defRPr/>
            </a:pPr>
            <a:r>
              <a:rPr lang="en-US" dirty="0" smtClean="0"/>
              <a:t>Click </a:t>
            </a:r>
            <a:r>
              <a:rPr lang="en-US" b="1" dirty="0" smtClean="0"/>
              <a:t>Add Effect</a:t>
            </a:r>
            <a:r>
              <a:rPr lang="en-US" dirty="0" smtClean="0"/>
              <a:t>, point to </a:t>
            </a:r>
            <a:r>
              <a:rPr lang="en-US" b="1" dirty="0" smtClean="0"/>
              <a:t>Entrance</a:t>
            </a:r>
            <a:r>
              <a:rPr lang="en-US" dirty="0" smtClean="0"/>
              <a:t>, and then click </a:t>
            </a:r>
            <a:r>
              <a:rPr lang="en-US" b="1" dirty="0" smtClean="0"/>
              <a:t>More</a:t>
            </a:r>
            <a:r>
              <a:rPr lang="en-US" dirty="0" smtClean="0"/>
              <a:t> </a:t>
            </a:r>
            <a:r>
              <a:rPr lang="en-US" b="1" dirty="0" smtClean="0"/>
              <a:t>Effects</a:t>
            </a:r>
            <a:r>
              <a:rPr lang="en-US" dirty="0" smtClean="0"/>
              <a:t>. In the </a:t>
            </a:r>
            <a:r>
              <a:rPr lang="en-US" b="1" dirty="0" smtClean="0"/>
              <a:t>Add Entrance Effect</a:t>
            </a:r>
            <a:r>
              <a:rPr lang="en-US" dirty="0" smtClean="0"/>
              <a:t> dialog box, under </a:t>
            </a:r>
            <a:r>
              <a:rPr lang="en-US" b="1" dirty="0" smtClean="0"/>
              <a:t>Basic</a:t>
            </a:r>
            <a:r>
              <a:rPr lang="en-US" dirty="0" smtClean="0"/>
              <a:t>, click </a:t>
            </a:r>
            <a:r>
              <a:rPr lang="en-US" b="1" dirty="0" smtClean="0"/>
              <a:t>Box</a:t>
            </a:r>
            <a:r>
              <a:rPr lang="en-US" dirty="0" smtClean="0"/>
              <a:t>, and then click </a:t>
            </a:r>
            <a:r>
              <a:rPr lang="en-US" b="1" dirty="0" smtClean="0"/>
              <a:t>OK.</a:t>
            </a:r>
          </a:p>
          <a:p>
            <a:pPr marL="685800" lvl="1" indent="-228600" eaLnBrk="1" fontAlgn="auto" hangingPunct="1">
              <a:spcBef>
                <a:spcPts val="0"/>
              </a:spcBef>
              <a:spcAft>
                <a:spcPts val="0"/>
              </a:spcAft>
              <a:buFont typeface="+mj-lt"/>
              <a:buAutoNum type="arabicPeriod"/>
              <a:defRPr/>
            </a:pPr>
            <a:r>
              <a:rPr lang="en-US" dirty="0" smtClean="0"/>
              <a:t>Under </a:t>
            </a:r>
            <a:r>
              <a:rPr lang="en-US" b="1" dirty="0" smtClean="0"/>
              <a:t>Modify: Box</a:t>
            </a:r>
            <a:r>
              <a:rPr lang="en-US" dirty="0" smtClean="0"/>
              <a:t>, in the </a:t>
            </a:r>
            <a:r>
              <a:rPr lang="en-US" b="1" dirty="0" smtClean="0"/>
              <a:t>Start</a:t>
            </a:r>
            <a:r>
              <a:rPr lang="en-US" dirty="0" smtClean="0"/>
              <a:t> list, select </a:t>
            </a:r>
            <a:r>
              <a:rPr lang="en-US" b="1" dirty="0" smtClean="0"/>
              <a:t>With Previous</a:t>
            </a:r>
            <a:r>
              <a:rPr lang="en-US" dirty="0" smtClean="0"/>
              <a:t>.</a:t>
            </a:r>
          </a:p>
          <a:p>
            <a:pPr marL="685800" lvl="1" indent="-228600" eaLnBrk="1" fontAlgn="auto" hangingPunct="1">
              <a:spcBef>
                <a:spcPts val="0"/>
              </a:spcBef>
              <a:spcAft>
                <a:spcPts val="0"/>
              </a:spcAft>
              <a:buFont typeface="+mj-lt"/>
              <a:buAutoNum type="arabicPeriod"/>
              <a:defRPr/>
            </a:pPr>
            <a:r>
              <a:rPr lang="en-US" dirty="0" smtClean="0"/>
              <a:t>Under </a:t>
            </a:r>
            <a:r>
              <a:rPr lang="en-US" b="1" dirty="0" smtClean="0"/>
              <a:t>Modify: Box</a:t>
            </a:r>
            <a:r>
              <a:rPr lang="en-US" dirty="0" smtClean="0"/>
              <a:t>, in the </a:t>
            </a:r>
            <a:r>
              <a:rPr lang="en-US" b="1" dirty="0" smtClean="0"/>
              <a:t>Direction</a:t>
            </a:r>
            <a:r>
              <a:rPr lang="en-US" dirty="0" smtClean="0"/>
              <a:t> list, select </a:t>
            </a:r>
            <a:r>
              <a:rPr lang="en-US" b="1" dirty="0" smtClean="0"/>
              <a:t>Out</a:t>
            </a:r>
            <a:r>
              <a:rPr lang="en-US" dirty="0" smtClean="0"/>
              <a:t>.</a:t>
            </a:r>
          </a:p>
          <a:p>
            <a:pPr marL="228600" indent="-228600" eaLnBrk="1" fontAlgn="auto" hangingPunct="1">
              <a:spcBef>
                <a:spcPts val="0"/>
              </a:spcBef>
              <a:spcAft>
                <a:spcPts val="0"/>
              </a:spcAft>
              <a:buFont typeface="+mj-lt"/>
              <a:buAutoNum type="arabicPeriod"/>
              <a:defRPr/>
            </a:pPr>
            <a:r>
              <a:rPr lang="en-US" dirty="0" smtClean="0"/>
              <a:t>Also in the </a:t>
            </a:r>
            <a:r>
              <a:rPr lang="en-US" b="1" dirty="0" smtClean="0"/>
              <a:t>Custom Animation </a:t>
            </a:r>
            <a:r>
              <a:rPr lang="en-US" dirty="0" smtClean="0"/>
              <a:t>task pane, select the fifth animation effect (box effect for the picture). Click the arrow to the right of the selected effect, and then click </a:t>
            </a:r>
            <a:r>
              <a:rPr lang="en-US" b="1" dirty="0" smtClean="0"/>
              <a:t>Timing</a:t>
            </a:r>
            <a:r>
              <a:rPr lang="en-US" dirty="0" smtClean="0"/>
              <a:t>. In the </a:t>
            </a:r>
            <a:r>
              <a:rPr lang="en-US" b="1" dirty="0" smtClean="0"/>
              <a:t>Fade </a:t>
            </a:r>
            <a:r>
              <a:rPr lang="en-US" dirty="0" smtClean="0"/>
              <a:t>dialog box, on the </a:t>
            </a:r>
            <a:r>
              <a:rPr lang="en-US" b="1" dirty="0" smtClean="0"/>
              <a:t>Timing</a:t>
            </a:r>
            <a:r>
              <a:rPr lang="en-US" dirty="0" smtClean="0"/>
              <a:t> tab, do the following:</a:t>
            </a:r>
          </a:p>
          <a:p>
            <a:pPr marL="685800" lvl="1" indent="-228600" eaLnBrk="1" fontAlgn="auto" hangingPunct="1">
              <a:spcBef>
                <a:spcPts val="0"/>
              </a:spcBef>
              <a:spcAft>
                <a:spcPts val="0"/>
              </a:spcAft>
              <a:buFont typeface="Arial" pitchFamily="34" charset="0"/>
              <a:buChar char="•"/>
              <a:defRPr/>
            </a:pPr>
            <a:r>
              <a:rPr lang="en-US" dirty="0" smtClean="0"/>
              <a:t>In the </a:t>
            </a:r>
            <a:r>
              <a:rPr lang="en-US" b="1" dirty="0" smtClean="0"/>
              <a:t>Delay</a:t>
            </a:r>
            <a:r>
              <a:rPr lang="en-US" dirty="0" smtClean="0"/>
              <a:t> box, enter </a:t>
            </a:r>
            <a:r>
              <a:rPr lang="en-US" b="1" dirty="0" smtClean="0"/>
              <a:t>1.3</a:t>
            </a:r>
            <a:r>
              <a:rPr lang="en-US" dirty="0" smtClean="0"/>
              <a:t>.</a:t>
            </a:r>
          </a:p>
          <a:p>
            <a:pPr marL="685800" lvl="1" indent="-228600" eaLnBrk="1" fontAlgn="auto" hangingPunct="1">
              <a:spcBef>
                <a:spcPts val="0"/>
              </a:spcBef>
              <a:spcAft>
                <a:spcPts val="0"/>
              </a:spcAft>
              <a:buFont typeface="Arial" pitchFamily="34" charset="0"/>
              <a:buChar char="•"/>
              <a:defRPr/>
            </a:pPr>
            <a:r>
              <a:rPr lang="en-US" dirty="0" smtClean="0"/>
              <a:t>In the </a:t>
            </a:r>
            <a:r>
              <a:rPr lang="en-US" b="1" dirty="0" smtClean="0"/>
              <a:t>Speed</a:t>
            </a:r>
            <a:r>
              <a:rPr lang="en-US" dirty="0" smtClean="0"/>
              <a:t> box, enter </a:t>
            </a:r>
            <a:r>
              <a:rPr lang="en-US" b="1" dirty="0" smtClean="0"/>
              <a:t>0.7 seconds</a:t>
            </a:r>
            <a:r>
              <a:rPr lang="en-US" dirty="0" smtClean="0"/>
              <a:t>, and then click </a:t>
            </a:r>
            <a:r>
              <a:rPr lang="en-US" b="1" dirty="0" smtClean="0"/>
              <a:t>OK</a:t>
            </a:r>
            <a:r>
              <a:rPr lang="en-US" dirty="0" smtClean="0"/>
              <a:t>.</a:t>
            </a:r>
          </a:p>
          <a:p>
            <a:pPr marL="228600" indent="-228600" eaLnBrk="1" fontAlgn="auto" hangingPunct="1">
              <a:spcBef>
                <a:spcPts val="0"/>
              </a:spcBef>
              <a:spcAft>
                <a:spcPts val="0"/>
              </a:spcAft>
              <a:buFont typeface="+mj-lt"/>
              <a:buAutoNum type="arabicPeriod"/>
              <a:defRPr/>
            </a:pPr>
            <a:r>
              <a:rPr lang="en-US" dirty="0" smtClean="0"/>
              <a:t>Press and hold CTRL, and then select the four rectangles on the slide. In the </a:t>
            </a:r>
            <a:r>
              <a:rPr lang="en-US" b="1" dirty="0" smtClean="0"/>
              <a:t>Custom</a:t>
            </a:r>
            <a:r>
              <a:rPr lang="en-US" dirty="0" smtClean="0"/>
              <a:t> </a:t>
            </a:r>
            <a:r>
              <a:rPr lang="en-US" b="1" dirty="0" smtClean="0"/>
              <a:t>Animation</a:t>
            </a:r>
            <a:r>
              <a:rPr lang="en-US" dirty="0" smtClean="0"/>
              <a:t> task pane, do the following:</a:t>
            </a:r>
          </a:p>
          <a:p>
            <a:pPr marL="685800" lvl="1" indent="-228600" eaLnBrk="1" fontAlgn="auto" hangingPunct="1">
              <a:spcBef>
                <a:spcPts val="0"/>
              </a:spcBef>
              <a:spcAft>
                <a:spcPts val="0"/>
              </a:spcAft>
              <a:buFont typeface="+mj-lt"/>
              <a:buAutoNum type="arabicPeriod"/>
              <a:defRPr/>
            </a:pPr>
            <a:r>
              <a:rPr lang="en-US" dirty="0" smtClean="0"/>
              <a:t>Click </a:t>
            </a:r>
            <a:r>
              <a:rPr lang="en-US" b="1" dirty="0" smtClean="0"/>
              <a:t>Add Effect</a:t>
            </a:r>
            <a:r>
              <a:rPr lang="en-US" dirty="0" smtClean="0"/>
              <a:t>, point to </a:t>
            </a:r>
            <a:r>
              <a:rPr lang="en-US" b="1" dirty="0" smtClean="0"/>
              <a:t>Exit</a:t>
            </a:r>
            <a:r>
              <a:rPr lang="en-US" dirty="0" smtClean="0"/>
              <a:t>, and then click </a:t>
            </a:r>
            <a:r>
              <a:rPr lang="en-US" b="1" dirty="0" smtClean="0"/>
              <a:t>More</a:t>
            </a:r>
            <a:r>
              <a:rPr lang="en-US" dirty="0" smtClean="0"/>
              <a:t> </a:t>
            </a:r>
            <a:r>
              <a:rPr lang="en-US" b="1" dirty="0" smtClean="0"/>
              <a:t>Effects</a:t>
            </a:r>
            <a:r>
              <a:rPr lang="en-US" dirty="0" smtClean="0"/>
              <a:t>. In the </a:t>
            </a:r>
            <a:r>
              <a:rPr lang="en-US" b="1" dirty="0" smtClean="0"/>
              <a:t>Add Exit Effect </a:t>
            </a:r>
            <a:r>
              <a:rPr lang="en-US" dirty="0" smtClean="0"/>
              <a:t>dialog box,</a:t>
            </a:r>
            <a:r>
              <a:rPr lang="en-US" b="1" dirty="0" smtClean="0"/>
              <a:t> </a:t>
            </a:r>
            <a:r>
              <a:rPr lang="en-US" dirty="0" smtClean="0"/>
              <a:t>under </a:t>
            </a:r>
            <a:r>
              <a:rPr lang="en-US" b="1" dirty="0" smtClean="0"/>
              <a:t>Basic</a:t>
            </a:r>
            <a:r>
              <a:rPr lang="en-US" dirty="0" smtClean="0"/>
              <a:t>, click </a:t>
            </a:r>
            <a:r>
              <a:rPr lang="en-US" b="1" dirty="0" smtClean="0"/>
              <a:t>Fly Out</a:t>
            </a:r>
            <a:r>
              <a:rPr lang="en-US" dirty="0" smtClean="0"/>
              <a:t>, and then click </a:t>
            </a:r>
            <a:r>
              <a:rPr lang="en-US" b="1" dirty="0" smtClean="0"/>
              <a:t>OK</a:t>
            </a:r>
            <a:r>
              <a:rPr lang="en-US" dirty="0" smtClean="0"/>
              <a:t>.</a:t>
            </a:r>
          </a:p>
          <a:p>
            <a:pPr marL="685800" lvl="1" indent="-228600" eaLnBrk="1" fontAlgn="auto" hangingPunct="1">
              <a:spcBef>
                <a:spcPts val="0"/>
              </a:spcBef>
              <a:spcAft>
                <a:spcPts val="0"/>
              </a:spcAft>
              <a:buFont typeface="+mj-lt"/>
              <a:buAutoNum type="arabicPeriod"/>
              <a:defRPr/>
            </a:pPr>
            <a:r>
              <a:rPr lang="en-US" dirty="0" smtClean="0"/>
              <a:t>Under </a:t>
            </a:r>
            <a:r>
              <a:rPr lang="en-US" b="1" dirty="0" smtClean="0"/>
              <a:t>Modify: Fly Out</a:t>
            </a:r>
            <a:r>
              <a:rPr lang="en-US" dirty="0" smtClean="0"/>
              <a:t>, in the </a:t>
            </a:r>
            <a:r>
              <a:rPr lang="en-US" b="1" dirty="0" smtClean="0"/>
              <a:t>Start </a:t>
            </a:r>
            <a:r>
              <a:rPr lang="en-US" dirty="0" smtClean="0"/>
              <a:t>list, select </a:t>
            </a:r>
            <a:r>
              <a:rPr lang="en-US" b="1" dirty="0" smtClean="0"/>
              <a:t>With Previous</a:t>
            </a:r>
            <a:r>
              <a:rPr lang="en-US" dirty="0" smtClean="0"/>
              <a:t>.</a:t>
            </a:r>
          </a:p>
          <a:p>
            <a:pPr marL="685800" lvl="1" indent="-228600" eaLnBrk="1" fontAlgn="auto" hangingPunct="1">
              <a:spcBef>
                <a:spcPts val="0"/>
              </a:spcBef>
              <a:spcAft>
                <a:spcPts val="0"/>
              </a:spcAft>
              <a:buFont typeface="+mj-lt"/>
              <a:buAutoNum type="arabicPeriod"/>
              <a:defRPr/>
            </a:pPr>
            <a:r>
              <a:rPr lang="en-US" dirty="0" smtClean="0"/>
              <a:t>Under </a:t>
            </a:r>
            <a:r>
              <a:rPr lang="en-US" b="1" dirty="0" smtClean="0"/>
              <a:t>Modify: Fly Out</a:t>
            </a:r>
            <a:r>
              <a:rPr lang="en-US" dirty="0" smtClean="0"/>
              <a:t>, in the </a:t>
            </a:r>
            <a:r>
              <a:rPr lang="en-US" b="1" dirty="0" smtClean="0"/>
              <a:t>Speed </a:t>
            </a:r>
            <a:r>
              <a:rPr lang="en-US" dirty="0" smtClean="0"/>
              <a:t>box, select </a:t>
            </a:r>
            <a:r>
              <a:rPr lang="en-US" b="1" dirty="0" smtClean="0"/>
              <a:t>Medium</a:t>
            </a:r>
            <a:r>
              <a:rPr lang="en-US" dirty="0" smtClean="0"/>
              <a:t>. </a:t>
            </a:r>
            <a:endParaRPr lang="en-US" i="1" dirty="0" smtClean="0"/>
          </a:p>
          <a:p>
            <a:pPr marL="228600" indent="-228600" eaLnBrk="1" fontAlgn="auto" hangingPunct="1">
              <a:spcBef>
                <a:spcPts val="0"/>
              </a:spcBef>
              <a:spcAft>
                <a:spcPts val="0"/>
              </a:spcAft>
              <a:buFont typeface="+mj-lt"/>
              <a:buAutoNum type="arabicPeriod"/>
              <a:defRPr/>
            </a:pPr>
            <a:r>
              <a:rPr lang="en-US" dirty="0" smtClean="0"/>
              <a:t>Also in the </a:t>
            </a:r>
            <a:r>
              <a:rPr lang="en-US" b="1" dirty="0" smtClean="0"/>
              <a:t>Custom Animation </a:t>
            </a:r>
            <a:r>
              <a:rPr lang="en-US" dirty="0" smtClean="0"/>
              <a:t>task pane, with all four fly-out effects still selected, click the arrow to the right of the last fly-out effect, and then click </a:t>
            </a:r>
            <a:r>
              <a:rPr lang="en-US" b="1" dirty="0" smtClean="0"/>
              <a:t>Timing</a:t>
            </a:r>
            <a:r>
              <a:rPr lang="en-US" dirty="0" smtClean="0"/>
              <a:t>. In the </a:t>
            </a:r>
            <a:r>
              <a:rPr lang="en-US" b="1" dirty="0" smtClean="0"/>
              <a:t>Fly Out </a:t>
            </a:r>
            <a:r>
              <a:rPr lang="en-US" dirty="0" smtClean="0"/>
              <a:t>dialog box, on the </a:t>
            </a:r>
            <a:r>
              <a:rPr lang="en-US" b="1" dirty="0" smtClean="0"/>
              <a:t>Timing</a:t>
            </a:r>
            <a:r>
              <a:rPr lang="en-US" dirty="0" smtClean="0"/>
              <a:t> tab, in the </a:t>
            </a:r>
            <a:r>
              <a:rPr lang="en-US" b="1" dirty="0" smtClean="0"/>
              <a:t>Delay</a:t>
            </a:r>
            <a:r>
              <a:rPr lang="en-US" dirty="0" smtClean="0"/>
              <a:t> box, enter </a:t>
            </a:r>
            <a:r>
              <a:rPr lang="en-US" b="1" dirty="0" smtClean="0"/>
              <a:t>0</a:t>
            </a:r>
            <a:r>
              <a:rPr lang="en-US" dirty="0" smtClean="0"/>
              <a:t>, and then click </a:t>
            </a:r>
            <a:r>
              <a:rPr lang="en-US" b="1" dirty="0" smtClean="0"/>
              <a:t>OK</a:t>
            </a:r>
            <a:r>
              <a:rPr lang="en-US" dirty="0" smtClean="0"/>
              <a:t>.</a:t>
            </a:r>
          </a:p>
          <a:p>
            <a:pPr marL="228600" indent="-228600" eaLnBrk="1" fontAlgn="auto" hangingPunct="1">
              <a:spcBef>
                <a:spcPts val="0"/>
              </a:spcBef>
              <a:spcAft>
                <a:spcPts val="0"/>
              </a:spcAft>
              <a:buFont typeface="+mj-lt"/>
              <a:buAutoNum type="arabicPeriod"/>
              <a:defRPr/>
            </a:pPr>
            <a:r>
              <a:rPr lang="en-US" dirty="0" smtClean="0"/>
              <a:t>Also in the Custom Animation task pane, select the sixth animation effect (first fly-out effect). Under </a:t>
            </a:r>
            <a:r>
              <a:rPr lang="en-US" b="1" dirty="0" smtClean="0"/>
              <a:t>Modify: Fly Out</a:t>
            </a:r>
            <a:r>
              <a:rPr lang="en-US" dirty="0" smtClean="0"/>
              <a:t>, in the </a:t>
            </a:r>
            <a:r>
              <a:rPr lang="en-US" b="1" dirty="0" smtClean="0"/>
              <a:t>Start </a:t>
            </a:r>
            <a:r>
              <a:rPr lang="en-US" dirty="0" smtClean="0"/>
              <a:t>list, select </a:t>
            </a:r>
            <a:r>
              <a:rPr lang="en-US" b="1" dirty="0" smtClean="0"/>
              <a:t>On Click</a:t>
            </a:r>
            <a:r>
              <a:rPr lang="en-US" dirty="0" smtClean="0"/>
              <a:t>.</a:t>
            </a:r>
          </a:p>
          <a:p>
            <a:pPr marL="228600" indent="-228600" eaLnBrk="1" fontAlgn="auto" hangingPunct="1">
              <a:spcBef>
                <a:spcPts val="0"/>
              </a:spcBef>
              <a:spcAft>
                <a:spcPts val="0"/>
              </a:spcAft>
              <a:buFont typeface="+mj-lt"/>
              <a:buAutoNum type="arabicPeriod"/>
              <a:defRPr/>
            </a:pPr>
            <a:r>
              <a:rPr lang="en-US" dirty="0" smtClean="0"/>
              <a:t>On the slide, select the top horizontal rectangle. In the </a:t>
            </a:r>
            <a:r>
              <a:rPr lang="en-US" b="1" dirty="0" smtClean="0"/>
              <a:t>Custom</a:t>
            </a:r>
            <a:r>
              <a:rPr lang="en-US" dirty="0" smtClean="0"/>
              <a:t> </a:t>
            </a:r>
            <a:r>
              <a:rPr lang="en-US" b="1" dirty="0" smtClean="0"/>
              <a:t>Animation</a:t>
            </a:r>
            <a:r>
              <a:rPr lang="en-US" dirty="0" smtClean="0"/>
              <a:t> task pane, select the highlighted fly-out effect. Under </a:t>
            </a:r>
            <a:r>
              <a:rPr lang="en-US" b="1" dirty="0" smtClean="0"/>
              <a:t>Modify: Fly Out</a:t>
            </a:r>
            <a:r>
              <a:rPr lang="en-US" dirty="0" smtClean="0"/>
              <a:t>, in the </a:t>
            </a:r>
            <a:r>
              <a:rPr lang="en-US" b="1" dirty="0" smtClean="0"/>
              <a:t>Direction </a:t>
            </a:r>
            <a:r>
              <a:rPr lang="en-US" dirty="0" smtClean="0"/>
              <a:t>list, select </a:t>
            </a:r>
            <a:r>
              <a:rPr lang="en-US" b="1" dirty="0" smtClean="0"/>
              <a:t>To Bottom</a:t>
            </a:r>
            <a:r>
              <a:rPr lang="en-US" dirty="0" smtClean="0"/>
              <a:t>.</a:t>
            </a:r>
          </a:p>
          <a:p>
            <a:pPr marL="228600" indent="-228600" eaLnBrk="1" fontAlgn="auto" hangingPunct="1">
              <a:spcBef>
                <a:spcPts val="0"/>
              </a:spcBef>
              <a:spcAft>
                <a:spcPts val="0"/>
              </a:spcAft>
              <a:buFont typeface="+mj-lt"/>
              <a:buAutoNum type="arabicPeriod"/>
              <a:defRPr/>
            </a:pPr>
            <a:r>
              <a:rPr lang="en-US" dirty="0" smtClean="0"/>
              <a:t>On the slide, select the bottom horizontal rectangle. In the </a:t>
            </a:r>
            <a:r>
              <a:rPr lang="en-US" b="1" dirty="0" smtClean="0"/>
              <a:t>Custom</a:t>
            </a:r>
            <a:r>
              <a:rPr lang="en-US" dirty="0" smtClean="0"/>
              <a:t> </a:t>
            </a:r>
            <a:r>
              <a:rPr lang="en-US" b="1" dirty="0" smtClean="0"/>
              <a:t>Animation</a:t>
            </a:r>
            <a:r>
              <a:rPr lang="en-US" dirty="0" smtClean="0"/>
              <a:t> task pane, select the highlighted fly-out effect. Under </a:t>
            </a:r>
            <a:r>
              <a:rPr lang="en-US" b="1" dirty="0" smtClean="0"/>
              <a:t>Modify: Fly Out</a:t>
            </a:r>
            <a:r>
              <a:rPr lang="en-US" dirty="0" smtClean="0"/>
              <a:t>, in the </a:t>
            </a:r>
            <a:r>
              <a:rPr lang="en-US" b="1" dirty="0" smtClean="0"/>
              <a:t>Direction </a:t>
            </a:r>
            <a:r>
              <a:rPr lang="en-US" dirty="0" smtClean="0"/>
              <a:t>list, select </a:t>
            </a:r>
            <a:r>
              <a:rPr lang="en-US" b="1" dirty="0" smtClean="0"/>
              <a:t>To Top</a:t>
            </a:r>
            <a:r>
              <a:rPr lang="en-US" dirty="0" smtClean="0"/>
              <a:t>.</a:t>
            </a:r>
          </a:p>
          <a:p>
            <a:pPr marL="228600" indent="-228600" eaLnBrk="1" fontAlgn="auto" hangingPunct="1">
              <a:spcBef>
                <a:spcPts val="0"/>
              </a:spcBef>
              <a:spcAft>
                <a:spcPts val="0"/>
              </a:spcAft>
              <a:buFont typeface="+mj-lt"/>
              <a:buAutoNum type="arabicPeriod"/>
              <a:defRPr/>
            </a:pPr>
            <a:r>
              <a:rPr lang="en-US" dirty="0" smtClean="0"/>
              <a:t>On the slide, select the left vertical rectangle. In the </a:t>
            </a:r>
            <a:r>
              <a:rPr lang="en-US" b="1" dirty="0" smtClean="0"/>
              <a:t>Custom</a:t>
            </a:r>
            <a:r>
              <a:rPr lang="en-US" dirty="0" smtClean="0"/>
              <a:t> </a:t>
            </a:r>
            <a:r>
              <a:rPr lang="en-US" b="1" dirty="0" smtClean="0"/>
              <a:t>Animation</a:t>
            </a:r>
            <a:r>
              <a:rPr lang="en-US" dirty="0" smtClean="0"/>
              <a:t> task pane, select the highlighted fly-out effect. Under </a:t>
            </a:r>
            <a:r>
              <a:rPr lang="en-US" b="1" dirty="0" smtClean="0"/>
              <a:t>Modify: Fly Out</a:t>
            </a:r>
            <a:r>
              <a:rPr lang="en-US" dirty="0" smtClean="0"/>
              <a:t>, in the </a:t>
            </a:r>
            <a:r>
              <a:rPr lang="en-US" b="1" dirty="0" smtClean="0"/>
              <a:t>Direction </a:t>
            </a:r>
            <a:r>
              <a:rPr lang="en-US" dirty="0" smtClean="0"/>
              <a:t>list, select </a:t>
            </a:r>
            <a:r>
              <a:rPr lang="en-US" b="1" dirty="0" smtClean="0"/>
              <a:t>To Right</a:t>
            </a:r>
            <a:r>
              <a:rPr lang="en-US" dirty="0" smtClean="0"/>
              <a:t>.</a:t>
            </a:r>
          </a:p>
          <a:p>
            <a:pPr marL="228600" indent="-228600" eaLnBrk="1" fontAlgn="auto" hangingPunct="1">
              <a:spcBef>
                <a:spcPts val="0"/>
              </a:spcBef>
              <a:spcAft>
                <a:spcPts val="0"/>
              </a:spcAft>
              <a:buFont typeface="+mj-lt"/>
              <a:buAutoNum type="arabicPeriod"/>
              <a:defRPr/>
            </a:pPr>
            <a:r>
              <a:rPr lang="en-US" dirty="0" smtClean="0"/>
              <a:t>On the slide, select the right vertical rectangle. In the </a:t>
            </a:r>
            <a:r>
              <a:rPr lang="en-US" b="1" dirty="0" smtClean="0"/>
              <a:t>Custom</a:t>
            </a:r>
            <a:r>
              <a:rPr lang="en-US" dirty="0" smtClean="0"/>
              <a:t> </a:t>
            </a:r>
            <a:r>
              <a:rPr lang="en-US" b="1" dirty="0" smtClean="0"/>
              <a:t>Animation</a:t>
            </a:r>
            <a:r>
              <a:rPr lang="en-US" dirty="0" smtClean="0"/>
              <a:t> task pane, select the highlighted fly-out effect. Under </a:t>
            </a:r>
            <a:r>
              <a:rPr lang="en-US" b="1" dirty="0" smtClean="0"/>
              <a:t>Modify: Fly Out</a:t>
            </a:r>
            <a:r>
              <a:rPr lang="en-US" dirty="0" smtClean="0"/>
              <a:t>, in the </a:t>
            </a:r>
            <a:r>
              <a:rPr lang="en-US" b="1" dirty="0" smtClean="0"/>
              <a:t>Direction </a:t>
            </a:r>
            <a:r>
              <a:rPr lang="en-US" dirty="0" smtClean="0"/>
              <a:t>list, select </a:t>
            </a:r>
            <a:r>
              <a:rPr lang="en-US" b="1" dirty="0" smtClean="0"/>
              <a:t>To Left</a:t>
            </a:r>
            <a:r>
              <a:rPr lang="en-US" dirty="0" smtClean="0"/>
              <a:t>.</a:t>
            </a:r>
          </a:p>
          <a:p>
            <a:pPr marL="228600" indent="-228600" eaLnBrk="1" fontAlgn="auto" hangingPunct="1">
              <a:spcBef>
                <a:spcPts val="0"/>
              </a:spcBef>
              <a:spcAft>
                <a:spcPts val="0"/>
              </a:spcAft>
              <a:buFont typeface="+mj-lt"/>
              <a:buAutoNum type="arabicPeriod"/>
              <a:defRPr/>
            </a:pPr>
            <a:r>
              <a:rPr lang="en-US" dirty="0" smtClean="0"/>
              <a:t>On the slide, select the picture. In the </a:t>
            </a:r>
            <a:r>
              <a:rPr lang="en-US" b="1" dirty="0" smtClean="0"/>
              <a:t>Custom</a:t>
            </a:r>
            <a:r>
              <a:rPr lang="en-US" dirty="0" smtClean="0"/>
              <a:t> </a:t>
            </a:r>
            <a:r>
              <a:rPr lang="en-US" b="1" dirty="0" smtClean="0"/>
              <a:t>Animation</a:t>
            </a:r>
            <a:r>
              <a:rPr lang="en-US" dirty="0" smtClean="0"/>
              <a:t> task pane, do the following:</a:t>
            </a:r>
          </a:p>
          <a:p>
            <a:pPr marL="685800" lvl="1" indent="-228600" eaLnBrk="1" fontAlgn="auto" hangingPunct="1">
              <a:spcBef>
                <a:spcPts val="0"/>
              </a:spcBef>
              <a:spcAft>
                <a:spcPts val="0"/>
              </a:spcAft>
              <a:buFont typeface="+mj-lt"/>
              <a:buAutoNum type="arabicPeriod"/>
              <a:defRPr/>
            </a:pPr>
            <a:r>
              <a:rPr lang="en-US" dirty="0" smtClean="0"/>
              <a:t>Click </a:t>
            </a:r>
            <a:r>
              <a:rPr lang="en-US" b="1" dirty="0" smtClean="0"/>
              <a:t>Add Effect</a:t>
            </a:r>
            <a:r>
              <a:rPr lang="en-US" dirty="0" smtClean="0"/>
              <a:t>, point to </a:t>
            </a:r>
            <a:r>
              <a:rPr lang="en-US" b="1" dirty="0" smtClean="0"/>
              <a:t>Exit</a:t>
            </a:r>
            <a:r>
              <a:rPr lang="en-US" dirty="0" smtClean="0"/>
              <a:t>, and then click </a:t>
            </a:r>
            <a:r>
              <a:rPr lang="en-US" b="1" dirty="0" smtClean="0"/>
              <a:t>More</a:t>
            </a:r>
            <a:r>
              <a:rPr lang="en-US" dirty="0" smtClean="0"/>
              <a:t> </a:t>
            </a:r>
            <a:r>
              <a:rPr lang="en-US" b="1" dirty="0" smtClean="0"/>
              <a:t>Effects</a:t>
            </a:r>
            <a:r>
              <a:rPr lang="en-US" dirty="0" smtClean="0"/>
              <a:t>. In the </a:t>
            </a:r>
            <a:r>
              <a:rPr lang="en-US" b="1" dirty="0" smtClean="0"/>
              <a:t>Add Exit Effect</a:t>
            </a:r>
            <a:r>
              <a:rPr lang="en-US" dirty="0" smtClean="0"/>
              <a:t> dialog box, under </a:t>
            </a:r>
            <a:r>
              <a:rPr lang="en-US" b="1" dirty="0" smtClean="0"/>
              <a:t>Basic</a:t>
            </a:r>
            <a:r>
              <a:rPr lang="en-US" dirty="0" smtClean="0"/>
              <a:t>, click </a:t>
            </a:r>
            <a:r>
              <a:rPr lang="en-US" b="1" dirty="0" smtClean="0"/>
              <a:t>Box</a:t>
            </a:r>
            <a:r>
              <a:rPr lang="en-US" dirty="0" smtClean="0"/>
              <a:t>, and then click </a:t>
            </a:r>
            <a:r>
              <a:rPr lang="en-US" b="1" dirty="0" smtClean="0"/>
              <a:t>OK</a:t>
            </a:r>
            <a:r>
              <a:rPr lang="en-US" dirty="0" smtClean="0"/>
              <a:t>.</a:t>
            </a:r>
          </a:p>
          <a:p>
            <a:pPr marL="685800" lvl="1" indent="-228600" eaLnBrk="1" fontAlgn="auto" hangingPunct="1">
              <a:spcBef>
                <a:spcPts val="0"/>
              </a:spcBef>
              <a:spcAft>
                <a:spcPts val="0"/>
              </a:spcAft>
              <a:buFont typeface="+mj-lt"/>
              <a:buAutoNum type="arabicPeriod"/>
              <a:defRPr/>
            </a:pPr>
            <a:r>
              <a:rPr lang="en-US" dirty="0" smtClean="0"/>
              <a:t>Under </a:t>
            </a:r>
            <a:r>
              <a:rPr lang="en-US" b="1" dirty="0" smtClean="0"/>
              <a:t>Modify: Box</a:t>
            </a:r>
            <a:r>
              <a:rPr lang="en-US" dirty="0" smtClean="0"/>
              <a:t>, in the </a:t>
            </a:r>
            <a:r>
              <a:rPr lang="en-US" b="1" dirty="0" smtClean="0"/>
              <a:t>Start </a:t>
            </a:r>
            <a:r>
              <a:rPr lang="en-US" dirty="0" smtClean="0"/>
              <a:t>list, select </a:t>
            </a:r>
            <a:r>
              <a:rPr lang="en-US" b="1" dirty="0" smtClean="0"/>
              <a:t>With Previous</a:t>
            </a:r>
            <a:r>
              <a:rPr lang="en-US" dirty="0" smtClean="0"/>
              <a:t>.</a:t>
            </a:r>
            <a:endParaRPr lang="en-US" b="1" dirty="0" smtClean="0"/>
          </a:p>
          <a:p>
            <a:pPr marL="685800" lvl="1" indent="-228600" eaLnBrk="1" fontAlgn="auto" hangingPunct="1">
              <a:spcBef>
                <a:spcPts val="0"/>
              </a:spcBef>
              <a:spcAft>
                <a:spcPts val="0"/>
              </a:spcAft>
              <a:buFont typeface="+mj-lt"/>
              <a:buAutoNum type="arabicPeriod"/>
              <a:defRPr/>
            </a:pPr>
            <a:r>
              <a:rPr lang="en-US" dirty="0" smtClean="0"/>
              <a:t>Under </a:t>
            </a:r>
            <a:r>
              <a:rPr lang="en-US" b="1" dirty="0" smtClean="0"/>
              <a:t>Modify: Box</a:t>
            </a:r>
            <a:r>
              <a:rPr lang="en-US" dirty="0" smtClean="0"/>
              <a:t>, in the </a:t>
            </a:r>
            <a:r>
              <a:rPr lang="en-US" b="1" dirty="0" smtClean="0"/>
              <a:t>Direction </a:t>
            </a:r>
            <a:r>
              <a:rPr lang="en-US" dirty="0" smtClean="0"/>
              <a:t>list, select </a:t>
            </a:r>
            <a:r>
              <a:rPr lang="en-US" b="1" dirty="0" smtClean="0"/>
              <a:t>In</a:t>
            </a:r>
            <a:r>
              <a:rPr lang="en-US" dirty="0" smtClean="0"/>
              <a:t>.</a:t>
            </a:r>
            <a:endParaRPr lang="en-US" i="1" dirty="0" smtClean="0"/>
          </a:p>
          <a:p>
            <a:pPr marL="228600" indent="-228600" eaLnBrk="1" fontAlgn="auto" hangingPunct="1">
              <a:spcBef>
                <a:spcPts val="0"/>
              </a:spcBef>
              <a:spcAft>
                <a:spcPts val="0"/>
              </a:spcAft>
              <a:buFont typeface="+mj-lt"/>
              <a:buAutoNum type="arabicPeriod"/>
              <a:defRPr/>
            </a:pPr>
            <a:r>
              <a:rPr lang="en-US" dirty="0" smtClean="0"/>
              <a:t>Click the arrow to the right of the ninth animation effect (box effect for the picture), and then click </a:t>
            </a:r>
            <a:r>
              <a:rPr lang="en-US" b="1" dirty="0" smtClean="0"/>
              <a:t>Timing</a:t>
            </a:r>
            <a:r>
              <a:rPr lang="en-US" dirty="0" smtClean="0"/>
              <a:t>. In the </a:t>
            </a:r>
            <a:r>
              <a:rPr lang="en-US" b="1" dirty="0" smtClean="0"/>
              <a:t>Box</a:t>
            </a:r>
            <a:r>
              <a:rPr lang="en-US" dirty="0" smtClean="0"/>
              <a:t> dialog box, on the </a:t>
            </a:r>
            <a:r>
              <a:rPr lang="en-US" b="1" dirty="0" smtClean="0"/>
              <a:t>Timing</a:t>
            </a:r>
            <a:r>
              <a:rPr lang="en-US" dirty="0" smtClean="0"/>
              <a:t> tab, do the following:</a:t>
            </a:r>
          </a:p>
          <a:p>
            <a:pPr marL="685800" lvl="1" indent="-228600" eaLnBrk="1" fontAlgn="auto" hangingPunct="1">
              <a:spcBef>
                <a:spcPts val="0"/>
              </a:spcBef>
              <a:spcAft>
                <a:spcPts val="0"/>
              </a:spcAft>
              <a:buFont typeface="Arial" pitchFamily="34" charset="0"/>
              <a:buChar char="•"/>
              <a:defRPr/>
            </a:pPr>
            <a:r>
              <a:rPr lang="en-US" dirty="0" smtClean="0"/>
              <a:t>In the </a:t>
            </a:r>
            <a:r>
              <a:rPr lang="en-US" b="1" dirty="0" smtClean="0"/>
              <a:t>Delay</a:t>
            </a:r>
            <a:r>
              <a:rPr lang="en-US" dirty="0" smtClean="0"/>
              <a:t> box, enter </a:t>
            </a:r>
            <a:r>
              <a:rPr lang="en-US" b="1" dirty="0" smtClean="0"/>
              <a:t>0</a:t>
            </a:r>
            <a:r>
              <a:rPr lang="en-US" dirty="0" smtClean="0"/>
              <a:t>.</a:t>
            </a:r>
          </a:p>
          <a:p>
            <a:pPr marL="685800" lvl="1" indent="-228600" eaLnBrk="1" fontAlgn="auto" hangingPunct="1">
              <a:spcBef>
                <a:spcPts val="0"/>
              </a:spcBef>
              <a:spcAft>
                <a:spcPts val="0"/>
              </a:spcAft>
              <a:buFont typeface="Arial" pitchFamily="34" charset="0"/>
              <a:buChar char="•"/>
              <a:defRPr/>
            </a:pPr>
            <a:r>
              <a:rPr lang="en-US" dirty="0" smtClean="0"/>
              <a:t>In the </a:t>
            </a:r>
            <a:r>
              <a:rPr lang="en-US" b="1" dirty="0" smtClean="0"/>
              <a:t>Speed</a:t>
            </a:r>
            <a:r>
              <a:rPr lang="en-US" dirty="0" smtClean="0"/>
              <a:t> box, enter </a:t>
            </a:r>
            <a:r>
              <a:rPr lang="en-US" b="1" dirty="0" smtClean="0"/>
              <a:t>0.7 seconds</a:t>
            </a:r>
            <a:r>
              <a:rPr lang="en-US" dirty="0" smtClean="0"/>
              <a:t>, and then click </a:t>
            </a:r>
            <a:r>
              <a:rPr lang="en-US" b="1" dirty="0" smtClean="0"/>
              <a:t>OK</a:t>
            </a:r>
            <a:r>
              <a:rPr lang="en-US" dirty="0" smtClean="0"/>
              <a:t>.</a:t>
            </a:r>
            <a:endParaRPr lang="en-US" i="1" dirty="0" smtClean="0"/>
          </a:p>
          <a:p>
            <a:pPr eaLnBrk="1" fontAlgn="auto" hangingPunct="1">
              <a:spcBef>
                <a:spcPts val="0"/>
              </a:spcBef>
              <a:spcAft>
                <a:spcPts val="0"/>
              </a:spcAft>
              <a:defRPr/>
            </a:pPr>
            <a:endParaRPr lang="en-US" dirty="0" smtClean="0"/>
          </a:p>
          <a:p>
            <a:pPr eaLnBrk="1" fontAlgn="auto" hangingPunct="1">
              <a:spcBef>
                <a:spcPts val="0"/>
              </a:spcBef>
              <a:spcAft>
                <a:spcPts val="0"/>
              </a:spcAft>
              <a:defRPr/>
            </a:pPr>
            <a:endParaRPr lang="en-US" dirty="0" smtClean="0"/>
          </a:p>
          <a:p>
            <a:pPr eaLnBrk="1" fontAlgn="auto" hangingPunct="1">
              <a:spcBef>
                <a:spcPts val="0"/>
              </a:spcBef>
              <a:spcAft>
                <a:spcPts val="0"/>
              </a:spcAft>
              <a:defRPr/>
            </a:pPr>
            <a:r>
              <a:rPr lang="en-US" dirty="0" smtClean="0"/>
              <a:t>To reproduce the background effects on this slide, do the following:</a:t>
            </a:r>
          </a:p>
          <a:p>
            <a:pPr marL="228600" indent="-228600" eaLnBrk="1" fontAlgn="auto" hangingPunct="1">
              <a:spcBef>
                <a:spcPts val="0"/>
              </a:spcBef>
              <a:spcAft>
                <a:spcPts val="0"/>
              </a:spcAft>
              <a:buFont typeface="+mj-lt"/>
              <a:buAutoNum type="arabicPeriod"/>
              <a:defRPr/>
            </a:pPr>
            <a:r>
              <a:rPr lang="en-US" dirty="0" smtClean="0"/>
              <a:t>Right-click the slide background area, and then click </a:t>
            </a:r>
            <a:r>
              <a:rPr lang="en-US" b="1" dirty="0" smtClean="0"/>
              <a:t>Format Background</a:t>
            </a:r>
            <a:r>
              <a:rPr lang="en-US" dirty="0" smtClean="0"/>
              <a:t>. In the </a:t>
            </a:r>
            <a:r>
              <a:rPr lang="en-US" b="1" dirty="0" smtClean="0"/>
              <a:t>Format Background </a:t>
            </a:r>
            <a:r>
              <a:rPr lang="en-US" dirty="0" smtClean="0"/>
              <a:t>dialog box, click </a:t>
            </a:r>
            <a:r>
              <a:rPr lang="en-US" b="1" dirty="0" smtClean="0"/>
              <a:t>Fill</a:t>
            </a:r>
            <a:r>
              <a:rPr lang="en-US" dirty="0" smtClean="0"/>
              <a:t> in the left pane, select </a:t>
            </a:r>
            <a:r>
              <a:rPr lang="en-US" b="1" dirty="0" smtClean="0"/>
              <a:t>Gradient fill</a:t>
            </a:r>
            <a:r>
              <a:rPr lang="en-US" dirty="0" smtClean="0"/>
              <a:t> in the </a:t>
            </a:r>
            <a:r>
              <a:rPr lang="en-US" b="1" dirty="0" smtClean="0"/>
              <a:t>Fill</a:t>
            </a:r>
            <a:r>
              <a:rPr lang="en-US" dirty="0" smtClean="0"/>
              <a:t> pane, and then do the following:</a:t>
            </a:r>
          </a:p>
          <a:p>
            <a:pPr marL="685800" lvl="1" indent="-228600" eaLnBrk="1" fontAlgn="auto" hangingPunct="1">
              <a:spcBef>
                <a:spcPts val="0"/>
              </a:spcBef>
              <a:spcAft>
                <a:spcPts val="0"/>
              </a:spcAft>
              <a:buFont typeface="Arial" pitchFamily="34" charset="0"/>
              <a:buChar char="•"/>
              <a:defRPr/>
            </a:pPr>
            <a:r>
              <a:rPr lang="en-US" dirty="0" smtClean="0"/>
              <a:t>In the </a:t>
            </a:r>
            <a:r>
              <a:rPr lang="en-US" b="1" dirty="0" smtClean="0"/>
              <a:t>Type</a:t>
            </a:r>
            <a:r>
              <a:rPr lang="en-US" dirty="0" smtClean="0"/>
              <a:t> list, select </a:t>
            </a:r>
            <a:r>
              <a:rPr lang="en-US" b="1" dirty="0" smtClean="0"/>
              <a:t>Linear</a:t>
            </a:r>
            <a:r>
              <a:rPr lang="en-US" dirty="0" smtClean="0"/>
              <a:t>.</a:t>
            </a:r>
          </a:p>
          <a:p>
            <a:pPr marL="685800" lvl="1" indent="-228600" eaLnBrk="1" fontAlgn="auto" hangingPunct="1">
              <a:spcBef>
                <a:spcPts val="0"/>
              </a:spcBef>
              <a:spcAft>
                <a:spcPts val="0"/>
              </a:spcAft>
              <a:buFont typeface="Arial" pitchFamily="34" charset="0"/>
              <a:buChar char="•"/>
              <a:defRPr/>
            </a:pPr>
            <a:r>
              <a:rPr lang="en-US" dirty="0" smtClean="0"/>
              <a:t>Click the button next to </a:t>
            </a:r>
            <a:r>
              <a:rPr lang="en-US" b="1" dirty="0" smtClean="0"/>
              <a:t>Direction</a:t>
            </a:r>
            <a:r>
              <a:rPr lang="en-US" dirty="0" smtClean="0"/>
              <a:t>, and then click </a:t>
            </a:r>
            <a:r>
              <a:rPr lang="en-US" b="1" dirty="0" smtClean="0"/>
              <a:t>Linear Down </a:t>
            </a:r>
            <a:r>
              <a:rPr lang="en-US" dirty="0" smtClean="0"/>
              <a:t>(first row, second option from the left).</a:t>
            </a:r>
            <a:endParaRPr lang="en-US" b="1" dirty="0" smtClean="0"/>
          </a:p>
          <a:p>
            <a:pPr marL="685800" lvl="1" indent="-228600" eaLnBrk="1" fontAlgn="auto" hangingPunct="1">
              <a:spcBef>
                <a:spcPts val="0"/>
              </a:spcBef>
              <a:spcAft>
                <a:spcPts val="0"/>
              </a:spcAft>
              <a:buFont typeface="Arial" pitchFamily="34" charset="0"/>
              <a:buChar char="•"/>
              <a:defRPr/>
            </a:pPr>
            <a:r>
              <a:rPr lang="en-US" dirty="0" smtClean="0"/>
              <a:t>Under </a:t>
            </a:r>
            <a:r>
              <a:rPr lang="en-US" b="1" dirty="0" smtClean="0"/>
              <a:t>Gradient stops</a:t>
            </a:r>
            <a:r>
              <a:rPr lang="en-US" dirty="0" smtClean="0"/>
              <a:t>, click </a:t>
            </a:r>
            <a:r>
              <a:rPr lang="en-US" b="1" dirty="0" smtClean="0"/>
              <a:t>Add</a:t>
            </a:r>
            <a:r>
              <a:rPr lang="en-US" dirty="0" smtClean="0"/>
              <a:t> or </a:t>
            </a:r>
            <a:r>
              <a:rPr lang="en-US" b="1" dirty="0" smtClean="0"/>
              <a:t>Remove</a:t>
            </a:r>
            <a:r>
              <a:rPr lang="en-US" dirty="0" smtClean="0"/>
              <a:t> until two stops appear in the drop-down list.</a:t>
            </a:r>
          </a:p>
          <a:p>
            <a:pPr marL="228600" indent="-228600" eaLnBrk="1" fontAlgn="auto" hangingPunct="1">
              <a:spcBef>
                <a:spcPts val="0"/>
              </a:spcBef>
              <a:spcAft>
                <a:spcPts val="0"/>
              </a:spcAft>
              <a:buFont typeface="+mj-lt"/>
              <a:buAutoNum type="arabicPeriod"/>
              <a:defRPr/>
            </a:pPr>
            <a:r>
              <a:rPr lang="en-US" dirty="0" smtClean="0"/>
              <a:t>Also under </a:t>
            </a:r>
            <a:r>
              <a:rPr lang="en-US" b="1" dirty="0" smtClean="0"/>
              <a:t>Gradient stops</a:t>
            </a:r>
            <a:r>
              <a:rPr lang="en-US" dirty="0" smtClean="0"/>
              <a:t>, customize the gradient stops as follows:</a:t>
            </a:r>
          </a:p>
          <a:p>
            <a:pPr marL="685800" lvl="1" indent="-228600" eaLnBrk="1" fontAlgn="auto" hangingPunct="1">
              <a:spcBef>
                <a:spcPts val="0"/>
              </a:spcBef>
              <a:spcAft>
                <a:spcPts val="0"/>
              </a:spcAft>
              <a:buFont typeface="Arial" pitchFamily="34" charset="0"/>
              <a:buChar char="•"/>
              <a:defRPr/>
            </a:pPr>
            <a:r>
              <a:rPr lang="en-US" dirty="0" smtClean="0"/>
              <a:t>Select </a:t>
            </a:r>
            <a:r>
              <a:rPr lang="en-US" b="1" dirty="0" smtClean="0"/>
              <a:t>Stop 1 </a:t>
            </a:r>
            <a:r>
              <a:rPr lang="en-US" dirty="0" smtClean="0"/>
              <a:t>from the list, and then do the following:</a:t>
            </a:r>
          </a:p>
          <a:p>
            <a:pPr marL="1143000" lvl="2" indent="-228600" eaLnBrk="1" fontAlgn="auto" hangingPunct="1">
              <a:spcBef>
                <a:spcPts val="0"/>
              </a:spcBef>
              <a:spcAft>
                <a:spcPts val="0"/>
              </a:spcAft>
              <a:buFont typeface="Arial" pitchFamily="34" charset="0"/>
              <a:buChar char="•"/>
              <a:defRPr/>
            </a:pPr>
            <a:r>
              <a:rPr lang="en-US" dirty="0" smtClean="0"/>
              <a:t>In the </a:t>
            </a:r>
            <a:r>
              <a:rPr lang="en-US" b="1" dirty="0" smtClean="0"/>
              <a:t>Stop position </a:t>
            </a:r>
            <a:r>
              <a:rPr lang="en-US" dirty="0" smtClean="0"/>
              <a:t>box, enter </a:t>
            </a:r>
            <a:r>
              <a:rPr lang="en-US" b="1" dirty="0" smtClean="0"/>
              <a:t>46%</a:t>
            </a:r>
            <a:r>
              <a:rPr lang="en-US" dirty="0" smtClean="0"/>
              <a:t>.</a:t>
            </a:r>
          </a:p>
          <a:p>
            <a:pPr marL="1143000" lvl="2" indent="-228600" eaLnBrk="1" fontAlgn="auto" hangingPunct="1">
              <a:spcBef>
                <a:spcPts val="0"/>
              </a:spcBef>
              <a:spcAft>
                <a:spcPts val="0"/>
              </a:spcAft>
              <a:buFont typeface="Arial" pitchFamily="34" charset="0"/>
              <a:buChar char="•"/>
              <a:defRPr/>
            </a:pPr>
            <a:r>
              <a:rPr lang="en-US" dirty="0" smtClean="0"/>
              <a:t>Click the button next to </a:t>
            </a:r>
            <a:r>
              <a:rPr lang="en-US" b="1" dirty="0" smtClean="0"/>
              <a:t>Color</a:t>
            </a:r>
            <a:r>
              <a:rPr lang="en-US" dirty="0" smtClean="0"/>
              <a:t>, and then under </a:t>
            </a:r>
            <a:r>
              <a:rPr lang="en-US" b="1" dirty="0" smtClean="0"/>
              <a:t>Theme Colors</a:t>
            </a:r>
            <a:r>
              <a:rPr lang="en-US" dirty="0" smtClean="0"/>
              <a:t> click </a:t>
            </a:r>
            <a:r>
              <a:rPr lang="en-US" b="1" dirty="0" smtClean="0"/>
              <a:t>White, Background 1 </a:t>
            </a:r>
            <a:r>
              <a:rPr lang="en-US" dirty="0" smtClean="0"/>
              <a:t>(first row, first option from the left).</a:t>
            </a:r>
          </a:p>
          <a:p>
            <a:pPr marL="685800" lvl="1" indent="-228600" eaLnBrk="1" fontAlgn="auto" hangingPunct="1">
              <a:spcBef>
                <a:spcPts val="0"/>
              </a:spcBef>
              <a:spcAft>
                <a:spcPts val="0"/>
              </a:spcAft>
              <a:buFont typeface="Arial" pitchFamily="34" charset="0"/>
              <a:buChar char="•"/>
              <a:defRPr/>
            </a:pPr>
            <a:r>
              <a:rPr lang="en-US" dirty="0" smtClean="0"/>
              <a:t>Select </a:t>
            </a:r>
            <a:r>
              <a:rPr lang="en-US" b="1" dirty="0" smtClean="0"/>
              <a:t>Stop 2 </a:t>
            </a:r>
            <a:r>
              <a:rPr lang="en-US" dirty="0" smtClean="0"/>
              <a:t>from the list, and then do the following: </a:t>
            </a:r>
          </a:p>
          <a:p>
            <a:pPr marL="1143000" lvl="2" indent="-228600" eaLnBrk="1" fontAlgn="auto" hangingPunct="1">
              <a:spcBef>
                <a:spcPts val="0"/>
              </a:spcBef>
              <a:spcAft>
                <a:spcPts val="0"/>
              </a:spcAft>
              <a:buFont typeface="Arial" pitchFamily="34" charset="0"/>
              <a:buChar char="•"/>
              <a:defRPr/>
            </a:pPr>
            <a:r>
              <a:rPr lang="en-US" dirty="0" smtClean="0"/>
              <a:t>In the </a:t>
            </a:r>
            <a:r>
              <a:rPr lang="en-US" b="1" dirty="0" smtClean="0"/>
              <a:t>Stop position </a:t>
            </a:r>
            <a:r>
              <a:rPr lang="en-US" dirty="0" smtClean="0"/>
              <a:t>box, enter </a:t>
            </a:r>
            <a:r>
              <a:rPr lang="en-US" b="1" dirty="0" smtClean="0"/>
              <a:t>100%</a:t>
            </a:r>
            <a:r>
              <a:rPr lang="en-US" dirty="0" smtClean="0"/>
              <a:t>.</a:t>
            </a:r>
          </a:p>
          <a:p>
            <a:pPr marL="1143000" lvl="2" indent="-228600" eaLnBrk="1" fontAlgn="auto" hangingPunct="1">
              <a:spcBef>
                <a:spcPts val="0"/>
              </a:spcBef>
              <a:spcAft>
                <a:spcPts val="0"/>
              </a:spcAft>
              <a:buFont typeface="Arial" pitchFamily="34" charset="0"/>
              <a:buChar char="•"/>
              <a:defRPr/>
            </a:pPr>
            <a:r>
              <a:rPr lang="en-US" dirty="0" smtClean="0"/>
              <a:t>Click the button next to </a:t>
            </a:r>
            <a:r>
              <a:rPr lang="en-US" b="1" dirty="0" smtClean="0"/>
              <a:t>Color</a:t>
            </a:r>
            <a:r>
              <a:rPr lang="en-US" dirty="0" smtClean="0"/>
              <a:t>, and then under </a:t>
            </a:r>
            <a:r>
              <a:rPr lang="en-US" b="1" dirty="0" smtClean="0"/>
              <a:t>Theme Colors</a:t>
            </a:r>
            <a:r>
              <a:rPr lang="en-US" dirty="0" smtClean="0"/>
              <a:t> click </a:t>
            </a:r>
            <a:r>
              <a:rPr lang="en-US" b="1" dirty="0" smtClean="0"/>
              <a:t>Blue, Accent 1, Lighter 60% </a:t>
            </a:r>
            <a:r>
              <a:rPr lang="en-US" dirty="0" smtClean="0"/>
              <a:t>(third row, fifth option from the left).</a:t>
            </a:r>
          </a:p>
          <a:p>
            <a:pPr eaLnBrk="1" fontAlgn="auto" hangingPunct="1">
              <a:lnSpc>
                <a:spcPct val="90000"/>
              </a:lnSpc>
              <a:spcBef>
                <a:spcPts val="0"/>
              </a:spcBef>
              <a:spcAft>
                <a:spcPts val="600"/>
              </a:spcAft>
              <a:defRPr/>
            </a:pPr>
            <a:endParaRPr lang="en-US" sz="1400" dirty="0" smtClean="0"/>
          </a:p>
        </p:txBody>
      </p:sp>
    </p:spTree>
  </p:cSld>
  <p:clrMapOvr>
    <a:masterClrMapping/>
  </p:clrMapOvr>
</p:notes>
</file>

<file path=ppt/notesSlides/notesSlide4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681" name="Slide Image Placeholder 1"/>
          <p:cNvSpPr>
            <a:spLocks noGrp="1" noRot="1" noChangeAspect="1" noTextEdit="1"/>
          </p:cNvSpPr>
          <p:nvPr>
            <p:ph type="sldImg"/>
          </p:nvPr>
        </p:nvSpPr>
        <p:spPr bwMode="auto">
          <a:xfrm>
            <a:off x="536575" y="503238"/>
            <a:ext cx="3140075" cy="2354262"/>
          </a:xfrm>
          <a:noFill/>
          <a:ln>
            <a:solidFill>
              <a:srgbClr val="000000"/>
            </a:solidFill>
            <a:miter lim="800000"/>
            <a:headEnd/>
            <a:tailEnd/>
          </a:ln>
        </p:spPr>
      </p:sp>
      <p:sp>
        <p:nvSpPr>
          <p:cNvPr id="3" name="Notes Placeholder 2"/>
          <p:cNvSpPr>
            <a:spLocks noGrp="1"/>
          </p:cNvSpPr>
          <p:nvPr>
            <p:ph type="body" idx="1"/>
          </p:nvPr>
        </p:nvSpPr>
        <p:spPr/>
        <p:txBody>
          <a:bodyPr/>
          <a:lstStyle/>
          <a:p>
            <a:pPr eaLnBrk="1" fontAlgn="auto" hangingPunct="1">
              <a:spcBef>
                <a:spcPts val="0"/>
              </a:spcBef>
              <a:spcAft>
                <a:spcPts val="0"/>
              </a:spcAft>
              <a:defRPr/>
            </a:pPr>
            <a:r>
              <a:rPr lang="en-US" sz="1400" b="1" dirty="0" smtClean="0"/>
              <a:t>Custom animation effects: fly in and box out</a:t>
            </a:r>
          </a:p>
          <a:p>
            <a:pPr eaLnBrk="1" fontAlgn="auto" hangingPunct="1">
              <a:spcBef>
                <a:spcPts val="0"/>
              </a:spcBef>
              <a:spcAft>
                <a:spcPts val="0"/>
              </a:spcAft>
              <a:defRPr/>
            </a:pPr>
            <a:r>
              <a:rPr lang="en-US" sz="1400" dirty="0" smtClean="0"/>
              <a:t>(Intermediate)</a:t>
            </a:r>
          </a:p>
          <a:p>
            <a:pPr eaLnBrk="1" fontAlgn="auto" hangingPunct="1">
              <a:spcBef>
                <a:spcPts val="0"/>
              </a:spcBef>
              <a:spcAft>
                <a:spcPts val="0"/>
              </a:spcAft>
              <a:defRPr/>
            </a:pPr>
            <a:endParaRPr lang="en-US" dirty="0" smtClean="0"/>
          </a:p>
          <a:p>
            <a:pPr eaLnBrk="1" fontAlgn="auto" hangingPunct="1">
              <a:spcBef>
                <a:spcPts val="0"/>
              </a:spcBef>
              <a:spcAft>
                <a:spcPts val="0"/>
              </a:spcAft>
              <a:defRPr/>
            </a:pPr>
            <a:endParaRPr lang="en-US" dirty="0" smtClean="0"/>
          </a:p>
          <a:p>
            <a:pPr eaLnBrk="1" fontAlgn="auto" hangingPunct="1">
              <a:spcBef>
                <a:spcPts val="0"/>
              </a:spcBef>
              <a:spcAft>
                <a:spcPts val="0"/>
              </a:spcAft>
              <a:defRPr/>
            </a:pPr>
            <a:r>
              <a:rPr lang="en-US" b="1" dirty="0" smtClean="0"/>
              <a:t>Tip</a:t>
            </a:r>
            <a:r>
              <a:rPr lang="en-US" dirty="0" smtClean="0"/>
              <a:t>: For best results when reproducing the picture effect on this slide, you may want to use the </a:t>
            </a:r>
            <a:r>
              <a:rPr lang="en-US" b="1" dirty="0" smtClean="0"/>
              <a:t>Snap objects to other objects</a:t>
            </a:r>
            <a:r>
              <a:rPr lang="en-US" dirty="0" smtClean="0"/>
              <a:t> feature. To do so, right-click the slide background and then click </a:t>
            </a:r>
            <a:r>
              <a:rPr lang="en-US" b="1" dirty="0" smtClean="0"/>
              <a:t>Grid and Guides</a:t>
            </a:r>
            <a:r>
              <a:rPr lang="en-US" dirty="0" smtClean="0"/>
              <a:t>. Under </a:t>
            </a:r>
            <a:r>
              <a:rPr lang="en-US" b="1" dirty="0" smtClean="0"/>
              <a:t>Snap to</a:t>
            </a:r>
            <a:r>
              <a:rPr lang="en-US" dirty="0" smtClean="0"/>
              <a:t>, select </a:t>
            </a:r>
            <a:r>
              <a:rPr lang="en-US" b="1" dirty="0" smtClean="0"/>
              <a:t>Snap objects to other objects</a:t>
            </a:r>
            <a:r>
              <a:rPr lang="en-US" dirty="0" smtClean="0"/>
              <a:t>.</a:t>
            </a:r>
          </a:p>
          <a:p>
            <a:pPr eaLnBrk="1" fontAlgn="auto" hangingPunct="1">
              <a:spcBef>
                <a:spcPts val="0"/>
              </a:spcBef>
              <a:spcAft>
                <a:spcPts val="0"/>
              </a:spcAft>
              <a:defRPr/>
            </a:pPr>
            <a:endParaRPr lang="en-US" dirty="0" smtClean="0"/>
          </a:p>
          <a:p>
            <a:pPr eaLnBrk="1" fontAlgn="auto" hangingPunct="1">
              <a:spcBef>
                <a:spcPts val="0"/>
              </a:spcBef>
              <a:spcAft>
                <a:spcPts val="0"/>
              </a:spcAft>
              <a:defRPr/>
            </a:pPr>
            <a:endParaRPr lang="en-US" dirty="0" smtClean="0"/>
          </a:p>
          <a:p>
            <a:pPr eaLnBrk="1" fontAlgn="auto" hangingPunct="1">
              <a:spcBef>
                <a:spcPts val="0"/>
              </a:spcBef>
              <a:spcAft>
                <a:spcPts val="0"/>
              </a:spcAft>
              <a:defRPr/>
            </a:pPr>
            <a:r>
              <a:rPr lang="en-US" dirty="0" smtClean="0"/>
              <a:t>To reproduce the picture effects on this slide, do the following:</a:t>
            </a:r>
            <a:endParaRPr lang="en-US" b="1" dirty="0" smtClean="0"/>
          </a:p>
          <a:p>
            <a:pPr marL="228600" indent="-228600" eaLnBrk="1" fontAlgn="auto" hangingPunct="1">
              <a:spcBef>
                <a:spcPts val="0"/>
              </a:spcBef>
              <a:spcAft>
                <a:spcPts val="0"/>
              </a:spcAft>
              <a:buFont typeface="+mj-lt"/>
              <a:buAutoNum type="arabicPeriod"/>
              <a:defRPr/>
            </a:pPr>
            <a:r>
              <a:rPr lang="en-US" dirty="0" smtClean="0"/>
              <a:t>On the </a:t>
            </a:r>
            <a:r>
              <a:rPr lang="en-US" b="1" dirty="0" smtClean="0"/>
              <a:t>Home</a:t>
            </a:r>
            <a:r>
              <a:rPr lang="en-US" dirty="0" smtClean="0"/>
              <a:t> tab, in the </a:t>
            </a:r>
            <a:r>
              <a:rPr lang="en-US" b="1" dirty="0" smtClean="0"/>
              <a:t>Slides</a:t>
            </a:r>
            <a:r>
              <a:rPr lang="en-US" dirty="0" smtClean="0"/>
              <a:t> group, click </a:t>
            </a:r>
            <a:r>
              <a:rPr lang="en-US" b="1" dirty="0" smtClean="0"/>
              <a:t>Layout</a:t>
            </a:r>
            <a:r>
              <a:rPr lang="en-US" dirty="0" smtClean="0"/>
              <a:t> and then click </a:t>
            </a:r>
            <a:r>
              <a:rPr lang="en-US" b="1" dirty="0" smtClean="0"/>
              <a:t>Blank</a:t>
            </a:r>
            <a:r>
              <a:rPr lang="en-US" dirty="0" smtClean="0"/>
              <a:t>. </a:t>
            </a:r>
          </a:p>
          <a:p>
            <a:pPr marL="228600" indent="-228600" eaLnBrk="1" fontAlgn="auto" hangingPunct="1">
              <a:spcBef>
                <a:spcPts val="0"/>
              </a:spcBef>
              <a:spcAft>
                <a:spcPts val="0"/>
              </a:spcAft>
              <a:buFont typeface="+mj-lt"/>
              <a:buAutoNum type="arabicPeriod"/>
              <a:defRPr/>
            </a:pPr>
            <a:r>
              <a:rPr lang="en-US" dirty="0" smtClean="0"/>
              <a:t>On the </a:t>
            </a:r>
            <a:r>
              <a:rPr lang="en-US" b="1" dirty="0" smtClean="0"/>
              <a:t>Insert tab</a:t>
            </a:r>
            <a:r>
              <a:rPr lang="en-US" dirty="0" smtClean="0"/>
              <a:t>, in the </a:t>
            </a:r>
            <a:r>
              <a:rPr lang="en-US" b="1" dirty="0" smtClean="0"/>
              <a:t>Illustrations</a:t>
            </a:r>
            <a:r>
              <a:rPr lang="en-US" dirty="0" smtClean="0"/>
              <a:t> group, click </a:t>
            </a:r>
            <a:r>
              <a:rPr lang="en-US" b="1" dirty="0" smtClean="0"/>
              <a:t>Picture.</a:t>
            </a:r>
            <a:endParaRPr lang="en-US" dirty="0" smtClean="0"/>
          </a:p>
          <a:p>
            <a:pPr marL="228600" indent="-228600" eaLnBrk="1" fontAlgn="auto" hangingPunct="1">
              <a:spcBef>
                <a:spcPts val="0"/>
              </a:spcBef>
              <a:spcAft>
                <a:spcPts val="0"/>
              </a:spcAft>
              <a:buFont typeface="+mj-lt"/>
              <a:buAutoNum type="arabicPeriod"/>
              <a:defRPr/>
            </a:pPr>
            <a:r>
              <a:rPr lang="en-US" dirty="0" smtClean="0"/>
              <a:t>In the </a:t>
            </a:r>
            <a:r>
              <a:rPr lang="en-US" b="1" dirty="0" smtClean="0"/>
              <a:t>Insert Picture </a:t>
            </a:r>
            <a:r>
              <a:rPr lang="en-US" dirty="0" smtClean="0"/>
              <a:t>dialog box, select a picture and then click </a:t>
            </a:r>
            <a:r>
              <a:rPr lang="en-US" b="1" dirty="0" smtClean="0"/>
              <a:t>Insert</a:t>
            </a:r>
            <a:r>
              <a:rPr lang="en-US" dirty="0" smtClean="0"/>
              <a:t>.</a:t>
            </a:r>
          </a:p>
          <a:p>
            <a:pPr marL="228600" indent="-228600" eaLnBrk="1" fontAlgn="auto" hangingPunct="1">
              <a:spcBef>
                <a:spcPts val="0"/>
              </a:spcBef>
              <a:spcAft>
                <a:spcPts val="0"/>
              </a:spcAft>
              <a:buFont typeface="+mj-lt"/>
              <a:buAutoNum type="arabicPeriod"/>
              <a:defRPr/>
            </a:pPr>
            <a:r>
              <a:rPr lang="en-US" dirty="0" smtClean="0"/>
              <a:t>On the slide, select the picture. Under </a:t>
            </a:r>
            <a:r>
              <a:rPr lang="en-US" b="1" dirty="0" smtClean="0"/>
              <a:t>Picture Tools</a:t>
            </a:r>
            <a:r>
              <a:rPr lang="en-US" dirty="0" smtClean="0"/>
              <a:t>, on the </a:t>
            </a:r>
            <a:r>
              <a:rPr lang="en-US" b="1" dirty="0" smtClean="0"/>
              <a:t>Format</a:t>
            </a:r>
            <a:r>
              <a:rPr lang="en-US" dirty="0" smtClean="0"/>
              <a:t> tab, in the bottom right corner of the </a:t>
            </a:r>
            <a:r>
              <a:rPr lang="en-US" b="1" dirty="0" smtClean="0"/>
              <a:t>Size</a:t>
            </a:r>
            <a:r>
              <a:rPr lang="en-US" dirty="0" smtClean="0"/>
              <a:t> group, click the </a:t>
            </a:r>
            <a:r>
              <a:rPr lang="en-US" b="1" dirty="0" smtClean="0"/>
              <a:t>Size and Position</a:t>
            </a:r>
            <a:r>
              <a:rPr lang="en-US" dirty="0" smtClean="0"/>
              <a:t> dialog box launcher. In the </a:t>
            </a:r>
            <a:r>
              <a:rPr lang="en-US" b="1" dirty="0" smtClean="0"/>
              <a:t>Size and Position </a:t>
            </a:r>
            <a:r>
              <a:rPr lang="en-US" dirty="0" smtClean="0"/>
              <a:t> dialog box, on the </a:t>
            </a:r>
            <a:r>
              <a:rPr lang="en-US" b="1" dirty="0" smtClean="0"/>
              <a:t>Size</a:t>
            </a:r>
            <a:r>
              <a:rPr lang="en-US" dirty="0" smtClean="0"/>
              <a:t> tab, resize or crop the picture as needed so that under </a:t>
            </a:r>
            <a:r>
              <a:rPr lang="en-US" b="1" dirty="0" smtClean="0"/>
              <a:t>Size and rotate</a:t>
            </a:r>
            <a:r>
              <a:rPr lang="en-US" dirty="0" smtClean="0"/>
              <a:t>, the </a:t>
            </a:r>
            <a:r>
              <a:rPr lang="en-US" b="1" dirty="0" smtClean="0"/>
              <a:t>Height</a:t>
            </a:r>
            <a:r>
              <a:rPr lang="en-US" dirty="0" smtClean="0"/>
              <a:t> box is set to </a:t>
            </a:r>
            <a:r>
              <a:rPr lang="en-US" b="1" dirty="0" smtClean="0"/>
              <a:t>4”</a:t>
            </a:r>
            <a:r>
              <a:rPr lang="en-US" dirty="0" smtClean="0"/>
              <a:t> and the </a:t>
            </a:r>
            <a:r>
              <a:rPr lang="en-US" b="1" dirty="0" smtClean="0"/>
              <a:t>Width</a:t>
            </a:r>
            <a:r>
              <a:rPr lang="en-US" dirty="0" smtClean="0"/>
              <a:t> box is set to </a:t>
            </a:r>
            <a:r>
              <a:rPr lang="en-US" b="1" dirty="0" smtClean="0"/>
              <a:t>5.33”</a:t>
            </a:r>
            <a:r>
              <a:rPr lang="en-US" dirty="0" smtClean="0"/>
              <a:t>. Resize the picture under </a:t>
            </a:r>
            <a:r>
              <a:rPr lang="en-US" b="1" dirty="0" smtClean="0"/>
              <a:t>Size and rotate </a:t>
            </a:r>
            <a:r>
              <a:rPr lang="en-US" dirty="0" smtClean="0"/>
              <a:t>by entering values into the </a:t>
            </a:r>
            <a:r>
              <a:rPr lang="en-US" b="1" dirty="0" smtClean="0"/>
              <a:t>Height</a:t>
            </a:r>
            <a:r>
              <a:rPr lang="en-US" dirty="0" smtClean="0"/>
              <a:t> and </a:t>
            </a:r>
            <a:r>
              <a:rPr lang="en-US" b="1" dirty="0" smtClean="0"/>
              <a:t>Width</a:t>
            </a:r>
            <a:r>
              <a:rPr lang="en-US" dirty="0" smtClean="0"/>
              <a:t> boxes. Crop the picture under </a:t>
            </a:r>
            <a:r>
              <a:rPr lang="en-US" b="1" dirty="0" smtClean="0"/>
              <a:t>Crop from </a:t>
            </a:r>
            <a:r>
              <a:rPr lang="en-US" dirty="0" smtClean="0"/>
              <a:t>by entering values into the </a:t>
            </a:r>
            <a:r>
              <a:rPr lang="en-US" b="1" dirty="0" smtClean="0"/>
              <a:t>Left</a:t>
            </a:r>
            <a:r>
              <a:rPr lang="en-US" dirty="0" smtClean="0"/>
              <a:t>, </a:t>
            </a:r>
            <a:r>
              <a:rPr lang="en-US" b="1" dirty="0" smtClean="0"/>
              <a:t>Right</a:t>
            </a:r>
            <a:r>
              <a:rPr lang="en-US" dirty="0" smtClean="0"/>
              <a:t>, </a:t>
            </a:r>
            <a:r>
              <a:rPr lang="en-US" b="1" dirty="0" smtClean="0"/>
              <a:t>Top</a:t>
            </a:r>
            <a:r>
              <a:rPr lang="en-US" dirty="0" smtClean="0"/>
              <a:t>, and </a:t>
            </a:r>
            <a:r>
              <a:rPr lang="en-US" b="1" dirty="0" smtClean="0"/>
              <a:t>Bottom</a:t>
            </a:r>
            <a:r>
              <a:rPr lang="en-US" dirty="0" smtClean="0"/>
              <a:t> boxes. </a:t>
            </a:r>
          </a:p>
          <a:p>
            <a:pPr marL="228600" indent="-228600" eaLnBrk="1" fontAlgn="auto" hangingPunct="1">
              <a:spcBef>
                <a:spcPts val="0"/>
              </a:spcBef>
              <a:spcAft>
                <a:spcPts val="0"/>
              </a:spcAft>
              <a:buFont typeface="+mj-lt"/>
              <a:buAutoNum type="arabicPeriod"/>
              <a:defRPr/>
            </a:pPr>
            <a:r>
              <a:rPr lang="en-US" dirty="0" smtClean="0"/>
              <a:t>On the </a:t>
            </a:r>
            <a:r>
              <a:rPr lang="en-US" b="1" dirty="0" smtClean="0"/>
              <a:t>Home</a:t>
            </a:r>
            <a:r>
              <a:rPr lang="en-US" dirty="0" smtClean="0"/>
              <a:t> tab, in the </a:t>
            </a:r>
            <a:r>
              <a:rPr lang="en-US" b="1" dirty="0" smtClean="0"/>
              <a:t>Drawing</a:t>
            </a:r>
            <a:r>
              <a:rPr lang="en-US" dirty="0" smtClean="0"/>
              <a:t> group, click </a:t>
            </a:r>
            <a:r>
              <a:rPr lang="en-US" b="1" dirty="0" smtClean="0"/>
              <a:t>Arrange</a:t>
            </a:r>
            <a:r>
              <a:rPr lang="en-US" dirty="0" smtClean="0"/>
              <a:t>,</a:t>
            </a:r>
            <a:r>
              <a:rPr lang="en-US" b="1" dirty="0" smtClean="0"/>
              <a:t> </a:t>
            </a:r>
            <a:r>
              <a:rPr lang="en-US" dirty="0" smtClean="0"/>
              <a:t>point to </a:t>
            </a:r>
            <a:r>
              <a:rPr lang="en-US" b="1" dirty="0" smtClean="0"/>
              <a:t>Align</a:t>
            </a:r>
            <a:r>
              <a:rPr lang="en-US" dirty="0" smtClean="0"/>
              <a:t>, and then do the following: </a:t>
            </a:r>
          </a:p>
          <a:p>
            <a:pPr marL="685800" lvl="1" indent="-228600" eaLnBrk="1" fontAlgn="auto" hangingPunct="1">
              <a:spcBef>
                <a:spcPts val="0"/>
              </a:spcBef>
              <a:spcAft>
                <a:spcPts val="0"/>
              </a:spcAft>
              <a:buFont typeface="+mj-lt"/>
              <a:buAutoNum type="arabicPeriod"/>
              <a:defRPr/>
            </a:pPr>
            <a:r>
              <a:rPr lang="en-US" dirty="0" smtClean="0"/>
              <a:t>Click </a:t>
            </a:r>
            <a:r>
              <a:rPr lang="en-US" b="1" dirty="0" smtClean="0"/>
              <a:t>Align to Slide</a:t>
            </a:r>
            <a:r>
              <a:rPr lang="en-US" dirty="0" smtClean="0"/>
              <a:t>.</a:t>
            </a:r>
          </a:p>
          <a:p>
            <a:pPr marL="685800" lvl="1" indent="-228600" eaLnBrk="1" fontAlgn="auto" hangingPunct="1">
              <a:spcBef>
                <a:spcPts val="0"/>
              </a:spcBef>
              <a:spcAft>
                <a:spcPts val="0"/>
              </a:spcAft>
              <a:buFont typeface="+mj-lt"/>
              <a:buAutoNum type="arabicPeriod"/>
              <a:defRPr/>
            </a:pPr>
            <a:r>
              <a:rPr lang="en-US" dirty="0" smtClean="0"/>
              <a:t>Click </a:t>
            </a:r>
            <a:r>
              <a:rPr lang="en-US" b="1" dirty="0" smtClean="0"/>
              <a:t>Align Center</a:t>
            </a:r>
            <a:r>
              <a:rPr lang="en-US" dirty="0" smtClean="0"/>
              <a:t>.</a:t>
            </a:r>
          </a:p>
          <a:p>
            <a:pPr marL="685800" lvl="1" indent="-228600" eaLnBrk="1" fontAlgn="auto" hangingPunct="1">
              <a:spcBef>
                <a:spcPts val="0"/>
              </a:spcBef>
              <a:spcAft>
                <a:spcPts val="0"/>
              </a:spcAft>
              <a:buFont typeface="+mj-lt"/>
              <a:buAutoNum type="arabicPeriod"/>
              <a:defRPr/>
            </a:pPr>
            <a:r>
              <a:rPr lang="en-US" dirty="0" smtClean="0"/>
              <a:t>Click </a:t>
            </a:r>
            <a:r>
              <a:rPr lang="en-US" b="1" dirty="0" smtClean="0"/>
              <a:t>Align Middle</a:t>
            </a:r>
            <a:r>
              <a:rPr lang="en-US" dirty="0" smtClean="0"/>
              <a:t>.</a:t>
            </a:r>
            <a:r>
              <a:rPr lang="en-US" b="1" dirty="0" smtClean="0"/>
              <a:t> </a:t>
            </a:r>
          </a:p>
          <a:p>
            <a:pPr marL="228600" indent="-228600" eaLnBrk="1" fontAlgn="auto" hangingPunct="1">
              <a:spcBef>
                <a:spcPts val="0"/>
              </a:spcBef>
              <a:spcAft>
                <a:spcPts val="0"/>
              </a:spcAft>
              <a:buFont typeface="+mj-lt"/>
              <a:buAutoNum type="arabicPeriod" startAt="6"/>
              <a:defRPr/>
            </a:pPr>
            <a:r>
              <a:rPr lang="en-US" dirty="0" smtClean="0"/>
              <a:t>On the </a:t>
            </a:r>
            <a:r>
              <a:rPr lang="en-US" b="1" dirty="0" smtClean="0"/>
              <a:t>Home</a:t>
            </a:r>
            <a:r>
              <a:rPr lang="en-US" dirty="0" smtClean="0"/>
              <a:t> tab, in the </a:t>
            </a:r>
            <a:r>
              <a:rPr lang="en-US" b="1" dirty="0" smtClean="0"/>
              <a:t>Drawing</a:t>
            </a:r>
            <a:r>
              <a:rPr lang="en-US" dirty="0" smtClean="0"/>
              <a:t> group, click </a:t>
            </a:r>
            <a:r>
              <a:rPr lang="en-US" b="1" dirty="0" smtClean="0"/>
              <a:t>Shapes</a:t>
            </a:r>
            <a:r>
              <a:rPr lang="en-US" dirty="0" smtClean="0"/>
              <a:t>, and then under </a:t>
            </a:r>
            <a:r>
              <a:rPr lang="en-US" b="1" dirty="0" smtClean="0"/>
              <a:t>Rectangles</a:t>
            </a:r>
            <a:r>
              <a:rPr lang="en-US" dirty="0" smtClean="0"/>
              <a:t> click </a:t>
            </a:r>
            <a:r>
              <a:rPr lang="en-US" b="1" dirty="0" smtClean="0"/>
              <a:t>Rectangle</a:t>
            </a:r>
            <a:r>
              <a:rPr lang="en-US" dirty="0" smtClean="0"/>
              <a:t> (first option from the left).</a:t>
            </a:r>
          </a:p>
          <a:p>
            <a:pPr marL="228600" indent="-228600" eaLnBrk="1" fontAlgn="auto" hangingPunct="1">
              <a:spcBef>
                <a:spcPts val="0"/>
              </a:spcBef>
              <a:spcAft>
                <a:spcPts val="0"/>
              </a:spcAft>
              <a:buFont typeface="+mj-lt"/>
              <a:buAutoNum type="arabicPeriod" startAt="6"/>
              <a:defRPr/>
            </a:pPr>
            <a:r>
              <a:rPr lang="en-US" dirty="0" smtClean="0"/>
              <a:t>On the slide, drag to draw a rectangle.</a:t>
            </a:r>
          </a:p>
          <a:p>
            <a:pPr marL="228600" indent="-228600" eaLnBrk="1" fontAlgn="auto" hangingPunct="1">
              <a:spcBef>
                <a:spcPts val="0"/>
              </a:spcBef>
              <a:spcAft>
                <a:spcPts val="0"/>
              </a:spcAft>
              <a:buFont typeface="+mj-lt"/>
              <a:buAutoNum type="arabicPeriod" startAt="6"/>
              <a:defRPr/>
            </a:pPr>
            <a:r>
              <a:rPr lang="en-US" dirty="0" smtClean="0"/>
              <a:t>Select the rectangle. Under</a:t>
            </a:r>
            <a:r>
              <a:rPr lang="en-US" b="1" dirty="0" smtClean="0"/>
              <a:t> Drawing</a:t>
            </a:r>
            <a:r>
              <a:rPr lang="en-US" dirty="0" smtClean="0"/>
              <a:t> </a:t>
            </a:r>
            <a:r>
              <a:rPr lang="en-US" b="1" dirty="0" smtClean="0"/>
              <a:t>Tools</a:t>
            </a:r>
            <a:r>
              <a:rPr lang="en-US" dirty="0" smtClean="0"/>
              <a:t>, on the </a:t>
            </a:r>
            <a:r>
              <a:rPr lang="en-US" b="1" dirty="0" smtClean="0"/>
              <a:t>Format </a:t>
            </a:r>
            <a:r>
              <a:rPr lang="en-US" dirty="0" smtClean="0"/>
              <a:t>tab, in the </a:t>
            </a:r>
            <a:r>
              <a:rPr lang="en-US" b="1" dirty="0" smtClean="0"/>
              <a:t>Size</a:t>
            </a:r>
            <a:r>
              <a:rPr lang="en-US" dirty="0" smtClean="0"/>
              <a:t> group, do the following:</a:t>
            </a:r>
          </a:p>
          <a:p>
            <a:pPr marL="685800" lvl="1" indent="-228600" eaLnBrk="1" fontAlgn="auto" hangingPunct="1">
              <a:spcBef>
                <a:spcPts val="0"/>
              </a:spcBef>
              <a:spcAft>
                <a:spcPts val="0"/>
              </a:spcAft>
              <a:buFont typeface="Arial" pitchFamily="34" charset="0"/>
              <a:buChar char="•"/>
              <a:defRPr/>
            </a:pPr>
            <a:r>
              <a:rPr lang="en-US" dirty="0" smtClean="0"/>
              <a:t>In the in the </a:t>
            </a:r>
            <a:r>
              <a:rPr lang="en-US" b="1" dirty="0" smtClean="0"/>
              <a:t>Shape Height </a:t>
            </a:r>
            <a:r>
              <a:rPr lang="en-US" dirty="0" smtClean="0"/>
              <a:t>box, enter </a:t>
            </a:r>
            <a:r>
              <a:rPr lang="en-US" b="1" dirty="0" smtClean="0"/>
              <a:t>0.05”</a:t>
            </a:r>
            <a:r>
              <a:rPr lang="en-US" dirty="0" smtClean="0"/>
              <a:t>.</a:t>
            </a:r>
          </a:p>
          <a:p>
            <a:pPr marL="685800" lvl="1" indent="-228600" eaLnBrk="1" fontAlgn="auto" hangingPunct="1">
              <a:spcBef>
                <a:spcPts val="0"/>
              </a:spcBef>
              <a:spcAft>
                <a:spcPts val="0"/>
              </a:spcAft>
              <a:buFont typeface="Arial" pitchFamily="34" charset="0"/>
              <a:buChar char="•"/>
              <a:defRPr/>
            </a:pPr>
            <a:r>
              <a:rPr lang="en-US" dirty="0" smtClean="0"/>
              <a:t>In the </a:t>
            </a:r>
            <a:r>
              <a:rPr lang="en-US" b="1" dirty="0" smtClean="0"/>
              <a:t>Shape Width </a:t>
            </a:r>
            <a:r>
              <a:rPr lang="en-US" dirty="0" smtClean="0"/>
              <a:t>box, enter </a:t>
            </a:r>
            <a:r>
              <a:rPr lang="en-US" b="1" dirty="0" smtClean="0"/>
              <a:t>10.3”</a:t>
            </a:r>
            <a:r>
              <a:rPr lang="en-US" dirty="0" smtClean="0"/>
              <a:t>.</a:t>
            </a:r>
          </a:p>
          <a:p>
            <a:pPr marL="228600" indent="-228600" eaLnBrk="1" fontAlgn="auto" hangingPunct="1">
              <a:spcBef>
                <a:spcPts val="0"/>
              </a:spcBef>
              <a:spcAft>
                <a:spcPts val="0"/>
              </a:spcAft>
              <a:buFont typeface="+mj-lt"/>
              <a:buAutoNum type="arabicPeriod" startAt="6"/>
              <a:defRPr/>
            </a:pPr>
            <a:r>
              <a:rPr lang="en-US" dirty="0" smtClean="0"/>
              <a:t>Under</a:t>
            </a:r>
            <a:r>
              <a:rPr lang="en-US" b="1" dirty="0" smtClean="0"/>
              <a:t> Drawing</a:t>
            </a:r>
            <a:r>
              <a:rPr lang="en-US" dirty="0" smtClean="0"/>
              <a:t> </a:t>
            </a:r>
            <a:r>
              <a:rPr lang="en-US" b="1" dirty="0" smtClean="0"/>
              <a:t>Tools</a:t>
            </a:r>
            <a:r>
              <a:rPr lang="en-US" dirty="0" smtClean="0"/>
              <a:t>, on the </a:t>
            </a:r>
            <a:r>
              <a:rPr lang="en-US" b="1" dirty="0" smtClean="0"/>
              <a:t>Format </a:t>
            </a:r>
            <a:r>
              <a:rPr lang="en-US" dirty="0" smtClean="0"/>
              <a:t>tab, in the </a:t>
            </a:r>
            <a:r>
              <a:rPr lang="en-US" b="1" dirty="0" smtClean="0"/>
              <a:t>Shape Styles</a:t>
            </a:r>
            <a:r>
              <a:rPr lang="en-US" dirty="0" smtClean="0"/>
              <a:t> group, click the arrow next to </a:t>
            </a:r>
            <a:r>
              <a:rPr lang="en-US" b="1" dirty="0" smtClean="0"/>
              <a:t>Shape Fill</a:t>
            </a:r>
            <a:r>
              <a:rPr lang="en-US" dirty="0" smtClean="0"/>
              <a:t>, and then click </a:t>
            </a:r>
            <a:r>
              <a:rPr lang="en-US" b="1" dirty="0" smtClean="0"/>
              <a:t>Blue, Accent 1 </a:t>
            </a:r>
            <a:r>
              <a:rPr lang="en-US" dirty="0" smtClean="0"/>
              <a:t>(first row, fifth option from the left).</a:t>
            </a:r>
          </a:p>
          <a:p>
            <a:pPr marL="228600" indent="-228600" eaLnBrk="1" fontAlgn="auto" hangingPunct="1">
              <a:spcBef>
                <a:spcPts val="0"/>
              </a:spcBef>
              <a:spcAft>
                <a:spcPts val="0"/>
              </a:spcAft>
              <a:buFont typeface="+mj-lt"/>
              <a:buAutoNum type="arabicPeriod" startAt="6"/>
              <a:defRPr/>
            </a:pPr>
            <a:r>
              <a:rPr lang="en-US" dirty="0" smtClean="0"/>
              <a:t>Under</a:t>
            </a:r>
            <a:r>
              <a:rPr lang="en-US" b="1" dirty="0" smtClean="0"/>
              <a:t> Drawing</a:t>
            </a:r>
            <a:r>
              <a:rPr lang="en-US" dirty="0" smtClean="0"/>
              <a:t> </a:t>
            </a:r>
            <a:r>
              <a:rPr lang="en-US" b="1" dirty="0" smtClean="0"/>
              <a:t>Tools</a:t>
            </a:r>
            <a:r>
              <a:rPr lang="en-US" dirty="0" smtClean="0"/>
              <a:t>, on the </a:t>
            </a:r>
            <a:r>
              <a:rPr lang="en-US" b="1" dirty="0" smtClean="0"/>
              <a:t>Format </a:t>
            </a:r>
            <a:r>
              <a:rPr lang="en-US" dirty="0" smtClean="0"/>
              <a:t>tab, in the </a:t>
            </a:r>
            <a:r>
              <a:rPr lang="en-US" b="1" dirty="0" smtClean="0"/>
              <a:t>Shape Styles</a:t>
            </a:r>
            <a:r>
              <a:rPr lang="en-US" dirty="0" smtClean="0"/>
              <a:t> group, click </a:t>
            </a:r>
            <a:r>
              <a:rPr lang="en-US" b="1" dirty="0" smtClean="0"/>
              <a:t>Shape Effects</a:t>
            </a:r>
            <a:r>
              <a:rPr lang="en-US" dirty="0" smtClean="0"/>
              <a:t>, point to </a:t>
            </a:r>
            <a:r>
              <a:rPr lang="en-US" b="1" dirty="0" smtClean="0"/>
              <a:t>Preset, </a:t>
            </a:r>
            <a:r>
              <a:rPr lang="en-US" dirty="0" smtClean="0"/>
              <a:t>and then under </a:t>
            </a:r>
            <a:r>
              <a:rPr lang="en-US" b="1" dirty="0" smtClean="0"/>
              <a:t>Presets</a:t>
            </a:r>
            <a:r>
              <a:rPr lang="en-US" dirty="0" smtClean="0"/>
              <a:t>, click </a:t>
            </a:r>
            <a:r>
              <a:rPr lang="en-US" b="1" dirty="0" smtClean="0"/>
              <a:t>Preset 8 </a:t>
            </a:r>
            <a:r>
              <a:rPr lang="en-US" dirty="0" smtClean="0"/>
              <a:t>(second row, fourth option from the left).</a:t>
            </a:r>
          </a:p>
          <a:p>
            <a:pPr marL="228600" indent="-228600" eaLnBrk="1" fontAlgn="auto" hangingPunct="1">
              <a:spcBef>
                <a:spcPts val="0"/>
              </a:spcBef>
              <a:spcAft>
                <a:spcPts val="0"/>
              </a:spcAft>
              <a:buFont typeface="+mj-lt"/>
              <a:buAutoNum type="arabicPeriod" startAt="6"/>
              <a:defRPr/>
            </a:pPr>
            <a:r>
              <a:rPr lang="en-US" dirty="0" smtClean="0"/>
              <a:t>Select the rectangle. On the </a:t>
            </a:r>
            <a:r>
              <a:rPr lang="en-US" b="1" dirty="0" smtClean="0"/>
              <a:t>Home </a:t>
            </a:r>
            <a:r>
              <a:rPr lang="en-US" dirty="0" smtClean="0"/>
              <a:t>tab, in the </a:t>
            </a:r>
            <a:r>
              <a:rPr lang="en-US" b="1" dirty="0" smtClean="0"/>
              <a:t>Clipboard </a:t>
            </a:r>
            <a:r>
              <a:rPr lang="en-US" dirty="0" smtClean="0"/>
              <a:t>group, click the arrow under </a:t>
            </a:r>
            <a:r>
              <a:rPr lang="en-US" b="1" dirty="0" smtClean="0"/>
              <a:t>Paste</a:t>
            </a:r>
            <a:r>
              <a:rPr lang="en-US" dirty="0" smtClean="0"/>
              <a:t>,</a:t>
            </a:r>
            <a:r>
              <a:rPr lang="en-US" b="1" dirty="0" smtClean="0"/>
              <a:t> </a:t>
            </a:r>
            <a:r>
              <a:rPr lang="en-US" dirty="0" smtClean="0"/>
              <a:t>and then click </a:t>
            </a:r>
            <a:r>
              <a:rPr lang="en-US" b="1" dirty="0" smtClean="0"/>
              <a:t>Duplicate</a:t>
            </a:r>
            <a:r>
              <a:rPr lang="en-US" dirty="0" smtClean="0"/>
              <a:t>.</a:t>
            </a:r>
            <a:r>
              <a:rPr lang="en-US" b="1" dirty="0" smtClean="0"/>
              <a:t> </a:t>
            </a:r>
            <a:r>
              <a:rPr lang="en-US" dirty="0" smtClean="0"/>
              <a:t>Repeat this process two more times for a total of four rectangles.</a:t>
            </a:r>
          </a:p>
          <a:p>
            <a:pPr marL="228600" indent="-228600" eaLnBrk="1" fontAlgn="auto" hangingPunct="1">
              <a:spcBef>
                <a:spcPts val="0"/>
              </a:spcBef>
              <a:spcAft>
                <a:spcPts val="0"/>
              </a:spcAft>
              <a:buFont typeface="+mj-lt"/>
              <a:buAutoNum type="arabicPeriod" startAt="6"/>
              <a:defRPr/>
            </a:pPr>
            <a:r>
              <a:rPr lang="en-US" dirty="0" smtClean="0"/>
              <a:t>Drag one of the rectangles until the bottom edge of the rectangle meets the top edge of the picture.</a:t>
            </a:r>
          </a:p>
          <a:p>
            <a:pPr marL="228600" indent="-228600" eaLnBrk="1" fontAlgn="auto" hangingPunct="1">
              <a:spcBef>
                <a:spcPts val="0"/>
              </a:spcBef>
              <a:spcAft>
                <a:spcPts val="0"/>
              </a:spcAft>
              <a:buFont typeface="+mj-lt"/>
              <a:buAutoNum type="arabicPeriod" startAt="6"/>
              <a:defRPr/>
            </a:pPr>
            <a:r>
              <a:rPr lang="en-US" dirty="0" smtClean="0"/>
              <a:t>Drag another rectangle until the top edge of the rectangle meets the bottom edge of the picture.</a:t>
            </a:r>
          </a:p>
          <a:p>
            <a:pPr marL="228600" indent="-228600" eaLnBrk="1" fontAlgn="auto" hangingPunct="1">
              <a:spcBef>
                <a:spcPts val="0"/>
              </a:spcBef>
              <a:spcAft>
                <a:spcPts val="0"/>
              </a:spcAft>
              <a:buFont typeface="+mj-lt"/>
              <a:buAutoNum type="arabicPeriod" startAt="6"/>
              <a:defRPr/>
            </a:pPr>
            <a:r>
              <a:rPr lang="en-US" dirty="0" smtClean="0"/>
              <a:t>Press and hold CTRL, and then select the other two rectangles. Under</a:t>
            </a:r>
            <a:r>
              <a:rPr lang="en-US" b="1" dirty="0" smtClean="0"/>
              <a:t> Drawing</a:t>
            </a:r>
            <a:r>
              <a:rPr lang="en-US" dirty="0" smtClean="0"/>
              <a:t> </a:t>
            </a:r>
            <a:r>
              <a:rPr lang="en-US" b="1" dirty="0" smtClean="0"/>
              <a:t>Tools</a:t>
            </a:r>
            <a:r>
              <a:rPr lang="en-US" dirty="0" smtClean="0"/>
              <a:t>, on the </a:t>
            </a:r>
            <a:r>
              <a:rPr lang="en-US" b="1" dirty="0" smtClean="0"/>
              <a:t>Format </a:t>
            </a:r>
            <a:r>
              <a:rPr lang="en-US" dirty="0" smtClean="0"/>
              <a:t>tab, in the </a:t>
            </a:r>
            <a:r>
              <a:rPr lang="en-US" b="1" dirty="0" smtClean="0"/>
              <a:t>Size</a:t>
            </a:r>
            <a:r>
              <a:rPr lang="en-US" dirty="0" smtClean="0"/>
              <a:t> group, do the following: </a:t>
            </a:r>
          </a:p>
          <a:p>
            <a:pPr marL="685800" lvl="1" indent="-228600" eaLnBrk="1" fontAlgn="auto" hangingPunct="1">
              <a:spcBef>
                <a:spcPts val="0"/>
              </a:spcBef>
              <a:spcAft>
                <a:spcPts val="0"/>
              </a:spcAft>
              <a:buFont typeface="Arial" pitchFamily="34" charset="0"/>
              <a:buChar char="•"/>
              <a:defRPr/>
            </a:pPr>
            <a:r>
              <a:rPr lang="en-US" dirty="0" smtClean="0"/>
              <a:t>In the in the </a:t>
            </a:r>
            <a:r>
              <a:rPr lang="en-US" b="1" dirty="0" smtClean="0"/>
              <a:t>Shape Height </a:t>
            </a:r>
            <a:r>
              <a:rPr lang="en-US" dirty="0" smtClean="0"/>
              <a:t>box, enter </a:t>
            </a:r>
            <a:r>
              <a:rPr lang="en-US" b="1" dirty="0" smtClean="0"/>
              <a:t>7.8”</a:t>
            </a:r>
            <a:r>
              <a:rPr lang="en-US" dirty="0" smtClean="0"/>
              <a:t>.</a:t>
            </a:r>
          </a:p>
          <a:p>
            <a:pPr marL="685800" lvl="1" indent="-228600" eaLnBrk="1" fontAlgn="auto" hangingPunct="1">
              <a:spcBef>
                <a:spcPts val="0"/>
              </a:spcBef>
              <a:spcAft>
                <a:spcPts val="0"/>
              </a:spcAft>
              <a:buFont typeface="Arial" pitchFamily="34" charset="0"/>
              <a:buChar char="•"/>
              <a:defRPr/>
            </a:pPr>
            <a:r>
              <a:rPr lang="en-US" dirty="0" smtClean="0"/>
              <a:t>In the </a:t>
            </a:r>
            <a:r>
              <a:rPr lang="en-US" b="1" dirty="0" smtClean="0"/>
              <a:t>Shape Width </a:t>
            </a:r>
            <a:r>
              <a:rPr lang="en-US" dirty="0" smtClean="0"/>
              <a:t>box, enter </a:t>
            </a:r>
            <a:r>
              <a:rPr lang="en-US" b="1" dirty="0" smtClean="0"/>
              <a:t>0.05”</a:t>
            </a:r>
            <a:r>
              <a:rPr lang="en-US" dirty="0" smtClean="0"/>
              <a:t>.</a:t>
            </a:r>
          </a:p>
          <a:p>
            <a:pPr marL="228600" indent="-228600" eaLnBrk="1" fontAlgn="auto" hangingPunct="1">
              <a:spcBef>
                <a:spcPts val="0"/>
              </a:spcBef>
              <a:spcAft>
                <a:spcPts val="0"/>
              </a:spcAft>
              <a:buFont typeface="+mj-lt"/>
              <a:buAutoNum type="arabicPeriod" startAt="15"/>
              <a:defRPr/>
            </a:pPr>
            <a:r>
              <a:rPr lang="en-US" dirty="0" smtClean="0"/>
              <a:t>Drag one of the vertical rectangles until the right edge of the rectangle meets the left edge of the picture.</a:t>
            </a:r>
          </a:p>
          <a:p>
            <a:pPr marL="228600" indent="-228600" eaLnBrk="1" fontAlgn="auto" hangingPunct="1">
              <a:spcBef>
                <a:spcPts val="0"/>
              </a:spcBef>
              <a:spcAft>
                <a:spcPts val="0"/>
              </a:spcAft>
              <a:buFont typeface="+mj-lt"/>
              <a:buAutoNum type="arabicPeriod" startAt="15"/>
              <a:defRPr/>
            </a:pPr>
            <a:r>
              <a:rPr lang="en-US" dirty="0" smtClean="0"/>
              <a:t>Drag the other vertical rectangle until the left edge of the rectangle meets the right edge of the picture. </a:t>
            </a:r>
          </a:p>
          <a:p>
            <a:pPr marL="228600" indent="-228600" eaLnBrk="1" fontAlgn="auto" hangingPunct="1">
              <a:spcBef>
                <a:spcPts val="0"/>
              </a:spcBef>
              <a:spcAft>
                <a:spcPts val="0"/>
              </a:spcAft>
              <a:buFont typeface="+mj-lt"/>
              <a:buAutoNum type="arabicPeriod" startAt="15"/>
              <a:defRPr/>
            </a:pPr>
            <a:r>
              <a:rPr lang="en-US" dirty="0" smtClean="0"/>
              <a:t>Press and hold CTRL, and then select both of the horizontal (top and bottom) rectangles. On the </a:t>
            </a:r>
            <a:r>
              <a:rPr lang="en-US" b="1" dirty="0" smtClean="0"/>
              <a:t>Home</a:t>
            </a:r>
            <a:r>
              <a:rPr lang="en-US" dirty="0" smtClean="0"/>
              <a:t> tab, in the </a:t>
            </a:r>
            <a:r>
              <a:rPr lang="en-US" b="1" dirty="0" smtClean="0"/>
              <a:t>Drawing</a:t>
            </a:r>
            <a:r>
              <a:rPr lang="en-US" dirty="0" smtClean="0"/>
              <a:t> group, click </a:t>
            </a:r>
            <a:r>
              <a:rPr lang="en-US" b="1" dirty="0" smtClean="0"/>
              <a:t>Arrange</a:t>
            </a:r>
            <a:r>
              <a:rPr lang="en-US" dirty="0" smtClean="0"/>
              <a:t>, point to </a:t>
            </a:r>
            <a:r>
              <a:rPr lang="en-US" b="1" dirty="0" smtClean="0"/>
              <a:t>Align</a:t>
            </a:r>
            <a:r>
              <a:rPr lang="en-US" dirty="0" smtClean="0"/>
              <a:t>, and then do the following:</a:t>
            </a:r>
          </a:p>
          <a:p>
            <a:pPr marL="685800" lvl="1" indent="-228600" eaLnBrk="1" fontAlgn="auto" hangingPunct="1">
              <a:spcBef>
                <a:spcPts val="0"/>
              </a:spcBef>
              <a:spcAft>
                <a:spcPts val="0"/>
              </a:spcAft>
              <a:buFont typeface="+mj-lt"/>
              <a:buAutoNum type="arabicPeriod"/>
              <a:defRPr/>
            </a:pPr>
            <a:r>
              <a:rPr lang="en-US" dirty="0" smtClean="0"/>
              <a:t>Click </a:t>
            </a:r>
            <a:r>
              <a:rPr lang="en-US" b="1" dirty="0" smtClean="0"/>
              <a:t>Align to Slide</a:t>
            </a:r>
            <a:r>
              <a:rPr lang="en-US" dirty="0" smtClean="0"/>
              <a:t>.</a:t>
            </a:r>
          </a:p>
          <a:p>
            <a:pPr marL="685800" lvl="1" indent="-228600" eaLnBrk="1" fontAlgn="auto" hangingPunct="1">
              <a:spcBef>
                <a:spcPts val="0"/>
              </a:spcBef>
              <a:spcAft>
                <a:spcPts val="0"/>
              </a:spcAft>
              <a:buFont typeface="+mj-lt"/>
              <a:buAutoNum type="arabicPeriod"/>
              <a:defRPr/>
            </a:pPr>
            <a:r>
              <a:rPr lang="en-US" dirty="0" smtClean="0"/>
              <a:t>Click </a:t>
            </a:r>
            <a:r>
              <a:rPr lang="en-US" b="1" dirty="0" smtClean="0"/>
              <a:t>Align</a:t>
            </a:r>
            <a:r>
              <a:rPr lang="en-US" dirty="0" smtClean="0"/>
              <a:t> </a:t>
            </a:r>
            <a:r>
              <a:rPr lang="en-US" b="1" dirty="0" smtClean="0"/>
              <a:t>Center</a:t>
            </a:r>
            <a:r>
              <a:rPr lang="en-US" dirty="0" smtClean="0"/>
              <a:t>.</a:t>
            </a:r>
          </a:p>
          <a:p>
            <a:pPr marL="228600" indent="-228600" eaLnBrk="1" fontAlgn="auto" hangingPunct="1">
              <a:spcBef>
                <a:spcPts val="0"/>
              </a:spcBef>
              <a:spcAft>
                <a:spcPts val="0"/>
              </a:spcAft>
              <a:buFont typeface="+mj-lt"/>
              <a:buAutoNum type="arabicPeriod" startAt="15"/>
              <a:defRPr/>
            </a:pPr>
            <a:r>
              <a:rPr lang="en-US" dirty="0" smtClean="0"/>
              <a:t>Press and hold CTRL, and then select both of the vertical (left and right) rectangles. On the </a:t>
            </a:r>
            <a:r>
              <a:rPr lang="en-US" b="1" dirty="0" smtClean="0"/>
              <a:t>Home</a:t>
            </a:r>
            <a:r>
              <a:rPr lang="en-US" dirty="0" smtClean="0"/>
              <a:t> tab, in the </a:t>
            </a:r>
            <a:r>
              <a:rPr lang="en-US" b="1" dirty="0" smtClean="0"/>
              <a:t>Drawing</a:t>
            </a:r>
            <a:r>
              <a:rPr lang="en-US" dirty="0" smtClean="0"/>
              <a:t> group, click </a:t>
            </a:r>
            <a:r>
              <a:rPr lang="en-US" b="1" dirty="0" smtClean="0"/>
              <a:t>Arrange</a:t>
            </a:r>
            <a:r>
              <a:rPr lang="en-US" dirty="0" smtClean="0"/>
              <a:t>, point to </a:t>
            </a:r>
            <a:r>
              <a:rPr lang="en-US" b="1" dirty="0" smtClean="0"/>
              <a:t>Align</a:t>
            </a:r>
            <a:r>
              <a:rPr lang="en-US" dirty="0" smtClean="0"/>
              <a:t>, and then do the following:</a:t>
            </a:r>
          </a:p>
          <a:p>
            <a:pPr marL="685800" lvl="1" indent="-228600" eaLnBrk="1" fontAlgn="auto" hangingPunct="1">
              <a:spcBef>
                <a:spcPts val="0"/>
              </a:spcBef>
              <a:spcAft>
                <a:spcPts val="0"/>
              </a:spcAft>
              <a:buFont typeface="+mj-lt"/>
              <a:buAutoNum type="arabicPeriod"/>
              <a:defRPr/>
            </a:pPr>
            <a:r>
              <a:rPr lang="en-US" dirty="0" smtClean="0"/>
              <a:t>Click </a:t>
            </a:r>
            <a:r>
              <a:rPr lang="en-US" b="1" dirty="0" smtClean="0"/>
              <a:t>Align to Slide</a:t>
            </a:r>
            <a:r>
              <a:rPr lang="en-US" dirty="0" smtClean="0"/>
              <a:t>.</a:t>
            </a:r>
          </a:p>
          <a:p>
            <a:pPr marL="685800" lvl="1" indent="-228600" eaLnBrk="1" fontAlgn="auto" hangingPunct="1">
              <a:spcBef>
                <a:spcPts val="0"/>
              </a:spcBef>
              <a:spcAft>
                <a:spcPts val="0"/>
              </a:spcAft>
              <a:buFont typeface="+mj-lt"/>
              <a:buAutoNum type="arabicPeriod"/>
              <a:defRPr/>
            </a:pPr>
            <a:r>
              <a:rPr lang="en-US" dirty="0" smtClean="0"/>
              <a:t>Click </a:t>
            </a:r>
            <a:r>
              <a:rPr lang="en-US" b="1" dirty="0" smtClean="0"/>
              <a:t>Align</a:t>
            </a:r>
            <a:r>
              <a:rPr lang="en-US" dirty="0" smtClean="0"/>
              <a:t> </a:t>
            </a:r>
            <a:r>
              <a:rPr lang="en-US" b="1" dirty="0" smtClean="0"/>
              <a:t>Middle</a:t>
            </a:r>
            <a:r>
              <a:rPr lang="en-US" dirty="0" smtClean="0"/>
              <a:t>.</a:t>
            </a:r>
          </a:p>
          <a:p>
            <a:pPr eaLnBrk="1" fontAlgn="auto" hangingPunct="1">
              <a:spcBef>
                <a:spcPts val="0"/>
              </a:spcBef>
              <a:spcAft>
                <a:spcPts val="0"/>
              </a:spcAft>
              <a:defRPr/>
            </a:pPr>
            <a:endParaRPr lang="en-US" dirty="0" smtClean="0"/>
          </a:p>
          <a:p>
            <a:pPr eaLnBrk="1" fontAlgn="auto" hangingPunct="1">
              <a:spcBef>
                <a:spcPts val="0"/>
              </a:spcBef>
              <a:spcAft>
                <a:spcPts val="0"/>
              </a:spcAft>
              <a:defRPr/>
            </a:pPr>
            <a:endParaRPr lang="en-US" dirty="0" smtClean="0"/>
          </a:p>
          <a:p>
            <a:pPr eaLnBrk="1" fontAlgn="auto" hangingPunct="1">
              <a:spcBef>
                <a:spcPts val="0"/>
              </a:spcBef>
              <a:spcAft>
                <a:spcPts val="0"/>
              </a:spcAft>
              <a:defRPr/>
            </a:pPr>
            <a:r>
              <a:rPr lang="en-US" dirty="0" smtClean="0"/>
              <a:t>To reproduce the animation effects on this slide, do the following:</a:t>
            </a:r>
          </a:p>
          <a:p>
            <a:pPr marL="228600" indent="-228600" eaLnBrk="1" fontAlgn="auto" hangingPunct="1">
              <a:spcBef>
                <a:spcPts val="0"/>
              </a:spcBef>
              <a:spcAft>
                <a:spcPts val="0"/>
              </a:spcAft>
              <a:buFont typeface="+mj-lt"/>
              <a:buAutoNum type="arabicPeriod"/>
              <a:defRPr/>
            </a:pPr>
            <a:r>
              <a:rPr lang="en-US" dirty="0" smtClean="0"/>
              <a:t>On the </a:t>
            </a:r>
            <a:r>
              <a:rPr lang="en-US" b="1" dirty="0" smtClean="0"/>
              <a:t>Animations</a:t>
            </a:r>
            <a:r>
              <a:rPr lang="en-US" dirty="0" smtClean="0"/>
              <a:t> tab, in the </a:t>
            </a:r>
            <a:r>
              <a:rPr lang="en-US" b="1" dirty="0" smtClean="0"/>
              <a:t>Animations</a:t>
            </a:r>
            <a:r>
              <a:rPr lang="en-US" dirty="0" smtClean="0"/>
              <a:t> group, click </a:t>
            </a:r>
            <a:r>
              <a:rPr lang="en-US" b="1" dirty="0" smtClean="0"/>
              <a:t>Custom</a:t>
            </a:r>
            <a:r>
              <a:rPr lang="en-US" dirty="0" smtClean="0"/>
              <a:t> </a:t>
            </a:r>
            <a:r>
              <a:rPr lang="en-US" b="1" dirty="0" smtClean="0"/>
              <a:t>Animation</a:t>
            </a:r>
            <a:r>
              <a:rPr lang="en-US" dirty="0" smtClean="0"/>
              <a:t>.</a:t>
            </a:r>
          </a:p>
          <a:p>
            <a:pPr marL="228600" indent="-228600" eaLnBrk="1" fontAlgn="auto" hangingPunct="1">
              <a:spcBef>
                <a:spcPts val="0"/>
              </a:spcBef>
              <a:spcAft>
                <a:spcPts val="0"/>
              </a:spcAft>
              <a:buFont typeface="+mj-lt"/>
              <a:buAutoNum type="arabicPeriod"/>
              <a:defRPr/>
            </a:pPr>
            <a:r>
              <a:rPr lang="en-US" dirty="0" smtClean="0"/>
              <a:t>Press and hold CTRL, and then select the four rectangles on the slide. In the </a:t>
            </a:r>
            <a:r>
              <a:rPr lang="en-US" b="1" dirty="0" smtClean="0"/>
              <a:t>Custom</a:t>
            </a:r>
            <a:r>
              <a:rPr lang="en-US" dirty="0" smtClean="0"/>
              <a:t> </a:t>
            </a:r>
            <a:r>
              <a:rPr lang="en-US" b="1" dirty="0" smtClean="0"/>
              <a:t>Animation</a:t>
            </a:r>
            <a:r>
              <a:rPr lang="en-US" dirty="0" smtClean="0"/>
              <a:t> task pane, do the following:</a:t>
            </a:r>
          </a:p>
          <a:p>
            <a:pPr marL="685800" lvl="1" indent="-228600" eaLnBrk="1" fontAlgn="auto" hangingPunct="1">
              <a:spcBef>
                <a:spcPts val="0"/>
              </a:spcBef>
              <a:spcAft>
                <a:spcPts val="0"/>
              </a:spcAft>
              <a:buFont typeface="+mj-lt"/>
              <a:buAutoNum type="arabicPeriod"/>
              <a:defRPr/>
            </a:pPr>
            <a:r>
              <a:rPr lang="en-US" dirty="0" smtClean="0"/>
              <a:t>Click </a:t>
            </a:r>
            <a:r>
              <a:rPr lang="en-US" b="1" dirty="0" smtClean="0"/>
              <a:t>Add Effect</a:t>
            </a:r>
            <a:r>
              <a:rPr lang="en-US" dirty="0" smtClean="0"/>
              <a:t>, point to </a:t>
            </a:r>
            <a:r>
              <a:rPr lang="en-US" b="1" dirty="0" smtClean="0"/>
              <a:t>Entrance</a:t>
            </a:r>
            <a:r>
              <a:rPr lang="en-US" dirty="0" smtClean="0"/>
              <a:t>, and then click </a:t>
            </a:r>
            <a:r>
              <a:rPr lang="en-US" b="1" dirty="0" smtClean="0"/>
              <a:t>More</a:t>
            </a:r>
            <a:r>
              <a:rPr lang="en-US" dirty="0" smtClean="0"/>
              <a:t> </a:t>
            </a:r>
            <a:r>
              <a:rPr lang="en-US" b="1" dirty="0" smtClean="0"/>
              <a:t>Effects</a:t>
            </a:r>
            <a:r>
              <a:rPr lang="en-US" dirty="0" smtClean="0"/>
              <a:t>. In the </a:t>
            </a:r>
            <a:r>
              <a:rPr lang="en-US" b="1" dirty="0" smtClean="0"/>
              <a:t>Add Entrance Effect </a:t>
            </a:r>
            <a:r>
              <a:rPr lang="en-US" dirty="0" smtClean="0"/>
              <a:t>dialog box,</a:t>
            </a:r>
            <a:r>
              <a:rPr lang="en-US" b="1" dirty="0" smtClean="0"/>
              <a:t> </a:t>
            </a:r>
            <a:r>
              <a:rPr lang="en-US" dirty="0" smtClean="0"/>
              <a:t>under </a:t>
            </a:r>
            <a:r>
              <a:rPr lang="en-US" b="1" dirty="0" smtClean="0"/>
              <a:t>Basic</a:t>
            </a:r>
            <a:r>
              <a:rPr lang="en-US" dirty="0" smtClean="0"/>
              <a:t>, click </a:t>
            </a:r>
            <a:r>
              <a:rPr lang="en-US" b="1" dirty="0" smtClean="0"/>
              <a:t>Fly In</a:t>
            </a:r>
            <a:r>
              <a:rPr lang="en-US" dirty="0" smtClean="0"/>
              <a:t>, and then click </a:t>
            </a:r>
            <a:r>
              <a:rPr lang="en-US" b="1" dirty="0" smtClean="0"/>
              <a:t>OK</a:t>
            </a:r>
            <a:r>
              <a:rPr lang="en-US" dirty="0" smtClean="0"/>
              <a:t>.</a:t>
            </a:r>
          </a:p>
          <a:p>
            <a:pPr marL="685800" lvl="1" indent="-228600" eaLnBrk="1" fontAlgn="auto" hangingPunct="1">
              <a:spcBef>
                <a:spcPts val="0"/>
              </a:spcBef>
              <a:spcAft>
                <a:spcPts val="0"/>
              </a:spcAft>
              <a:buFont typeface="+mj-lt"/>
              <a:buAutoNum type="arabicPeriod"/>
              <a:defRPr/>
            </a:pPr>
            <a:r>
              <a:rPr lang="en-US" dirty="0" smtClean="0"/>
              <a:t>Under </a:t>
            </a:r>
            <a:r>
              <a:rPr lang="en-US" b="1" dirty="0" smtClean="0"/>
              <a:t>Modify: Fly In</a:t>
            </a:r>
            <a:r>
              <a:rPr lang="en-US" dirty="0" smtClean="0"/>
              <a:t>, in the </a:t>
            </a:r>
            <a:r>
              <a:rPr lang="en-US" b="1" dirty="0" smtClean="0"/>
              <a:t>Start </a:t>
            </a:r>
            <a:r>
              <a:rPr lang="en-US" dirty="0" smtClean="0"/>
              <a:t>list, select </a:t>
            </a:r>
            <a:r>
              <a:rPr lang="en-US" b="1" dirty="0" smtClean="0"/>
              <a:t>With Previous</a:t>
            </a:r>
            <a:r>
              <a:rPr lang="en-US" dirty="0" smtClean="0"/>
              <a:t>.</a:t>
            </a:r>
          </a:p>
          <a:p>
            <a:pPr marL="685800" lvl="1" indent="-228600" eaLnBrk="1" fontAlgn="auto" hangingPunct="1">
              <a:spcBef>
                <a:spcPts val="0"/>
              </a:spcBef>
              <a:spcAft>
                <a:spcPts val="0"/>
              </a:spcAft>
              <a:buFont typeface="+mj-lt"/>
              <a:buAutoNum type="arabicPeriod"/>
              <a:defRPr/>
            </a:pPr>
            <a:r>
              <a:rPr lang="en-US" dirty="0" smtClean="0"/>
              <a:t>Under </a:t>
            </a:r>
            <a:r>
              <a:rPr lang="en-US" b="1" dirty="0" smtClean="0"/>
              <a:t>Modify: Fly In</a:t>
            </a:r>
            <a:r>
              <a:rPr lang="en-US" dirty="0" smtClean="0"/>
              <a:t>, in the </a:t>
            </a:r>
            <a:r>
              <a:rPr lang="en-US" b="1" dirty="0" smtClean="0"/>
              <a:t>Speed </a:t>
            </a:r>
            <a:r>
              <a:rPr lang="en-US" dirty="0" smtClean="0"/>
              <a:t>list, select </a:t>
            </a:r>
            <a:r>
              <a:rPr lang="en-US" b="1" dirty="0" smtClean="0"/>
              <a:t>Medium</a:t>
            </a:r>
            <a:r>
              <a:rPr lang="en-US" dirty="0" smtClean="0"/>
              <a:t>.</a:t>
            </a:r>
          </a:p>
          <a:p>
            <a:pPr marL="228600" indent="-228600" eaLnBrk="1" fontAlgn="auto" hangingPunct="1">
              <a:spcBef>
                <a:spcPts val="0"/>
              </a:spcBef>
              <a:spcAft>
                <a:spcPts val="0"/>
              </a:spcAft>
              <a:buFont typeface="+mj-lt"/>
              <a:buAutoNum type="arabicPeriod"/>
              <a:defRPr/>
            </a:pPr>
            <a:r>
              <a:rPr lang="en-US" dirty="0" smtClean="0"/>
              <a:t>On the slide, select the top horizontal rectangle. In the </a:t>
            </a:r>
            <a:r>
              <a:rPr lang="en-US" b="1" dirty="0" smtClean="0"/>
              <a:t>Custom</a:t>
            </a:r>
            <a:r>
              <a:rPr lang="en-US" dirty="0" smtClean="0"/>
              <a:t> </a:t>
            </a:r>
            <a:r>
              <a:rPr lang="en-US" b="1" dirty="0" smtClean="0"/>
              <a:t>Animation</a:t>
            </a:r>
            <a:r>
              <a:rPr lang="en-US" dirty="0" smtClean="0"/>
              <a:t> task pane, under </a:t>
            </a:r>
            <a:r>
              <a:rPr lang="en-US" b="1" dirty="0" smtClean="0"/>
              <a:t>Modify: Fly-In</a:t>
            </a:r>
            <a:r>
              <a:rPr lang="en-US" dirty="0" smtClean="0"/>
              <a:t>, in the </a:t>
            </a:r>
            <a:r>
              <a:rPr lang="en-US" b="1" dirty="0" smtClean="0"/>
              <a:t>Direction </a:t>
            </a:r>
            <a:r>
              <a:rPr lang="en-US" dirty="0" smtClean="0"/>
              <a:t>list, select </a:t>
            </a:r>
            <a:r>
              <a:rPr lang="en-US" b="1" dirty="0" smtClean="0"/>
              <a:t>From Bottom</a:t>
            </a:r>
            <a:r>
              <a:rPr lang="en-US" dirty="0" smtClean="0"/>
              <a:t>.</a:t>
            </a:r>
          </a:p>
          <a:p>
            <a:pPr marL="228600" indent="-228600" eaLnBrk="1" fontAlgn="auto" hangingPunct="1">
              <a:spcBef>
                <a:spcPts val="0"/>
              </a:spcBef>
              <a:spcAft>
                <a:spcPts val="0"/>
              </a:spcAft>
              <a:buFont typeface="+mj-lt"/>
              <a:buAutoNum type="arabicPeriod"/>
              <a:defRPr/>
            </a:pPr>
            <a:r>
              <a:rPr lang="en-US" dirty="0" smtClean="0"/>
              <a:t>On the slide, select the bottom horizontal rectangle. In the </a:t>
            </a:r>
            <a:r>
              <a:rPr lang="en-US" b="1" dirty="0" smtClean="0"/>
              <a:t>Custom</a:t>
            </a:r>
            <a:r>
              <a:rPr lang="en-US" dirty="0" smtClean="0"/>
              <a:t> </a:t>
            </a:r>
            <a:r>
              <a:rPr lang="en-US" b="1" dirty="0" smtClean="0"/>
              <a:t>Animation</a:t>
            </a:r>
            <a:r>
              <a:rPr lang="en-US" dirty="0" smtClean="0"/>
              <a:t> task pane, under </a:t>
            </a:r>
            <a:r>
              <a:rPr lang="en-US" b="1" dirty="0" smtClean="0"/>
              <a:t>Modify: Fly-In</a:t>
            </a:r>
            <a:r>
              <a:rPr lang="en-US" dirty="0" smtClean="0"/>
              <a:t>, in the </a:t>
            </a:r>
            <a:r>
              <a:rPr lang="en-US" b="1" dirty="0" smtClean="0"/>
              <a:t>Direction </a:t>
            </a:r>
            <a:r>
              <a:rPr lang="en-US" dirty="0" smtClean="0"/>
              <a:t>list, select </a:t>
            </a:r>
            <a:r>
              <a:rPr lang="en-US" b="1" dirty="0" smtClean="0"/>
              <a:t>From Top</a:t>
            </a:r>
            <a:r>
              <a:rPr lang="en-US" dirty="0" smtClean="0"/>
              <a:t>.</a:t>
            </a:r>
          </a:p>
          <a:p>
            <a:pPr marL="228600" indent="-228600" eaLnBrk="1" fontAlgn="auto" hangingPunct="1">
              <a:spcBef>
                <a:spcPts val="0"/>
              </a:spcBef>
              <a:spcAft>
                <a:spcPts val="0"/>
              </a:spcAft>
              <a:buFont typeface="+mj-lt"/>
              <a:buAutoNum type="arabicPeriod"/>
              <a:defRPr/>
            </a:pPr>
            <a:r>
              <a:rPr lang="en-US" dirty="0" smtClean="0"/>
              <a:t>On the slide, select the left vertical rectangle. In the </a:t>
            </a:r>
            <a:r>
              <a:rPr lang="en-US" b="1" dirty="0" smtClean="0"/>
              <a:t>Custom</a:t>
            </a:r>
            <a:r>
              <a:rPr lang="en-US" dirty="0" smtClean="0"/>
              <a:t> </a:t>
            </a:r>
            <a:r>
              <a:rPr lang="en-US" b="1" dirty="0" smtClean="0"/>
              <a:t>Animation</a:t>
            </a:r>
            <a:r>
              <a:rPr lang="en-US" dirty="0" smtClean="0"/>
              <a:t> task pane, under </a:t>
            </a:r>
            <a:r>
              <a:rPr lang="en-US" b="1" dirty="0" smtClean="0"/>
              <a:t>Modify: Fly-In</a:t>
            </a:r>
            <a:r>
              <a:rPr lang="en-US" dirty="0" smtClean="0"/>
              <a:t>, in the </a:t>
            </a:r>
            <a:r>
              <a:rPr lang="en-US" b="1" dirty="0" smtClean="0"/>
              <a:t>Direction </a:t>
            </a:r>
            <a:r>
              <a:rPr lang="en-US" dirty="0" smtClean="0"/>
              <a:t>list, select </a:t>
            </a:r>
            <a:r>
              <a:rPr lang="en-US" b="1" dirty="0" smtClean="0"/>
              <a:t>From Right</a:t>
            </a:r>
            <a:r>
              <a:rPr lang="en-US" dirty="0" smtClean="0"/>
              <a:t>.</a:t>
            </a:r>
          </a:p>
          <a:p>
            <a:pPr marL="228600" indent="-228600" eaLnBrk="1" fontAlgn="auto" hangingPunct="1">
              <a:spcBef>
                <a:spcPts val="0"/>
              </a:spcBef>
              <a:spcAft>
                <a:spcPts val="0"/>
              </a:spcAft>
              <a:buFont typeface="+mj-lt"/>
              <a:buAutoNum type="arabicPeriod"/>
              <a:defRPr/>
            </a:pPr>
            <a:r>
              <a:rPr lang="en-US" dirty="0" smtClean="0"/>
              <a:t>On the slide, select the right vertical rectangle. In the </a:t>
            </a:r>
            <a:r>
              <a:rPr lang="en-US" b="1" dirty="0" smtClean="0"/>
              <a:t>Custom</a:t>
            </a:r>
            <a:r>
              <a:rPr lang="en-US" dirty="0" smtClean="0"/>
              <a:t> </a:t>
            </a:r>
            <a:r>
              <a:rPr lang="en-US" b="1" dirty="0" smtClean="0"/>
              <a:t>Animation</a:t>
            </a:r>
            <a:r>
              <a:rPr lang="en-US" dirty="0" smtClean="0"/>
              <a:t> task pane, under </a:t>
            </a:r>
            <a:r>
              <a:rPr lang="en-US" b="1" dirty="0" smtClean="0"/>
              <a:t>Modify: Fly-In</a:t>
            </a:r>
            <a:r>
              <a:rPr lang="en-US" dirty="0" smtClean="0"/>
              <a:t>, in the </a:t>
            </a:r>
            <a:r>
              <a:rPr lang="en-US" b="1" dirty="0" smtClean="0"/>
              <a:t>Direction </a:t>
            </a:r>
            <a:r>
              <a:rPr lang="en-US" dirty="0" smtClean="0"/>
              <a:t>list, select </a:t>
            </a:r>
            <a:r>
              <a:rPr lang="en-US" b="1" dirty="0" smtClean="0"/>
              <a:t>From Left</a:t>
            </a:r>
            <a:r>
              <a:rPr lang="en-US" dirty="0" smtClean="0"/>
              <a:t>.</a:t>
            </a:r>
          </a:p>
          <a:p>
            <a:pPr marL="228600" indent="-228600" eaLnBrk="1" fontAlgn="auto" hangingPunct="1">
              <a:spcBef>
                <a:spcPts val="0"/>
              </a:spcBef>
              <a:spcAft>
                <a:spcPts val="0"/>
              </a:spcAft>
              <a:buFont typeface="+mj-lt"/>
              <a:buAutoNum type="arabicPeriod"/>
              <a:defRPr/>
            </a:pPr>
            <a:r>
              <a:rPr lang="en-US" dirty="0" smtClean="0"/>
              <a:t>On the slide, select the picture. In the </a:t>
            </a:r>
            <a:r>
              <a:rPr lang="en-US" b="1" dirty="0" smtClean="0"/>
              <a:t>Custom</a:t>
            </a:r>
            <a:r>
              <a:rPr lang="en-US" dirty="0" smtClean="0"/>
              <a:t> </a:t>
            </a:r>
            <a:r>
              <a:rPr lang="en-US" b="1" dirty="0" smtClean="0"/>
              <a:t>Animation</a:t>
            </a:r>
            <a:r>
              <a:rPr lang="en-US" dirty="0" smtClean="0"/>
              <a:t> task pane, do the following: </a:t>
            </a:r>
          </a:p>
          <a:p>
            <a:pPr marL="685800" lvl="1" indent="-228600" eaLnBrk="1" fontAlgn="auto" hangingPunct="1">
              <a:spcBef>
                <a:spcPts val="0"/>
              </a:spcBef>
              <a:spcAft>
                <a:spcPts val="0"/>
              </a:spcAft>
              <a:buFont typeface="+mj-lt"/>
              <a:buAutoNum type="arabicPeriod"/>
              <a:defRPr/>
            </a:pPr>
            <a:r>
              <a:rPr lang="en-US" dirty="0" smtClean="0"/>
              <a:t>Click </a:t>
            </a:r>
            <a:r>
              <a:rPr lang="en-US" b="1" dirty="0" smtClean="0"/>
              <a:t>Add Effect</a:t>
            </a:r>
            <a:r>
              <a:rPr lang="en-US" dirty="0" smtClean="0"/>
              <a:t>, point to </a:t>
            </a:r>
            <a:r>
              <a:rPr lang="en-US" b="1" dirty="0" smtClean="0"/>
              <a:t>Entrance</a:t>
            </a:r>
            <a:r>
              <a:rPr lang="en-US" dirty="0" smtClean="0"/>
              <a:t>, and then click </a:t>
            </a:r>
            <a:r>
              <a:rPr lang="en-US" b="1" dirty="0" smtClean="0"/>
              <a:t>More</a:t>
            </a:r>
            <a:r>
              <a:rPr lang="en-US" dirty="0" smtClean="0"/>
              <a:t> </a:t>
            </a:r>
            <a:r>
              <a:rPr lang="en-US" b="1" dirty="0" smtClean="0"/>
              <a:t>Effects</a:t>
            </a:r>
            <a:r>
              <a:rPr lang="en-US" dirty="0" smtClean="0"/>
              <a:t>. In the </a:t>
            </a:r>
            <a:r>
              <a:rPr lang="en-US" b="1" dirty="0" smtClean="0"/>
              <a:t>Add Entrance Effect</a:t>
            </a:r>
            <a:r>
              <a:rPr lang="en-US" dirty="0" smtClean="0"/>
              <a:t> dialog box, under </a:t>
            </a:r>
            <a:r>
              <a:rPr lang="en-US" b="1" dirty="0" smtClean="0"/>
              <a:t>Basic</a:t>
            </a:r>
            <a:r>
              <a:rPr lang="en-US" dirty="0" smtClean="0"/>
              <a:t>, click </a:t>
            </a:r>
            <a:r>
              <a:rPr lang="en-US" b="1" dirty="0" smtClean="0"/>
              <a:t>Box</a:t>
            </a:r>
            <a:r>
              <a:rPr lang="en-US" dirty="0" smtClean="0"/>
              <a:t>, and then click </a:t>
            </a:r>
            <a:r>
              <a:rPr lang="en-US" b="1" dirty="0" smtClean="0"/>
              <a:t>OK.</a:t>
            </a:r>
          </a:p>
          <a:p>
            <a:pPr marL="685800" lvl="1" indent="-228600" eaLnBrk="1" fontAlgn="auto" hangingPunct="1">
              <a:spcBef>
                <a:spcPts val="0"/>
              </a:spcBef>
              <a:spcAft>
                <a:spcPts val="0"/>
              </a:spcAft>
              <a:buFont typeface="+mj-lt"/>
              <a:buAutoNum type="arabicPeriod"/>
              <a:defRPr/>
            </a:pPr>
            <a:r>
              <a:rPr lang="en-US" dirty="0" smtClean="0"/>
              <a:t>Under </a:t>
            </a:r>
            <a:r>
              <a:rPr lang="en-US" b="1" dirty="0" smtClean="0"/>
              <a:t>Modify: Box</a:t>
            </a:r>
            <a:r>
              <a:rPr lang="en-US" dirty="0" smtClean="0"/>
              <a:t>, in the </a:t>
            </a:r>
            <a:r>
              <a:rPr lang="en-US" b="1" dirty="0" smtClean="0"/>
              <a:t>Start</a:t>
            </a:r>
            <a:r>
              <a:rPr lang="en-US" dirty="0" smtClean="0"/>
              <a:t> list, select </a:t>
            </a:r>
            <a:r>
              <a:rPr lang="en-US" b="1" dirty="0" smtClean="0"/>
              <a:t>With Previous</a:t>
            </a:r>
            <a:r>
              <a:rPr lang="en-US" dirty="0" smtClean="0"/>
              <a:t>.</a:t>
            </a:r>
          </a:p>
          <a:p>
            <a:pPr marL="685800" lvl="1" indent="-228600" eaLnBrk="1" fontAlgn="auto" hangingPunct="1">
              <a:spcBef>
                <a:spcPts val="0"/>
              </a:spcBef>
              <a:spcAft>
                <a:spcPts val="0"/>
              </a:spcAft>
              <a:buFont typeface="+mj-lt"/>
              <a:buAutoNum type="arabicPeriod"/>
              <a:defRPr/>
            </a:pPr>
            <a:r>
              <a:rPr lang="en-US" dirty="0" smtClean="0"/>
              <a:t>Under </a:t>
            </a:r>
            <a:r>
              <a:rPr lang="en-US" b="1" dirty="0" smtClean="0"/>
              <a:t>Modify: Box</a:t>
            </a:r>
            <a:r>
              <a:rPr lang="en-US" dirty="0" smtClean="0"/>
              <a:t>, in the </a:t>
            </a:r>
            <a:r>
              <a:rPr lang="en-US" b="1" dirty="0" smtClean="0"/>
              <a:t>Direction</a:t>
            </a:r>
            <a:r>
              <a:rPr lang="en-US" dirty="0" smtClean="0"/>
              <a:t> list, select </a:t>
            </a:r>
            <a:r>
              <a:rPr lang="en-US" b="1" dirty="0" smtClean="0"/>
              <a:t>Out</a:t>
            </a:r>
            <a:r>
              <a:rPr lang="en-US" dirty="0" smtClean="0"/>
              <a:t>.</a:t>
            </a:r>
          </a:p>
          <a:p>
            <a:pPr marL="228600" indent="-228600" eaLnBrk="1" fontAlgn="auto" hangingPunct="1">
              <a:spcBef>
                <a:spcPts val="0"/>
              </a:spcBef>
              <a:spcAft>
                <a:spcPts val="0"/>
              </a:spcAft>
              <a:buFont typeface="+mj-lt"/>
              <a:buAutoNum type="arabicPeriod"/>
              <a:defRPr/>
            </a:pPr>
            <a:r>
              <a:rPr lang="en-US" dirty="0" smtClean="0"/>
              <a:t>Also in the </a:t>
            </a:r>
            <a:r>
              <a:rPr lang="en-US" b="1" dirty="0" smtClean="0"/>
              <a:t>Custom Animation </a:t>
            </a:r>
            <a:r>
              <a:rPr lang="en-US" dirty="0" smtClean="0"/>
              <a:t>task pane, select the fifth animation effect (box effect for the picture). Click the arrow to the right of the selected effect, and then click </a:t>
            </a:r>
            <a:r>
              <a:rPr lang="en-US" b="1" dirty="0" smtClean="0"/>
              <a:t>Timing</a:t>
            </a:r>
            <a:r>
              <a:rPr lang="en-US" dirty="0" smtClean="0"/>
              <a:t>. In the </a:t>
            </a:r>
            <a:r>
              <a:rPr lang="en-US" b="1" dirty="0" smtClean="0"/>
              <a:t>Fade </a:t>
            </a:r>
            <a:r>
              <a:rPr lang="en-US" dirty="0" smtClean="0"/>
              <a:t>dialog box, on the </a:t>
            </a:r>
            <a:r>
              <a:rPr lang="en-US" b="1" dirty="0" smtClean="0"/>
              <a:t>Timing</a:t>
            </a:r>
            <a:r>
              <a:rPr lang="en-US" dirty="0" smtClean="0"/>
              <a:t> tab, do the following:</a:t>
            </a:r>
          </a:p>
          <a:p>
            <a:pPr marL="685800" lvl="1" indent="-228600" eaLnBrk="1" fontAlgn="auto" hangingPunct="1">
              <a:spcBef>
                <a:spcPts val="0"/>
              </a:spcBef>
              <a:spcAft>
                <a:spcPts val="0"/>
              </a:spcAft>
              <a:buFont typeface="Arial" pitchFamily="34" charset="0"/>
              <a:buChar char="•"/>
              <a:defRPr/>
            </a:pPr>
            <a:r>
              <a:rPr lang="en-US" dirty="0" smtClean="0"/>
              <a:t>In the </a:t>
            </a:r>
            <a:r>
              <a:rPr lang="en-US" b="1" dirty="0" smtClean="0"/>
              <a:t>Delay</a:t>
            </a:r>
            <a:r>
              <a:rPr lang="en-US" dirty="0" smtClean="0"/>
              <a:t> box, enter </a:t>
            </a:r>
            <a:r>
              <a:rPr lang="en-US" b="1" dirty="0" smtClean="0"/>
              <a:t>1.3</a:t>
            </a:r>
            <a:r>
              <a:rPr lang="en-US" dirty="0" smtClean="0"/>
              <a:t>.</a:t>
            </a:r>
          </a:p>
          <a:p>
            <a:pPr marL="685800" lvl="1" indent="-228600" eaLnBrk="1" fontAlgn="auto" hangingPunct="1">
              <a:spcBef>
                <a:spcPts val="0"/>
              </a:spcBef>
              <a:spcAft>
                <a:spcPts val="0"/>
              </a:spcAft>
              <a:buFont typeface="Arial" pitchFamily="34" charset="0"/>
              <a:buChar char="•"/>
              <a:defRPr/>
            </a:pPr>
            <a:r>
              <a:rPr lang="en-US" dirty="0" smtClean="0"/>
              <a:t>In the </a:t>
            </a:r>
            <a:r>
              <a:rPr lang="en-US" b="1" dirty="0" smtClean="0"/>
              <a:t>Speed</a:t>
            </a:r>
            <a:r>
              <a:rPr lang="en-US" dirty="0" smtClean="0"/>
              <a:t> box, enter </a:t>
            </a:r>
            <a:r>
              <a:rPr lang="en-US" b="1" dirty="0" smtClean="0"/>
              <a:t>0.7 seconds</a:t>
            </a:r>
            <a:r>
              <a:rPr lang="en-US" dirty="0" smtClean="0"/>
              <a:t>, and then click </a:t>
            </a:r>
            <a:r>
              <a:rPr lang="en-US" b="1" dirty="0" smtClean="0"/>
              <a:t>OK</a:t>
            </a:r>
            <a:r>
              <a:rPr lang="en-US" dirty="0" smtClean="0"/>
              <a:t>.</a:t>
            </a:r>
          </a:p>
          <a:p>
            <a:pPr marL="228600" indent="-228600" eaLnBrk="1" fontAlgn="auto" hangingPunct="1">
              <a:spcBef>
                <a:spcPts val="0"/>
              </a:spcBef>
              <a:spcAft>
                <a:spcPts val="0"/>
              </a:spcAft>
              <a:buFont typeface="+mj-lt"/>
              <a:buAutoNum type="arabicPeriod"/>
              <a:defRPr/>
            </a:pPr>
            <a:r>
              <a:rPr lang="en-US" dirty="0" smtClean="0"/>
              <a:t>Press and hold CTRL, and then select the four rectangles on the slide. In the </a:t>
            </a:r>
            <a:r>
              <a:rPr lang="en-US" b="1" dirty="0" smtClean="0"/>
              <a:t>Custom</a:t>
            </a:r>
            <a:r>
              <a:rPr lang="en-US" dirty="0" smtClean="0"/>
              <a:t> </a:t>
            </a:r>
            <a:r>
              <a:rPr lang="en-US" b="1" dirty="0" smtClean="0"/>
              <a:t>Animation</a:t>
            </a:r>
            <a:r>
              <a:rPr lang="en-US" dirty="0" smtClean="0"/>
              <a:t> task pane, do the following:</a:t>
            </a:r>
          </a:p>
          <a:p>
            <a:pPr marL="685800" lvl="1" indent="-228600" eaLnBrk="1" fontAlgn="auto" hangingPunct="1">
              <a:spcBef>
                <a:spcPts val="0"/>
              </a:spcBef>
              <a:spcAft>
                <a:spcPts val="0"/>
              </a:spcAft>
              <a:buFont typeface="+mj-lt"/>
              <a:buAutoNum type="arabicPeriod"/>
              <a:defRPr/>
            </a:pPr>
            <a:r>
              <a:rPr lang="en-US" dirty="0" smtClean="0"/>
              <a:t>Click </a:t>
            </a:r>
            <a:r>
              <a:rPr lang="en-US" b="1" dirty="0" smtClean="0"/>
              <a:t>Add Effect</a:t>
            </a:r>
            <a:r>
              <a:rPr lang="en-US" dirty="0" smtClean="0"/>
              <a:t>, point to </a:t>
            </a:r>
            <a:r>
              <a:rPr lang="en-US" b="1" dirty="0" smtClean="0"/>
              <a:t>Exit</a:t>
            </a:r>
            <a:r>
              <a:rPr lang="en-US" dirty="0" smtClean="0"/>
              <a:t>, and then click </a:t>
            </a:r>
            <a:r>
              <a:rPr lang="en-US" b="1" dirty="0" smtClean="0"/>
              <a:t>More</a:t>
            </a:r>
            <a:r>
              <a:rPr lang="en-US" dirty="0" smtClean="0"/>
              <a:t> </a:t>
            </a:r>
            <a:r>
              <a:rPr lang="en-US" b="1" dirty="0" smtClean="0"/>
              <a:t>Effects</a:t>
            </a:r>
            <a:r>
              <a:rPr lang="en-US" dirty="0" smtClean="0"/>
              <a:t>. In the </a:t>
            </a:r>
            <a:r>
              <a:rPr lang="en-US" b="1" dirty="0" smtClean="0"/>
              <a:t>Add Exit Effect </a:t>
            </a:r>
            <a:r>
              <a:rPr lang="en-US" dirty="0" smtClean="0"/>
              <a:t>dialog box,</a:t>
            </a:r>
            <a:r>
              <a:rPr lang="en-US" b="1" dirty="0" smtClean="0"/>
              <a:t> </a:t>
            </a:r>
            <a:r>
              <a:rPr lang="en-US" dirty="0" smtClean="0"/>
              <a:t>under </a:t>
            </a:r>
            <a:r>
              <a:rPr lang="en-US" b="1" dirty="0" smtClean="0"/>
              <a:t>Basic</a:t>
            </a:r>
            <a:r>
              <a:rPr lang="en-US" dirty="0" smtClean="0"/>
              <a:t>, click </a:t>
            </a:r>
            <a:r>
              <a:rPr lang="en-US" b="1" dirty="0" smtClean="0"/>
              <a:t>Fly Out</a:t>
            </a:r>
            <a:r>
              <a:rPr lang="en-US" dirty="0" smtClean="0"/>
              <a:t>, and then click </a:t>
            </a:r>
            <a:r>
              <a:rPr lang="en-US" b="1" dirty="0" smtClean="0"/>
              <a:t>OK</a:t>
            </a:r>
            <a:r>
              <a:rPr lang="en-US" dirty="0" smtClean="0"/>
              <a:t>.</a:t>
            </a:r>
          </a:p>
          <a:p>
            <a:pPr marL="685800" lvl="1" indent="-228600" eaLnBrk="1" fontAlgn="auto" hangingPunct="1">
              <a:spcBef>
                <a:spcPts val="0"/>
              </a:spcBef>
              <a:spcAft>
                <a:spcPts val="0"/>
              </a:spcAft>
              <a:buFont typeface="+mj-lt"/>
              <a:buAutoNum type="arabicPeriod"/>
              <a:defRPr/>
            </a:pPr>
            <a:r>
              <a:rPr lang="en-US" dirty="0" smtClean="0"/>
              <a:t>Under </a:t>
            </a:r>
            <a:r>
              <a:rPr lang="en-US" b="1" dirty="0" smtClean="0"/>
              <a:t>Modify: Fly Out</a:t>
            </a:r>
            <a:r>
              <a:rPr lang="en-US" dirty="0" smtClean="0"/>
              <a:t>, in the </a:t>
            </a:r>
            <a:r>
              <a:rPr lang="en-US" b="1" dirty="0" smtClean="0"/>
              <a:t>Start </a:t>
            </a:r>
            <a:r>
              <a:rPr lang="en-US" dirty="0" smtClean="0"/>
              <a:t>list, select </a:t>
            </a:r>
            <a:r>
              <a:rPr lang="en-US" b="1" dirty="0" smtClean="0"/>
              <a:t>With Previous</a:t>
            </a:r>
            <a:r>
              <a:rPr lang="en-US" dirty="0" smtClean="0"/>
              <a:t>.</a:t>
            </a:r>
          </a:p>
          <a:p>
            <a:pPr marL="685800" lvl="1" indent="-228600" eaLnBrk="1" fontAlgn="auto" hangingPunct="1">
              <a:spcBef>
                <a:spcPts val="0"/>
              </a:spcBef>
              <a:spcAft>
                <a:spcPts val="0"/>
              </a:spcAft>
              <a:buFont typeface="+mj-lt"/>
              <a:buAutoNum type="arabicPeriod"/>
              <a:defRPr/>
            </a:pPr>
            <a:r>
              <a:rPr lang="en-US" dirty="0" smtClean="0"/>
              <a:t>Under </a:t>
            </a:r>
            <a:r>
              <a:rPr lang="en-US" b="1" dirty="0" smtClean="0"/>
              <a:t>Modify: Fly Out</a:t>
            </a:r>
            <a:r>
              <a:rPr lang="en-US" dirty="0" smtClean="0"/>
              <a:t>, in the </a:t>
            </a:r>
            <a:r>
              <a:rPr lang="en-US" b="1" dirty="0" smtClean="0"/>
              <a:t>Speed </a:t>
            </a:r>
            <a:r>
              <a:rPr lang="en-US" dirty="0" smtClean="0"/>
              <a:t>box, select </a:t>
            </a:r>
            <a:r>
              <a:rPr lang="en-US" b="1" dirty="0" smtClean="0"/>
              <a:t>Medium</a:t>
            </a:r>
            <a:r>
              <a:rPr lang="en-US" dirty="0" smtClean="0"/>
              <a:t>. </a:t>
            </a:r>
            <a:endParaRPr lang="en-US" i="1" dirty="0" smtClean="0"/>
          </a:p>
          <a:p>
            <a:pPr marL="228600" indent="-228600" eaLnBrk="1" fontAlgn="auto" hangingPunct="1">
              <a:spcBef>
                <a:spcPts val="0"/>
              </a:spcBef>
              <a:spcAft>
                <a:spcPts val="0"/>
              </a:spcAft>
              <a:buFont typeface="+mj-lt"/>
              <a:buAutoNum type="arabicPeriod"/>
              <a:defRPr/>
            </a:pPr>
            <a:r>
              <a:rPr lang="en-US" dirty="0" smtClean="0"/>
              <a:t>Also in the </a:t>
            </a:r>
            <a:r>
              <a:rPr lang="en-US" b="1" dirty="0" smtClean="0"/>
              <a:t>Custom Animation </a:t>
            </a:r>
            <a:r>
              <a:rPr lang="en-US" dirty="0" smtClean="0"/>
              <a:t>task pane, with all four fly-out effects still selected, click the arrow to the right of the last fly-out effect, and then click </a:t>
            </a:r>
            <a:r>
              <a:rPr lang="en-US" b="1" dirty="0" smtClean="0"/>
              <a:t>Timing</a:t>
            </a:r>
            <a:r>
              <a:rPr lang="en-US" dirty="0" smtClean="0"/>
              <a:t>. In the </a:t>
            </a:r>
            <a:r>
              <a:rPr lang="en-US" b="1" dirty="0" smtClean="0"/>
              <a:t>Fly Out </a:t>
            </a:r>
            <a:r>
              <a:rPr lang="en-US" dirty="0" smtClean="0"/>
              <a:t>dialog box, on the </a:t>
            </a:r>
            <a:r>
              <a:rPr lang="en-US" b="1" dirty="0" smtClean="0"/>
              <a:t>Timing</a:t>
            </a:r>
            <a:r>
              <a:rPr lang="en-US" dirty="0" smtClean="0"/>
              <a:t> tab, in the </a:t>
            </a:r>
            <a:r>
              <a:rPr lang="en-US" b="1" dirty="0" smtClean="0"/>
              <a:t>Delay</a:t>
            </a:r>
            <a:r>
              <a:rPr lang="en-US" dirty="0" smtClean="0"/>
              <a:t> box, enter </a:t>
            </a:r>
            <a:r>
              <a:rPr lang="en-US" b="1" dirty="0" smtClean="0"/>
              <a:t>0</a:t>
            </a:r>
            <a:r>
              <a:rPr lang="en-US" dirty="0" smtClean="0"/>
              <a:t>, and then click </a:t>
            </a:r>
            <a:r>
              <a:rPr lang="en-US" b="1" dirty="0" smtClean="0"/>
              <a:t>OK</a:t>
            </a:r>
            <a:r>
              <a:rPr lang="en-US" dirty="0" smtClean="0"/>
              <a:t>.</a:t>
            </a:r>
          </a:p>
          <a:p>
            <a:pPr marL="228600" indent="-228600" eaLnBrk="1" fontAlgn="auto" hangingPunct="1">
              <a:spcBef>
                <a:spcPts val="0"/>
              </a:spcBef>
              <a:spcAft>
                <a:spcPts val="0"/>
              </a:spcAft>
              <a:buFont typeface="+mj-lt"/>
              <a:buAutoNum type="arabicPeriod"/>
              <a:defRPr/>
            </a:pPr>
            <a:r>
              <a:rPr lang="en-US" dirty="0" smtClean="0"/>
              <a:t>Also in the Custom Animation task pane, select the sixth animation effect (first fly-out effect). Under </a:t>
            </a:r>
            <a:r>
              <a:rPr lang="en-US" b="1" dirty="0" smtClean="0"/>
              <a:t>Modify: Fly Out</a:t>
            </a:r>
            <a:r>
              <a:rPr lang="en-US" dirty="0" smtClean="0"/>
              <a:t>, in the </a:t>
            </a:r>
            <a:r>
              <a:rPr lang="en-US" b="1" dirty="0" smtClean="0"/>
              <a:t>Start </a:t>
            </a:r>
            <a:r>
              <a:rPr lang="en-US" dirty="0" smtClean="0"/>
              <a:t>list, select </a:t>
            </a:r>
            <a:r>
              <a:rPr lang="en-US" b="1" dirty="0" smtClean="0"/>
              <a:t>On Click</a:t>
            </a:r>
            <a:r>
              <a:rPr lang="en-US" dirty="0" smtClean="0"/>
              <a:t>.</a:t>
            </a:r>
          </a:p>
          <a:p>
            <a:pPr marL="228600" indent="-228600" eaLnBrk="1" fontAlgn="auto" hangingPunct="1">
              <a:spcBef>
                <a:spcPts val="0"/>
              </a:spcBef>
              <a:spcAft>
                <a:spcPts val="0"/>
              </a:spcAft>
              <a:buFont typeface="+mj-lt"/>
              <a:buAutoNum type="arabicPeriod"/>
              <a:defRPr/>
            </a:pPr>
            <a:r>
              <a:rPr lang="en-US" dirty="0" smtClean="0"/>
              <a:t>On the slide, select the top horizontal rectangle. In the </a:t>
            </a:r>
            <a:r>
              <a:rPr lang="en-US" b="1" dirty="0" smtClean="0"/>
              <a:t>Custom</a:t>
            </a:r>
            <a:r>
              <a:rPr lang="en-US" dirty="0" smtClean="0"/>
              <a:t> </a:t>
            </a:r>
            <a:r>
              <a:rPr lang="en-US" b="1" dirty="0" smtClean="0"/>
              <a:t>Animation</a:t>
            </a:r>
            <a:r>
              <a:rPr lang="en-US" dirty="0" smtClean="0"/>
              <a:t> task pane, select the highlighted fly-out effect. Under </a:t>
            </a:r>
            <a:r>
              <a:rPr lang="en-US" b="1" dirty="0" smtClean="0"/>
              <a:t>Modify: Fly Out</a:t>
            </a:r>
            <a:r>
              <a:rPr lang="en-US" dirty="0" smtClean="0"/>
              <a:t>, in the </a:t>
            </a:r>
            <a:r>
              <a:rPr lang="en-US" b="1" dirty="0" smtClean="0"/>
              <a:t>Direction </a:t>
            </a:r>
            <a:r>
              <a:rPr lang="en-US" dirty="0" smtClean="0"/>
              <a:t>list, select </a:t>
            </a:r>
            <a:r>
              <a:rPr lang="en-US" b="1" dirty="0" smtClean="0"/>
              <a:t>To Bottom</a:t>
            </a:r>
            <a:r>
              <a:rPr lang="en-US" dirty="0" smtClean="0"/>
              <a:t>.</a:t>
            </a:r>
          </a:p>
          <a:p>
            <a:pPr marL="228600" indent="-228600" eaLnBrk="1" fontAlgn="auto" hangingPunct="1">
              <a:spcBef>
                <a:spcPts val="0"/>
              </a:spcBef>
              <a:spcAft>
                <a:spcPts val="0"/>
              </a:spcAft>
              <a:buFont typeface="+mj-lt"/>
              <a:buAutoNum type="arabicPeriod"/>
              <a:defRPr/>
            </a:pPr>
            <a:r>
              <a:rPr lang="en-US" dirty="0" smtClean="0"/>
              <a:t>On the slide, select the bottom horizontal rectangle. In the </a:t>
            </a:r>
            <a:r>
              <a:rPr lang="en-US" b="1" dirty="0" smtClean="0"/>
              <a:t>Custom</a:t>
            </a:r>
            <a:r>
              <a:rPr lang="en-US" dirty="0" smtClean="0"/>
              <a:t> </a:t>
            </a:r>
            <a:r>
              <a:rPr lang="en-US" b="1" dirty="0" smtClean="0"/>
              <a:t>Animation</a:t>
            </a:r>
            <a:r>
              <a:rPr lang="en-US" dirty="0" smtClean="0"/>
              <a:t> task pane, select the highlighted fly-out effect. Under </a:t>
            </a:r>
            <a:r>
              <a:rPr lang="en-US" b="1" dirty="0" smtClean="0"/>
              <a:t>Modify: Fly Out</a:t>
            </a:r>
            <a:r>
              <a:rPr lang="en-US" dirty="0" smtClean="0"/>
              <a:t>, in the </a:t>
            </a:r>
            <a:r>
              <a:rPr lang="en-US" b="1" dirty="0" smtClean="0"/>
              <a:t>Direction </a:t>
            </a:r>
            <a:r>
              <a:rPr lang="en-US" dirty="0" smtClean="0"/>
              <a:t>list, select </a:t>
            </a:r>
            <a:r>
              <a:rPr lang="en-US" b="1" dirty="0" smtClean="0"/>
              <a:t>To Top</a:t>
            </a:r>
            <a:r>
              <a:rPr lang="en-US" dirty="0" smtClean="0"/>
              <a:t>.</a:t>
            </a:r>
          </a:p>
          <a:p>
            <a:pPr marL="228600" indent="-228600" eaLnBrk="1" fontAlgn="auto" hangingPunct="1">
              <a:spcBef>
                <a:spcPts val="0"/>
              </a:spcBef>
              <a:spcAft>
                <a:spcPts val="0"/>
              </a:spcAft>
              <a:buFont typeface="+mj-lt"/>
              <a:buAutoNum type="arabicPeriod"/>
              <a:defRPr/>
            </a:pPr>
            <a:r>
              <a:rPr lang="en-US" dirty="0" smtClean="0"/>
              <a:t>On the slide, select the left vertical rectangle. In the </a:t>
            </a:r>
            <a:r>
              <a:rPr lang="en-US" b="1" dirty="0" smtClean="0"/>
              <a:t>Custom</a:t>
            </a:r>
            <a:r>
              <a:rPr lang="en-US" dirty="0" smtClean="0"/>
              <a:t> </a:t>
            </a:r>
            <a:r>
              <a:rPr lang="en-US" b="1" dirty="0" smtClean="0"/>
              <a:t>Animation</a:t>
            </a:r>
            <a:r>
              <a:rPr lang="en-US" dirty="0" smtClean="0"/>
              <a:t> task pane, select the highlighted fly-out effect. Under </a:t>
            </a:r>
            <a:r>
              <a:rPr lang="en-US" b="1" dirty="0" smtClean="0"/>
              <a:t>Modify: Fly Out</a:t>
            </a:r>
            <a:r>
              <a:rPr lang="en-US" dirty="0" smtClean="0"/>
              <a:t>, in the </a:t>
            </a:r>
            <a:r>
              <a:rPr lang="en-US" b="1" dirty="0" smtClean="0"/>
              <a:t>Direction </a:t>
            </a:r>
            <a:r>
              <a:rPr lang="en-US" dirty="0" smtClean="0"/>
              <a:t>list, select </a:t>
            </a:r>
            <a:r>
              <a:rPr lang="en-US" b="1" dirty="0" smtClean="0"/>
              <a:t>To Right</a:t>
            </a:r>
            <a:r>
              <a:rPr lang="en-US" dirty="0" smtClean="0"/>
              <a:t>.</a:t>
            </a:r>
          </a:p>
          <a:p>
            <a:pPr marL="228600" indent="-228600" eaLnBrk="1" fontAlgn="auto" hangingPunct="1">
              <a:spcBef>
                <a:spcPts val="0"/>
              </a:spcBef>
              <a:spcAft>
                <a:spcPts val="0"/>
              </a:spcAft>
              <a:buFont typeface="+mj-lt"/>
              <a:buAutoNum type="arabicPeriod"/>
              <a:defRPr/>
            </a:pPr>
            <a:r>
              <a:rPr lang="en-US" dirty="0" smtClean="0"/>
              <a:t>On the slide, select the right vertical rectangle. In the </a:t>
            </a:r>
            <a:r>
              <a:rPr lang="en-US" b="1" dirty="0" smtClean="0"/>
              <a:t>Custom</a:t>
            </a:r>
            <a:r>
              <a:rPr lang="en-US" dirty="0" smtClean="0"/>
              <a:t> </a:t>
            </a:r>
            <a:r>
              <a:rPr lang="en-US" b="1" dirty="0" smtClean="0"/>
              <a:t>Animation</a:t>
            </a:r>
            <a:r>
              <a:rPr lang="en-US" dirty="0" smtClean="0"/>
              <a:t> task pane, select the highlighted fly-out effect. Under </a:t>
            </a:r>
            <a:r>
              <a:rPr lang="en-US" b="1" dirty="0" smtClean="0"/>
              <a:t>Modify: Fly Out</a:t>
            </a:r>
            <a:r>
              <a:rPr lang="en-US" dirty="0" smtClean="0"/>
              <a:t>, in the </a:t>
            </a:r>
            <a:r>
              <a:rPr lang="en-US" b="1" dirty="0" smtClean="0"/>
              <a:t>Direction </a:t>
            </a:r>
            <a:r>
              <a:rPr lang="en-US" dirty="0" smtClean="0"/>
              <a:t>list, select </a:t>
            </a:r>
            <a:r>
              <a:rPr lang="en-US" b="1" dirty="0" smtClean="0"/>
              <a:t>To Left</a:t>
            </a:r>
            <a:r>
              <a:rPr lang="en-US" dirty="0" smtClean="0"/>
              <a:t>.</a:t>
            </a:r>
          </a:p>
          <a:p>
            <a:pPr marL="228600" indent="-228600" eaLnBrk="1" fontAlgn="auto" hangingPunct="1">
              <a:spcBef>
                <a:spcPts val="0"/>
              </a:spcBef>
              <a:spcAft>
                <a:spcPts val="0"/>
              </a:spcAft>
              <a:buFont typeface="+mj-lt"/>
              <a:buAutoNum type="arabicPeriod"/>
              <a:defRPr/>
            </a:pPr>
            <a:r>
              <a:rPr lang="en-US" dirty="0" smtClean="0"/>
              <a:t>On the slide, select the picture. In the </a:t>
            </a:r>
            <a:r>
              <a:rPr lang="en-US" b="1" dirty="0" smtClean="0"/>
              <a:t>Custom</a:t>
            </a:r>
            <a:r>
              <a:rPr lang="en-US" dirty="0" smtClean="0"/>
              <a:t> </a:t>
            </a:r>
            <a:r>
              <a:rPr lang="en-US" b="1" dirty="0" smtClean="0"/>
              <a:t>Animation</a:t>
            </a:r>
            <a:r>
              <a:rPr lang="en-US" dirty="0" smtClean="0"/>
              <a:t> task pane, do the following:</a:t>
            </a:r>
          </a:p>
          <a:p>
            <a:pPr marL="685800" lvl="1" indent="-228600" eaLnBrk="1" fontAlgn="auto" hangingPunct="1">
              <a:spcBef>
                <a:spcPts val="0"/>
              </a:spcBef>
              <a:spcAft>
                <a:spcPts val="0"/>
              </a:spcAft>
              <a:buFont typeface="+mj-lt"/>
              <a:buAutoNum type="arabicPeriod"/>
              <a:defRPr/>
            </a:pPr>
            <a:r>
              <a:rPr lang="en-US" dirty="0" smtClean="0"/>
              <a:t>Click </a:t>
            </a:r>
            <a:r>
              <a:rPr lang="en-US" b="1" dirty="0" smtClean="0"/>
              <a:t>Add Effect</a:t>
            </a:r>
            <a:r>
              <a:rPr lang="en-US" dirty="0" smtClean="0"/>
              <a:t>, point to </a:t>
            </a:r>
            <a:r>
              <a:rPr lang="en-US" b="1" dirty="0" smtClean="0"/>
              <a:t>Exit</a:t>
            </a:r>
            <a:r>
              <a:rPr lang="en-US" dirty="0" smtClean="0"/>
              <a:t>, and then click </a:t>
            </a:r>
            <a:r>
              <a:rPr lang="en-US" b="1" dirty="0" smtClean="0"/>
              <a:t>More</a:t>
            </a:r>
            <a:r>
              <a:rPr lang="en-US" dirty="0" smtClean="0"/>
              <a:t> </a:t>
            </a:r>
            <a:r>
              <a:rPr lang="en-US" b="1" dirty="0" smtClean="0"/>
              <a:t>Effects</a:t>
            </a:r>
            <a:r>
              <a:rPr lang="en-US" dirty="0" smtClean="0"/>
              <a:t>. In the </a:t>
            </a:r>
            <a:r>
              <a:rPr lang="en-US" b="1" dirty="0" smtClean="0"/>
              <a:t>Add Exit Effect</a:t>
            </a:r>
            <a:r>
              <a:rPr lang="en-US" dirty="0" smtClean="0"/>
              <a:t> dialog box, under </a:t>
            </a:r>
            <a:r>
              <a:rPr lang="en-US" b="1" dirty="0" smtClean="0"/>
              <a:t>Basic</a:t>
            </a:r>
            <a:r>
              <a:rPr lang="en-US" dirty="0" smtClean="0"/>
              <a:t>, click </a:t>
            </a:r>
            <a:r>
              <a:rPr lang="en-US" b="1" dirty="0" smtClean="0"/>
              <a:t>Box</a:t>
            </a:r>
            <a:r>
              <a:rPr lang="en-US" dirty="0" smtClean="0"/>
              <a:t>, and then click </a:t>
            </a:r>
            <a:r>
              <a:rPr lang="en-US" b="1" dirty="0" smtClean="0"/>
              <a:t>OK</a:t>
            </a:r>
            <a:r>
              <a:rPr lang="en-US" dirty="0" smtClean="0"/>
              <a:t>.</a:t>
            </a:r>
          </a:p>
          <a:p>
            <a:pPr marL="685800" lvl="1" indent="-228600" eaLnBrk="1" fontAlgn="auto" hangingPunct="1">
              <a:spcBef>
                <a:spcPts val="0"/>
              </a:spcBef>
              <a:spcAft>
                <a:spcPts val="0"/>
              </a:spcAft>
              <a:buFont typeface="+mj-lt"/>
              <a:buAutoNum type="arabicPeriod"/>
              <a:defRPr/>
            </a:pPr>
            <a:r>
              <a:rPr lang="en-US" dirty="0" smtClean="0"/>
              <a:t>Under </a:t>
            </a:r>
            <a:r>
              <a:rPr lang="en-US" b="1" dirty="0" smtClean="0"/>
              <a:t>Modify: Box</a:t>
            </a:r>
            <a:r>
              <a:rPr lang="en-US" dirty="0" smtClean="0"/>
              <a:t>, in the </a:t>
            </a:r>
            <a:r>
              <a:rPr lang="en-US" b="1" dirty="0" smtClean="0"/>
              <a:t>Start </a:t>
            </a:r>
            <a:r>
              <a:rPr lang="en-US" dirty="0" smtClean="0"/>
              <a:t>list, select </a:t>
            </a:r>
            <a:r>
              <a:rPr lang="en-US" b="1" dirty="0" smtClean="0"/>
              <a:t>With Previous</a:t>
            </a:r>
            <a:r>
              <a:rPr lang="en-US" dirty="0" smtClean="0"/>
              <a:t>.</a:t>
            </a:r>
            <a:endParaRPr lang="en-US" b="1" dirty="0" smtClean="0"/>
          </a:p>
          <a:p>
            <a:pPr marL="685800" lvl="1" indent="-228600" eaLnBrk="1" fontAlgn="auto" hangingPunct="1">
              <a:spcBef>
                <a:spcPts val="0"/>
              </a:spcBef>
              <a:spcAft>
                <a:spcPts val="0"/>
              </a:spcAft>
              <a:buFont typeface="+mj-lt"/>
              <a:buAutoNum type="arabicPeriod"/>
              <a:defRPr/>
            </a:pPr>
            <a:r>
              <a:rPr lang="en-US" dirty="0" smtClean="0"/>
              <a:t>Under </a:t>
            </a:r>
            <a:r>
              <a:rPr lang="en-US" b="1" dirty="0" smtClean="0"/>
              <a:t>Modify: Box</a:t>
            </a:r>
            <a:r>
              <a:rPr lang="en-US" dirty="0" smtClean="0"/>
              <a:t>, in the </a:t>
            </a:r>
            <a:r>
              <a:rPr lang="en-US" b="1" dirty="0" smtClean="0"/>
              <a:t>Direction </a:t>
            </a:r>
            <a:r>
              <a:rPr lang="en-US" dirty="0" smtClean="0"/>
              <a:t>list, select </a:t>
            </a:r>
            <a:r>
              <a:rPr lang="en-US" b="1" dirty="0" smtClean="0"/>
              <a:t>In</a:t>
            </a:r>
            <a:r>
              <a:rPr lang="en-US" dirty="0" smtClean="0"/>
              <a:t>.</a:t>
            </a:r>
            <a:endParaRPr lang="en-US" i="1" dirty="0" smtClean="0"/>
          </a:p>
          <a:p>
            <a:pPr marL="228600" indent="-228600" eaLnBrk="1" fontAlgn="auto" hangingPunct="1">
              <a:spcBef>
                <a:spcPts val="0"/>
              </a:spcBef>
              <a:spcAft>
                <a:spcPts val="0"/>
              </a:spcAft>
              <a:buFont typeface="+mj-lt"/>
              <a:buAutoNum type="arabicPeriod"/>
              <a:defRPr/>
            </a:pPr>
            <a:r>
              <a:rPr lang="en-US" dirty="0" smtClean="0"/>
              <a:t>Click the arrow to the right of the ninth animation effect (box effect for the picture), and then click </a:t>
            </a:r>
            <a:r>
              <a:rPr lang="en-US" b="1" dirty="0" smtClean="0"/>
              <a:t>Timing</a:t>
            </a:r>
            <a:r>
              <a:rPr lang="en-US" dirty="0" smtClean="0"/>
              <a:t>. In the </a:t>
            </a:r>
            <a:r>
              <a:rPr lang="en-US" b="1" dirty="0" smtClean="0"/>
              <a:t>Box</a:t>
            </a:r>
            <a:r>
              <a:rPr lang="en-US" dirty="0" smtClean="0"/>
              <a:t> dialog box, on the </a:t>
            </a:r>
            <a:r>
              <a:rPr lang="en-US" b="1" dirty="0" smtClean="0"/>
              <a:t>Timing</a:t>
            </a:r>
            <a:r>
              <a:rPr lang="en-US" dirty="0" smtClean="0"/>
              <a:t> tab, do the following:</a:t>
            </a:r>
          </a:p>
          <a:p>
            <a:pPr marL="685800" lvl="1" indent="-228600" eaLnBrk="1" fontAlgn="auto" hangingPunct="1">
              <a:spcBef>
                <a:spcPts val="0"/>
              </a:spcBef>
              <a:spcAft>
                <a:spcPts val="0"/>
              </a:spcAft>
              <a:buFont typeface="Arial" pitchFamily="34" charset="0"/>
              <a:buChar char="•"/>
              <a:defRPr/>
            </a:pPr>
            <a:r>
              <a:rPr lang="en-US" dirty="0" smtClean="0"/>
              <a:t>In the </a:t>
            </a:r>
            <a:r>
              <a:rPr lang="en-US" b="1" dirty="0" smtClean="0"/>
              <a:t>Delay</a:t>
            </a:r>
            <a:r>
              <a:rPr lang="en-US" dirty="0" smtClean="0"/>
              <a:t> box, enter </a:t>
            </a:r>
            <a:r>
              <a:rPr lang="en-US" b="1" dirty="0" smtClean="0"/>
              <a:t>0</a:t>
            </a:r>
            <a:r>
              <a:rPr lang="en-US" dirty="0" smtClean="0"/>
              <a:t>.</a:t>
            </a:r>
          </a:p>
          <a:p>
            <a:pPr marL="685800" lvl="1" indent="-228600" eaLnBrk="1" fontAlgn="auto" hangingPunct="1">
              <a:spcBef>
                <a:spcPts val="0"/>
              </a:spcBef>
              <a:spcAft>
                <a:spcPts val="0"/>
              </a:spcAft>
              <a:buFont typeface="Arial" pitchFamily="34" charset="0"/>
              <a:buChar char="•"/>
              <a:defRPr/>
            </a:pPr>
            <a:r>
              <a:rPr lang="en-US" dirty="0" smtClean="0"/>
              <a:t>In the </a:t>
            </a:r>
            <a:r>
              <a:rPr lang="en-US" b="1" dirty="0" smtClean="0"/>
              <a:t>Speed</a:t>
            </a:r>
            <a:r>
              <a:rPr lang="en-US" dirty="0" smtClean="0"/>
              <a:t> box, enter </a:t>
            </a:r>
            <a:r>
              <a:rPr lang="en-US" b="1" dirty="0" smtClean="0"/>
              <a:t>0.7 seconds</a:t>
            </a:r>
            <a:r>
              <a:rPr lang="en-US" dirty="0" smtClean="0"/>
              <a:t>, and then click </a:t>
            </a:r>
            <a:r>
              <a:rPr lang="en-US" b="1" dirty="0" smtClean="0"/>
              <a:t>OK</a:t>
            </a:r>
            <a:r>
              <a:rPr lang="en-US" dirty="0" smtClean="0"/>
              <a:t>.</a:t>
            </a:r>
            <a:endParaRPr lang="en-US" i="1" dirty="0" smtClean="0"/>
          </a:p>
          <a:p>
            <a:pPr eaLnBrk="1" fontAlgn="auto" hangingPunct="1">
              <a:spcBef>
                <a:spcPts val="0"/>
              </a:spcBef>
              <a:spcAft>
                <a:spcPts val="0"/>
              </a:spcAft>
              <a:defRPr/>
            </a:pPr>
            <a:endParaRPr lang="en-US" dirty="0" smtClean="0"/>
          </a:p>
          <a:p>
            <a:pPr eaLnBrk="1" fontAlgn="auto" hangingPunct="1">
              <a:spcBef>
                <a:spcPts val="0"/>
              </a:spcBef>
              <a:spcAft>
                <a:spcPts val="0"/>
              </a:spcAft>
              <a:defRPr/>
            </a:pPr>
            <a:endParaRPr lang="en-US" dirty="0" smtClean="0"/>
          </a:p>
          <a:p>
            <a:pPr eaLnBrk="1" fontAlgn="auto" hangingPunct="1">
              <a:spcBef>
                <a:spcPts val="0"/>
              </a:spcBef>
              <a:spcAft>
                <a:spcPts val="0"/>
              </a:spcAft>
              <a:defRPr/>
            </a:pPr>
            <a:r>
              <a:rPr lang="en-US" dirty="0" smtClean="0"/>
              <a:t>To reproduce the background effects on this slide, do the following:</a:t>
            </a:r>
          </a:p>
          <a:p>
            <a:pPr marL="228600" indent="-228600" eaLnBrk="1" fontAlgn="auto" hangingPunct="1">
              <a:spcBef>
                <a:spcPts val="0"/>
              </a:spcBef>
              <a:spcAft>
                <a:spcPts val="0"/>
              </a:spcAft>
              <a:buFont typeface="+mj-lt"/>
              <a:buAutoNum type="arabicPeriod"/>
              <a:defRPr/>
            </a:pPr>
            <a:r>
              <a:rPr lang="en-US" dirty="0" smtClean="0"/>
              <a:t>Right-click the slide background area, and then click </a:t>
            </a:r>
            <a:r>
              <a:rPr lang="en-US" b="1" dirty="0" smtClean="0"/>
              <a:t>Format Background</a:t>
            </a:r>
            <a:r>
              <a:rPr lang="en-US" dirty="0" smtClean="0"/>
              <a:t>. In the </a:t>
            </a:r>
            <a:r>
              <a:rPr lang="en-US" b="1" dirty="0" smtClean="0"/>
              <a:t>Format Background </a:t>
            </a:r>
            <a:r>
              <a:rPr lang="en-US" dirty="0" smtClean="0"/>
              <a:t>dialog box, click </a:t>
            </a:r>
            <a:r>
              <a:rPr lang="en-US" b="1" dirty="0" smtClean="0"/>
              <a:t>Fill</a:t>
            </a:r>
            <a:r>
              <a:rPr lang="en-US" dirty="0" smtClean="0"/>
              <a:t> in the left pane, select </a:t>
            </a:r>
            <a:r>
              <a:rPr lang="en-US" b="1" dirty="0" smtClean="0"/>
              <a:t>Gradient fill</a:t>
            </a:r>
            <a:r>
              <a:rPr lang="en-US" dirty="0" smtClean="0"/>
              <a:t> in the </a:t>
            </a:r>
            <a:r>
              <a:rPr lang="en-US" b="1" dirty="0" smtClean="0"/>
              <a:t>Fill</a:t>
            </a:r>
            <a:r>
              <a:rPr lang="en-US" dirty="0" smtClean="0"/>
              <a:t> pane, and then do the following:</a:t>
            </a:r>
          </a:p>
          <a:p>
            <a:pPr marL="685800" lvl="1" indent="-228600" eaLnBrk="1" fontAlgn="auto" hangingPunct="1">
              <a:spcBef>
                <a:spcPts val="0"/>
              </a:spcBef>
              <a:spcAft>
                <a:spcPts val="0"/>
              </a:spcAft>
              <a:buFont typeface="Arial" pitchFamily="34" charset="0"/>
              <a:buChar char="•"/>
              <a:defRPr/>
            </a:pPr>
            <a:r>
              <a:rPr lang="en-US" dirty="0" smtClean="0"/>
              <a:t>In the </a:t>
            </a:r>
            <a:r>
              <a:rPr lang="en-US" b="1" dirty="0" smtClean="0"/>
              <a:t>Type</a:t>
            </a:r>
            <a:r>
              <a:rPr lang="en-US" dirty="0" smtClean="0"/>
              <a:t> list, select </a:t>
            </a:r>
            <a:r>
              <a:rPr lang="en-US" b="1" dirty="0" smtClean="0"/>
              <a:t>Linear</a:t>
            </a:r>
            <a:r>
              <a:rPr lang="en-US" dirty="0" smtClean="0"/>
              <a:t>.</a:t>
            </a:r>
          </a:p>
          <a:p>
            <a:pPr marL="685800" lvl="1" indent="-228600" eaLnBrk="1" fontAlgn="auto" hangingPunct="1">
              <a:spcBef>
                <a:spcPts val="0"/>
              </a:spcBef>
              <a:spcAft>
                <a:spcPts val="0"/>
              </a:spcAft>
              <a:buFont typeface="Arial" pitchFamily="34" charset="0"/>
              <a:buChar char="•"/>
              <a:defRPr/>
            </a:pPr>
            <a:r>
              <a:rPr lang="en-US" dirty="0" smtClean="0"/>
              <a:t>Click the button next to </a:t>
            </a:r>
            <a:r>
              <a:rPr lang="en-US" b="1" dirty="0" smtClean="0"/>
              <a:t>Direction</a:t>
            </a:r>
            <a:r>
              <a:rPr lang="en-US" dirty="0" smtClean="0"/>
              <a:t>, and then click </a:t>
            </a:r>
            <a:r>
              <a:rPr lang="en-US" b="1" dirty="0" smtClean="0"/>
              <a:t>Linear Down </a:t>
            </a:r>
            <a:r>
              <a:rPr lang="en-US" dirty="0" smtClean="0"/>
              <a:t>(first row, second option from the left).</a:t>
            </a:r>
            <a:endParaRPr lang="en-US" b="1" dirty="0" smtClean="0"/>
          </a:p>
          <a:p>
            <a:pPr marL="685800" lvl="1" indent="-228600" eaLnBrk="1" fontAlgn="auto" hangingPunct="1">
              <a:spcBef>
                <a:spcPts val="0"/>
              </a:spcBef>
              <a:spcAft>
                <a:spcPts val="0"/>
              </a:spcAft>
              <a:buFont typeface="Arial" pitchFamily="34" charset="0"/>
              <a:buChar char="•"/>
              <a:defRPr/>
            </a:pPr>
            <a:r>
              <a:rPr lang="en-US" dirty="0" smtClean="0"/>
              <a:t>Under </a:t>
            </a:r>
            <a:r>
              <a:rPr lang="en-US" b="1" dirty="0" smtClean="0"/>
              <a:t>Gradient stops</a:t>
            </a:r>
            <a:r>
              <a:rPr lang="en-US" dirty="0" smtClean="0"/>
              <a:t>, click </a:t>
            </a:r>
            <a:r>
              <a:rPr lang="en-US" b="1" dirty="0" smtClean="0"/>
              <a:t>Add</a:t>
            </a:r>
            <a:r>
              <a:rPr lang="en-US" dirty="0" smtClean="0"/>
              <a:t> or </a:t>
            </a:r>
            <a:r>
              <a:rPr lang="en-US" b="1" dirty="0" smtClean="0"/>
              <a:t>Remove</a:t>
            </a:r>
            <a:r>
              <a:rPr lang="en-US" dirty="0" smtClean="0"/>
              <a:t> until two stops appear in the drop-down list.</a:t>
            </a:r>
          </a:p>
          <a:p>
            <a:pPr marL="228600" indent="-228600" eaLnBrk="1" fontAlgn="auto" hangingPunct="1">
              <a:spcBef>
                <a:spcPts val="0"/>
              </a:spcBef>
              <a:spcAft>
                <a:spcPts val="0"/>
              </a:spcAft>
              <a:buFont typeface="+mj-lt"/>
              <a:buAutoNum type="arabicPeriod"/>
              <a:defRPr/>
            </a:pPr>
            <a:r>
              <a:rPr lang="en-US" dirty="0" smtClean="0"/>
              <a:t>Also under </a:t>
            </a:r>
            <a:r>
              <a:rPr lang="en-US" b="1" dirty="0" smtClean="0"/>
              <a:t>Gradient stops</a:t>
            </a:r>
            <a:r>
              <a:rPr lang="en-US" dirty="0" smtClean="0"/>
              <a:t>, customize the gradient stops as follows:</a:t>
            </a:r>
          </a:p>
          <a:p>
            <a:pPr marL="685800" lvl="1" indent="-228600" eaLnBrk="1" fontAlgn="auto" hangingPunct="1">
              <a:spcBef>
                <a:spcPts val="0"/>
              </a:spcBef>
              <a:spcAft>
                <a:spcPts val="0"/>
              </a:spcAft>
              <a:buFont typeface="Arial" pitchFamily="34" charset="0"/>
              <a:buChar char="•"/>
              <a:defRPr/>
            </a:pPr>
            <a:r>
              <a:rPr lang="en-US" dirty="0" smtClean="0"/>
              <a:t>Select </a:t>
            </a:r>
            <a:r>
              <a:rPr lang="en-US" b="1" dirty="0" smtClean="0"/>
              <a:t>Stop 1 </a:t>
            </a:r>
            <a:r>
              <a:rPr lang="en-US" dirty="0" smtClean="0"/>
              <a:t>from the list, and then do the following:</a:t>
            </a:r>
          </a:p>
          <a:p>
            <a:pPr marL="1143000" lvl="2" indent="-228600" eaLnBrk="1" fontAlgn="auto" hangingPunct="1">
              <a:spcBef>
                <a:spcPts val="0"/>
              </a:spcBef>
              <a:spcAft>
                <a:spcPts val="0"/>
              </a:spcAft>
              <a:buFont typeface="Arial" pitchFamily="34" charset="0"/>
              <a:buChar char="•"/>
              <a:defRPr/>
            </a:pPr>
            <a:r>
              <a:rPr lang="en-US" dirty="0" smtClean="0"/>
              <a:t>In the </a:t>
            </a:r>
            <a:r>
              <a:rPr lang="en-US" b="1" dirty="0" smtClean="0"/>
              <a:t>Stop position </a:t>
            </a:r>
            <a:r>
              <a:rPr lang="en-US" dirty="0" smtClean="0"/>
              <a:t>box, enter </a:t>
            </a:r>
            <a:r>
              <a:rPr lang="en-US" b="1" dirty="0" smtClean="0"/>
              <a:t>46%</a:t>
            </a:r>
            <a:r>
              <a:rPr lang="en-US" dirty="0" smtClean="0"/>
              <a:t>.</a:t>
            </a:r>
          </a:p>
          <a:p>
            <a:pPr marL="1143000" lvl="2" indent="-228600" eaLnBrk="1" fontAlgn="auto" hangingPunct="1">
              <a:spcBef>
                <a:spcPts val="0"/>
              </a:spcBef>
              <a:spcAft>
                <a:spcPts val="0"/>
              </a:spcAft>
              <a:buFont typeface="Arial" pitchFamily="34" charset="0"/>
              <a:buChar char="•"/>
              <a:defRPr/>
            </a:pPr>
            <a:r>
              <a:rPr lang="en-US" dirty="0" smtClean="0"/>
              <a:t>Click the button next to </a:t>
            </a:r>
            <a:r>
              <a:rPr lang="en-US" b="1" dirty="0" smtClean="0"/>
              <a:t>Color</a:t>
            </a:r>
            <a:r>
              <a:rPr lang="en-US" dirty="0" smtClean="0"/>
              <a:t>, and then under </a:t>
            </a:r>
            <a:r>
              <a:rPr lang="en-US" b="1" dirty="0" smtClean="0"/>
              <a:t>Theme Colors</a:t>
            </a:r>
            <a:r>
              <a:rPr lang="en-US" dirty="0" smtClean="0"/>
              <a:t> click </a:t>
            </a:r>
            <a:r>
              <a:rPr lang="en-US" b="1" dirty="0" smtClean="0"/>
              <a:t>White, Background 1 </a:t>
            </a:r>
            <a:r>
              <a:rPr lang="en-US" dirty="0" smtClean="0"/>
              <a:t>(first row, first option from the left).</a:t>
            </a:r>
          </a:p>
          <a:p>
            <a:pPr marL="685800" lvl="1" indent="-228600" eaLnBrk="1" fontAlgn="auto" hangingPunct="1">
              <a:spcBef>
                <a:spcPts val="0"/>
              </a:spcBef>
              <a:spcAft>
                <a:spcPts val="0"/>
              </a:spcAft>
              <a:buFont typeface="Arial" pitchFamily="34" charset="0"/>
              <a:buChar char="•"/>
              <a:defRPr/>
            </a:pPr>
            <a:r>
              <a:rPr lang="en-US" dirty="0" smtClean="0"/>
              <a:t>Select </a:t>
            </a:r>
            <a:r>
              <a:rPr lang="en-US" b="1" dirty="0" smtClean="0"/>
              <a:t>Stop 2 </a:t>
            </a:r>
            <a:r>
              <a:rPr lang="en-US" dirty="0" smtClean="0"/>
              <a:t>from the list, and then do the following: </a:t>
            </a:r>
          </a:p>
          <a:p>
            <a:pPr marL="1143000" lvl="2" indent="-228600" eaLnBrk="1" fontAlgn="auto" hangingPunct="1">
              <a:spcBef>
                <a:spcPts val="0"/>
              </a:spcBef>
              <a:spcAft>
                <a:spcPts val="0"/>
              </a:spcAft>
              <a:buFont typeface="Arial" pitchFamily="34" charset="0"/>
              <a:buChar char="•"/>
              <a:defRPr/>
            </a:pPr>
            <a:r>
              <a:rPr lang="en-US" dirty="0" smtClean="0"/>
              <a:t>In the </a:t>
            </a:r>
            <a:r>
              <a:rPr lang="en-US" b="1" dirty="0" smtClean="0"/>
              <a:t>Stop position </a:t>
            </a:r>
            <a:r>
              <a:rPr lang="en-US" dirty="0" smtClean="0"/>
              <a:t>box, enter </a:t>
            </a:r>
            <a:r>
              <a:rPr lang="en-US" b="1" dirty="0" smtClean="0"/>
              <a:t>100%</a:t>
            </a:r>
            <a:r>
              <a:rPr lang="en-US" dirty="0" smtClean="0"/>
              <a:t>.</a:t>
            </a:r>
          </a:p>
          <a:p>
            <a:pPr marL="1143000" lvl="2" indent="-228600" eaLnBrk="1" fontAlgn="auto" hangingPunct="1">
              <a:spcBef>
                <a:spcPts val="0"/>
              </a:spcBef>
              <a:spcAft>
                <a:spcPts val="0"/>
              </a:spcAft>
              <a:buFont typeface="Arial" pitchFamily="34" charset="0"/>
              <a:buChar char="•"/>
              <a:defRPr/>
            </a:pPr>
            <a:r>
              <a:rPr lang="en-US" dirty="0" smtClean="0"/>
              <a:t>Click the button next to </a:t>
            </a:r>
            <a:r>
              <a:rPr lang="en-US" b="1" dirty="0" smtClean="0"/>
              <a:t>Color</a:t>
            </a:r>
            <a:r>
              <a:rPr lang="en-US" dirty="0" smtClean="0"/>
              <a:t>, and then under </a:t>
            </a:r>
            <a:r>
              <a:rPr lang="en-US" b="1" dirty="0" smtClean="0"/>
              <a:t>Theme Colors</a:t>
            </a:r>
            <a:r>
              <a:rPr lang="en-US" dirty="0" smtClean="0"/>
              <a:t> click </a:t>
            </a:r>
            <a:r>
              <a:rPr lang="en-US" b="1" dirty="0" smtClean="0"/>
              <a:t>Blue, Accent 1, Lighter 60% </a:t>
            </a:r>
            <a:r>
              <a:rPr lang="en-US" dirty="0" smtClean="0"/>
              <a:t>(third row, fifth option from the left).</a:t>
            </a:r>
          </a:p>
          <a:p>
            <a:pPr eaLnBrk="1" fontAlgn="auto" hangingPunct="1">
              <a:lnSpc>
                <a:spcPct val="90000"/>
              </a:lnSpc>
              <a:spcBef>
                <a:spcPts val="0"/>
              </a:spcBef>
              <a:spcAft>
                <a:spcPts val="600"/>
              </a:spcAft>
              <a:defRPr/>
            </a:pPr>
            <a:endParaRPr lang="en-US" sz="1400" dirty="0" smtClean="0"/>
          </a:p>
        </p:txBody>
      </p:sp>
    </p:spTree>
  </p:cSld>
  <p:clrMapOvr>
    <a:masterClrMapping/>
  </p:clrMapOvr>
</p:notes>
</file>

<file path=ppt/notesSlides/notesSlide4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Notes Placeholder 2"/>
          <p:cNvSpPr>
            <a:spLocks noGrp="1"/>
          </p:cNvSpPr>
          <p:nvPr>
            <p:ph type="body" idx="1"/>
          </p:nvPr>
        </p:nvSpPr>
        <p:spPr/>
        <p:txBody>
          <a:bodyPr numCol="2"/>
          <a:lstStyle/>
          <a:p>
            <a:pPr eaLnBrk="1" fontAlgn="auto" hangingPunct="1">
              <a:spcBef>
                <a:spcPts val="0"/>
              </a:spcBef>
              <a:spcAft>
                <a:spcPts val="0"/>
              </a:spcAft>
              <a:defRPr/>
            </a:pPr>
            <a:r>
              <a:rPr lang="en-US" sz="1400" b="1" dirty="0" smtClean="0"/>
              <a:t>Custom animation effects: duplicate picture with varied brightness to full color</a:t>
            </a:r>
          </a:p>
          <a:p>
            <a:pPr eaLnBrk="1" fontAlgn="auto" hangingPunct="1">
              <a:spcBef>
                <a:spcPts val="0"/>
              </a:spcBef>
              <a:spcAft>
                <a:spcPts val="0"/>
              </a:spcAft>
              <a:defRPr/>
            </a:pPr>
            <a:r>
              <a:rPr lang="en-US" sz="1400" dirty="0" smtClean="0"/>
              <a:t>(Advanced)</a:t>
            </a:r>
          </a:p>
          <a:p>
            <a:pPr eaLnBrk="1" fontAlgn="auto" hangingPunct="1">
              <a:spcBef>
                <a:spcPts val="0"/>
              </a:spcBef>
              <a:spcAft>
                <a:spcPts val="0"/>
              </a:spcAft>
              <a:defRPr/>
            </a:pPr>
            <a:endParaRPr lang="en-US" dirty="0" smtClean="0"/>
          </a:p>
          <a:p>
            <a:pPr eaLnBrk="1" fontAlgn="auto" hangingPunct="1">
              <a:spcBef>
                <a:spcPts val="0"/>
              </a:spcBef>
              <a:spcAft>
                <a:spcPts val="0"/>
              </a:spcAft>
              <a:defRPr/>
            </a:pPr>
            <a:endParaRPr lang="en-US" dirty="0" smtClean="0"/>
          </a:p>
          <a:p>
            <a:pPr eaLnBrk="1" fontAlgn="auto" hangingPunct="1">
              <a:spcBef>
                <a:spcPts val="0"/>
              </a:spcBef>
              <a:spcAft>
                <a:spcPts val="0"/>
              </a:spcAft>
              <a:defRPr/>
            </a:pPr>
            <a:r>
              <a:rPr lang="en-US" b="1" dirty="0" smtClean="0"/>
              <a:t>Tip</a:t>
            </a:r>
            <a:r>
              <a:rPr lang="en-US" dirty="0" smtClean="0"/>
              <a:t>: For the effects on this slide, use a picture with a “portrait” (vertical) orientation. </a:t>
            </a:r>
          </a:p>
          <a:p>
            <a:pPr eaLnBrk="1" fontAlgn="auto" hangingPunct="1">
              <a:spcBef>
                <a:spcPts val="0"/>
              </a:spcBef>
              <a:spcAft>
                <a:spcPts val="0"/>
              </a:spcAft>
              <a:defRPr/>
            </a:pPr>
            <a:endParaRPr lang="en-US" dirty="0" smtClean="0"/>
          </a:p>
          <a:p>
            <a:pPr eaLnBrk="1" fontAlgn="auto" hangingPunct="1">
              <a:spcBef>
                <a:spcPts val="0"/>
              </a:spcBef>
              <a:spcAft>
                <a:spcPts val="0"/>
              </a:spcAft>
              <a:defRPr/>
            </a:pPr>
            <a:endParaRPr lang="en-US" dirty="0" smtClean="0"/>
          </a:p>
          <a:p>
            <a:pPr eaLnBrk="1" fontAlgn="auto" hangingPunct="1">
              <a:spcBef>
                <a:spcPts val="0"/>
              </a:spcBef>
              <a:spcAft>
                <a:spcPts val="0"/>
              </a:spcAft>
              <a:defRPr/>
            </a:pPr>
            <a:r>
              <a:rPr lang="en-US" dirty="0" smtClean="0"/>
              <a:t>To reproduce the text effects on this slide, do the following:</a:t>
            </a:r>
          </a:p>
          <a:p>
            <a:pPr marL="228600" indent="-228600" eaLnBrk="1" fontAlgn="auto" hangingPunct="1">
              <a:spcBef>
                <a:spcPts val="0"/>
              </a:spcBef>
              <a:spcAft>
                <a:spcPts val="0"/>
              </a:spcAft>
              <a:buFont typeface="+mj-lt"/>
              <a:buAutoNum type="arabicPeriod"/>
              <a:defRPr/>
            </a:pPr>
            <a:r>
              <a:rPr lang="en-US" dirty="0" smtClean="0"/>
              <a:t>On the </a:t>
            </a:r>
            <a:r>
              <a:rPr lang="en-US" b="1" dirty="0" smtClean="0"/>
              <a:t>Home</a:t>
            </a:r>
            <a:r>
              <a:rPr lang="en-US" dirty="0" smtClean="0"/>
              <a:t> tab, in the </a:t>
            </a:r>
            <a:r>
              <a:rPr lang="en-US" b="1" dirty="0" smtClean="0"/>
              <a:t>Slides</a:t>
            </a:r>
            <a:r>
              <a:rPr lang="en-US" dirty="0" smtClean="0"/>
              <a:t> group, click </a:t>
            </a:r>
            <a:r>
              <a:rPr lang="en-US" b="1" dirty="0" smtClean="0"/>
              <a:t>Layout</a:t>
            </a:r>
            <a:r>
              <a:rPr lang="en-US" dirty="0" smtClean="0"/>
              <a:t>, and then click </a:t>
            </a:r>
            <a:r>
              <a:rPr lang="en-US" b="1" dirty="0" smtClean="0"/>
              <a:t>Blank</a:t>
            </a:r>
            <a:r>
              <a:rPr lang="en-US" dirty="0" smtClean="0"/>
              <a:t>. </a:t>
            </a:r>
          </a:p>
          <a:p>
            <a:pPr marL="228600" indent="-228600" eaLnBrk="1" fontAlgn="auto" hangingPunct="1">
              <a:spcBef>
                <a:spcPts val="0"/>
              </a:spcBef>
              <a:spcAft>
                <a:spcPts val="0"/>
              </a:spcAft>
              <a:buFont typeface="+mj-lt"/>
              <a:buAutoNum type="arabicPeriod"/>
              <a:defRPr/>
            </a:pPr>
            <a:r>
              <a:rPr lang="en-US" dirty="0" smtClean="0"/>
              <a:t>On the </a:t>
            </a:r>
            <a:r>
              <a:rPr lang="en-US" b="1" dirty="0" smtClean="0"/>
              <a:t>Insert</a:t>
            </a:r>
            <a:r>
              <a:rPr lang="en-US" dirty="0" smtClean="0"/>
              <a:t> tab, in the </a:t>
            </a:r>
            <a:r>
              <a:rPr lang="en-US" b="1" dirty="0" smtClean="0"/>
              <a:t>Text</a:t>
            </a:r>
            <a:r>
              <a:rPr lang="en-US" dirty="0" smtClean="0"/>
              <a:t> group, click </a:t>
            </a:r>
            <a:r>
              <a:rPr lang="en-US" b="1" dirty="0" smtClean="0"/>
              <a:t>Text Box</a:t>
            </a:r>
            <a:r>
              <a:rPr lang="en-US" dirty="0" smtClean="0"/>
              <a:t>, and then on the slide, drag to draw the text box.</a:t>
            </a:r>
          </a:p>
          <a:p>
            <a:pPr marL="228600" indent="-228600" eaLnBrk="1" fontAlgn="auto" hangingPunct="1">
              <a:spcBef>
                <a:spcPts val="0"/>
              </a:spcBef>
              <a:spcAft>
                <a:spcPts val="0"/>
              </a:spcAft>
              <a:buFont typeface="+mj-lt"/>
              <a:buAutoNum type="arabicPeriod"/>
              <a:defRPr/>
            </a:pPr>
            <a:r>
              <a:rPr lang="en-US" dirty="0" smtClean="0"/>
              <a:t>Enter text in the text box, and then select the text. On the </a:t>
            </a:r>
            <a:r>
              <a:rPr lang="en-US" b="1" dirty="0" smtClean="0"/>
              <a:t>Home</a:t>
            </a:r>
            <a:r>
              <a:rPr lang="en-US" dirty="0" smtClean="0"/>
              <a:t> tab, in the </a:t>
            </a:r>
            <a:r>
              <a:rPr lang="en-US" b="1" dirty="0" smtClean="0"/>
              <a:t>Font</a:t>
            </a:r>
            <a:r>
              <a:rPr lang="en-US" dirty="0" smtClean="0"/>
              <a:t> group, select </a:t>
            </a:r>
            <a:r>
              <a:rPr lang="en-US" b="1" dirty="0" smtClean="0"/>
              <a:t>Georgia </a:t>
            </a:r>
            <a:r>
              <a:rPr lang="en-US" dirty="0" smtClean="0"/>
              <a:t>from the </a:t>
            </a:r>
            <a:r>
              <a:rPr lang="en-US" b="1" dirty="0" smtClean="0"/>
              <a:t>Font</a:t>
            </a:r>
            <a:r>
              <a:rPr lang="en-US" dirty="0" smtClean="0"/>
              <a:t> list, enter </a:t>
            </a:r>
            <a:r>
              <a:rPr lang="en-US" b="1" dirty="0" smtClean="0"/>
              <a:t>34</a:t>
            </a:r>
            <a:r>
              <a:rPr lang="en-US" dirty="0" smtClean="0"/>
              <a:t> in the </a:t>
            </a:r>
            <a:r>
              <a:rPr lang="en-US" b="1" dirty="0" smtClean="0"/>
              <a:t>Font Size </a:t>
            </a:r>
            <a:r>
              <a:rPr lang="en-US" dirty="0" smtClean="0"/>
              <a:t>box, click </a:t>
            </a:r>
            <a:r>
              <a:rPr lang="en-US" b="1" dirty="0" smtClean="0"/>
              <a:t>Italic</a:t>
            </a:r>
            <a:r>
              <a:rPr lang="en-US" dirty="0" smtClean="0"/>
              <a:t>, click the arrow next to </a:t>
            </a:r>
            <a:r>
              <a:rPr lang="en-US" b="1" dirty="0" smtClean="0"/>
              <a:t>Font Color</a:t>
            </a:r>
            <a:r>
              <a:rPr lang="en-US" dirty="0" smtClean="0"/>
              <a:t>, and then under </a:t>
            </a:r>
            <a:r>
              <a:rPr lang="en-US" b="1" dirty="0" smtClean="0"/>
              <a:t>Theme Colors </a:t>
            </a:r>
            <a:r>
              <a:rPr lang="en-US" dirty="0" smtClean="0"/>
              <a:t>click </a:t>
            </a:r>
            <a:r>
              <a:rPr lang="en-US" b="1" dirty="0" smtClean="0"/>
              <a:t>Aqua, Accent 5, Darker 25% </a:t>
            </a:r>
            <a:r>
              <a:rPr lang="en-US" dirty="0" smtClean="0"/>
              <a:t>(fifth row, ninth option from the left).</a:t>
            </a:r>
          </a:p>
          <a:p>
            <a:pPr marL="228600" indent="-228600" eaLnBrk="1" fontAlgn="auto" hangingPunct="1">
              <a:spcBef>
                <a:spcPts val="0"/>
              </a:spcBef>
              <a:spcAft>
                <a:spcPts val="0"/>
              </a:spcAft>
              <a:buFont typeface="+mj-lt"/>
              <a:buAutoNum type="arabicPeriod"/>
              <a:defRPr/>
            </a:pPr>
            <a:r>
              <a:rPr lang="en-US" dirty="0" smtClean="0"/>
              <a:t>Drag the text box into the upper half of the slide, slightly left of the center.</a:t>
            </a:r>
          </a:p>
          <a:p>
            <a:pPr marL="228600" indent="-228600" eaLnBrk="1" fontAlgn="auto" hangingPunct="1">
              <a:spcBef>
                <a:spcPts val="0"/>
              </a:spcBef>
              <a:spcAft>
                <a:spcPts val="0"/>
              </a:spcAft>
              <a:buFont typeface="+mj-lt"/>
              <a:buAutoNum type="arabicPeriod"/>
              <a:defRPr/>
            </a:pPr>
            <a:endParaRPr lang="en-US" dirty="0" smtClean="0"/>
          </a:p>
          <a:p>
            <a:pPr marL="228600" indent="-228600" eaLnBrk="1" fontAlgn="auto" hangingPunct="1">
              <a:spcBef>
                <a:spcPts val="0"/>
              </a:spcBef>
              <a:spcAft>
                <a:spcPts val="0"/>
              </a:spcAft>
              <a:buFont typeface="+mj-lt"/>
              <a:buAutoNum type="arabicPeriod"/>
              <a:defRPr/>
            </a:pPr>
            <a:endParaRPr lang="en-US" dirty="0" smtClean="0"/>
          </a:p>
          <a:p>
            <a:pPr marL="228600" indent="-228600" eaLnBrk="1" fontAlgn="auto" hangingPunct="1">
              <a:spcBef>
                <a:spcPts val="0"/>
              </a:spcBef>
              <a:spcAft>
                <a:spcPts val="0"/>
              </a:spcAft>
              <a:buFont typeface="+mj-lt"/>
              <a:buNone/>
              <a:defRPr/>
            </a:pPr>
            <a:r>
              <a:rPr lang="en-US" dirty="0" smtClean="0"/>
              <a:t>To reproduce the first picture with animation effects on this slide, do the following:</a:t>
            </a:r>
          </a:p>
          <a:p>
            <a:pPr marL="228600" indent="-228600" eaLnBrk="1" fontAlgn="auto" hangingPunct="1">
              <a:spcBef>
                <a:spcPts val="0"/>
              </a:spcBef>
              <a:spcAft>
                <a:spcPts val="0"/>
              </a:spcAft>
              <a:buFont typeface="+mj-lt"/>
              <a:buAutoNum type="arabicPeriod"/>
              <a:defRPr/>
            </a:pPr>
            <a:r>
              <a:rPr lang="en-US" dirty="0" smtClean="0"/>
              <a:t>On the </a:t>
            </a:r>
            <a:r>
              <a:rPr lang="en-US" b="1" dirty="0" smtClean="0"/>
              <a:t>Insert tab</a:t>
            </a:r>
            <a:r>
              <a:rPr lang="en-US" dirty="0" smtClean="0"/>
              <a:t>, in the </a:t>
            </a:r>
            <a:r>
              <a:rPr lang="en-US" b="1" dirty="0" smtClean="0"/>
              <a:t>Illustrations</a:t>
            </a:r>
            <a:r>
              <a:rPr lang="en-US" dirty="0" smtClean="0"/>
              <a:t> group, click </a:t>
            </a:r>
            <a:r>
              <a:rPr lang="en-US" b="1" dirty="0" smtClean="0"/>
              <a:t>Picture</a:t>
            </a:r>
            <a:r>
              <a:rPr lang="en-US" dirty="0" smtClean="0"/>
              <a:t>. In the </a:t>
            </a:r>
            <a:r>
              <a:rPr lang="en-US" b="1" dirty="0" smtClean="0"/>
              <a:t>Insert Picture</a:t>
            </a:r>
            <a:r>
              <a:rPr lang="en-US" dirty="0" smtClean="0"/>
              <a:t> dialog box, select a picture and then click </a:t>
            </a:r>
            <a:r>
              <a:rPr lang="en-US" b="1" dirty="0" smtClean="0"/>
              <a:t>Insert</a:t>
            </a:r>
            <a:r>
              <a:rPr lang="en-US" dirty="0" smtClean="0"/>
              <a:t>. </a:t>
            </a:r>
          </a:p>
          <a:p>
            <a:pPr marL="228600" indent="-228600" eaLnBrk="1" fontAlgn="auto" hangingPunct="1">
              <a:spcBef>
                <a:spcPts val="0"/>
              </a:spcBef>
              <a:spcAft>
                <a:spcPts val="0"/>
              </a:spcAft>
              <a:buFont typeface="+mj-lt"/>
              <a:buAutoNum type="arabicPeriod"/>
              <a:defRPr/>
            </a:pPr>
            <a:r>
              <a:rPr lang="en-US" dirty="0" smtClean="0"/>
              <a:t>On the slide, select the picture. Under </a:t>
            </a:r>
            <a:r>
              <a:rPr lang="en-US" b="1" dirty="0" smtClean="0"/>
              <a:t>Picture Tools</a:t>
            </a:r>
            <a:r>
              <a:rPr lang="en-US" dirty="0" smtClean="0"/>
              <a:t>, on the </a:t>
            </a:r>
            <a:r>
              <a:rPr lang="en-US" b="1" dirty="0" smtClean="0"/>
              <a:t>Format</a:t>
            </a:r>
            <a:r>
              <a:rPr lang="en-US" dirty="0" smtClean="0"/>
              <a:t> tab, in the bottom right corner of the </a:t>
            </a:r>
            <a:r>
              <a:rPr lang="en-US" b="1" dirty="0" smtClean="0"/>
              <a:t>Size</a:t>
            </a:r>
            <a:r>
              <a:rPr lang="en-US" dirty="0" smtClean="0"/>
              <a:t> group, click the </a:t>
            </a:r>
            <a:r>
              <a:rPr lang="en-US" b="1" dirty="0" smtClean="0"/>
              <a:t>Size and Position</a:t>
            </a:r>
            <a:r>
              <a:rPr lang="en-US" dirty="0" smtClean="0"/>
              <a:t> dialog box launcher. In the </a:t>
            </a:r>
            <a:r>
              <a:rPr lang="en-US" b="1" dirty="0" smtClean="0"/>
              <a:t>Size and Position </a:t>
            </a:r>
            <a:r>
              <a:rPr lang="en-US" dirty="0" smtClean="0"/>
              <a:t> dialog box, on the </a:t>
            </a:r>
            <a:r>
              <a:rPr lang="en-US" b="1" dirty="0" smtClean="0"/>
              <a:t>Size</a:t>
            </a:r>
            <a:r>
              <a:rPr lang="en-US" dirty="0" smtClean="0"/>
              <a:t> tab, resize or crop the picture as needed so that under </a:t>
            </a:r>
            <a:r>
              <a:rPr lang="en-US" b="1" dirty="0" smtClean="0"/>
              <a:t>Size and rotate</a:t>
            </a:r>
            <a:r>
              <a:rPr lang="en-US" dirty="0" smtClean="0"/>
              <a:t>, the </a:t>
            </a:r>
            <a:r>
              <a:rPr lang="en-US" b="1" dirty="0" smtClean="0"/>
              <a:t>Height</a:t>
            </a:r>
            <a:r>
              <a:rPr lang="en-US" dirty="0" smtClean="0"/>
              <a:t> box is set to </a:t>
            </a:r>
            <a:r>
              <a:rPr lang="en-US" b="1" dirty="0" smtClean="0"/>
              <a:t>3.81”</a:t>
            </a:r>
            <a:r>
              <a:rPr lang="en-US" dirty="0" smtClean="0"/>
              <a:t> and the </a:t>
            </a:r>
            <a:r>
              <a:rPr lang="en-US" b="1" dirty="0" smtClean="0"/>
              <a:t>Width</a:t>
            </a:r>
            <a:r>
              <a:rPr lang="en-US" dirty="0" smtClean="0"/>
              <a:t> box is set to </a:t>
            </a:r>
            <a:r>
              <a:rPr lang="en-US" b="1" dirty="0" smtClean="0"/>
              <a:t>2.54”</a:t>
            </a:r>
            <a:r>
              <a:rPr lang="en-US" dirty="0" smtClean="0"/>
              <a:t>. Resize the picture under </a:t>
            </a:r>
            <a:r>
              <a:rPr lang="en-US" b="1" dirty="0" smtClean="0"/>
              <a:t>Size and rotate </a:t>
            </a:r>
            <a:r>
              <a:rPr lang="en-US" dirty="0" smtClean="0"/>
              <a:t>by entering values into the </a:t>
            </a:r>
            <a:r>
              <a:rPr lang="en-US" b="1" dirty="0" smtClean="0"/>
              <a:t>Height</a:t>
            </a:r>
            <a:r>
              <a:rPr lang="en-US" dirty="0" smtClean="0"/>
              <a:t> and </a:t>
            </a:r>
            <a:r>
              <a:rPr lang="en-US" b="1" dirty="0" smtClean="0"/>
              <a:t>Width</a:t>
            </a:r>
            <a:r>
              <a:rPr lang="en-US" dirty="0" smtClean="0"/>
              <a:t> boxes. Crop the picture under </a:t>
            </a:r>
            <a:r>
              <a:rPr lang="en-US" b="1" dirty="0" smtClean="0"/>
              <a:t>Crop from </a:t>
            </a:r>
            <a:r>
              <a:rPr lang="en-US" dirty="0" smtClean="0"/>
              <a:t>by entering values into the </a:t>
            </a:r>
            <a:r>
              <a:rPr lang="en-US" b="1" dirty="0" smtClean="0"/>
              <a:t>Left</a:t>
            </a:r>
            <a:r>
              <a:rPr lang="en-US" dirty="0" smtClean="0"/>
              <a:t>, </a:t>
            </a:r>
            <a:r>
              <a:rPr lang="en-US" b="1" dirty="0" smtClean="0"/>
              <a:t>Right</a:t>
            </a:r>
            <a:r>
              <a:rPr lang="en-US" dirty="0" smtClean="0"/>
              <a:t>, </a:t>
            </a:r>
            <a:r>
              <a:rPr lang="en-US" b="1" dirty="0" smtClean="0"/>
              <a:t>Top</a:t>
            </a:r>
            <a:r>
              <a:rPr lang="en-US" dirty="0" smtClean="0"/>
              <a:t>, and </a:t>
            </a:r>
            <a:r>
              <a:rPr lang="en-US" b="1" dirty="0" smtClean="0"/>
              <a:t>Bottom</a:t>
            </a:r>
            <a:r>
              <a:rPr lang="en-US" dirty="0" smtClean="0"/>
              <a:t> boxes. </a:t>
            </a:r>
          </a:p>
          <a:p>
            <a:pPr marL="228600" indent="-228600" eaLnBrk="1" fontAlgn="auto" hangingPunct="1">
              <a:spcBef>
                <a:spcPts val="0"/>
              </a:spcBef>
              <a:spcAft>
                <a:spcPts val="0"/>
              </a:spcAft>
              <a:buFont typeface="+mj-lt"/>
              <a:buAutoNum type="arabicPeriod"/>
              <a:defRPr/>
            </a:pPr>
            <a:r>
              <a:rPr lang="en-US" dirty="0" smtClean="0"/>
              <a:t>Drag the picture into the into the top left corner of the slide. (</a:t>
            </a:r>
            <a:r>
              <a:rPr lang="en-US" b="1" dirty="0" smtClean="0"/>
              <a:t>Note: </a:t>
            </a:r>
            <a:r>
              <a:rPr lang="en-US" dirty="0" smtClean="0"/>
              <a:t>Align the left edge of the picture with the left edge of the slide, and leave a small margin between the top edge of the picture and the top edge of the slide.)</a:t>
            </a:r>
          </a:p>
          <a:p>
            <a:pPr marL="228600" indent="-228600" eaLnBrk="1" fontAlgn="auto" hangingPunct="1">
              <a:spcBef>
                <a:spcPts val="0"/>
              </a:spcBef>
              <a:spcAft>
                <a:spcPts val="0"/>
              </a:spcAft>
              <a:buFont typeface="+mj-lt"/>
              <a:buAutoNum type="arabicPeriod"/>
              <a:defRPr/>
            </a:pPr>
            <a:r>
              <a:rPr lang="en-US" dirty="0" smtClean="0"/>
              <a:t>Select the picture. Under </a:t>
            </a:r>
            <a:r>
              <a:rPr lang="en-US" b="1" dirty="0" smtClean="0"/>
              <a:t>Picture</a:t>
            </a:r>
            <a:r>
              <a:rPr lang="en-US" dirty="0" smtClean="0"/>
              <a:t> </a:t>
            </a:r>
            <a:r>
              <a:rPr lang="en-US" b="1" dirty="0" smtClean="0"/>
              <a:t>Tools</a:t>
            </a:r>
            <a:r>
              <a:rPr lang="en-US" dirty="0" smtClean="0"/>
              <a:t>, on the </a:t>
            </a:r>
            <a:r>
              <a:rPr lang="en-US" b="1" dirty="0" smtClean="0"/>
              <a:t>Format</a:t>
            </a:r>
            <a:r>
              <a:rPr lang="en-US" dirty="0" smtClean="0"/>
              <a:t> tab, in the bottom right corner of the </a:t>
            </a:r>
            <a:r>
              <a:rPr lang="en-US" b="1" dirty="0" smtClean="0"/>
              <a:t>Picture Styles </a:t>
            </a:r>
            <a:r>
              <a:rPr lang="en-US" dirty="0" smtClean="0"/>
              <a:t>group, click the </a:t>
            </a:r>
            <a:r>
              <a:rPr lang="en-US" b="1" dirty="0" smtClean="0"/>
              <a:t>Format Shape </a:t>
            </a:r>
            <a:r>
              <a:rPr lang="en-US" dirty="0" smtClean="0"/>
              <a:t>dialog box launcher.</a:t>
            </a:r>
          </a:p>
          <a:p>
            <a:pPr marL="228600" indent="-228600" eaLnBrk="1" fontAlgn="auto" hangingPunct="1">
              <a:spcBef>
                <a:spcPts val="0"/>
              </a:spcBef>
              <a:spcAft>
                <a:spcPts val="0"/>
              </a:spcAft>
              <a:buFont typeface="+mj-lt"/>
              <a:buAutoNum type="arabicPeriod"/>
              <a:defRPr/>
            </a:pPr>
            <a:r>
              <a:rPr lang="en-US" dirty="0" smtClean="0"/>
              <a:t>In the </a:t>
            </a:r>
            <a:r>
              <a:rPr lang="en-US" b="1" dirty="0" smtClean="0"/>
              <a:t>Format Picture </a:t>
            </a:r>
            <a:r>
              <a:rPr lang="en-US" dirty="0" smtClean="0"/>
              <a:t>dialog box, in the left pane, click </a:t>
            </a:r>
            <a:r>
              <a:rPr lang="en-US" b="1" dirty="0" smtClean="0"/>
              <a:t>Picture</a:t>
            </a:r>
            <a:r>
              <a:rPr lang="en-US" dirty="0" smtClean="0"/>
              <a:t>, and then do the following in the </a:t>
            </a:r>
            <a:r>
              <a:rPr lang="en-US" b="1" dirty="0" smtClean="0"/>
              <a:t>Picture</a:t>
            </a:r>
            <a:r>
              <a:rPr lang="en-US" dirty="0" smtClean="0"/>
              <a:t> pane: </a:t>
            </a:r>
          </a:p>
          <a:p>
            <a:pPr marL="685800" lvl="1" indent="-228600" eaLnBrk="1" fontAlgn="auto" hangingPunct="1">
              <a:spcBef>
                <a:spcPts val="0"/>
              </a:spcBef>
              <a:spcAft>
                <a:spcPts val="0"/>
              </a:spcAft>
              <a:buFont typeface="Arial" pitchFamily="34" charset="0"/>
              <a:buChar char="•"/>
              <a:defRPr/>
            </a:pPr>
            <a:r>
              <a:rPr lang="en-US" dirty="0" smtClean="0"/>
              <a:t>Click the button next to </a:t>
            </a:r>
            <a:r>
              <a:rPr lang="en-US" b="1" dirty="0" smtClean="0"/>
              <a:t>Recolor</a:t>
            </a:r>
            <a:r>
              <a:rPr lang="en-US" dirty="0" smtClean="0"/>
              <a:t>, and then select the recolor option that works best with the picture. (</a:t>
            </a:r>
            <a:r>
              <a:rPr lang="en-US" b="1" dirty="0" smtClean="0"/>
              <a:t>Note: </a:t>
            </a:r>
            <a:r>
              <a:rPr lang="en-US" dirty="0" smtClean="0"/>
              <a:t>The first picture in the example above is set to </a:t>
            </a:r>
            <a:r>
              <a:rPr lang="en-US" b="1" dirty="0" smtClean="0"/>
              <a:t>No Recolor</a:t>
            </a:r>
            <a:r>
              <a:rPr lang="en-US" dirty="0" smtClean="0"/>
              <a:t>.)</a:t>
            </a:r>
            <a:endParaRPr lang="en-US" i="1" dirty="0" smtClean="0"/>
          </a:p>
          <a:p>
            <a:pPr marL="685800" lvl="1" indent="-228600" eaLnBrk="1" fontAlgn="auto" hangingPunct="1">
              <a:spcBef>
                <a:spcPts val="0"/>
              </a:spcBef>
              <a:spcAft>
                <a:spcPts val="0"/>
              </a:spcAft>
              <a:buFont typeface="Arial" pitchFamily="34" charset="0"/>
              <a:buChar char="•"/>
              <a:defRPr/>
            </a:pPr>
            <a:r>
              <a:rPr lang="en-US" dirty="0" smtClean="0"/>
              <a:t>In the </a:t>
            </a:r>
            <a:r>
              <a:rPr lang="en-US" b="1" dirty="0" smtClean="0"/>
              <a:t>Brightness</a:t>
            </a:r>
            <a:r>
              <a:rPr lang="en-US" dirty="0" smtClean="0"/>
              <a:t> box, enter </a:t>
            </a:r>
            <a:r>
              <a:rPr lang="en-US" b="1" dirty="0" smtClean="0"/>
              <a:t>50%</a:t>
            </a:r>
            <a:r>
              <a:rPr lang="en-US" dirty="0" smtClean="0"/>
              <a:t>. (</a:t>
            </a:r>
            <a:r>
              <a:rPr lang="en-US" b="1" dirty="0" smtClean="0"/>
              <a:t>Note: </a:t>
            </a:r>
            <a:r>
              <a:rPr lang="en-US" dirty="0" smtClean="0"/>
              <a:t>You may want to adjust the brightness settings for the picture you have chosen.)</a:t>
            </a:r>
          </a:p>
          <a:p>
            <a:pPr marL="228600" indent="-228600" eaLnBrk="1" fontAlgn="auto" hangingPunct="1">
              <a:spcBef>
                <a:spcPts val="0"/>
              </a:spcBef>
              <a:spcAft>
                <a:spcPts val="0"/>
              </a:spcAft>
              <a:buFont typeface="+mj-lt"/>
              <a:buAutoNum type="arabicPeriod"/>
              <a:defRPr/>
            </a:pPr>
            <a:r>
              <a:rPr lang="en-US" dirty="0" smtClean="0"/>
              <a:t>On the </a:t>
            </a:r>
            <a:r>
              <a:rPr lang="en-US" b="1" dirty="0" smtClean="0"/>
              <a:t>Animations</a:t>
            </a:r>
            <a:r>
              <a:rPr lang="en-US" dirty="0" smtClean="0"/>
              <a:t> tab, in the </a:t>
            </a:r>
            <a:r>
              <a:rPr lang="en-US" b="1" dirty="0" smtClean="0"/>
              <a:t>Animations</a:t>
            </a:r>
            <a:r>
              <a:rPr lang="en-US" dirty="0" smtClean="0"/>
              <a:t> group, click </a:t>
            </a:r>
            <a:r>
              <a:rPr lang="en-US" b="1" dirty="0" smtClean="0"/>
              <a:t>Custom</a:t>
            </a:r>
            <a:r>
              <a:rPr lang="en-US" dirty="0" smtClean="0"/>
              <a:t> </a:t>
            </a:r>
            <a:r>
              <a:rPr lang="en-US" b="1" dirty="0" smtClean="0"/>
              <a:t>Animation</a:t>
            </a:r>
            <a:r>
              <a:rPr lang="en-US" dirty="0" smtClean="0"/>
              <a:t>.</a:t>
            </a:r>
          </a:p>
          <a:p>
            <a:pPr marL="228600" indent="-228600" eaLnBrk="1" fontAlgn="auto" hangingPunct="1">
              <a:spcBef>
                <a:spcPts val="0"/>
              </a:spcBef>
              <a:spcAft>
                <a:spcPts val="0"/>
              </a:spcAft>
              <a:buFont typeface="+mj-lt"/>
              <a:buAutoNum type="arabicPeriod"/>
              <a:defRPr/>
            </a:pPr>
            <a:r>
              <a:rPr lang="en-US" dirty="0" smtClean="0"/>
              <a:t>On the slide, select the picture, and then do the following in the </a:t>
            </a:r>
            <a:r>
              <a:rPr lang="en-US" b="1" dirty="0" smtClean="0"/>
              <a:t>Custom Animation </a:t>
            </a:r>
            <a:r>
              <a:rPr lang="en-US" dirty="0" smtClean="0"/>
              <a:t>task pane:</a:t>
            </a:r>
          </a:p>
          <a:p>
            <a:pPr marL="685800" lvl="1" indent="-228600" eaLnBrk="1" fontAlgn="auto" hangingPunct="1">
              <a:spcBef>
                <a:spcPts val="0"/>
              </a:spcBef>
              <a:spcAft>
                <a:spcPts val="0"/>
              </a:spcAft>
              <a:buFont typeface="+mj-lt"/>
              <a:buAutoNum type="arabicPeriod"/>
              <a:defRPr/>
            </a:pPr>
            <a:r>
              <a:rPr lang="en-US" dirty="0" smtClean="0"/>
              <a:t>Click </a:t>
            </a:r>
            <a:r>
              <a:rPr lang="en-US" b="1" dirty="0" smtClean="0"/>
              <a:t>Add Effect</a:t>
            </a:r>
            <a:r>
              <a:rPr lang="en-US" dirty="0" smtClean="0"/>
              <a:t>, point to </a:t>
            </a:r>
            <a:r>
              <a:rPr lang="en-US" b="1" dirty="0" smtClean="0"/>
              <a:t>Entrance</a:t>
            </a:r>
            <a:r>
              <a:rPr lang="en-US" dirty="0" smtClean="0"/>
              <a:t>, and then click </a:t>
            </a:r>
            <a:r>
              <a:rPr lang="en-US" b="1" dirty="0" smtClean="0"/>
              <a:t>More</a:t>
            </a:r>
            <a:r>
              <a:rPr lang="en-US" dirty="0" smtClean="0"/>
              <a:t> </a:t>
            </a:r>
            <a:r>
              <a:rPr lang="en-US" b="1" dirty="0" smtClean="0"/>
              <a:t>Effects</a:t>
            </a:r>
            <a:r>
              <a:rPr lang="en-US" dirty="0" smtClean="0"/>
              <a:t>. In the </a:t>
            </a:r>
            <a:r>
              <a:rPr lang="en-US" b="1" dirty="0" smtClean="0"/>
              <a:t>Add Entrance Effect </a:t>
            </a:r>
            <a:r>
              <a:rPr lang="en-US" dirty="0" smtClean="0"/>
              <a:t>dialog box,</a:t>
            </a:r>
            <a:r>
              <a:rPr lang="en-US" b="1" dirty="0" smtClean="0"/>
              <a:t> </a:t>
            </a:r>
            <a:r>
              <a:rPr lang="en-US" dirty="0" smtClean="0"/>
              <a:t>under </a:t>
            </a:r>
            <a:r>
              <a:rPr lang="en-US" b="1" dirty="0" smtClean="0"/>
              <a:t>Basic</a:t>
            </a:r>
            <a:r>
              <a:rPr lang="en-US" dirty="0" smtClean="0"/>
              <a:t>, click </a:t>
            </a:r>
            <a:r>
              <a:rPr lang="en-US" b="1" dirty="0" smtClean="0"/>
              <a:t>Fly In</a:t>
            </a:r>
            <a:r>
              <a:rPr lang="en-US" dirty="0" smtClean="0"/>
              <a:t>, and then click </a:t>
            </a:r>
            <a:r>
              <a:rPr lang="en-US" b="1" dirty="0" smtClean="0"/>
              <a:t>OK</a:t>
            </a:r>
            <a:r>
              <a:rPr lang="en-US" dirty="0" smtClean="0"/>
              <a:t>.</a:t>
            </a:r>
          </a:p>
          <a:p>
            <a:pPr marL="1143000" lvl="2" indent="-228600" eaLnBrk="1" fontAlgn="auto" hangingPunct="1">
              <a:spcBef>
                <a:spcPts val="0"/>
              </a:spcBef>
              <a:spcAft>
                <a:spcPts val="0"/>
              </a:spcAft>
              <a:buFont typeface="Arial" pitchFamily="34" charset="0"/>
              <a:buChar char="•"/>
              <a:defRPr/>
            </a:pPr>
            <a:r>
              <a:rPr lang="en-US" dirty="0" smtClean="0"/>
              <a:t>Under </a:t>
            </a:r>
            <a:r>
              <a:rPr lang="en-US" b="1" dirty="0" smtClean="0"/>
              <a:t>Modify: Fly In</a:t>
            </a:r>
            <a:r>
              <a:rPr lang="en-US" dirty="0" smtClean="0"/>
              <a:t>, in the </a:t>
            </a:r>
            <a:r>
              <a:rPr lang="en-US" b="1" dirty="0" smtClean="0"/>
              <a:t>Start </a:t>
            </a:r>
            <a:r>
              <a:rPr lang="en-US" dirty="0" smtClean="0"/>
              <a:t>list, select </a:t>
            </a:r>
            <a:r>
              <a:rPr lang="en-US" b="1" dirty="0" smtClean="0"/>
              <a:t>With Previous</a:t>
            </a:r>
            <a:r>
              <a:rPr lang="en-US" dirty="0" smtClean="0"/>
              <a:t>. </a:t>
            </a:r>
          </a:p>
          <a:p>
            <a:pPr marL="1143000" lvl="2" indent="-228600" eaLnBrk="1" fontAlgn="auto" hangingPunct="1">
              <a:spcBef>
                <a:spcPts val="0"/>
              </a:spcBef>
              <a:spcAft>
                <a:spcPts val="0"/>
              </a:spcAft>
              <a:buFont typeface="Arial" pitchFamily="34" charset="0"/>
              <a:buChar char="•"/>
              <a:defRPr/>
            </a:pPr>
            <a:r>
              <a:rPr lang="en-US" dirty="0" smtClean="0"/>
              <a:t>Under </a:t>
            </a:r>
            <a:r>
              <a:rPr lang="en-US" b="1" dirty="0" smtClean="0"/>
              <a:t>Modify: Fly In</a:t>
            </a:r>
            <a:r>
              <a:rPr lang="en-US" dirty="0" smtClean="0"/>
              <a:t>,</a:t>
            </a:r>
            <a:r>
              <a:rPr lang="en-US" b="1" dirty="0" smtClean="0"/>
              <a:t> </a:t>
            </a:r>
            <a:r>
              <a:rPr lang="en-US" dirty="0" smtClean="0"/>
              <a:t>in the </a:t>
            </a:r>
            <a:r>
              <a:rPr lang="en-US" b="1" dirty="0" smtClean="0"/>
              <a:t>Direction</a:t>
            </a:r>
            <a:r>
              <a:rPr lang="en-US" dirty="0" smtClean="0"/>
              <a:t> list, select </a:t>
            </a:r>
            <a:r>
              <a:rPr lang="en-US" b="1" dirty="0" smtClean="0"/>
              <a:t>From Left</a:t>
            </a:r>
            <a:r>
              <a:rPr lang="en-US" dirty="0" smtClean="0"/>
              <a:t>.</a:t>
            </a:r>
          </a:p>
          <a:p>
            <a:pPr marL="1143000" lvl="2" indent="-228600" eaLnBrk="1" fontAlgn="auto" hangingPunct="1">
              <a:spcBef>
                <a:spcPts val="0"/>
              </a:spcBef>
              <a:spcAft>
                <a:spcPts val="0"/>
              </a:spcAft>
              <a:buFont typeface="Arial" pitchFamily="34" charset="0"/>
              <a:buChar char="•"/>
              <a:defRPr/>
            </a:pPr>
            <a:r>
              <a:rPr lang="en-US" dirty="0" smtClean="0"/>
              <a:t>Under </a:t>
            </a:r>
            <a:r>
              <a:rPr lang="en-US" b="1" dirty="0" smtClean="0"/>
              <a:t>Modify: Fly In</a:t>
            </a:r>
            <a:r>
              <a:rPr lang="en-US" dirty="0" smtClean="0"/>
              <a:t>,</a:t>
            </a:r>
            <a:r>
              <a:rPr lang="en-US" b="1" dirty="0" smtClean="0"/>
              <a:t> </a:t>
            </a:r>
            <a:r>
              <a:rPr lang="en-US" dirty="0" smtClean="0"/>
              <a:t>in the </a:t>
            </a:r>
            <a:r>
              <a:rPr lang="en-US" b="1" dirty="0" smtClean="0"/>
              <a:t>Speed </a:t>
            </a:r>
            <a:r>
              <a:rPr lang="en-US" dirty="0" smtClean="0"/>
              <a:t>list, select </a:t>
            </a:r>
            <a:r>
              <a:rPr lang="en-US" b="1" dirty="0" smtClean="0"/>
              <a:t>Fast</a:t>
            </a:r>
            <a:r>
              <a:rPr lang="en-US" dirty="0" smtClean="0"/>
              <a:t>.</a:t>
            </a:r>
          </a:p>
          <a:p>
            <a:pPr marL="685800" lvl="1" indent="-228600" eaLnBrk="1" fontAlgn="auto" hangingPunct="1">
              <a:spcBef>
                <a:spcPts val="0"/>
              </a:spcBef>
              <a:spcAft>
                <a:spcPts val="0"/>
              </a:spcAft>
              <a:buFont typeface="+mj-lt"/>
              <a:buAutoNum type="arabicPeriod"/>
              <a:defRPr/>
            </a:pPr>
            <a:r>
              <a:rPr lang="en-US" dirty="0" smtClean="0"/>
              <a:t>Click </a:t>
            </a:r>
            <a:r>
              <a:rPr lang="en-US" b="1" dirty="0" smtClean="0"/>
              <a:t>Add Effect</a:t>
            </a:r>
            <a:r>
              <a:rPr lang="en-US" dirty="0" smtClean="0"/>
              <a:t>, point to </a:t>
            </a:r>
            <a:r>
              <a:rPr lang="en-US" b="1" dirty="0" smtClean="0"/>
              <a:t>Entrance</a:t>
            </a:r>
            <a:r>
              <a:rPr lang="en-US" dirty="0" smtClean="0"/>
              <a:t>, and then click </a:t>
            </a:r>
            <a:r>
              <a:rPr lang="en-US" b="1" dirty="0" smtClean="0"/>
              <a:t>More</a:t>
            </a:r>
            <a:r>
              <a:rPr lang="en-US" dirty="0" smtClean="0"/>
              <a:t> </a:t>
            </a:r>
            <a:r>
              <a:rPr lang="en-US" b="1" dirty="0" smtClean="0"/>
              <a:t>Effects</a:t>
            </a:r>
            <a:r>
              <a:rPr lang="en-US" dirty="0" smtClean="0"/>
              <a:t>. In the </a:t>
            </a:r>
            <a:r>
              <a:rPr lang="en-US" b="1" dirty="0" smtClean="0"/>
              <a:t>Add Entrance Effect </a:t>
            </a:r>
            <a:r>
              <a:rPr lang="en-US" dirty="0" smtClean="0"/>
              <a:t>dialog box,</a:t>
            </a:r>
            <a:r>
              <a:rPr lang="en-US" b="1" dirty="0" smtClean="0"/>
              <a:t> </a:t>
            </a:r>
            <a:r>
              <a:rPr lang="en-US" dirty="0" smtClean="0"/>
              <a:t>under </a:t>
            </a:r>
            <a:r>
              <a:rPr lang="en-US" b="1" dirty="0" smtClean="0"/>
              <a:t>Subtle</a:t>
            </a:r>
            <a:r>
              <a:rPr lang="en-US" dirty="0" smtClean="0"/>
              <a:t>, click </a:t>
            </a:r>
            <a:r>
              <a:rPr lang="en-US" b="1" dirty="0" smtClean="0"/>
              <a:t>Expand</a:t>
            </a:r>
            <a:r>
              <a:rPr lang="en-US" dirty="0" smtClean="0"/>
              <a:t>, and then click </a:t>
            </a:r>
            <a:r>
              <a:rPr lang="en-US" b="1" dirty="0" smtClean="0"/>
              <a:t>OK</a:t>
            </a:r>
            <a:r>
              <a:rPr lang="en-US" dirty="0" smtClean="0"/>
              <a:t>.</a:t>
            </a:r>
          </a:p>
          <a:p>
            <a:pPr marL="1143000" lvl="2" indent="-228600" eaLnBrk="1" fontAlgn="auto" hangingPunct="1">
              <a:spcBef>
                <a:spcPts val="0"/>
              </a:spcBef>
              <a:spcAft>
                <a:spcPts val="0"/>
              </a:spcAft>
              <a:buFont typeface="Arial" pitchFamily="34" charset="0"/>
              <a:buChar char="•"/>
              <a:defRPr/>
            </a:pPr>
            <a:r>
              <a:rPr lang="en-US" dirty="0" smtClean="0"/>
              <a:t>Under </a:t>
            </a:r>
            <a:r>
              <a:rPr lang="en-US" b="1" dirty="0" smtClean="0"/>
              <a:t>Modify: Expand</a:t>
            </a:r>
            <a:r>
              <a:rPr lang="en-US" dirty="0" smtClean="0"/>
              <a:t>, in the </a:t>
            </a:r>
            <a:r>
              <a:rPr lang="en-US" b="1" dirty="0" smtClean="0"/>
              <a:t>Start </a:t>
            </a:r>
            <a:r>
              <a:rPr lang="en-US" dirty="0" smtClean="0"/>
              <a:t>list, select </a:t>
            </a:r>
            <a:r>
              <a:rPr lang="en-US" b="1" dirty="0" smtClean="0"/>
              <a:t>With Previous</a:t>
            </a:r>
            <a:r>
              <a:rPr lang="en-US" dirty="0" smtClean="0"/>
              <a:t>.</a:t>
            </a:r>
          </a:p>
          <a:p>
            <a:pPr marL="1143000" lvl="2" indent="-228600" eaLnBrk="1" fontAlgn="auto" hangingPunct="1">
              <a:spcBef>
                <a:spcPts val="0"/>
              </a:spcBef>
              <a:spcAft>
                <a:spcPts val="0"/>
              </a:spcAft>
              <a:buFont typeface="Arial" pitchFamily="34" charset="0"/>
              <a:buChar char="•"/>
              <a:defRPr/>
            </a:pPr>
            <a:r>
              <a:rPr lang="en-US" dirty="0" smtClean="0"/>
              <a:t>Under </a:t>
            </a:r>
            <a:r>
              <a:rPr lang="en-US" b="1" dirty="0" smtClean="0"/>
              <a:t>Modify: Expand</a:t>
            </a:r>
            <a:r>
              <a:rPr lang="en-US" dirty="0" smtClean="0"/>
              <a:t>, in the </a:t>
            </a:r>
            <a:r>
              <a:rPr lang="en-US" b="1" dirty="0" smtClean="0"/>
              <a:t>Speed </a:t>
            </a:r>
            <a:r>
              <a:rPr lang="en-US" dirty="0" smtClean="0"/>
              <a:t>list, select </a:t>
            </a:r>
            <a:r>
              <a:rPr lang="en-US" b="1" dirty="0" smtClean="0"/>
              <a:t>Fast</a:t>
            </a:r>
            <a:r>
              <a:rPr lang="en-US" dirty="0" smtClean="0"/>
              <a:t>.</a:t>
            </a:r>
          </a:p>
          <a:p>
            <a:pPr marL="228600" indent="-228600" eaLnBrk="1" fontAlgn="auto" hangingPunct="1">
              <a:spcBef>
                <a:spcPts val="0"/>
              </a:spcBef>
              <a:spcAft>
                <a:spcPts val="0"/>
              </a:spcAft>
              <a:buFont typeface="+mj-lt"/>
              <a:buAutoNum type="arabicPeriod"/>
              <a:defRPr/>
            </a:pPr>
            <a:endParaRPr lang="en-US" dirty="0" smtClean="0"/>
          </a:p>
          <a:p>
            <a:pPr marL="228600" indent="-228600" eaLnBrk="1" fontAlgn="auto" hangingPunct="1">
              <a:spcBef>
                <a:spcPts val="0"/>
              </a:spcBef>
              <a:spcAft>
                <a:spcPts val="0"/>
              </a:spcAft>
              <a:buFont typeface="+mj-lt"/>
              <a:buAutoNum type="arabicPeriod"/>
              <a:defRPr/>
            </a:pPr>
            <a:endParaRPr lang="en-US" dirty="0" smtClean="0"/>
          </a:p>
          <a:p>
            <a:pPr eaLnBrk="1" fontAlgn="auto" hangingPunct="1">
              <a:spcBef>
                <a:spcPts val="0"/>
              </a:spcBef>
              <a:spcAft>
                <a:spcPts val="0"/>
              </a:spcAft>
              <a:buFont typeface="+mj-lt"/>
              <a:buNone/>
              <a:defRPr/>
            </a:pPr>
            <a:r>
              <a:rPr lang="en-US" dirty="0" smtClean="0"/>
              <a:t>To reproduce the second picture with animation effects on this slide, do the following:</a:t>
            </a:r>
          </a:p>
          <a:p>
            <a:pPr marL="228600" indent="-228600" eaLnBrk="1" fontAlgn="auto" hangingPunct="1">
              <a:spcBef>
                <a:spcPts val="0"/>
              </a:spcBef>
              <a:spcAft>
                <a:spcPts val="0"/>
              </a:spcAft>
              <a:buFont typeface="+mj-lt"/>
              <a:buAutoNum type="arabicPeriod"/>
              <a:defRPr/>
            </a:pPr>
            <a:r>
              <a:rPr lang="en-US" dirty="0" smtClean="0"/>
              <a:t>On the slide, select the picture. On th</a:t>
            </a:r>
            <a:r>
              <a:rPr lang="en-US" b="1" dirty="0" smtClean="0"/>
              <a:t>e Home </a:t>
            </a:r>
            <a:r>
              <a:rPr lang="en-US" dirty="0" smtClean="0"/>
              <a:t>tab, in the </a:t>
            </a:r>
            <a:r>
              <a:rPr lang="en-US" b="1" dirty="0" smtClean="0"/>
              <a:t>Clipboard </a:t>
            </a:r>
            <a:r>
              <a:rPr lang="en-US" dirty="0" smtClean="0"/>
              <a:t>group, click the arrow under </a:t>
            </a:r>
            <a:r>
              <a:rPr lang="en-US" b="1" dirty="0" smtClean="0"/>
              <a:t>Paste</a:t>
            </a:r>
            <a:r>
              <a:rPr lang="en-US" dirty="0" smtClean="0"/>
              <a:t>, and then click </a:t>
            </a:r>
            <a:r>
              <a:rPr lang="en-US" b="1" dirty="0" smtClean="0"/>
              <a:t>Duplicate</a:t>
            </a:r>
            <a:r>
              <a:rPr lang="en-US" dirty="0" smtClean="0"/>
              <a:t>.</a:t>
            </a:r>
          </a:p>
          <a:p>
            <a:pPr marL="228600" indent="-228600" eaLnBrk="1" fontAlgn="auto" hangingPunct="1">
              <a:spcBef>
                <a:spcPts val="0"/>
              </a:spcBef>
              <a:spcAft>
                <a:spcPts val="0"/>
              </a:spcAft>
              <a:buFont typeface="+mj-lt"/>
              <a:buAutoNum type="arabicPeriod"/>
              <a:defRPr/>
            </a:pPr>
            <a:r>
              <a:rPr lang="en-US" dirty="0" smtClean="0"/>
              <a:t>Drag the second picture until the left side slightly overlaps the right side of the first picture.</a:t>
            </a:r>
          </a:p>
          <a:p>
            <a:pPr marL="228600" indent="-228600" eaLnBrk="1" fontAlgn="auto" hangingPunct="1">
              <a:spcBef>
                <a:spcPts val="0"/>
              </a:spcBef>
              <a:spcAft>
                <a:spcPts val="0"/>
              </a:spcAft>
              <a:buFont typeface="+mj-lt"/>
              <a:buAutoNum type="arabicPeriod"/>
              <a:defRPr/>
            </a:pPr>
            <a:r>
              <a:rPr lang="en-US" dirty="0" smtClean="0"/>
              <a:t>Select the second picture. Under </a:t>
            </a:r>
            <a:r>
              <a:rPr lang="en-US" b="1" dirty="0" smtClean="0"/>
              <a:t>Picture</a:t>
            </a:r>
            <a:r>
              <a:rPr lang="en-US" dirty="0" smtClean="0"/>
              <a:t> </a:t>
            </a:r>
            <a:r>
              <a:rPr lang="en-US" b="1" dirty="0" smtClean="0"/>
              <a:t>Tools</a:t>
            </a:r>
            <a:r>
              <a:rPr lang="en-US" dirty="0" smtClean="0"/>
              <a:t>, on the </a:t>
            </a:r>
            <a:r>
              <a:rPr lang="en-US" b="1" dirty="0" smtClean="0"/>
              <a:t>Format</a:t>
            </a:r>
            <a:r>
              <a:rPr lang="en-US" dirty="0" smtClean="0"/>
              <a:t> tab, in the bottom right corner of the </a:t>
            </a:r>
            <a:r>
              <a:rPr lang="en-US" b="1" dirty="0" smtClean="0"/>
              <a:t>Picture Styles </a:t>
            </a:r>
            <a:r>
              <a:rPr lang="en-US" dirty="0" smtClean="0"/>
              <a:t>group, click the </a:t>
            </a:r>
            <a:r>
              <a:rPr lang="en-US" b="1" dirty="0" smtClean="0"/>
              <a:t>Format Shape </a:t>
            </a:r>
            <a:r>
              <a:rPr lang="en-US" dirty="0" smtClean="0"/>
              <a:t>dialog box launcher.</a:t>
            </a:r>
          </a:p>
          <a:p>
            <a:pPr marL="228600" indent="-228600" eaLnBrk="1" fontAlgn="auto" hangingPunct="1">
              <a:spcBef>
                <a:spcPts val="0"/>
              </a:spcBef>
              <a:spcAft>
                <a:spcPts val="0"/>
              </a:spcAft>
              <a:buFont typeface="+mj-lt"/>
              <a:buAutoNum type="arabicPeriod"/>
              <a:defRPr/>
            </a:pPr>
            <a:r>
              <a:rPr lang="en-US" dirty="0" smtClean="0"/>
              <a:t>In the </a:t>
            </a:r>
            <a:r>
              <a:rPr lang="en-US" b="1" dirty="0" smtClean="0"/>
              <a:t>Format Picture </a:t>
            </a:r>
            <a:r>
              <a:rPr lang="en-US" dirty="0" smtClean="0"/>
              <a:t>dialog box, in the left pane, click </a:t>
            </a:r>
            <a:r>
              <a:rPr lang="en-US" b="1" dirty="0" smtClean="0"/>
              <a:t>Picture</a:t>
            </a:r>
            <a:r>
              <a:rPr lang="en-US" dirty="0" smtClean="0"/>
              <a:t>. In the </a:t>
            </a:r>
            <a:r>
              <a:rPr lang="en-US" b="1" dirty="0" smtClean="0"/>
              <a:t>Picture</a:t>
            </a:r>
            <a:r>
              <a:rPr lang="en-US" dirty="0" smtClean="0"/>
              <a:t> pane, in the </a:t>
            </a:r>
            <a:r>
              <a:rPr lang="en-US" b="1" dirty="0" smtClean="0"/>
              <a:t>Brightness </a:t>
            </a:r>
            <a:r>
              <a:rPr lang="en-US" dirty="0" smtClean="0"/>
              <a:t>box, enter </a:t>
            </a:r>
            <a:r>
              <a:rPr lang="en-US" b="1" dirty="0" smtClean="0"/>
              <a:t>40%</a:t>
            </a:r>
            <a:r>
              <a:rPr lang="en-US" dirty="0" smtClean="0"/>
              <a:t>. (</a:t>
            </a:r>
            <a:r>
              <a:rPr lang="en-US" b="1" dirty="0" smtClean="0"/>
              <a:t>Note: </a:t>
            </a:r>
            <a:r>
              <a:rPr lang="en-US" dirty="0" smtClean="0"/>
              <a:t>You may want to adjust the brightness settings for the picture you have chosen.)</a:t>
            </a:r>
          </a:p>
          <a:p>
            <a:pPr marL="228600" indent="-228600" eaLnBrk="1" fontAlgn="auto" hangingPunct="1">
              <a:spcBef>
                <a:spcPts val="0"/>
              </a:spcBef>
              <a:spcAft>
                <a:spcPts val="0"/>
              </a:spcAft>
              <a:buFont typeface="+mj-lt"/>
              <a:buAutoNum type="arabicPeriod"/>
              <a:defRPr/>
            </a:pPr>
            <a:r>
              <a:rPr lang="en-US" dirty="0" smtClean="0"/>
              <a:t>Press and hold CTRL, and then select the third and fourth animation effects (fly-in and expand effects for the second picture) in the </a:t>
            </a:r>
            <a:r>
              <a:rPr lang="en-US" b="1" dirty="0" smtClean="0"/>
              <a:t>Custom</a:t>
            </a:r>
            <a:r>
              <a:rPr lang="en-US" dirty="0" smtClean="0"/>
              <a:t> </a:t>
            </a:r>
            <a:r>
              <a:rPr lang="en-US" b="1" dirty="0" smtClean="0"/>
              <a:t>Animation</a:t>
            </a:r>
            <a:r>
              <a:rPr lang="en-US" dirty="0" smtClean="0"/>
              <a:t> task pane. Click the arrow to the right of one of the animation effects, and then click </a:t>
            </a:r>
            <a:r>
              <a:rPr lang="en-US" b="1" dirty="0" smtClean="0"/>
              <a:t>Timing</a:t>
            </a:r>
            <a:r>
              <a:rPr lang="en-US" dirty="0" smtClean="0"/>
              <a:t>. In the </a:t>
            </a:r>
            <a:r>
              <a:rPr lang="en-US" b="1" dirty="0" smtClean="0"/>
              <a:t>Effect Options</a:t>
            </a:r>
            <a:r>
              <a:rPr lang="en-US" dirty="0" smtClean="0"/>
              <a:t> dialog box, on the </a:t>
            </a:r>
            <a:r>
              <a:rPr lang="en-US" b="1" dirty="0" smtClean="0"/>
              <a:t>Timing</a:t>
            </a:r>
            <a:r>
              <a:rPr lang="en-US" dirty="0" smtClean="0"/>
              <a:t> tab, in the </a:t>
            </a:r>
            <a:r>
              <a:rPr lang="en-US" b="1" dirty="0" smtClean="0"/>
              <a:t>Delay</a:t>
            </a:r>
            <a:r>
              <a:rPr lang="en-US" dirty="0" smtClean="0"/>
              <a:t> box, enter </a:t>
            </a:r>
            <a:r>
              <a:rPr lang="en-US" b="1" dirty="0" smtClean="0"/>
              <a:t>0.2</a:t>
            </a:r>
            <a:r>
              <a:rPr lang="en-US" dirty="0" smtClean="0"/>
              <a:t>, and then click </a:t>
            </a:r>
            <a:r>
              <a:rPr lang="en-US" b="1" dirty="0" smtClean="0"/>
              <a:t>OK</a:t>
            </a:r>
            <a:r>
              <a:rPr lang="en-US" dirty="0" smtClean="0"/>
              <a:t>.</a:t>
            </a:r>
          </a:p>
          <a:p>
            <a:pPr marL="228600" indent="-228600" eaLnBrk="1" fontAlgn="auto" hangingPunct="1">
              <a:spcBef>
                <a:spcPts val="0"/>
              </a:spcBef>
              <a:spcAft>
                <a:spcPts val="0"/>
              </a:spcAft>
              <a:buFont typeface="+mj-lt"/>
              <a:buAutoNum type="arabicPeriod"/>
              <a:defRPr/>
            </a:pPr>
            <a:endParaRPr lang="en-US" dirty="0" smtClean="0"/>
          </a:p>
          <a:p>
            <a:pPr marL="228600" indent="-228600" eaLnBrk="1" fontAlgn="auto" hangingPunct="1">
              <a:spcBef>
                <a:spcPts val="0"/>
              </a:spcBef>
              <a:spcAft>
                <a:spcPts val="0"/>
              </a:spcAft>
              <a:buFont typeface="+mj-lt"/>
              <a:buAutoNum type="arabicPeriod"/>
              <a:defRPr/>
            </a:pPr>
            <a:endParaRPr lang="en-US" dirty="0" smtClean="0"/>
          </a:p>
          <a:p>
            <a:pPr marL="228600" indent="-228600" eaLnBrk="1" fontAlgn="auto" hangingPunct="1">
              <a:spcBef>
                <a:spcPts val="0"/>
              </a:spcBef>
              <a:spcAft>
                <a:spcPts val="0"/>
              </a:spcAft>
              <a:buFont typeface="+mj-lt"/>
              <a:buNone/>
              <a:defRPr/>
            </a:pPr>
            <a:r>
              <a:rPr lang="en-US" dirty="0" smtClean="0"/>
              <a:t>To reproduce the third picture with animation effects on this slide, do the following:</a:t>
            </a:r>
          </a:p>
          <a:p>
            <a:pPr marL="228600" indent="-228600" eaLnBrk="1" fontAlgn="auto" hangingPunct="1">
              <a:spcBef>
                <a:spcPts val="0"/>
              </a:spcBef>
              <a:spcAft>
                <a:spcPts val="0"/>
              </a:spcAft>
              <a:buFont typeface="+mj-lt"/>
              <a:buAutoNum type="arabicPeriod"/>
              <a:defRPr/>
            </a:pPr>
            <a:r>
              <a:rPr lang="en-US" dirty="0" smtClean="0"/>
              <a:t>On the slide, select the second picture. On the </a:t>
            </a:r>
            <a:r>
              <a:rPr lang="en-US" b="1" dirty="0" smtClean="0"/>
              <a:t>Home</a:t>
            </a:r>
            <a:r>
              <a:rPr lang="en-US" dirty="0" smtClean="0"/>
              <a:t> tab, in the </a:t>
            </a:r>
            <a:r>
              <a:rPr lang="en-US" b="1" dirty="0" smtClean="0"/>
              <a:t>Clipboard</a:t>
            </a:r>
            <a:r>
              <a:rPr lang="en-US" dirty="0" smtClean="0"/>
              <a:t> group, click the arrow under </a:t>
            </a:r>
            <a:r>
              <a:rPr lang="en-US" b="1" dirty="0" smtClean="0"/>
              <a:t>Paste</a:t>
            </a:r>
            <a:r>
              <a:rPr lang="en-US" dirty="0" smtClean="0"/>
              <a:t>, and then click </a:t>
            </a:r>
            <a:r>
              <a:rPr lang="en-US" b="1" dirty="0" smtClean="0"/>
              <a:t>Duplicate</a:t>
            </a:r>
            <a:r>
              <a:rPr lang="en-US" dirty="0" smtClean="0"/>
              <a:t>.</a:t>
            </a:r>
          </a:p>
          <a:p>
            <a:pPr marL="228600" indent="-228600" eaLnBrk="1" fontAlgn="auto" hangingPunct="1">
              <a:spcBef>
                <a:spcPts val="0"/>
              </a:spcBef>
              <a:spcAft>
                <a:spcPts val="0"/>
              </a:spcAft>
              <a:buFont typeface="+mj-lt"/>
              <a:buAutoNum type="arabicPeriod"/>
              <a:defRPr/>
            </a:pPr>
            <a:r>
              <a:rPr lang="en-US" dirty="0" smtClean="0"/>
              <a:t>Drag the third picture until its left side slightly overlaps the right side of the second picture.</a:t>
            </a:r>
          </a:p>
          <a:p>
            <a:pPr marL="228600" indent="-228600" eaLnBrk="1" fontAlgn="auto" hangingPunct="1">
              <a:spcBef>
                <a:spcPts val="0"/>
              </a:spcBef>
              <a:spcAft>
                <a:spcPts val="0"/>
              </a:spcAft>
              <a:buFont typeface="+mj-lt"/>
              <a:buAutoNum type="arabicPeriod"/>
              <a:defRPr/>
            </a:pPr>
            <a:r>
              <a:rPr lang="en-US" dirty="0" smtClean="0"/>
              <a:t>Select the third picture. Under </a:t>
            </a:r>
            <a:r>
              <a:rPr lang="en-US" b="1" dirty="0" smtClean="0"/>
              <a:t>Picture</a:t>
            </a:r>
            <a:r>
              <a:rPr lang="en-US" dirty="0" smtClean="0"/>
              <a:t> </a:t>
            </a:r>
            <a:r>
              <a:rPr lang="en-US" b="1" dirty="0" smtClean="0"/>
              <a:t>Tools</a:t>
            </a:r>
            <a:r>
              <a:rPr lang="en-US" dirty="0" smtClean="0"/>
              <a:t>, on the </a:t>
            </a:r>
            <a:r>
              <a:rPr lang="en-US" b="1" dirty="0" smtClean="0"/>
              <a:t>Format</a:t>
            </a:r>
            <a:r>
              <a:rPr lang="en-US" dirty="0" smtClean="0"/>
              <a:t> tab, in the bottom right corner of the </a:t>
            </a:r>
            <a:r>
              <a:rPr lang="en-US" b="1" dirty="0" smtClean="0"/>
              <a:t>Picture Styles </a:t>
            </a:r>
            <a:r>
              <a:rPr lang="en-US" dirty="0" smtClean="0"/>
              <a:t>group, click the </a:t>
            </a:r>
            <a:r>
              <a:rPr lang="en-US" b="1" dirty="0" smtClean="0"/>
              <a:t>Format Shape </a:t>
            </a:r>
            <a:r>
              <a:rPr lang="en-US" dirty="0" smtClean="0"/>
              <a:t>dialog box launcher.</a:t>
            </a:r>
          </a:p>
          <a:p>
            <a:pPr marL="228600" indent="-228600" eaLnBrk="1" fontAlgn="auto" hangingPunct="1">
              <a:spcBef>
                <a:spcPts val="0"/>
              </a:spcBef>
              <a:spcAft>
                <a:spcPts val="0"/>
              </a:spcAft>
              <a:buFont typeface="+mj-lt"/>
              <a:buAutoNum type="arabicPeriod"/>
              <a:defRPr/>
            </a:pPr>
            <a:r>
              <a:rPr lang="en-US" dirty="0" smtClean="0"/>
              <a:t>In the </a:t>
            </a:r>
            <a:r>
              <a:rPr lang="en-US" b="1" dirty="0" smtClean="0"/>
              <a:t>Format Picture </a:t>
            </a:r>
            <a:r>
              <a:rPr lang="en-US" dirty="0" smtClean="0"/>
              <a:t>dialog box, in the left pane, click </a:t>
            </a:r>
            <a:r>
              <a:rPr lang="en-US" b="1" dirty="0" smtClean="0"/>
              <a:t>Picture</a:t>
            </a:r>
            <a:r>
              <a:rPr lang="en-US" dirty="0" smtClean="0"/>
              <a:t>. In the </a:t>
            </a:r>
            <a:r>
              <a:rPr lang="en-US" b="1" dirty="0" smtClean="0"/>
              <a:t>Picture</a:t>
            </a:r>
            <a:r>
              <a:rPr lang="en-US" dirty="0" smtClean="0"/>
              <a:t> pane, in the </a:t>
            </a:r>
            <a:r>
              <a:rPr lang="en-US" b="1" dirty="0" smtClean="0"/>
              <a:t>Brightness </a:t>
            </a:r>
            <a:r>
              <a:rPr lang="en-US" dirty="0" smtClean="0"/>
              <a:t>box, enter </a:t>
            </a:r>
            <a:r>
              <a:rPr lang="en-US" b="1" dirty="0" smtClean="0"/>
              <a:t>20%</a:t>
            </a:r>
            <a:r>
              <a:rPr lang="en-US" dirty="0" smtClean="0"/>
              <a:t>. (</a:t>
            </a:r>
            <a:r>
              <a:rPr lang="en-US" b="1" dirty="0" smtClean="0"/>
              <a:t>Note: </a:t>
            </a:r>
            <a:r>
              <a:rPr lang="en-US" dirty="0" smtClean="0"/>
              <a:t>You may want to adjust the brightness settings for the picture you have chosen.)</a:t>
            </a:r>
          </a:p>
          <a:p>
            <a:pPr marL="228600" indent="-228600" eaLnBrk="1" fontAlgn="auto" hangingPunct="1">
              <a:spcBef>
                <a:spcPts val="0"/>
              </a:spcBef>
              <a:spcAft>
                <a:spcPts val="0"/>
              </a:spcAft>
              <a:buFont typeface="+mj-lt"/>
              <a:buAutoNum type="arabicPeriod"/>
              <a:defRPr/>
            </a:pPr>
            <a:r>
              <a:rPr lang="en-US" dirty="0" smtClean="0"/>
              <a:t>Press and hold CTRL, and then select the fifth and sixth animation effects (fly-in and expand effects for the third picture) in the </a:t>
            </a:r>
            <a:r>
              <a:rPr lang="en-US" b="1" dirty="0" smtClean="0"/>
              <a:t>Custom</a:t>
            </a:r>
            <a:r>
              <a:rPr lang="en-US" dirty="0" smtClean="0"/>
              <a:t> </a:t>
            </a:r>
            <a:r>
              <a:rPr lang="en-US" b="1" dirty="0" smtClean="0"/>
              <a:t>Animation</a:t>
            </a:r>
            <a:r>
              <a:rPr lang="en-US" dirty="0" smtClean="0"/>
              <a:t> task pane. Click the arrow to the right of one of the animation effects, and then click </a:t>
            </a:r>
            <a:r>
              <a:rPr lang="en-US" b="1" dirty="0" smtClean="0"/>
              <a:t>Timing</a:t>
            </a:r>
            <a:r>
              <a:rPr lang="en-US" dirty="0" smtClean="0"/>
              <a:t>. In the </a:t>
            </a:r>
            <a:r>
              <a:rPr lang="en-US" b="1" dirty="0" smtClean="0"/>
              <a:t>Effect Options</a:t>
            </a:r>
            <a:r>
              <a:rPr lang="en-US" dirty="0" smtClean="0"/>
              <a:t> dialog box, on the </a:t>
            </a:r>
            <a:r>
              <a:rPr lang="en-US" b="1" dirty="0" smtClean="0"/>
              <a:t>Timing</a:t>
            </a:r>
            <a:r>
              <a:rPr lang="en-US" dirty="0" smtClean="0"/>
              <a:t> tab, in the </a:t>
            </a:r>
            <a:r>
              <a:rPr lang="en-US" b="1" dirty="0" smtClean="0"/>
              <a:t>Delay</a:t>
            </a:r>
            <a:r>
              <a:rPr lang="en-US" dirty="0" smtClean="0"/>
              <a:t> box, enter </a:t>
            </a:r>
            <a:r>
              <a:rPr lang="en-US" b="1" dirty="0" smtClean="0"/>
              <a:t>0.4</a:t>
            </a:r>
            <a:r>
              <a:rPr lang="en-US" dirty="0" smtClean="0"/>
              <a:t>, and then click </a:t>
            </a:r>
            <a:r>
              <a:rPr lang="en-US" b="1" dirty="0" smtClean="0"/>
              <a:t>OK</a:t>
            </a:r>
            <a:r>
              <a:rPr lang="en-US" dirty="0" smtClean="0"/>
              <a:t>.</a:t>
            </a:r>
          </a:p>
          <a:p>
            <a:pPr marL="228600" indent="-228600" eaLnBrk="1" fontAlgn="auto" hangingPunct="1">
              <a:spcBef>
                <a:spcPts val="0"/>
              </a:spcBef>
              <a:spcAft>
                <a:spcPts val="0"/>
              </a:spcAft>
              <a:buFont typeface="+mj-lt"/>
              <a:buAutoNum type="arabicPeriod"/>
              <a:defRPr/>
            </a:pPr>
            <a:endParaRPr lang="en-US" dirty="0" smtClean="0"/>
          </a:p>
          <a:p>
            <a:pPr marL="228600" indent="-228600" eaLnBrk="1" fontAlgn="auto" hangingPunct="1">
              <a:spcBef>
                <a:spcPts val="0"/>
              </a:spcBef>
              <a:spcAft>
                <a:spcPts val="0"/>
              </a:spcAft>
              <a:buFont typeface="+mj-lt"/>
              <a:buAutoNum type="arabicPeriod"/>
              <a:defRPr/>
            </a:pPr>
            <a:endParaRPr lang="en-US" dirty="0" smtClean="0"/>
          </a:p>
          <a:p>
            <a:pPr eaLnBrk="1" fontAlgn="auto" hangingPunct="1">
              <a:spcBef>
                <a:spcPts val="0"/>
              </a:spcBef>
              <a:spcAft>
                <a:spcPts val="0"/>
              </a:spcAft>
              <a:buFont typeface="+mj-lt"/>
              <a:buNone/>
              <a:defRPr/>
            </a:pPr>
            <a:r>
              <a:rPr lang="en-US" dirty="0" smtClean="0"/>
              <a:t>To reproduce the fourth picture with animation effects on this slide, do the following:</a:t>
            </a:r>
          </a:p>
          <a:p>
            <a:pPr marL="228600" indent="-228600" eaLnBrk="1" fontAlgn="auto" hangingPunct="1">
              <a:spcBef>
                <a:spcPts val="0"/>
              </a:spcBef>
              <a:spcAft>
                <a:spcPts val="0"/>
              </a:spcAft>
              <a:buFont typeface="+mj-lt"/>
              <a:buAutoNum type="arabicPeriod"/>
              <a:defRPr/>
            </a:pPr>
            <a:r>
              <a:rPr lang="en-US" dirty="0" smtClean="0"/>
              <a:t>On the slide, select the third picture. On the </a:t>
            </a:r>
            <a:r>
              <a:rPr lang="en-US" b="1" dirty="0" smtClean="0"/>
              <a:t>Home</a:t>
            </a:r>
            <a:r>
              <a:rPr lang="en-US" dirty="0" smtClean="0"/>
              <a:t> tab, in the </a:t>
            </a:r>
            <a:r>
              <a:rPr lang="en-US" b="1" dirty="0" smtClean="0"/>
              <a:t>Clipboard</a:t>
            </a:r>
            <a:r>
              <a:rPr lang="en-US" dirty="0" smtClean="0"/>
              <a:t> group, click the arrow under </a:t>
            </a:r>
            <a:r>
              <a:rPr lang="en-US" b="1" dirty="0" smtClean="0"/>
              <a:t>Paste</a:t>
            </a:r>
            <a:r>
              <a:rPr lang="en-US" dirty="0" smtClean="0"/>
              <a:t>, and then click </a:t>
            </a:r>
            <a:r>
              <a:rPr lang="en-US" b="1" dirty="0" smtClean="0"/>
              <a:t>Duplicate</a:t>
            </a:r>
            <a:r>
              <a:rPr lang="en-US" dirty="0" smtClean="0"/>
              <a:t>.</a:t>
            </a:r>
          </a:p>
          <a:p>
            <a:pPr marL="228600" indent="-228600" eaLnBrk="1" fontAlgn="auto" hangingPunct="1">
              <a:spcBef>
                <a:spcPts val="0"/>
              </a:spcBef>
              <a:spcAft>
                <a:spcPts val="0"/>
              </a:spcAft>
              <a:buFont typeface="+mj-lt"/>
              <a:buAutoNum type="arabicPeriod"/>
              <a:defRPr/>
            </a:pPr>
            <a:r>
              <a:rPr lang="en-US" dirty="0" smtClean="0"/>
              <a:t>Drag the fourth picture until its left side slightly overlaps the right side of the third picture.</a:t>
            </a:r>
          </a:p>
          <a:p>
            <a:pPr marL="228600" indent="-228600" eaLnBrk="1" fontAlgn="auto" hangingPunct="1">
              <a:spcBef>
                <a:spcPts val="0"/>
              </a:spcBef>
              <a:spcAft>
                <a:spcPts val="0"/>
              </a:spcAft>
              <a:buFont typeface="+mj-lt"/>
              <a:buAutoNum type="arabicPeriod"/>
              <a:defRPr/>
            </a:pPr>
            <a:r>
              <a:rPr lang="en-US" dirty="0" smtClean="0"/>
              <a:t>Select the fourth picture. Under </a:t>
            </a:r>
            <a:r>
              <a:rPr lang="en-US" b="1" dirty="0" smtClean="0"/>
              <a:t>Picture</a:t>
            </a:r>
            <a:r>
              <a:rPr lang="en-US" dirty="0" smtClean="0"/>
              <a:t> </a:t>
            </a:r>
            <a:r>
              <a:rPr lang="en-US" b="1" dirty="0" smtClean="0"/>
              <a:t>Tools</a:t>
            </a:r>
            <a:r>
              <a:rPr lang="en-US" dirty="0" smtClean="0"/>
              <a:t>, on the </a:t>
            </a:r>
            <a:r>
              <a:rPr lang="en-US" b="1" dirty="0" smtClean="0"/>
              <a:t>Format</a:t>
            </a:r>
            <a:r>
              <a:rPr lang="en-US" dirty="0" smtClean="0"/>
              <a:t> tab, in the bottom right corner of the </a:t>
            </a:r>
            <a:r>
              <a:rPr lang="en-US" b="1" dirty="0" smtClean="0"/>
              <a:t>Picture Styles </a:t>
            </a:r>
            <a:r>
              <a:rPr lang="en-US" dirty="0" smtClean="0"/>
              <a:t>group, click the </a:t>
            </a:r>
            <a:r>
              <a:rPr lang="en-US" b="1" dirty="0" smtClean="0"/>
              <a:t>Format Shape </a:t>
            </a:r>
            <a:r>
              <a:rPr lang="en-US" dirty="0" smtClean="0"/>
              <a:t>dialog box launcher.</a:t>
            </a:r>
          </a:p>
          <a:p>
            <a:pPr marL="228600" indent="-228600" eaLnBrk="1" fontAlgn="auto" hangingPunct="1">
              <a:spcBef>
                <a:spcPts val="0"/>
              </a:spcBef>
              <a:spcAft>
                <a:spcPts val="0"/>
              </a:spcAft>
              <a:buFont typeface="+mj-lt"/>
              <a:buAutoNum type="arabicPeriod"/>
              <a:defRPr/>
            </a:pPr>
            <a:r>
              <a:rPr lang="en-US" dirty="0" smtClean="0"/>
              <a:t>In the </a:t>
            </a:r>
            <a:r>
              <a:rPr lang="en-US" b="1" dirty="0" smtClean="0"/>
              <a:t>Format Picture </a:t>
            </a:r>
            <a:r>
              <a:rPr lang="en-US" dirty="0" smtClean="0"/>
              <a:t>dialog box, in the left pane, click </a:t>
            </a:r>
            <a:r>
              <a:rPr lang="en-US" b="1" dirty="0" smtClean="0"/>
              <a:t>Picture</a:t>
            </a:r>
            <a:r>
              <a:rPr lang="en-US" dirty="0" smtClean="0"/>
              <a:t>. In the </a:t>
            </a:r>
            <a:r>
              <a:rPr lang="en-US" b="1" dirty="0" smtClean="0"/>
              <a:t>Picture</a:t>
            </a:r>
            <a:r>
              <a:rPr lang="en-US" dirty="0" smtClean="0"/>
              <a:t> pane, in the </a:t>
            </a:r>
            <a:r>
              <a:rPr lang="en-US" b="1" dirty="0" smtClean="0"/>
              <a:t>Brightness </a:t>
            </a:r>
            <a:r>
              <a:rPr lang="en-US" dirty="0" smtClean="0"/>
              <a:t>box, enter </a:t>
            </a:r>
            <a:r>
              <a:rPr lang="en-US" b="1" dirty="0" smtClean="0"/>
              <a:t>0%</a:t>
            </a:r>
            <a:r>
              <a:rPr lang="en-US" dirty="0" smtClean="0"/>
              <a:t>. </a:t>
            </a:r>
          </a:p>
          <a:p>
            <a:pPr marL="228600" indent="-228600" eaLnBrk="1" fontAlgn="auto" hangingPunct="1">
              <a:spcBef>
                <a:spcPts val="0"/>
              </a:spcBef>
              <a:spcAft>
                <a:spcPts val="0"/>
              </a:spcAft>
              <a:buFont typeface="+mj-lt"/>
              <a:buAutoNum type="arabicPeriod"/>
              <a:defRPr/>
            </a:pPr>
            <a:r>
              <a:rPr lang="en-US" dirty="0" smtClean="0"/>
              <a:t>Press and hold CTRL, and then select the seventh and eighth animation effects (fly-in and expand effects for the fourth picture) in the </a:t>
            </a:r>
            <a:r>
              <a:rPr lang="en-US" b="1" dirty="0" smtClean="0"/>
              <a:t>Custom</a:t>
            </a:r>
            <a:r>
              <a:rPr lang="en-US" dirty="0" smtClean="0"/>
              <a:t> </a:t>
            </a:r>
            <a:r>
              <a:rPr lang="en-US" b="1" dirty="0" smtClean="0"/>
              <a:t>Animation</a:t>
            </a:r>
            <a:r>
              <a:rPr lang="en-US" dirty="0" smtClean="0"/>
              <a:t> pane. Click the arrow to the right of one of the animation effects, and then click </a:t>
            </a:r>
            <a:r>
              <a:rPr lang="en-US" b="1" dirty="0" smtClean="0"/>
              <a:t>Timing</a:t>
            </a:r>
            <a:r>
              <a:rPr lang="en-US" dirty="0" smtClean="0"/>
              <a:t>. In the </a:t>
            </a:r>
            <a:r>
              <a:rPr lang="en-US" b="1" dirty="0" smtClean="0"/>
              <a:t>Effect Options</a:t>
            </a:r>
            <a:r>
              <a:rPr lang="en-US" dirty="0" smtClean="0"/>
              <a:t> dialog box, on the </a:t>
            </a:r>
            <a:r>
              <a:rPr lang="en-US" b="1" dirty="0" smtClean="0"/>
              <a:t>Timing</a:t>
            </a:r>
            <a:r>
              <a:rPr lang="en-US" dirty="0" smtClean="0"/>
              <a:t> tab, in the </a:t>
            </a:r>
            <a:r>
              <a:rPr lang="en-US" b="1" dirty="0" smtClean="0"/>
              <a:t>Delay</a:t>
            </a:r>
            <a:r>
              <a:rPr lang="en-US" dirty="0" smtClean="0"/>
              <a:t> box, enter </a:t>
            </a:r>
            <a:r>
              <a:rPr lang="en-US" b="1" dirty="0" smtClean="0"/>
              <a:t>0.6</a:t>
            </a:r>
            <a:r>
              <a:rPr lang="en-US" dirty="0" smtClean="0"/>
              <a:t>, and then click </a:t>
            </a:r>
            <a:r>
              <a:rPr lang="en-US" b="1" dirty="0" smtClean="0"/>
              <a:t>OK</a:t>
            </a:r>
            <a:r>
              <a:rPr lang="en-US" dirty="0" smtClean="0"/>
              <a:t>.</a:t>
            </a:r>
          </a:p>
          <a:p>
            <a:pPr marL="228600" indent="-228600" eaLnBrk="1" fontAlgn="auto" hangingPunct="1">
              <a:spcBef>
                <a:spcPts val="0"/>
              </a:spcBef>
              <a:spcAft>
                <a:spcPts val="0"/>
              </a:spcAft>
              <a:buFont typeface="+mj-lt"/>
              <a:buNone/>
              <a:defRPr/>
            </a:pPr>
            <a:endParaRPr lang="en-US" dirty="0" smtClean="0"/>
          </a:p>
          <a:p>
            <a:pPr marL="228600" indent="-228600" eaLnBrk="1" fontAlgn="auto" hangingPunct="1">
              <a:spcBef>
                <a:spcPts val="0"/>
              </a:spcBef>
              <a:spcAft>
                <a:spcPts val="0"/>
              </a:spcAft>
              <a:buFont typeface="+mj-lt"/>
              <a:buNone/>
              <a:defRPr/>
            </a:pPr>
            <a:endParaRPr lang="en-US" dirty="0" smtClean="0"/>
          </a:p>
          <a:p>
            <a:pPr marL="228600" indent="-228600" eaLnBrk="1" fontAlgn="auto" hangingPunct="1">
              <a:spcBef>
                <a:spcPts val="0"/>
              </a:spcBef>
              <a:spcAft>
                <a:spcPts val="0"/>
              </a:spcAft>
              <a:buFont typeface="+mj-lt"/>
              <a:buNone/>
              <a:defRPr/>
            </a:pPr>
            <a:r>
              <a:rPr lang="en-US" dirty="0" smtClean="0"/>
              <a:t>To reproduce the fifth picture with animation effects on this slide, do the following:</a:t>
            </a:r>
          </a:p>
          <a:p>
            <a:pPr marL="228600" indent="-228600" eaLnBrk="1" fontAlgn="auto" hangingPunct="1">
              <a:spcBef>
                <a:spcPts val="0"/>
              </a:spcBef>
              <a:spcAft>
                <a:spcPts val="0"/>
              </a:spcAft>
              <a:buFont typeface="+mj-lt"/>
              <a:buAutoNum type="arabicPeriod"/>
              <a:defRPr/>
            </a:pPr>
            <a:r>
              <a:rPr lang="en-US" dirty="0" smtClean="0"/>
              <a:t>On the slide, select the fourth picture. On the </a:t>
            </a:r>
            <a:r>
              <a:rPr lang="en-US" b="1" dirty="0" smtClean="0"/>
              <a:t>Home</a:t>
            </a:r>
            <a:r>
              <a:rPr lang="en-US" dirty="0" smtClean="0"/>
              <a:t> tab, in the </a:t>
            </a:r>
            <a:r>
              <a:rPr lang="en-US" b="1" dirty="0" smtClean="0"/>
              <a:t>Clipboard</a:t>
            </a:r>
            <a:r>
              <a:rPr lang="en-US" dirty="0" smtClean="0"/>
              <a:t> group, click the arrow under </a:t>
            </a:r>
            <a:r>
              <a:rPr lang="en-US" b="1" dirty="0" smtClean="0"/>
              <a:t>Paste</a:t>
            </a:r>
            <a:r>
              <a:rPr lang="en-US" dirty="0" smtClean="0"/>
              <a:t>, and then click </a:t>
            </a:r>
            <a:r>
              <a:rPr lang="en-US" b="1" dirty="0" smtClean="0"/>
              <a:t>Duplicate</a:t>
            </a:r>
            <a:r>
              <a:rPr lang="en-US" dirty="0" smtClean="0"/>
              <a:t>.</a:t>
            </a:r>
          </a:p>
          <a:p>
            <a:pPr marL="228600" indent="-228600" eaLnBrk="1" fontAlgn="auto" hangingPunct="1">
              <a:spcBef>
                <a:spcPts val="0"/>
              </a:spcBef>
              <a:spcAft>
                <a:spcPts val="0"/>
              </a:spcAft>
              <a:buFont typeface="+mj-lt"/>
              <a:buAutoNum type="arabicPeriod"/>
              <a:defRPr/>
            </a:pPr>
            <a:r>
              <a:rPr lang="en-US" dirty="0" smtClean="0"/>
              <a:t>Drag the fifth picture until its left side slightly overlaps the right side of the fourth picture.</a:t>
            </a:r>
          </a:p>
          <a:p>
            <a:pPr marL="228600" indent="-228600" eaLnBrk="1" fontAlgn="auto" hangingPunct="1">
              <a:spcBef>
                <a:spcPts val="0"/>
              </a:spcBef>
              <a:spcAft>
                <a:spcPts val="0"/>
              </a:spcAft>
              <a:buFont typeface="+mj-lt"/>
              <a:buAutoNum type="arabicPeriod"/>
              <a:defRPr/>
            </a:pPr>
            <a:r>
              <a:rPr lang="en-US" dirty="0" smtClean="0"/>
              <a:t>Select the fifth picture. Under </a:t>
            </a:r>
            <a:r>
              <a:rPr lang="en-US" b="1" dirty="0" smtClean="0"/>
              <a:t>Picture</a:t>
            </a:r>
            <a:r>
              <a:rPr lang="en-US" dirty="0" smtClean="0"/>
              <a:t> </a:t>
            </a:r>
            <a:r>
              <a:rPr lang="en-US" b="1" dirty="0" smtClean="0"/>
              <a:t>Tools</a:t>
            </a:r>
            <a:r>
              <a:rPr lang="en-US" dirty="0" smtClean="0"/>
              <a:t>, on the </a:t>
            </a:r>
            <a:r>
              <a:rPr lang="en-US" b="1" dirty="0" smtClean="0"/>
              <a:t>Format</a:t>
            </a:r>
            <a:r>
              <a:rPr lang="en-US" dirty="0" smtClean="0"/>
              <a:t> tab, in the bottom right corner of the </a:t>
            </a:r>
            <a:r>
              <a:rPr lang="en-US" b="1" dirty="0" smtClean="0"/>
              <a:t>Picture Styles </a:t>
            </a:r>
            <a:r>
              <a:rPr lang="en-US" dirty="0" smtClean="0"/>
              <a:t>group, click the </a:t>
            </a:r>
            <a:r>
              <a:rPr lang="en-US" b="1" dirty="0" smtClean="0"/>
              <a:t>Format Shape </a:t>
            </a:r>
            <a:r>
              <a:rPr lang="en-US" dirty="0" smtClean="0"/>
              <a:t>dialog box launcher.</a:t>
            </a:r>
          </a:p>
          <a:p>
            <a:pPr marL="228600" indent="-228600" eaLnBrk="1" fontAlgn="auto" hangingPunct="1">
              <a:spcBef>
                <a:spcPts val="0"/>
              </a:spcBef>
              <a:spcAft>
                <a:spcPts val="0"/>
              </a:spcAft>
              <a:buFont typeface="+mj-lt"/>
              <a:buAutoNum type="arabicPeriod"/>
              <a:defRPr/>
            </a:pPr>
            <a:r>
              <a:rPr lang="en-US" dirty="0" smtClean="0"/>
              <a:t>In the </a:t>
            </a:r>
            <a:r>
              <a:rPr lang="en-US" b="1" dirty="0" smtClean="0"/>
              <a:t>Format Picture </a:t>
            </a:r>
            <a:r>
              <a:rPr lang="en-US" dirty="0" smtClean="0"/>
              <a:t>dialog box, in the left pane, click </a:t>
            </a:r>
            <a:r>
              <a:rPr lang="en-US" b="1" dirty="0" smtClean="0"/>
              <a:t>Picture</a:t>
            </a:r>
            <a:r>
              <a:rPr lang="en-US" dirty="0" smtClean="0"/>
              <a:t>. In the </a:t>
            </a:r>
            <a:r>
              <a:rPr lang="en-US" b="1" dirty="0" smtClean="0"/>
              <a:t>Picture</a:t>
            </a:r>
            <a:r>
              <a:rPr lang="en-US" dirty="0" smtClean="0"/>
              <a:t> pane, click the button next to </a:t>
            </a:r>
            <a:r>
              <a:rPr lang="en-US" b="1" dirty="0" smtClean="0"/>
              <a:t>Recolor</a:t>
            </a:r>
            <a:r>
              <a:rPr lang="en-US" dirty="0" smtClean="0"/>
              <a:t>, and then under </a:t>
            </a:r>
            <a:r>
              <a:rPr lang="en-US" b="1" dirty="0" smtClean="0"/>
              <a:t>No Recolor </a:t>
            </a:r>
            <a:r>
              <a:rPr lang="en-US" dirty="0" smtClean="0"/>
              <a:t>click </a:t>
            </a:r>
            <a:r>
              <a:rPr lang="en-US" b="1" dirty="0" smtClean="0"/>
              <a:t>No Recolor</a:t>
            </a:r>
            <a:r>
              <a:rPr lang="en-US" dirty="0" smtClean="0"/>
              <a:t>. </a:t>
            </a:r>
          </a:p>
          <a:p>
            <a:pPr marL="228600" indent="-228600" eaLnBrk="1" fontAlgn="auto" hangingPunct="1">
              <a:spcBef>
                <a:spcPts val="0"/>
              </a:spcBef>
              <a:spcAft>
                <a:spcPts val="0"/>
              </a:spcAft>
              <a:buFont typeface="+mj-lt"/>
              <a:buAutoNum type="arabicPeriod"/>
              <a:defRPr/>
            </a:pPr>
            <a:r>
              <a:rPr lang="en-US" dirty="0" smtClean="0"/>
              <a:t>Press and hold CTRL, and then select the ninth and 10th animation effects (fly-in and expand effects for the fifth picture) in the </a:t>
            </a:r>
            <a:r>
              <a:rPr lang="en-US" b="1" dirty="0" smtClean="0"/>
              <a:t>Custom</a:t>
            </a:r>
            <a:r>
              <a:rPr lang="en-US" dirty="0" smtClean="0"/>
              <a:t> </a:t>
            </a:r>
            <a:r>
              <a:rPr lang="en-US" b="1" dirty="0" smtClean="0"/>
              <a:t>Animation</a:t>
            </a:r>
            <a:r>
              <a:rPr lang="en-US" dirty="0" smtClean="0"/>
              <a:t> task pane. Click the arrow to the right of one of the selected animation effects, and then click </a:t>
            </a:r>
            <a:r>
              <a:rPr lang="en-US" b="1" dirty="0" smtClean="0"/>
              <a:t>Timing</a:t>
            </a:r>
            <a:r>
              <a:rPr lang="en-US" dirty="0" smtClean="0"/>
              <a:t>. In the </a:t>
            </a:r>
            <a:r>
              <a:rPr lang="en-US" b="1" dirty="0" smtClean="0"/>
              <a:t>Effect Options</a:t>
            </a:r>
            <a:r>
              <a:rPr lang="en-US" dirty="0" smtClean="0"/>
              <a:t> dialog box, on the </a:t>
            </a:r>
            <a:r>
              <a:rPr lang="en-US" b="1" dirty="0" smtClean="0"/>
              <a:t>Timing</a:t>
            </a:r>
            <a:r>
              <a:rPr lang="en-US" dirty="0" smtClean="0"/>
              <a:t> tab, in the </a:t>
            </a:r>
            <a:r>
              <a:rPr lang="en-US" b="1" dirty="0" smtClean="0"/>
              <a:t>Delay</a:t>
            </a:r>
            <a:r>
              <a:rPr lang="en-US" dirty="0" smtClean="0"/>
              <a:t> box, enter </a:t>
            </a:r>
            <a:r>
              <a:rPr lang="en-US" b="1" dirty="0" smtClean="0"/>
              <a:t>0.8</a:t>
            </a:r>
            <a:r>
              <a:rPr lang="en-US" dirty="0" smtClean="0"/>
              <a:t>, and then click </a:t>
            </a:r>
            <a:r>
              <a:rPr lang="en-US" b="1" dirty="0" smtClean="0"/>
              <a:t>OK</a:t>
            </a:r>
            <a:r>
              <a:rPr lang="en-US" dirty="0" smtClean="0"/>
              <a:t>.</a:t>
            </a:r>
          </a:p>
          <a:p>
            <a:pPr marL="228600" indent="-228600" eaLnBrk="1" fontAlgn="auto" hangingPunct="1">
              <a:spcBef>
                <a:spcPts val="0"/>
              </a:spcBef>
              <a:spcAft>
                <a:spcPts val="0"/>
              </a:spcAft>
              <a:buFont typeface="+mj-lt"/>
              <a:buAutoNum type="arabicPeriod" startAt="22"/>
              <a:defRPr/>
            </a:pPr>
            <a:endParaRPr lang="en-US" dirty="0" smtClean="0"/>
          </a:p>
          <a:p>
            <a:pPr marL="228600" indent="-228600" eaLnBrk="1" fontAlgn="auto" hangingPunct="1">
              <a:spcBef>
                <a:spcPts val="0"/>
              </a:spcBef>
              <a:spcAft>
                <a:spcPts val="0"/>
              </a:spcAft>
              <a:buFont typeface="+mj-lt"/>
              <a:buAutoNum type="arabicPeriod" startAt="22"/>
              <a:defRPr/>
            </a:pPr>
            <a:endParaRPr lang="en-US" dirty="0" smtClean="0"/>
          </a:p>
          <a:p>
            <a:pPr marL="228600" indent="-228600" eaLnBrk="1" fontAlgn="auto" hangingPunct="1">
              <a:spcBef>
                <a:spcPts val="0"/>
              </a:spcBef>
              <a:spcAft>
                <a:spcPts val="0"/>
              </a:spcAft>
              <a:buFont typeface="+mj-lt"/>
              <a:buNone/>
              <a:defRPr/>
            </a:pPr>
            <a:r>
              <a:rPr lang="en-US" dirty="0" smtClean="0"/>
              <a:t>To reproduce the animation effects for the text box on this slide, do the following:</a:t>
            </a:r>
          </a:p>
          <a:p>
            <a:pPr marL="228600" indent="-228600" eaLnBrk="1" fontAlgn="auto" hangingPunct="1">
              <a:spcBef>
                <a:spcPts val="0"/>
              </a:spcBef>
              <a:spcAft>
                <a:spcPts val="0"/>
              </a:spcAft>
              <a:buFont typeface="+mj-lt"/>
              <a:buAutoNum type="arabicPeriod"/>
              <a:defRPr/>
            </a:pPr>
            <a:r>
              <a:rPr lang="en-US" dirty="0" smtClean="0"/>
              <a:t>On the </a:t>
            </a:r>
            <a:r>
              <a:rPr lang="en-US" b="1" dirty="0" smtClean="0"/>
              <a:t>Home</a:t>
            </a:r>
            <a:r>
              <a:rPr lang="en-US" dirty="0" smtClean="0"/>
              <a:t> tab, in the </a:t>
            </a:r>
            <a:r>
              <a:rPr lang="en-US" b="1" dirty="0" smtClean="0"/>
              <a:t>Editing</a:t>
            </a:r>
            <a:r>
              <a:rPr lang="en-US" dirty="0" smtClean="0"/>
              <a:t> group, click </a:t>
            </a:r>
            <a:r>
              <a:rPr lang="en-US" b="1" dirty="0" smtClean="0"/>
              <a:t>Select</a:t>
            </a:r>
            <a:r>
              <a:rPr lang="en-US" dirty="0" smtClean="0"/>
              <a:t>, and then click </a:t>
            </a:r>
            <a:r>
              <a:rPr lang="en-US" b="1" dirty="0" smtClean="0"/>
              <a:t>Selection Pane</a:t>
            </a:r>
            <a:r>
              <a:rPr lang="en-US" dirty="0" smtClean="0"/>
              <a:t>.</a:t>
            </a:r>
          </a:p>
          <a:p>
            <a:pPr marL="228600" indent="-228600" eaLnBrk="1" fontAlgn="auto" hangingPunct="1">
              <a:spcBef>
                <a:spcPts val="0"/>
              </a:spcBef>
              <a:spcAft>
                <a:spcPts val="0"/>
              </a:spcAft>
              <a:buFont typeface="+mj-lt"/>
              <a:buAutoNum type="arabicPeriod"/>
              <a:defRPr/>
            </a:pPr>
            <a:r>
              <a:rPr lang="en-US" dirty="0" smtClean="0"/>
              <a:t>In the </a:t>
            </a:r>
            <a:r>
              <a:rPr lang="en-US" b="1" dirty="0" smtClean="0"/>
              <a:t>Selection and Visibility</a:t>
            </a:r>
            <a:r>
              <a:rPr lang="en-US" dirty="0" smtClean="0"/>
              <a:t> pane, select the text box, and then do the following in the </a:t>
            </a:r>
            <a:r>
              <a:rPr lang="en-US" b="1" dirty="0" smtClean="0"/>
              <a:t>Custom</a:t>
            </a:r>
            <a:r>
              <a:rPr lang="en-US" dirty="0" smtClean="0"/>
              <a:t> </a:t>
            </a:r>
            <a:r>
              <a:rPr lang="en-US" b="1" dirty="0" smtClean="0"/>
              <a:t>Animation</a:t>
            </a:r>
            <a:r>
              <a:rPr lang="en-US" dirty="0" smtClean="0"/>
              <a:t> task pane:</a:t>
            </a:r>
          </a:p>
          <a:p>
            <a:pPr marL="685800" lvl="1" indent="-228600" eaLnBrk="1" fontAlgn="auto" hangingPunct="1">
              <a:spcBef>
                <a:spcPts val="0"/>
              </a:spcBef>
              <a:spcAft>
                <a:spcPts val="0"/>
              </a:spcAft>
              <a:buFont typeface="+mj-lt"/>
              <a:buAutoNum type="arabicPeriod"/>
              <a:defRPr/>
            </a:pPr>
            <a:r>
              <a:rPr lang="en-US" dirty="0" smtClean="0"/>
              <a:t>Click </a:t>
            </a:r>
            <a:r>
              <a:rPr lang="en-US" b="1" dirty="0" smtClean="0"/>
              <a:t>Add Effect</a:t>
            </a:r>
            <a:r>
              <a:rPr lang="en-US" dirty="0" smtClean="0"/>
              <a:t>, point to </a:t>
            </a:r>
            <a:r>
              <a:rPr lang="en-US" b="1" dirty="0" smtClean="0"/>
              <a:t>Entrance</a:t>
            </a:r>
            <a:r>
              <a:rPr lang="en-US" dirty="0" smtClean="0"/>
              <a:t>,  and then click </a:t>
            </a:r>
            <a:r>
              <a:rPr lang="en-US" b="1" dirty="0" smtClean="0"/>
              <a:t>More</a:t>
            </a:r>
            <a:r>
              <a:rPr lang="en-US" dirty="0" smtClean="0"/>
              <a:t> </a:t>
            </a:r>
            <a:r>
              <a:rPr lang="en-US" b="1" dirty="0" smtClean="0"/>
              <a:t>Effects</a:t>
            </a:r>
            <a:r>
              <a:rPr lang="en-US" dirty="0" smtClean="0"/>
              <a:t>. In the </a:t>
            </a:r>
            <a:r>
              <a:rPr lang="en-US" b="1" dirty="0" smtClean="0"/>
              <a:t>Add Entrance Effect </a:t>
            </a:r>
            <a:r>
              <a:rPr lang="en-US" dirty="0" smtClean="0"/>
              <a:t>dialog box,</a:t>
            </a:r>
            <a:r>
              <a:rPr lang="en-US" b="1" dirty="0" smtClean="0"/>
              <a:t> </a:t>
            </a:r>
            <a:r>
              <a:rPr lang="en-US" dirty="0" smtClean="0"/>
              <a:t>under </a:t>
            </a:r>
            <a:r>
              <a:rPr lang="en-US" b="1" dirty="0" smtClean="0"/>
              <a:t>Subtle</a:t>
            </a:r>
            <a:r>
              <a:rPr lang="en-US" dirty="0" smtClean="0"/>
              <a:t>, click </a:t>
            </a:r>
            <a:r>
              <a:rPr lang="en-US" b="1" dirty="0" smtClean="0"/>
              <a:t>Fade</a:t>
            </a:r>
            <a:r>
              <a:rPr lang="en-US" dirty="0" smtClean="0"/>
              <a:t>, and then click </a:t>
            </a:r>
            <a:r>
              <a:rPr lang="en-US" b="1" dirty="0" smtClean="0"/>
              <a:t>OK</a:t>
            </a:r>
            <a:r>
              <a:rPr lang="en-US" dirty="0" smtClean="0"/>
              <a:t>.</a:t>
            </a:r>
          </a:p>
          <a:p>
            <a:pPr marL="685800" lvl="1" indent="-228600" eaLnBrk="1" fontAlgn="auto" hangingPunct="1">
              <a:spcBef>
                <a:spcPts val="0"/>
              </a:spcBef>
              <a:spcAft>
                <a:spcPts val="0"/>
              </a:spcAft>
              <a:buFont typeface="+mj-lt"/>
              <a:buAutoNum type="arabicPeriod"/>
              <a:defRPr/>
            </a:pPr>
            <a:r>
              <a:rPr lang="en-US" dirty="0" smtClean="0"/>
              <a:t>Under </a:t>
            </a:r>
            <a:r>
              <a:rPr lang="en-US" b="1" dirty="0" smtClean="0"/>
              <a:t>Modify: Fade</a:t>
            </a:r>
            <a:r>
              <a:rPr lang="en-US" dirty="0" smtClean="0"/>
              <a:t>, in the </a:t>
            </a:r>
            <a:r>
              <a:rPr lang="en-US" b="1" dirty="0" smtClean="0"/>
              <a:t>Start </a:t>
            </a:r>
            <a:r>
              <a:rPr lang="en-US" dirty="0" smtClean="0"/>
              <a:t>list, select </a:t>
            </a:r>
            <a:r>
              <a:rPr lang="en-US" b="1" dirty="0" smtClean="0"/>
              <a:t>With Previous</a:t>
            </a:r>
            <a:r>
              <a:rPr lang="en-US" dirty="0" smtClean="0"/>
              <a:t>. </a:t>
            </a:r>
          </a:p>
          <a:p>
            <a:pPr marL="685800" lvl="1" indent="-228600" eaLnBrk="1" fontAlgn="auto" hangingPunct="1">
              <a:spcBef>
                <a:spcPts val="0"/>
              </a:spcBef>
              <a:spcAft>
                <a:spcPts val="0"/>
              </a:spcAft>
              <a:buFont typeface="+mj-lt"/>
              <a:buAutoNum type="arabicPeriod"/>
              <a:defRPr/>
            </a:pPr>
            <a:r>
              <a:rPr lang="en-US" dirty="0" smtClean="0"/>
              <a:t>Under </a:t>
            </a:r>
            <a:r>
              <a:rPr lang="en-US" b="1" dirty="0" smtClean="0"/>
              <a:t>Modify: Fade</a:t>
            </a:r>
            <a:r>
              <a:rPr lang="en-US" dirty="0" smtClean="0"/>
              <a:t>, in the </a:t>
            </a:r>
            <a:r>
              <a:rPr lang="en-US" b="1" dirty="0" smtClean="0"/>
              <a:t>Speed </a:t>
            </a:r>
            <a:r>
              <a:rPr lang="en-US" dirty="0" smtClean="0"/>
              <a:t>list, select </a:t>
            </a:r>
            <a:r>
              <a:rPr lang="en-US" b="1" dirty="0" smtClean="0"/>
              <a:t>Very Fast</a:t>
            </a:r>
            <a:r>
              <a:rPr lang="en-US" dirty="0" smtClean="0"/>
              <a:t>.</a:t>
            </a:r>
          </a:p>
          <a:p>
            <a:pPr marL="228600" indent="-228600" eaLnBrk="1" fontAlgn="auto" hangingPunct="1">
              <a:spcBef>
                <a:spcPts val="0"/>
              </a:spcBef>
              <a:spcAft>
                <a:spcPts val="0"/>
              </a:spcAft>
              <a:buFont typeface="+mj-lt"/>
              <a:buAutoNum type="arabicPeriod" startAt="3"/>
              <a:defRPr/>
            </a:pPr>
            <a:r>
              <a:rPr lang="en-US" dirty="0" smtClean="0"/>
              <a:t>In the </a:t>
            </a:r>
            <a:r>
              <a:rPr lang="en-US" b="1" dirty="0" smtClean="0"/>
              <a:t>Selection and Visibility </a:t>
            </a:r>
            <a:r>
              <a:rPr lang="en-US" dirty="0" smtClean="0"/>
              <a:t>pane, press and hold CTRL, and then select the first, second, third, and fourth pictures. In the </a:t>
            </a:r>
            <a:r>
              <a:rPr lang="en-US" b="1" dirty="0" smtClean="0"/>
              <a:t>Custom</a:t>
            </a:r>
            <a:r>
              <a:rPr lang="en-US" dirty="0" smtClean="0"/>
              <a:t> </a:t>
            </a:r>
            <a:r>
              <a:rPr lang="en-US" b="1" dirty="0" smtClean="0"/>
              <a:t>Animation</a:t>
            </a:r>
            <a:r>
              <a:rPr lang="en-US" dirty="0" smtClean="0"/>
              <a:t> task pane do the following:</a:t>
            </a:r>
          </a:p>
          <a:p>
            <a:pPr marL="685800" lvl="1" indent="-228600" eaLnBrk="1" fontAlgn="auto" hangingPunct="1">
              <a:spcBef>
                <a:spcPts val="0"/>
              </a:spcBef>
              <a:spcAft>
                <a:spcPts val="0"/>
              </a:spcAft>
              <a:buFont typeface="+mj-lt"/>
              <a:buAutoNum type="arabicPeriod"/>
              <a:defRPr/>
            </a:pPr>
            <a:r>
              <a:rPr lang="en-US" dirty="0" smtClean="0"/>
              <a:t>Click </a:t>
            </a:r>
            <a:r>
              <a:rPr lang="en-US" b="1" dirty="0" smtClean="0"/>
              <a:t>Add Effect</a:t>
            </a:r>
            <a:r>
              <a:rPr lang="en-US" dirty="0" smtClean="0"/>
              <a:t>, point to </a:t>
            </a:r>
            <a:r>
              <a:rPr lang="en-US" b="1" dirty="0" smtClean="0"/>
              <a:t>Exit</a:t>
            </a:r>
            <a:r>
              <a:rPr lang="en-US" dirty="0" smtClean="0"/>
              <a:t>, and then click </a:t>
            </a:r>
            <a:r>
              <a:rPr lang="en-US" b="1" dirty="0" smtClean="0"/>
              <a:t>More</a:t>
            </a:r>
            <a:r>
              <a:rPr lang="en-US" dirty="0" smtClean="0"/>
              <a:t> </a:t>
            </a:r>
            <a:r>
              <a:rPr lang="en-US" b="1" dirty="0" smtClean="0"/>
              <a:t>Effects</a:t>
            </a:r>
            <a:r>
              <a:rPr lang="en-US" dirty="0" smtClean="0"/>
              <a:t>. In the </a:t>
            </a:r>
            <a:r>
              <a:rPr lang="en-US" b="1" dirty="0" smtClean="0"/>
              <a:t>Add Exit Effect </a:t>
            </a:r>
            <a:r>
              <a:rPr lang="en-US" dirty="0" smtClean="0"/>
              <a:t>dialog box,</a:t>
            </a:r>
            <a:r>
              <a:rPr lang="en-US" b="1" dirty="0" smtClean="0"/>
              <a:t> </a:t>
            </a:r>
            <a:r>
              <a:rPr lang="en-US" dirty="0" smtClean="0"/>
              <a:t>under </a:t>
            </a:r>
            <a:r>
              <a:rPr lang="en-US" b="1" dirty="0" smtClean="0"/>
              <a:t>Moderate</a:t>
            </a:r>
            <a:r>
              <a:rPr lang="en-US" dirty="0" smtClean="0"/>
              <a:t>, click </a:t>
            </a:r>
            <a:r>
              <a:rPr lang="en-US" b="1" dirty="0" smtClean="0"/>
              <a:t>Stretchy</a:t>
            </a:r>
            <a:r>
              <a:rPr lang="en-US" dirty="0" smtClean="0"/>
              <a:t>, and then click </a:t>
            </a:r>
            <a:r>
              <a:rPr lang="en-US" b="1" dirty="0" smtClean="0"/>
              <a:t>OK</a:t>
            </a:r>
            <a:r>
              <a:rPr lang="en-US" dirty="0" smtClean="0"/>
              <a:t>.</a:t>
            </a:r>
          </a:p>
          <a:p>
            <a:pPr marL="685800" lvl="1" indent="-228600" eaLnBrk="1" fontAlgn="auto" hangingPunct="1">
              <a:spcBef>
                <a:spcPts val="0"/>
              </a:spcBef>
              <a:spcAft>
                <a:spcPts val="0"/>
              </a:spcAft>
              <a:buFont typeface="+mj-lt"/>
              <a:buAutoNum type="arabicPeriod"/>
              <a:defRPr/>
            </a:pPr>
            <a:r>
              <a:rPr lang="en-US" dirty="0" smtClean="0"/>
              <a:t>Under </a:t>
            </a:r>
            <a:r>
              <a:rPr lang="en-US" b="1" dirty="0" smtClean="0"/>
              <a:t>Modify: Stretchy</a:t>
            </a:r>
            <a:r>
              <a:rPr lang="en-US" dirty="0" smtClean="0"/>
              <a:t>, in the </a:t>
            </a:r>
            <a:r>
              <a:rPr lang="en-US" b="1" dirty="0" smtClean="0"/>
              <a:t>Start </a:t>
            </a:r>
            <a:r>
              <a:rPr lang="en-US" dirty="0" smtClean="0"/>
              <a:t>list, select </a:t>
            </a:r>
            <a:r>
              <a:rPr lang="en-US" b="1" dirty="0" smtClean="0"/>
              <a:t>With Previous</a:t>
            </a:r>
            <a:r>
              <a:rPr lang="en-US" dirty="0" smtClean="0"/>
              <a:t>. </a:t>
            </a:r>
          </a:p>
          <a:p>
            <a:pPr marL="685800" lvl="1" indent="-228600" eaLnBrk="1" fontAlgn="auto" hangingPunct="1">
              <a:spcBef>
                <a:spcPts val="0"/>
              </a:spcBef>
              <a:spcAft>
                <a:spcPts val="0"/>
              </a:spcAft>
              <a:buFont typeface="+mj-lt"/>
              <a:buAutoNum type="arabicPeriod"/>
              <a:defRPr/>
            </a:pPr>
            <a:r>
              <a:rPr lang="en-US" dirty="0" smtClean="0"/>
              <a:t>Under </a:t>
            </a:r>
            <a:r>
              <a:rPr lang="en-US" b="1" dirty="0" smtClean="0"/>
              <a:t>Modify: Stretchy</a:t>
            </a:r>
            <a:r>
              <a:rPr lang="en-US" dirty="0" smtClean="0"/>
              <a:t>, in the </a:t>
            </a:r>
            <a:r>
              <a:rPr lang="en-US" b="1" dirty="0" smtClean="0"/>
              <a:t>Speed </a:t>
            </a:r>
            <a:r>
              <a:rPr lang="en-US" dirty="0" smtClean="0"/>
              <a:t>list, select </a:t>
            </a:r>
            <a:r>
              <a:rPr lang="en-US" b="1" dirty="0" smtClean="0"/>
              <a:t>Fast</a:t>
            </a:r>
            <a:r>
              <a:rPr lang="en-US" dirty="0" smtClean="0"/>
              <a:t>.</a:t>
            </a:r>
          </a:p>
          <a:p>
            <a:pPr marL="228600" indent="-228600" eaLnBrk="1" fontAlgn="auto" hangingPunct="1">
              <a:lnSpc>
                <a:spcPct val="90000"/>
              </a:lnSpc>
              <a:spcBef>
                <a:spcPts val="0"/>
              </a:spcBef>
              <a:spcAft>
                <a:spcPts val="600"/>
              </a:spcAft>
              <a:buFont typeface="+mj-lt"/>
              <a:buAutoNum type="arabicPeriod" startAt="4"/>
              <a:defRPr/>
            </a:pPr>
            <a:r>
              <a:rPr lang="en-US" dirty="0" smtClean="0"/>
              <a:t>Also in the </a:t>
            </a:r>
            <a:r>
              <a:rPr lang="en-US" b="1" dirty="0" smtClean="0"/>
              <a:t>Custom Animation </a:t>
            </a:r>
            <a:r>
              <a:rPr lang="en-US" dirty="0" smtClean="0"/>
              <a:t>task pane, select the 12</a:t>
            </a:r>
            <a:r>
              <a:rPr lang="en-US" baseline="30000" dirty="0" smtClean="0"/>
              <a:t>th</a:t>
            </a:r>
            <a:r>
              <a:rPr lang="en-US" dirty="0" smtClean="0"/>
              <a:t> animation effect (first stretchy effect for the text box). Click the arrow to the right of the animation effect, and then click </a:t>
            </a:r>
            <a:r>
              <a:rPr lang="en-US" b="1" dirty="0" smtClean="0"/>
              <a:t>Timing</a:t>
            </a:r>
            <a:r>
              <a:rPr lang="en-US" dirty="0" smtClean="0"/>
              <a:t>. In the </a:t>
            </a:r>
            <a:r>
              <a:rPr lang="en-US" b="1" dirty="0" smtClean="0"/>
              <a:t>Stretchy</a:t>
            </a:r>
            <a:r>
              <a:rPr lang="en-US" dirty="0" smtClean="0"/>
              <a:t> dialog box, on the </a:t>
            </a:r>
            <a:r>
              <a:rPr lang="en-US" b="1" dirty="0" smtClean="0"/>
              <a:t>Timing</a:t>
            </a:r>
            <a:r>
              <a:rPr lang="en-US" dirty="0" smtClean="0"/>
              <a:t> tab, in the </a:t>
            </a:r>
            <a:r>
              <a:rPr lang="en-US" b="1" dirty="0" smtClean="0"/>
              <a:t>Delay </a:t>
            </a:r>
            <a:r>
              <a:rPr lang="en-US" dirty="0" smtClean="0"/>
              <a:t>box, enter </a:t>
            </a:r>
            <a:r>
              <a:rPr lang="en-US" b="1" dirty="0" smtClean="0"/>
              <a:t>1.4</a:t>
            </a:r>
            <a:r>
              <a:rPr lang="en-US" dirty="0" smtClean="0"/>
              <a:t>, and then click </a:t>
            </a:r>
            <a:r>
              <a:rPr lang="en-US" b="1" dirty="0" smtClean="0"/>
              <a:t>OK</a:t>
            </a:r>
            <a:r>
              <a:rPr lang="en-US" dirty="0" smtClean="0"/>
              <a:t>.</a:t>
            </a:r>
          </a:p>
          <a:p>
            <a:pPr marL="228600" indent="-228600" eaLnBrk="1" fontAlgn="auto" hangingPunct="1">
              <a:lnSpc>
                <a:spcPct val="90000"/>
              </a:lnSpc>
              <a:spcBef>
                <a:spcPts val="0"/>
              </a:spcBef>
              <a:spcAft>
                <a:spcPts val="600"/>
              </a:spcAft>
              <a:buFont typeface="+mj-lt"/>
              <a:buAutoNum type="arabicPeriod" startAt="4"/>
              <a:defRPr/>
            </a:pPr>
            <a:r>
              <a:rPr lang="en-US" dirty="0" smtClean="0"/>
              <a:t>Also in the </a:t>
            </a:r>
            <a:r>
              <a:rPr lang="en-US" b="1" dirty="0" smtClean="0"/>
              <a:t>Custom Animation </a:t>
            </a:r>
            <a:r>
              <a:rPr lang="en-US" dirty="0" smtClean="0"/>
              <a:t>task pane, select the 13</a:t>
            </a:r>
            <a:r>
              <a:rPr lang="en-US" baseline="30000" dirty="0" smtClean="0"/>
              <a:t>th</a:t>
            </a:r>
            <a:r>
              <a:rPr lang="en-US" dirty="0" smtClean="0"/>
              <a:t> animation effect (second stretchy effect for the text box). Click the arrow to the right of the animation effect, and then click </a:t>
            </a:r>
            <a:r>
              <a:rPr lang="en-US" b="1" dirty="0" smtClean="0"/>
              <a:t>Timing</a:t>
            </a:r>
            <a:r>
              <a:rPr lang="en-US" dirty="0" smtClean="0"/>
              <a:t>. In the </a:t>
            </a:r>
            <a:r>
              <a:rPr lang="en-US" b="1" dirty="0" smtClean="0"/>
              <a:t>Stretchy</a:t>
            </a:r>
            <a:r>
              <a:rPr lang="en-US" dirty="0" smtClean="0"/>
              <a:t> dialog box, on the </a:t>
            </a:r>
            <a:r>
              <a:rPr lang="en-US" b="1" dirty="0" smtClean="0"/>
              <a:t>Timing</a:t>
            </a:r>
            <a:r>
              <a:rPr lang="en-US" dirty="0" smtClean="0"/>
              <a:t> tab, in the </a:t>
            </a:r>
            <a:r>
              <a:rPr lang="en-US" b="1" dirty="0" smtClean="0"/>
              <a:t>Delay </a:t>
            </a:r>
            <a:r>
              <a:rPr lang="en-US" dirty="0" smtClean="0"/>
              <a:t>box, enter </a:t>
            </a:r>
            <a:r>
              <a:rPr lang="en-US" b="1" dirty="0" smtClean="0"/>
              <a:t>1.6</a:t>
            </a:r>
            <a:r>
              <a:rPr lang="en-US" dirty="0" smtClean="0"/>
              <a:t>, and then click </a:t>
            </a:r>
            <a:r>
              <a:rPr lang="en-US" b="1" dirty="0" smtClean="0"/>
              <a:t>OK</a:t>
            </a:r>
            <a:r>
              <a:rPr lang="en-US" dirty="0" smtClean="0"/>
              <a:t>.</a:t>
            </a:r>
          </a:p>
          <a:p>
            <a:pPr marL="228600" indent="-228600" eaLnBrk="1" fontAlgn="auto" hangingPunct="1">
              <a:lnSpc>
                <a:spcPct val="90000"/>
              </a:lnSpc>
              <a:spcBef>
                <a:spcPts val="0"/>
              </a:spcBef>
              <a:spcAft>
                <a:spcPts val="600"/>
              </a:spcAft>
              <a:buFont typeface="+mj-lt"/>
              <a:buAutoNum type="arabicPeriod" startAt="4"/>
              <a:defRPr/>
            </a:pPr>
            <a:r>
              <a:rPr lang="en-US" dirty="0" smtClean="0"/>
              <a:t>Also in the </a:t>
            </a:r>
            <a:r>
              <a:rPr lang="en-US" b="1" dirty="0" smtClean="0"/>
              <a:t>Custom Animation </a:t>
            </a:r>
            <a:r>
              <a:rPr lang="en-US" dirty="0" smtClean="0"/>
              <a:t>task pane, select the 14</a:t>
            </a:r>
            <a:r>
              <a:rPr lang="en-US" baseline="30000" dirty="0" smtClean="0"/>
              <a:t>th</a:t>
            </a:r>
            <a:r>
              <a:rPr lang="en-US" dirty="0" smtClean="0"/>
              <a:t> animation effect (third stretchy effect for the text box). Click the arrow to the right of the animation effect, and then click </a:t>
            </a:r>
            <a:r>
              <a:rPr lang="en-US" b="1" dirty="0" smtClean="0"/>
              <a:t>Timing</a:t>
            </a:r>
            <a:r>
              <a:rPr lang="en-US" dirty="0" smtClean="0"/>
              <a:t>. In the </a:t>
            </a:r>
            <a:r>
              <a:rPr lang="en-US" b="1" dirty="0" smtClean="0"/>
              <a:t>Stretchy</a:t>
            </a:r>
            <a:r>
              <a:rPr lang="en-US" dirty="0" smtClean="0"/>
              <a:t> dialog box, on the </a:t>
            </a:r>
            <a:r>
              <a:rPr lang="en-US" b="1" dirty="0" smtClean="0"/>
              <a:t>Timing</a:t>
            </a:r>
            <a:r>
              <a:rPr lang="en-US" dirty="0" smtClean="0"/>
              <a:t> tab, in the </a:t>
            </a:r>
            <a:r>
              <a:rPr lang="en-US" b="1" dirty="0" smtClean="0"/>
              <a:t>Delay </a:t>
            </a:r>
            <a:r>
              <a:rPr lang="en-US" dirty="0" smtClean="0"/>
              <a:t>box, enter </a:t>
            </a:r>
            <a:r>
              <a:rPr lang="en-US" b="1" dirty="0" smtClean="0"/>
              <a:t>1.8</a:t>
            </a:r>
            <a:r>
              <a:rPr lang="en-US" dirty="0" smtClean="0"/>
              <a:t>, and then click </a:t>
            </a:r>
            <a:r>
              <a:rPr lang="en-US" b="1" dirty="0" smtClean="0"/>
              <a:t>OK</a:t>
            </a:r>
            <a:r>
              <a:rPr lang="en-US" dirty="0" smtClean="0"/>
              <a:t>.</a:t>
            </a:r>
          </a:p>
          <a:p>
            <a:pPr marL="228600" indent="-228600" eaLnBrk="1" fontAlgn="auto" hangingPunct="1">
              <a:lnSpc>
                <a:spcPct val="90000"/>
              </a:lnSpc>
              <a:spcBef>
                <a:spcPts val="0"/>
              </a:spcBef>
              <a:spcAft>
                <a:spcPts val="600"/>
              </a:spcAft>
              <a:buFont typeface="+mj-lt"/>
              <a:buAutoNum type="arabicPeriod" startAt="4"/>
              <a:defRPr/>
            </a:pPr>
            <a:r>
              <a:rPr lang="en-US" dirty="0" smtClean="0"/>
              <a:t>Also in the </a:t>
            </a:r>
            <a:r>
              <a:rPr lang="en-US" b="1" dirty="0" smtClean="0"/>
              <a:t>Custom Animation </a:t>
            </a:r>
            <a:r>
              <a:rPr lang="en-US" dirty="0" smtClean="0"/>
              <a:t>task pane, select the 15</a:t>
            </a:r>
            <a:r>
              <a:rPr lang="en-US" baseline="30000" dirty="0" smtClean="0"/>
              <a:t>th</a:t>
            </a:r>
            <a:r>
              <a:rPr lang="en-US" dirty="0" smtClean="0"/>
              <a:t> animation effect (fourth stretchy effect for the text box). Click the arrow to the right of the animation effect, and then click </a:t>
            </a:r>
            <a:r>
              <a:rPr lang="en-US" b="1" dirty="0" smtClean="0"/>
              <a:t>Timing</a:t>
            </a:r>
            <a:r>
              <a:rPr lang="en-US" dirty="0" smtClean="0"/>
              <a:t>. In the </a:t>
            </a:r>
            <a:r>
              <a:rPr lang="en-US" b="1" dirty="0" smtClean="0"/>
              <a:t>Stretchy</a:t>
            </a:r>
            <a:r>
              <a:rPr lang="en-US" dirty="0" smtClean="0"/>
              <a:t> dialog box, on the </a:t>
            </a:r>
            <a:r>
              <a:rPr lang="en-US" b="1" dirty="0" smtClean="0"/>
              <a:t>Timing</a:t>
            </a:r>
            <a:r>
              <a:rPr lang="en-US" dirty="0" smtClean="0"/>
              <a:t> tab, in the </a:t>
            </a:r>
            <a:r>
              <a:rPr lang="en-US" b="1" dirty="0" smtClean="0"/>
              <a:t>Delay </a:t>
            </a:r>
            <a:r>
              <a:rPr lang="en-US" dirty="0" smtClean="0"/>
              <a:t>box, enter </a:t>
            </a:r>
            <a:r>
              <a:rPr lang="en-US" b="1" dirty="0" smtClean="0"/>
              <a:t>2.0</a:t>
            </a:r>
            <a:r>
              <a:rPr lang="en-US" dirty="0" smtClean="0"/>
              <a:t>, and then click </a:t>
            </a:r>
            <a:r>
              <a:rPr lang="en-US" b="1" dirty="0" smtClean="0"/>
              <a:t>OK</a:t>
            </a:r>
            <a:r>
              <a:rPr lang="en-US" dirty="0" smtClean="0"/>
              <a:t>.</a:t>
            </a:r>
          </a:p>
          <a:p>
            <a:pPr marL="342900" indent="-342900" eaLnBrk="1" fontAlgn="auto" hangingPunct="1">
              <a:spcBef>
                <a:spcPts val="0"/>
              </a:spcBef>
              <a:spcAft>
                <a:spcPts val="0"/>
              </a:spcAft>
              <a:buFont typeface="+mj-lt"/>
              <a:buNone/>
              <a:defRPr/>
            </a:pPr>
            <a:endParaRPr lang="en-US" dirty="0" smtClean="0"/>
          </a:p>
          <a:p>
            <a:pPr eaLnBrk="1" fontAlgn="auto" hangingPunct="1">
              <a:lnSpc>
                <a:spcPct val="90000"/>
              </a:lnSpc>
              <a:spcBef>
                <a:spcPts val="0"/>
              </a:spcBef>
              <a:spcAft>
                <a:spcPts val="600"/>
              </a:spcAft>
              <a:defRPr/>
            </a:pPr>
            <a:endParaRPr lang="en-US" dirty="0" smtClean="0"/>
          </a:p>
          <a:p>
            <a:pPr eaLnBrk="1" fontAlgn="auto" hangingPunct="1">
              <a:spcBef>
                <a:spcPts val="0"/>
              </a:spcBef>
              <a:spcAft>
                <a:spcPts val="0"/>
              </a:spcAft>
              <a:defRPr/>
            </a:pPr>
            <a:r>
              <a:rPr lang="en-US" dirty="0" smtClean="0"/>
              <a:t>To reproduce the background effects on this slide, do the following:</a:t>
            </a:r>
          </a:p>
          <a:p>
            <a:pPr marL="228600" indent="-228600" eaLnBrk="1" fontAlgn="auto" hangingPunct="1">
              <a:spcBef>
                <a:spcPts val="0"/>
              </a:spcBef>
              <a:spcAft>
                <a:spcPts val="0"/>
              </a:spcAft>
              <a:buFont typeface="+mj-lt"/>
              <a:buAutoNum type="arabicPeriod"/>
              <a:defRPr/>
            </a:pPr>
            <a:r>
              <a:rPr lang="en-US" dirty="0" smtClean="0"/>
              <a:t>Right-click the slide background area, and then click </a:t>
            </a:r>
            <a:r>
              <a:rPr lang="en-US" b="1" dirty="0" smtClean="0"/>
              <a:t>Format Background</a:t>
            </a:r>
            <a:r>
              <a:rPr lang="en-US" dirty="0" smtClean="0"/>
              <a:t>. In the </a:t>
            </a:r>
            <a:r>
              <a:rPr lang="en-US" b="1" dirty="0" smtClean="0"/>
              <a:t>Format Background </a:t>
            </a:r>
            <a:r>
              <a:rPr lang="en-US" dirty="0" smtClean="0"/>
              <a:t>dialog box, click </a:t>
            </a:r>
            <a:r>
              <a:rPr lang="en-US" b="1" dirty="0" smtClean="0"/>
              <a:t>Fill</a:t>
            </a:r>
            <a:r>
              <a:rPr lang="en-US" dirty="0" smtClean="0"/>
              <a:t> in the left pane, select </a:t>
            </a:r>
            <a:r>
              <a:rPr lang="en-US" b="1" dirty="0" smtClean="0"/>
              <a:t>Gradient fill</a:t>
            </a:r>
            <a:r>
              <a:rPr lang="en-US" dirty="0" smtClean="0"/>
              <a:t> in the right pane, and then do the following:</a:t>
            </a:r>
          </a:p>
          <a:p>
            <a:pPr marL="685800" lvl="1" indent="-228600" eaLnBrk="1" fontAlgn="auto" hangingPunct="1">
              <a:spcBef>
                <a:spcPts val="0"/>
              </a:spcBef>
              <a:spcAft>
                <a:spcPts val="0"/>
              </a:spcAft>
              <a:buFont typeface="Arial" pitchFamily="34" charset="0"/>
              <a:buChar char="•"/>
              <a:defRPr/>
            </a:pPr>
            <a:r>
              <a:rPr lang="en-US" dirty="0" smtClean="0"/>
              <a:t>In the </a:t>
            </a:r>
            <a:r>
              <a:rPr lang="en-US" b="1" dirty="0" smtClean="0"/>
              <a:t>Type</a:t>
            </a:r>
            <a:r>
              <a:rPr lang="en-US" dirty="0" smtClean="0"/>
              <a:t> list, select </a:t>
            </a:r>
            <a:r>
              <a:rPr lang="en-US" b="1" dirty="0" smtClean="0"/>
              <a:t>Radial</a:t>
            </a:r>
            <a:r>
              <a:rPr lang="en-US" dirty="0" smtClean="0"/>
              <a:t>.</a:t>
            </a:r>
          </a:p>
          <a:p>
            <a:pPr marL="685800" lvl="1" indent="-228600" eaLnBrk="1" fontAlgn="auto" hangingPunct="1">
              <a:spcBef>
                <a:spcPts val="0"/>
              </a:spcBef>
              <a:spcAft>
                <a:spcPts val="0"/>
              </a:spcAft>
              <a:buFont typeface="Arial" pitchFamily="34" charset="0"/>
              <a:buChar char="•"/>
              <a:defRPr/>
            </a:pPr>
            <a:r>
              <a:rPr lang="en-US" dirty="0" smtClean="0"/>
              <a:t>Click the button next to </a:t>
            </a:r>
            <a:r>
              <a:rPr lang="en-US" b="1" dirty="0" smtClean="0"/>
              <a:t>Direction</a:t>
            </a:r>
            <a:r>
              <a:rPr lang="en-US" dirty="0" smtClean="0"/>
              <a:t>, and then click </a:t>
            </a:r>
            <a:r>
              <a:rPr lang="en-US" b="1" dirty="0" smtClean="0"/>
              <a:t>From Center </a:t>
            </a:r>
            <a:r>
              <a:rPr lang="en-US" dirty="0" smtClean="0"/>
              <a:t>(third option from the left).</a:t>
            </a:r>
            <a:endParaRPr lang="en-US" b="1" dirty="0" smtClean="0"/>
          </a:p>
          <a:p>
            <a:pPr marL="685800" lvl="1" indent="-228600" eaLnBrk="1" fontAlgn="auto" hangingPunct="1">
              <a:spcBef>
                <a:spcPts val="0"/>
              </a:spcBef>
              <a:spcAft>
                <a:spcPts val="0"/>
              </a:spcAft>
              <a:buFont typeface="Arial" pitchFamily="34" charset="0"/>
              <a:buChar char="•"/>
              <a:defRPr/>
            </a:pPr>
            <a:r>
              <a:rPr lang="en-US" dirty="0" smtClean="0"/>
              <a:t>Under </a:t>
            </a:r>
            <a:r>
              <a:rPr lang="en-US" b="1" dirty="0" smtClean="0"/>
              <a:t>Gradient stops</a:t>
            </a:r>
            <a:r>
              <a:rPr lang="en-US" dirty="0" smtClean="0"/>
              <a:t>, click </a:t>
            </a:r>
            <a:r>
              <a:rPr lang="en-US" b="1" dirty="0" smtClean="0"/>
              <a:t>Add</a:t>
            </a:r>
            <a:r>
              <a:rPr lang="en-US" dirty="0" smtClean="0"/>
              <a:t> or </a:t>
            </a:r>
            <a:r>
              <a:rPr lang="en-US" b="1" dirty="0" smtClean="0"/>
              <a:t>Remove</a:t>
            </a:r>
            <a:r>
              <a:rPr lang="en-US" dirty="0" smtClean="0"/>
              <a:t> until three stops appear in the drop-down list.</a:t>
            </a:r>
          </a:p>
          <a:p>
            <a:pPr marL="228600" indent="-228600" eaLnBrk="1" fontAlgn="auto" hangingPunct="1">
              <a:spcBef>
                <a:spcPts val="0"/>
              </a:spcBef>
              <a:spcAft>
                <a:spcPts val="0"/>
              </a:spcAft>
              <a:buFont typeface="+mj-lt"/>
              <a:buAutoNum type="arabicPeriod"/>
              <a:defRPr/>
            </a:pPr>
            <a:r>
              <a:rPr lang="en-US" dirty="0" smtClean="0"/>
              <a:t>Also under </a:t>
            </a:r>
            <a:r>
              <a:rPr lang="en-US" b="1" dirty="0" smtClean="0"/>
              <a:t>Gradient stops</a:t>
            </a:r>
            <a:r>
              <a:rPr lang="en-US" dirty="0" smtClean="0"/>
              <a:t>, customize the gradient stops as follows:</a:t>
            </a:r>
          </a:p>
          <a:p>
            <a:pPr marL="685800" lvl="1" indent="-228600" eaLnBrk="1" fontAlgn="auto" hangingPunct="1">
              <a:spcBef>
                <a:spcPts val="0"/>
              </a:spcBef>
              <a:spcAft>
                <a:spcPts val="0"/>
              </a:spcAft>
              <a:buFont typeface="Arial" pitchFamily="34" charset="0"/>
              <a:buChar char="•"/>
              <a:defRPr/>
            </a:pPr>
            <a:r>
              <a:rPr lang="en-US" dirty="0" smtClean="0"/>
              <a:t>Select </a:t>
            </a:r>
            <a:r>
              <a:rPr lang="en-US" b="1" dirty="0" smtClean="0"/>
              <a:t>Stop 1 </a:t>
            </a:r>
            <a:r>
              <a:rPr lang="en-US" dirty="0" smtClean="0"/>
              <a:t>from the list, and then do the following:</a:t>
            </a:r>
          </a:p>
          <a:p>
            <a:pPr marL="1143000" lvl="2" indent="-228600" eaLnBrk="1" fontAlgn="auto" hangingPunct="1">
              <a:spcBef>
                <a:spcPts val="0"/>
              </a:spcBef>
              <a:spcAft>
                <a:spcPts val="0"/>
              </a:spcAft>
              <a:buFont typeface="Arial" pitchFamily="34" charset="0"/>
              <a:buChar char="•"/>
              <a:defRPr/>
            </a:pPr>
            <a:r>
              <a:rPr lang="en-US" dirty="0" smtClean="0"/>
              <a:t>In the </a:t>
            </a:r>
            <a:r>
              <a:rPr lang="en-US" b="1" dirty="0" smtClean="0"/>
              <a:t>Stop position </a:t>
            </a:r>
            <a:r>
              <a:rPr lang="en-US" dirty="0" smtClean="0"/>
              <a:t>box, enter </a:t>
            </a:r>
            <a:r>
              <a:rPr lang="en-US" b="1" dirty="0" smtClean="0"/>
              <a:t>0%</a:t>
            </a:r>
            <a:r>
              <a:rPr lang="en-US" dirty="0" smtClean="0"/>
              <a:t>.</a:t>
            </a:r>
          </a:p>
          <a:p>
            <a:pPr marL="1143000" lvl="2" indent="-228600" eaLnBrk="1" fontAlgn="auto" hangingPunct="1">
              <a:spcBef>
                <a:spcPts val="0"/>
              </a:spcBef>
              <a:spcAft>
                <a:spcPts val="0"/>
              </a:spcAft>
              <a:buFont typeface="Arial" pitchFamily="34" charset="0"/>
              <a:buChar char="•"/>
              <a:defRPr/>
            </a:pPr>
            <a:r>
              <a:rPr lang="en-US" dirty="0" smtClean="0"/>
              <a:t>Click the button next to </a:t>
            </a:r>
            <a:r>
              <a:rPr lang="en-US" b="1" dirty="0" smtClean="0"/>
              <a:t>Color</a:t>
            </a:r>
            <a:r>
              <a:rPr lang="en-US" dirty="0" smtClean="0"/>
              <a:t>, and then under </a:t>
            </a:r>
            <a:r>
              <a:rPr lang="en-US" b="1" dirty="0" smtClean="0"/>
              <a:t>Theme Colors </a:t>
            </a:r>
            <a:r>
              <a:rPr lang="en-US" dirty="0" smtClean="0"/>
              <a:t>click </a:t>
            </a:r>
            <a:r>
              <a:rPr lang="en-US" b="1" dirty="0" smtClean="0"/>
              <a:t>White, Background 1, Darker 5% </a:t>
            </a:r>
            <a:r>
              <a:rPr lang="en-US" dirty="0" smtClean="0"/>
              <a:t>(second row, first option from the left). </a:t>
            </a:r>
            <a:endParaRPr lang="en-US" b="1" dirty="0" smtClean="0"/>
          </a:p>
          <a:p>
            <a:pPr marL="685800" lvl="1" indent="-228600" eaLnBrk="1" fontAlgn="auto" hangingPunct="1">
              <a:spcBef>
                <a:spcPts val="0"/>
              </a:spcBef>
              <a:spcAft>
                <a:spcPts val="0"/>
              </a:spcAft>
              <a:buFont typeface="Arial" pitchFamily="34" charset="0"/>
              <a:buChar char="•"/>
              <a:defRPr/>
            </a:pPr>
            <a:r>
              <a:rPr lang="en-US" dirty="0" smtClean="0"/>
              <a:t>Select </a:t>
            </a:r>
            <a:r>
              <a:rPr lang="en-US" b="1" dirty="0" smtClean="0"/>
              <a:t>Stop 2 </a:t>
            </a:r>
            <a:r>
              <a:rPr lang="en-US" dirty="0" smtClean="0"/>
              <a:t>from the list, and then do the following: </a:t>
            </a:r>
          </a:p>
          <a:p>
            <a:pPr marL="1143000" lvl="2" indent="-228600" eaLnBrk="1" fontAlgn="auto" hangingPunct="1">
              <a:spcBef>
                <a:spcPts val="0"/>
              </a:spcBef>
              <a:spcAft>
                <a:spcPts val="0"/>
              </a:spcAft>
              <a:buFont typeface="Arial" pitchFamily="34" charset="0"/>
              <a:buChar char="•"/>
              <a:defRPr/>
            </a:pPr>
            <a:r>
              <a:rPr lang="en-US" dirty="0" smtClean="0"/>
              <a:t>In the </a:t>
            </a:r>
            <a:r>
              <a:rPr lang="en-US" b="1" dirty="0" smtClean="0"/>
              <a:t>Stop position </a:t>
            </a:r>
            <a:r>
              <a:rPr lang="en-US" dirty="0" smtClean="0"/>
              <a:t>box, enter </a:t>
            </a:r>
            <a:r>
              <a:rPr lang="en-US" b="1" dirty="0" smtClean="0"/>
              <a:t>34%</a:t>
            </a:r>
            <a:r>
              <a:rPr lang="en-US" dirty="0" smtClean="0"/>
              <a:t>.</a:t>
            </a:r>
          </a:p>
          <a:p>
            <a:pPr marL="1143000" lvl="2" indent="-228600" eaLnBrk="1" fontAlgn="auto" hangingPunct="1">
              <a:spcBef>
                <a:spcPts val="0"/>
              </a:spcBef>
              <a:spcAft>
                <a:spcPts val="0"/>
              </a:spcAft>
              <a:buFont typeface="Arial" pitchFamily="34" charset="0"/>
              <a:buChar char="•"/>
              <a:defRPr/>
            </a:pPr>
            <a:r>
              <a:rPr lang="en-US" dirty="0" smtClean="0"/>
              <a:t>Click the button next to </a:t>
            </a:r>
            <a:r>
              <a:rPr lang="en-US" b="1" dirty="0" smtClean="0"/>
              <a:t>Color</a:t>
            </a:r>
            <a:r>
              <a:rPr lang="en-US" dirty="0" smtClean="0"/>
              <a:t>, and then under </a:t>
            </a:r>
            <a:r>
              <a:rPr lang="en-US" b="1" dirty="0" smtClean="0"/>
              <a:t>Theme Colors </a:t>
            </a:r>
            <a:r>
              <a:rPr lang="en-US" dirty="0" smtClean="0"/>
              <a:t>click </a:t>
            </a:r>
            <a:r>
              <a:rPr lang="en-US" b="1" dirty="0" smtClean="0"/>
              <a:t>White, Background 1, Darker 15% </a:t>
            </a:r>
            <a:r>
              <a:rPr lang="en-US" dirty="0" smtClean="0"/>
              <a:t>(third row, first option from the left). </a:t>
            </a:r>
          </a:p>
          <a:p>
            <a:pPr marL="685800" lvl="1" indent="-228600" eaLnBrk="1" fontAlgn="auto" hangingPunct="1">
              <a:spcBef>
                <a:spcPts val="0"/>
              </a:spcBef>
              <a:spcAft>
                <a:spcPts val="0"/>
              </a:spcAft>
              <a:buFont typeface="Arial" pitchFamily="34" charset="0"/>
              <a:buChar char="•"/>
              <a:defRPr/>
            </a:pPr>
            <a:r>
              <a:rPr lang="en-US" dirty="0" smtClean="0"/>
              <a:t>Select </a:t>
            </a:r>
            <a:r>
              <a:rPr lang="en-US" b="1" dirty="0" smtClean="0"/>
              <a:t>Stop 3 </a:t>
            </a:r>
            <a:r>
              <a:rPr lang="en-US" dirty="0" smtClean="0"/>
              <a:t>from the list, and then do the following: </a:t>
            </a:r>
          </a:p>
          <a:p>
            <a:pPr marL="1143000" lvl="2" indent="-228600" eaLnBrk="1" fontAlgn="auto" hangingPunct="1">
              <a:spcBef>
                <a:spcPts val="0"/>
              </a:spcBef>
              <a:spcAft>
                <a:spcPts val="0"/>
              </a:spcAft>
              <a:buFont typeface="Arial" pitchFamily="34" charset="0"/>
              <a:buChar char="•"/>
              <a:defRPr/>
            </a:pPr>
            <a:r>
              <a:rPr lang="en-US" dirty="0" smtClean="0"/>
              <a:t>In the </a:t>
            </a:r>
            <a:r>
              <a:rPr lang="en-US" b="1" dirty="0" smtClean="0"/>
              <a:t>Stop position </a:t>
            </a:r>
            <a:r>
              <a:rPr lang="en-US" dirty="0" smtClean="0"/>
              <a:t>box, enter </a:t>
            </a:r>
            <a:r>
              <a:rPr lang="en-US" b="1" dirty="0" smtClean="0"/>
              <a:t>100%</a:t>
            </a:r>
            <a:r>
              <a:rPr lang="en-US" dirty="0" smtClean="0"/>
              <a:t>.</a:t>
            </a:r>
          </a:p>
          <a:p>
            <a:pPr marL="1143000" lvl="2" indent="-228600" eaLnBrk="1" fontAlgn="auto" hangingPunct="1">
              <a:spcBef>
                <a:spcPts val="0"/>
              </a:spcBef>
              <a:spcAft>
                <a:spcPts val="0"/>
              </a:spcAft>
              <a:buFont typeface="Arial" pitchFamily="34" charset="0"/>
              <a:buChar char="•"/>
              <a:defRPr/>
            </a:pPr>
            <a:r>
              <a:rPr lang="en-US" dirty="0" smtClean="0"/>
              <a:t>Click the button next to </a:t>
            </a:r>
            <a:r>
              <a:rPr lang="en-US" b="1" dirty="0" smtClean="0"/>
              <a:t>Color</a:t>
            </a:r>
            <a:r>
              <a:rPr lang="en-US" dirty="0" smtClean="0"/>
              <a:t>, and then under </a:t>
            </a:r>
            <a:r>
              <a:rPr lang="en-US" b="1" dirty="0" smtClean="0"/>
              <a:t>Theme Colors </a:t>
            </a:r>
            <a:r>
              <a:rPr lang="en-US" dirty="0" smtClean="0"/>
              <a:t>click </a:t>
            </a:r>
            <a:r>
              <a:rPr lang="en-US" b="1" dirty="0" smtClean="0"/>
              <a:t>White, Background 1, Darker 50%</a:t>
            </a:r>
            <a:r>
              <a:rPr lang="en-US" dirty="0" smtClean="0"/>
              <a:t> (sixth row, first option from the left). </a:t>
            </a:r>
          </a:p>
          <a:p>
            <a:pPr eaLnBrk="1" fontAlgn="auto" hangingPunct="1">
              <a:lnSpc>
                <a:spcPct val="90000"/>
              </a:lnSpc>
              <a:spcBef>
                <a:spcPts val="0"/>
              </a:spcBef>
              <a:spcAft>
                <a:spcPts val="600"/>
              </a:spcAft>
              <a:defRPr/>
            </a:pPr>
            <a:endParaRPr lang="en-US" dirty="0" smtClean="0"/>
          </a:p>
          <a:p>
            <a:pPr eaLnBrk="1" fontAlgn="auto" hangingPunct="1">
              <a:spcBef>
                <a:spcPts val="0"/>
              </a:spcBef>
              <a:spcAft>
                <a:spcPts val="0"/>
              </a:spcAft>
              <a:defRPr/>
            </a:pPr>
            <a:endParaRPr lang="en-US" sz="1400" dirty="0" smtClean="0"/>
          </a:p>
        </p:txBody>
      </p:sp>
      <p:sp>
        <p:nvSpPr>
          <p:cNvPr id="75778" name="Slide Image Placeholder 5"/>
          <p:cNvSpPr>
            <a:spLocks noGrp="1" noRot="1" noChangeAspect="1" noTextEdit="1"/>
          </p:cNvSpPr>
          <p:nvPr>
            <p:ph type="sldImg"/>
          </p:nvPr>
        </p:nvSpPr>
        <p:spPr bwMode="auto">
          <a:xfrm>
            <a:off x="533400" y="460375"/>
            <a:ext cx="3144838" cy="2359025"/>
          </a:xfrm>
          <a:noFill/>
          <a:ln>
            <a:solidFill>
              <a:srgbClr val="000000"/>
            </a:solidFill>
            <a:miter lim="800000"/>
            <a:headEnd/>
            <a:tailEnd/>
          </a:ln>
        </p:spPr>
      </p:sp>
    </p:spTree>
  </p:cSld>
  <p:clrMapOvr>
    <a:masterClrMapping/>
  </p:clrMapOvr>
</p:notes>
</file>

<file path=ppt/notesSlides/notesSlide4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Notes Placeholder 2"/>
          <p:cNvSpPr>
            <a:spLocks noGrp="1"/>
          </p:cNvSpPr>
          <p:nvPr>
            <p:ph type="body" idx="1"/>
          </p:nvPr>
        </p:nvSpPr>
        <p:spPr/>
        <p:txBody>
          <a:bodyPr numCol="2"/>
          <a:lstStyle/>
          <a:p>
            <a:pPr eaLnBrk="1" fontAlgn="auto" hangingPunct="1">
              <a:spcBef>
                <a:spcPts val="0"/>
              </a:spcBef>
              <a:spcAft>
                <a:spcPts val="0"/>
              </a:spcAft>
              <a:defRPr/>
            </a:pPr>
            <a:r>
              <a:rPr lang="en-US" sz="1400" b="1" dirty="0" smtClean="0"/>
              <a:t>Custom animation effects: duplicate picture with varied brightness to full color</a:t>
            </a:r>
          </a:p>
          <a:p>
            <a:pPr eaLnBrk="1" fontAlgn="auto" hangingPunct="1">
              <a:spcBef>
                <a:spcPts val="0"/>
              </a:spcBef>
              <a:spcAft>
                <a:spcPts val="0"/>
              </a:spcAft>
              <a:defRPr/>
            </a:pPr>
            <a:r>
              <a:rPr lang="en-US" sz="1400" dirty="0" smtClean="0"/>
              <a:t>(Advanced)</a:t>
            </a:r>
          </a:p>
          <a:p>
            <a:pPr eaLnBrk="1" fontAlgn="auto" hangingPunct="1">
              <a:spcBef>
                <a:spcPts val="0"/>
              </a:spcBef>
              <a:spcAft>
                <a:spcPts val="0"/>
              </a:spcAft>
              <a:defRPr/>
            </a:pPr>
            <a:endParaRPr lang="en-US" dirty="0" smtClean="0"/>
          </a:p>
          <a:p>
            <a:pPr eaLnBrk="1" fontAlgn="auto" hangingPunct="1">
              <a:spcBef>
                <a:spcPts val="0"/>
              </a:spcBef>
              <a:spcAft>
                <a:spcPts val="0"/>
              </a:spcAft>
              <a:defRPr/>
            </a:pPr>
            <a:endParaRPr lang="en-US" dirty="0" smtClean="0"/>
          </a:p>
          <a:p>
            <a:pPr eaLnBrk="1" fontAlgn="auto" hangingPunct="1">
              <a:spcBef>
                <a:spcPts val="0"/>
              </a:spcBef>
              <a:spcAft>
                <a:spcPts val="0"/>
              </a:spcAft>
              <a:defRPr/>
            </a:pPr>
            <a:r>
              <a:rPr lang="en-US" b="1" dirty="0" smtClean="0"/>
              <a:t>Tip</a:t>
            </a:r>
            <a:r>
              <a:rPr lang="en-US" dirty="0" smtClean="0"/>
              <a:t>: For the effects on this slide, use a picture with a “portrait” (vertical) orientation. </a:t>
            </a:r>
          </a:p>
          <a:p>
            <a:pPr eaLnBrk="1" fontAlgn="auto" hangingPunct="1">
              <a:spcBef>
                <a:spcPts val="0"/>
              </a:spcBef>
              <a:spcAft>
                <a:spcPts val="0"/>
              </a:spcAft>
              <a:defRPr/>
            </a:pPr>
            <a:endParaRPr lang="en-US" dirty="0" smtClean="0"/>
          </a:p>
          <a:p>
            <a:pPr eaLnBrk="1" fontAlgn="auto" hangingPunct="1">
              <a:spcBef>
                <a:spcPts val="0"/>
              </a:spcBef>
              <a:spcAft>
                <a:spcPts val="0"/>
              </a:spcAft>
              <a:defRPr/>
            </a:pPr>
            <a:endParaRPr lang="en-US" dirty="0" smtClean="0"/>
          </a:p>
          <a:p>
            <a:pPr eaLnBrk="1" fontAlgn="auto" hangingPunct="1">
              <a:spcBef>
                <a:spcPts val="0"/>
              </a:spcBef>
              <a:spcAft>
                <a:spcPts val="0"/>
              </a:spcAft>
              <a:defRPr/>
            </a:pPr>
            <a:r>
              <a:rPr lang="en-US" dirty="0" smtClean="0"/>
              <a:t>To reproduce the text effects on this slide, do the following:</a:t>
            </a:r>
          </a:p>
          <a:p>
            <a:pPr marL="228600" indent="-228600" eaLnBrk="1" fontAlgn="auto" hangingPunct="1">
              <a:spcBef>
                <a:spcPts val="0"/>
              </a:spcBef>
              <a:spcAft>
                <a:spcPts val="0"/>
              </a:spcAft>
              <a:buFont typeface="+mj-lt"/>
              <a:buAutoNum type="arabicPeriod"/>
              <a:defRPr/>
            </a:pPr>
            <a:r>
              <a:rPr lang="en-US" dirty="0" smtClean="0"/>
              <a:t>On the </a:t>
            </a:r>
            <a:r>
              <a:rPr lang="en-US" b="1" dirty="0" smtClean="0"/>
              <a:t>Home</a:t>
            </a:r>
            <a:r>
              <a:rPr lang="en-US" dirty="0" smtClean="0"/>
              <a:t> tab, in the </a:t>
            </a:r>
            <a:r>
              <a:rPr lang="en-US" b="1" dirty="0" smtClean="0"/>
              <a:t>Slides</a:t>
            </a:r>
            <a:r>
              <a:rPr lang="en-US" dirty="0" smtClean="0"/>
              <a:t> group, click </a:t>
            </a:r>
            <a:r>
              <a:rPr lang="en-US" b="1" dirty="0" smtClean="0"/>
              <a:t>Layout</a:t>
            </a:r>
            <a:r>
              <a:rPr lang="en-US" dirty="0" smtClean="0"/>
              <a:t>, and then click </a:t>
            </a:r>
            <a:r>
              <a:rPr lang="en-US" b="1" dirty="0" smtClean="0"/>
              <a:t>Blank</a:t>
            </a:r>
            <a:r>
              <a:rPr lang="en-US" dirty="0" smtClean="0"/>
              <a:t>. </a:t>
            </a:r>
          </a:p>
          <a:p>
            <a:pPr marL="228600" indent="-228600" eaLnBrk="1" fontAlgn="auto" hangingPunct="1">
              <a:spcBef>
                <a:spcPts val="0"/>
              </a:spcBef>
              <a:spcAft>
                <a:spcPts val="0"/>
              </a:spcAft>
              <a:buFont typeface="+mj-lt"/>
              <a:buAutoNum type="arabicPeriod"/>
              <a:defRPr/>
            </a:pPr>
            <a:r>
              <a:rPr lang="en-US" dirty="0" smtClean="0"/>
              <a:t>On the </a:t>
            </a:r>
            <a:r>
              <a:rPr lang="en-US" b="1" dirty="0" smtClean="0"/>
              <a:t>Insert</a:t>
            </a:r>
            <a:r>
              <a:rPr lang="en-US" dirty="0" smtClean="0"/>
              <a:t> tab, in the </a:t>
            </a:r>
            <a:r>
              <a:rPr lang="en-US" b="1" dirty="0" smtClean="0"/>
              <a:t>Text</a:t>
            </a:r>
            <a:r>
              <a:rPr lang="en-US" dirty="0" smtClean="0"/>
              <a:t> group, click </a:t>
            </a:r>
            <a:r>
              <a:rPr lang="en-US" b="1" dirty="0" smtClean="0"/>
              <a:t>Text Box</a:t>
            </a:r>
            <a:r>
              <a:rPr lang="en-US" dirty="0" smtClean="0"/>
              <a:t>, and then on the slide, drag to draw the text box.</a:t>
            </a:r>
          </a:p>
          <a:p>
            <a:pPr marL="228600" indent="-228600" eaLnBrk="1" fontAlgn="auto" hangingPunct="1">
              <a:spcBef>
                <a:spcPts val="0"/>
              </a:spcBef>
              <a:spcAft>
                <a:spcPts val="0"/>
              </a:spcAft>
              <a:buFont typeface="+mj-lt"/>
              <a:buAutoNum type="arabicPeriod"/>
              <a:defRPr/>
            </a:pPr>
            <a:r>
              <a:rPr lang="en-US" dirty="0" smtClean="0"/>
              <a:t>Enter text in the text box, and then select the text. On the </a:t>
            </a:r>
            <a:r>
              <a:rPr lang="en-US" b="1" dirty="0" smtClean="0"/>
              <a:t>Home</a:t>
            </a:r>
            <a:r>
              <a:rPr lang="en-US" dirty="0" smtClean="0"/>
              <a:t> tab, in the </a:t>
            </a:r>
            <a:r>
              <a:rPr lang="en-US" b="1" dirty="0" smtClean="0"/>
              <a:t>Font</a:t>
            </a:r>
            <a:r>
              <a:rPr lang="en-US" dirty="0" smtClean="0"/>
              <a:t> group, select </a:t>
            </a:r>
            <a:r>
              <a:rPr lang="en-US" b="1" dirty="0" smtClean="0"/>
              <a:t>Georgia </a:t>
            </a:r>
            <a:r>
              <a:rPr lang="en-US" dirty="0" smtClean="0"/>
              <a:t>from the </a:t>
            </a:r>
            <a:r>
              <a:rPr lang="en-US" b="1" dirty="0" smtClean="0"/>
              <a:t>Font</a:t>
            </a:r>
            <a:r>
              <a:rPr lang="en-US" dirty="0" smtClean="0"/>
              <a:t> list, enter </a:t>
            </a:r>
            <a:r>
              <a:rPr lang="en-US" b="1" dirty="0" smtClean="0"/>
              <a:t>34</a:t>
            </a:r>
            <a:r>
              <a:rPr lang="en-US" dirty="0" smtClean="0"/>
              <a:t> in the </a:t>
            </a:r>
            <a:r>
              <a:rPr lang="en-US" b="1" dirty="0" smtClean="0"/>
              <a:t>Font Size </a:t>
            </a:r>
            <a:r>
              <a:rPr lang="en-US" dirty="0" smtClean="0"/>
              <a:t>box, click </a:t>
            </a:r>
            <a:r>
              <a:rPr lang="en-US" b="1" dirty="0" smtClean="0"/>
              <a:t>Italic</a:t>
            </a:r>
            <a:r>
              <a:rPr lang="en-US" dirty="0" smtClean="0"/>
              <a:t>, click the arrow next to </a:t>
            </a:r>
            <a:r>
              <a:rPr lang="en-US" b="1" dirty="0" smtClean="0"/>
              <a:t>Font Color</a:t>
            </a:r>
            <a:r>
              <a:rPr lang="en-US" dirty="0" smtClean="0"/>
              <a:t>, and then under </a:t>
            </a:r>
            <a:r>
              <a:rPr lang="en-US" b="1" dirty="0" smtClean="0"/>
              <a:t>Theme Colors </a:t>
            </a:r>
            <a:r>
              <a:rPr lang="en-US" dirty="0" smtClean="0"/>
              <a:t>click </a:t>
            </a:r>
            <a:r>
              <a:rPr lang="en-US" b="1" dirty="0" smtClean="0"/>
              <a:t>Aqua, Accent 5, Darker 25% </a:t>
            </a:r>
            <a:r>
              <a:rPr lang="en-US" dirty="0" smtClean="0"/>
              <a:t>(fifth row, ninth option from the left).</a:t>
            </a:r>
          </a:p>
          <a:p>
            <a:pPr marL="228600" indent="-228600" eaLnBrk="1" fontAlgn="auto" hangingPunct="1">
              <a:spcBef>
                <a:spcPts val="0"/>
              </a:spcBef>
              <a:spcAft>
                <a:spcPts val="0"/>
              </a:spcAft>
              <a:buFont typeface="+mj-lt"/>
              <a:buAutoNum type="arabicPeriod"/>
              <a:defRPr/>
            </a:pPr>
            <a:r>
              <a:rPr lang="en-US" dirty="0" smtClean="0"/>
              <a:t>Drag the text box into the upper half of the slide, slightly left of the center.</a:t>
            </a:r>
          </a:p>
          <a:p>
            <a:pPr marL="228600" indent="-228600" eaLnBrk="1" fontAlgn="auto" hangingPunct="1">
              <a:spcBef>
                <a:spcPts val="0"/>
              </a:spcBef>
              <a:spcAft>
                <a:spcPts val="0"/>
              </a:spcAft>
              <a:buFont typeface="+mj-lt"/>
              <a:buAutoNum type="arabicPeriod"/>
              <a:defRPr/>
            </a:pPr>
            <a:endParaRPr lang="en-US" dirty="0" smtClean="0"/>
          </a:p>
          <a:p>
            <a:pPr marL="228600" indent="-228600" eaLnBrk="1" fontAlgn="auto" hangingPunct="1">
              <a:spcBef>
                <a:spcPts val="0"/>
              </a:spcBef>
              <a:spcAft>
                <a:spcPts val="0"/>
              </a:spcAft>
              <a:buFont typeface="+mj-lt"/>
              <a:buAutoNum type="arabicPeriod"/>
              <a:defRPr/>
            </a:pPr>
            <a:endParaRPr lang="en-US" dirty="0" smtClean="0"/>
          </a:p>
          <a:p>
            <a:pPr marL="228600" indent="-228600" eaLnBrk="1" fontAlgn="auto" hangingPunct="1">
              <a:spcBef>
                <a:spcPts val="0"/>
              </a:spcBef>
              <a:spcAft>
                <a:spcPts val="0"/>
              </a:spcAft>
              <a:buFont typeface="+mj-lt"/>
              <a:buNone/>
              <a:defRPr/>
            </a:pPr>
            <a:r>
              <a:rPr lang="en-US" dirty="0" smtClean="0"/>
              <a:t>To reproduce the first picture with animation effects on this slide, do the following:</a:t>
            </a:r>
          </a:p>
          <a:p>
            <a:pPr marL="228600" indent="-228600" eaLnBrk="1" fontAlgn="auto" hangingPunct="1">
              <a:spcBef>
                <a:spcPts val="0"/>
              </a:spcBef>
              <a:spcAft>
                <a:spcPts val="0"/>
              </a:spcAft>
              <a:buFont typeface="+mj-lt"/>
              <a:buAutoNum type="arabicPeriod"/>
              <a:defRPr/>
            </a:pPr>
            <a:r>
              <a:rPr lang="en-US" dirty="0" smtClean="0"/>
              <a:t>On the </a:t>
            </a:r>
            <a:r>
              <a:rPr lang="en-US" b="1" dirty="0" smtClean="0"/>
              <a:t>Insert tab</a:t>
            </a:r>
            <a:r>
              <a:rPr lang="en-US" dirty="0" smtClean="0"/>
              <a:t>, in the </a:t>
            </a:r>
            <a:r>
              <a:rPr lang="en-US" b="1" dirty="0" smtClean="0"/>
              <a:t>Illustrations</a:t>
            </a:r>
            <a:r>
              <a:rPr lang="en-US" dirty="0" smtClean="0"/>
              <a:t> group, click </a:t>
            </a:r>
            <a:r>
              <a:rPr lang="en-US" b="1" dirty="0" smtClean="0"/>
              <a:t>Picture</a:t>
            </a:r>
            <a:r>
              <a:rPr lang="en-US" dirty="0" smtClean="0"/>
              <a:t>. In the </a:t>
            </a:r>
            <a:r>
              <a:rPr lang="en-US" b="1" dirty="0" smtClean="0"/>
              <a:t>Insert Picture</a:t>
            </a:r>
            <a:r>
              <a:rPr lang="en-US" dirty="0" smtClean="0"/>
              <a:t> dialog box, select a picture and then click </a:t>
            </a:r>
            <a:r>
              <a:rPr lang="en-US" b="1" dirty="0" smtClean="0"/>
              <a:t>Insert</a:t>
            </a:r>
            <a:r>
              <a:rPr lang="en-US" dirty="0" smtClean="0"/>
              <a:t>. </a:t>
            </a:r>
          </a:p>
          <a:p>
            <a:pPr marL="228600" indent="-228600" eaLnBrk="1" fontAlgn="auto" hangingPunct="1">
              <a:spcBef>
                <a:spcPts val="0"/>
              </a:spcBef>
              <a:spcAft>
                <a:spcPts val="0"/>
              </a:spcAft>
              <a:buFont typeface="+mj-lt"/>
              <a:buAutoNum type="arabicPeriod"/>
              <a:defRPr/>
            </a:pPr>
            <a:r>
              <a:rPr lang="en-US" dirty="0" smtClean="0"/>
              <a:t>On the slide, select the picture. Under </a:t>
            </a:r>
            <a:r>
              <a:rPr lang="en-US" b="1" dirty="0" smtClean="0"/>
              <a:t>Picture Tools</a:t>
            </a:r>
            <a:r>
              <a:rPr lang="en-US" dirty="0" smtClean="0"/>
              <a:t>, on the </a:t>
            </a:r>
            <a:r>
              <a:rPr lang="en-US" b="1" dirty="0" smtClean="0"/>
              <a:t>Format</a:t>
            </a:r>
            <a:r>
              <a:rPr lang="en-US" dirty="0" smtClean="0"/>
              <a:t> tab, in the bottom right corner of the </a:t>
            </a:r>
            <a:r>
              <a:rPr lang="en-US" b="1" dirty="0" smtClean="0"/>
              <a:t>Size</a:t>
            </a:r>
            <a:r>
              <a:rPr lang="en-US" dirty="0" smtClean="0"/>
              <a:t> group, click the </a:t>
            </a:r>
            <a:r>
              <a:rPr lang="en-US" b="1" dirty="0" smtClean="0"/>
              <a:t>Size and Position</a:t>
            </a:r>
            <a:r>
              <a:rPr lang="en-US" dirty="0" smtClean="0"/>
              <a:t> dialog box launcher. In the </a:t>
            </a:r>
            <a:r>
              <a:rPr lang="en-US" b="1" dirty="0" smtClean="0"/>
              <a:t>Size and Position </a:t>
            </a:r>
            <a:r>
              <a:rPr lang="en-US" dirty="0" smtClean="0"/>
              <a:t> dialog box, on the </a:t>
            </a:r>
            <a:r>
              <a:rPr lang="en-US" b="1" dirty="0" smtClean="0"/>
              <a:t>Size</a:t>
            </a:r>
            <a:r>
              <a:rPr lang="en-US" dirty="0" smtClean="0"/>
              <a:t> tab, resize or crop the picture as needed so that under </a:t>
            </a:r>
            <a:r>
              <a:rPr lang="en-US" b="1" dirty="0" smtClean="0"/>
              <a:t>Size and rotate</a:t>
            </a:r>
            <a:r>
              <a:rPr lang="en-US" dirty="0" smtClean="0"/>
              <a:t>, the </a:t>
            </a:r>
            <a:r>
              <a:rPr lang="en-US" b="1" dirty="0" smtClean="0"/>
              <a:t>Height</a:t>
            </a:r>
            <a:r>
              <a:rPr lang="en-US" dirty="0" smtClean="0"/>
              <a:t> box is set to </a:t>
            </a:r>
            <a:r>
              <a:rPr lang="en-US" b="1" dirty="0" smtClean="0"/>
              <a:t>3.81”</a:t>
            </a:r>
            <a:r>
              <a:rPr lang="en-US" dirty="0" smtClean="0"/>
              <a:t> and the </a:t>
            </a:r>
            <a:r>
              <a:rPr lang="en-US" b="1" dirty="0" smtClean="0"/>
              <a:t>Width</a:t>
            </a:r>
            <a:r>
              <a:rPr lang="en-US" dirty="0" smtClean="0"/>
              <a:t> box is set to </a:t>
            </a:r>
            <a:r>
              <a:rPr lang="en-US" b="1" dirty="0" smtClean="0"/>
              <a:t>2.54”</a:t>
            </a:r>
            <a:r>
              <a:rPr lang="en-US" dirty="0" smtClean="0"/>
              <a:t>. Resize the picture under </a:t>
            </a:r>
            <a:r>
              <a:rPr lang="en-US" b="1" dirty="0" smtClean="0"/>
              <a:t>Size and rotate </a:t>
            </a:r>
            <a:r>
              <a:rPr lang="en-US" dirty="0" smtClean="0"/>
              <a:t>by entering values into the </a:t>
            </a:r>
            <a:r>
              <a:rPr lang="en-US" b="1" dirty="0" smtClean="0"/>
              <a:t>Height</a:t>
            </a:r>
            <a:r>
              <a:rPr lang="en-US" dirty="0" smtClean="0"/>
              <a:t> and </a:t>
            </a:r>
            <a:r>
              <a:rPr lang="en-US" b="1" dirty="0" smtClean="0"/>
              <a:t>Width</a:t>
            </a:r>
            <a:r>
              <a:rPr lang="en-US" dirty="0" smtClean="0"/>
              <a:t> boxes. Crop the picture under </a:t>
            </a:r>
            <a:r>
              <a:rPr lang="en-US" b="1" dirty="0" smtClean="0"/>
              <a:t>Crop from </a:t>
            </a:r>
            <a:r>
              <a:rPr lang="en-US" dirty="0" smtClean="0"/>
              <a:t>by entering values into the </a:t>
            </a:r>
            <a:r>
              <a:rPr lang="en-US" b="1" dirty="0" smtClean="0"/>
              <a:t>Left</a:t>
            </a:r>
            <a:r>
              <a:rPr lang="en-US" dirty="0" smtClean="0"/>
              <a:t>, </a:t>
            </a:r>
            <a:r>
              <a:rPr lang="en-US" b="1" dirty="0" smtClean="0"/>
              <a:t>Right</a:t>
            </a:r>
            <a:r>
              <a:rPr lang="en-US" dirty="0" smtClean="0"/>
              <a:t>, </a:t>
            </a:r>
            <a:r>
              <a:rPr lang="en-US" b="1" dirty="0" smtClean="0"/>
              <a:t>Top</a:t>
            </a:r>
            <a:r>
              <a:rPr lang="en-US" dirty="0" smtClean="0"/>
              <a:t>, and </a:t>
            </a:r>
            <a:r>
              <a:rPr lang="en-US" b="1" dirty="0" smtClean="0"/>
              <a:t>Bottom</a:t>
            </a:r>
            <a:r>
              <a:rPr lang="en-US" dirty="0" smtClean="0"/>
              <a:t> boxes. </a:t>
            </a:r>
          </a:p>
          <a:p>
            <a:pPr marL="228600" indent="-228600" eaLnBrk="1" fontAlgn="auto" hangingPunct="1">
              <a:spcBef>
                <a:spcPts val="0"/>
              </a:spcBef>
              <a:spcAft>
                <a:spcPts val="0"/>
              </a:spcAft>
              <a:buFont typeface="+mj-lt"/>
              <a:buAutoNum type="arabicPeriod"/>
              <a:defRPr/>
            </a:pPr>
            <a:r>
              <a:rPr lang="en-US" dirty="0" smtClean="0"/>
              <a:t>Drag the picture into the into the top left corner of the slide. (</a:t>
            </a:r>
            <a:r>
              <a:rPr lang="en-US" b="1" dirty="0" smtClean="0"/>
              <a:t>Note: </a:t>
            </a:r>
            <a:r>
              <a:rPr lang="en-US" dirty="0" smtClean="0"/>
              <a:t>Align the left edge of the picture with the left edge of the slide, and leave a small margin between the top edge of the picture and the top edge of the slide.)</a:t>
            </a:r>
          </a:p>
          <a:p>
            <a:pPr marL="228600" indent="-228600" eaLnBrk="1" fontAlgn="auto" hangingPunct="1">
              <a:spcBef>
                <a:spcPts val="0"/>
              </a:spcBef>
              <a:spcAft>
                <a:spcPts val="0"/>
              </a:spcAft>
              <a:buFont typeface="+mj-lt"/>
              <a:buAutoNum type="arabicPeriod"/>
              <a:defRPr/>
            </a:pPr>
            <a:r>
              <a:rPr lang="en-US" dirty="0" smtClean="0"/>
              <a:t>Select the picture. Under </a:t>
            </a:r>
            <a:r>
              <a:rPr lang="en-US" b="1" dirty="0" smtClean="0"/>
              <a:t>Picture</a:t>
            </a:r>
            <a:r>
              <a:rPr lang="en-US" dirty="0" smtClean="0"/>
              <a:t> </a:t>
            </a:r>
            <a:r>
              <a:rPr lang="en-US" b="1" dirty="0" smtClean="0"/>
              <a:t>Tools</a:t>
            </a:r>
            <a:r>
              <a:rPr lang="en-US" dirty="0" smtClean="0"/>
              <a:t>, on the </a:t>
            </a:r>
            <a:r>
              <a:rPr lang="en-US" b="1" dirty="0" smtClean="0"/>
              <a:t>Format</a:t>
            </a:r>
            <a:r>
              <a:rPr lang="en-US" dirty="0" smtClean="0"/>
              <a:t> tab, in the bottom right corner of the </a:t>
            </a:r>
            <a:r>
              <a:rPr lang="en-US" b="1" dirty="0" smtClean="0"/>
              <a:t>Picture Styles </a:t>
            </a:r>
            <a:r>
              <a:rPr lang="en-US" dirty="0" smtClean="0"/>
              <a:t>group, click the </a:t>
            </a:r>
            <a:r>
              <a:rPr lang="en-US" b="1" dirty="0" smtClean="0"/>
              <a:t>Format Shape </a:t>
            </a:r>
            <a:r>
              <a:rPr lang="en-US" dirty="0" smtClean="0"/>
              <a:t>dialog box launcher.</a:t>
            </a:r>
          </a:p>
          <a:p>
            <a:pPr marL="228600" indent="-228600" eaLnBrk="1" fontAlgn="auto" hangingPunct="1">
              <a:spcBef>
                <a:spcPts val="0"/>
              </a:spcBef>
              <a:spcAft>
                <a:spcPts val="0"/>
              </a:spcAft>
              <a:buFont typeface="+mj-lt"/>
              <a:buAutoNum type="arabicPeriod"/>
              <a:defRPr/>
            </a:pPr>
            <a:r>
              <a:rPr lang="en-US" dirty="0" smtClean="0"/>
              <a:t>In the </a:t>
            </a:r>
            <a:r>
              <a:rPr lang="en-US" b="1" dirty="0" smtClean="0"/>
              <a:t>Format Picture </a:t>
            </a:r>
            <a:r>
              <a:rPr lang="en-US" dirty="0" smtClean="0"/>
              <a:t>dialog box, in the left pane, click </a:t>
            </a:r>
            <a:r>
              <a:rPr lang="en-US" b="1" dirty="0" smtClean="0"/>
              <a:t>Picture</a:t>
            </a:r>
            <a:r>
              <a:rPr lang="en-US" dirty="0" smtClean="0"/>
              <a:t>, and then do the following in the </a:t>
            </a:r>
            <a:r>
              <a:rPr lang="en-US" b="1" dirty="0" smtClean="0"/>
              <a:t>Picture</a:t>
            </a:r>
            <a:r>
              <a:rPr lang="en-US" dirty="0" smtClean="0"/>
              <a:t> pane: </a:t>
            </a:r>
          </a:p>
          <a:p>
            <a:pPr marL="685800" lvl="1" indent="-228600" eaLnBrk="1" fontAlgn="auto" hangingPunct="1">
              <a:spcBef>
                <a:spcPts val="0"/>
              </a:spcBef>
              <a:spcAft>
                <a:spcPts val="0"/>
              </a:spcAft>
              <a:buFont typeface="Arial" pitchFamily="34" charset="0"/>
              <a:buChar char="•"/>
              <a:defRPr/>
            </a:pPr>
            <a:r>
              <a:rPr lang="en-US" dirty="0" smtClean="0"/>
              <a:t>Click the button next to </a:t>
            </a:r>
            <a:r>
              <a:rPr lang="en-US" b="1" dirty="0" smtClean="0"/>
              <a:t>Recolor</a:t>
            </a:r>
            <a:r>
              <a:rPr lang="en-US" dirty="0" smtClean="0"/>
              <a:t>, and then select the recolor option that works best with the picture. (</a:t>
            </a:r>
            <a:r>
              <a:rPr lang="en-US" b="1" dirty="0" smtClean="0"/>
              <a:t>Note: </a:t>
            </a:r>
            <a:r>
              <a:rPr lang="en-US" dirty="0" smtClean="0"/>
              <a:t>The first picture in the example above is set to </a:t>
            </a:r>
            <a:r>
              <a:rPr lang="en-US" b="1" dirty="0" smtClean="0"/>
              <a:t>No Recolor</a:t>
            </a:r>
            <a:r>
              <a:rPr lang="en-US" dirty="0" smtClean="0"/>
              <a:t>.)</a:t>
            </a:r>
            <a:endParaRPr lang="en-US" i="1" dirty="0" smtClean="0"/>
          </a:p>
          <a:p>
            <a:pPr marL="685800" lvl="1" indent="-228600" eaLnBrk="1" fontAlgn="auto" hangingPunct="1">
              <a:spcBef>
                <a:spcPts val="0"/>
              </a:spcBef>
              <a:spcAft>
                <a:spcPts val="0"/>
              </a:spcAft>
              <a:buFont typeface="Arial" pitchFamily="34" charset="0"/>
              <a:buChar char="•"/>
              <a:defRPr/>
            </a:pPr>
            <a:r>
              <a:rPr lang="en-US" dirty="0" smtClean="0"/>
              <a:t>In the </a:t>
            </a:r>
            <a:r>
              <a:rPr lang="en-US" b="1" dirty="0" smtClean="0"/>
              <a:t>Brightness</a:t>
            </a:r>
            <a:r>
              <a:rPr lang="en-US" dirty="0" smtClean="0"/>
              <a:t> box, enter </a:t>
            </a:r>
            <a:r>
              <a:rPr lang="en-US" b="1" dirty="0" smtClean="0"/>
              <a:t>50%</a:t>
            </a:r>
            <a:r>
              <a:rPr lang="en-US" dirty="0" smtClean="0"/>
              <a:t>. (</a:t>
            </a:r>
            <a:r>
              <a:rPr lang="en-US" b="1" dirty="0" smtClean="0"/>
              <a:t>Note: </a:t>
            </a:r>
            <a:r>
              <a:rPr lang="en-US" dirty="0" smtClean="0"/>
              <a:t>You may want to adjust the brightness settings for the picture you have chosen.)</a:t>
            </a:r>
          </a:p>
          <a:p>
            <a:pPr marL="228600" indent="-228600" eaLnBrk="1" fontAlgn="auto" hangingPunct="1">
              <a:spcBef>
                <a:spcPts val="0"/>
              </a:spcBef>
              <a:spcAft>
                <a:spcPts val="0"/>
              </a:spcAft>
              <a:buFont typeface="+mj-lt"/>
              <a:buAutoNum type="arabicPeriod"/>
              <a:defRPr/>
            </a:pPr>
            <a:r>
              <a:rPr lang="en-US" dirty="0" smtClean="0"/>
              <a:t>On the </a:t>
            </a:r>
            <a:r>
              <a:rPr lang="en-US" b="1" dirty="0" smtClean="0"/>
              <a:t>Animations</a:t>
            </a:r>
            <a:r>
              <a:rPr lang="en-US" dirty="0" smtClean="0"/>
              <a:t> tab, in the </a:t>
            </a:r>
            <a:r>
              <a:rPr lang="en-US" b="1" dirty="0" smtClean="0"/>
              <a:t>Animations</a:t>
            </a:r>
            <a:r>
              <a:rPr lang="en-US" dirty="0" smtClean="0"/>
              <a:t> group, click </a:t>
            </a:r>
            <a:r>
              <a:rPr lang="en-US" b="1" dirty="0" smtClean="0"/>
              <a:t>Custom</a:t>
            </a:r>
            <a:r>
              <a:rPr lang="en-US" dirty="0" smtClean="0"/>
              <a:t> </a:t>
            </a:r>
            <a:r>
              <a:rPr lang="en-US" b="1" dirty="0" smtClean="0"/>
              <a:t>Animation</a:t>
            </a:r>
            <a:r>
              <a:rPr lang="en-US" dirty="0" smtClean="0"/>
              <a:t>.</a:t>
            </a:r>
          </a:p>
          <a:p>
            <a:pPr marL="228600" indent="-228600" eaLnBrk="1" fontAlgn="auto" hangingPunct="1">
              <a:spcBef>
                <a:spcPts val="0"/>
              </a:spcBef>
              <a:spcAft>
                <a:spcPts val="0"/>
              </a:spcAft>
              <a:buFont typeface="+mj-lt"/>
              <a:buAutoNum type="arabicPeriod"/>
              <a:defRPr/>
            </a:pPr>
            <a:r>
              <a:rPr lang="en-US" dirty="0" smtClean="0"/>
              <a:t>On the slide, select the picture, and then do the following in the </a:t>
            </a:r>
            <a:r>
              <a:rPr lang="en-US" b="1" dirty="0" smtClean="0"/>
              <a:t>Custom Animation </a:t>
            </a:r>
            <a:r>
              <a:rPr lang="en-US" dirty="0" smtClean="0"/>
              <a:t>task pane:</a:t>
            </a:r>
          </a:p>
          <a:p>
            <a:pPr marL="685800" lvl="1" indent="-228600" eaLnBrk="1" fontAlgn="auto" hangingPunct="1">
              <a:spcBef>
                <a:spcPts val="0"/>
              </a:spcBef>
              <a:spcAft>
                <a:spcPts val="0"/>
              </a:spcAft>
              <a:buFont typeface="+mj-lt"/>
              <a:buAutoNum type="arabicPeriod"/>
              <a:defRPr/>
            </a:pPr>
            <a:r>
              <a:rPr lang="en-US" dirty="0" smtClean="0"/>
              <a:t>Click </a:t>
            </a:r>
            <a:r>
              <a:rPr lang="en-US" b="1" dirty="0" smtClean="0"/>
              <a:t>Add Effect</a:t>
            </a:r>
            <a:r>
              <a:rPr lang="en-US" dirty="0" smtClean="0"/>
              <a:t>, point to </a:t>
            </a:r>
            <a:r>
              <a:rPr lang="en-US" b="1" dirty="0" smtClean="0"/>
              <a:t>Entrance</a:t>
            </a:r>
            <a:r>
              <a:rPr lang="en-US" dirty="0" smtClean="0"/>
              <a:t>, and then click </a:t>
            </a:r>
            <a:r>
              <a:rPr lang="en-US" b="1" dirty="0" smtClean="0"/>
              <a:t>More</a:t>
            </a:r>
            <a:r>
              <a:rPr lang="en-US" dirty="0" smtClean="0"/>
              <a:t> </a:t>
            </a:r>
            <a:r>
              <a:rPr lang="en-US" b="1" dirty="0" smtClean="0"/>
              <a:t>Effects</a:t>
            </a:r>
            <a:r>
              <a:rPr lang="en-US" dirty="0" smtClean="0"/>
              <a:t>. In the </a:t>
            </a:r>
            <a:r>
              <a:rPr lang="en-US" b="1" dirty="0" smtClean="0"/>
              <a:t>Add Entrance Effect </a:t>
            </a:r>
            <a:r>
              <a:rPr lang="en-US" dirty="0" smtClean="0"/>
              <a:t>dialog box,</a:t>
            </a:r>
            <a:r>
              <a:rPr lang="en-US" b="1" dirty="0" smtClean="0"/>
              <a:t> </a:t>
            </a:r>
            <a:r>
              <a:rPr lang="en-US" dirty="0" smtClean="0"/>
              <a:t>under </a:t>
            </a:r>
            <a:r>
              <a:rPr lang="en-US" b="1" dirty="0" smtClean="0"/>
              <a:t>Basic</a:t>
            </a:r>
            <a:r>
              <a:rPr lang="en-US" dirty="0" smtClean="0"/>
              <a:t>, click </a:t>
            </a:r>
            <a:r>
              <a:rPr lang="en-US" b="1" dirty="0" smtClean="0"/>
              <a:t>Fly In</a:t>
            </a:r>
            <a:r>
              <a:rPr lang="en-US" dirty="0" smtClean="0"/>
              <a:t>, and then click </a:t>
            </a:r>
            <a:r>
              <a:rPr lang="en-US" b="1" dirty="0" smtClean="0"/>
              <a:t>OK</a:t>
            </a:r>
            <a:r>
              <a:rPr lang="en-US" dirty="0" smtClean="0"/>
              <a:t>.</a:t>
            </a:r>
          </a:p>
          <a:p>
            <a:pPr marL="1143000" lvl="2" indent="-228600" eaLnBrk="1" fontAlgn="auto" hangingPunct="1">
              <a:spcBef>
                <a:spcPts val="0"/>
              </a:spcBef>
              <a:spcAft>
                <a:spcPts val="0"/>
              </a:spcAft>
              <a:buFont typeface="Arial" pitchFamily="34" charset="0"/>
              <a:buChar char="•"/>
              <a:defRPr/>
            </a:pPr>
            <a:r>
              <a:rPr lang="en-US" dirty="0" smtClean="0"/>
              <a:t>Under </a:t>
            </a:r>
            <a:r>
              <a:rPr lang="en-US" b="1" dirty="0" smtClean="0"/>
              <a:t>Modify: Fly In</a:t>
            </a:r>
            <a:r>
              <a:rPr lang="en-US" dirty="0" smtClean="0"/>
              <a:t>, in the </a:t>
            </a:r>
            <a:r>
              <a:rPr lang="en-US" b="1" dirty="0" smtClean="0"/>
              <a:t>Start </a:t>
            </a:r>
            <a:r>
              <a:rPr lang="en-US" dirty="0" smtClean="0"/>
              <a:t>list, select </a:t>
            </a:r>
            <a:r>
              <a:rPr lang="en-US" b="1" dirty="0" smtClean="0"/>
              <a:t>With Previous</a:t>
            </a:r>
            <a:r>
              <a:rPr lang="en-US" dirty="0" smtClean="0"/>
              <a:t>. </a:t>
            </a:r>
          </a:p>
          <a:p>
            <a:pPr marL="1143000" lvl="2" indent="-228600" eaLnBrk="1" fontAlgn="auto" hangingPunct="1">
              <a:spcBef>
                <a:spcPts val="0"/>
              </a:spcBef>
              <a:spcAft>
                <a:spcPts val="0"/>
              </a:spcAft>
              <a:buFont typeface="Arial" pitchFamily="34" charset="0"/>
              <a:buChar char="•"/>
              <a:defRPr/>
            </a:pPr>
            <a:r>
              <a:rPr lang="en-US" dirty="0" smtClean="0"/>
              <a:t>Under </a:t>
            </a:r>
            <a:r>
              <a:rPr lang="en-US" b="1" dirty="0" smtClean="0"/>
              <a:t>Modify: Fly In</a:t>
            </a:r>
            <a:r>
              <a:rPr lang="en-US" dirty="0" smtClean="0"/>
              <a:t>,</a:t>
            </a:r>
            <a:r>
              <a:rPr lang="en-US" b="1" dirty="0" smtClean="0"/>
              <a:t> </a:t>
            </a:r>
            <a:r>
              <a:rPr lang="en-US" dirty="0" smtClean="0"/>
              <a:t>in the </a:t>
            </a:r>
            <a:r>
              <a:rPr lang="en-US" b="1" dirty="0" smtClean="0"/>
              <a:t>Direction</a:t>
            </a:r>
            <a:r>
              <a:rPr lang="en-US" dirty="0" smtClean="0"/>
              <a:t> list, select </a:t>
            </a:r>
            <a:r>
              <a:rPr lang="en-US" b="1" dirty="0" smtClean="0"/>
              <a:t>From Left</a:t>
            </a:r>
            <a:r>
              <a:rPr lang="en-US" dirty="0" smtClean="0"/>
              <a:t>.</a:t>
            </a:r>
          </a:p>
          <a:p>
            <a:pPr marL="1143000" lvl="2" indent="-228600" eaLnBrk="1" fontAlgn="auto" hangingPunct="1">
              <a:spcBef>
                <a:spcPts val="0"/>
              </a:spcBef>
              <a:spcAft>
                <a:spcPts val="0"/>
              </a:spcAft>
              <a:buFont typeface="Arial" pitchFamily="34" charset="0"/>
              <a:buChar char="•"/>
              <a:defRPr/>
            </a:pPr>
            <a:r>
              <a:rPr lang="en-US" dirty="0" smtClean="0"/>
              <a:t>Under </a:t>
            </a:r>
            <a:r>
              <a:rPr lang="en-US" b="1" dirty="0" smtClean="0"/>
              <a:t>Modify: Fly In</a:t>
            </a:r>
            <a:r>
              <a:rPr lang="en-US" dirty="0" smtClean="0"/>
              <a:t>,</a:t>
            </a:r>
            <a:r>
              <a:rPr lang="en-US" b="1" dirty="0" smtClean="0"/>
              <a:t> </a:t>
            </a:r>
            <a:r>
              <a:rPr lang="en-US" dirty="0" smtClean="0"/>
              <a:t>in the </a:t>
            </a:r>
            <a:r>
              <a:rPr lang="en-US" b="1" dirty="0" smtClean="0"/>
              <a:t>Speed </a:t>
            </a:r>
            <a:r>
              <a:rPr lang="en-US" dirty="0" smtClean="0"/>
              <a:t>list, select </a:t>
            </a:r>
            <a:r>
              <a:rPr lang="en-US" b="1" dirty="0" smtClean="0"/>
              <a:t>Fast</a:t>
            </a:r>
            <a:r>
              <a:rPr lang="en-US" dirty="0" smtClean="0"/>
              <a:t>.</a:t>
            </a:r>
          </a:p>
          <a:p>
            <a:pPr marL="685800" lvl="1" indent="-228600" eaLnBrk="1" fontAlgn="auto" hangingPunct="1">
              <a:spcBef>
                <a:spcPts val="0"/>
              </a:spcBef>
              <a:spcAft>
                <a:spcPts val="0"/>
              </a:spcAft>
              <a:buFont typeface="+mj-lt"/>
              <a:buAutoNum type="arabicPeriod"/>
              <a:defRPr/>
            </a:pPr>
            <a:r>
              <a:rPr lang="en-US" dirty="0" smtClean="0"/>
              <a:t>Click </a:t>
            </a:r>
            <a:r>
              <a:rPr lang="en-US" b="1" dirty="0" smtClean="0"/>
              <a:t>Add Effect</a:t>
            </a:r>
            <a:r>
              <a:rPr lang="en-US" dirty="0" smtClean="0"/>
              <a:t>, point to </a:t>
            </a:r>
            <a:r>
              <a:rPr lang="en-US" b="1" dirty="0" smtClean="0"/>
              <a:t>Entrance</a:t>
            </a:r>
            <a:r>
              <a:rPr lang="en-US" dirty="0" smtClean="0"/>
              <a:t>, and then click </a:t>
            </a:r>
            <a:r>
              <a:rPr lang="en-US" b="1" dirty="0" smtClean="0"/>
              <a:t>More</a:t>
            </a:r>
            <a:r>
              <a:rPr lang="en-US" dirty="0" smtClean="0"/>
              <a:t> </a:t>
            </a:r>
            <a:r>
              <a:rPr lang="en-US" b="1" dirty="0" smtClean="0"/>
              <a:t>Effects</a:t>
            </a:r>
            <a:r>
              <a:rPr lang="en-US" dirty="0" smtClean="0"/>
              <a:t>. In the </a:t>
            </a:r>
            <a:r>
              <a:rPr lang="en-US" b="1" dirty="0" smtClean="0"/>
              <a:t>Add Entrance Effect </a:t>
            </a:r>
            <a:r>
              <a:rPr lang="en-US" dirty="0" smtClean="0"/>
              <a:t>dialog box,</a:t>
            </a:r>
            <a:r>
              <a:rPr lang="en-US" b="1" dirty="0" smtClean="0"/>
              <a:t> </a:t>
            </a:r>
            <a:r>
              <a:rPr lang="en-US" dirty="0" smtClean="0"/>
              <a:t>under </a:t>
            </a:r>
            <a:r>
              <a:rPr lang="en-US" b="1" dirty="0" smtClean="0"/>
              <a:t>Subtle</a:t>
            </a:r>
            <a:r>
              <a:rPr lang="en-US" dirty="0" smtClean="0"/>
              <a:t>, click </a:t>
            </a:r>
            <a:r>
              <a:rPr lang="en-US" b="1" dirty="0" smtClean="0"/>
              <a:t>Expand</a:t>
            </a:r>
            <a:r>
              <a:rPr lang="en-US" dirty="0" smtClean="0"/>
              <a:t>, and then click </a:t>
            </a:r>
            <a:r>
              <a:rPr lang="en-US" b="1" dirty="0" smtClean="0"/>
              <a:t>OK</a:t>
            </a:r>
            <a:r>
              <a:rPr lang="en-US" dirty="0" smtClean="0"/>
              <a:t>.</a:t>
            </a:r>
          </a:p>
          <a:p>
            <a:pPr marL="1143000" lvl="2" indent="-228600" eaLnBrk="1" fontAlgn="auto" hangingPunct="1">
              <a:spcBef>
                <a:spcPts val="0"/>
              </a:spcBef>
              <a:spcAft>
                <a:spcPts val="0"/>
              </a:spcAft>
              <a:buFont typeface="Arial" pitchFamily="34" charset="0"/>
              <a:buChar char="•"/>
              <a:defRPr/>
            </a:pPr>
            <a:r>
              <a:rPr lang="en-US" dirty="0" smtClean="0"/>
              <a:t>Under </a:t>
            </a:r>
            <a:r>
              <a:rPr lang="en-US" b="1" dirty="0" smtClean="0"/>
              <a:t>Modify: Expand</a:t>
            </a:r>
            <a:r>
              <a:rPr lang="en-US" dirty="0" smtClean="0"/>
              <a:t>, in the </a:t>
            </a:r>
            <a:r>
              <a:rPr lang="en-US" b="1" dirty="0" smtClean="0"/>
              <a:t>Start </a:t>
            </a:r>
            <a:r>
              <a:rPr lang="en-US" dirty="0" smtClean="0"/>
              <a:t>list, select </a:t>
            </a:r>
            <a:r>
              <a:rPr lang="en-US" b="1" dirty="0" smtClean="0"/>
              <a:t>With Previous</a:t>
            </a:r>
            <a:r>
              <a:rPr lang="en-US" dirty="0" smtClean="0"/>
              <a:t>.</a:t>
            </a:r>
          </a:p>
          <a:p>
            <a:pPr marL="1143000" lvl="2" indent="-228600" eaLnBrk="1" fontAlgn="auto" hangingPunct="1">
              <a:spcBef>
                <a:spcPts val="0"/>
              </a:spcBef>
              <a:spcAft>
                <a:spcPts val="0"/>
              </a:spcAft>
              <a:buFont typeface="Arial" pitchFamily="34" charset="0"/>
              <a:buChar char="•"/>
              <a:defRPr/>
            </a:pPr>
            <a:r>
              <a:rPr lang="en-US" dirty="0" smtClean="0"/>
              <a:t>Under </a:t>
            </a:r>
            <a:r>
              <a:rPr lang="en-US" b="1" dirty="0" smtClean="0"/>
              <a:t>Modify: Expand</a:t>
            </a:r>
            <a:r>
              <a:rPr lang="en-US" dirty="0" smtClean="0"/>
              <a:t>, in the </a:t>
            </a:r>
            <a:r>
              <a:rPr lang="en-US" b="1" dirty="0" smtClean="0"/>
              <a:t>Speed </a:t>
            </a:r>
            <a:r>
              <a:rPr lang="en-US" dirty="0" smtClean="0"/>
              <a:t>list, select </a:t>
            </a:r>
            <a:r>
              <a:rPr lang="en-US" b="1" dirty="0" smtClean="0"/>
              <a:t>Fast</a:t>
            </a:r>
            <a:r>
              <a:rPr lang="en-US" dirty="0" smtClean="0"/>
              <a:t>.</a:t>
            </a:r>
          </a:p>
          <a:p>
            <a:pPr marL="228600" indent="-228600" eaLnBrk="1" fontAlgn="auto" hangingPunct="1">
              <a:spcBef>
                <a:spcPts val="0"/>
              </a:spcBef>
              <a:spcAft>
                <a:spcPts val="0"/>
              </a:spcAft>
              <a:buFont typeface="+mj-lt"/>
              <a:buAutoNum type="arabicPeriod"/>
              <a:defRPr/>
            </a:pPr>
            <a:endParaRPr lang="en-US" dirty="0" smtClean="0"/>
          </a:p>
          <a:p>
            <a:pPr marL="228600" indent="-228600" eaLnBrk="1" fontAlgn="auto" hangingPunct="1">
              <a:spcBef>
                <a:spcPts val="0"/>
              </a:spcBef>
              <a:spcAft>
                <a:spcPts val="0"/>
              </a:spcAft>
              <a:buFont typeface="+mj-lt"/>
              <a:buAutoNum type="arabicPeriod"/>
              <a:defRPr/>
            </a:pPr>
            <a:endParaRPr lang="en-US" dirty="0" smtClean="0"/>
          </a:p>
          <a:p>
            <a:pPr eaLnBrk="1" fontAlgn="auto" hangingPunct="1">
              <a:spcBef>
                <a:spcPts val="0"/>
              </a:spcBef>
              <a:spcAft>
                <a:spcPts val="0"/>
              </a:spcAft>
              <a:buFont typeface="+mj-lt"/>
              <a:buNone/>
              <a:defRPr/>
            </a:pPr>
            <a:r>
              <a:rPr lang="en-US" dirty="0" smtClean="0"/>
              <a:t>To reproduce the second picture with animation effects on this slide, do the following:</a:t>
            </a:r>
          </a:p>
          <a:p>
            <a:pPr marL="228600" indent="-228600" eaLnBrk="1" fontAlgn="auto" hangingPunct="1">
              <a:spcBef>
                <a:spcPts val="0"/>
              </a:spcBef>
              <a:spcAft>
                <a:spcPts val="0"/>
              </a:spcAft>
              <a:buFont typeface="+mj-lt"/>
              <a:buAutoNum type="arabicPeriod"/>
              <a:defRPr/>
            </a:pPr>
            <a:r>
              <a:rPr lang="en-US" dirty="0" smtClean="0"/>
              <a:t>On the slide, select the picture. On th</a:t>
            </a:r>
            <a:r>
              <a:rPr lang="en-US" b="1" dirty="0" smtClean="0"/>
              <a:t>e Home </a:t>
            </a:r>
            <a:r>
              <a:rPr lang="en-US" dirty="0" smtClean="0"/>
              <a:t>tab, in the </a:t>
            </a:r>
            <a:r>
              <a:rPr lang="en-US" b="1" dirty="0" smtClean="0"/>
              <a:t>Clipboard </a:t>
            </a:r>
            <a:r>
              <a:rPr lang="en-US" dirty="0" smtClean="0"/>
              <a:t>group, click the arrow under </a:t>
            </a:r>
            <a:r>
              <a:rPr lang="en-US" b="1" dirty="0" smtClean="0"/>
              <a:t>Paste</a:t>
            </a:r>
            <a:r>
              <a:rPr lang="en-US" dirty="0" smtClean="0"/>
              <a:t>, and then click </a:t>
            </a:r>
            <a:r>
              <a:rPr lang="en-US" b="1" dirty="0" smtClean="0"/>
              <a:t>Duplicate</a:t>
            </a:r>
            <a:r>
              <a:rPr lang="en-US" dirty="0" smtClean="0"/>
              <a:t>.</a:t>
            </a:r>
          </a:p>
          <a:p>
            <a:pPr marL="228600" indent="-228600" eaLnBrk="1" fontAlgn="auto" hangingPunct="1">
              <a:spcBef>
                <a:spcPts val="0"/>
              </a:spcBef>
              <a:spcAft>
                <a:spcPts val="0"/>
              </a:spcAft>
              <a:buFont typeface="+mj-lt"/>
              <a:buAutoNum type="arabicPeriod"/>
              <a:defRPr/>
            </a:pPr>
            <a:r>
              <a:rPr lang="en-US" dirty="0" smtClean="0"/>
              <a:t>Drag the second picture until the left side slightly overlaps the right side of the first picture.</a:t>
            </a:r>
          </a:p>
          <a:p>
            <a:pPr marL="228600" indent="-228600" eaLnBrk="1" fontAlgn="auto" hangingPunct="1">
              <a:spcBef>
                <a:spcPts val="0"/>
              </a:spcBef>
              <a:spcAft>
                <a:spcPts val="0"/>
              </a:spcAft>
              <a:buFont typeface="+mj-lt"/>
              <a:buAutoNum type="arabicPeriod"/>
              <a:defRPr/>
            </a:pPr>
            <a:r>
              <a:rPr lang="en-US" dirty="0" smtClean="0"/>
              <a:t>Select the second picture. Under </a:t>
            </a:r>
            <a:r>
              <a:rPr lang="en-US" b="1" dirty="0" smtClean="0"/>
              <a:t>Picture</a:t>
            </a:r>
            <a:r>
              <a:rPr lang="en-US" dirty="0" smtClean="0"/>
              <a:t> </a:t>
            </a:r>
            <a:r>
              <a:rPr lang="en-US" b="1" dirty="0" smtClean="0"/>
              <a:t>Tools</a:t>
            </a:r>
            <a:r>
              <a:rPr lang="en-US" dirty="0" smtClean="0"/>
              <a:t>, on the </a:t>
            </a:r>
            <a:r>
              <a:rPr lang="en-US" b="1" dirty="0" smtClean="0"/>
              <a:t>Format</a:t>
            </a:r>
            <a:r>
              <a:rPr lang="en-US" dirty="0" smtClean="0"/>
              <a:t> tab, in the bottom right corner of the </a:t>
            </a:r>
            <a:r>
              <a:rPr lang="en-US" b="1" dirty="0" smtClean="0"/>
              <a:t>Picture Styles </a:t>
            </a:r>
            <a:r>
              <a:rPr lang="en-US" dirty="0" smtClean="0"/>
              <a:t>group, click the </a:t>
            </a:r>
            <a:r>
              <a:rPr lang="en-US" b="1" dirty="0" smtClean="0"/>
              <a:t>Format Shape </a:t>
            </a:r>
            <a:r>
              <a:rPr lang="en-US" dirty="0" smtClean="0"/>
              <a:t>dialog box launcher.</a:t>
            </a:r>
          </a:p>
          <a:p>
            <a:pPr marL="228600" indent="-228600" eaLnBrk="1" fontAlgn="auto" hangingPunct="1">
              <a:spcBef>
                <a:spcPts val="0"/>
              </a:spcBef>
              <a:spcAft>
                <a:spcPts val="0"/>
              </a:spcAft>
              <a:buFont typeface="+mj-lt"/>
              <a:buAutoNum type="arabicPeriod"/>
              <a:defRPr/>
            </a:pPr>
            <a:r>
              <a:rPr lang="en-US" dirty="0" smtClean="0"/>
              <a:t>In the </a:t>
            </a:r>
            <a:r>
              <a:rPr lang="en-US" b="1" dirty="0" smtClean="0"/>
              <a:t>Format Picture </a:t>
            </a:r>
            <a:r>
              <a:rPr lang="en-US" dirty="0" smtClean="0"/>
              <a:t>dialog box, in the left pane, click </a:t>
            </a:r>
            <a:r>
              <a:rPr lang="en-US" b="1" dirty="0" smtClean="0"/>
              <a:t>Picture</a:t>
            </a:r>
            <a:r>
              <a:rPr lang="en-US" dirty="0" smtClean="0"/>
              <a:t>. In the </a:t>
            </a:r>
            <a:r>
              <a:rPr lang="en-US" b="1" dirty="0" smtClean="0"/>
              <a:t>Picture</a:t>
            </a:r>
            <a:r>
              <a:rPr lang="en-US" dirty="0" smtClean="0"/>
              <a:t> pane, in the </a:t>
            </a:r>
            <a:r>
              <a:rPr lang="en-US" b="1" dirty="0" smtClean="0"/>
              <a:t>Brightness </a:t>
            </a:r>
            <a:r>
              <a:rPr lang="en-US" dirty="0" smtClean="0"/>
              <a:t>box, enter </a:t>
            </a:r>
            <a:r>
              <a:rPr lang="en-US" b="1" dirty="0" smtClean="0"/>
              <a:t>40%</a:t>
            </a:r>
            <a:r>
              <a:rPr lang="en-US" dirty="0" smtClean="0"/>
              <a:t>. (</a:t>
            </a:r>
            <a:r>
              <a:rPr lang="en-US" b="1" dirty="0" smtClean="0"/>
              <a:t>Note: </a:t>
            </a:r>
            <a:r>
              <a:rPr lang="en-US" dirty="0" smtClean="0"/>
              <a:t>You may want to adjust the brightness settings for the picture you have chosen.)</a:t>
            </a:r>
          </a:p>
          <a:p>
            <a:pPr marL="228600" indent="-228600" eaLnBrk="1" fontAlgn="auto" hangingPunct="1">
              <a:spcBef>
                <a:spcPts val="0"/>
              </a:spcBef>
              <a:spcAft>
                <a:spcPts val="0"/>
              </a:spcAft>
              <a:buFont typeface="+mj-lt"/>
              <a:buAutoNum type="arabicPeriod"/>
              <a:defRPr/>
            </a:pPr>
            <a:r>
              <a:rPr lang="en-US" dirty="0" smtClean="0"/>
              <a:t>Press and hold CTRL, and then select the third and fourth animation effects (fly-in and expand effects for the second picture) in the </a:t>
            </a:r>
            <a:r>
              <a:rPr lang="en-US" b="1" dirty="0" smtClean="0"/>
              <a:t>Custom</a:t>
            </a:r>
            <a:r>
              <a:rPr lang="en-US" dirty="0" smtClean="0"/>
              <a:t> </a:t>
            </a:r>
            <a:r>
              <a:rPr lang="en-US" b="1" dirty="0" smtClean="0"/>
              <a:t>Animation</a:t>
            </a:r>
            <a:r>
              <a:rPr lang="en-US" dirty="0" smtClean="0"/>
              <a:t> task pane. Click the arrow to the right of one of the animation effects, and then click </a:t>
            </a:r>
            <a:r>
              <a:rPr lang="en-US" b="1" dirty="0" smtClean="0"/>
              <a:t>Timing</a:t>
            </a:r>
            <a:r>
              <a:rPr lang="en-US" dirty="0" smtClean="0"/>
              <a:t>. In the </a:t>
            </a:r>
            <a:r>
              <a:rPr lang="en-US" b="1" dirty="0" smtClean="0"/>
              <a:t>Effect Options</a:t>
            </a:r>
            <a:r>
              <a:rPr lang="en-US" dirty="0" smtClean="0"/>
              <a:t> dialog box, on the </a:t>
            </a:r>
            <a:r>
              <a:rPr lang="en-US" b="1" dirty="0" smtClean="0"/>
              <a:t>Timing</a:t>
            </a:r>
            <a:r>
              <a:rPr lang="en-US" dirty="0" smtClean="0"/>
              <a:t> tab, in the </a:t>
            </a:r>
            <a:r>
              <a:rPr lang="en-US" b="1" dirty="0" smtClean="0"/>
              <a:t>Delay</a:t>
            </a:r>
            <a:r>
              <a:rPr lang="en-US" dirty="0" smtClean="0"/>
              <a:t> box, enter </a:t>
            </a:r>
            <a:r>
              <a:rPr lang="en-US" b="1" dirty="0" smtClean="0"/>
              <a:t>0.2</a:t>
            </a:r>
            <a:r>
              <a:rPr lang="en-US" dirty="0" smtClean="0"/>
              <a:t>, and then click </a:t>
            </a:r>
            <a:r>
              <a:rPr lang="en-US" b="1" dirty="0" smtClean="0"/>
              <a:t>OK</a:t>
            </a:r>
            <a:r>
              <a:rPr lang="en-US" dirty="0" smtClean="0"/>
              <a:t>.</a:t>
            </a:r>
          </a:p>
          <a:p>
            <a:pPr marL="228600" indent="-228600" eaLnBrk="1" fontAlgn="auto" hangingPunct="1">
              <a:spcBef>
                <a:spcPts val="0"/>
              </a:spcBef>
              <a:spcAft>
                <a:spcPts val="0"/>
              </a:spcAft>
              <a:buFont typeface="+mj-lt"/>
              <a:buAutoNum type="arabicPeriod"/>
              <a:defRPr/>
            </a:pPr>
            <a:endParaRPr lang="en-US" dirty="0" smtClean="0"/>
          </a:p>
          <a:p>
            <a:pPr marL="228600" indent="-228600" eaLnBrk="1" fontAlgn="auto" hangingPunct="1">
              <a:spcBef>
                <a:spcPts val="0"/>
              </a:spcBef>
              <a:spcAft>
                <a:spcPts val="0"/>
              </a:spcAft>
              <a:buFont typeface="+mj-lt"/>
              <a:buAutoNum type="arabicPeriod"/>
              <a:defRPr/>
            </a:pPr>
            <a:endParaRPr lang="en-US" dirty="0" smtClean="0"/>
          </a:p>
          <a:p>
            <a:pPr marL="228600" indent="-228600" eaLnBrk="1" fontAlgn="auto" hangingPunct="1">
              <a:spcBef>
                <a:spcPts val="0"/>
              </a:spcBef>
              <a:spcAft>
                <a:spcPts val="0"/>
              </a:spcAft>
              <a:buFont typeface="+mj-lt"/>
              <a:buNone/>
              <a:defRPr/>
            </a:pPr>
            <a:r>
              <a:rPr lang="en-US" dirty="0" smtClean="0"/>
              <a:t>To reproduce the third picture with animation effects on this slide, do the following:</a:t>
            </a:r>
          </a:p>
          <a:p>
            <a:pPr marL="228600" indent="-228600" eaLnBrk="1" fontAlgn="auto" hangingPunct="1">
              <a:spcBef>
                <a:spcPts val="0"/>
              </a:spcBef>
              <a:spcAft>
                <a:spcPts val="0"/>
              </a:spcAft>
              <a:buFont typeface="+mj-lt"/>
              <a:buAutoNum type="arabicPeriod"/>
              <a:defRPr/>
            </a:pPr>
            <a:r>
              <a:rPr lang="en-US" dirty="0" smtClean="0"/>
              <a:t>On the slide, select the second picture. On the </a:t>
            </a:r>
            <a:r>
              <a:rPr lang="en-US" b="1" dirty="0" smtClean="0"/>
              <a:t>Home</a:t>
            </a:r>
            <a:r>
              <a:rPr lang="en-US" dirty="0" smtClean="0"/>
              <a:t> tab, in the </a:t>
            </a:r>
            <a:r>
              <a:rPr lang="en-US" b="1" dirty="0" smtClean="0"/>
              <a:t>Clipboard</a:t>
            </a:r>
            <a:r>
              <a:rPr lang="en-US" dirty="0" smtClean="0"/>
              <a:t> group, click the arrow under </a:t>
            </a:r>
            <a:r>
              <a:rPr lang="en-US" b="1" dirty="0" smtClean="0"/>
              <a:t>Paste</a:t>
            </a:r>
            <a:r>
              <a:rPr lang="en-US" dirty="0" smtClean="0"/>
              <a:t>, and then click </a:t>
            </a:r>
            <a:r>
              <a:rPr lang="en-US" b="1" dirty="0" smtClean="0"/>
              <a:t>Duplicate</a:t>
            </a:r>
            <a:r>
              <a:rPr lang="en-US" dirty="0" smtClean="0"/>
              <a:t>.</a:t>
            </a:r>
          </a:p>
          <a:p>
            <a:pPr marL="228600" indent="-228600" eaLnBrk="1" fontAlgn="auto" hangingPunct="1">
              <a:spcBef>
                <a:spcPts val="0"/>
              </a:spcBef>
              <a:spcAft>
                <a:spcPts val="0"/>
              </a:spcAft>
              <a:buFont typeface="+mj-lt"/>
              <a:buAutoNum type="arabicPeriod"/>
              <a:defRPr/>
            </a:pPr>
            <a:r>
              <a:rPr lang="en-US" dirty="0" smtClean="0"/>
              <a:t>Drag the third picture until its left side slightly overlaps the right side of the second picture.</a:t>
            </a:r>
          </a:p>
          <a:p>
            <a:pPr marL="228600" indent="-228600" eaLnBrk="1" fontAlgn="auto" hangingPunct="1">
              <a:spcBef>
                <a:spcPts val="0"/>
              </a:spcBef>
              <a:spcAft>
                <a:spcPts val="0"/>
              </a:spcAft>
              <a:buFont typeface="+mj-lt"/>
              <a:buAutoNum type="arabicPeriod"/>
              <a:defRPr/>
            </a:pPr>
            <a:r>
              <a:rPr lang="en-US" dirty="0" smtClean="0"/>
              <a:t>Select the third picture. Under </a:t>
            </a:r>
            <a:r>
              <a:rPr lang="en-US" b="1" dirty="0" smtClean="0"/>
              <a:t>Picture</a:t>
            </a:r>
            <a:r>
              <a:rPr lang="en-US" dirty="0" smtClean="0"/>
              <a:t> </a:t>
            </a:r>
            <a:r>
              <a:rPr lang="en-US" b="1" dirty="0" smtClean="0"/>
              <a:t>Tools</a:t>
            </a:r>
            <a:r>
              <a:rPr lang="en-US" dirty="0" smtClean="0"/>
              <a:t>, on the </a:t>
            </a:r>
            <a:r>
              <a:rPr lang="en-US" b="1" dirty="0" smtClean="0"/>
              <a:t>Format</a:t>
            </a:r>
            <a:r>
              <a:rPr lang="en-US" dirty="0" smtClean="0"/>
              <a:t> tab, in the bottom right corner of the </a:t>
            </a:r>
            <a:r>
              <a:rPr lang="en-US" b="1" dirty="0" smtClean="0"/>
              <a:t>Picture Styles </a:t>
            </a:r>
            <a:r>
              <a:rPr lang="en-US" dirty="0" smtClean="0"/>
              <a:t>group, click the </a:t>
            </a:r>
            <a:r>
              <a:rPr lang="en-US" b="1" dirty="0" smtClean="0"/>
              <a:t>Format Shape </a:t>
            </a:r>
            <a:r>
              <a:rPr lang="en-US" dirty="0" smtClean="0"/>
              <a:t>dialog box launcher.</a:t>
            </a:r>
          </a:p>
          <a:p>
            <a:pPr marL="228600" indent="-228600" eaLnBrk="1" fontAlgn="auto" hangingPunct="1">
              <a:spcBef>
                <a:spcPts val="0"/>
              </a:spcBef>
              <a:spcAft>
                <a:spcPts val="0"/>
              </a:spcAft>
              <a:buFont typeface="+mj-lt"/>
              <a:buAutoNum type="arabicPeriod"/>
              <a:defRPr/>
            </a:pPr>
            <a:r>
              <a:rPr lang="en-US" dirty="0" smtClean="0"/>
              <a:t>In the </a:t>
            </a:r>
            <a:r>
              <a:rPr lang="en-US" b="1" dirty="0" smtClean="0"/>
              <a:t>Format Picture </a:t>
            </a:r>
            <a:r>
              <a:rPr lang="en-US" dirty="0" smtClean="0"/>
              <a:t>dialog box, in the left pane, click </a:t>
            </a:r>
            <a:r>
              <a:rPr lang="en-US" b="1" dirty="0" smtClean="0"/>
              <a:t>Picture</a:t>
            </a:r>
            <a:r>
              <a:rPr lang="en-US" dirty="0" smtClean="0"/>
              <a:t>. In the </a:t>
            </a:r>
            <a:r>
              <a:rPr lang="en-US" b="1" dirty="0" smtClean="0"/>
              <a:t>Picture</a:t>
            </a:r>
            <a:r>
              <a:rPr lang="en-US" dirty="0" smtClean="0"/>
              <a:t> pane, in the </a:t>
            </a:r>
            <a:r>
              <a:rPr lang="en-US" b="1" dirty="0" smtClean="0"/>
              <a:t>Brightness </a:t>
            </a:r>
            <a:r>
              <a:rPr lang="en-US" dirty="0" smtClean="0"/>
              <a:t>box, enter </a:t>
            </a:r>
            <a:r>
              <a:rPr lang="en-US" b="1" dirty="0" smtClean="0"/>
              <a:t>20%</a:t>
            </a:r>
            <a:r>
              <a:rPr lang="en-US" dirty="0" smtClean="0"/>
              <a:t>. (</a:t>
            </a:r>
            <a:r>
              <a:rPr lang="en-US" b="1" dirty="0" smtClean="0"/>
              <a:t>Note: </a:t>
            </a:r>
            <a:r>
              <a:rPr lang="en-US" dirty="0" smtClean="0"/>
              <a:t>You may want to adjust the brightness settings for the picture you have chosen.)</a:t>
            </a:r>
          </a:p>
          <a:p>
            <a:pPr marL="228600" indent="-228600" eaLnBrk="1" fontAlgn="auto" hangingPunct="1">
              <a:spcBef>
                <a:spcPts val="0"/>
              </a:spcBef>
              <a:spcAft>
                <a:spcPts val="0"/>
              </a:spcAft>
              <a:buFont typeface="+mj-lt"/>
              <a:buAutoNum type="arabicPeriod"/>
              <a:defRPr/>
            </a:pPr>
            <a:r>
              <a:rPr lang="en-US" dirty="0" smtClean="0"/>
              <a:t>Press and hold CTRL, and then select the fifth and sixth animation effects (fly-in and expand effects for the third picture) in the </a:t>
            </a:r>
            <a:r>
              <a:rPr lang="en-US" b="1" dirty="0" smtClean="0"/>
              <a:t>Custom</a:t>
            </a:r>
            <a:r>
              <a:rPr lang="en-US" dirty="0" smtClean="0"/>
              <a:t> </a:t>
            </a:r>
            <a:r>
              <a:rPr lang="en-US" b="1" dirty="0" smtClean="0"/>
              <a:t>Animation</a:t>
            </a:r>
            <a:r>
              <a:rPr lang="en-US" dirty="0" smtClean="0"/>
              <a:t> task pane. Click the arrow to the right of one of the animation effects, and then click </a:t>
            </a:r>
            <a:r>
              <a:rPr lang="en-US" b="1" dirty="0" smtClean="0"/>
              <a:t>Timing</a:t>
            </a:r>
            <a:r>
              <a:rPr lang="en-US" dirty="0" smtClean="0"/>
              <a:t>. In the </a:t>
            </a:r>
            <a:r>
              <a:rPr lang="en-US" b="1" dirty="0" smtClean="0"/>
              <a:t>Effect Options</a:t>
            </a:r>
            <a:r>
              <a:rPr lang="en-US" dirty="0" smtClean="0"/>
              <a:t> dialog box, on the </a:t>
            </a:r>
            <a:r>
              <a:rPr lang="en-US" b="1" dirty="0" smtClean="0"/>
              <a:t>Timing</a:t>
            </a:r>
            <a:r>
              <a:rPr lang="en-US" dirty="0" smtClean="0"/>
              <a:t> tab, in the </a:t>
            </a:r>
            <a:r>
              <a:rPr lang="en-US" b="1" dirty="0" smtClean="0"/>
              <a:t>Delay</a:t>
            </a:r>
            <a:r>
              <a:rPr lang="en-US" dirty="0" smtClean="0"/>
              <a:t> box, enter </a:t>
            </a:r>
            <a:r>
              <a:rPr lang="en-US" b="1" dirty="0" smtClean="0"/>
              <a:t>0.4</a:t>
            </a:r>
            <a:r>
              <a:rPr lang="en-US" dirty="0" smtClean="0"/>
              <a:t>, and then click </a:t>
            </a:r>
            <a:r>
              <a:rPr lang="en-US" b="1" dirty="0" smtClean="0"/>
              <a:t>OK</a:t>
            </a:r>
            <a:r>
              <a:rPr lang="en-US" dirty="0" smtClean="0"/>
              <a:t>.</a:t>
            </a:r>
          </a:p>
          <a:p>
            <a:pPr marL="228600" indent="-228600" eaLnBrk="1" fontAlgn="auto" hangingPunct="1">
              <a:spcBef>
                <a:spcPts val="0"/>
              </a:spcBef>
              <a:spcAft>
                <a:spcPts val="0"/>
              </a:spcAft>
              <a:buFont typeface="+mj-lt"/>
              <a:buAutoNum type="arabicPeriod"/>
              <a:defRPr/>
            </a:pPr>
            <a:endParaRPr lang="en-US" dirty="0" smtClean="0"/>
          </a:p>
          <a:p>
            <a:pPr marL="228600" indent="-228600" eaLnBrk="1" fontAlgn="auto" hangingPunct="1">
              <a:spcBef>
                <a:spcPts val="0"/>
              </a:spcBef>
              <a:spcAft>
                <a:spcPts val="0"/>
              </a:spcAft>
              <a:buFont typeface="+mj-lt"/>
              <a:buAutoNum type="arabicPeriod"/>
              <a:defRPr/>
            </a:pPr>
            <a:endParaRPr lang="en-US" dirty="0" smtClean="0"/>
          </a:p>
          <a:p>
            <a:pPr eaLnBrk="1" fontAlgn="auto" hangingPunct="1">
              <a:spcBef>
                <a:spcPts val="0"/>
              </a:spcBef>
              <a:spcAft>
                <a:spcPts val="0"/>
              </a:spcAft>
              <a:buFont typeface="+mj-lt"/>
              <a:buNone/>
              <a:defRPr/>
            </a:pPr>
            <a:r>
              <a:rPr lang="en-US" dirty="0" smtClean="0"/>
              <a:t>To reproduce the fourth picture with animation effects on this slide, do the following:</a:t>
            </a:r>
          </a:p>
          <a:p>
            <a:pPr marL="228600" indent="-228600" eaLnBrk="1" fontAlgn="auto" hangingPunct="1">
              <a:spcBef>
                <a:spcPts val="0"/>
              </a:spcBef>
              <a:spcAft>
                <a:spcPts val="0"/>
              </a:spcAft>
              <a:buFont typeface="+mj-lt"/>
              <a:buAutoNum type="arabicPeriod"/>
              <a:defRPr/>
            </a:pPr>
            <a:r>
              <a:rPr lang="en-US" dirty="0" smtClean="0"/>
              <a:t>On the slide, select the third picture. On the </a:t>
            </a:r>
            <a:r>
              <a:rPr lang="en-US" b="1" dirty="0" smtClean="0"/>
              <a:t>Home</a:t>
            </a:r>
            <a:r>
              <a:rPr lang="en-US" dirty="0" smtClean="0"/>
              <a:t> tab, in the </a:t>
            </a:r>
            <a:r>
              <a:rPr lang="en-US" b="1" dirty="0" smtClean="0"/>
              <a:t>Clipboard</a:t>
            </a:r>
            <a:r>
              <a:rPr lang="en-US" dirty="0" smtClean="0"/>
              <a:t> group, click the arrow under </a:t>
            </a:r>
            <a:r>
              <a:rPr lang="en-US" b="1" dirty="0" smtClean="0"/>
              <a:t>Paste</a:t>
            </a:r>
            <a:r>
              <a:rPr lang="en-US" dirty="0" smtClean="0"/>
              <a:t>, and then click </a:t>
            </a:r>
            <a:r>
              <a:rPr lang="en-US" b="1" dirty="0" smtClean="0"/>
              <a:t>Duplicate</a:t>
            </a:r>
            <a:r>
              <a:rPr lang="en-US" dirty="0" smtClean="0"/>
              <a:t>.</a:t>
            </a:r>
          </a:p>
          <a:p>
            <a:pPr marL="228600" indent="-228600" eaLnBrk="1" fontAlgn="auto" hangingPunct="1">
              <a:spcBef>
                <a:spcPts val="0"/>
              </a:spcBef>
              <a:spcAft>
                <a:spcPts val="0"/>
              </a:spcAft>
              <a:buFont typeface="+mj-lt"/>
              <a:buAutoNum type="arabicPeriod"/>
              <a:defRPr/>
            </a:pPr>
            <a:r>
              <a:rPr lang="en-US" dirty="0" smtClean="0"/>
              <a:t>Drag the fourth picture until its left side slightly overlaps the right side of the third picture.</a:t>
            </a:r>
          </a:p>
          <a:p>
            <a:pPr marL="228600" indent="-228600" eaLnBrk="1" fontAlgn="auto" hangingPunct="1">
              <a:spcBef>
                <a:spcPts val="0"/>
              </a:spcBef>
              <a:spcAft>
                <a:spcPts val="0"/>
              </a:spcAft>
              <a:buFont typeface="+mj-lt"/>
              <a:buAutoNum type="arabicPeriod"/>
              <a:defRPr/>
            </a:pPr>
            <a:r>
              <a:rPr lang="en-US" dirty="0" smtClean="0"/>
              <a:t>Select the fourth picture. Under </a:t>
            </a:r>
            <a:r>
              <a:rPr lang="en-US" b="1" dirty="0" smtClean="0"/>
              <a:t>Picture</a:t>
            </a:r>
            <a:r>
              <a:rPr lang="en-US" dirty="0" smtClean="0"/>
              <a:t> </a:t>
            </a:r>
            <a:r>
              <a:rPr lang="en-US" b="1" dirty="0" smtClean="0"/>
              <a:t>Tools</a:t>
            </a:r>
            <a:r>
              <a:rPr lang="en-US" dirty="0" smtClean="0"/>
              <a:t>, on the </a:t>
            </a:r>
            <a:r>
              <a:rPr lang="en-US" b="1" dirty="0" smtClean="0"/>
              <a:t>Format</a:t>
            </a:r>
            <a:r>
              <a:rPr lang="en-US" dirty="0" smtClean="0"/>
              <a:t> tab, in the bottom right corner of the </a:t>
            </a:r>
            <a:r>
              <a:rPr lang="en-US" b="1" dirty="0" smtClean="0"/>
              <a:t>Picture Styles </a:t>
            </a:r>
            <a:r>
              <a:rPr lang="en-US" dirty="0" smtClean="0"/>
              <a:t>group, click the </a:t>
            </a:r>
            <a:r>
              <a:rPr lang="en-US" b="1" dirty="0" smtClean="0"/>
              <a:t>Format Shape </a:t>
            </a:r>
            <a:r>
              <a:rPr lang="en-US" dirty="0" smtClean="0"/>
              <a:t>dialog box launcher.</a:t>
            </a:r>
          </a:p>
          <a:p>
            <a:pPr marL="228600" indent="-228600" eaLnBrk="1" fontAlgn="auto" hangingPunct="1">
              <a:spcBef>
                <a:spcPts val="0"/>
              </a:spcBef>
              <a:spcAft>
                <a:spcPts val="0"/>
              </a:spcAft>
              <a:buFont typeface="+mj-lt"/>
              <a:buAutoNum type="arabicPeriod"/>
              <a:defRPr/>
            </a:pPr>
            <a:r>
              <a:rPr lang="en-US" dirty="0" smtClean="0"/>
              <a:t>In the </a:t>
            </a:r>
            <a:r>
              <a:rPr lang="en-US" b="1" dirty="0" smtClean="0"/>
              <a:t>Format Picture </a:t>
            </a:r>
            <a:r>
              <a:rPr lang="en-US" dirty="0" smtClean="0"/>
              <a:t>dialog box, in the left pane, click </a:t>
            </a:r>
            <a:r>
              <a:rPr lang="en-US" b="1" dirty="0" smtClean="0"/>
              <a:t>Picture</a:t>
            </a:r>
            <a:r>
              <a:rPr lang="en-US" dirty="0" smtClean="0"/>
              <a:t>. In the </a:t>
            </a:r>
            <a:r>
              <a:rPr lang="en-US" b="1" dirty="0" smtClean="0"/>
              <a:t>Picture</a:t>
            </a:r>
            <a:r>
              <a:rPr lang="en-US" dirty="0" smtClean="0"/>
              <a:t> pane, in the </a:t>
            </a:r>
            <a:r>
              <a:rPr lang="en-US" b="1" dirty="0" smtClean="0"/>
              <a:t>Brightness </a:t>
            </a:r>
            <a:r>
              <a:rPr lang="en-US" dirty="0" smtClean="0"/>
              <a:t>box, enter </a:t>
            </a:r>
            <a:r>
              <a:rPr lang="en-US" b="1" dirty="0" smtClean="0"/>
              <a:t>0%</a:t>
            </a:r>
            <a:r>
              <a:rPr lang="en-US" dirty="0" smtClean="0"/>
              <a:t>. </a:t>
            </a:r>
          </a:p>
          <a:p>
            <a:pPr marL="228600" indent="-228600" eaLnBrk="1" fontAlgn="auto" hangingPunct="1">
              <a:spcBef>
                <a:spcPts val="0"/>
              </a:spcBef>
              <a:spcAft>
                <a:spcPts val="0"/>
              </a:spcAft>
              <a:buFont typeface="+mj-lt"/>
              <a:buAutoNum type="arabicPeriod"/>
              <a:defRPr/>
            </a:pPr>
            <a:r>
              <a:rPr lang="en-US" dirty="0" smtClean="0"/>
              <a:t>Press and hold CTRL, and then select the seventh and eighth animation effects (fly-in and expand effects for the fourth picture) in the </a:t>
            </a:r>
            <a:r>
              <a:rPr lang="en-US" b="1" dirty="0" smtClean="0"/>
              <a:t>Custom</a:t>
            </a:r>
            <a:r>
              <a:rPr lang="en-US" dirty="0" smtClean="0"/>
              <a:t> </a:t>
            </a:r>
            <a:r>
              <a:rPr lang="en-US" b="1" dirty="0" smtClean="0"/>
              <a:t>Animation</a:t>
            </a:r>
            <a:r>
              <a:rPr lang="en-US" dirty="0" smtClean="0"/>
              <a:t> pane. Click the arrow to the right of one of the animation effects, and then click </a:t>
            </a:r>
            <a:r>
              <a:rPr lang="en-US" b="1" dirty="0" smtClean="0"/>
              <a:t>Timing</a:t>
            </a:r>
            <a:r>
              <a:rPr lang="en-US" dirty="0" smtClean="0"/>
              <a:t>. In the </a:t>
            </a:r>
            <a:r>
              <a:rPr lang="en-US" b="1" dirty="0" smtClean="0"/>
              <a:t>Effect Options</a:t>
            </a:r>
            <a:r>
              <a:rPr lang="en-US" dirty="0" smtClean="0"/>
              <a:t> dialog box, on the </a:t>
            </a:r>
            <a:r>
              <a:rPr lang="en-US" b="1" dirty="0" smtClean="0"/>
              <a:t>Timing</a:t>
            </a:r>
            <a:r>
              <a:rPr lang="en-US" dirty="0" smtClean="0"/>
              <a:t> tab, in the </a:t>
            </a:r>
            <a:r>
              <a:rPr lang="en-US" b="1" dirty="0" smtClean="0"/>
              <a:t>Delay</a:t>
            </a:r>
            <a:r>
              <a:rPr lang="en-US" dirty="0" smtClean="0"/>
              <a:t> box, enter </a:t>
            </a:r>
            <a:r>
              <a:rPr lang="en-US" b="1" dirty="0" smtClean="0"/>
              <a:t>0.6</a:t>
            </a:r>
            <a:r>
              <a:rPr lang="en-US" dirty="0" smtClean="0"/>
              <a:t>, and then click </a:t>
            </a:r>
            <a:r>
              <a:rPr lang="en-US" b="1" dirty="0" smtClean="0"/>
              <a:t>OK</a:t>
            </a:r>
            <a:r>
              <a:rPr lang="en-US" dirty="0" smtClean="0"/>
              <a:t>.</a:t>
            </a:r>
          </a:p>
          <a:p>
            <a:pPr marL="228600" indent="-228600" eaLnBrk="1" fontAlgn="auto" hangingPunct="1">
              <a:spcBef>
                <a:spcPts val="0"/>
              </a:spcBef>
              <a:spcAft>
                <a:spcPts val="0"/>
              </a:spcAft>
              <a:buFont typeface="+mj-lt"/>
              <a:buNone/>
              <a:defRPr/>
            </a:pPr>
            <a:endParaRPr lang="en-US" dirty="0" smtClean="0"/>
          </a:p>
          <a:p>
            <a:pPr marL="228600" indent="-228600" eaLnBrk="1" fontAlgn="auto" hangingPunct="1">
              <a:spcBef>
                <a:spcPts val="0"/>
              </a:spcBef>
              <a:spcAft>
                <a:spcPts val="0"/>
              </a:spcAft>
              <a:buFont typeface="+mj-lt"/>
              <a:buNone/>
              <a:defRPr/>
            </a:pPr>
            <a:endParaRPr lang="en-US" dirty="0" smtClean="0"/>
          </a:p>
          <a:p>
            <a:pPr marL="228600" indent="-228600" eaLnBrk="1" fontAlgn="auto" hangingPunct="1">
              <a:spcBef>
                <a:spcPts val="0"/>
              </a:spcBef>
              <a:spcAft>
                <a:spcPts val="0"/>
              </a:spcAft>
              <a:buFont typeface="+mj-lt"/>
              <a:buNone/>
              <a:defRPr/>
            </a:pPr>
            <a:r>
              <a:rPr lang="en-US" dirty="0" smtClean="0"/>
              <a:t>To reproduce the fifth picture with animation effects on this slide, do the following:</a:t>
            </a:r>
          </a:p>
          <a:p>
            <a:pPr marL="228600" indent="-228600" eaLnBrk="1" fontAlgn="auto" hangingPunct="1">
              <a:spcBef>
                <a:spcPts val="0"/>
              </a:spcBef>
              <a:spcAft>
                <a:spcPts val="0"/>
              </a:spcAft>
              <a:buFont typeface="+mj-lt"/>
              <a:buAutoNum type="arabicPeriod"/>
              <a:defRPr/>
            </a:pPr>
            <a:r>
              <a:rPr lang="en-US" dirty="0" smtClean="0"/>
              <a:t>On the slide, select the fourth picture. On the </a:t>
            </a:r>
            <a:r>
              <a:rPr lang="en-US" b="1" dirty="0" smtClean="0"/>
              <a:t>Home</a:t>
            </a:r>
            <a:r>
              <a:rPr lang="en-US" dirty="0" smtClean="0"/>
              <a:t> tab, in the </a:t>
            </a:r>
            <a:r>
              <a:rPr lang="en-US" b="1" dirty="0" smtClean="0"/>
              <a:t>Clipboard</a:t>
            </a:r>
            <a:r>
              <a:rPr lang="en-US" dirty="0" smtClean="0"/>
              <a:t> group, click the arrow under </a:t>
            </a:r>
            <a:r>
              <a:rPr lang="en-US" b="1" dirty="0" smtClean="0"/>
              <a:t>Paste</a:t>
            </a:r>
            <a:r>
              <a:rPr lang="en-US" dirty="0" smtClean="0"/>
              <a:t>, and then click </a:t>
            </a:r>
            <a:r>
              <a:rPr lang="en-US" b="1" dirty="0" smtClean="0"/>
              <a:t>Duplicate</a:t>
            </a:r>
            <a:r>
              <a:rPr lang="en-US" dirty="0" smtClean="0"/>
              <a:t>.</a:t>
            </a:r>
          </a:p>
          <a:p>
            <a:pPr marL="228600" indent="-228600" eaLnBrk="1" fontAlgn="auto" hangingPunct="1">
              <a:spcBef>
                <a:spcPts val="0"/>
              </a:spcBef>
              <a:spcAft>
                <a:spcPts val="0"/>
              </a:spcAft>
              <a:buFont typeface="+mj-lt"/>
              <a:buAutoNum type="arabicPeriod"/>
              <a:defRPr/>
            </a:pPr>
            <a:r>
              <a:rPr lang="en-US" dirty="0" smtClean="0"/>
              <a:t>Drag the fifth picture until its left side slightly overlaps the right side of the fourth picture.</a:t>
            </a:r>
          </a:p>
          <a:p>
            <a:pPr marL="228600" indent="-228600" eaLnBrk="1" fontAlgn="auto" hangingPunct="1">
              <a:spcBef>
                <a:spcPts val="0"/>
              </a:spcBef>
              <a:spcAft>
                <a:spcPts val="0"/>
              </a:spcAft>
              <a:buFont typeface="+mj-lt"/>
              <a:buAutoNum type="arabicPeriod"/>
              <a:defRPr/>
            </a:pPr>
            <a:r>
              <a:rPr lang="en-US" dirty="0" smtClean="0"/>
              <a:t>Select the fifth picture. Under </a:t>
            </a:r>
            <a:r>
              <a:rPr lang="en-US" b="1" dirty="0" smtClean="0"/>
              <a:t>Picture</a:t>
            </a:r>
            <a:r>
              <a:rPr lang="en-US" dirty="0" smtClean="0"/>
              <a:t> </a:t>
            </a:r>
            <a:r>
              <a:rPr lang="en-US" b="1" dirty="0" smtClean="0"/>
              <a:t>Tools</a:t>
            </a:r>
            <a:r>
              <a:rPr lang="en-US" dirty="0" smtClean="0"/>
              <a:t>, on the </a:t>
            </a:r>
            <a:r>
              <a:rPr lang="en-US" b="1" dirty="0" smtClean="0"/>
              <a:t>Format</a:t>
            </a:r>
            <a:r>
              <a:rPr lang="en-US" dirty="0" smtClean="0"/>
              <a:t> tab, in the bottom right corner of the </a:t>
            </a:r>
            <a:r>
              <a:rPr lang="en-US" b="1" dirty="0" smtClean="0"/>
              <a:t>Picture Styles </a:t>
            </a:r>
            <a:r>
              <a:rPr lang="en-US" dirty="0" smtClean="0"/>
              <a:t>group, click the </a:t>
            </a:r>
            <a:r>
              <a:rPr lang="en-US" b="1" dirty="0" smtClean="0"/>
              <a:t>Format Shape </a:t>
            </a:r>
            <a:r>
              <a:rPr lang="en-US" dirty="0" smtClean="0"/>
              <a:t>dialog box launcher.</a:t>
            </a:r>
          </a:p>
          <a:p>
            <a:pPr marL="228600" indent="-228600" eaLnBrk="1" fontAlgn="auto" hangingPunct="1">
              <a:spcBef>
                <a:spcPts val="0"/>
              </a:spcBef>
              <a:spcAft>
                <a:spcPts val="0"/>
              </a:spcAft>
              <a:buFont typeface="+mj-lt"/>
              <a:buAutoNum type="arabicPeriod"/>
              <a:defRPr/>
            </a:pPr>
            <a:r>
              <a:rPr lang="en-US" dirty="0" smtClean="0"/>
              <a:t>In the </a:t>
            </a:r>
            <a:r>
              <a:rPr lang="en-US" b="1" dirty="0" smtClean="0"/>
              <a:t>Format Picture </a:t>
            </a:r>
            <a:r>
              <a:rPr lang="en-US" dirty="0" smtClean="0"/>
              <a:t>dialog box, in the left pane, click </a:t>
            </a:r>
            <a:r>
              <a:rPr lang="en-US" b="1" dirty="0" smtClean="0"/>
              <a:t>Picture</a:t>
            </a:r>
            <a:r>
              <a:rPr lang="en-US" dirty="0" smtClean="0"/>
              <a:t>. In the </a:t>
            </a:r>
            <a:r>
              <a:rPr lang="en-US" b="1" dirty="0" smtClean="0"/>
              <a:t>Picture</a:t>
            </a:r>
            <a:r>
              <a:rPr lang="en-US" dirty="0" smtClean="0"/>
              <a:t> pane, click the button next to </a:t>
            </a:r>
            <a:r>
              <a:rPr lang="en-US" b="1" dirty="0" smtClean="0"/>
              <a:t>Recolor</a:t>
            </a:r>
            <a:r>
              <a:rPr lang="en-US" dirty="0" smtClean="0"/>
              <a:t>, and then under </a:t>
            </a:r>
            <a:r>
              <a:rPr lang="en-US" b="1" dirty="0" smtClean="0"/>
              <a:t>No Recolor </a:t>
            </a:r>
            <a:r>
              <a:rPr lang="en-US" dirty="0" smtClean="0"/>
              <a:t>click </a:t>
            </a:r>
            <a:r>
              <a:rPr lang="en-US" b="1" dirty="0" smtClean="0"/>
              <a:t>No Recolor</a:t>
            </a:r>
            <a:r>
              <a:rPr lang="en-US" dirty="0" smtClean="0"/>
              <a:t>. </a:t>
            </a:r>
          </a:p>
          <a:p>
            <a:pPr marL="228600" indent="-228600" eaLnBrk="1" fontAlgn="auto" hangingPunct="1">
              <a:spcBef>
                <a:spcPts val="0"/>
              </a:spcBef>
              <a:spcAft>
                <a:spcPts val="0"/>
              </a:spcAft>
              <a:buFont typeface="+mj-lt"/>
              <a:buAutoNum type="arabicPeriod"/>
              <a:defRPr/>
            </a:pPr>
            <a:r>
              <a:rPr lang="en-US" dirty="0" smtClean="0"/>
              <a:t>Press and hold CTRL, and then select the ninth and 10th animation effects (fly-in and expand effects for the fifth picture) in the </a:t>
            </a:r>
            <a:r>
              <a:rPr lang="en-US" b="1" dirty="0" smtClean="0"/>
              <a:t>Custom</a:t>
            </a:r>
            <a:r>
              <a:rPr lang="en-US" dirty="0" smtClean="0"/>
              <a:t> </a:t>
            </a:r>
            <a:r>
              <a:rPr lang="en-US" b="1" dirty="0" smtClean="0"/>
              <a:t>Animation</a:t>
            </a:r>
            <a:r>
              <a:rPr lang="en-US" dirty="0" smtClean="0"/>
              <a:t> task pane. Click the arrow to the right of one of the selected animation effects, and then click </a:t>
            </a:r>
            <a:r>
              <a:rPr lang="en-US" b="1" dirty="0" smtClean="0"/>
              <a:t>Timing</a:t>
            </a:r>
            <a:r>
              <a:rPr lang="en-US" dirty="0" smtClean="0"/>
              <a:t>. In the </a:t>
            </a:r>
            <a:r>
              <a:rPr lang="en-US" b="1" dirty="0" smtClean="0"/>
              <a:t>Effect Options</a:t>
            </a:r>
            <a:r>
              <a:rPr lang="en-US" dirty="0" smtClean="0"/>
              <a:t> dialog box, on the </a:t>
            </a:r>
            <a:r>
              <a:rPr lang="en-US" b="1" dirty="0" smtClean="0"/>
              <a:t>Timing</a:t>
            </a:r>
            <a:r>
              <a:rPr lang="en-US" dirty="0" smtClean="0"/>
              <a:t> tab, in the </a:t>
            </a:r>
            <a:r>
              <a:rPr lang="en-US" b="1" dirty="0" smtClean="0"/>
              <a:t>Delay</a:t>
            </a:r>
            <a:r>
              <a:rPr lang="en-US" dirty="0" smtClean="0"/>
              <a:t> box, enter </a:t>
            </a:r>
            <a:r>
              <a:rPr lang="en-US" b="1" dirty="0" smtClean="0"/>
              <a:t>0.8</a:t>
            </a:r>
            <a:r>
              <a:rPr lang="en-US" dirty="0" smtClean="0"/>
              <a:t>, and then click </a:t>
            </a:r>
            <a:r>
              <a:rPr lang="en-US" b="1" dirty="0" smtClean="0"/>
              <a:t>OK</a:t>
            </a:r>
            <a:r>
              <a:rPr lang="en-US" dirty="0" smtClean="0"/>
              <a:t>.</a:t>
            </a:r>
          </a:p>
          <a:p>
            <a:pPr marL="228600" indent="-228600" eaLnBrk="1" fontAlgn="auto" hangingPunct="1">
              <a:spcBef>
                <a:spcPts val="0"/>
              </a:spcBef>
              <a:spcAft>
                <a:spcPts val="0"/>
              </a:spcAft>
              <a:buFont typeface="+mj-lt"/>
              <a:buAutoNum type="arabicPeriod" startAt="22"/>
              <a:defRPr/>
            </a:pPr>
            <a:endParaRPr lang="en-US" dirty="0" smtClean="0"/>
          </a:p>
          <a:p>
            <a:pPr marL="228600" indent="-228600" eaLnBrk="1" fontAlgn="auto" hangingPunct="1">
              <a:spcBef>
                <a:spcPts val="0"/>
              </a:spcBef>
              <a:spcAft>
                <a:spcPts val="0"/>
              </a:spcAft>
              <a:buFont typeface="+mj-lt"/>
              <a:buAutoNum type="arabicPeriod" startAt="22"/>
              <a:defRPr/>
            </a:pPr>
            <a:endParaRPr lang="en-US" dirty="0" smtClean="0"/>
          </a:p>
          <a:p>
            <a:pPr marL="228600" indent="-228600" eaLnBrk="1" fontAlgn="auto" hangingPunct="1">
              <a:spcBef>
                <a:spcPts val="0"/>
              </a:spcBef>
              <a:spcAft>
                <a:spcPts val="0"/>
              </a:spcAft>
              <a:buFont typeface="+mj-lt"/>
              <a:buNone/>
              <a:defRPr/>
            </a:pPr>
            <a:r>
              <a:rPr lang="en-US" dirty="0" smtClean="0"/>
              <a:t>To reproduce the animation effects for the text box on this slide, do the following:</a:t>
            </a:r>
          </a:p>
          <a:p>
            <a:pPr marL="228600" indent="-228600" eaLnBrk="1" fontAlgn="auto" hangingPunct="1">
              <a:spcBef>
                <a:spcPts val="0"/>
              </a:spcBef>
              <a:spcAft>
                <a:spcPts val="0"/>
              </a:spcAft>
              <a:buFont typeface="+mj-lt"/>
              <a:buAutoNum type="arabicPeriod"/>
              <a:defRPr/>
            </a:pPr>
            <a:r>
              <a:rPr lang="en-US" dirty="0" smtClean="0"/>
              <a:t>On the </a:t>
            </a:r>
            <a:r>
              <a:rPr lang="en-US" b="1" dirty="0" smtClean="0"/>
              <a:t>Home</a:t>
            </a:r>
            <a:r>
              <a:rPr lang="en-US" dirty="0" smtClean="0"/>
              <a:t> tab, in the </a:t>
            </a:r>
            <a:r>
              <a:rPr lang="en-US" b="1" dirty="0" smtClean="0"/>
              <a:t>Editing</a:t>
            </a:r>
            <a:r>
              <a:rPr lang="en-US" dirty="0" smtClean="0"/>
              <a:t> group, click </a:t>
            </a:r>
            <a:r>
              <a:rPr lang="en-US" b="1" dirty="0" smtClean="0"/>
              <a:t>Select</a:t>
            </a:r>
            <a:r>
              <a:rPr lang="en-US" dirty="0" smtClean="0"/>
              <a:t>, and then click </a:t>
            </a:r>
            <a:r>
              <a:rPr lang="en-US" b="1" dirty="0" smtClean="0"/>
              <a:t>Selection Pane</a:t>
            </a:r>
            <a:r>
              <a:rPr lang="en-US" dirty="0" smtClean="0"/>
              <a:t>.</a:t>
            </a:r>
          </a:p>
          <a:p>
            <a:pPr marL="228600" indent="-228600" eaLnBrk="1" fontAlgn="auto" hangingPunct="1">
              <a:spcBef>
                <a:spcPts val="0"/>
              </a:spcBef>
              <a:spcAft>
                <a:spcPts val="0"/>
              </a:spcAft>
              <a:buFont typeface="+mj-lt"/>
              <a:buAutoNum type="arabicPeriod"/>
              <a:defRPr/>
            </a:pPr>
            <a:r>
              <a:rPr lang="en-US" dirty="0" smtClean="0"/>
              <a:t>In the </a:t>
            </a:r>
            <a:r>
              <a:rPr lang="en-US" b="1" dirty="0" smtClean="0"/>
              <a:t>Selection and Visibility</a:t>
            </a:r>
            <a:r>
              <a:rPr lang="en-US" dirty="0" smtClean="0"/>
              <a:t> pane, select the text box, and then do the following in the </a:t>
            </a:r>
            <a:r>
              <a:rPr lang="en-US" b="1" dirty="0" smtClean="0"/>
              <a:t>Custom</a:t>
            </a:r>
            <a:r>
              <a:rPr lang="en-US" dirty="0" smtClean="0"/>
              <a:t> </a:t>
            </a:r>
            <a:r>
              <a:rPr lang="en-US" b="1" dirty="0" smtClean="0"/>
              <a:t>Animation</a:t>
            </a:r>
            <a:r>
              <a:rPr lang="en-US" dirty="0" smtClean="0"/>
              <a:t> task pane:</a:t>
            </a:r>
          </a:p>
          <a:p>
            <a:pPr marL="685800" lvl="1" indent="-228600" eaLnBrk="1" fontAlgn="auto" hangingPunct="1">
              <a:spcBef>
                <a:spcPts val="0"/>
              </a:spcBef>
              <a:spcAft>
                <a:spcPts val="0"/>
              </a:spcAft>
              <a:buFont typeface="+mj-lt"/>
              <a:buAutoNum type="arabicPeriod"/>
              <a:defRPr/>
            </a:pPr>
            <a:r>
              <a:rPr lang="en-US" dirty="0" smtClean="0"/>
              <a:t>Click </a:t>
            </a:r>
            <a:r>
              <a:rPr lang="en-US" b="1" dirty="0" smtClean="0"/>
              <a:t>Add Effect</a:t>
            </a:r>
            <a:r>
              <a:rPr lang="en-US" dirty="0" smtClean="0"/>
              <a:t>, point to </a:t>
            </a:r>
            <a:r>
              <a:rPr lang="en-US" b="1" dirty="0" smtClean="0"/>
              <a:t>Entrance</a:t>
            </a:r>
            <a:r>
              <a:rPr lang="en-US" dirty="0" smtClean="0"/>
              <a:t>,  and then click </a:t>
            </a:r>
            <a:r>
              <a:rPr lang="en-US" b="1" dirty="0" smtClean="0"/>
              <a:t>More</a:t>
            </a:r>
            <a:r>
              <a:rPr lang="en-US" dirty="0" smtClean="0"/>
              <a:t> </a:t>
            </a:r>
            <a:r>
              <a:rPr lang="en-US" b="1" dirty="0" smtClean="0"/>
              <a:t>Effects</a:t>
            </a:r>
            <a:r>
              <a:rPr lang="en-US" dirty="0" smtClean="0"/>
              <a:t>. In the </a:t>
            </a:r>
            <a:r>
              <a:rPr lang="en-US" b="1" dirty="0" smtClean="0"/>
              <a:t>Add Entrance Effect </a:t>
            </a:r>
            <a:r>
              <a:rPr lang="en-US" dirty="0" smtClean="0"/>
              <a:t>dialog box,</a:t>
            </a:r>
            <a:r>
              <a:rPr lang="en-US" b="1" dirty="0" smtClean="0"/>
              <a:t> </a:t>
            </a:r>
            <a:r>
              <a:rPr lang="en-US" dirty="0" smtClean="0"/>
              <a:t>under </a:t>
            </a:r>
            <a:r>
              <a:rPr lang="en-US" b="1" dirty="0" smtClean="0"/>
              <a:t>Subtle</a:t>
            </a:r>
            <a:r>
              <a:rPr lang="en-US" dirty="0" smtClean="0"/>
              <a:t>, click </a:t>
            </a:r>
            <a:r>
              <a:rPr lang="en-US" b="1" dirty="0" smtClean="0"/>
              <a:t>Fade</a:t>
            </a:r>
            <a:r>
              <a:rPr lang="en-US" dirty="0" smtClean="0"/>
              <a:t>, and then click </a:t>
            </a:r>
            <a:r>
              <a:rPr lang="en-US" b="1" dirty="0" smtClean="0"/>
              <a:t>OK</a:t>
            </a:r>
            <a:r>
              <a:rPr lang="en-US" dirty="0" smtClean="0"/>
              <a:t>.</a:t>
            </a:r>
          </a:p>
          <a:p>
            <a:pPr marL="685800" lvl="1" indent="-228600" eaLnBrk="1" fontAlgn="auto" hangingPunct="1">
              <a:spcBef>
                <a:spcPts val="0"/>
              </a:spcBef>
              <a:spcAft>
                <a:spcPts val="0"/>
              </a:spcAft>
              <a:buFont typeface="+mj-lt"/>
              <a:buAutoNum type="arabicPeriod"/>
              <a:defRPr/>
            </a:pPr>
            <a:r>
              <a:rPr lang="en-US" dirty="0" smtClean="0"/>
              <a:t>Under </a:t>
            </a:r>
            <a:r>
              <a:rPr lang="en-US" b="1" dirty="0" smtClean="0"/>
              <a:t>Modify: Fade</a:t>
            </a:r>
            <a:r>
              <a:rPr lang="en-US" dirty="0" smtClean="0"/>
              <a:t>, in the </a:t>
            </a:r>
            <a:r>
              <a:rPr lang="en-US" b="1" dirty="0" smtClean="0"/>
              <a:t>Start </a:t>
            </a:r>
            <a:r>
              <a:rPr lang="en-US" dirty="0" smtClean="0"/>
              <a:t>list, select </a:t>
            </a:r>
            <a:r>
              <a:rPr lang="en-US" b="1" dirty="0" smtClean="0"/>
              <a:t>With Previous</a:t>
            </a:r>
            <a:r>
              <a:rPr lang="en-US" dirty="0" smtClean="0"/>
              <a:t>. </a:t>
            </a:r>
          </a:p>
          <a:p>
            <a:pPr marL="685800" lvl="1" indent="-228600" eaLnBrk="1" fontAlgn="auto" hangingPunct="1">
              <a:spcBef>
                <a:spcPts val="0"/>
              </a:spcBef>
              <a:spcAft>
                <a:spcPts val="0"/>
              </a:spcAft>
              <a:buFont typeface="+mj-lt"/>
              <a:buAutoNum type="arabicPeriod"/>
              <a:defRPr/>
            </a:pPr>
            <a:r>
              <a:rPr lang="en-US" dirty="0" smtClean="0"/>
              <a:t>Under </a:t>
            </a:r>
            <a:r>
              <a:rPr lang="en-US" b="1" dirty="0" smtClean="0"/>
              <a:t>Modify: Fade</a:t>
            </a:r>
            <a:r>
              <a:rPr lang="en-US" dirty="0" smtClean="0"/>
              <a:t>, in the </a:t>
            </a:r>
            <a:r>
              <a:rPr lang="en-US" b="1" dirty="0" smtClean="0"/>
              <a:t>Speed </a:t>
            </a:r>
            <a:r>
              <a:rPr lang="en-US" dirty="0" smtClean="0"/>
              <a:t>list, select </a:t>
            </a:r>
            <a:r>
              <a:rPr lang="en-US" b="1" dirty="0" smtClean="0"/>
              <a:t>Very Fast</a:t>
            </a:r>
            <a:r>
              <a:rPr lang="en-US" dirty="0" smtClean="0"/>
              <a:t>.</a:t>
            </a:r>
          </a:p>
          <a:p>
            <a:pPr marL="228600" indent="-228600" eaLnBrk="1" fontAlgn="auto" hangingPunct="1">
              <a:spcBef>
                <a:spcPts val="0"/>
              </a:spcBef>
              <a:spcAft>
                <a:spcPts val="0"/>
              </a:spcAft>
              <a:buFont typeface="+mj-lt"/>
              <a:buAutoNum type="arabicPeriod" startAt="3"/>
              <a:defRPr/>
            </a:pPr>
            <a:r>
              <a:rPr lang="en-US" dirty="0" smtClean="0"/>
              <a:t>In the </a:t>
            </a:r>
            <a:r>
              <a:rPr lang="en-US" b="1" dirty="0" smtClean="0"/>
              <a:t>Selection and Visibility </a:t>
            </a:r>
            <a:r>
              <a:rPr lang="en-US" dirty="0" smtClean="0"/>
              <a:t>pane, press and hold CTRL, and then select the first, second, third, and fourth pictures. In the </a:t>
            </a:r>
            <a:r>
              <a:rPr lang="en-US" b="1" dirty="0" smtClean="0"/>
              <a:t>Custom</a:t>
            </a:r>
            <a:r>
              <a:rPr lang="en-US" dirty="0" smtClean="0"/>
              <a:t> </a:t>
            </a:r>
            <a:r>
              <a:rPr lang="en-US" b="1" dirty="0" smtClean="0"/>
              <a:t>Animation</a:t>
            </a:r>
            <a:r>
              <a:rPr lang="en-US" dirty="0" smtClean="0"/>
              <a:t> task pane do the following:</a:t>
            </a:r>
          </a:p>
          <a:p>
            <a:pPr marL="685800" lvl="1" indent="-228600" eaLnBrk="1" fontAlgn="auto" hangingPunct="1">
              <a:spcBef>
                <a:spcPts val="0"/>
              </a:spcBef>
              <a:spcAft>
                <a:spcPts val="0"/>
              </a:spcAft>
              <a:buFont typeface="+mj-lt"/>
              <a:buAutoNum type="arabicPeriod"/>
              <a:defRPr/>
            </a:pPr>
            <a:r>
              <a:rPr lang="en-US" dirty="0" smtClean="0"/>
              <a:t>Click </a:t>
            </a:r>
            <a:r>
              <a:rPr lang="en-US" b="1" dirty="0" smtClean="0"/>
              <a:t>Add Effect</a:t>
            </a:r>
            <a:r>
              <a:rPr lang="en-US" dirty="0" smtClean="0"/>
              <a:t>, point to </a:t>
            </a:r>
            <a:r>
              <a:rPr lang="en-US" b="1" dirty="0" smtClean="0"/>
              <a:t>Exit</a:t>
            </a:r>
            <a:r>
              <a:rPr lang="en-US" dirty="0" smtClean="0"/>
              <a:t>, and then click </a:t>
            </a:r>
            <a:r>
              <a:rPr lang="en-US" b="1" dirty="0" smtClean="0"/>
              <a:t>More</a:t>
            </a:r>
            <a:r>
              <a:rPr lang="en-US" dirty="0" smtClean="0"/>
              <a:t> </a:t>
            </a:r>
            <a:r>
              <a:rPr lang="en-US" b="1" dirty="0" smtClean="0"/>
              <a:t>Effects</a:t>
            </a:r>
            <a:r>
              <a:rPr lang="en-US" dirty="0" smtClean="0"/>
              <a:t>. In the </a:t>
            </a:r>
            <a:r>
              <a:rPr lang="en-US" b="1" dirty="0" smtClean="0"/>
              <a:t>Add Exit Effect </a:t>
            </a:r>
            <a:r>
              <a:rPr lang="en-US" dirty="0" smtClean="0"/>
              <a:t>dialog box,</a:t>
            </a:r>
            <a:r>
              <a:rPr lang="en-US" b="1" dirty="0" smtClean="0"/>
              <a:t> </a:t>
            </a:r>
            <a:r>
              <a:rPr lang="en-US" dirty="0" smtClean="0"/>
              <a:t>under </a:t>
            </a:r>
            <a:r>
              <a:rPr lang="en-US" b="1" dirty="0" smtClean="0"/>
              <a:t>Moderate</a:t>
            </a:r>
            <a:r>
              <a:rPr lang="en-US" dirty="0" smtClean="0"/>
              <a:t>, click </a:t>
            </a:r>
            <a:r>
              <a:rPr lang="en-US" b="1" dirty="0" smtClean="0"/>
              <a:t>Stretchy</a:t>
            </a:r>
            <a:r>
              <a:rPr lang="en-US" dirty="0" smtClean="0"/>
              <a:t>, and then click </a:t>
            </a:r>
            <a:r>
              <a:rPr lang="en-US" b="1" dirty="0" smtClean="0"/>
              <a:t>OK</a:t>
            </a:r>
            <a:r>
              <a:rPr lang="en-US" dirty="0" smtClean="0"/>
              <a:t>.</a:t>
            </a:r>
          </a:p>
          <a:p>
            <a:pPr marL="685800" lvl="1" indent="-228600" eaLnBrk="1" fontAlgn="auto" hangingPunct="1">
              <a:spcBef>
                <a:spcPts val="0"/>
              </a:spcBef>
              <a:spcAft>
                <a:spcPts val="0"/>
              </a:spcAft>
              <a:buFont typeface="+mj-lt"/>
              <a:buAutoNum type="arabicPeriod"/>
              <a:defRPr/>
            </a:pPr>
            <a:r>
              <a:rPr lang="en-US" dirty="0" smtClean="0"/>
              <a:t>Under </a:t>
            </a:r>
            <a:r>
              <a:rPr lang="en-US" b="1" dirty="0" smtClean="0"/>
              <a:t>Modify: Stretchy</a:t>
            </a:r>
            <a:r>
              <a:rPr lang="en-US" dirty="0" smtClean="0"/>
              <a:t>, in the </a:t>
            </a:r>
            <a:r>
              <a:rPr lang="en-US" b="1" dirty="0" smtClean="0"/>
              <a:t>Start </a:t>
            </a:r>
            <a:r>
              <a:rPr lang="en-US" dirty="0" smtClean="0"/>
              <a:t>list, select </a:t>
            </a:r>
            <a:r>
              <a:rPr lang="en-US" b="1" dirty="0" smtClean="0"/>
              <a:t>With Previous</a:t>
            </a:r>
            <a:r>
              <a:rPr lang="en-US" dirty="0" smtClean="0"/>
              <a:t>. </a:t>
            </a:r>
          </a:p>
          <a:p>
            <a:pPr marL="685800" lvl="1" indent="-228600" eaLnBrk="1" fontAlgn="auto" hangingPunct="1">
              <a:spcBef>
                <a:spcPts val="0"/>
              </a:spcBef>
              <a:spcAft>
                <a:spcPts val="0"/>
              </a:spcAft>
              <a:buFont typeface="+mj-lt"/>
              <a:buAutoNum type="arabicPeriod"/>
              <a:defRPr/>
            </a:pPr>
            <a:r>
              <a:rPr lang="en-US" dirty="0" smtClean="0"/>
              <a:t>Under </a:t>
            </a:r>
            <a:r>
              <a:rPr lang="en-US" b="1" dirty="0" smtClean="0"/>
              <a:t>Modify: Stretchy</a:t>
            </a:r>
            <a:r>
              <a:rPr lang="en-US" dirty="0" smtClean="0"/>
              <a:t>, in the </a:t>
            </a:r>
            <a:r>
              <a:rPr lang="en-US" b="1" dirty="0" smtClean="0"/>
              <a:t>Speed </a:t>
            </a:r>
            <a:r>
              <a:rPr lang="en-US" dirty="0" smtClean="0"/>
              <a:t>list, select </a:t>
            </a:r>
            <a:r>
              <a:rPr lang="en-US" b="1" dirty="0" smtClean="0"/>
              <a:t>Fast</a:t>
            </a:r>
            <a:r>
              <a:rPr lang="en-US" dirty="0" smtClean="0"/>
              <a:t>.</a:t>
            </a:r>
          </a:p>
          <a:p>
            <a:pPr marL="228600" indent="-228600" eaLnBrk="1" fontAlgn="auto" hangingPunct="1">
              <a:lnSpc>
                <a:spcPct val="90000"/>
              </a:lnSpc>
              <a:spcBef>
                <a:spcPts val="0"/>
              </a:spcBef>
              <a:spcAft>
                <a:spcPts val="600"/>
              </a:spcAft>
              <a:buFont typeface="+mj-lt"/>
              <a:buAutoNum type="arabicPeriod" startAt="4"/>
              <a:defRPr/>
            </a:pPr>
            <a:r>
              <a:rPr lang="en-US" dirty="0" smtClean="0"/>
              <a:t>Also in the </a:t>
            </a:r>
            <a:r>
              <a:rPr lang="en-US" b="1" dirty="0" smtClean="0"/>
              <a:t>Custom Animation </a:t>
            </a:r>
            <a:r>
              <a:rPr lang="en-US" dirty="0" smtClean="0"/>
              <a:t>task pane, select the 12</a:t>
            </a:r>
            <a:r>
              <a:rPr lang="en-US" baseline="30000" dirty="0" smtClean="0"/>
              <a:t>th</a:t>
            </a:r>
            <a:r>
              <a:rPr lang="en-US" dirty="0" smtClean="0"/>
              <a:t> animation effect (first stretchy effect for the text box). Click the arrow to the right of the animation effect, and then click </a:t>
            </a:r>
            <a:r>
              <a:rPr lang="en-US" b="1" dirty="0" smtClean="0"/>
              <a:t>Timing</a:t>
            </a:r>
            <a:r>
              <a:rPr lang="en-US" dirty="0" smtClean="0"/>
              <a:t>. In the </a:t>
            </a:r>
            <a:r>
              <a:rPr lang="en-US" b="1" dirty="0" smtClean="0"/>
              <a:t>Stretchy</a:t>
            </a:r>
            <a:r>
              <a:rPr lang="en-US" dirty="0" smtClean="0"/>
              <a:t> dialog box, on the </a:t>
            </a:r>
            <a:r>
              <a:rPr lang="en-US" b="1" dirty="0" smtClean="0"/>
              <a:t>Timing</a:t>
            </a:r>
            <a:r>
              <a:rPr lang="en-US" dirty="0" smtClean="0"/>
              <a:t> tab, in the </a:t>
            </a:r>
            <a:r>
              <a:rPr lang="en-US" b="1" dirty="0" smtClean="0"/>
              <a:t>Delay </a:t>
            </a:r>
            <a:r>
              <a:rPr lang="en-US" dirty="0" smtClean="0"/>
              <a:t>box, enter </a:t>
            </a:r>
            <a:r>
              <a:rPr lang="en-US" b="1" dirty="0" smtClean="0"/>
              <a:t>1.4</a:t>
            </a:r>
            <a:r>
              <a:rPr lang="en-US" dirty="0" smtClean="0"/>
              <a:t>, and then click </a:t>
            </a:r>
            <a:r>
              <a:rPr lang="en-US" b="1" dirty="0" smtClean="0"/>
              <a:t>OK</a:t>
            </a:r>
            <a:r>
              <a:rPr lang="en-US" dirty="0" smtClean="0"/>
              <a:t>.</a:t>
            </a:r>
          </a:p>
          <a:p>
            <a:pPr marL="228600" indent="-228600" eaLnBrk="1" fontAlgn="auto" hangingPunct="1">
              <a:lnSpc>
                <a:spcPct val="90000"/>
              </a:lnSpc>
              <a:spcBef>
                <a:spcPts val="0"/>
              </a:spcBef>
              <a:spcAft>
                <a:spcPts val="600"/>
              </a:spcAft>
              <a:buFont typeface="+mj-lt"/>
              <a:buAutoNum type="arabicPeriod" startAt="4"/>
              <a:defRPr/>
            </a:pPr>
            <a:r>
              <a:rPr lang="en-US" dirty="0" smtClean="0"/>
              <a:t>Also in the </a:t>
            </a:r>
            <a:r>
              <a:rPr lang="en-US" b="1" dirty="0" smtClean="0"/>
              <a:t>Custom Animation </a:t>
            </a:r>
            <a:r>
              <a:rPr lang="en-US" dirty="0" smtClean="0"/>
              <a:t>task pane, select the 13</a:t>
            </a:r>
            <a:r>
              <a:rPr lang="en-US" baseline="30000" dirty="0" smtClean="0"/>
              <a:t>th</a:t>
            </a:r>
            <a:r>
              <a:rPr lang="en-US" dirty="0" smtClean="0"/>
              <a:t> animation effect (second stretchy effect for the text box). Click the arrow to the right of the animation effect, and then click </a:t>
            </a:r>
            <a:r>
              <a:rPr lang="en-US" b="1" dirty="0" smtClean="0"/>
              <a:t>Timing</a:t>
            </a:r>
            <a:r>
              <a:rPr lang="en-US" dirty="0" smtClean="0"/>
              <a:t>. In the </a:t>
            </a:r>
            <a:r>
              <a:rPr lang="en-US" b="1" dirty="0" smtClean="0"/>
              <a:t>Stretchy</a:t>
            </a:r>
            <a:r>
              <a:rPr lang="en-US" dirty="0" smtClean="0"/>
              <a:t> dialog box, on the </a:t>
            </a:r>
            <a:r>
              <a:rPr lang="en-US" b="1" dirty="0" smtClean="0"/>
              <a:t>Timing</a:t>
            </a:r>
            <a:r>
              <a:rPr lang="en-US" dirty="0" smtClean="0"/>
              <a:t> tab, in the </a:t>
            </a:r>
            <a:r>
              <a:rPr lang="en-US" b="1" dirty="0" smtClean="0"/>
              <a:t>Delay </a:t>
            </a:r>
            <a:r>
              <a:rPr lang="en-US" dirty="0" smtClean="0"/>
              <a:t>box, enter </a:t>
            </a:r>
            <a:r>
              <a:rPr lang="en-US" b="1" dirty="0" smtClean="0"/>
              <a:t>1.6</a:t>
            </a:r>
            <a:r>
              <a:rPr lang="en-US" dirty="0" smtClean="0"/>
              <a:t>, and then click </a:t>
            </a:r>
            <a:r>
              <a:rPr lang="en-US" b="1" dirty="0" smtClean="0"/>
              <a:t>OK</a:t>
            </a:r>
            <a:r>
              <a:rPr lang="en-US" dirty="0" smtClean="0"/>
              <a:t>.</a:t>
            </a:r>
          </a:p>
          <a:p>
            <a:pPr marL="228600" indent="-228600" eaLnBrk="1" fontAlgn="auto" hangingPunct="1">
              <a:lnSpc>
                <a:spcPct val="90000"/>
              </a:lnSpc>
              <a:spcBef>
                <a:spcPts val="0"/>
              </a:spcBef>
              <a:spcAft>
                <a:spcPts val="600"/>
              </a:spcAft>
              <a:buFont typeface="+mj-lt"/>
              <a:buAutoNum type="arabicPeriod" startAt="4"/>
              <a:defRPr/>
            </a:pPr>
            <a:r>
              <a:rPr lang="en-US" dirty="0" smtClean="0"/>
              <a:t>Also in the </a:t>
            </a:r>
            <a:r>
              <a:rPr lang="en-US" b="1" dirty="0" smtClean="0"/>
              <a:t>Custom Animation </a:t>
            </a:r>
            <a:r>
              <a:rPr lang="en-US" dirty="0" smtClean="0"/>
              <a:t>task pane, select the 14</a:t>
            </a:r>
            <a:r>
              <a:rPr lang="en-US" baseline="30000" dirty="0" smtClean="0"/>
              <a:t>th</a:t>
            </a:r>
            <a:r>
              <a:rPr lang="en-US" dirty="0" smtClean="0"/>
              <a:t> animation effect (third stretchy effect for the text box). Click the arrow to the right of the animation effect, and then click </a:t>
            </a:r>
            <a:r>
              <a:rPr lang="en-US" b="1" dirty="0" smtClean="0"/>
              <a:t>Timing</a:t>
            </a:r>
            <a:r>
              <a:rPr lang="en-US" dirty="0" smtClean="0"/>
              <a:t>. In the </a:t>
            </a:r>
            <a:r>
              <a:rPr lang="en-US" b="1" dirty="0" smtClean="0"/>
              <a:t>Stretchy</a:t>
            </a:r>
            <a:r>
              <a:rPr lang="en-US" dirty="0" smtClean="0"/>
              <a:t> dialog box, on the </a:t>
            </a:r>
            <a:r>
              <a:rPr lang="en-US" b="1" dirty="0" smtClean="0"/>
              <a:t>Timing</a:t>
            </a:r>
            <a:r>
              <a:rPr lang="en-US" dirty="0" smtClean="0"/>
              <a:t> tab, in the </a:t>
            </a:r>
            <a:r>
              <a:rPr lang="en-US" b="1" dirty="0" smtClean="0"/>
              <a:t>Delay </a:t>
            </a:r>
            <a:r>
              <a:rPr lang="en-US" dirty="0" smtClean="0"/>
              <a:t>box, enter </a:t>
            </a:r>
            <a:r>
              <a:rPr lang="en-US" b="1" dirty="0" smtClean="0"/>
              <a:t>1.8</a:t>
            </a:r>
            <a:r>
              <a:rPr lang="en-US" dirty="0" smtClean="0"/>
              <a:t>, and then click </a:t>
            </a:r>
            <a:r>
              <a:rPr lang="en-US" b="1" dirty="0" smtClean="0"/>
              <a:t>OK</a:t>
            </a:r>
            <a:r>
              <a:rPr lang="en-US" dirty="0" smtClean="0"/>
              <a:t>.</a:t>
            </a:r>
          </a:p>
          <a:p>
            <a:pPr marL="228600" indent="-228600" eaLnBrk="1" fontAlgn="auto" hangingPunct="1">
              <a:lnSpc>
                <a:spcPct val="90000"/>
              </a:lnSpc>
              <a:spcBef>
                <a:spcPts val="0"/>
              </a:spcBef>
              <a:spcAft>
                <a:spcPts val="600"/>
              </a:spcAft>
              <a:buFont typeface="+mj-lt"/>
              <a:buAutoNum type="arabicPeriod" startAt="4"/>
              <a:defRPr/>
            </a:pPr>
            <a:r>
              <a:rPr lang="en-US" dirty="0" smtClean="0"/>
              <a:t>Also in the </a:t>
            </a:r>
            <a:r>
              <a:rPr lang="en-US" b="1" dirty="0" smtClean="0"/>
              <a:t>Custom Animation </a:t>
            </a:r>
            <a:r>
              <a:rPr lang="en-US" dirty="0" smtClean="0"/>
              <a:t>task pane, select the 15</a:t>
            </a:r>
            <a:r>
              <a:rPr lang="en-US" baseline="30000" dirty="0" smtClean="0"/>
              <a:t>th</a:t>
            </a:r>
            <a:r>
              <a:rPr lang="en-US" dirty="0" smtClean="0"/>
              <a:t> animation effect (fourth stretchy effect for the text box). Click the arrow to the right of the animation effect, and then click </a:t>
            </a:r>
            <a:r>
              <a:rPr lang="en-US" b="1" dirty="0" smtClean="0"/>
              <a:t>Timing</a:t>
            </a:r>
            <a:r>
              <a:rPr lang="en-US" dirty="0" smtClean="0"/>
              <a:t>. In the </a:t>
            </a:r>
            <a:r>
              <a:rPr lang="en-US" b="1" dirty="0" smtClean="0"/>
              <a:t>Stretchy</a:t>
            </a:r>
            <a:r>
              <a:rPr lang="en-US" dirty="0" smtClean="0"/>
              <a:t> dialog box, on the </a:t>
            </a:r>
            <a:r>
              <a:rPr lang="en-US" b="1" dirty="0" smtClean="0"/>
              <a:t>Timing</a:t>
            </a:r>
            <a:r>
              <a:rPr lang="en-US" dirty="0" smtClean="0"/>
              <a:t> tab, in the </a:t>
            </a:r>
            <a:r>
              <a:rPr lang="en-US" b="1" dirty="0" smtClean="0"/>
              <a:t>Delay </a:t>
            </a:r>
            <a:r>
              <a:rPr lang="en-US" dirty="0" smtClean="0"/>
              <a:t>box, enter </a:t>
            </a:r>
            <a:r>
              <a:rPr lang="en-US" b="1" dirty="0" smtClean="0"/>
              <a:t>2.0</a:t>
            </a:r>
            <a:r>
              <a:rPr lang="en-US" dirty="0" smtClean="0"/>
              <a:t>, and then click </a:t>
            </a:r>
            <a:r>
              <a:rPr lang="en-US" b="1" dirty="0" smtClean="0"/>
              <a:t>OK</a:t>
            </a:r>
            <a:r>
              <a:rPr lang="en-US" dirty="0" smtClean="0"/>
              <a:t>.</a:t>
            </a:r>
          </a:p>
          <a:p>
            <a:pPr marL="342900" indent="-342900" eaLnBrk="1" fontAlgn="auto" hangingPunct="1">
              <a:spcBef>
                <a:spcPts val="0"/>
              </a:spcBef>
              <a:spcAft>
                <a:spcPts val="0"/>
              </a:spcAft>
              <a:buFont typeface="+mj-lt"/>
              <a:buNone/>
              <a:defRPr/>
            </a:pPr>
            <a:endParaRPr lang="en-US" dirty="0" smtClean="0"/>
          </a:p>
          <a:p>
            <a:pPr eaLnBrk="1" fontAlgn="auto" hangingPunct="1">
              <a:lnSpc>
                <a:spcPct val="90000"/>
              </a:lnSpc>
              <a:spcBef>
                <a:spcPts val="0"/>
              </a:spcBef>
              <a:spcAft>
                <a:spcPts val="600"/>
              </a:spcAft>
              <a:defRPr/>
            </a:pPr>
            <a:endParaRPr lang="en-US" dirty="0" smtClean="0"/>
          </a:p>
          <a:p>
            <a:pPr eaLnBrk="1" fontAlgn="auto" hangingPunct="1">
              <a:spcBef>
                <a:spcPts val="0"/>
              </a:spcBef>
              <a:spcAft>
                <a:spcPts val="0"/>
              </a:spcAft>
              <a:defRPr/>
            </a:pPr>
            <a:r>
              <a:rPr lang="en-US" dirty="0" smtClean="0"/>
              <a:t>To reproduce the background effects on this slide, do the following:</a:t>
            </a:r>
          </a:p>
          <a:p>
            <a:pPr marL="228600" indent="-228600" eaLnBrk="1" fontAlgn="auto" hangingPunct="1">
              <a:spcBef>
                <a:spcPts val="0"/>
              </a:spcBef>
              <a:spcAft>
                <a:spcPts val="0"/>
              </a:spcAft>
              <a:buFont typeface="+mj-lt"/>
              <a:buAutoNum type="arabicPeriod"/>
              <a:defRPr/>
            </a:pPr>
            <a:r>
              <a:rPr lang="en-US" dirty="0" smtClean="0"/>
              <a:t>Right-click the slide background area, and then click </a:t>
            </a:r>
            <a:r>
              <a:rPr lang="en-US" b="1" dirty="0" smtClean="0"/>
              <a:t>Format Background</a:t>
            </a:r>
            <a:r>
              <a:rPr lang="en-US" dirty="0" smtClean="0"/>
              <a:t>. In the </a:t>
            </a:r>
            <a:r>
              <a:rPr lang="en-US" b="1" dirty="0" smtClean="0"/>
              <a:t>Format Background </a:t>
            </a:r>
            <a:r>
              <a:rPr lang="en-US" dirty="0" smtClean="0"/>
              <a:t>dialog box, click </a:t>
            </a:r>
            <a:r>
              <a:rPr lang="en-US" b="1" dirty="0" smtClean="0"/>
              <a:t>Fill</a:t>
            </a:r>
            <a:r>
              <a:rPr lang="en-US" dirty="0" smtClean="0"/>
              <a:t> in the left pane, select </a:t>
            </a:r>
            <a:r>
              <a:rPr lang="en-US" b="1" dirty="0" smtClean="0"/>
              <a:t>Gradient fill</a:t>
            </a:r>
            <a:r>
              <a:rPr lang="en-US" dirty="0" smtClean="0"/>
              <a:t> in the right pane, and then do the following:</a:t>
            </a:r>
          </a:p>
          <a:p>
            <a:pPr marL="685800" lvl="1" indent="-228600" eaLnBrk="1" fontAlgn="auto" hangingPunct="1">
              <a:spcBef>
                <a:spcPts val="0"/>
              </a:spcBef>
              <a:spcAft>
                <a:spcPts val="0"/>
              </a:spcAft>
              <a:buFont typeface="Arial" pitchFamily="34" charset="0"/>
              <a:buChar char="•"/>
              <a:defRPr/>
            </a:pPr>
            <a:r>
              <a:rPr lang="en-US" dirty="0" smtClean="0"/>
              <a:t>In the </a:t>
            </a:r>
            <a:r>
              <a:rPr lang="en-US" b="1" dirty="0" smtClean="0"/>
              <a:t>Type</a:t>
            </a:r>
            <a:r>
              <a:rPr lang="en-US" dirty="0" smtClean="0"/>
              <a:t> list, select </a:t>
            </a:r>
            <a:r>
              <a:rPr lang="en-US" b="1" dirty="0" smtClean="0"/>
              <a:t>Radial</a:t>
            </a:r>
            <a:r>
              <a:rPr lang="en-US" dirty="0" smtClean="0"/>
              <a:t>.</a:t>
            </a:r>
          </a:p>
          <a:p>
            <a:pPr marL="685800" lvl="1" indent="-228600" eaLnBrk="1" fontAlgn="auto" hangingPunct="1">
              <a:spcBef>
                <a:spcPts val="0"/>
              </a:spcBef>
              <a:spcAft>
                <a:spcPts val="0"/>
              </a:spcAft>
              <a:buFont typeface="Arial" pitchFamily="34" charset="0"/>
              <a:buChar char="•"/>
              <a:defRPr/>
            </a:pPr>
            <a:r>
              <a:rPr lang="en-US" dirty="0" smtClean="0"/>
              <a:t>Click the button next to </a:t>
            </a:r>
            <a:r>
              <a:rPr lang="en-US" b="1" dirty="0" smtClean="0"/>
              <a:t>Direction</a:t>
            </a:r>
            <a:r>
              <a:rPr lang="en-US" dirty="0" smtClean="0"/>
              <a:t>, and then click </a:t>
            </a:r>
            <a:r>
              <a:rPr lang="en-US" b="1" dirty="0" smtClean="0"/>
              <a:t>From Center </a:t>
            </a:r>
            <a:r>
              <a:rPr lang="en-US" dirty="0" smtClean="0"/>
              <a:t>(third option from the left).</a:t>
            </a:r>
            <a:endParaRPr lang="en-US" b="1" dirty="0" smtClean="0"/>
          </a:p>
          <a:p>
            <a:pPr marL="685800" lvl="1" indent="-228600" eaLnBrk="1" fontAlgn="auto" hangingPunct="1">
              <a:spcBef>
                <a:spcPts val="0"/>
              </a:spcBef>
              <a:spcAft>
                <a:spcPts val="0"/>
              </a:spcAft>
              <a:buFont typeface="Arial" pitchFamily="34" charset="0"/>
              <a:buChar char="•"/>
              <a:defRPr/>
            </a:pPr>
            <a:r>
              <a:rPr lang="en-US" dirty="0" smtClean="0"/>
              <a:t>Under </a:t>
            </a:r>
            <a:r>
              <a:rPr lang="en-US" b="1" dirty="0" smtClean="0"/>
              <a:t>Gradient stops</a:t>
            </a:r>
            <a:r>
              <a:rPr lang="en-US" dirty="0" smtClean="0"/>
              <a:t>, click </a:t>
            </a:r>
            <a:r>
              <a:rPr lang="en-US" b="1" dirty="0" smtClean="0"/>
              <a:t>Add</a:t>
            </a:r>
            <a:r>
              <a:rPr lang="en-US" dirty="0" smtClean="0"/>
              <a:t> or </a:t>
            </a:r>
            <a:r>
              <a:rPr lang="en-US" b="1" dirty="0" smtClean="0"/>
              <a:t>Remove</a:t>
            </a:r>
            <a:r>
              <a:rPr lang="en-US" dirty="0" smtClean="0"/>
              <a:t> until three stops appear in the drop-down list.</a:t>
            </a:r>
          </a:p>
          <a:p>
            <a:pPr marL="228600" indent="-228600" eaLnBrk="1" fontAlgn="auto" hangingPunct="1">
              <a:spcBef>
                <a:spcPts val="0"/>
              </a:spcBef>
              <a:spcAft>
                <a:spcPts val="0"/>
              </a:spcAft>
              <a:buFont typeface="+mj-lt"/>
              <a:buAutoNum type="arabicPeriod"/>
              <a:defRPr/>
            </a:pPr>
            <a:r>
              <a:rPr lang="en-US" dirty="0" smtClean="0"/>
              <a:t>Also under </a:t>
            </a:r>
            <a:r>
              <a:rPr lang="en-US" b="1" dirty="0" smtClean="0"/>
              <a:t>Gradient stops</a:t>
            </a:r>
            <a:r>
              <a:rPr lang="en-US" dirty="0" smtClean="0"/>
              <a:t>, customize the gradient stops as follows:</a:t>
            </a:r>
          </a:p>
          <a:p>
            <a:pPr marL="685800" lvl="1" indent="-228600" eaLnBrk="1" fontAlgn="auto" hangingPunct="1">
              <a:spcBef>
                <a:spcPts val="0"/>
              </a:spcBef>
              <a:spcAft>
                <a:spcPts val="0"/>
              </a:spcAft>
              <a:buFont typeface="Arial" pitchFamily="34" charset="0"/>
              <a:buChar char="•"/>
              <a:defRPr/>
            </a:pPr>
            <a:r>
              <a:rPr lang="en-US" dirty="0" smtClean="0"/>
              <a:t>Select </a:t>
            </a:r>
            <a:r>
              <a:rPr lang="en-US" b="1" dirty="0" smtClean="0"/>
              <a:t>Stop 1 </a:t>
            </a:r>
            <a:r>
              <a:rPr lang="en-US" dirty="0" smtClean="0"/>
              <a:t>from the list, and then do the following:</a:t>
            </a:r>
          </a:p>
          <a:p>
            <a:pPr marL="1143000" lvl="2" indent="-228600" eaLnBrk="1" fontAlgn="auto" hangingPunct="1">
              <a:spcBef>
                <a:spcPts val="0"/>
              </a:spcBef>
              <a:spcAft>
                <a:spcPts val="0"/>
              </a:spcAft>
              <a:buFont typeface="Arial" pitchFamily="34" charset="0"/>
              <a:buChar char="•"/>
              <a:defRPr/>
            </a:pPr>
            <a:r>
              <a:rPr lang="en-US" dirty="0" smtClean="0"/>
              <a:t>In the </a:t>
            </a:r>
            <a:r>
              <a:rPr lang="en-US" b="1" dirty="0" smtClean="0"/>
              <a:t>Stop position </a:t>
            </a:r>
            <a:r>
              <a:rPr lang="en-US" dirty="0" smtClean="0"/>
              <a:t>box, enter </a:t>
            </a:r>
            <a:r>
              <a:rPr lang="en-US" b="1" dirty="0" smtClean="0"/>
              <a:t>0%</a:t>
            </a:r>
            <a:r>
              <a:rPr lang="en-US" dirty="0" smtClean="0"/>
              <a:t>.</a:t>
            </a:r>
          </a:p>
          <a:p>
            <a:pPr marL="1143000" lvl="2" indent="-228600" eaLnBrk="1" fontAlgn="auto" hangingPunct="1">
              <a:spcBef>
                <a:spcPts val="0"/>
              </a:spcBef>
              <a:spcAft>
                <a:spcPts val="0"/>
              </a:spcAft>
              <a:buFont typeface="Arial" pitchFamily="34" charset="0"/>
              <a:buChar char="•"/>
              <a:defRPr/>
            </a:pPr>
            <a:r>
              <a:rPr lang="en-US" dirty="0" smtClean="0"/>
              <a:t>Click the button next to </a:t>
            </a:r>
            <a:r>
              <a:rPr lang="en-US" b="1" dirty="0" smtClean="0"/>
              <a:t>Color</a:t>
            </a:r>
            <a:r>
              <a:rPr lang="en-US" dirty="0" smtClean="0"/>
              <a:t>, and then under </a:t>
            </a:r>
            <a:r>
              <a:rPr lang="en-US" b="1" dirty="0" smtClean="0"/>
              <a:t>Theme Colors </a:t>
            </a:r>
            <a:r>
              <a:rPr lang="en-US" dirty="0" smtClean="0"/>
              <a:t>click </a:t>
            </a:r>
            <a:r>
              <a:rPr lang="en-US" b="1" dirty="0" smtClean="0"/>
              <a:t>White, Background 1, Darker 5% </a:t>
            </a:r>
            <a:r>
              <a:rPr lang="en-US" dirty="0" smtClean="0"/>
              <a:t>(second row, first option from the left). </a:t>
            </a:r>
            <a:endParaRPr lang="en-US" b="1" dirty="0" smtClean="0"/>
          </a:p>
          <a:p>
            <a:pPr marL="685800" lvl="1" indent="-228600" eaLnBrk="1" fontAlgn="auto" hangingPunct="1">
              <a:spcBef>
                <a:spcPts val="0"/>
              </a:spcBef>
              <a:spcAft>
                <a:spcPts val="0"/>
              </a:spcAft>
              <a:buFont typeface="Arial" pitchFamily="34" charset="0"/>
              <a:buChar char="•"/>
              <a:defRPr/>
            </a:pPr>
            <a:r>
              <a:rPr lang="en-US" dirty="0" smtClean="0"/>
              <a:t>Select </a:t>
            </a:r>
            <a:r>
              <a:rPr lang="en-US" b="1" dirty="0" smtClean="0"/>
              <a:t>Stop 2 </a:t>
            </a:r>
            <a:r>
              <a:rPr lang="en-US" dirty="0" smtClean="0"/>
              <a:t>from the list, and then do the following: </a:t>
            </a:r>
          </a:p>
          <a:p>
            <a:pPr marL="1143000" lvl="2" indent="-228600" eaLnBrk="1" fontAlgn="auto" hangingPunct="1">
              <a:spcBef>
                <a:spcPts val="0"/>
              </a:spcBef>
              <a:spcAft>
                <a:spcPts val="0"/>
              </a:spcAft>
              <a:buFont typeface="Arial" pitchFamily="34" charset="0"/>
              <a:buChar char="•"/>
              <a:defRPr/>
            </a:pPr>
            <a:r>
              <a:rPr lang="en-US" dirty="0" smtClean="0"/>
              <a:t>In the </a:t>
            </a:r>
            <a:r>
              <a:rPr lang="en-US" b="1" dirty="0" smtClean="0"/>
              <a:t>Stop position </a:t>
            </a:r>
            <a:r>
              <a:rPr lang="en-US" dirty="0" smtClean="0"/>
              <a:t>box, enter </a:t>
            </a:r>
            <a:r>
              <a:rPr lang="en-US" b="1" dirty="0" smtClean="0"/>
              <a:t>34%</a:t>
            </a:r>
            <a:r>
              <a:rPr lang="en-US" dirty="0" smtClean="0"/>
              <a:t>.</a:t>
            </a:r>
          </a:p>
          <a:p>
            <a:pPr marL="1143000" lvl="2" indent="-228600" eaLnBrk="1" fontAlgn="auto" hangingPunct="1">
              <a:spcBef>
                <a:spcPts val="0"/>
              </a:spcBef>
              <a:spcAft>
                <a:spcPts val="0"/>
              </a:spcAft>
              <a:buFont typeface="Arial" pitchFamily="34" charset="0"/>
              <a:buChar char="•"/>
              <a:defRPr/>
            </a:pPr>
            <a:r>
              <a:rPr lang="en-US" dirty="0" smtClean="0"/>
              <a:t>Click the button next to </a:t>
            </a:r>
            <a:r>
              <a:rPr lang="en-US" b="1" dirty="0" smtClean="0"/>
              <a:t>Color</a:t>
            </a:r>
            <a:r>
              <a:rPr lang="en-US" dirty="0" smtClean="0"/>
              <a:t>, and then under </a:t>
            </a:r>
            <a:r>
              <a:rPr lang="en-US" b="1" dirty="0" smtClean="0"/>
              <a:t>Theme Colors </a:t>
            </a:r>
            <a:r>
              <a:rPr lang="en-US" dirty="0" smtClean="0"/>
              <a:t>click </a:t>
            </a:r>
            <a:r>
              <a:rPr lang="en-US" b="1" dirty="0" smtClean="0"/>
              <a:t>White, Background 1, Darker 15% </a:t>
            </a:r>
            <a:r>
              <a:rPr lang="en-US" dirty="0" smtClean="0"/>
              <a:t>(third row, first option from the left). </a:t>
            </a:r>
          </a:p>
          <a:p>
            <a:pPr marL="685800" lvl="1" indent="-228600" eaLnBrk="1" fontAlgn="auto" hangingPunct="1">
              <a:spcBef>
                <a:spcPts val="0"/>
              </a:spcBef>
              <a:spcAft>
                <a:spcPts val="0"/>
              </a:spcAft>
              <a:buFont typeface="Arial" pitchFamily="34" charset="0"/>
              <a:buChar char="•"/>
              <a:defRPr/>
            </a:pPr>
            <a:r>
              <a:rPr lang="en-US" dirty="0" smtClean="0"/>
              <a:t>Select </a:t>
            </a:r>
            <a:r>
              <a:rPr lang="en-US" b="1" dirty="0" smtClean="0"/>
              <a:t>Stop 3 </a:t>
            </a:r>
            <a:r>
              <a:rPr lang="en-US" dirty="0" smtClean="0"/>
              <a:t>from the list, and then do the following: </a:t>
            </a:r>
          </a:p>
          <a:p>
            <a:pPr marL="1143000" lvl="2" indent="-228600" eaLnBrk="1" fontAlgn="auto" hangingPunct="1">
              <a:spcBef>
                <a:spcPts val="0"/>
              </a:spcBef>
              <a:spcAft>
                <a:spcPts val="0"/>
              </a:spcAft>
              <a:buFont typeface="Arial" pitchFamily="34" charset="0"/>
              <a:buChar char="•"/>
              <a:defRPr/>
            </a:pPr>
            <a:r>
              <a:rPr lang="en-US" dirty="0" smtClean="0"/>
              <a:t>In the </a:t>
            </a:r>
            <a:r>
              <a:rPr lang="en-US" b="1" dirty="0" smtClean="0"/>
              <a:t>Stop position </a:t>
            </a:r>
            <a:r>
              <a:rPr lang="en-US" dirty="0" smtClean="0"/>
              <a:t>box, enter </a:t>
            </a:r>
            <a:r>
              <a:rPr lang="en-US" b="1" dirty="0" smtClean="0"/>
              <a:t>100%</a:t>
            </a:r>
            <a:r>
              <a:rPr lang="en-US" dirty="0" smtClean="0"/>
              <a:t>.</a:t>
            </a:r>
          </a:p>
          <a:p>
            <a:pPr marL="1143000" lvl="2" indent="-228600" eaLnBrk="1" fontAlgn="auto" hangingPunct="1">
              <a:spcBef>
                <a:spcPts val="0"/>
              </a:spcBef>
              <a:spcAft>
                <a:spcPts val="0"/>
              </a:spcAft>
              <a:buFont typeface="Arial" pitchFamily="34" charset="0"/>
              <a:buChar char="•"/>
              <a:defRPr/>
            </a:pPr>
            <a:r>
              <a:rPr lang="en-US" dirty="0" smtClean="0"/>
              <a:t>Click the button next to </a:t>
            </a:r>
            <a:r>
              <a:rPr lang="en-US" b="1" dirty="0" smtClean="0"/>
              <a:t>Color</a:t>
            </a:r>
            <a:r>
              <a:rPr lang="en-US" dirty="0" smtClean="0"/>
              <a:t>, and then under </a:t>
            </a:r>
            <a:r>
              <a:rPr lang="en-US" b="1" dirty="0" smtClean="0"/>
              <a:t>Theme Colors </a:t>
            </a:r>
            <a:r>
              <a:rPr lang="en-US" dirty="0" smtClean="0"/>
              <a:t>click </a:t>
            </a:r>
            <a:r>
              <a:rPr lang="en-US" b="1" dirty="0" smtClean="0"/>
              <a:t>White, Background 1, Darker 50%</a:t>
            </a:r>
            <a:r>
              <a:rPr lang="en-US" dirty="0" smtClean="0"/>
              <a:t> (sixth row, first option from the left). </a:t>
            </a:r>
          </a:p>
          <a:p>
            <a:pPr eaLnBrk="1" fontAlgn="auto" hangingPunct="1">
              <a:lnSpc>
                <a:spcPct val="90000"/>
              </a:lnSpc>
              <a:spcBef>
                <a:spcPts val="0"/>
              </a:spcBef>
              <a:spcAft>
                <a:spcPts val="600"/>
              </a:spcAft>
              <a:defRPr/>
            </a:pPr>
            <a:endParaRPr lang="en-US" dirty="0" smtClean="0"/>
          </a:p>
          <a:p>
            <a:pPr eaLnBrk="1" fontAlgn="auto" hangingPunct="1">
              <a:spcBef>
                <a:spcPts val="0"/>
              </a:spcBef>
              <a:spcAft>
                <a:spcPts val="0"/>
              </a:spcAft>
              <a:defRPr/>
            </a:pPr>
            <a:endParaRPr lang="en-US" sz="1400" dirty="0" smtClean="0"/>
          </a:p>
        </p:txBody>
      </p:sp>
      <p:sp>
        <p:nvSpPr>
          <p:cNvPr id="77826" name="Slide Image Placeholder 5"/>
          <p:cNvSpPr>
            <a:spLocks noGrp="1" noRot="1" noChangeAspect="1" noTextEdit="1"/>
          </p:cNvSpPr>
          <p:nvPr>
            <p:ph type="sldImg"/>
          </p:nvPr>
        </p:nvSpPr>
        <p:spPr bwMode="auto">
          <a:xfrm>
            <a:off x="533400" y="460375"/>
            <a:ext cx="3144838" cy="2359025"/>
          </a:xfrm>
          <a:noFill/>
          <a:ln>
            <a:solidFill>
              <a:srgbClr val="000000"/>
            </a:solidFill>
            <a:miter lim="800000"/>
            <a:headEnd/>
            <a:tailEnd/>
          </a:ln>
        </p:spPr>
      </p:sp>
    </p:spTree>
  </p:cSld>
  <p:clrMapOvr>
    <a:masterClrMapping/>
  </p:clrMapOvr>
</p:notes>
</file>

<file path=ppt/notesSlides/notesSlide4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681" name="Slide Image Placeholder 1"/>
          <p:cNvSpPr>
            <a:spLocks noGrp="1" noRot="1" noChangeAspect="1" noTextEdit="1"/>
          </p:cNvSpPr>
          <p:nvPr>
            <p:ph type="sldImg"/>
          </p:nvPr>
        </p:nvSpPr>
        <p:spPr bwMode="auto">
          <a:xfrm>
            <a:off x="536575" y="503238"/>
            <a:ext cx="3140075" cy="2354262"/>
          </a:xfrm>
          <a:noFill/>
          <a:ln>
            <a:solidFill>
              <a:srgbClr val="000000"/>
            </a:solidFill>
            <a:miter lim="800000"/>
            <a:headEnd/>
            <a:tailEnd/>
          </a:ln>
        </p:spPr>
      </p:sp>
      <p:sp>
        <p:nvSpPr>
          <p:cNvPr id="3" name="Notes Placeholder 2"/>
          <p:cNvSpPr>
            <a:spLocks noGrp="1"/>
          </p:cNvSpPr>
          <p:nvPr>
            <p:ph type="body" idx="1"/>
          </p:nvPr>
        </p:nvSpPr>
        <p:spPr/>
        <p:txBody>
          <a:bodyPr/>
          <a:lstStyle/>
          <a:p>
            <a:pPr eaLnBrk="1" fontAlgn="auto" hangingPunct="1">
              <a:spcBef>
                <a:spcPts val="0"/>
              </a:spcBef>
              <a:spcAft>
                <a:spcPts val="0"/>
              </a:spcAft>
              <a:defRPr/>
            </a:pPr>
            <a:r>
              <a:rPr lang="en-US" sz="1400" b="1" dirty="0" smtClean="0"/>
              <a:t>Custom animation effects: fly in and box out</a:t>
            </a:r>
          </a:p>
          <a:p>
            <a:pPr eaLnBrk="1" fontAlgn="auto" hangingPunct="1">
              <a:spcBef>
                <a:spcPts val="0"/>
              </a:spcBef>
              <a:spcAft>
                <a:spcPts val="0"/>
              </a:spcAft>
              <a:defRPr/>
            </a:pPr>
            <a:r>
              <a:rPr lang="en-US" sz="1400" dirty="0" smtClean="0"/>
              <a:t>(Intermediate)</a:t>
            </a:r>
          </a:p>
          <a:p>
            <a:pPr eaLnBrk="1" fontAlgn="auto" hangingPunct="1">
              <a:spcBef>
                <a:spcPts val="0"/>
              </a:spcBef>
              <a:spcAft>
                <a:spcPts val="0"/>
              </a:spcAft>
              <a:defRPr/>
            </a:pPr>
            <a:endParaRPr lang="en-US" dirty="0" smtClean="0"/>
          </a:p>
          <a:p>
            <a:pPr eaLnBrk="1" fontAlgn="auto" hangingPunct="1">
              <a:spcBef>
                <a:spcPts val="0"/>
              </a:spcBef>
              <a:spcAft>
                <a:spcPts val="0"/>
              </a:spcAft>
              <a:defRPr/>
            </a:pPr>
            <a:endParaRPr lang="en-US" dirty="0" smtClean="0"/>
          </a:p>
          <a:p>
            <a:pPr eaLnBrk="1" fontAlgn="auto" hangingPunct="1">
              <a:spcBef>
                <a:spcPts val="0"/>
              </a:spcBef>
              <a:spcAft>
                <a:spcPts val="0"/>
              </a:spcAft>
              <a:defRPr/>
            </a:pPr>
            <a:r>
              <a:rPr lang="en-US" b="1" dirty="0" smtClean="0"/>
              <a:t>Tip</a:t>
            </a:r>
            <a:r>
              <a:rPr lang="en-US" dirty="0" smtClean="0"/>
              <a:t>: For best results when reproducing the picture effect on this slide, you may want to use the </a:t>
            </a:r>
            <a:r>
              <a:rPr lang="en-US" b="1" dirty="0" smtClean="0"/>
              <a:t>Snap objects to other objects</a:t>
            </a:r>
            <a:r>
              <a:rPr lang="en-US" dirty="0" smtClean="0"/>
              <a:t> feature. To do so, right-click the slide background and then click </a:t>
            </a:r>
            <a:r>
              <a:rPr lang="en-US" b="1" dirty="0" smtClean="0"/>
              <a:t>Grid and Guides</a:t>
            </a:r>
            <a:r>
              <a:rPr lang="en-US" dirty="0" smtClean="0"/>
              <a:t>. Under </a:t>
            </a:r>
            <a:r>
              <a:rPr lang="en-US" b="1" dirty="0" smtClean="0"/>
              <a:t>Snap to</a:t>
            </a:r>
            <a:r>
              <a:rPr lang="en-US" dirty="0" smtClean="0"/>
              <a:t>, select </a:t>
            </a:r>
            <a:r>
              <a:rPr lang="en-US" b="1" dirty="0" smtClean="0"/>
              <a:t>Snap objects to other objects</a:t>
            </a:r>
            <a:r>
              <a:rPr lang="en-US" dirty="0" smtClean="0"/>
              <a:t>.</a:t>
            </a:r>
          </a:p>
          <a:p>
            <a:pPr eaLnBrk="1" fontAlgn="auto" hangingPunct="1">
              <a:spcBef>
                <a:spcPts val="0"/>
              </a:spcBef>
              <a:spcAft>
                <a:spcPts val="0"/>
              </a:spcAft>
              <a:defRPr/>
            </a:pPr>
            <a:endParaRPr lang="en-US" dirty="0" smtClean="0"/>
          </a:p>
          <a:p>
            <a:pPr eaLnBrk="1" fontAlgn="auto" hangingPunct="1">
              <a:spcBef>
                <a:spcPts val="0"/>
              </a:spcBef>
              <a:spcAft>
                <a:spcPts val="0"/>
              </a:spcAft>
              <a:defRPr/>
            </a:pPr>
            <a:endParaRPr lang="en-US" dirty="0" smtClean="0"/>
          </a:p>
          <a:p>
            <a:pPr eaLnBrk="1" fontAlgn="auto" hangingPunct="1">
              <a:spcBef>
                <a:spcPts val="0"/>
              </a:spcBef>
              <a:spcAft>
                <a:spcPts val="0"/>
              </a:spcAft>
              <a:defRPr/>
            </a:pPr>
            <a:r>
              <a:rPr lang="en-US" dirty="0" smtClean="0"/>
              <a:t>To reproduce the picture effects on this slide, do the following:</a:t>
            </a:r>
            <a:endParaRPr lang="en-US" b="1" dirty="0" smtClean="0"/>
          </a:p>
          <a:p>
            <a:pPr marL="228600" indent="-228600" eaLnBrk="1" fontAlgn="auto" hangingPunct="1">
              <a:spcBef>
                <a:spcPts val="0"/>
              </a:spcBef>
              <a:spcAft>
                <a:spcPts val="0"/>
              </a:spcAft>
              <a:buFont typeface="+mj-lt"/>
              <a:buAutoNum type="arabicPeriod"/>
              <a:defRPr/>
            </a:pPr>
            <a:r>
              <a:rPr lang="en-US" dirty="0" smtClean="0"/>
              <a:t>On the </a:t>
            </a:r>
            <a:r>
              <a:rPr lang="en-US" b="1" dirty="0" smtClean="0"/>
              <a:t>Home</a:t>
            </a:r>
            <a:r>
              <a:rPr lang="en-US" dirty="0" smtClean="0"/>
              <a:t> tab, in the </a:t>
            </a:r>
            <a:r>
              <a:rPr lang="en-US" b="1" dirty="0" smtClean="0"/>
              <a:t>Slides</a:t>
            </a:r>
            <a:r>
              <a:rPr lang="en-US" dirty="0" smtClean="0"/>
              <a:t> group, click </a:t>
            </a:r>
            <a:r>
              <a:rPr lang="en-US" b="1" dirty="0" smtClean="0"/>
              <a:t>Layout</a:t>
            </a:r>
            <a:r>
              <a:rPr lang="en-US" dirty="0" smtClean="0"/>
              <a:t> and then click </a:t>
            </a:r>
            <a:r>
              <a:rPr lang="en-US" b="1" dirty="0" smtClean="0"/>
              <a:t>Blank</a:t>
            </a:r>
            <a:r>
              <a:rPr lang="en-US" dirty="0" smtClean="0"/>
              <a:t>. </a:t>
            </a:r>
          </a:p>
          <a:p>
            <a:pPr marL="228600" indent="-228600" eaLnBrk="1" fontAlgn="auto" hangingPunct="1">
              <a:spcBef>
                <a:spcPts val="0"/>
              </a:spcBef>
              <a:spcAft>
                <a:spcPts val="0"/>
              </a:spcAft>
              <a:buFont typeface="+mj-lt"/>
              <a:buAutoNum type="arabicPeriod"/>
              <a:defRPr/>
            </a:pPr>
            <a:r>
              <a:rPr lang="en-US" dirty="0" smtClean="0"/>
              <a:t>On the </a:t>
            </a:r>
            <a:r>
              <a:rPr lang="en-US" b="1" dirty="0" smtClean="0"/>
              <a:t>Insert tab</a:t>
            </a:r>
            <a:r>
              <a:rPr lang="en-US" dirty="0" smtClean="0"/>
              <a:t>, in the </a:t>
            </a:r>
            <a:r>
              <a:rPr lang="en-US" b="1" dirty="0" smtClean="0"/>
              <a:t>Illustrations</a:t>
            </a:r>
            <a:r>
              <a:rPr lang="en-US" dirty="0" smtClean="0"/>
              <a:t> group, click </a:t>
            </a:r>
            <a:r>
              <a:rPr lang="en-US" b="1" dirty="0" smtClean="0"/>
              <a:t>Picture.</a:t>
            </a:r>
            <a:endParaRPr lang="en-US" dirty="0" smtClean="0"/>
          </a:p>
          <a:p>
            <a:pPr marL="228600" indent="-228600" eaLnBrk="1" fontAlgn="auto" hangingPunct="1">
              <a:spcBef>
                <a:spcPts val="0"/>
              </a:spcBef>
              <a:spcAft>
                <a:spcPts val="0"/>
              </a:spcAft>
              <a:buFont typeface="+mj-lt"/>
              <a:buAutoNum type="arabicPeriod"/>
              <a:defRPr/>
            </a:pPr>
            <a:r>
              <a:rPr lang="en-US" dirty="0" smtClean="0"/>
              <a:t>In the </a:t>
            </a:r>
            <a:r>
              <a:rPr lang="en-US" b="1" dirty="0" smtClean="0"/>
              <a:t>Insert Picture </a:t>
            </a:r>
            <a:r>
              <a:rPr lang="en-US" dirty="0" smtClean="0"/>
              <a:t>dialog box, select a picture and then click </a:t>
            </a:r>
            <a:r>
              <a:rPr lang="en-US" b="1" dirty="0" smtClean="0"/>
              <a:t>Insert</a:t>
            </a:r>
            <a:r>
              <a:rPr lang="en-US" dirty="0" smtClean="0"/>
              <a:t>.</a:t>
            </a:r>
          </a:p>
          <a:p>
            <a:pPr marL="228600" indent="-228600" eaLnBrk="1" fontAlgn="auto" hangingPunct="1">
              <a:spcBef>
                <a:spcPts val="0"/>
              </a:spcBef>
              <a:spcAft>
                <a:spcPts val="0"/>
              </a:spcAft>
              <a:buFont typeface="+mj-lt"/>
              <a:buAutoNum type="arabicPeriod"/>
              <a:defRPr/>
            </a:pPr>
            <a:r>
              <a:rPr lang="en-US" dirty="0" smtClean="0"/>
              <a:t>On the slide, select the picture. Under </a:t>
            </a:r>
            <a:r>
              <a:rPr lang="en-US" b="1" dirty="0" smtClean="0"/>
              <a:t>Picture Tools</a:t>
            </a:r>
            <a:r>
              <a:rPr lang="en-US" dirty="0" smtClean="0"/>
              <a:t>, on the </a:t>
            </a:r>
            <a:r>
              <a:rPr lang="en-US" b="1" dirty="0" smtClean="0"/>
              <a:t>Format</a:t>
            </a:r>
            <a:r>
              <a:rPr lang="en-US" dirty="0" smtClean="0"/>
              <a:t> tab, in the bottom right corner of the </a:t>
            </a:r>
            <a:r>
              <a:rPr lang="en-US" b="1" dirty="0" smtClean="0"/>
              <a:t>Size</a:t>
            </a:r>
            <a:r>
              <a:rPr lang="en-US" dirty="0" smtClean="0"/>
              <a:t> group, click the </a:t>
            </a:r>
            <a:r>
              <a:rPr lang="en-US" b="1" dirty="0" smtClean="0"/>
              <a:t>Size and Position</a:t>
            </a:r>
            <a:r>
              <a:rPr lang="en-US" dirty="0" smtClean="0"/>
              <a:t> dialog box launcher. In the </a:t>
            </a:r>
            <a:r>
              <a:rPr lang="en-US" b="1" dirty="0" smtClean="0"/>
              <a:t>Size and Position </a:t>
            </a:r>
            <a:r>
              <a:rPr lang="en-US" dirty="0" smtClean="0"/>
              <a:t> dialog box, on the </a:t>
            </a:r>
            <a:r>
              <a:rPr lang="en-US" b="1" dirty="0" smtClean="0"/>
              <a:t>Size</a:t>
            </a:r>
            <a:r>
              <a:rPr lang="en-US" dirty="0" smtClean="0"/>
              <a:t> tab, resize or crop the picture as needed so that under </a:t>
            </a:r>
            <a:r>
              <a:rPr lang="en-US" b="1" dirty="0" smtClean="0"/>
              <a:t>Size and rotate</a:t>
            </a:r>
            <a:r>
              <a:rPr lang="en-US" dirty="0" smtClean="0"/>
              <a:t>, the </a:t>
            </a:r>
            <a:r>
              <a:rPr lang="en-US" b="1" dirty="0" smtClean="0"/>
              <a:t>Height</a:t>
            </a:r>
            <a:r>
              <a:rPr lang="en-US" dirty="0" smtClean="0"/>
              <a:t> box is set to </a:t>
            </a:r>
            <a:r>
              <a:rPr lang="en-US" b="1" dirty="0" smtClean="0"/>
              <a:t>4”</a:t>
            </a:r>
            <a:r>
              <a:rPr lang="en-US" dirty="0" smtClean="0"/>
              <a:t> and the </a:t>
            </a:r>
            <a:r>
              <a:rPr lang="en-US" b="1" dirty="0" smtClean="0"/>
              <a:t>Width</a:t>
            </a:r>
            <a:r>
              <a:rPr lang="en-US" dirty="0" smtClean="0"/>
              <a:t> box is set to </a:t>
            </a:r>
            <a:r>
              <a:rPr lang="en-US" b="1" dirty="0" smtClean="0"/>
              <a:t>5.33”</a:t>
            </a:r>
            <a:r>
              <a:rPr lang="en-US" dirty="0" smtClean="0"/>
              <a:t>. Resize the picture under </a:t>
            </a:r>
            <a:r>
              <a:rPr lang="en-US" b="1" dirty="0" smtClean="0"/>
              <a:t>Size and rotate </a:t>
            </a:r>
            <a:r>
              <a:rPr lang="en-US" dirty="0" smtClean="0"/>
              <a:t>by entering values into the </a:t>
            </a:r>
            <a:r>
              <a:rPr lang="en-US" b="1" dirty="0" smtClean="0"/>
              <a:t>Height</a:t>
            </a:r>
            <a:r>
              <a:rPr lang="en-US" dirty="0" smtClean="0"/>
              <a:t> and </a:t>
            </a:r>
            <a:r>
              <a:rPr lang="en-US" b="1" dirty="0" smtClean="0"/>
              <a:t>Width</a:t>
            </a:r>
            <a:r>
              <a:rPr lang="en-US" dirty="0" smtClean="0"/>
              <a:t> boxes. Crop the picture under </a:t>
            </a:r>
            <a:r>
              <a:rPr lang="en-US" b="1" dirty="0" smtClean="0"/>
              <a:t>Crop from </a:t>
            </a:r>
            <a:r>
              <a:rPr lang="en-US" dirty="0" smtClean="0"/>
              <a:t>by entering values into the </a:t>
            </a:r>
            <a:r>
              <a:rPr lang="en-US" b="1" dirty="0" smtClean="0"/>
              <a:t>Left</a:t>
            </a:r>
            <a:r>
              <a:rPr lang="en-US" dirty="0" smtClean="0"/>
              <a:t>, </a:t>
            </a:r>
            <a:r>
              <a:rPr lang="en-US" b="1" dirty="0" smtClean="0"/>
              <a:t>Right</a:t>
            </a:r>
            <a:r>
              <a:rPr lang="en-US" dirty="0" smtClean="0"/>
              <a:t>, </a:t>
            </a:r>
            <a:r>
              <a:rPr lang="en-US" b="1" dirty="0" smtClean="0"/>
              <a:t>Top</a:t>
            </a:r>
            <a:r>
              <a:rPr lang="en-US" dirty="0" smtClean="0"/>
              <a:t>, and </a:t>
            </a:r>
            <a:r>
              <a:rPr lang="en-US" b="1" dirty="0" smtClean="0"/>
              <a:t>Bottom</a:t>
            </a:r>
            <a:r>
              <a:rPr lang="en-US" dirty="0" smtClean="0"/>
              <a:t> boxes. </a:t>
            </a:r>
          </a:p>
          <a:p>
            <a:pPr marL="228600" indent="-228600" eaLnBrk="1" fontAlgn="auto" hangingPunct="1">
              <a:spcBef>
                <a:spcPts val="0"/>
              </a:spcBef>
              <a:spcAft>
                <a:spcPts val="0"/>
              </a:spcAft>
              <a:buFont typeface="+mj-lt"/>
              <a:buAutoNum type="arabicPeriod"/>
              <a:defRPr/>
            </a:pPr>
            <a:r>
              <a:rPr lang="en-US" dirty="0" smtClean="0"/>
              <a:t>On the </a:t>
            </a:r>
            <a:r>
              <a:rPr lang="en-US" b="1" dirty="0" smtClean="0"/>
              <a:t>Home</a:t>
            </a:r>
            <a:r>
              <a:rPr lang="en-US" dirty="0" smtClean="0"/>
              <a:t> tab, in the </a:t>
            </a:r>
            <a:r>
              <a:rPr lang="en-US" b="1" dirty="0" smtClean="0"/>
              <a:t>Drawing</a:t>
            </a:r>
            <a:r>
              <a:rPr lang="en-US" dirty="0" smtClean="0"/>
              <a:t> group, click </a:t>
            </a:r>
            <a:r>
              <a:rPr lang="en-US" b="1" dirty="0" smtClean="0"/>
              <a:t>Arrange</a:t>
            </a:r>
            <a:r>
              <a:rPr lang="en-US" dirty="0" smtClean="0"/>
              <a:t>,</a:t>
            </a:r>
            <a:r>
              <a:rPr lang="en-US" b="1" dirty="0" smtClean="0"/>
              <a:t> </a:t>
            </a:r>
            <a:r>
              <a:rPr lang="en-US" dirty="0" smtClean="0"/>
              <a:t>point to </a:t>
            </a:r>
            <a:r>
              <a:rPr lang="en-US" b="1" dirty="0" smtClean="0"/>
              <a:t>Align</a:t>
            </a:r>
            <a:r>
              <a:rPr lang="en-US" dirty="0" smtClean="0"/>
              <a:t>, and then do the following: </a:t>
            </a:r>
          </a:p>
          <a:p>
            <a:pPr marL="685800" lvl="1" indent="-228600" eaLnBrk="1" fontAlgn="auto" hangingPunct="1">
              <a:spcBef>
                <a:spcPts val="0"/>
              </a:spcBef>
              <a:spcAft>
                <a:spcPts val="0"/>
              </a:spcAft>
              <a:buFont typeface="+mj-lt"/>
              <a:buAutoNum type="arabicPeriod"/>
              <a:defRPr/>
            </a:pPr>
            <a:r>
              <a:rPr lang="en-US" dirty="0" smtClean="0"/>
              <a:t>Click </a:t>
            </a:r>
            <a:r>
              <a:rPr lang="en-US" b="1" dirty="0" smtClean="0"/>
              <a:t>Align to Slide</a:t>
            </a:r>
            <a:r>
              <a:rPr lang="en-US" dirty="0" smtClean="0"/>
              <a:t>.</a:t>
            </a:r>
          </a:p>
          <a:p>
            <a:pPr marL="685800" lvl="1" indent="-228600" eaLnBrk="1" fontAlgn="auto" hangingPunct="1">
              <a:spcBef>
                <a:spcPts val="0"/>
              </a:spcBef>
              <a:spcAft>
                <a:spcPts val="0"/>
              </a:spcAft>
              <a:buFont typeface="+mj-lt"/>
              <a:buAutoNum type="arabicPeriod"/>
              <a:defRPr/>
            </a:pPr>
            <a:r>
              <a:rPr lang="en-US" dirty="0" smtClean="0"/>
              <a:t>Click </a:t>
            </a:r>
            <a:r>
              <a:rPr lang="en-US" b="1" dirty="0" smtClean="0"/>
              <a:t>Align Center</a:t>
            </a:r>
            <a:r>
              <a:rPr lang="en-US" dirty="0" smtClean="0"/>
              <a:t>.</a:t>
            </a:r>
          </a:p>
          <a:p>
            <a:pPr marL="685800" lvl="1" indent="-228600" eaLnBrk="1" fontAlgn="auto" hangingPunct="1">
              <a:spcBef>
                <a:spcPts val="0"/>
              </a:spcBef>
              <a:spcAft>
                <a:spcPts val="0"/>
              </a:spcAft>
              <a:buFont typeface="+mj-lt"/>
              <a:buAutoNum type="arabicPeriod"/>
              <a:defRPr/>
            </a:pPr>
            <a:r>
              <a:rPr lang="en-US" dirty="0" smtClean="0"/>
              <a:t>Click </a:t>
            </a:r>
            <a:r>
              <a:rPr lang="en-US" b="1" dirty="0" smtClean="0"/>
              <a:t>Align Middle</a:t>
            </a:r>
            <a:r>
              <a:rPr lang="en-US" dirty="0" smtClean="0"/>
              <a:t>.</a:t>
            </a:r>
            <a:r>
              <a:rPr lang="en-US" b="1" dirty="0" smtClean="0"/>
              <a:t> </a:t>
            </a:r>
          </a:p>
          <a:p>
            <a:pPr marL="228600" indent="-228600" eaLnBrk="1" fontAlgn="auto" hangingPunct="1">
              <a:spcBef>
                <a:spcPts val="0"/>
              </a:spcBef>
              <a:spcAft>
                <a:spcPts val="0"/>
              </a:spcAft>
              <a:buFont typeface="+mj-lt"/>
              <a:buAutoNum type="arabicPeriod" startAt="6"/>
              <a:defRPr/>
            </a:pPr>
            <a:r>
              <a:rPr lang="en-US" dirty="0" smtClean="0"/>
              <a:t>On the </a:t>
            </a:r>
            <a:r>
              <a:rPr lang="en-US" b="1" dirty="0" smtClean="0"/>
              <a:t>Home</a:t>
            </a:r>
            <a:r>
              <a:rPr lang="en-US" dirty="0" smtClean="0"/>
              <a:t> tab, in the </a:t>
            </a:r>
            <a:r>
              <a:rPr lang="en-US" b="1" dirty="0" smtClean="0"/>
              <a:t>Drawing</a:t>
            </a:r>
            <a:r>
              <a:rPr lang="en-US" dirty="0" smtClean="0"/>
              <a:t> group, click </a:t>
            </a:r>
            <a:r>
              <a:rPr lang="en-US" b="1" dirty="0" smtClean="0"/>
              <a:t>Shapes</a:t>
            </a:r>
            <a:r>
              <a:rPr lang="en-US" dirty="0" smtClean="0"/>
              <a:t>, and then under </a:t>
            </a:r>
            <a:r>
              <a:rPr lang="en-US" b="1" dirty="0" smtClean="0"/>
              <a:t>Rectangles</a:t>
            </a:r>
            <a:r>
              <a:rPr lang="en-US" dirty="0" smtClean="0"/>
              <a:t> click </a:t>
            </a:r>
            <a:r>
              <a:rPr lang="en-US" b="1" dirty="0" smtClean="0"/>
              <a:t>Rectangle</a:t>
            </a:r>
            <a:r>
              <a:rPr lang="en-US" dirty="0" smtClean="0"/>
              <a:t> (first option from the left).</a:t>
            </a:r>
          </a:p>
          <a:p>
            <a:pPr marL="228600" indent="-228600" eaLnBrk="1" fontAlgn="auto" hangingPunct="1">
              <a:spcBef>
                <a:spcPts val="0"/>
              </a:spcBef>
              <a:spcAft>
                <a:spcPts val="0"/>
              </a:spcAft>
              <a:buFont typeface="+mj-lt"/>
              <a:buAutoNum type="arabicPeriod" startAt="6"/>
              <a:defRPr/>
            </a:pPr>
            <a:r>
              <a:rPr lang="en-US" dirty="0" smtClean="0"/>
              <a:t>On the slide, drag to draw a rectangle.</a:t>
            </a:r>
          </a:p>
          <a:p>
            <a:pPr marL="228600" indent="-228600" eaLnBrk="1" fontAlgn="auto" hangingPunct="1">
              <a:spcBef>
                <a:spcPts val="0"/>
              </a:spcBef>
              <a:spcAft>
                <a:spcPts val="0"/>
              </a:spcAft>
              <a:buFont typeface="+mj-lt"/>
              <a:buAutoNum type="arabicPeriod" startAt="6"/>
              <a:defRPr/>
            </a:pPr>
            <a:r>
              <a:rPr lang="en-US" dirty="0" smtClean="0"/>
              <a:t>Select the rectangle. Under</a:t>
            </a:r>
            <a:r>
              <a:rPr lang="en-US" b="1" dirty="0" smtClean="0"/>
              <a:t> Drawing</a:t>
            </a:r>
            <a:r>
              <a:rPr lang="en-US" dirty="0" smtClean="0"/>
              <a:t> </a:t>
            </a:r>
            <a:r>
              <a:rPr lang="en-US" b="1" dirty="0" smtClean="0"/>
              <a:t>Tools</a:t>
            </a:r>
            <a:r>
              <a:rPr lang="en-US" dirty="0" smtClean="0"/>
              <a:t>, on the </a:t>
            </a:r>
            <a:r>
              <a:rPr lang="en-US" b="1" dirty="0" smtClean="0"/>
              <a:t>Format </a:t>
            </a:r>
            <a:r>
              <a:rPr lang="en-US" dirty="0" smtClean="0"/>
              <a:t>tab, in the </a:t>
            </a:r>
            <a:r>
              <a:rPr lang="en-US" b="1" dirty="0" smtClean="0"/>
              <a:t>Size</a:t>
            </a:r>
            <a:r>
              <a:rPr lang="en-US" dirty="0" smtClean="0"/>
              <a:t> group, do the following:</a:t>
            </a:r>
          </a:p>
          <a:p>
            <a:pPr marL="685800" lvl="1" indent="-228600" eaLnBrk="1" fontAlgn="auto" hangingPunct="1">
              <a:spcBef>
                <a:spcPts val="0"/>
              </a:spcBef>
              <a:spcAft>
                <a:spcPts val="0"/>
              </a:spcAft>
              <a:buFont typeface="Arial" pitchFamily="34" charset="0"/>
              <a:buChar char="•"/>
              <a:defRPr/>
            </a:pPr>
            <a:r>
              <a:rPr lang="en-US" dirty="0" smtClean="0"/>
              <a:t>In the in the </a:t>
            </a:r>
            <a:r>
              <a:rPr lang="en-US" b="1" dirty="0" smtClean="0"/>
              <a:t>Shape Height </a:t>
            </a:r>
            <a:r>
              <a:rPr lang="en-US" dirty="0" smtClean="0"/>
              <a:t>box, enter </a:t>
            </a:r>
            <a:r>
              <a:rPr lang="en-US" b="1" dirty="0" smtClean="0"/>
              <a:t>0.05”</a:t>
            </a:r>
            <a:r>
              <a:rPr lang="en-US" dirty="0" smtClean="0"/>
              <a:t>.</a:t>
            </a:r>
          </a:p>
          <a:p>
            <a:pPr marL="685800" lvl="1" indent="-228600" eaLnBrk="1" fontAlgn="auto" hangingPunct="1">
              <a:spcBef>
                <a:spcPts val="0"/>
              </a:spcBef>
              <a:spcAft>
                <a:spcPts val="0"/>
              </a:spcAft>
              <a:buFont typeface="Arial" pitchFamily="34" charset="0"/>
              <a:buChar char="•"/>
              <a:defRPr/>
            </a:pPr>
            <a:r>
              <a:rPr lang="en-US" dirty="0" smtClean="0"/>
              <a:t>In the </a:t>
            </a:r>
            <a:r>
              <a:rPr lang="en-US" b="1" dirty="0" smtClean="0"/>
              <a:t>Shape Width </a:t>
            </a:r>
            <a:r>
              <a:rPr lang="en-US" dirty="0" smtClean="0"/>
              <a:t>box, enter </a:t>
            </a:r>
            <a:r>
              <a:rPr lang="en-US" b="1" dirty="0" smtClean="0"/>
              <a:t>10.3”</a:t>
            </a:r>
            <a:r>
              <a:rPr lang="en-US" dirty="0" smtClean="0"/>
              <a:t>.</a:t>
            </a:r>
          </a:p>
          <a:p>
            <a:pPr marL="228600" indent="-228600" eaLnBrk="1" fontAlgn="auto" hangingPunct="1">
              <a:spcBef>
                <a:spcPts val="0"/>
              </a:spcBef>
              <a:spcAft>
                <a:spcPts val="0"/>
              </a:spcAft>
              <a:buFont typeface="+mj-lt"/>
              <a:buAutoNum type="arabicPeriod" startAt="6"/>
              <a:defRPr/>
            </a:pPr>
            <a:r>
              <a:rPr lang="en-US" dirty="0" smtClean="0"/>
              <a:t>Under</a:t>
            </a:r>
            <a:r>
              <a:rPr lang="en-US" b="1" dirty="0" smtClean="0"/>
              <a:t> Drawing</a:t>
            </a:r>
            <a:r>
              <a:rPr lang="en-US" dirty="0" smtClean="0"/>
              <a:t> </a:t>
            </a:r>
            <a:r>
              <a:rPr lang="en-US" b="1" dirty="0" smtClean="0"/>
              <a:t>Tools</a:t>
            </a:r>
            <a:r>
              <a:rPr lang="en-US" dirty="0" smtClean="0"/>
              <a:t>, on the </a:t>
            </a:r>
            <a:r>
              <a:rPr lang="en-US" b="1" dirty="0" smtClean="0"/>
              <a:t>Format </a:t>
            </a:r>
            <a:r>
              <a:rPr lang="en-US" dirty="0" smtClean="0"/>
              <a:t>tab, in the </a:t>
            </a:r>
            <a:r>
              <a:rPr lang="en-US" b="1" dirty="0" smtClean="0"/>
              <a:t>Shape Styles</a:t>
            </a:r>
            <a:r>
              <a:rPr lang="en-US" dirty="0" smtClean="0"/>
              <a:t> group, click the arrow next to </a:t>
            </a:r>
            <a:r>
              <a:rPr lang="en-US" b="1" dirty="0" smtClean="0"/>
              <a:t>Shape Fill</a:t>
            </a:r>
            <a:r>
              <a:rPr lang="en-US" dirty="0" smtClean="0"/>
              <a:t>, and then click </a:t>
            </a:r>
            <a:r>
              <a:rPr lang="en-US" b="1" dirty="0" smtClean="0"/>
              <a:t>Blue, Accent 1 </a:t>
            </a:r>
            <a:r>
              <a:rPr lang="en-US" dirty="0" smtClean="0"/>
              <a:t>(first row, fifth option from the left).</a:t>
            </a:r>
          </a:p>
          <a:p>
            <a:pPr marL="228600" indent="-228600" eaLnBrk="1" fontAlgn="auto" hangingPunct="1">
              <a:spcBef>
                <a:spcPts val="0"/>
              </a:spcBef>
              <a:spcAft>
                <a:spcPts val="0"/>
              </a:spcAft>
              <a:buFont typeface="+mj-lt"/>
              <a:buAutoNum type="arabicPeriod" startAt="6"/>
              <a:defRPr/>
            </a:pPr>
            <a:r>
              <a:rPr lang="en-US" dirty="0" smtClean="0"/>
              <a:t>Under</a:t>
            </a:r>
            <a:r>
              <a:rPr lang="en-US" b="1" dirty="0" smtClean="0"/>
              <a:t> Drawing</a:t>
            </a:r>
            <a:r>
              <a:rPr lang="en-US" dirty="0" smtClean="0"/>
              <a:t> </a:t>
            </a:r>
            <a:r>
              <a:rPr lang="en-US" b="1" dirty="0" smtClean="0"/>
              <a:t>Tools</a:t>
            </a:r>
            <a:r>
              <a:rPr lang="en-US" dirty="0" smtClean="0"/>
              <a:t>, on the </a:t>
            </a:r>
            <a:r>
              <a:rPr lang="en-US" b="1" dirty="0" smtClean="0"/>
              <a:t>Format </a:t>
            </a:r>
            <a:r>
              <a:rPr lang="en-US" dirty="0" smtClean="0"/>
              <a:t>tab, in the </a:t>
            </a:r>
            <a:r>
              <a:rPr lang="en-US" b="1" dirty="0" smtClean="0"/>
              <a:t>Shape Styles</a:t>
            </a:r>
            <a:r>
              <a:rPr lang="en-US" dirty="0" smtClean="0"/>
              <a:t> group, click </a:t>
            </a:r>
            <a:r>
              <a:rPr lang="en-US" b="1" dirty="0" smtClean="0"/>
              <a:t>Shape Effects</a:t>
            </a:r>
            <a:r>
              <a:rPr lang="en-US" dirty="0" smtClean="0"/>
              <a:t>, point to </a:t>
            </a:r>
            <a:r>
              <a:rPr lang="en-US" b="1" dirty="0" smtClean="0"/>
              <a:t>Preset, </a:t>
            </a:r>
            <a:r>
              <a:rPr lang="en-US" dirty="0" smtClean="0"/>
              <a:t>and then under </a:t>
            </a:r>
            <a:r>
              <a:rPr lang="en-US" b="1" dirty="0" smtClean="0"/>
              <a:t>Presets</a:t>
            </a:r>
            <a:r>
              <a:rPr lang="en-US" dirty="0" smtClean="0"/>
              <a:t>, click </a:t>
            </a:r>
            <a:r>
              <a:rPr lang="en-US" b="1" dirty="0" smtClean="0"/>
              <a:t>Preset 8 </a:t>
            </a:r>
            <a:r>
              <a:rPr lang="en-US" dirty="0" smtClean="0"/>
              <a:t>(second row, fourth option from the left).</a:t>
            </a:r>
          </a:p>
          <a:p>
            <a:pPr marL="228600" indent="-228600" eaLnBrk="1" fontAlgn="auto" hangingPunct="1">
              <a:spcBef>
                <a:spcPts val="0"/>
              </a:spcBef>
              <a:spcAft>
                <a:spcPts val="0"/>
              </a:spcAft>
              <a:buFont typeface="+mj-lt"/>
              <a:buAutoNum type="arabicPeriod" startAt="6"/>
              <a:defRPr/>
            </a:pPr>
            <a:r>
              <a:rPr lang="en-US" dirty="0" smtClean="0"/>
              <a:t>Select the rectangle. On the </a:t>
            </a:r>
            <a:r>
              <a:rPr lang="en-US" b="1" dirty="0" smtClean="0"/>
              <a:t>Home </a:t>
            </a:r>
            <a:r>
              <a:rPr lang="en-US" dirty="0" smtClean="0"/>
              <a:t>tab, in the </a:t>
            </a:r>
            <a:r>
              <a:rPr lang="en-US" b="1" dirty="0" smtClean="0"/>
              <a:t>Clipboard </a:t>
            </a:r>
            <a:r>
              <a:rPr lang="en-US" dirty="0" smtClean="0"/>
              <a:t>group, click the arrow under </a:t>
            </a:r>
            <a:r>
              <a:rPr lang="en-US" b="1" dirty="0" smtClean="0"/>
              <a:t>Paste</a:t>
            </a:r>
            <a:r>
              <a:rPr lang="en-US" dirty="0" smtClean="0"/>
              <a:t>,</a:t>
            </a:r>
            <a:r>
              <a:rPr lang="en-US" b="1" dirty="0" smtClean="0"/>
              <a:t> </a:t>
            </a:r>
            <a:r>
              <a:rPr lang="en-US" dirty="0" smtClean="0"/>
              <a:t>and then click </a:t>
            </a:r>
            <a:r>
              <a:rPr lang="en-US" b="1" dirty="0" smtClean="0"/>
              <a:t>Duplicate</a:t>
            </a:r>
            <a:r>
              <a:rPr lang="en-US" dirty="0" smtClean="0"/>
              <a:t>.</a:t>
            </a:r>
            <a:r>
              <a:rPr lang="en-US" b="1" dirty="0" smtClean="0"/>
              <a:t> </a:t>
            </a:r>
            <a:r>
              <a:rPr lang="en-US" dirty="0" smtClean="0"/>
              <a:t>Repeat this process two more times for a total of four rectangles.</a:t>
            </a:r>
          </a:p>
          <a:p>
            <a:pPr marL="228600" indent="-228600" eaLnBrk="1" fontAlgn="auto" hangingPunct="1">
              <a:spcBef>
                <a:spcPts val="0"/>
              </a:spcBef>
              <a:spcAft>
                <a:spcPts val="0"/>
              </a:spcAft>
              <a:buFont typeface="+mj-lt"/>
              <a:buAutoNum type="arabicPeriod" startAt="6"/>
              <a:defRPr/>
            </a:pPr>
            <a:r>
              <a:rPr lang="en-US" dirty="0" smtClean="0"/>
              <a:t>Drag one of the rectangles until the bottom edge of the rectangle meets the top edge of the picture.</a:t>
            </a:r>
          </a:p>
          <a:p>
            <a:pPr marL="228600" indent="-228600" eaLnBrk="1" fontAlgn="auto" hangingPunct="1">
              <a:spcBef>
                <a:spcPts val="0"/>
              </a:spcBef>
              <a:spcAft>
                <a:spcPts val="0"/>
              </a:spcAft>
              <a:buFont typeface="+mj-lt"/>
              <a:buAutoNum type="arabicPeriod" startAt="6"/>
              <a:defRPr/>
            </a:pPr>
            <a:r>
              <a:rPr lang="en-US" dirty="0" smtClean="0"/>
              <a:t>Drag another rectangle until the top edge of the rectangle meets the bottom edge of the picture.</a:t>
            </a:r>
          </a:p>
          <a:p>
            <a:pPr marL="228600" indent="-228600" eaLnBrk="1" fontAlgn="auto" hangingPunct="1">
              <a:spcBef>
                <a:spcPts val="0"/>
              </a:spcBef>
              <a:spcAft>
                <a:spcPts val="0"/>
              </a:spcAft>
              <a:buFont typeface="+mj-lt"/>
              <a:buAutoNum type="arabicPeriod" startAt="6"/>
              <a:defRPr/>
            </a:pPr>
            <a:r>
              <a:rPr lang="en-US" dirty="0" smtClean="0"/>
              <a:t>Press and hold CTRL, and then select the other two rectangles. Under</a:t>
            </a:r>
            <a:r>
              <a:rPr lang="en-US" b="1" dirty="0" smtClean="0"/>
              <a:t> Drawing</a:t>
            </a:r>
            <a:r>
              <a:rPr lang="en-US" dirty="0" smtClean="0"/>
              <a:t> </a:t>
            </a:r>
            <a:r>
              <a:rPr lang="en-US" b="1" dirty="0" smtClean="0"/>
              <a:t>Tools</a:t>
            </a:r>
            <a:r>
              <a:rPr lang="en-US" dirty="0" smtClean="0"/>
              <a:t>, on the </a:t>
            </a:r>
            <a:r>
              <a:rPr lang="en-US" b="1" dirty="0" smtClean="0"/>
              <a:t>Format </a:t>
            </a:r>
            <a:r>
              <a:rPr lang="en-US" dirty="0" smtClean="0"/>
              <a:t>tab, in the </a:t>
            </a:r>
            <a:r>
              <a:rPr lang="en-US" b="1" dirty="0" smtClean="0"/>
              <a:t>Size</a:t>
            </a:r>
            <a:r>
              <a:rPr lang="en-US" dirty="0" smtClean="0"/>
              <a:t> group, do the following: </a:t>
            </a:r>
          </a:p>
          <a:p>
            <a:pPr marL="685800" lvl="1" indent="-228600" eaLnBrk="1" fontAlgn="auto" hangingPunct="1">
              <a:spcBef>
                <a:spcPts val="0"/>
              </a:spcBef>
              <a:spcAft>
                <a:spcPts val="0"/>
              </a:spcAft>
              <a:buFont typeface="Arial" pitchFamily="34" charset="0"/>
              <a:buChar char="•"/>
              <a:defRPr/>
            </a:pPr>
            <a:r>
              <a:rPr lang="en-US" dirty="0" smtClean="0"/>
              <a:t>In the in the </a:t>
            </a:r>
            <a:r>
              <a:rPr lang="en-US" b="1" dirty="0" smtClean="0"/>
              <a:t>Shape Height </a:t>
            </a:r>
            <a:r>
              <a:rPr lang="en-US" dirty="0" smtClean="0"/>
              <a:t>box, enter </a:t>
            </a:r>
            <a:r>
              <a:rPr lang="en-US" b="1" dirty="0" smtClean="0"/>
              <a:t>7.8”</a:t>
            </a:r>
            <a:r>
              <a:rPr lang="en-US" dirty="0" smtClean="0"/>
              <a:t>.</a:t>
            </a:r>
          </a:p>
          <a:p>
            <a:pPr marL="685800" lvl="1" indent="-228600" eaLnBrk="1" fontAlgn="auto" hangingPunct="1">
              <a:spcBef>
                <a:spcPts val="0"/>
              </a:spcBef>
              <a:spcAft>
                <a:spcPts val="0"/>
              </a:spcAft>
              <a:buFont typeface="Arial" pitchFamily="34" charset="0"/>
              <a:buChar char="•"/>
              <a:defRPr/>
            </a:pPr>
            <a:r>
              <a:rPr lang="en-US" dirty="0" smtClean="0"/>
              <a:t>In the </a:t>
            </a:r>
            <a:r>
              <a:rPr lang="en-US" b="1" dirty="0" smtClean="0"/>
              <a:t>Shape Width </a:t>
            </a:r>
            <a:r>
              <a:rPr lang="en-US" dirty="0" smtClean="0"/>
              <a:t>box, enter </a:t>
            </a:r>
            <a:r>
              <a:rPr lang="en-US" b="1" dirty="0" smtClean="0"/>
              <a:t>0.05”</a:t>
            </a:r>
            <a:r>
              <a:rPr lang="en-US" dirty="0" smtClean="0"/>
              <a:t>.</a:t>
            </a:r>
          </a:p>
          <a:p>
            <a:pPr marL="228600" indent="-228600" eaLnBrk="1" fontAlgn="auto" hangingPunct="1">
              <a:spcBef>
                <a:spcPts val="0"/>
              </a:spcBef>
              <a:spcAft>
                <a:spcPts val="0"/>
              </a:spcAft>
              <a:buFont typeface="+mj-lt"/>
              <a:buAutoNum type="arabicPeriod" startAt="15"/>
              <a:defRPr/>
            </a:pPr>
            <a:r>
              <a:rPr lang="en-US" dirty="0" smtClean="0"/>
              <a:t>Drag one of the vertical rectangles until the right edge of the rectangle meets the left edge of the picture.</a:t>
            </a:r>
          </a:p>
          <a:p>
            <a:pPr marL="228600" indent="-228600" eaLnBrk="1" fontAlgn="auto" hangingPunct="1">
              <a:spcBef>
                <a:spcPts val="0"/>
              </a:spcBef>
              <a:spcAft>
                <a:spcPts val="0"/>
              </a:spcAft>
              <a:buFont typeface="+mj-lt"/>
              <a:buAutoNum type="arabicPeriod" startAt="15"/>
              <a:defRPr/>
            </a:pPr>
            <a:r>
              <a:rPr lang="en-US" dirty="0" smtClean="0"/>
              <a:t>Drag the other vertical rectangle until the left edge of the rectangle meets the right edge of the picture. </a:t>
            </a:r>
          </a:p>
          <a:p>
            <a:pPr marL="228600" indent="-228600" eaLnBrk="1" fontAlgn="auto" hangingPunct="1">
              <a:spcBef>
                <a:spcPts val="0"/>
              </a:spcBef>
              <a:spcAft>
                <a:spcPts val="0"/>
              </a:spcAft>
              <a:buFont typeface="+mj-lt"/>
              <a:buAutoNum type="arabicPeriod" startAt="15"/>
              <a:defRPr/>
            </a:pPr>
            <a:r>
              <a:rPr lang="en-US" dirty="0" smtClean="0"/>
              <a:t>Press and hold CTRL, and then select both of the horizontal (top and bottom) rectangles. On the </a:t>
            </a:r>
            <a:r>
              <a:rPr lang="en-US" b="1" dirty="0" smtClean="0"/>
              <a:t>Home</a:t>
            </a:r>
            <a:r>
              <a:rPr lang="en-US" dirty="0" smtClean="0"/>
              <a:t> tab, in the </a:t>
            </a:r>
            <a:r>
              <a:rPr lang="en-US" b="1" dirty="0" smtClean="0"/>
              <a:t>Drawing</a:t>
            </a:r>
            <a:r>
              <a:rPr lang="en-US" dirty="0" smtClean="0"/>
              <a:t> group, click </a:t>
            </a:r>
            <a:r>
              <a:rPr lang="en-US" b="1" dirty="0" smtClean="0"/>
              <a:t>Arrange</a:t>
            </a:r>
            <a:r>
              <a:rPr lang="en-US" dirty="0" smtClean="0"/>
              <a:t>, point to </a:t>
            </a:r>
            <a:r>
              <a:rPr lang="en-US" b="1" dirty="0" smtClean="0"/>
              <a:t>Align</a:t>
            </a:r>
            <a:r>
              <a:rPr lang="en-US" dirty="0" smtClean="0"/>
              <a:t>, and then do the following:</a:t>
            </a:r>
          </a:p>
          <a:p>
            <a:pPr marL="685800" lvl="1" indent="-228600" eaLnBrk="1" fontAlgn="auto" hangingPunct="1">
              <a:spcBef>
                <a:spcPts val="0"/>
              </a:spcBef>
              <a:spcAft>
                <a:spcPts val="0"/>
              </a:spcAft>
              <a:buFont typeface="+mj-lt"/>
              <a:buAutoNum type="arabicPeriod"/>
              <a:defRPr/>
            </a:pPr>
            <a:r>
              <a:rPr lang="en-US" dirty="0" smtClean="0"/>
              <a:t>Click </a:t>
            </a:r>
            <a:r>
              <a:rPr lang="en-US" b="1" dirty="0" smtClean="0"/>
              <a:t>Align to Slide</a:t>
            </a:r>
            <a:r>
              <a:rPr lang="en-US" dirty="0" smtClean="0"/>
              <a:t>.</a:t>
            </a:r>
          </a:p>
          <a:p>
            <a:pPr marL="685800" lvl="1" indent="-228600" eaLnBrk="1" fontAlgn="auto" hangingPunct="1">
              <a:spcBef>
                <a:spcPts val="0"/>
              </a:spcBef>
              <a:spcAft>
                <a:spcPts val="0"/>
              </a:spcAft>
              <a:buFont typeface="+mj-lt"/>
              <a:buAutoNum type="arabicPeriod"/>
              <a:defRPr/>
            </a:pPr>
            <a:r>
              <a:rPr lang="en-US" dirty="0" smtClean="0"/>
              <a:t>Click </a:t>
            </a:r>
            <a:r>
              <a:rPr lang="en-US" b="1" dirty="0" smtClean="0"/>
              <a:t>Align</a:t>
            </a:r>
            <a:r>
              <a:rPr lang="en-US" dirty="0" smtClean="0"/>
              <a:t> </a:t>
            </a:r>
            <a:r>
              <a:rPr lang="en-US" b="1" dirty="0" smtClean="0"/>
              <a:t>Center</a:t>
            </a:r>
            <a:r>
              <a:rPr lang="en-US" dirty="0" smtClean="0"/>
              <a:t>.</a:t>
            </a:r>
          </a:p>
          <a:p>
            <a:pPr marL="228600" indent="-228600" eaLnBrk="1" fontAlgn="auto" hangingPunct="1">
              <a:spcBef>
                <a:spcPts val="0"/>
              </a:spcBef>
              <a:spcAft>
                <a:spcPts val="0"/>
              </a:spcAft>
              <a:buFont typeface="+mj-lt"/>
              <a:buAutoNum type="arabicPeriod" startAt="15"/>
              <a:defRPr/>
            </a:pPr>
            <a:r>
              <a:rPr lang="en-US" dirty="0" smtClean="0"/>
              <a:t>Press and hold CTRL, and then select both of the vertical (left and right) rectangles. On the </a:t>
            </a:r>
            <a:r>
              <a:rPr lang="en-US" b="1" dirty="0" smtClean="0"/>
              <a:t>Home</a:t>
            </a:r>
            <a:r>
              <a:rPr lang="en-US" dirty="0" smtClean="0"/>
              <a:t> tab, in the </a:t>
            </a:r>
            <a:r>
              <a:rPr lang="en-US" b="1" dirty="0" smtClean="0"/>
              <a:t>Drawing</a:t>
            </a:r>
            <a:r>
              <a:rPr lang="en-US" dirty="0" smtClean="0"/>
              <a:t> group, click </a:t>
            </a:r>
            <a:r>
              <a:rPr lang="en-US" b="1" dirty="0" smtClean="0"/>
              <a:t>Arrange</a:t>
            </a:r>
            <a:r>
              <a:rPr lang="en-US" dirty="0" smtClean="0"/>
              <a:t>, point to </a:t>
            </a:r>
            <a:r>
              <a:rPr lang="en-US" b="1" dirty="0" smtClean="0"/>
              <a:t>Align</a:t>
            </a:r>
            <a:r>
              <a:rPr lang="en-US" dirty="0" smtClean="0"/>
              <a:t>, and then do the following:</a:t>
            </a:r>
          </a:p>
          <a:p>
            <a:pPr marL="685800" lvl="1" indent="-228600" eaLnBrk="1" fontAlgn="auto" hangingPunct="1">
              <a:spcBef>
                <a:spcPts val="0"/>
              </a:spcBef>
              <a:spcAft>
                <a:spcPts val="0"/>
              </a:spcAft>
              <a:buFont typeface="+mj-lt"/>
              <a:buAutoNum type="arabicPeriod"/>
              <a:defRPr/>
            </a:pPr>
            <a:r>
              <a:rPr lang="en-US" dirty="0" smtClean="0"/>
              <a:t>Click </a:t>
            </a:r>
            <a:r>
              <a:rPr lang="en-US" b="1" dirty="0" smtClean="0"/>
              <a:t>Align to Slide</a:t>
            </a:r>
            <a:r>
              <a:rPr lang="en-US" dirty="0" smtClean="0"/>
              <a:t>.</a:t>
            </a:r>
          </a:p>
          <a:p>
            <a:pPr marL="685800" lvl="1" indent="-228600" eaLnBrk="1" fontAlgn="auto" hangingPunct="1">
              <a:spcBef>
                <a:spcPts val="0"/>
              </a:spcBef>
              <a:spcAft>
                <a:spcPts val="0"/>
              </a:spcAft>
              <a:buFont typeface="+mj-lt"/>
              <a:buAutoNum type="arabicPeriod"/>
              <a:defRPr/>
            </a:pPr>
            <a:r>
              <a:rPr lang="en-US" dirty="0" smtClean="0"/>
              <a:t>Click </a:t>
            </a:r>
            <a:r>
              <a:rPr lang="en-US" b="1" dirty="0" smtClean="0"/>
              <a:t>Align</a:t>
            </a:r>
            <a:r>
              <a:rPr lang="en-US" dirty="0" smtClean="0"/>
              <a:t> </a:t>
            </a:r>
            <a:r>
              <a:rPr lang="en-US" b="1" dirty="0" smtClean="0"/>
              <a:t>Middle</a:t>
            </a:r>
            <a:r>
              <a:rPr lang="en-US" dirty="0" smtClean="0"/>
              <a:t>.</a:t>
            </a:r>
          </a:p>
          <a:p>
            <a:pPr eaLnBrk="1" fontAlgn="auto" hangingPunct="1">
              <a:spcBef>
                <a:spcPts val="0"/>
              </a:spcBef>
              <a:spcAft>
                <a:spcPts val="0"/>
              </a:spcAft>
              <a:defRPr/>
            </a:pPr>
            <a:endParaRPr lang="en-US" dirty="0" smtClean="0"/>
          </a:p>
          <a:p>
            <a:pPr eaLnBrk="1" fontAlgn="auto" hangingPunct="1">
              <a:spcBef>
                <a:spcPts val="0"/>
              </a:spcBef>
              <a:spcAft>
                <a:spcPts val="0"/>
              </a:spcAft>
              <a:defRPr/>
            </a:pPr>
            <a:endParaRPr lang="en-US" dirty="0" smtClean="0"/>
          </a:p>
          <a:p>
            <a:pPr eaLnBrk="1" fontAlgn="auto" hangingPunct="1">
              <a:spcBef>
                <a:spcPts val="0"/>
              </a:spcBef>
              <a:spcAft>
                <a:spcPts val="0"/>
              </a:spcAft>
              <a:defRPr/>
            </a:pPr>
            <a:r>
              <a:rPr lang="en-US" dirty="0" smtClean="0"/>
              <a:t>To reproduce the animation effects on this slide, do the following:</a:t>
            </a:r>
          </a:p>
          <a:p>
            <a:pPr marL="228600" indent="-228600" eaLnBrk="1" fontAlgn="auto" hangingPunct="1">
              <a:spcBef>
                <a:spcPts val="0"/>
              </a:spcBef>
              <a:spcAft>
                <a:spcPts val="0"/>
              </a:spcAft>
              <a:buFont typeface="+mj-lt"/>
              <a:buAutoNum type="arabicPeriod"/>
              <a:defRPr/>
            </a:pPr>
            <a:r>
              <a:rPr lang="en-US" dirty="0" smtClean="0"/>
              <a:t>On the </a:t>
            </a:r>
            <a:r>
              <a:rPr lang="en-US" b="1" dirty="0" smtClean="0"/>
              <a:t>Animations</a:t>
            </a:r>
            <a:r>
              <a:rPr lang="en-US" dirty="0" smtClean="0"/>
              <a:t> tab, in the </a:t>
            </a:r>
            <a:r>
              <a:rPr lang="en-US" b="1" dirty="0" smtClean="0"/>
              <a:t>Animations</a:t>
            </a:r>
            <a:r>
              <a:rPr lang="en-US" dirty="0" smtClean="0"/>
              <a:t> group, click </a:t>
            </a:r>
            <a:r>
              <a:rPr lang="en-US" b="1" dirty="0" smtClean="0"/>
              <a:t>Custom</a:t>
            </a:r>
            <a:r>
              <a:rPr lang="en-US" dirty="0" smtClean="0"/>
              <a:t> </a:t>
            </a:r>
            <a:r>
              <a:rPr lang="en-US" b="1" dirty="0" smtClean="0"/>
              <a:t>Animation</a:t>
            </a:r>
            <a:r>
              <a:rPr lang="en-US" dirty="0" smtClean="0"/>
              <a:t>.</a:t>
            </a:r>
          </a:p>
          <a:p>
            <a:pPr marL="228600" indent="-228600" eaLnBrk="1" fontAlgn="auto" hangingPunct="1">
              <a:spcBef>
                <a:spcPts val="0"/>
              </a:spcBef>
              <a:spcAft>
                <a:spcPts val="0"/>
              </a:spcAft>
              <a:buFont typeface="+mj-lt"/>
              <a:buAutoNum type="arabicPeriod"/>
              <a:defRPr/>
            </a:pPr>
            <a:r>
              <a:rPr lang="en-US" dirty="0" smtClean="0"/>
              <a:t>Press and hold CTRL, and then select the four rectangles on the slide. In the </a:t>
            </a:r>
            <a:r>
              <a:rPr lang="en-US" b="1" dirty="0" smtClean="0"/>
              <a:t>Custom</a:t>
            </a:r>
            <a:r>
              <a:rPr lang="en-US" dirty="0" smtClean="0"/>
              <a:t> </a:t>
            </a:r>
            <a:r>
              <a:rPr lang="en-US" b="1" dirty="0" smtClean="0"/>
              <a:t>Animation</a:t>
            </a:r>
            <a:r>
              <a:rPr lang="en-US" dirty="0" smtClean="0"/>
              <a:t> task pane, do the following:</a:t>
            </a:r>
          </a:p>
          <a:p>
            <a:pPr marL="685800" lvl="1" indent="-228600" eaLnBrk="1" fontAlgn="auto" hangingPunct="1">
              <a:spcBef>
                <a:spcPts val="0"/>
              </a:spcBef>
              <a:spcAft>
                <a:spcPts val="0"/>
              </a:spcAft>
              <a:buFont typeface="+mj-lt"/>
              <a:buAutoNum type="arabicPeriod"/>
              <a:defRPr/>
            </a:pPr>
            <a:r>
              <a:rPr lang="en-US" dirty="0" smtClean="0"/>
              <a:t>Click </a:t>
            </a:r>
            <a:r>
              <a:rPr lang="en-US" b="1" dirty="0" smtClean="0"/>
              <a:t>Add Effect</a:t>
            </a:r>
            <a:r>
              <a:rPr lang="en-US" dirty="0" smtClean="0"/>
              <a:t>, point to </a:t>
            </a:r>
            <a:r>
              <a:rPr lang="en-US" b="1" dirty="0" smtClean="0"/>
              <a:t>Entrance</a:t>
            </a:r>
            <a:r>
              <a:rPr lang="en-US" dirty="0" smtClean="0"/>
              <a:t>, and then click </a:t>
            </a:r>
            <a:r>
              <a:rPr lang="en-US" b="1" dirty="0" smtClean="0"/>
              <a:t>More</a:t>
            </a:r>
            <a:r>
              <a:rPr lang="en-US" dirty="0" smtClean="0"/>
              <a:t> </a:t>
            </a:r>
            <a:r>
              <a:rPr lang="en-US" b="1" dirty="0" smtClean="0"/>
              <a:t>Effects</a:t>
            </a:r>
            <a:r>
              <a:rPr lang="en-US" dirty="0" smtClean="0"/>
              <a:t>. In the </a:t>
            </a:r>
            <a:r>
              <a:rPr lang="en-US" b="1" dirty="0" smtClean="0"/>
              <a:t>Add Entrance Effect </a:t>
            </a:r>
            <a:r>
              <a:rPr lang="en-US" dirty="0" smtClean="0"/>
              <a:t>dialog box,</a:t>
            </a:r>
            <a:r>
              <a:rPr lang="en-US" b="1" dirty="0" smtClean="0"/>
              <a:t> </a:t>
            </a:r>
            <a:r>
              <a:rPr lang="en-US" dirty="0" smtClean="0"/>
              <a:t>under </a:t>
            </a:r>
            <a:r>
              <a:rPr lang="en-US" b="1" dirty="0" smtClean="0"/>
              <a:t>Basic</a:t>
            </a:r>
            <a:r>
              <a:rPr lang="en-US" dirty="0" smtClean="0"/>
              <a:t>, click </a:t>
            </a:r>
            <a:r>
              <a:rPr lang="en-US" b="1" dirty="0" smtClean="0"/>
              <a:t>Fly In</a:t>
            </a:r>
            <a:r>
              <a:rPr lang="en-US" dirty="0" smtClean="0"/>
              <a:t>, and then click </a:t>
            </a:r>
            <a:r>
              <a:rPr lang="en-US" b="1" dirty="0" smtClean="0"/>
              <a:t>OK</a:t>
            </a:r>
            <a:r>
              <a:rPr lang="en-US" dirty="0" smtClean="0"/>
              <a:t>.</a:t>
            </a:r>
          </a:p>
          <a:p>
            <a:pPr marL="685800" lvl="1" indent="-228600" eaLnBrk="1" fontAlgn="auto" hangingPunct="1">
              <a:spcBef>
                <a:spcPts val="0"/>
              </a:spcBef>
              <a:spcAft>
                <a:spcPts val="0"/>
              </a:spcAft>
              <a:buFont typeface="+mj-lt"/>
              <a:buAutoNum type="arabicPeriod"/>
              <a:defRPr/>
            </a:pPr>
            <a:r>
              <a:rPr lang="en-US" dirty="0" smtClean="0"/>
              <a:t>Under </a:t>
            </a:r>
            <a:r>
              <a:rPr lang="en-US" b="1" dirty="0" smtClean="0"/>
              <a:t>Modify: Fly In</a:t>
            </a:r>
            <a:r>
              <a:rPr lang="en-US" dirty="0" smtClean="0"/>
              <a:t>, in the </a:t>
            </a:r>
            <a:r>
              <a:rPr lang="en-US" b="1" dirty="0" smtClean="0"/>
              <a:t>Start </a:t>
            </a:r>
            <a:r>
              <a:rPr lang="en-US" dirty="0" smtClean="0"/>
              <a:t>list, select </a:t>
            </a:r>
            <a:r>
              <a:rPr lang="en-US" b="1" dirty="0" smtClean="0"/>
              <a:t>With Previous</a:t>
            </a:r>
            <a:r>
              <a:rPr lang="en-US" dirty="0" smtClean="0"/>
              <a:t>.</a:t>
            </a:r>
          </a:p>
          <a:p>
            <a:pPr marL="685800" lvl="1" indent="-228600" eaLnBrk="1" fontAlgn="auto" hangingPunct="1">
              <a:spcBef>
                <a:spcPts val="0"/>
              </a:spcBef>
              <a:spcAft>
                <a:spcPts val="0"/>
              </a:spcAft>
              <a:buFont typeface="+mj-lt"/>
              <a:buAutoNum type="arabicPeriod"/>
              <a:defRPr/>
            </a:pPr>
            <a:r>
              <a:rPr lang="en-US" dirty="0" smtClean="0"/>
              <a:t>Under </a:t>
            </a:r>
            <a:r>
              <a:rPr lang="en-US" b="1" dirty="0" smtClean="0"/>
              <a:t>Modify: Fly In</a:t>
            </a:r>
            <a:r>
              <a:rPr lang="en-US" dirty="0" smtClean="0"/>
              <a:t>, in the </a:t>
            </a:r>
            <a:r>
              <a:rPr lang="en-US" b="1" dirty="0" smtClean="0"/>
              <a:t>Speed </a:t>
            </a:r>
            <a:r>
              <a:rPr lang="en-US" dirty="0" smtClean="0"/>
              <a:t>list, select </a:t>
            </a:r>
            <a:r>
              <a:rPr lang="en-US" b="1" dirty="0" smtClean="0"/>
              <a:t>Medium</a:t>
            </a:r>
            <a:r>
              <a:rPr lang="en-US" dirty="0" smtClean="0"/>
              <a:t>.</a:t>
            </a:r>
          </a:p>
          <a:p>
            <a:pPr marL="228600" indent="-228600" eaLnBrk="1" fontAlgn="auto" hangingPunct="1">
              <a:spcBef>
                <a:spcPts val="0"/>
              </a:spcBef>
              <a:spcAft>
                <a:spcPts val="0"/>
              </a:spcAft>
              <a:buFont typeface="+mj-lt"/>
              <a:buAutoNum type="arabicPeriod"/>
              <a:defRPr/>
            </a:pPr>
            <a:r>
              <a:rPr lang="en-US" dirty="0" smtClean="0"/>
              <a:t>On the slide, select the top horizontal rectangle. In the </a:t>
            </a:r>
            <a:r>
              <a:rPr lang="en-US" b="1" dirty="0" smtClean="0"/>
              <a:t>Custom</a:t>
            </a:r>
            <a:r>
              <a:rPr lang="en-US" dirty="0" smtClean="0"/>
              <a:t> </a:t>
            </a:r>
            <a:r>
              <a:rPr lang="en-US" b="1" dirty="0" smtClean="0"/>
              <a:t>Animation</a:t>
            </a:r>
            <a:r>
              <a:rPr lang="en-US" dirty="0" smtClean="0"/>
              <a:t> task pane, under </a:t>
            </a:r>
            <a:r>
              <a:rPr lang="en-US" b="1" dirty="0" smtClean="0"/>
              <a:t>Modify: Fly-In</a:t>
            </a:r>
            <a:r>
              <a:rPr lang="en-US" dirty="0" smtClean="0"/>
              <a:t>, in the </a:t>
            </a:r>
            <a:r>
              <a:rPr lang="en-US" b="1" dirty="0" smtClean="0"/>
              <a:t>Direction </a:t>
            </a:r>
            <a:r>
              <a:rPr lang="en-US" dirty="0" smtClean="0"/>
              <a:t>list, select </a:t>
            </a:r>
            <a:r>
              <a:rPr lang="en-US" b="1" dirty="0" smtClean="0"/>
              <a:t>From Bottom</a:t>
            </a:r>
            <a:r>
              <a:rPr lang="en-US" dirty="0" smtClean="0"/>
              <a:t>.</a:t>
            </a:r>
          </a:p>
          <a:p>
            <a:pPr marL="228600" indent="-228600" eaLnBrk="1" fontAlgn="auto" hangingPunct="1">
              <a:spcBef>
                <a:spcPts val="0"/>
              </a:spcBef>
              <a:spcAft>
                <a:spcPts val="0"/>
              </a:spcAft>
              <a:buFont typeface="+mj-lt"/>
              <a:buAutoNum type="arabicPeriod"/>
              <a:defRPr/>
            </a:pPr>
            <a:r>
              <a:rPr lang="en-US" dirty="0" smtClean="0"/>
              <a:t>On the slide, select the bottom horizontal rectangle. In the </a:t>
            </a:r>
            <a:r>
              <a:rPr lang="en-US" b="1" dirty="0" smtClean="0"/>
              <a:t>Custom</a:t>
            </a:r>
            <a:r>
              <a:rPr lang="en-US" dirty="0" smtClean="0"/>
              <a:t> </a:t>
            </a:r>
            <a:r>
              <a:rPr lang="en-US" b="1" dirty="0" smtClean="0"/>
              <a:t>Animation</a:t>
            </a:r>
            <a:r>
              <a:rPr lang="en-US" dirty="0" smtClean="0"/>
              <a:t> task pane, under </a:t>
            </a:r>
            <a:r>
              <a:rPr lang="en-US" b="1" dirty="0" smtClean="0"/>
              <a:t>Modify: Fly-In</a:t>
            </a:r>
            <a:r>
              <a:rPr lang="en-US" dirty="0" smtClean="0"/>
              <a:t>, in the </a:t>
            </a:r>
            <a:r>
              <a:rPr lang="en-US" b="1" dirty="0" smtClean="0"/>
              <a:t>Direction </a:t>
            </a:r>
            <a:r>
              <a:rPr lang="en-US" dirty="0" smtClean="0"/>
              <a:t>list, select </a:t>
            </a:r>
            <a:r>
              <a:rPr lang="en-US" b="1" dirty="0" smtClean="0"/>
              <a:t>From Top</a:t>
            </a:r>
            <a:r>
              <a:rPr lang="en-US" dirty="0" smtClean="0"/>
              <a:t>.</a:t>
            </a:r>
          </a:p>
          <a:p>
            <a:pPr marL="228600" indent="-228600" eaLnBrk="1" fontAlgn="auto" hangingPunct="1">
              <a:spcBef>
                <a:spcPts val="0"/>
              </a:spcBef>
              <a:spcAft>
                <a:spcPts val="0"/>
              </a:spcAft>
              <a:buFont typeface="+mj-lt"/>
              <a:buAutoNum type="arabicPeriod"/>
              <a:defRPr/>
            </a:pPr>
            <a:r>
              <a:rPr lang="en-US" dirty="0" smtClean="0"/>
              <a:t>On the slide, select the left vertical rectangle. In the </a:t>
            </a:r>
            <a:r>
              <a:rPr lang="en-US" b="1" dirty="0" smtClean="0"/>
              <a:t>Custom</a:t>
            </a:r>
            <a:r>
              <a:rPr lang="en-US" dirty="0" smtClean="0"/>
              <a:t> </a:t>
            </a:r>
            <a:r>
              <a:rPr lang="en-US" b="1" dirty="0" smtClean="0"/>
              <a:t>Animation</a:t>
            </a:r>
            <a:r>
              <a:rPr lang="en-US" dirty="0" smtClean="0"/>
              <a:t> task pane, under </a:t>
            </a:r>
            <a:r>
              <a:rPr lang="en-US" b="1" dirty="0" smtClean="0"/>
              <a:t>Modify: Fly-In</a:t>
            </a:r>
            <a:r>
              <a:rPr lang="en-US" dirty="0" smtClean="0"/>
              <a:t>, in the </a:t>
            </a:r>
            <a:r>
              <a:rPr lang="en-US" b="1" dirty="0" smtClean="0"/>
              <a:t>Direction </a:t>
            </a:r>
            <a:r>
              <a:rPr lang="en-US" dirty="0" smtClean="0"/>
              <a:t>list, select </a:t>
            </a:r>
            <a:r>
              <a:rPr lang="en-US" b="1" dirty="0" smtClean="0"/>
              <a:t>From Right</a:t>
            </a:r>
            <a:r>
              <a:rPr lang="en-US" dirty="0" smtClean="0"/>
              <a:t>.</a:t>
            </a:r>
          </a:p>
          <a:p>
            <a:pPr marL="228600" indent="-228600" eaLnBrk="1" fontAlgn="auto" hangingPunct="1">
              <a:spcBef>
                <a:spcPts val="0"/>
              </a:spcBef>
              <a:spcAft>
                <a:spcPts val="0"/>
              </a:spcAft>
              <a:buFont typeface="+mj-lt"/>
              <a:buAutoNum type="arabicPeriod"/>
              <a:defRPr/>
            </a:pPr>
            <a:r>
              <a:rPr lang="en-US" dirty="0" smtClean="0"/>
              <a:t>On the slide, select the right vertical rectangle. In the </a:t>
            </a:r>
            <a:r>
              <a:rPr lang="en-US" b="1" dirty="0" smtClean="0"/>
              <a:t>Custom</a:t>
            </a:r>
            <a:r>
              <a:rPr lang="en-US" dirty="0" smtClean="0"/>
              <a:t> </a:t>
            </a:r>
            <a:r>
              <a:rPr lang="en-US" b="1" dirty="0" smtClean="0"/>
              <a:t>Animation</a:t>
            </a:r>
            <a:r>
              <a:rPr lang="en-US" dirty="0" smtClean="0"/>
              <a:t> task pane, under </a:t>
            </a:r>
            <a:r>
              <a:rPr lang="en-US" b="1" dirty="0" smtClean="0"/>
              <a:t>Modify: Fly-In</a:t>
            </a:r>
            <a:r>
              <a:rPr lang="en-US" dirty="0" smtClean="0"/>
              <a:t>, in the </a:t>
            </a:r>
            <a:r>
              <a:rPr lang="en-US" b="1" dirty="0" smtClean="0"/>
              <a:t>Direction </a:t>
            </a:r>
            <a:r>
              <a:rPr lang="en-US" dirty="0" smtClean="0"/>
              <a:t>list, select </a:t>
            </a:r>
            <a:r>
              <a:rPr lang="en-US" b="1" dirty="0" smtClean="0"/>
              <a:t>From Left</a:t>
            </a:r>
            <a:r>
              <a:rPr lang="en-US" dirty="0" smtClean="0"/>
              <a:t>.</a:t>
            </a:r>
          </a:p>
          <a:p>
            <a:pPr marL="228600" indent="-228600" eaLnBrk="1" fontAlgn="auto" hangingPunct="1">
              <a:spcBef>
                <a:spcPts val="0"/>
              </a:spcBef>
              <a:spcAft>
                <a:spcPts val="0"/>
              </a:spcAft>
              <a:buFont typeface="+mj-lt"/>
              <a:buAutoNum type="arabicPeriod"/>
              <a:defRPr/>
            </a:pPr>
            <a:r>
              <a:rPr lang="en-US" dirty="0" smtClean="0"/>
              <a:t>On the slide, select the picture. In the </a:t>
            </a:r>
            <a:r>
              <a:rPr lang="en-US" b="1" dirty="0" smtClean="0"/>
              <a:t>Custom</a:t>
            </a:r>
            <a:r>
              <a:rPr lang="en-US" dirty="0" smtClean="0"/>
              <a:t> </a:t>
            </a:r>
            <a:r>
              <a:rPr lang="en-US" b="1" dirty="0" smtClean="0"/>
              <a:t>Animation</a:t>
            </a:r>
            <a:r>
              <a:rPr lang="en-US" dirty="0" smtClean="0"/>
              <a:t> task pane, do the following: </a:t>
            </a:r>
          </a:p>
          <a:p>
            <a:pPr marL="685800" lvl="1" indent="-228600" eaLnBrk="1" fontAlgn="auto" hangingPunct="1">
              <a:spcBef>
                <a:spcPts val="0"/>
              </a:spcBef>
              <a:spcAft>
                <a:spcPts val="0"/>
              </a:spcAft>
              <a:buFont typeface="+mj-lt"/>
              <a:buAutoNum type="arabicPeriod"/>
              <a:defRPr/>
            </a:pPr>
            <a:r>
              <a:rPr lang="en-US" dirty="0" smtClean="0"/>
              <a:t>Click </a:t>
            </a:r>
            <a:r>
              <a:rPr lang="en-US" b="1" dirty="0" smtClean="0"/>
              <a:t>Add Effect</a:t>
            </a:r>
            <a:r>
              <a:rPr lang="en-US" dirty="0" smtClean="0"/>
              <a:t>, point to </a:t>
            </a:r>
            <a:r>
              <a:rPr lang="en-US" b="1" dirty="0" smtClean="0"/>
              <a:t>Entrance</a:t>
            </a:r>
            <a:r>
              <a:rPr lang="en-US" dirty="0" smtClean="0"/>
              <a:t>, and then click </a:t>
            </a:r>
            <a:r>
              <a:rPr lang="en-US" b="1" dirty="0" smtClean="0"/>
              <a:t>More</a:t>
            </a:r>
            <a:r>
              <a:rPr lang="en-US" dirty="0" smtClean="0"/>
              <a:t> </a:t>
            </a:r>
            <a:r>
              <a:rPr lang="en-US" b="1" dirty="0" smtClean="0"/>
              <a:t>Effects</a:t>
            </a:r>
            <a:r>
              <a:rPr lang="en-US" dirty="0" smtClean="0"/>
              <a:t>. In the </a:t>
            </a:r>
            <a:r>
              <a:rPr lang="en-US" b="1" dirty="0" smtClean="0"/>
              <a:t>Add Entrance Effect</a:t>
            </a:r>
            <a:r>
              <a:rPr lang="en-US" dirty="0" smtClean="0"/>
              <a:t> dialog box, under </a:t>
            </a:r>
            <a:r>
              <a:rPr lang="en-US" b="1" dirty="0" smtClean="0"/>
              <a:t>Basic</a:t>
            </a:r>
            <a:r>
              <a:rPr lang="en-US" dirty="0" smtClean="0"/>
              <a:t>, click </a:t>
            </a:r>
            <a:r>
              <a:rPr lang="en-US" b="1" dirty="0" smtClean="0"/>
              <a:t>Box</a:t>
            </a:r>
            <a:r>
              <a:rPr lang="en-US" dirty="0" smtClean="0"/>
              <a:t>, and then click </a:t>
            </a:r>
            <a:r>
              <a:rPr lang="en-US" b="1" dirty="0" smtClean="0"/>
              <a:t>OK.</a:t>
            </a:r>
          </a:p>
          <a:p>
            <a:pPr marL="685800" lvl="1" indent="-228600" eaLnBrk="1" fontAlgn="auto" hangingPunct="1">
              <a:spcBef>
                <a:spcPts val="0"/>
              </a:spcBef>
              <a:spcAft>
                <a:spcPts val="0"/>
              </a:spcAft>
              <a:buFont typeface="+mj-lt"/>
              <a:buAutoNum type="arabicPeriod"/>
              <a:defRPr/>
            </a:pPr>
            <a:r>
              <a:rPr lang="en-US" dirty="0" smtClean="0"/>
              <a:t>Under </a:t>
            </a:r>
            <a:r>
              <a:rPr lang="en-US" b="1" dirty="0" smtClean="0"/>
              <a:t>Modify: Box</a:t>
            </a:r>
            <a:r>
              <a:rPr lang="en-US" dirty="0" smtClean="0"/>
              <a:t>, in the </a:t>
            </a:r>
            <a:r>
              <a:rPr lang="en-US" b="1" dirty="0" smtClean="0"/>
              <a:t>Start</a:t>
            </a:r>
            <a:r>
              <a:rPr lang="en-US" dirty="0" smtClean="0"/>
              <a:t> list, select </a:t>
            </a:r>
            <a:r>
              <a:rPr lang="en-US" b="1" dirty="0" smtClean="0"/>
              <a:t>With Previous</a:t>
            </a:r>
            <a:r>
              <a:rPr lang="en-US" dirty="0" smtClean="0"/>
              <a:t>.</a:t>
            </a:r>
          </a:p>
          <a:p>
            <a:pPr marL="685800" lvl="1" indent="-228600" eaLnBrk="1" fontAlgn="auto" hangingPunct="1">
              <a:spcBef>
                <a:spcPts val="0"/>
              </a:spcBef>
              <a:spcAft>
                <a:spcPts val="0"/>
              </a:spcAft>
              <a:buFont typeface="+mj-lt"/>
              <a:buAutoNum type="arabicPeriod"/>
              <a:defRPr/>
            </a:pPr>
            <a:r>
              <a:rPr lang="en-US" dirty="0" smtClean="0"/>
              <a:t>Under </a:t>
            </a:r>
            <a:r>
              <a:rPr lang="en-US" b="1" dirty="0" smtClean="0"/>
              <a:t>Modify: Box</a:t>
            </a:r>
            <a:r>
              <a:rPr lang="en-US" dirty="0" smtClean="0"/>
              <a:t>, in the </a:t>
            </a:r>
            <a:r>
              <a:rPr lang="en-US" b="1" dirty="0" smtClean="0"/>
              <a:t>Direction</a:t>
            </a:r>
            <a:r>
              <a:rPr lang="en-US" dirty="0" smtClean="0"/>
              <a:t> list, select </a:t>
            </a:r>
            <a:r>
              <a:rPr lang="en-US" b="1" dirty="0" smtClean="0"/>
              <a:t>Out</a:t>
            </a:r>
            <a:r>
              <a:rPr lang="en-US" dirty="0" smtClean="0"/>
              <a:t>.</a:t>
            </a:r>
          </a:p>
          <a:p>
            <a:pPr marL="228600" indent="-228600" eaLnBrk="1" fontAlgn="auto" hangingPunct="1">
              <a:spcBef>
                <a:spcPts val="0"/>
              </a:spcBef>
              <a:spcAft>
                <a:spcPts val="0"/>
              </a:spcAft>
              <a:buFont typeface="+mj-lt"/>
              <a:buAutoNum type="arabicPeriod"/>
              <a:defRPr/>
            </a:pPr>
            <a:r>
              <a:rPr lang="en-US" dirty="0" smtClean="0"/>
              <a:t>Also in the </a:t>
            </a:r>
            <a:r>
              <a:rPr lang="en-US" b="1" dirty="0" smtClean="0"/>
              <a:t>Custom Animation </a:t>
            </a:r>
            <a:r>
              <a:rPr lang="en-US" dirty="0" smtClean="0"/>
              <a:t>task pane, select the fifth animation effect (box effect for the picture). Click the arrow to the right of the selected effect, and then click </a:t>
            </a:r>
            <a:r>
              <a:rPr lang="en-US" b="1" dirty="0" smtClean="0"/>
              <a:t>Timing</a:t>
            </a:r>
            <a:r>
              <a:rPr lang="en-US" dirty="0" smtClean="0"/>
              <a:t>. In the </a:t>
            </a:r>
            <a:r>
              <a:rPr lang="en-US" b="1" dirty="0" smtClean="0"/>
              <a:t>Fade </a:t>
            </a:r>
            <a:r>
              <a:rPr lang="en-US" dirty="0" smtClean="0"/>
              <a:t>dialog box, on the </a:t>
            </a:r>
            <a:r>
              <a:rPr lang="en-US" b="1" dirty="0" smtClean="0"/>
              <a:t>Timing</a:t>
            </a:r>
            <a:r>
              <a:rPr lang="en-US" dirty="0" smtClean="0"/>
              <a:t> tab, do the following:</a:t>
            </a:r>
          </a:p>
          <a:p>
            <a:pPr marL="685800" lvl="1" indent="-228600" eaLnBrk="1" fontAlgn="auto" hangingPunct="1">
              <a:spcBef>
                <a:spcPts val="0"/>
              </a:spcBef>
              <a:spcAft>
                <a:spcPts val="0"/>
              </a:spcAft>
              <a:buFont typeface="Arial" pitchFamily="34" charset="0"/>
              <a:buChar char="•"/>
              <a:defRPr/>
            </a:pPr>
            <a:r>
              <a:rPr lang="en-US" dirty="0" smtClean="0"/>
              <a:t>In the </a:t>
            </a:r>
            <a:r>
              <a:rPr lang="en-US" b="1" dirty="0" smtClean="0"/>
              <a:t>Delay</a:t>
            </a:r>
            <a:r>
              <a:rPr lang="en-US" dirty="0" smtClean="0"/>
              <a:t> box, enter </a:t>
            </a:r>
            <a:r>
              <a:rPr lang="en-US" b="1" dirty="0" smtClean="0"/>
              <a:t>1.3</a:t>
            </a:r>
            <a:r>
              <a:rPr lang="en-US" dirty="0" smtClean="0"/>
              <a:t>.</a:t>
            </a:r>
          </a:p>
          <a:p>
            <a:pPr marL="685800" lvl="1" indent="-228600" eaLnBrk="1" fontAlgn="auto" hangingPunct="1">
              <a:spcBef>
                <a:spcPts val="0"/>
              </a:spcBef>
              <a:spcAft>
                <a:spcPts val="0"/>
              </a:spcAft>
              <a:buFont typeface="Arial" pitchFamily="34" charset="0"/>
              <a:buChar char="•"/>
              <a:defRPr/>
            </a:pPr>
            <a:r>
              <a:rPr lang="en-US" dirty="0" smtClean="0"/>
              <a:t>In the </a:t>
            </a:r>
            <a:r>
              <a:rPr lang="en-US" b="1" dirty="0" smtClean="0"/>
              <a:t>Speed</a:t>
            </a:r>
            <a:r>
              <a:rPr lang="en-US" dirty="0" smtClean="0"/>
              <a:t> box, enter </a:t>
            </a:r>
            <a:r>
              <a:rPr lang="en-US" b="1" dirty="0" smtClean="0"/>
              <a:t>0.7 seconds</a:t>
            </a:r>
            <a:r>
              <a:rPr lang="en-US" dirty="0" smtClean="0"/>
              <a:t>, and then click </a:t>
            </a:r>
            <a:r>
              <a:rPr lang="en-US" b="1" dirty="0" smtClean="0"/>
              <a:t>OK</a:t>
            </a:r>
            <a:r>
              <a:rPr lang="en-US" dirty="0" smtClean="0"/>
              <a:t>.</a:t>
            </a:r>
          </a:p>
          <a:p>
            <a:pPr marL="228600" indent="-228600" eaLnBrk="1" fontAlgn="auto" hangingPunct="1">
              <a:spcBef>
                <a:spcPts val="0"/>
              </a:spcBef>
              <a:spcAft>
                <a:spcPts val="0"/>
              </a:spcAft>
              <a:buFont typeface="+mj-lt"/>
              <a:buAutoNum type="arabicPeriod"/>
              <a:defRPr/>
            </a:pPr>
            <a:r>
              <a:rPr lang="en-US" dirty="0" smtClean="0"/>
              <a:t>Press and hold CTRL, and then select the four rectangles on the slide. In the </a:t>
            </a:r>
            <a:r>
              <a:rPr lang="en-US" b="1" dirty="0" smtClean="0"/>
              <a:t>Custom</a:t>
            </a:r>
            <a:r>
              <a:rPr lang="en-US" dirty="0" smtClean="0"/>
              <a:t> </a:t>
            </a:r>
            <a:r>
              <a:rPr lang="en-US" b="1" dirty="0" smtClean="0"/>
              <a:t>Animation</a:t>
            </a:r>
            <a:r>
              <a:rPr lang="en-US" dirty="0" smtClean="0"/>
              <a:t> task pane, do the following:</a:t>
            </a:r>
          </a:p>
          <a:p>
            <a:pPr marL="685800" lvl="1" indent="-228600" eaLnBrk="1" fontAlgn="auto" hangingPunct="1">
              <a:spcBef>
                <a:spcPts val="0"/>
              </a:spcBef>
              <a:spcAft>
                <a:spcPts val="0"/>
              </a:spcAft>
              <a:buFont typeface="+mj-lt"/>
              <a:buAutoNum type="arabicPeriod"/>
              <a:defRPr/>
            </a:pPr>
            <a:r>
              <a:rPr lang="en-US" dirty="0" smtClean="0"/>
              <a:t>Click </a:t>
            </a:r>
            <a:r>
              <a:rPr lang="en-US" b="1" dirty="0" smtClean="0"/>
              <a:t>Add Effect</a:t>
            </a:r>
            <a:r>
              <a:rPr lang="en-US" dirty="0" smtClean="0"/>
              <a:t>, point to </a:t>
            </a:r>
            <a:r>
              <a:rPr lang="en-US" b="1" dirty="0" smtClean="0"/>
              <a:t>Exit</a:t>
            </a:r>
            <a:r>
              <a:rPr lang="en-US" dirty="0" smtClean="0"/>
              <a:t>, and then click </a:t>
            </a:r>
            <a:r>
              <a:rPr lang="en-US" b="1" dirty="0" smtClean="0"/>
              <a:t>More</a:t>
            </a:r>
            <a:r>
              <a:rPr lang="en-US" dirty="0" smtClean="0"/>
              <a:t> </a:t>
            </a:r>
            <a:r>
              <a:rPr lang="en-US" b="1" dirty="0" smtClean="0"/>
              <a:t>Effects</a:t>
            </a:r>
            <a:r>
              <a:rPr lang="en-US" dirty="0" smtClean="0"/>
              <a:t>. In the </a:t>
            </a:r>
            <a:r>
              <a:rPr lang="en-US" b="1" dirty="0" smtClean="0"/>
              <a:t>Add Exit Effect </a:t>
            </a:r>
            <a:r>
              <a:rPr lang="en-US" dirty="0" smtClean="0"/>
              <a:t>dialog box,</a:t>
            </a:r>
            <a:r>
              <a:rPr lang="en-US" b="1" dirty="0" smtClean="0"/>
              <a:t> </a:t>
            </a:r>
            <a:r>
              <a:rPr lang="en-US" dirty="0" smtClean="0"/>
              <a:t>under </a:t>
            </a:r>
            <a:r>
              <a:rPr lang="en-US" b="1" dirty="0" smtClean="0"/>
              <a:t>Basic</a:t>
            </a:r>
            <a:r>
              <a:rPr lang="en-US" dirty="0" smtClean="0"/>
              <a:t>, click </a:t>
            </a:r>
            <a:r>
              <a:rPr lang="en-US" b="1" dirty="0" smtClean="0"/>
              <a:t>Fly Out</a:t>
            </a:r>
            <a:r>
              <a:rPr lang="en-US" dirty="0" smtClean="0"/>
              <a:t>, and then click </a:t>
            </a:r>
            <a:r>
              <a:rPr lang="en-US" b="1" dirty="0" smtClean="0"/>
              <a:t>OK</a:t>
            </a:r>
            <a:r>
              <a:rPr lang="en-US" dirty="0" smtClean="0"/>
              <a:t>.</a:t>
            </a:r>
          </a:p>
          <a:p>
            <a:pPr marL="685800" lvl="1" indent="-228600" eaLnBrk="1" fontAlgn="auto" hangingPunct="1">
              <a:spcBef>
                <a:spcPts val="0"/>
              </a:spcBef>
              <a:spcAft>
                <a:spcPts val="0"/>
              </a:spcAft>
              <a:buFont typeface="+mj-lt"/>
              <a:buAutoNum type="arabicPeriod"/>
              <a:defRPr/>
            </a:pPr>
            <a:r>
              <a:rPr lang="en-US" dirty="0" smtClean="0"/>
              <a:t>Under </a:t>
            </a:r>
            <a:r>
              <a:rPr lang="en-US" b="1" dirty="0" smtClean="0"/>
              <a:t>Modify: Fly Out</a:t>
            </a:r>
            <a:r>
              <a:rPr lang="en-US" dirty="0" smtClean="0"/>
              <a:t>, in the </a:t>
            </a:r>
            <a:r>
              <a:rPr lang="en-US" b="1" dirty="0" smtClean="0"/>
              <a:t>Start </a:t>
            </a:r>
            <a:r>
              <a:rPr lang="en-US" dirty="0" smtClean="0"/>
              <a:t>list, select </a:t>
            </a:r>
            <a:r>
              <a:rPr lang="en-US" b="1" dirty="0" smtClean="0"/>
              <a:t>With Previous</a:t>
            </a:r>
            <a:r>
              <a:rPr lang="en-US" dirty="0" smtClean="0"/>
              <a:t>.</a:t>
            </a:r>
          </a:p>
          <a:p>
            <a:pPr marL="685800" lvl="1" indent="-228600" eaLnBrk="1" fontAlgn="auto" hangingPunct="1">
              <a:spcBef>
                <a:spcPts val="0"/>
              </a:spcBef>
              <a:spcAft>
                <a:spcPts val="0"/>
              </a:spcAft>
              <a:buFont typeface="+mj-lt"/>
              <a:buAutoNum type="arabicPeriod"/>
              <a:defRPr/>
            </a:pPr>
            <a:r>
              <a:rPr lang="en-US" dirty="0" smtClean="0"/>
              <a:t>Under </a:t>
            </a:r>
            <a:r>
              <a:rPr lang="en-US" b="1" dirty="0" smtClean="0"/>
              <a:t>Modify: Fly Out</a:t>
            </a:r>
            <a:r>
              <a:rPr lang="en-US" dirty="0" smtClean="0"/>
              <a:t>, in the </a:t>
            </a:r>
            <a:r>
              <a:rPr lang="en-US" b="1" dirty="0" smtClean="0"/>
              <a:t>Speed </a:t>
            </a:r>
            <a:r>
              <a:rPr lang="en-US" dirty="0" smtClean="0"/>
              <a:t>box, select </a:t>
            </a:r>
            <a:r>
              <a:rPr lang="en-US" b="1" dirty="0" smtClean="0"/>
              <a:t>Medium</a:t>
            </a:r>
            <a:r>
              <a:rPr lang="en-US" dirty="0" smtClean="0"/>
              <a:t>. </a:t>
            </a:r>
            <a:endParaRPr lang="en-US" i="1" dirty="0" smtClean="0"/>
          </a:p>
          <a:p>
            <a:pPr marL="228600" indent="-228600" eaLnBrk="1" fontAlgn="auto" hangingPunct="1">
              <a:spcBef>
                <a:spcPts val="0"/>
              </a:spcBef>
              <a:spcAft>
                <a:spcPts val="0"/>
              </a:spcAft>
              <a:buFont typeface="+mj-lt"/>
              <a:buAutoNum type="arabicPeriod"/>
              <a:defRPr/>
            </a:pPr>
            <a:r>
              <a:rPr lang="en-US" dirty="0" smtClean="0"/>
              <a:t>Also in the </a:t>
            </a:r>
            <a:r>
              <a:rPr lang="en-US" b="1" dirty="0" smtClean="0"/>
              <a:t>Custom Animation </a:t>
            </a:r>
            <a:r>
              <a:rPr lang="en-US" dirty="0" smtClean="0"/>
              <a:t>task pane, with all four fly-out effects still selected, click the arrow to the right of the last fly-out effect, and then click </a:t>
            </a:r>
            <a:r>
              <a:rPr lang="en-US" b="1" dirty="0" smtClean="0"/>
              <a:t>Timing</a:t>
            </a:r>
            <a:r>
              <a:rPr lang="en-US" dirty="0" smtClean="0"/>
              <a:t>. In the </a:t>
            </a:r>
            <a:r>
              <a:rPr lang="en-US" b="1" dirty="0" smtClean="0"/>
              <a:t>Fly Out </a:t>
            </a:r>
            <a:r>
              <a:rPr lang="en-US" dirty="0" smtClean="0"/>
              <a:t>dialog box, on the </a:t>
            </a:r>
            <a:r>
              <a:rPr lang="en-US" b="1" dirty="0" smtClean="0"/>
              <a:t>Timing</a:t>
            </a:r>
            <a:r>
              <a:rPr lang="en-US" dirty="0" smtClean="0"/>
              <a:t> tab, in the </a:t>
            </a:r>
            <a:r>
              <a:rPr lang="en-US" b="1" dirty="0" smtClean="0"/>
              <a:t>Delay</a:t>
            </a:r>
            <a:r>
              <a:rPr lang="en-US" dirty="0" smtClean="0"/>
              <a:t> box, enter </a:t>
            </a:r>
            <a:r>
              <a:rPr lang="en-US" b="1" dirty="0" smtClean="0"/>
              <a:t>0</a:t>
            </a:r>
            <a:r>
              <a:rPr lang="en-US" dirty="0" smtClean="0"/>
              <a:t>, and then click </a:t>
            </a:r>
            <a:r>
              <a:rPr lang="en-US" b="1" dirty="0" smtClean="0"/>
              <a:t>OK</a:t>
            </a:r>
            <a:r>
              <a:rPr lang="en-US" dirty="0" smtClean="0"/>
              <a:t>.</a:t>
            </a:r>
          </a:p>
          <a:p>
            <a:pPr marL="228600" indent="-228600" eaLnBrk="1" fontAlgn="auto" hangingPunct="1">
              <a:spcBef>
                <a:spcPts val="0"/>
              </a:spcBef>
              <a:spcAft>
                <a:spcPts val="0"/>
              </a:spcAft>
              <a:buFont typeface="+mj-lt"/>
              <a:buAutoNum type="arabicPeriod"/>
              <a:defRPr/>
            </a:pPr>
            <a:r>
              <a:rPr lang="en-US" dirty="0" smtClean="0"/>
              <a:t>Also in the Custom Animation task pane, select the sixth animation effect (first fly-out effect). Under </a:t>
            </a:r>
            <a:r>
              <a:rPr lang="en-US" b="1" dirty="0" smtClean="0"/>
              <a:t>Modify: Fly Out</a:t>
            </a:r>
            <a:r>
              <a:rPr lang="en-US" dirty="0" smtClean="0"/>
              <a:t>, in the </a:t>
            </a:r>
            <a:r>
              <a:rPr lang="en-US" b="1" dirty="0" smtClean="0"/>
              <a:t>Start </a:t>
            </a:r>
            <a:r>
              <a:rPr lang="en-US" dirty="0" smtClean="0"/>
              <a:t>list, select </a:t>
            </a:r>
            <a:r>
              <a:rPr lang="en-US" b="1" dirty="0" smtClean="0"/>
              <a:t>On Click</a:t>
            </a:r>
            <a:r>
              <a:rPr lang="en-US" dirty="0" smtClean="0"/>
              <a:t>.</a:t>
            </a:r>
          </a:p>
          <a:p>
            <a:pPr marL="228600" indent="-228600" eaLnBrk="1" fontAlgn="auto" hangingPunct="1">
              <a:spcBef>
                <a:spcPts val="0"/>
              </a:spcBef>
              <a:spcAft>
                <a:spcPts val="0"/>
              </a:spcAft>
              <a:buFont typeface="+mj-lt"/>
              <a:buAutoNum type="arabicPeriod"/>
              <a:defRPr/>
            </a:pPr>
            <a:r>
              <a:rPr lang="en-US" dirty="0" smtClean="0"/>
              <a:t>On the slide, select the top horizontal rectangle. In the </a:t>
            </a:r>
            <a:r>
              <a:rPr lang="en-US" b="1" dirty="0" smtClean="0"/>
              <a:t>Custom</a:t>
            </a:r>
            <a:r>
              <a:rPr lang="en-US" dirty="0" smtClean="0"/>
              <a:t> </a:t>
            </a:r>
            <a:r>
              <a:rPr lang="en-US" b="1" dirty="0" smtClean="0"/>
              <a:t>Animation</a:t>
            </a:r>
            <a:r>
              <a:rPr lang="en-US" dirty="0" smtClean="0"/>
              <a:t> task pane, select the highlighted fly-out effect. Under </a:t>
            </a:r>
            <a:r>
              <a:rPr lang="en-US" b="1" dirty="0" smtClean="0"/>
              <a:t>Modify: Fly Out</a:t>
            </a:r>
            <a:r>
              <a:rPr lang="en-US" dirty="0" smtClean="0"/>
              <a:t>, in the </a:t>
            </a:r>
            <a:r>
              <a:rPr lang="en-US" b="1" dirty="0" smtClean="0"/>
              <a:t>Direction </a:t>
            </a:r>
            <a:r>
              <a:rPr lang="en-US" dirty="0" smtClean="0"/>
              <a:t>list, select </a:t>
            </a:r>
            <a:r>
              <a:rPr lang="en-US" b="1" dirty="0" smtClean="0"/>
              <a:t>To Bottom</a:t>
            </a:r>
            <a:r>
              <a:rPr lang="en-US" dirty="0" smtClean="0"/>
              <a:t>.</a:t>
            </a:r>
          </a:p>
          <a:p>
            <a:pPr marL="228600" indent="-228600" eaLnBrk="1" fontAlgn="auto" hangingPunct="1">
              <a:spcBef>
                <a:spcPts val="0"/>
              </a:spcBef>
              <a:spcAft>
                <a:spcPts val="0"/>
              </a:spcAft>
              <a:buFont typeface="+mj-lt"/>
              <a:buAutoNum type="arabicPeriod"/>
              <a:defRPr/>
            </a:pPr>
            <a:r>
              <a:rPr lang="en-US" dirty="0" smtClean="0"/>
              <a:t>On the slide, select the bottom horizontal rectangle. In the </a:t>
            </a:r>
            <a:r>
              <a:rPr lang="en-US" b="1" dirty="0" smtClean="0"/>
              <a:t>Custom</a:t>
            </a:r>
            <a:r>
              <a:rPr lang="en-US" dirty="0" smtClean="0"/>
              <a:t> </a:t>
            </a:r>
            <a:r>
              <a:rPr lang="en-US" b="1" dirty="0" smtClean="0"/>
              <a:t>Animation</a:t>
            </a:r>
            <a:r>
              <a:rPr lang="en-US" dirty="0" smtClean="0"/>
              <a:t> task pane, select the highlighted fly-out effect. Under </a:t>
            </a:r>
            <a:r>
              <a:rPr lang="en-US" b="1" dirty="0" smtClean="0"/>
              <a:t>Modify: Fly Out</a:t>
            </a:r>
            <a:r>
              <a:rPr lang="en-US" dirty="0" smtClean="0"/>
              <a:t>, in the </a:t>
            </a:r>
            <a:r>
              <a:rPr lang="en-US" b="1" dirty="0" smtClean="0"/>
              <a:t>Direction </a:t>
            </a:r>
            <a:r>
              <a:rPr lang="en-US" dirty="0" smtClean="0"/>
              <a:t>list, select </a:t>
            </a:r>
            <a:r>
              <a:rPr lang="en-US" b="1" dirty="0" smtClean="0"/>
              <a:t>To Top</a:t>
            </a:r>
            <a:r>
              <a:rPr lang="en-US" dirty="0" smtClean="0"/>
              <a:t>.</a:t>
            </a:r>
          </a:p>
          <a:p>
            <a:pPr marL="228600" indent="-228600" eaLnBrk="1" fontAlgn="auto" hangingPunct="1">
              <a:spcBef>
                <a:spcPts val="0"/>
              </a:spcBef>
              <a:spcAft>
                <a:spcPts val="0"/>
              </a:spcAft>
              <a:buFont typeface="+mj-lt"/>
              <a:buAutoNum type="arabicPeriod"/>
              <a:defRPr/>
            </a:pPr>
            <a:r>
              <a:rPr lang="en-US" dirty="0" smtClean="0"/>
              <a:t>On the slide, select the left vertical rectangle. In the </a:t>
            </a:r>
            <a:r>
              <a:rPr lang="en-US" b="1" dirty="0" smtClean="0"/>
              <a:t>Custom</a:t>
            </a:r>
            <a:r>
              <a:rPr lang="en-US" dirty="0" smtClean="0"/>
              <a:t> </a:t>
            </a:r>
            <a:r>
              <a:rPr lang="en-US" b="1" dirty="0" smtClean="0"/>
              <a:t>Animation</a:t>
            </a:r>
            <a:r>
              <a:rPr lang="en-US" dirty="0" smtClean="0"/>
              <a:t> task pane, select the highlighted fly-out effect. Under </a:t>
            </a:r>
            <a:r>
              <a:rPr lang="en-US" b="1" dirty="0" smtClean="0"/>
              <a:t>Modify: Fly Out</a:t>
            </a:r>
            <a:r>
              <a:rPr lang="en-US" dirty="0" smtClean="0"/>
              <a:t>, in the </a:t>
            </a:r>
            <a:r>
              <a:rPr lang="en-US" b="1" dirty="0" smtClean="0"/>
              <a:t>Direction </a:t>
            </a:r>
            <a:r>
              <a:rPr lang="en-US" dirty="0" smtClean="0"/>
              <a:t>list, select </a:t>
            </a:r>
            <a:r>
              <a:rPr lang="en-US" b="1" dirty="0" smtClean="0"/>
              <a:t>To Right</a:t>
            </a:r>
            <a:r>
              <a:rPr lang="en-US" dirty="0" smtClean="0"/>
              <a:t>.</a:t>
            </a:r>
          </a:p>
          <a:p>
            <a:pPr marL="228600" indent="-228600" eaLnBrk="1" fontAlgn="auto" hangingPunct="1">
              <a:spcBef>
                <a:spcPts val="0"/>
              </a:spcBef>
              <a:spcAft>
                <a:spcPts val="0"/>
              </a:spcAft>
              <a:buFont typeface="+mj-lt"/>
              <a:buAutoNum type="arabicPeriod"/>
              <a:defRPr/>
            </a:pPr>
            <a:r>
              <a:rPr lang="en-US" dirty="0" smtClean="0"/>
              <a:t>On the slide, select the right vertical rectangle. In the </a:t>
            </a:r>
            <a:r>
              <a:rPr lang="en-US" b="1" dirty="0" smtClean="0"/>
              <a:t>Custom</a:t>
            </a:r>
            <a:r>
              <a:rPr lang="en-US" dirty="0" smtClean="0"/>
              <a:t> </a:t>
            </a:r>
            <a:r>
              <a:rPr lang="en-US" b="1" dirty="0" smtClean="0"/>
              <a:t>Animation</a:t>
            </a:r>
            <a:r>
              <a:rPr lang="en-US" dirty="0" smtClean="0"/>
              <a:t> task pane, select the highlighted fly-out effect. Under </a:t>
            </a:r>
            <a:r>
              <a:rPr lang="en-US" b="1" dirty="0" smtClean="0"/>
              <a:t>Modify: Fly Out</a:t>
            </a:r>
            <a:r>
              <a:rPr lang="en-US" dirty="0" smtClean="0"/>
              <a:t>, in the </a:t>
            </a:r>
            <a:r>
              <a:rPr lang="en-US" b="1" dirty="0" smtClean="0"/>
              <a:t>Direction </a:t>
            </a:r>
            <a:r>
              <a:rPr lang="en-US" dirty="0" smtClean="0"/>
              <a:t>list, select </a:t>
            </a:r>
            <a:r>
              <a:rPr lang="en-US" b="1" dirty="0" smtClean="0"/>
              <a:t>To Left</a:t>
            </a:r>
            <a:r>
              <a:rPr lang="en-US" dirty="0" smtClean="0"/>
              <a:t>.</a:t>
            </a:r>
          </a:p>
          <a:p>
            <a:pPr marL="228600" indent="-228600" eaLnBrk="1" fontAlgn="auto" hangingPunct="1">
              <a:spcBef>
                <a:spcPts val="0"/>
              </a:spcBef>
              <a:spcAft>
                <a:spcPts val="0"/>
              </a:spcAft>
              <a:buFont typeface="+mj-lt"/>
              <a:buAutoNum type="arabicPeriod"/>
              <a:defRPr/>
            </a:pPr>
            <a:r>
              <a:rPr lang="en-US" dirty="0" smtClean="0"/>
              <a:t>On the slide, select the picture. In the </a:t>
            </a:r>
            <a:r>
              <a:rPr lang="en-US" b="1" dirty="0" smtClean="0"/>
              <a:t>Custom</a:t>
            </a:r>
            <a:r>
              <a:rPr lang="en-US" dirty="0" smtClean="0"/>
              <a:t> </a:t>
            </a:r>
            <a:r>
              <a:rPr lang="en-US" b="1" dirty="0" smtClean="0"/>
              <a:t>Animation</a:t>
            </a:r>
            <a:r>
              <a:rPr lang="en-US" dirty="0" smtClean="0"/>
              <a:t> task pane, do the following:</a:t>
            </a:r>
          </a:p>
          <a:p>
            <a:pPr marL="685800" lvl="1" indent="-228600" eaLnBrk="1" fontAlgn="auto" hangingPunct="1">
              <a:spcBef>
                <a:spcPts val="0"/>
              </a:spcBef>
              <a:spcAft>
                <a:spcPts val="0"/>
              </a:spcAft>
              <a:buFont typeface="+mj-lt"/>
              <a:buAutoNum type="arabicPeriod"/>
              <a:defRPr/>
            </a:pPr>
            <a:r>
              <a:rPr lang="en-US" dirty="0" smtClean="0"/>
              <a:t>Click </a:t>
            </a:r>
            <a:r>
              <a:rPr lang="en-US" b="1" dirty="0" smtClean="0"/>
              <a:t>Add Effect</a:t>
            </a:r>
            <a:r>
              <a:rPr lang="en-US" dirty="0" smtClean="0"/>
              <a:t>, point to </a:t>
            </a:r>
            <a:r>
              <a:rPr lang="en-US" b="1" dirty="0" smtClean="0"/>
              <a:t>Exit</a:t>
            </a:r>
            <a:r>
              <a:rPr lang="en-US" dirty="0" smtClean="0"/>
              <a:t>, and then click </a:t>
            </a:r>
            <a:r>
              <a:rPr lang="en-US" b="1" dirty="0" smtClean="0"/>
              <a:t>More</a:t>
            </a:r>
            <a:r>
              <a:rPr lang="en-US" dirty="0" smtClean="0"/>
              <a:t> </a:t>
            </a:r>
            <a:r>
              <a:rPr lang="en-US" b="1" dirty="0" smtClean="0"/>
              <a:t>Effects</a:t>
            </a:r>
            <a:r>
              <a:rPr lang="en-US" dirty="0" smtClean="0"/>
              <a:t>. In the </a:t>
            </a:r>
            <a:r>
              <a:rPr lang="en-US" b="1" dirty="0" smtClean="0"/>
              <a:t>Add Exit Effect</a:t>
            </a:r>
            <a:r>
              <a:rPr lang="en-US" dirty="0" smtClean="0"/>
              <a:t> dialog box, under </a:t>
            </a:r>
            <a:r>
              <a:rPr lang="en-US" b="1" dirty="0" smtClean="0"/>
              <a:t>Basic</a:t>
            </a:r>
            <a:r>
              <a:rPr lang="en-US" dirty="0" smtClean="0"/>
              <a:t>, click </a:t>
            </a:r>
            <a:r>
              <a:rPr lang="en-US" b="1" dirty="0" smtClean="0"/>
              <a:t>Box</a:t>
            </a:r>
            <a:r>
              <a:rPr lang="en-US" dirty="0" smtClean="0"/>
              <a:t>, and then click </a:t>
            </a:r>
            <a:r>
              <a:rPr lang="en-US" b="1" dirty="0" smtClean="0"/>
              <a:t>OK</a:t>
            </a:r>
            <a:r>
              <a:rPr lang="en-US" dirty="0" smtClean="0"/>
              <a:t>.</a:t>
            </a:r>
          </a:p>
          <a:p>
            <a:pPr marL="685800" lvl="1" indent="-228600" eaLnBrk="1" fontAlgn="auto" hangingPunct="1">
              <a:spcBef>
                <a:spcPts val="0"/>
              </a:spcBef>
              <a:spcAft>
                <a:spcPts val="0"/>
              </a:spcAft>
              <a:buFont typeface="+mj-lt"/>
              <a:buAutoNum type="arabicPeriod"/>
              <a:defRPr/>
            </a:pPr>
            <a:r>
              <a:rPr lang="en-US" dirty="0" smtClean="0"/>
              <a:t>Under </a:t>
            </a:r>
            <a:r>
              <a:rPr lang="en-US" b="1" dirty="0" smtClean="0"/>
              <a:t>Modify: Box</a:t>
            </a:r>
            <a:r>
              <a:rPr lang="en-US" dirty="0" smtClean="0"/>
              <a:t>, in the </a:t>
            </a:r>
            <a:r>
              <a:rPr lang="en-US" b="1" dirty="0" smtClean="0"/>
              <a:t>Start </a:t>
            </a:r>
            <a:r>
              <a:rPr lang="en-US" dirty="0" smtClean="0"/>
              <a:t>list, select </a:t>
            </a:r>
            <a:r>
              <a:rPr lang="en-US" b="1" dirty="0" smtClean="0"/>
              <a:t>With Previous</a:t>
            </a:r>
            <a:r>
              <a:rPr lang="en-US" dirty="0" smtClean="0"/>
              <a:t>.</a:t>
            </a:r>
            <a:endParaRPr lang="en-US" b="1" dirty="0" smtClean="0"/>
          </a:p>
          <a:p>
            <a:pPr marL="685800" lvl="1" indent="-228600" eaLnBrk="1" fontAlgn="auto" hangingPunct="1">
              <a:spcBef>
                <a:spcPts val="0"/>
              </a:spcBef>
              <a:spcAft>
                <a:spcPts val="0"/>
              </a:spcAft>
              <a:buFont typeface="+mj-lt"/>
              <a:buAutoNum type="arabicPeriod"/>
              <a:defRPr/>
            </a:pPr>
            <a:r>
              <a:rPr lang="en-US" dirty="0" smtClean="0"/>
              <a:t>Under </a:t>
            </a:r>
            <a:r>
              <a:rPr lang="en-US" b="1" dirty="0" smtClean="0"/>
              <a:t>Modify: Box</a:t>
            </a:r>
            <a:r>
              <a:rPr lang="en-US" dirty="0" smtClean="0"/>
              <a:t>, in the </a:t>
            </a:r>
            <a:r>
              <a:rPr lang="en-US" b="1" dirty="0" smtClean="0"/>
              <a:t>Direction </a:t>
            </a:r>
            <a:r>
              <a:rPr lang="en-US" dirty="0" smtClean="0"/>
              <a:t>list, select </a:t>
            </a:r>
            <a:r>
              <a:rPr lang="en-US" b="1" dirty="0" smtClean="0"/>
              <a:t>In</a:t>
            </a:r>
            <a:r>
              <a:rPr lang="en-US" dirty="0" smtClean="0"/>
              <a:t>.</a:t>
            </a:r>
            <a:endParaRPr lang="en-US" i="1" dirty="0" smtClean="0"/>
          </a:p>
          <a:p>
            <a:pPr marL="228600" indent="-228600" eaLnBrk="1" fontAlgn="auto" hangingPunct="1">
              <a:spcBef>
                <a:spcPts val="0"/>
              </a:spcBef>
              <a:spcAft>
                <a:spcPts val="0"/>
              </a:spcAft>
              <a:buFont typeface="+mj-lt"/>
              <a:buAutoNum type="arabicPeriod"/>
              <a:defRPr/>
            </a:pPr>
            <a:r>
              <a:rPr lang="en-US" dirty="0" smtClean="0"/>
              <a:t>Click the arrow to the right of the ninth animation effect (box effect for the picture), and then click </a:t>
            </a:r>
            <a:r>
              <a:rPr lang="en-US" b="1" dirty="0" smtClean="0"/>
              <a:t>Timing</a:t>
            </a:r>
            <a:r>
              <a:rPr lang="en-US" dirty="0" smtClean="0"/>
              <a:t>. In the </a:t>
            </a:r>
            <a:r>
              <a:rPr lang="en-US" b="1" dirty="0" smtClean="0"/>
              <a:t>Box</a:t>
            </a:r>
            <a:r>
              <a:rPr lang="en-US" dirty="0" smtClean="0"/>
              <a:t> dialog box, on the </a:t>
            </a:r>
            <a:r>
              <a:rPr lang="en-US" b="1" dirty="0" smtClean="0"/>
              <a:t>Timing</a:t>
            </a:r>
            <a:r>
              <a:rPr lang="en-US" dirty="0" smtClean="0"/>
              <a:t> tab, do the following:</a:t>
            </a:r>
          </a:p>
          <a:p>
            <a:pPr marL="685800" lvl="1" indent="-228600" eaLnBrk="1" fontAlgn="auto" hangingPunct="1">
              <a:spcBef>
                <a:spcPts val="0"/>
              </a:spcBef>
              <a:spcAft>
                <a:spcPts val="0"/>
              </a:spcAft>
              <a:buFont typeface="Arial" pitchFamily="34" charset="0"/>
              <a:buChar char="•"/>
              <a:defRPr/>
            </a:pPr>
            <a:r>
              <a:rPr lang="en-US" dirty="0" smtClean="0"/>
              <a:t>In the </a:t>
            </a:r>
            <a:r>
              <a:rPr lang="en-US" b="1" dirty="0" smtClean="0"/>
              <a:t>Delay</a:t>
            </a:r>
            <a:r>
              <a:rPr lang="en-US" dirty="0" smtClean="0"/>
              <a:t> box, enter </a:t>
            </a:r>
            <a:r>
              <a:rPr lang="en-US" b="1" dirty="0" smtClean="0"/>
              <a:t>0</a:t>
            </a:r>
            <a:r>
              <a:rPr lang="en-US" dirty="0" smtClean="0"/>
              <a:t>.</a:t>
            </a:r>
          </a:p>
          <a:p>
            <a:pPr marL="685800" lvl="1" indent="-228600" eaLnBrk="1" fontAlgn="auto" hangingPunct="1">
              <a:spcBef>
                <a:spcPts val="0"/>
              </a:spcBef>
              <a:spcAft>
                <a:spcPts val="0"/>
              </a:spcAft>
              <a:buFont typeface="Arial" pitchFamily="34" charset="0"/>
              <a:buChar char="•"/>
              <a:defRPr/>
            </a:pPr>
            <a:r>
              <a:rPr lang="en-US" dirty="0" smtClean="0"/>
              <a:t>In the </a:t>
            </a:r>
            <a:r>
              <a:rPr lang="en-US" b="1" dirty="0" smtClean="0"/>
              <a:t>Speed</a:t>
            </a:r>
            <a:r>
              <a:rPr lang="en-US" dirty="0" smtClean="0"/>
              <a:t> box, enter </a:t>
            </a:r>
            <a:r>
              <a:rPr lang="en-US" b="1" dirty="0" smtClean="0"/>
              <a:t>0.7 seconds</a:t>
            </a:r>
            <a:r>
              <a:rPr lang="en-US" dirty="0" smtClean="0"/>
              <a:t>, and then click </a:t>
            </a:r>
            <a:r>
              <a:rPr lang="en-US" b="1" dirty="0" smtClean="0"/>
              <a:t>OK</a:t>
            </a:r>
            <a:r>
              <a:rPr lang="en-US" dirty="0" smtClean="0"/>
              <a:t>.</a:t>
            </a:r>
            <a:endParaRPr lang="en-US" i="1" dirty="0" smtClean="0"/>
          </a:p>
          <a:p>
            <a:pPr eaLnBrk="1" fontAlgn="auto" hangingPunct="1">
              <a:spcBef>
                <a:spcPts val="0"/>
              </a:spcBef>
              <a:spcAft>
                <a:spcPts val="0"/>
              </a:spcAft>
              <a:defRPr/>
            </a:pPr>
            <a:endParaRPr lang="en-US" dirty="0" smtClean="0"/>
          </a:p>
          <a:p>
            <a:pPr eaLnBrk="1" fontAlgn="auto" hangingPunct="1">
              <a:spcBef>
                <a:spcPts val="0"/>
              </a:spcBef>
              <a:spcAft>
                <a:spcPts val="0"/>
              </a:spcAft>
              <a:defRPr/>
            </a:pPr>
            <a:endParaRPr lang="en-US" dirty="0" smtClean="0"/>
          </a:p>
          <a:p>
            <a:pPr eaLnBrk="1" fontAlgn="auto" hangingPunct="1">
              <a:spcBef>
                <a:spcPts val="0"/>
              </a:spcBef>
              <a:spcAft>
                <a:spcPts val="0"/>
              </a:spcAft>
              <a:defRPr/>
            </a:pPr>
            <a:r>
              <a:rPr lang="en-US" dirty="0" smtClean="0"/>
              <a:t>To reproduce the background effects on this slide, do the following:</a:t>
            </a:r>
          </a:p>
          <a:p>
            <a:pPr marL="228600" indent="-228600" eaLnBrk="1" fontAlgn="auto" hangingPunct="1">
              <a:spcBef>
                <a:spcPts val="0"/>
              </a:spcBef>
              <a:spcAft>
                <a:spcPts val="0"/>
              </a:spcAft>
              <a:buFont typeface="+mj-lt"/>
              <a:buAutoNum type="arabicPeriod"/>
              <a:defRPr/>
            </a:pPr>
            <a:r>
              <a:rPr lang="en-US" dirty="0" smtClean="0"/>
              <a:t>Right-click the slide background area, and then click </a:t>
            </a:r>
            <a:r>
              <a:rPr lang="en-US" b="1" dirty="0" smtClean="0"/>
              <a:t>Format Background</a:t>
            </a:r>
            <a:r>
              <a:rPr lang="en-US" dirty="0" smtClean="0"/>
              <a:t>. In the </a:t>
            </a:r>
            <a:r>
              <a:rPr lang="en-US" b="1" dirty="0" smtClean="0"/>
              <a:t>Format Background </a:t>
            </a:r>
            <a:r>
              <a:rPr lang="en-US" dirty="0" smtClean="0"/>
              <a:t>dialog box, click </a:t>
            </a:r>
            <a:r>
              <a:rPr lang="en-US" b="1" dirty="0" smtClean="0"/>
              <a:t>Fill</a:t>
            </a:r>
            <a:r>
              <a:rPr lang="en-US" dirty="0" smtClean="0"/>
              <a:t> in the left pane, select </a:t>
            </a:r>
            <a:r>
              <a:rPr lang="en-US" b="1" dirty="0" smtClean="0"/>
              <a:t>Gradient fill</a:t>
            </a:r>
            <a:r>
              <a:rPr lang="en-US" dirty="0" smtClean="0"/>
              <a:t> in the </a:t>
            </a:r>
            <a:r>
              <a:rPr lang="en-US" b="1" dirty="0" smtClean="0"/>
              <a:t>Fill</a:t>
            </a:r>
            <a:r>
              <a:rPr lang="en-US" dirty="0" smtClean="0"/>
              <a:t> pane, and then do the following:</a:t>
            </a:r>
          </a:p>
          <a:p>
            <a:pPr marL="685800" lvl="1" indent="-228600" eaLnBrk="1" fontAlgn="auto" hangingPunct="1">
              <a:spcBef>
                <a:spcPts val="0"/>
              </a:spcBef>
              <a:spcAft>
                <a:spcPts val="0"/>
              </a:spcAft>
              <a:buFont typeface="Arial" pitchFamily="34" charset="0"/>
              <a:buChar char="•"/>
              <a:defRPr/>
            </a:pPr>
            <a:r>
              <a:rPr lang="en-US" dirty="0" smtClean="0"/>
              <a:t>In the </a:t>
            </a:r>
            <a:r>
              <a:rPr lang="en-US" b="1" dirty="0" smtClean="0"/>
              <a:t>Type</a:t>
            </a:r>
            <a:r>
              <a:rPr lang="en-US" dirty="0" smtClean="0"/>
              <a:t> list, select </a:t>
            </a:r>
            <a:r>
              <a:rPr lang="en-US" b="1" dirty="0" smtClean="0"/>
              <a:t>Linear</a:t>
            </a:r>
            <a:r>
              <a:rPr lang="en-US" dirty="0" smtClean="0"/>
              <a:t>.</a:t>
            </a:r>
          </a:p>
          <a:p>
            <a:pPr marL="685800" lvl="1" indent="-228600" eaLnBrk="1" fontAlgn="auto" hangingPunct="1">
              <a:spcBef>
                <a:spcPts val="0"/>
              </a:spcBef>
              <a:spcAft>
                <a:spcPts val="0"/>
              </a:spcAft>
              <a:buFont typeface="Arial" pitchFamily="34" charset="0"/>
              <a:buChar char="•"/>
              <a:defRPr/>
            </a:pPr>
            <a:r>
              <a:rPr lang="en-US" dirty="0" smtClean="0"/>
              <a:t>Click the button next to </a:t>
            </a:r>
            <a:r>
              <a:rPr lang="en-US" b="1" dirty="0" smtClean="0"/>
              <a:t>Direction</a:t>
            </a:r>
            <a:r>
              <a:rPr lang="en-US" dirty="0" smtClean="0"/>
              <a:t>, and then click </a:t>
            </a:r>
            <a:r>
              <a:rPr lang="en-US" b="1" dirty="0" smtClean="0"/>
              <a:t>Linear Down </a:t>
            </a:r>
            <a:r>
              <a:rPr lang="en-US" dirty="0" smtClean="0"/>
              <a:t>(first row, second option from the left).</a:t>
            </a:r>
            <a:endParaRPr lang="en-US" b="1" dirty="0" smtClean="0"/>
          </a:p>
          <a:p>
            <a:pPr marL="685800" lvl="1" indent="-228600" eaLnBrk="1" fontAlgn="auto" hangingPunct="1">
              <a:spcBef>
                <a:spcPts val="0"/>
              </a:spcBef>
              <a:spcAft>
                <a:spcPts val="0"/>
              </a:spcAft>
              <a:buFont typeface="Arial" pitchFamily="34" charset="0"/>
              <a:buChar char="•"/>
              <a:defRPr/>
            </a:pPr>
            <a:r>
              <a:rPr lang="en-US" dirty="0" smtClean="0"/>
              <a:t>Under </a:t>
            </a:r>
            <a:r>
              <a:rPr lang="en-US" b="1" dirty="0" smtClean="0"/>
              <a:t>Gradient stops</a:t>
            </a:r>
            <a:r>
              <a:rPr lang="en-US" dirty="0" smtClean="0"/>
              <a:t>, click </a:t>
            </a:r>
            <a:r>
              <a:rPr lang="en-US" b="1" dirty="0" smtClean="0"/>
              <a:t>Add</a:t>
            </a:r>
            <a:r>
              <a:rPr lang="en-US" dirty="0" smtClean="0"/>
              <a:t> or </a:t>
            </a:r>
            <a:r>
              <a:rPr lang="en-US" b="1" dirty="0" smtClean="0"/>
              <a:t>Remove</a:t>
            </a:r>
            <a:r>
              <a:rPr lang="en-US" dirty="0" smtClean="0"/>
              <a:t> until two stops appear in the drop-down list.</a:t>
            </a:r>
          </a:p>
          <a:p>
            <a:pPr marL="228600" indent="-228600" eaLnBrk="1" fontAlgn="auto" hangingPunct="1">
              <a:spcBef>
                <a:spcPts val="0"/>
              </a:spcBef>
              <a:spcAft>
                <a:spcPts val="0"/>
              </a:spcAft>
              <a:buFont typeface="+mj-lt"/>
              <a:buAutoNum type="arabicPeriod"/>
              <a:defRPr/>
            </a:pPr>
            <a:r>
              <a:rPr lang="en-US" dirty="0" smtClean="0"/>
              <a:t>Also under </a:t>
            </a:r>
            <a:r>
              <a:rPr lang="en-US" b="1" dirty="0" smtClean="0"/>
              <a:t>Gradient stops</a:t>
            </a:r>
            <a:r>
              <a:rPr lang="en-US" dirty="0" smtClean="0"/>
              <a:t>, customize the gradient stops as follows:</a:t>
            </a:r>
          </a:p>
          <a:p>
            <a:pPr marL="685800" lvl="1" indent="-228600" eaLnBrk="1" fontAlgn="auto" hangingPunct="1">
              <a:spcBef>
                <a:spcPts val="0"/>
              </a:spcBef>
              <a:spcAft>
                <a:spcPts val="0"/>
              </a:spcAft>
              <a:buFont typeface="Arial" pitchFamily="34" charset="0"/>
              <a:buChar char="•"/>
              <a:defRPr/>
            </a:pPr>
            <a:r>
              <a:rPr lang="en-US" dirty="0" smtClean="0"/>
              <a:t>Select </a:t>
            </a:r>
            <a:r>
              <a:rPr lang="en-US" b="1" dirty="0" smtClean="0"/>
              <a:t>Stop 1 </a:t>
            </a:r>
            <a:r>
              <a:rPr lang="en-US" dirty="0" smtClean="0"/>
              <a:t>from the list, and then do the following:</a:t>
            </a:r>
          </a:p>
          <a:p>
            <a:pPr marL="1143000" lvl="2" indent="-228600" eaLnBrk="1" fontAlgn="auto" hangingPunct="1">
              <a:spcBef>
                <a:spcPts val="0"/>
              </a:spcBef>
              <a:spcAft>
                <a:spcPts val="0"/>
              </a:spcAft>
              <a:buFont typeface="Arial" pitchFamily="34" charset="0"/>
              <a:buChar char="•"/>
              <a:defRPr/>
            </a:pPr>
            <a:r>
              <a:rPr lang="en-US" dirty="0" smtClean="0"/>
              <a:t>In the </a:t>
            </a:r>
            <a:r>
              <a:rPr lang="en-US" b="1" dirty="0" smtClean="0"/>
              <a:t>Stop position </a:t>
            </a:r>
            <a:r>
              <a:rPr lang="en-US" dirty="0" smtClean="0"/>
              <a:t>box, enter </a:t>
            </a:r>
            <a:r>
              <a:rPr lang="en-US" b="1" dirty="0" smtClean="0"/>
              <a:t>46%</a:t>
            </a:r>
            <a:r>
              <a:rPr lang="en-US" dirty="0" smtClean="0"/>
              <a:t>.</a:t>
            </a:r>
          </a:p>
          <a:p>
            <a:pPr marL="1143000" lvl="2" indent="-228600" eaLnBrk="1" fontAlgn="auto" hangingPunct="1">
              <a:spcBef>
                <a:spcPts val="0"/>
              </a:spcBef>
              <a:spcAft>
                <a:spcPts val="0"/>
              </a:spcAft>
              <a:buFont typeface="Arial" pitchFamily="34" charset="0"/>
              <a:buChar char="•"/>
              <a:defRPr/>
            </a:pPr>
            <a:r>
              <a:rPr lang="en-US" dirty="0" smtClean="0"/>
              <a:t>Click the button next to </a:t>
            </a:r>
            <a:r>
              <a:rPr lang="en-US" b="1" dirty="0" smtClean="0"/>
              <a:t>Color</a:t>
            </a:r>
            <a:r>
              <a:rPr lang="en-US" dirty="0" smtClean="0"/>
              <a:t>, and then under </a:t>
            </a:r>
            <a:r>
              <a:rPr lang="en-US" b="1" dirty="0" smtClean="0"/>
              <a:t>Theme Colors</a:t>
            </a:r>
            <a:r>
              <a:rPr lang="en-US" dirty="0" smtClean="0"/>
              <a:t> click </a:t>
            </a:r>
            <a:r>
              <a:rPr lang="en-US" b="1" dirty="0" smtClean="0"/>
              <a:t>White, Background 1 </a:t>
            </a:r>
            <a:r>
              <a:rPr lang="en-US" dirty="0" smtClean="0"/>
              <a:t>(first row, first option from the left).</a:t>
            </a:r>
          </a:p>
          <a:p>
            <a:pPr marL="685800" lvl="1" indent="-228600" eaLnBrk="1" fontAlgn="auto" hangingPunct="1">
              <a:spcBef>
                <a:spcPts val="0"/>
              </a:spcBef>
              <a:spcAft>
                <a:spcPts val="0"/>
              </a:spcAft>
              <a:buFont typeface="Arial" pitchFamily="34" charset="0"/>
              <a:buChar char="•"/>
              <a:defRPr/>
            </a:pPr>
            <a:r>
              <a:rPr lang="en-US" dirty="0" smtClean="0"/>
              <a:t>Select </a:t>
            </a:r>
            <a:r>
              <a:rPr lang="en-US" b="1" dirty="0" smtClean="0"/>
              <a:t>Stop 2 </a:t>
            </a:r>
            <a:r>
              <a:rPr lang="en-US" dirty="0" smtClean="0"/>
              <a:t>from the list, and then do the following: </a:t>
            </a:r>
          </a:p>
          <a:p>
            <a:pPr marL="1143000" lvl="2" indent="-228600" eaLnBrk="1" fontAlgn="auto" hangingPunct="1">
              <a:spcBef>
                <a:spcPts val="0"/>
              </a:spcBef>
              <a:spcAft>
                <a:spcPts val="0"/>
              </a:spcAft>
              <a:buFont typeface="Arial" pitchFamily="34" charset="0"/>
              <a:buChar char="•"/>
              <a:defRPr/>
            </a:pPr>
            <a:r>
              <a:rPr lang="en-US" dirty="0" smtClean="0"/>
              <a:t>In the </a:t>
            </a:r>
            <a:r>
              <a:rPr lang="en-US" b="1" dirty="0" smtClean="0"/>
              <a:t>Stop position </a:t>
            </a:r>
            <a:r>
              <a:rPr lang="en-US" dirty="0" smtClean="0"/>
              <a:t>box, enter </a:t>
            </a:r>
            <a:r>
              <a:rPr lang="en-US" b="1" dirty="0" smtClean="0"/>
              <a:t>100%</a:t>
            </a:r>
            <a:r>
              <a:rPr lang="en-US" dirty="0" smtClean="0"/>
              <a:t>.</a:t>
            </a:r>
          </a:p>
          <a:p>
            <a:pPr marL="1143000" lvl="2" indent="-228600" eaLnBrk="1" fontAlgn="auto" hangingPunct="1">
              <a:spcBef>
                <a:spcPts val="0"/>
              </a:spcBef>
              <a:spcAft>
                <a:spcPts val="0"/>
              </a:spcAft>
              <a:buFont typeface="Arial" pitchFamily="34" charset="0"/>
              <a:buChar char="•"/>
              <a:defRPr/>
            </a:pPr>
            <a:r>
              <a:rPr lang="en-US" dirty="0" smtClean="0"/>
              <a:t>Click the button next to </a:t>
            </a:r>
            <a:r>
              <a:rPr lang="en-US" b="1" dirty="0" smtClean="0"/>
              <a:t>Color</a:t>
            </a:r>
            <a:r>
              <a:rPr lang="en-US" dirty="0" smtClean="0"/>
              <a:t>, and then under </a:t>
            </a:r>
            <a:r>
              <a:rPr lang="en-US" b="1" dirty="0" smtClean="0"/>
              <a:t>Theme Colors</a:t>
            </a:r>
            <a:r>
              <a:rPr lang="en-US" dirty="0" smtClean="0"/>
              <a:t> click </a:t>
            </a:r>
            <a:r>
              <a:rPr lang="en-US" b="1" dirty="0" smtClean="0"/>
              <a:t>Blue, Accent 1, Lighter 60% </a:t>
            </a:r>
            <a:r>
              <a:rPr lang="en-US" dirty="0" smtClean="0"/>
              <a:t>(third row, fifth option from the left).</a:t>
            </a:r>
          </a:p>
          <a:p>
            <a:pPr eaLnBrk="1" fontAlgn="auto" hangingPunct="1">
              <a:lnSpc>
                <a:spcPct val="90000"/>
              </a:lnSpc>
              <a:spcBef>
                <a:spcPts val="0"/>
              </a:spcBef>
              <a:spcAft>
                <a:spcPts val="600"/>
              </a:spcAft>
              <a:defRPr/>
            </a:pPr>
            <a:endParaRPr lang="en-US" sz="1400" dirty="0" smtClean="0"/>
          </a:p>
        </p:txBody>
      </p:sp>
    </p:spTree>
  </p:cSld>
  <p:clrMapOvr>
    <a:masterClrMapping/>
  </p:clrMapOvr>
</p:notes>
</file>

<file path=ppt/notesSlides/notesSlide4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681" name="Slide Image Placeholder 1"/>
          <p:cNvSpPr>
            <a:spLocks noGrp="1" noRot="1" noChangeAspect="1" noTextEdit="1"/>
          </p:cNvSpPr>
          <p:nvPr>
            <p:ph type="sldImg"/>
          </p:nvPr>
        </p:nvSpPr>
        <p:spPr bwMode="auto">
          <a:xfrm>
            <a:off x="536575" y="503238"/>
            <a:ext cx="3140075" cy="2354262"/>
          </a:xfrm>
          <a:noFill/>
          <a:ln>
            <a:solidFill>
              <a:srgbClr val="000000"/>
            </a:solidFill>
            <a:miter lim="800000"/>
            <a:headEnd/>
            <a:tailEnd/>
          </a:ln>
        </p:spPr>
      </p:sp>
      <p:sp>
        <p:nvSpPr>
          <p:cNvPr id="3" name="Notes Placeholder 2"/>
          <p:cNvSpPr>
            <a:spLocks noGrp="1"/>
          </p:cNvSpPr>
          <p:nvPr>
            <p:ph type="body" idx="1"/>
          </p:nvPr>
        </p:nvSpPr>
        <p:spPr/>
        <p:txBody>
          <a:bodyPr/>
          <a:lstStyle/>
          <a:p>
            <a:pPr eaLnBrk="1" fontAlgn="auto" hangingPunct="1">
              <a:spcBef>
                <a:spcPts val="0"/>
              </a:spcBef>
              <a:spcAft>
                <a:spcPts val="0"/>
              </a:spcAft>
              <a:defRPr/>
            </a:pPr>
            <a:r>
              <a:rPr lang="en-US" sz="1400" b="1" dirty="0" smtClean="0"/>
              <a:t>Custom animation effects: fly in and box out</a:t>
            </a:r>
          </a:p>
          <a:p>
            <a:pPr eaLnBrk="1" fontAlgn="auto" hangingPunct="1">
              <a:spcBef>
                <a:spcPts val="0"/>
              </a:spcBef>
              <a:spcAft>
                <a:spcPts val="0"/>
              </a:spcAft>
              <a:defRPr/>
            </a:pPr>
            <a:r>
              <a:rPr lang="en-US" sz="1400" dirty="0" smtClean="0"/>
              <a:t>(Intermediate)</a:t>
            </a:r>
          </a:p>
          <a:p>
            <a:pPr eaLnBrk="1" fontAlgn="auto" hangingPunct="1">
              <a:spcBef>
                <a:spcPts val="0"/>
              </a:spcBef>
              <a:spcAft>
                <a:spcPts val="0"/>
              </a:spcAft>
              <a:defRPr/>
            </a:pPr>
            <a:endParaRPr lang="en-US" dirty="0" smtClean="0"/>
          </a:p>
          <a:p>
            <a:pPr eaLnBrk="1" fontAlgn="auto" hangingPunct="1">
              <a:spcBef>
                <a:spcPts val="0"/>
              </a:spcBef>
              <a:spcAft>
                <a:spcPts val="0"/>
              </a:spcAft>
              <a:defRPr/>
            </a:pPr>
            <a:endParaRPr lang="en-US" dirty="0" smtClean="0"/>
          </a:p>
          <a:p>
            <a:pPr eaLnBrk="1" fontAlgn="auto" hangingPunct="1">
              <a:spcBef>
                <a:spcPts val="0"/>
              </a:spcBef>
              <a:spcAft>
                <a:spcPts val="0"/>
              </a:spcAft>
              <a:defRPr/>
            </a:pPr>
            <a:r>
              <a:rPr lang="en-US" b="1" dirty="0" smtClean="0"/>
              <a:t>Tip</a:t>
            </a:r>
            <a:r>
              <a:rPr lang="en-US" dirty="0" smtClean="0"/>
              <a:t>: For best results when reproducing the picture effect on this slide, you may want to use the </a:t>
            </a:r>
            <a:r>
              <a:rPr lang="en-US" b="1" dirty="0" smtClean="0"/>
              <a:t>Snap objects to other objects</a:t>
            </a:r>
            <a:r>
              <a:rPr lang="en-US" dirty="0" smtClean="0"/>
              <a:t> feature. To do so, right-click the slide background and then click </a:t>
            </a:r>
            <a:r>
              <a:rPr lang="en-US" b="1" dirty="0" smtClean="0"/>
              <a:t>Grid and Guides</a:t>
            </a:r>
            <a:r>
              <a:rPr lang="en-US" dirty="0" smtClean="0"/>
              <a:t>. Under </a:t>
            </a:r>
            <a:r>
              <a:rPr lang="en-US" b="1" dirty="0" smtClean="0"/>
              <a:t>Snap to</a:t>
            </a:r>
            <a:r>
              <a:rPr lang="en-US" dirty="0" smtClean="0"/>
              <a:t>, select </a:t>
            </a:r>
            <a:r>
              <a:rPr lang="en-US" b="1" dirty="0" smtClean="0"/>
              <a:t>Snap objects to other objects</a:t>
            </a:r>
            <a:r>
              <a:rPr lang="en-US" dirty="0" smtClean="0"/>
              <a:t>.</a:t>
            </a:r>
          </a:p>
          <a:p>
            <a:pPr eaLnBrk="1" fontAlgn="auto" hangingPunct="1">
              <a:spcBef>
                <a:spcPts val="0"/>
              </a:spcBef>
              <a:spcAft>
                <a:spcPts val="0"/>
              </a:spcAft>
              <a:defRPr/>
            </a:pPr>
            <a:endParaRPr lang="en-US" dirty="0" smtClean="0"/>
          </a:p>
          <a:p>
            <a:pPr eaLnBrk="1" fontAlgn="auto" hangingPunct="1">
              <a:spcBef>
                <a:spcPts val="0"/>
              </a:spcBef>
              <a:spcAft>
                <a:spcPts val="0"/>
              </a:spcAft>
              <a:defRPr/>
            </a:pPr>
            <a:endParaRPr lang="en-US" dirty="0" smtClean="0"/>
          </a:p>
          <a:p>
            <a:pPr eaLnBrk="1" fontAlgn="auto" hangingPunct="1">
              <a:spcBef>
                <a:spcPts val="0"/>
              </a:spcBef>
              <a:spcAft>
                <a:spcPts val="0"/>
              </a:spcAft>
              <a:defRPr/>
            </a:pPr>
            <a:r>
              <a:rPr lang="en-US" dirty="0" smtClean="0"/>
              <a:t>To reproduce the picture effects on this slide, do the following:</a:t>
            </a:r>
            <a:endParaRPr lang="en-US" b="1" dirty="0" smtClean="0"/>
          </a:p>
          <a:p>
            <a:pPr marL="228600" indent="-228600" eaLnBrk="1" fontAlgn="auto" hangingPunct="1">
              <a:spcBef>
                <a:spcPts val="0"/>
              </a:spcBef>
              <a:spcAft>
                <a:spcPts val="0"/>
              </a:spcAft>
              <a:buFont typeface="+mj-lt"/>
              <a:buAutoNum type="arabicPeriod"/>
              <a:defRPr/>
            </a:pPr>
            <a:r>
              <a:rPr lang="en-US" dirty="0" smtClean="0"/>
              <a:t>On the </a:t>
            </a:r>
            <a:r>
              <a:rPr lang="en-US" b="1" dirty="0" smtClean="0"/>
              <a:t>Home</a:t>
            </a:r>
            <a:r>
              <a:rPr lang="en-US" dirty="0" smtClean="0"/>
              <a:t> tab, in the </a:t>
            </a:r>
            <a:r>
              <a:rPr lang="en-US" b="1" dirty="0" smtClean="0"/>
              <a:t>Slides</a:t>
            </a:r>
            <a:r>
              <a:rPr lang="en-US" dirty="0" smtClean="0"/>
              <a:t> group, click </a:t>
            </a:r>
            <a:r>
              <a:rPr lang="en-US" b="1" dirty="0" smtClean="0"/>
              <a:t>Layout</a:t>
            </a:r>
            <a:r>
              <a:rPr lang="en-US" dirty="0" smtClean="0"/>
              <a:t> and then click </a:t>
            </a:r>
            <a:r>
              <a:rPr lang="en-US" b="1" dirty="0" smtClean="0"/>
              <a:t>Blank</a:t>
            </a:r>
            <a:r>
              <a:rPr lang="en-US" dirty="0" smtClean="0"/>
              <a:t>. </a:t>
            </a:r>
          </a:p>
          <a:p>
            <a:pPr marL="228600" indent="-228600" eaLnBrk="1" fontAlgn="auto" hangingPunct="1">
              <a:spcBef>
                <a:spcPts val="0"/>
              </a:spcBef>
              <a:spcAft>
                <a:spcPts val="0"/>
              </a:spcAft>
              <a:buFont typeface="+mj-lt"/>
              <a:buAutoNum type="arabicPeriod"/>
              <a:defRPr/>
            </a:pPr>
            <a:r>
              <a:rPr lang="en-US" dirty="0" smtClean="0"/>
              <a:t>On the </a:t>
            </a:r>
            <a:r>
              <a:rPr lang="en-US" b="1" dirty="0" smtClean="0"/>
              <a:t>Insert tab</a:t>
            </a:r>
            <a:r>
              <a:rPr lang="en-US" dirty="0" smtClean="0"/>
              <a:t>, in the </a:t>
            </a:r>
            <a:r>
              <a:rPr lang="en-US" b="1" dirty="0" smtClean="0"/>
              <a:t>Illustrations</a:t>
            </a:r>
            <a:r>
              <a:rPr lang="en-US" dirty="0" smtClean="0"/>
              <a:t> group, click </a:t>
            </a:r>
            <a:r>
              <a:rPr lang="en-US" b="1" dirty="0" smtClean="0"/>
              <a:t>Picture.</a:t>
            </a:r>
            <a:endParaRPr lang="en-US" dirty="0" smtClean="0"/>
          </a:p>
          <a:p>
            <a:pPr marL="228600" indent="-228600" eaLnBrk="1" fontAlgn="auto" hangingPunct="1">
              <a:spcBef>
                <a:spcPts val="0"/>
              </a:spcBef>
              <a:spcAft>
                <a:spcPts val="0"/>
              </a:spcAft>
              <a:buFont typeface="+mj-lt"/>
              <a:buAutoNum type="arabicPeriod"/>
              <a:defRPr/>
            </a:pPr>
            <a:r>
              <a:rPr lang="en-US" dirty="0" smtClean="0"/>
              <a:t>In the </a:t>
            </a:r>
            <a:r>
              <a:rPr lang="en-US" b="1" dirty="0" smtClean="0"/>
              <a:t>Insert Picture </a:t>
            </a:r>
            <a:r>
              <a:rPr lang="en-US" dirty="0" smtClean="0"/>
              <a:t>dialog box, select a picture and then click </a:t>
            </a:r>
            <a:r>
              <a:rPr lang="en-US" b="1" dirty="0" smtClean="0"/>
              <a:t>Insert</a:t>
            </a:r>
            <a:r>
              <a:rPr lang="en-US" dirty="0" smtClean="0"/>
              <a:t>.</a:t>
            </a:r>
          </a:p>
          <a:p>
            <a:pPr marL="228600" indent="-228600" eaLnBrk="1" fontAlgn="auto" hangingPunct="1">
              <a:spcBef>
                <a:spcPts val="0"/>
              </a:spcBef>
              <a:spcAft>
                <a:spcPts val="0"/>
              </a:spcAft>
              <a:buFont typeface="+mj-lt"/>
              <a:buAutoNum type="arabicPeriod"/>
              <a:defRPr/>
            </a:pPr>
            <a:r>
              <a:rPr lang="en-US" dirty="0" smtClean="0"/>
              <a:t>On the slide, select the picture. Under </a:t>
            </a:r>
            <a:r>
              <a:rPr lang="en-US" b="1" dirty="0" smtClean="0"/>
              <a:t>Picture Tools</a:t>
            </a:r>
            <a:r>
              <a:rPr lang="en-US" dirty="0" smtClean="0"/>
              <a:t>, on the </a:t>
            </a:r>
            <a:r>
              <a:rPr lang="en-US" b="1" dirty="0" smtClean="0"/>
              <a:t>Format</a:t>
            </a:r>
            <a:r>
              <a:rPr lang="en-US" dirty="0" smtClean="0"/>
              <a:t> tab, in the bottom right corner of the </a:t>
            </a:r>
            <a:r>
              <a:rPr lang="en-US" b="1" dirty="0" smtClean="0"/>
              <a:t>Size</a:t>
            </a:r>
            <a:r>
              <a:rPr lang="en-US" dirty="0" smtClean="0"/>
              <a:t> group, click the </a:t>
            </a:r>
            <a:r>
              <a:rPr lang="en-US" b="1" dirty="0" smtClean="0"/>
              <a:t>Size and Position</a:t>
            </a:r>
            <a:r>
              <a:rPr lang="en-US" dirty="0" smtClean="0"/>
              <a:t> dialog box launcher. In the </a:t>
            </a:r>
            <a:r>
              <a:rPr lang="en-US" b="1" dirty="0" smtClean="0"/>
              <a:t>Size and Position </a:t>
            </a:r>
            <a:r>
              <a:rPr lang="en-US" dirty="0" smtClean="0"/>
              <a:t> dialog box, on the </a:t>
            </a:r>
            <a:r>
              <a:rPr lang="en-US" b="1" dirty="0" smtClean="0"/>
              <a:t>Size</a:t>
            </a:r>
            <a:r>
              <a:rPr lang="en-US" dirty="0" smtClean="0"/>
              <a:t> tab, resize or crop the picture as needed so that under </a:t>
            </a:r>
            <a:r>
              <a:rPr lang="en-US" b="1" dirty="0" smtClean="0"/>
              <a:t>Size and rotate</a:t>
            </a:r>
            <a:r>
              <a:rPr lang="en-US" dirty="0" smtClean="0"/>
              <a:t>, the </a:t>
            </a:r>
            <a:r>
              <a:rPr lang="en-US" b="1" dirty="0" smtClean="0"/>
              <a:t>Height</a:t>
            </a:r>
            <a:r>
              <a:rPr lang="en-US" dirty="0" smtClean="0"/>
              <a:t> box is set to </a:t>
            </a:r>
            <a:r>
              <a:rPr lang="en-US" b="1" dirty="0" smtClean="0"/>
              <a:t>4”</a:t>
            </a:r>
            <a:r>
              <a:rPr lang="en-US" dirty="0" smtClean="0"/>
              <a:t> and the </a:t>
            </a:r>
            <a:r>
              <a:rPr lang="en-US" b="1" dirty="0" smtClean="0"/>
              <a:t>Width</a:t>
            </a:r>
            <a:r>
              <a:rPr lang="en-US" dirty="0" smtClean="0"/>
              <a:t> box is set to </a:t>
            </a:r>
            <a:r>
              <a:rPr lang="en-US" b="1" dirty="0" smtClean="0"/>
              <a:t>5.33”</a:t>
            </a:r>
            <a:r>
              <a:rPr lang="en-US" dirty="0" smtClean="0"/>
              <a:t>. Resize the picture under </a:t>
            </a:r>
            <a:r>
              <a:rPr lang="en-US" b="1" dirty="0" smtClean="0"/>
              <a:t>Size and rotate </a:t>
            </a:r>
            <a:r>
              <a:rPr lang="en-US" dirty="0" smtClean="0"/>
              <a:t>by entering values into the </a:t>
            </a:r>
            <a:r>
              <a:rPr lang="en-US" b="1" dirty="0" smtClean="0"/>
              <a:t>Height</a:t>
            </a:r>
            <a:r>
              <a:rPr lang="en-US" dirty="0" smtClean="0"/>
              <a:t> and </a:t>
            </a:r>
            <a:r>
              <a:rPr lang="en-US" b="1" dirty="0" smtClean="0"/>
              <a:t>Width</a:t>
            </a:r>
            <a:r>
              <a:rPr lang="en-US" dirty="0" smtClean="0"/>
              <a:t> boxes. Crop the picture under </a:t>
            </a:r>
            <a:r>
              <a:rPr lang="en-US" b="1" dirty="0" smtClean="0"/>
              <a:t>Crop from </a:t>
            </a:r>
            <a:r>
              <a:rPr lang="en-US" dirty="0" smtClean="0"/>
              <a:t>by entering values into the </a:t>
            </a:r>
            <a:r>
              <a:rPr lang="en-US" b="1" dirty="0" smtClean="0"/>
              <a:t>Left</a:t>
            </a:r>
            <a:r>
              <a:rPr lang="en-US" dirty="0" smtClean="0"/>
              <a:t>, </a:t>
            </a:r>
            <a:r>
              <a:rPr lang="en-US" b="1" dirty="0" smtClean="0"/>
              <a:t>Right</a:t>
            </a:r>
            <a:r>
              <a:rPr lang="en-US" dirty="0" smtClean="0"/>
              <a:t>, </a:t>
            </a:r>
            <a:r>
              <a:rPr lang="en-US" b="1" dirty="0" smtClean="0"/>
              <a:t>Top</a:t>
            </a:r>
            <a:r>
              <a:rPr lang="en-US" dirty="0" smtClean="0"/>
              <a:t>, and </a:t>
            </a:r>
            <a:r>
              <a:rPr lang="en-US" b="1" dirty="0" smtClean="0"/>
              <a:t>Bottom</a:t>
            </a:r>
            <a:r>
              <a:rPr lang="en-US" dirty="0" smtClean="0"/>
              <a:t> boxes. </a:t>
            </a:r>
          </a:p>
          <a:p>
            <a:pPr marL="228600" indent="-228600" eaLnBrk="1" fontAlgn="auto" hangingPunct="1">
              <a:spcBef>
                <a:spcPts val="0"/>
              </a:spcBef>
              <a:spcAft>
                <a:spcPts val="0"/>
              </a:spcAft>
              <a:buFont typeface="+mj-lt"/>
              <a:buAutoNum type="arabicPeriod"/>
              <a:defRPr/>
            </a:pPr>
            <a:r>
              <a:rPr lang="en-US" dirty="0" smtClean="0"/>
              <a:t>On the </a:t>
            </a:r>
            <a:r>
              <a:rPr lang="en-US" b="1" dirty="0" smtClean="0"/>
              <a:t>Home</a:t>
            </a:r>
            <a:r>
              <a:rPr lang="en-US" dirty="0" smtClean="0"/>
              <a:t> tab, in the </a:t>
            </a:r>
            <a:r>
              <a:rPr lang="en-US" b="1" dirty="0" smtClean="0"/>
              <a:t>Drawing</a:t>
            </a:r>
            <a:r>
              <a:rPr lang="en-US" dirty="0" smtClean="0"/>
              <a:t> group, click </a:t>
            </a:r>
            <a:r>
              <a:rPr lang="en-US" b="1" dirty="0" smtClean="0"/>
              <a:t>Arrange</a:t>
            </a:r>
            <a:r>
              <a:rPr lang="en-US" dirty="0" smtClean="0"/>
              <a:t>,</a:t>
            </a:r>
            <a:r>
              <a:rPr lang="en-US" b="1" dirty="0" smtClean="0"/>
              <a:t> </a:t>
            </a:r>
            <a:r>
              <a:rPr lang="en-US" dirty="0" smtClean="0"/>
              <a:t>point to </a:t>
            </a:r>
            <a:r>
              <a:rPr lang="en-US" b="1" dirty="0" smtClean="0"/>
              <a:t>Align</a:t>
            </a:r>
            <a:r>
              <a:rPr lang="en-US" dirty="0" smtClean="0"/>
              <a:t>, and then do the following: </a:t>
            </a:r>
          </a:p>
          <a:p>
            <a:pPr marL="685800" lvl="1" indent="-228600" eaLnBrk="1" fontAlgn="auto" hangingPunct="1">
              <a:spcBef>
                <a:spcPts val="0"/>
              </a:spcBef>
              <a:spcAft>
                <a:spcPts val="0"/>
              </a:spcAft>
              <a:buFont typeface="+mj-lt"/>
              <a:buAutoNum type="arabicPeriod"/>
              <a:defRPr/>
            </a:pPr>
            <a:r>
              <a:rPr lang="en-US" dirty="0" smtClean="0"/>
              <a:t>Click </a:t>
            </a:r>
            <a:r>
              <a:rPr lang="en-US" b="1" dirty="0" smtClean="0"/>
              <a:t>Align to Slide</a:t>
            </a:r>
            <a:r>
              <a:rPr lang="en-US" dirty="0" smtClean="0"/>
              <a:t>.</a:t>
            </a:r>
          </a:p>
          <a:p>
            <a:pPr marL="685800" lvl="1" indent="-228600" eaLnBrk="1" fontAlgn="auto" hangingPunct="1">
              <a:spcBef>
                <a:spcPts val="0"/>
              </a:spcBef>
              <a:spcAft>
                <a:spcPts val="0"/>
              </a:spcAft>
              <a:buFont typeface="+mj-lt"/>
              <a:buAutoNum type="arabicPeriod"/>
              <a:defRPr/>
            </a:pPr>
            <a:r>
              <a:rPr lang="en-US" dirty="0" smtClean="0"/>
              <a:t>Click </a:t>
            </a:r>
            <a:r>
              <a:rPr lang="en-US" b="1" dirty="0" smtClean="0"/>
              <a:t>Align Center</a:t>
            </a:r>
            <a:r>
              <a:rPr lang="en-US" dirty="0" smtClean="0"/>
              <a:t>.</a:t>
            </a:r>
          </a:p>
          <a:p>
            <a:pPr marL="685800" lvl="1" indent="-228600" eaLnBrk="1" fontAlgn="auto" hangingPunct="1">
              <a:spcBef>
                <a:spcPts val="0"/>
              </a:spcBef>
              <a:spcAft>
                <a:spcPts val="0"/>
              </a:spcAft>
              <a:buFont typeface="+mj-lt"/>
              <a:buAutoNum type="arabicPeriod"/>
              <a:defRPr/>
            </a:pPr>
            <a:r>
              <a:rPr lang="en-US" dirty="0" smtClean="0"/>
              <a:t>Click </a:t>
            </a:r>
            <a:r>
              <a:rPr lang="en-US" b="1" dirty="0" smtClean="0"/>
              <a:t>Align Middle</a:t>
            </a:r>
            <a:r>
              <a:rPr lang="en-US" dirty="0" smtClean="0"/>
              <a:t>.</a:t>
            </a:r>
            <a:r>
              <a:rPr lang="en-US" b="1" dirty="0" smtClean="0"/>
              <a:t> </a:t>
            </a:r>
          </a:p>
          <a:p>
            <a:pPr marL="228600" indent="-228600" eaLnBrk="1" fontAlgn="auto" hangingPunct="1">
              <a:spcBef>
                <a:spcPts val="0"/>
              </a:spcBef>
              <a:spcAft>
                <a:spcPts val="0"/>
              </a:spcAft>
              <a:buFont typeface="+mj-lt"/>
              <a:buAutoNum type="arabicPeriod" startAt="6"/>
              <a:defRPr/>
            </a:pPr>
            <a:r>
              <a:rPr lang="en-US" dirty="0" smtClean="0"/>
              <a:t>On the </a:t>
            </a:r>
            <a:r>
              <a:rPr lang="en-US" b="1" dirty="0" smtClean="0"/>
              <a:t>Home</a:t>
            </a:r>
            <a:r>
              <a:rPr lang="en-US" dirty="0" smtClean="0"/>
              <a:t> tab, in the </a:t>
            </a:r>
            <a:r>
              <a:rPr lang="en-US" b="1" dirty="0" smtClean="0"/>
              <a:t>Drawing</a:t>
            </a:r>
            <a:r>
              <a:rPr lang="en-US" dirty="0" smtClean="0"/>
              <a:t> group, click </a:t>
            </a:r>
            <a:r>
              <a:rPr lang="en-US" b="1" dirty="0" smtClean="0"/>
              <a:t>Shapes</a:t>
            </a:r>
            <a:r>
              <a:rPr lang="en-US" dirty="0" smtClean="0"/>
              <a:t>, and then under </a:t>
            </a:r>
            <a:r>
              <a:rPr lang="en-US" b="1" dirty="0" smtClean="0"/>
              <a:t>Rectangles</a:t>
            </a:r>
            <a:r>
              <a:rPr lang="en-US" dirty="0" smtClean="0"/>
              <a:t> click </a:t>
            </a:r>
            <a:r>
              <a:rPr lang="en-US" b="1" dirty="0" smtClean="0"/>
              <a:t>Rectangle</a:t>
            </a:r>
            <a:r>
              <a:rPr lang="en-US" dirty="0" smtClean="0"/>
              <a:t> (first option from the left).</a:t>
            </a:r>
          </a:p>
          <a:p>
            <a:pPr marL="228600" indent="-228600" eaLnBrk="1" fontAlgn="auto" hangingPunct="1">
              <a:spcBef>
                <a:spcPts val="0"/>
              </a:spcBef>
              <a:spcAft>
                <a:spcPts val="0"/>
              </a:spcAft>
              <a:buFont typeface="+mj-lt"/>
              <a:buAutoNum type="arabicPeriod" startAt="6"/>
              <a:defRPr/>
            </a:pPr>
            <a:r>
              <a:rPr lang="en-US" dirty="0" smtClean="0"/>
              <a:t>On the slide, drag to draw a rectangle.</a:t>
            </a:r>
          </a:p>
          <a:p>
            <a:pPr marL="228600" indent="-228600" eaLnBrk="1" fontAlgn="auto" hangingPunct="1">
              <a:spcBef>
                <a:spcPts val="0"/>
              </a:spcBef>
              <a:spcAft>
                <a:spcPts val="0"/>
              </a:spcAft>
              <a:buFont typeface="+mj-lt"/>
              <a:buAutoNum type="arabicPeriod" startAt="6"/>
              <a:defRPr/>
            </a:pPr>
            <a:r>
              <a:rPr lang="en-US" dirty="0" smtClean="0"/>
              <a:t>Select the rectangle. Under</a:t>
            </a:r>
            <a:r>
              <a:rPr lang="en-US" b="1" dirty="0" smtClean="0"/>
              <a:t> Drawing</a:t>
            </a:r>
            <a:r>
              <a:rPr lang="en-US" dirty="0" smtClean="0"/>
              <a:t> </a:t>
            </a:r>
            <a:r>
              <a:rPr lang="en-US" b="1" dirty="0" smtClean="0"/>
              <a:t>Tools</a:t>
            </a:r>
            <a:r>
              <a:rPr lang="en-US" dirty="0" smtClean="0"/>
              <a:t>, on the </a:t>
            </a:r>
            <a:r>
              <a:rPr lang="en-US" b="1" dirty="0" smtClean="0"/>
              <a:t>Format </a:t>
            </a:r>
            <a:r>
              <a:rPr lang="en-US" dirty="0" smtClean="0"/>
              <a:t>tab, in the </a:t>
            </a:r>
            <a:r>
              <a:rPr lang="en-US" b="1" dirty="0" smtClean="0"/>
              <a:t>Size</a:t>
            </a:r>
            <a:r>
              <a:rPr lang="en-US" dirty="0" smtClean="0"/>
              <a:t> group, do the following:</a:t>
            </a:r>
          </a:p>
          <a:p>
            <a:pPr marL="685800" lvl="1" indent="-228600" eaLnBrk="1" fontAlgn="auto" hangingPunct="1">
              <a:spcBef>
                <a:spcPts val="0"/>
              </a:spcBef>
              <a:spcAft>
                <a:spcPts val="0"/>
              </a:spcAft>
              <a:buFont typeface="Arial" pitchFamily="34" charset="0"/>
              <a:buChar char="•"/>
              <a:defRPr/>
            </a:pPr>
            <a:r>
              <a:rPr lang="en-US" dirty="0" smtClean="0"/>
              <a:t>In the in the </a:t>
            </a:r>
            <a:r>
              <a:rPr lang="en-US" b="1" dirty="0" smtClean="0"/>
              <a:t>Shape Height </a:t>
            </a:r>
            <a:r>
              <a:rPr lang="en-US" dirty="0" smtClean="0"/>
              <a:t>box, enter </a:t>
            </a:r>
            <a:r>
              <a:rPr lang="en-US" b="1" dirty="0" smtClean="0"/>
              <a:t>0.05”</a:t>
            </a:r>
            <a:r>
              <a:rPr lang="en-US" dirty="0" smtClean="0"/>
              <a:t>.</a:t>
            </a:r>
          </a:p>
          <a:p>
            <a:pPr marL="685800" lvl="1" indent="-228600" eaLnBrk="1" fontAlgn="auto" hangingPunct="1">
              <a:spcBef>
                <a:spcPts val="0"/>
              </a:spcBef>
              <a:spcAft>
                <a:spcPts val="0"/>
              </a:spcAft>
              <a:buFont typeface="Arial" pitchFamily="34" charset="0"/>
              <a:buChar char="•"/>
              <a:defRPr/>
            </a:pPr>
            <a:r>
              <a:rPr lang="en-US" dirty="0" smtClean="0"/>
              <a:t>In the </a:t>
            </a:r>
            <a:r>
              <a:rPr lang="en-US" b="1" dirty="0" smtClean="0"/>
              <a:t>Shape Width </a:t>
            </a:r>
            <a:r>
              <a:rPr lang="en-US" dirty="0" smtClean="0"/>
              <a:t>box, enter </a:t>
            </a:r>
            <a:r>
              <a:rPr lang="en-US" b="1" dirty="0" smtClean="0"/>
              <a:t>10.3”</a:t>
            </a:r>
            <a:r>
              <a:rPr lang="en-US" dirty="0" smtClean="0"/>
              <a:t>.</a:t>
            </a:r>
          </a:p>
          <a:p>
            <a:pPr marL="228600" indent="-228600" eaLnBrk="1" fontAlgn="auto" hangingPunct="1">
              <a:spcBef>
                <a:spcPts val="0"/>
              </a:spcBef>
              <a:spcAft>
                <a:spcPts val="0"/>
              </a:spcAft>
              <a:buFont typeface="+mj-lt"/>
              <a:buAutoNum type="arabicPeriod" startAt="6"/>
              <a:defRPr/>
            </a:pPr>
            <a:r>
              <a:rPr lang="en-US" dirty="0" smtClean="0"/>
              <a:t>Under</a:t>
            </a:r>
            <a:r>
              <a:rPr lang="en-US" b="1" dirty="0" smtClean="0"/>
              <a:t> Drawing</a:t>
            </a:r>
            <a:r>
              <a:rPr lang="en-US" dirty="0" smtClean="0"/>
              <a:t> </a:t>
            </a:r>
            <a:r>
              <a:rPr lang="en-US" b="1" dirty="0" smtClean="0"/>
              <a:t>Tools</a:t>
            </a:r>
            <a:r>
              <a:rPr lang="en-US" dirty="0" smtClean="0"/>
              <a:t>, on the </a:t>
            </a:r>
            <a:r>
              <a:rPr lang="en-US" b="1" dirty="0" smtClean="0"/>
              <a:t>Format </a:t>
            </a:r>
            <a:r>
              <a:rPr lang="en-US" dirty="0" smtClean="0"/>
              <a:t>tab, in the </a:t>
            </a:r>
            <a:r>
              <a:rPr lang="en-US" b="1" dirty="0" smtClean="0"/>
              <a:t>Shape Styles</a:t>
            </a:r>
            <a:r>
              <a:rPr lang="en-US" dirty="0" smtClean="0"/>
              <a:t> group, click the arrow next to </a:t>
            </a:r>
            <a:r>
              <a:rPr lang="en-US" b="1" dirty="0" smtClean="0"/>
              <a:t>Shape Fill</a:t>
            </a:r>
            <a:r>
              <a:rPr lang="en-US" dirty="0" smtClean="0"/>
              <a:t>, and then click </a:t>
            </a:r>
            <a:r>
              <a:rPr lang="en-US" b="1" dirty="0" smtClean="0"/>
              <a:t>Blue, Accent 1 </a:t>
            </a:r>
            <a:r>
              <a:rPr lang="en-US" dirty="0" smtClean="0"/>
              <a:t>(first row, fifth option from the left).</a:t>
            </a:r>
          </a:p>
          <a:p>
            <a:pPr marL="228600" indent="-228600" eaLnBrk="1" fontAlgn="auto" hangingPunct="1">
              <a:spcBef>
                <a:spcPts val="0"/>
              </a:spcBef>
              <a:spcAft>
                <a:spcPts val="0"/>
              </a:spcAft>
              <a:buFont typeface="+mj-lt"/>
              <a:buAutoNum type="arabicPeriod" startAt="6"/>
              <a:defRPr/>
            </a:pPr>
            <a:r>
              <a:rPr lang="en-US" dirty="0" smtClean="0"/>
              <a:t>Under</a:t>
            </a:r>
            <a:r>
              <a:rPr lang="en-US" b="1" dirty="0" smtClean="0"/>
              <a:t> Drawing</a:t>
            </a:r>
            <a:r>
              <a:rPr lang="en-US" dirty="0" smtClean="0"/>
              <a:t> </a:t>
            </a:r>
            <a:r>
              <a:rPr lang="en-US" b="1" dirty="0" smtClean="0"/>
              <a:t>Tools</a:t>
            </a:r>
            <a:r>
              <a:rPr lang="en-US" dirty="0" smtClean="0"/>
              <a:t>, on the </a:t>
            </a:r>
            <a:r>
              <a:rPr lang="en-US" b="1" dirty="0" smtClean="0"/>
              <a:t>Format </a:t>
            </a:r>
            <a:r>
              <a:rPr lang="en-US" dirty="0" smtClean="0"/>
              <a:t>tab, in the </a:t>
            </a:r>
            <a:r>
              <a:rPr lang="en-US" b="1" dirty="0" smtClean="0"/>
              <a:t>Shape Styles</a:t>
            </a:r>
            <a:r>
              <a:rPr lang="en-US" dirty="0" smtClean="0"/>
              <a:t> group, click </a:t>
            </a:r>
            <a:r>
              <a:rPr lang="en-US" b="1" dirty="0" smtClean="0"/>
              <a:t>Shape Effects</a:t>
            </a:r>
            <a:r>
              <a:rPr lang="en-US" dirty="0" smtClean="0"/>
              <a:t>, point to </a:t>
            </a:r>
            <a:r>
              <a:rPr lang="en-US" b="1" dirty="0" smtClean="0"/>
              <a:t>Preset, </a:t>
            </a:r>
            <a:r>
              <a:rPr lang="en-US" dirty="0" smtClean="0"/>
              <a:t>and then under </a:t>
            </a:r>
            <a:r>
              <a:rPr lang="en-US" b="1" dirty="0" smtClean="0"/>
              <a:t>Presets</a:t>
            </a:r>
            <a:r>
              <a:rPr lang="en-US" dirty="0" smtClean="0"/>
              <a:t>, click </a:t>
            </a:r>
            <a:r>
              <a:rPr lang="en-US" b="1" dirty="0" smtClean="0"/>
              <a:t>Preset 8 </a:t>
            </a:r>
            <a:r>
              <a:rPr lang="en-US" dirty="0" smtClean="0"/>
              <a:t>(second row, fourth option from the left).</a:t>
            </a:r>
          </a:p>
          <a:p>
            <a:pPr marL="228600" indent="-228600" eaLnBrk="1" fontAlgn="auto" hangingPunct="1">
              <a:spcBef>
                <a:spcPts val="0"/>
              </a:spcBef>
              <a:spcAft>
                <a:spcPts val="0"/>
              </a:spcAft>
              <a:buFont typeface="+mj-lt"/>
              <a:buAutoNum type="arabicPeriod" startAt="6"/>
              <a:defRPr/>
            </a:pPr>
            <a:r>
              <a:rPr lang="en-US" dirty="0" smtClean="0"/>
              <a:t>Select the rectangle. On the </a:t>
            </a:r>
            <a:r>
              <a:rPr lang="en-US" b="1" dirty="0" smtClean="0"/>
              <a:t>Home </a:t>
            </a:r>
            <a:r>
              <a:rPr lang="en-US" dirty="0" smtClean="0"/>
              <a:t>tab, in the </a:t>
            </a:r>
            <a:r>
              <a:rPr lang="en-US" b="1" dirty="0" smtClean="0"/>
              <a:t>Clipboard </a:t>
            </a:r>
            <a:r>
              <a:rPr lang="en-US" dirty="0" smtClean="0"/>
              <a:t>group, click the arrow under </a:t>
            </a:r>
            <a:r>
              <a:rPr lang="en-US" b="1" dirty="0" smtClean="0"/>
              <a:t>Paste</a:t>
            </a:r>
            <a:r>
              <a:rPr lang="en-US" dirty="0" smtClean="0"/>
              <a:t>,</a:t>
            </a:r>
            <a:r>
              <a:rPr lang="en-US" b="1" dirty="0" smtClean="0"/>
              <a:t> </a:t>
            </a:r>
            <a:r>
              <a:rPr lang="en-US" dirty="0" smtClean="0"/>
              <a:t>and then click </a:t>
            </a:r>
            <a:r>
              <a:rPr lang="en-US" b="1" dirty="0" smtClean="0"/>
              <a:t>Duplicate</a:t>
            </a:r>
            <a:r>
              <a:rPr lang="en-US" dirty="0" smtClean="0"/>
              <a:t>.</a:t>
            </a:r>
            <a:r>
              <a:rPr lang="en-US" b="1" dirty="0" smtClean="0"/>
              <a:t> </a:t>
            </a:r>
            <a:r>
              <a:rPr lang="en-US" dirty="0" smtClean="0"/>
              <a:t>Repeat this process two more times for a total of four rectangles.</a:t>
            </a:r>
          </a:p>
          <a:p>
            <a:pPr marL="228600" indent="-228600" eaLnBrk="1" fontAlgn="auto" hangingPunct="1">
              <a:spcBef>
                <a:spcPts val="0"/>
              </a:spcBef>
              <a:spcAft>
                <a:spcPts val="0"/>
              </a:spcAft>
              <a:buFont typeface="+mj-lt"/>
              <a:buAutoNum type="arabicPeriod" startAt="6"/>
              <a:defRPr/>
            </a:pPr>
            <a:r>
              <a:rPr lang="en-US" dirty="0" smtClean="0"/>
              <a:t>Drag one of the rectangles until the bottom edge of the rectangle meets the top edge of the picture.</a:t>
            </a:r>
          </a:p>
          <a:p>
            <a:pPr marL="228600" indent="-228600" eaLnBrk="1" fontAlgn="auto" hangingPunct="1">
              <a:spcBef>
                <a:spcPts val="0"/>
              </a:spcBef>
              <a:spcAft>
                <a:spcPts val="0"/>
              </a:spcAft>
              <a:buFont typeface="+mj-lt"/>
              <a:buAutoNum type="arabicPeriod" startAt="6"/>
              <a:defRPr/>
            </a:pPr>
            <a:r>
              <a:rPr lang="en-US" dirty="0" smtClean="0"/>
              <a:t>Drag another rectangle until the top edge of the rectangle meets the bottom edge of the picture.</a:t>
            </a:r>
          </a:p>
          <a:p>
            <a:pPr marL="228600" indent="-228600" eaLnBrk="1" fontAlgn="auto" hangingPunct="1">
              <a:spcBef>
                <a:spcPts val="0"/>
              </a:spcBef>
              <a:spcAft>
                <a:spcPts val="0"/>
              </a:spcAft>
              <a:buFont typeface="+mj-lt"/>
              <a:buAutoNum type="arabicPeriod" startAt="6"/>
              <a:defRPr/>
            </a:pPr>
            <a:r>
              <a:rPr lang="en-US" dirty="0" smtClean="0"/>
              <a:t>Press and hold CTRL, and then select the other two rectangles. Under</a:t>
            </a:r>
            <a:r>
              <a:rPr lang="en-US" b="1" dirty="0" smtClean="0"/>
              <a:t> Drawing</a:t>
            </a:r>
            <a:r>
              <a:rPr lang="en-US" dirty="0" smtClean="0"/>
              <a:t> </a:t>
            </a:r>
            <a:r>
              <a:rPr lang="en-US" b="1" dirty="0" smtClean="0"/>
              <a:t>Tools</a:t>
            </a:r>
            <a:r>
              <a:rPr lang="en-US" dirty="0" smtClean="0"/>
              <a:t>, on the </a:t>
            </a:r>
            <a:r>
              <a:rPr lang="en-US" b="1" dirty="0" smtClean="0"/>
              <a:t>Format </a:t>
            </a:r>
            <a:r>
              <a:rPr lang="en-US" dirty="0" smtClean="0"/>
              <a:t>tab, in the </a:t>
            </a:r>
            <a:r>
              <a:rPr lang="en-US" b="1" dirty="0" smtClean="0"/>
              <a:t>Size</a:t>
            </a:r>
            <a:r>
              <a:rPr lang="en-US" dirty="0" smtClean="0"/>
              <a:t> group, do the following: </a:t>
            </a:r>
          </a:p>
          <a:p>
            <a:pPr marL="685800" lvl="1" indent="-228600" eaLnBrk="1" fontAlgn="auto" hangingPunct="1">
              <a:spcBef>
                <a:spcPts val="0"/>
              </a:spcBef>
              <a:spcAft>
                <a:spcPts val="0"/>
              </a:spcAft>
              <a:buFont typeface="Arial" pitchFamily="34" charset="0"/>
              <a:buChar char="•"/>
              <a:defRPr/>
            </a:pPr>
            <a:r>
              <a:rPr lang="en-US" dirty="0" smtClean="0"/>
              <a:t>In the in the </a:t>
            </a:r>
            <a:r>
              <a:rPr lang="en-US" b="1" dirty="0" smtClean="0"/>
              <a:t>Shape Height </a:t>
            </a:r>
            <a:r>
              <a:rPr lang="en-US" dirty="0" smtClean="0"/>
              <a:t>box, enter </a:t>
            </a:r>
            <a:r>
              <a:rPr lang="en-US" b="1" dirty="0" smtClean="0"/>
              <a:t>7.8”</a:t>
            </a:r>
            <a:r>
              <a:rPr lang="en-US" dirty="0" smtClean="0"/>
              <a:t>.</a:t>
            </a:r>
          </a:p>
          <a:p>
            <a:pPr marL="685800" lvl="1" indent="-228600" eaLnBrk="1" fontAlgn="auto" hangingPunct="1">
              <a:spcBef>
                <a:spcPts val="0"/>
              </a:spcBef>
              <a:spcAft>
                <a:spcPts val="0"/>
              </a:spcAft>
              <a:buFont typeface="Arial" pitchFamily="34" charset="0"/>
              <a:buChar char="•"/>
              <a:defRPr/>
            </a:pPr>
            <a:r>
              <a:rPr lang="en-US" dirty="0" smtClean="0"/>
              <a:t>In the </a:t>
            </a:r>
            <a:r>
              <a:rPr lang="en-US" b="1" dirty="0" smtClean="0"/>
              <a:t>Shape Width </a:t>
            </a:r>
            <a:r>
              <a:rPr lang="en-US" dirty="0" smtClean="0"/>
              <a:t>box, enter </a:t>
            </a:r>
            <a:r>
              <a:rPr lang="en-US" b="1" dirty="0" smtClean="0"/>
              <a:t>0.05”</a:t>
            </a:r>
            <a:r>
              <a:rPr lang="en-US" dirty="0" smtClean="0"/>
              <a:t>.</a:t>
            </a:r>
          </a:p>
          <a:p>
            <a:pPr marL="228600" indent="-228600" eaLnBrk="1" fontAlgn="auto" hangingPunct="1">
              <a:spcBef>
                <a:spcPts val="0"/>
              </a:spcBef>
              <a:spcAft>
                <a:spcPts val="0"/>
              </a:spcAft>
              <a:buFont typeface="+mj-lt"/>
              <a:buAutoNum type="arabicPeriod" startAt="15"/>
              <a:defRPr/>
            </a:pPr>
            <a:r>
              <a:rPr lang="en-US" dirty="0" smtClean="0"/>
              <a:t>Drag one of the vertical rectangles until the right edge of the rectangle meets the left edge of the picture.</a:t>
            </a:r>
          </a:p>
          <a:p>
            <a:pPr marL="228600" indent="-228600" eaLnBrk="1" fontAlgn="auto" hangingPunct="1">
              <a:spcBef>
                <a:spcPts val="0"/>
              </a:spcBef>
              <a:spcAft>
                <a:spcPts val="0"/>
              </a:spcAft>
              <a:buFont typeface="+mj-lt"/>
              <a:buAutoNum type="arabicPeriod" startAt="15"/>
              <a:defRPr/>
            </a:pPr>
            <a:r>
              <a:rPr lang="en-US" dirty="0" smtClean="0"/>
              <a:t>Drag the other vertical rectangle until the left edge of the rectangle meets the right edge of the picture. </a:t>
            </a:r>
          </a:p>
          <a:p>
            <a:pPr marL="228600" indent="-228600" eaLnBrk="1" fontAlgn="auto" hangingPunct="1">
              <a:spcBef>
                <a:spcPts val="0"/>
              </a:spcBef>
              <a:spcAft>
                <a:spcPts val="0"/>
              </a:spcAft>
              <a:buFont typeface="+mj-lt"/>
              <a:buAutoNum type="arabicPeriod" startAt="15"/>
              <a:defRPr/>
            </a:pPr>
            <a:r>
              <a:rPr lang="en-US" dirty="0" smtClean="0"/>
              <a:t>Press and hold CTRL, and then select both of the horizontal (top and bottom) rectangles. On the </a:t>
            </a:r>
            <a:r>
              <a:rPr lang="en-US" b="1" dirty="0" smtClean="0"/>
              <a:t>Home</a:t>
            </a:r>
            <a:r>
              <a:rPr lang="en-US" dirty="0" smtClean="0"/>
              <a:t> tab, in the </a:t>
            </a:r>
            <a:r>
              <a:rPr lang="en-US" b="1" dirty="0" smtClean="0"/>
              <a:t>Drawing</a:t>
            </a:r>
            <a:r>
              <a:rPr lang="en-US" dirty="0" smtClean="0"/>
              <a:t> group, click </a:t>
            </a:r>
            <a:r>
              <a:rPr lang="en-US" b="1" dirty="0" smtClean="0"/>
              <a:t>Arrange</a:t>
            </a:r>
            <a:r>
              <a:rPr lang="en-US" dirty="0" smtClean="0"/>
              <a:t>, point to </a:t>
            </a:r>
            <a:r>
              <a:rPr lang="en-US" b="1" dirty="0" smtClean="0"/>
              <a:t>Align</a:t>
            </a:r>
            <a:r>
              <a:rPr lang="en-US" dirty="0" smtClean="0"/>
              <a:t>, and then do the following:</a:t>
            </a:r>
          </a:p>
          <a:p>
            <a:pPr marL="685800" lvl="1" indent="-228600" eaLnBrk="1" fontAlgn="auto" hangingPunct="1">
              <a:spcBef>
                <a:spcPts val="0"/>
              </a:spcBef>
              <a:spcAft>
                <a:spcPts val="0"/>
              </a:spcAft>
              <a:buFont typeface="+mj-lt"/>
              <a:buAutoNum type="arabicPeriod"/>
              <a:defRPr/>
            </a:pPr>
            <a:r>
              <a:rPr lang="en-US" dirty="0" smtClean="0"/>
              <a:t>Click </a:t>
            </a:r>
            <a:r>
              <a:rPr lang="en-US" b="1" dirty="0" smtClean="0"/>
              <a:t>Align to Slide</a:t>
            </a:r>
            <a:r>
              <a:rPr lang="en-US" dirty="0" smtClean="0"/>
              <a:t>.</a:t>
            </a:r>
          </a:p>
          <a:p>
            <a:pPr marL="685800" lvl="1" indent="-228600" eaLnBrk="1" fontAlgn="auto" hangingPunct="1">
              <a:spcBef>
                <a:spcPts val="0"/>
              </a:spcBef>
              <a:spcAft>
                <a:spcPts val="0"/>
              </a:spcAft>
              <a:buFont typeface="+mj-lt"/>
              <a:buAutoNum type="arabicPeriod"/>
              <a:defRPr/>
            </a:pPr>
            <a:r>
              <a:rPr lang="en-US" dirty="0" smtClean="0"/>
              <a:t>Click </a:t>
            </a:r>
            <a:r>
              <a:rPr lang="en-US" b="1" dirty="0" smtClean="0"/>
              <a:t>Align</a:t>
            </a:r>
            <a:r>
              <a:rPr lang="en-US" dirty="0" smtClean="0"/>
              <a:t> </a:t>
            </a:r>
            <a:r>
              <a:rPr lang="en-US" b="1" dirty="0" smtClean="0"/>
              <a:t>Center</a:t>
            </a:r>
            <a:r>
              <a:rPr lang="en-US" dirty="0" smtClean="0"/>
              <a:t>.</a:t>
            </a:r>
          </a:p>
          <a:p>
            <a:pPr marL="228600" indent="-228600" eaLnBrk="1" fontAlgn="auto" hangingPunct="1">
              <a:spcBef>
                <a:spcPts val="0"/>
              </a:spcBef>
              <a:spcAft>
                <a:spcPts val="0"/>
              </a:spcAft>
              <a:buFont typeface="+mj-lt"/>
              <a:buAutoNum type="arabicPeriod" startAt="15"/>
              <a:defRPr/>
            </a:pPr>
            <a:r>
              <a:rPr lang="en-US" dirty="0" smtClean="0"/>
              <a:t>Press and hold CTRL, and then select both of the vertical (left and right) rectangles. On the </a:t>
            </a:r>
            <a:r>
              <a:rPr lang="en-US" b="1" dirty="0" smtClean="0"/>
              <a:t>Home</a:t>
            </a:r>
            <a:r>
              <a:rPr lang="en-US" dirty="0" smtClean="0"/>
              <a:t> tab, in the </a:t>
            </a:r>
            <a:r>
              <a:rPr lang="en-US" b="1" dirty="0" smtClean="0"/>
              <a:t>Drawing</a:t>
            </a:r>
            <a:r>
              <a:rPr lang="en-US" dirty="0" smtClean="0"/>
              <a:t> group, click </a:t>
            </a:r>
            <a:r>
              <a:rPr lang="en-US" b="1" dirty="0" smtClean="0"/>
              <a:t>Arrange</a:t>
            </a:r>
            <a:r>
              <a:rPr lang="en-US" dirty="0" smtClean="0"/>
              <a:t>, point to </a:t>
            </a:r>
            <a:r>
              <a:rPr lang="en-US" b="1" dirty="0" smtClean="0"/>
              <a:t>Align</a:t>
            </a:r>
            <a:r>
              <a:rPr lang="en-US" dirty="0" smtClean="0"/>
              <a:t>, and then do the following:</a:t>
            </a:r>
          </a:p>
          <a:p>
            <a:pPr marL="685800" lvl="1" indent="-228600" eaLnBrk="1" fontAlgn="auto" hangingPunct="1">
              <a:spcBef>
                <a:spcPts val="0"/>
              </a:spcBef>
              <a:spcAft>
                <a:spcPts val="0"/>
              </a:spcAft>
              <a:buFont typeface="+mj-lt"/>
              <a:buAutoNum type="arabicPeriod"/>
              <a:defRPr/>
            </a:pPr>
            <a:r>
              <a:rPr lang="en-US" dirty="0" smtClean="0"/>
              <a:t>Click </a:t>
            </a:r>
            <a:r>
              <a:rPr lang="en-US" b="1" dirty="0" smtClean="0"/>
              <a:t>Align to Slide</a:t>
            </a:r>
            <a:r>
              <a:rPr lang="en-US" dirty="0" smtClean="0"/>
              <a:t>.</a:t>
            </a:r>
          </a:p>
          <a:p>
            <a:pPr marL="685800" lvl="1" indent="-228600" eaLnBrk="1" fontAlgn="auto" hangingPunct="1">
              <a:spcBef>
                <a:spcPts val="0"/>
              </a:spcBef>
              <a:spcAft>
                <a:spcPts val="0"/>
              </a:spcAft>
              <a:buFont typeface="+mj-lt"/>
              <a:buAutoNum type="arabicPeriod"/>
              <a:defRPr/>
            </a:pPr>
            <a:r>
              <a:rPr lang="en-US" dirty="0" smtClean="0"/>
              <a:t>Click </a:t>
            </a:r>
            <a:r>
              <a:rPr lang="en-US" b="1" dirty="0" smtClean="0"/>
              <a:t>Align</a:t>
            </a:r>
            <a:r>
              <a:rPr lang="en-US" dirty="0" smtClean="0"/>
              <a:t> </a:t>
            </a:r>
            <a:r>
              <a:rPr lang="en-US" b="1" dirty="0" smtClean="0"/>
              <a:t>Middle</a:t>
            </a:r>
            <a:r>
              <a:rPr lang="en-US" dirty="0" smtClean="0"/>
              <a:t>.</a:t>
            </a:r>
          </a:p>
          <a:p>
            <a:pPr eaLnBrk="1" fontAlgn="auto" hangingPunct="1">
              <a:spcBef>
                <a:spcPts val="0"/>
              </a:spcBef>
              <a:spcAft>
                <a:spcPts val="0"/>
              </a:spcAft>
              <a:defRPr/>
            </a:pPr>
            <a:endParaRPr lang="en-US" dirty="0" smtClean="0"/>
          </a:p>
          <a:p>
            <a:pPr eaLnBrk="1" fontAlgn="auto" hangingPunct="1">
              <a:spcBef>
                <a:spcPts val="0"/>
              </a:spcBef>
              <a:spcAft>
                <a:spcPts val="0"/>
              </a:spcAft>
              <a:defRPr/>
            </a:pPr>
            <a:endParaRPr lang="en-US" dirty="0" smtClean="0"/>
          </a:p>
          <a:p>
            <a:pPr eaLnBrk="1" fontAlgn="auto" hangingPunct="1">
              <a:spcBef>
                <a:spcPts val="0"/>
              </a:spcBef>
              <a:spcAft>
                <a:spcPts val="0"/>
              </a:spcAft>
              <a:defRPr/>
            </a:pPr>
            <a:r>
              <a:rPr lang="en-US" dirty="0" smtClean="0"/>
              <a:t>To reproduce the animation effects on this slide, do the following:</a:t>
            </a:r>
          </a:p>
          <a:p>
            <a:pPr marL="228600" indent="-228600" eaLnBrk="1" fontAlgn="auto" hangingPunct="1">
              <a:spcBef>
                <a:spcPts val="0"/>
              </a:spcBef>
              <a:spcAft>
                <a:spcPts val="0"/>
              </a:spcAft>
              <a:buFont typeface="+mj-lt"/>
              <a:buAutoNum type="arabicPeriod"/>
              <a:defRPr/>
            </a:pPr>
            <a:r>
              <a:rPr lang="en-US" dirty="0" smtClean="0"/>
              <a:t>On the </a:t>
            </a:r>
            <a:r>
              <a:rPr lang="en-US" b="1" dirty="0" smtClean="0"/>
              <a:t>Animations</a:t>
            </a:r>
            <a:r>
              <a:rPr lang="en-US" dirty="0" smtClean="0"/>
              <a:t> tab, in the </a:t>
            </a:r>
            <a:r>
              <a:rPr lang="en-US" b="1" dirty="0" smtClean="0"/>
              <a:t>Animations</a:t>
            </a:r>
            <a:r>
              <a:rPr lang="en-US" dirty="0" smtClean="0"/>
              <a:t> group, click </a:t>
            </a:r>
            <a:r>
              <a:rPr lang="en-US" b="1" dirty="0" smtClean="0"/>
              <a:t>Custom</a:t>
            </a:r>
            <a:r>
              <a:rPr lang="en-US" dirty="0" smtClean="0"/>
              <a:t> </a:t>
            </a:r>
            <a:r>
              <a:rPr lang="en-US" b="1" dirty="0" smtClean="0"/>
              <a:t>Animation</a:t>
            </a:r>
            <a:r>
              <a:rPr lang="en-US" dirty="0" smtClean="0"/>
              <a:t>.</a:t>
            </a:r>
          </a:p>
          <a:p>
            <a:pPr marL="228600" indent="-228600" eaLnBrk="1" fontAlgn="auto" hangingPunct="1">
              <a:spcBef>
                <a:spcPts val="0"/>
              </a:spcBef>
              <a:spcAft>
                <a:spcPts val="0"/>
              </a:spcAft>
              <a:buFont typeface="+mj-lt"/>
              <a:buAutoNum type="arabicPeriod"/>
              <a:defRPr/>
            </a:pPr>
            <a:r>
              <a:rPr lang="en-US" dirty="0" smtClean="0"/>
              <a:t>Press and hold CTRL, and then select the four rectangles on the slide. In the </a:t>
            </a:r>
            <a:r>
              <a:rPr lang="en-US" b="1" dirty="0" smtClean="0"/>
              <a:t>Custom</a:t>
            </a:r>
            <a:r>
              <a:rPr lang="en-US" dirty="0" smtClean="0"/>
              <a:t> </a:t>
            </a:r>
            <a:r>
              <a:rPr lang="en-US" b="1" dirty="0" smtClean="0"/>
              <a:t>Animation</a:t>
            </a:r>
            <a:r>
              <a:rPr lang="en-US" dirty="0" smtClean="0"/>
              <a:t> task pane, do the following:</a:t>
            </a:r>
          </a:p>
          <a:p>
            <a:pPr marL="685800" lvl="1" indent="-228600" eaLnBrk="1" fontAlgn="auto" hangingPunct="1">
              <a:spcBef>
                <a:spcPts val="0"/>
              </a:spcBef>
              <a:spcAft>
                <a:spcPts val="0"/>
              </a:spcAft>
              <a:buFont typeface="+mj-lt"/>
              <a:buAutoNum type="arabicPeriod"/>
              <a:defRPr/>
            </a:pPr>
            <a:r>
              <a:rPr lang="en-US" dirty="0" smtClean="0"/>
              <a:t>Click </a:t>
            </a:r>
            <a:r>
              <a:rPr lang="en-US" b="1" dirty="0" smtClean="0"/>
              <a:t>Add Effect</a:t>
            </a:r>
            <a:r>
              <a:rPr lang="en-US" dirty="0" smtClean="0"/>
              <a:t>, point to </a:t>
            </a:r>
            <a:r>
              <a:rPr lang="en-US" b="1" dirty="0" smtClean="0"/>
              <a:t>Entrance</a:t>
            </a:r>
            <a:r>
              <a:rPr lang="en-US" dirty="0" smtClean="0"/>
              <a:t>, and then click </a:t>
            </a:r>
            <a:r>
              <a:rPr lang="en-US" b="1" dirty="0" smtClean="0"/>
              <a:t>More</a:t>
            </a:r>
            <a:r>
              <a:rPr lang="en-US" dirty="0" smtClean="0"/>
              <a:t> </a:t>
            </a:r>
            <a:r>
              <a:rPr lang="en-US" b="1" dirty="0" smtClean="0"/>
              <a:t>Effects</a:t>
            </a:r>
            <a:r>
              <a:rPr lang="en-US" dirty="0" smtClean="0"/>
              <a:t>. In the </a:t>
            </a:r>
            <a:r>
              <a:rPr lang="en-US" b="1" dirty="0" smtClean="0"/>
              <a:t>Add Entrance Effect </a:t>
            </a:r>
            <a:r>
              <a:rPr lang="en-US" dirty="0" smtClean="0"/>
              <a:t>dialog box,</a:t>
            </a:r>
            <a:r>
              <a:rPr lang="en-US" b="1" dirty="0" smtClean="0"/>
              <a:t> </a:t>
            </a:r>
            <a:r>
              <a:rPr lang="en-US" dirty="0" smtClean="0"/>
              <a:t>under </a:t>
            </a:r>
            <a:r>
              <a:rPr lang="en-US" b="1" dirty="0" smtClean="0"/>
              <a:t>Basic</a:t>
            </a:r>
            <a:r>
              <a:rPr lang="en-US" dirty="0" smtClean="0"/>
              <a:t>, click </a:t>
            </a:r>
            <a:r>
              <a:rPr lang="en-US" b="1" dirty="0" smtClean="0"/>
              <a:t>Fly In</a:t>
            </a:r>
            <a:r>
              <a:rPr lang="en-US" dirty="0" smtClean="0"/>
              <a:t>, and then click </a:t>
            </a:r>
            <a:r>
              <a:rPr lang="en-US" b="1" dirty="0" smtClean="0"/>
              <a:t>OK</a:t>
            </a:r>
            <a:r>
              <a:rPr lang="en-US" dirty="0" smtClean="0"/>
              <a:t>.</a:t>
            </a:r>
          </a:p>
          <a:p>
            <a:pPr marL="685800" lvl="1" indent="-228600" eaLnBrk="1" fontAlgn="auto" hangingPunct="1">
              <a:spcBef>
                <a:spcPts val="0"/>
              </a:spcBef>
              <a:spcAft>
                <a:spcPts val="0"/>
              </a:spcAft>
              <a:buFont typeface="+mj-lt"/>
              <a:buAutoNum type="arabicPeriod"/>
              <a:defRPr/>
            </a:pPr>
            <a:r>
              <a:rPr lang="en-US" dirty="0" smtClean="0"/>
              <a:t>Under </a:t>
            </a:r>
            <a:r>
              <a:rPr lang="en-US" b="1" dirty="0" smtClean="0"/>
              <a:t>Modify: Fly In</a:t>
            </a:r>
            <a:r>
              <a:rPr lang="en-US" dirty="0" smtClean="0"/>
              <a:t>, in the </a:t>
            </a:r>
            <a:r>
              <a:rPr lang="en-US" b="1" dirty="0" smtClean="0"/>
              <a:t>Start </a:t>
            </a:r>
            <a:r>
              <a:rPr lang="en-US" dirty="0" smtClean="0"/>
              <a:t>list, select </a:t>
            </a:r>
            <a:r>
              <a:rPr lang="en-US" b="1" dirty="0" smtClean="0"/>
              <a:t>With Previous</a:t>
            </a:r>
            <a:r>
              <a:rPr lang="en-US" dirty="0" smtClean="0"/>
              <a:t>.</a:t>
            </a:r>
          </a:p>
          <a:p>
            <a:pPr marL="685800" lvl="1" indent="-228600" eaLnBrk="1" fontAlgn="auto" hangingPunct="1">
              <a:spcBef>
                <a:spcPts val="0"/>
              </a:spcBef>
              <a:spcAft>
                <a:spcPts val="0"/>
              </a:spcAft>
              <a:buFont typeface="+mj-lt"/>
              <a:buAutoNum type="arabicPeriod"/>
              <a:defRPr/>
            </a:pPr>
            <a:r>
              <a:rPr lang="en-US" dirty="0" smtClean="0"/>
              <a:t>Under </a:t>
            </a:r>
            <a:r>
              <a:rPr lang="en-US" b="1" dirty="0" smtClean="0"/>
              <a:t>Modify: Fly In</a:t>
            </a:r>
            <a:r>
              <a:rPr lang="en-US" dirty="0" smtClean="0"/>
              <a:t>, in the </a:t>
            </a:r>
            <a:r>
              <a:rPr lang="en-US" b="1" dirty="0" smtClean="0"/>
              <a:t>Speed </a:t>
            </a:r>
            <a:r>
              <a:rPr lang="en-US" dirty="0" smtClean="0"/>
              <a:t>list, select </a:t>
            </a:r>
            <a:r>
              <a:rPr lang="en-US" b="1" dirty="0" smtClean="0"/>
              <a:t>Medium</a:t>
            </a:r>
            <a:r>
              <a:rPr lang="en-US" dirty="0" smtClean="0"/>
              <a:t>.</a:t>
            </a:r>
          </a:p>
          <a:p>
            <a:pPr marL="228600" indent="-228600" eaLnBrk="1" fontAlgn="auto" hangingPunct="1">
              <a:spcBef>
                <a:spcPts val="0"/>
              </a:spcBef>
              <a:spcAft>
                <a:spcPts val="0"/>
              </a:spcAft>
              <a:buFont typeface="+mj-lt"/>
              <a:buAutoNum type="arabicPeriod"/>
              <a:defRPr/>
            </a:pPr>
            <a:r>
              <a:rPr lang="en-US" dirty="0" smtClean="0"/>
              <a:t>On the slide, select the top horizontal rectangle. In the </a:t>
            </a:r>
            <a:r>
              <a:rPr lang="en-US" b="1" dirty="0" smtClean="0"/>
              <a:t>Custom</a:t>
            </a:r>
            <a:r>
              <a:rPr lang="en-US" dirty="0" smtClean="0"/>
              <a:t> </a:t>
            </a:r>
            <a:r>
              <a:rPr lang="en-US" b="1" dirty="0" smtClean="0"/>
              <a:t>Animation</a:t>
            </a:r>
            <a:r>
              <a:rPr lang="en-US" dirty="0" smtClean="0"/>
              <a:t> task pane, under </a:t>
            </a:r>
            <a:r>
              <a:rPr lang="en-US" b="1" dirty="0" smtClean="0"/>
              <a:t>Modify: Fly-In</a:t>
            </a:r>
            <a:r>
              <a:rPr lang="en-US" dirty="0" smtClean="0"/>
              <a:t>, in the </a:t>
            </a:r>
            <a:r>
              <a:rPr lang="en-US" b="1" dirty="0" smtClean="0"/>
              <a:t>Direction </a:t>
            </a:r>
            <a:r>
              <a:rPr lang="en-US" dirty="0" smtClean="0"/>
              <a:t>list, select </a:t>
            </a:r>
            <a:r>
              <a:rPr lang="en-US" b="1" dirty="0" smtClean="0"/>
              <a:t>From Bottom</a:t>
            </a:r>
            <a:r>
              <a:rPr lang="en-US" dirty="0" smtClean="0"/>
              <a:t>.</a:t>
            </a:r>
          </a:p>
          <a:p>
            <a:pPr marL="228600" indent="-228600" eaLnBrk="1" fontAlgn="auto" hangingPunct="1">
              <a:spcBef>
                <a:spcPts val="0"/>
              </a:spcBef>
              <a:spcAft>
                <a:spcPts val="0"/>
              </a:spcAft>
              <a:buFont typeface="+mj-lt"/>
              <a:buAutoNum type="arabicPeriod"/>
              <a:defRPr/>
            </a:pPr>
            <a:r>
              <a:rPr lang="en-US" dirty="0" smtClean="0"/>
              <a:t>On the slide, select the bottom horizontal rectangle. In the </a:t>
            </a:r>
            <a:r>
              <a:rPr lang="en-US" b="1" dirty="0" smtClean="0"/>
              <a:t>Custom</a:t>
            </a:r>
            <a:r>
              <a:rPr lang="en-US" dirty="0" smtClean="0"/>
              <a:t> </a:t>
            </a:r>
            <a:r>
              <a:rPr lang="en-US" b="1" dirty="0" smtClean="0"/>
              <a:t>Animation</a:t>
            </a:r>
            <a:r>
              <a:rPr lang="en-US" dirty="0" smtClean="0"/>
              <a:t> task pane, under </a:t>
            </a:r>
            <a:r>
              <a:rPr lang="en-US" b="1" dirty="0" smtClean="0"/>
              <a:t>Modify: Fly-In</a:t>
            </a:r>
            <a:r>
              <a:rPr lang="en-US" dirty="0" smtClean="0"/>
              <a:t>, in the </a:t>
            </a:r>
            <a:r>
              <a:rPr lang="en-US" b="1" dirty="0" smtClean="0"/>
              <a:t>Direction </a:t>
            </a:r>
            <a:r>
              <a:rPr lang="en-US" dirty="0" smtClean="0"/>
              <a:t>list, select </a:t>
            </a:r>
            <a:r>
              <a:rPr lang="en-US" b="1" dirty="0" smtClean="0"/>
              <a:t>From Top</a:t>
            </a:r>
            <a:r>
              <a:rPr lang="en-US" dirty="0" smtClean="0"/>
              <a:t>.</a:t>
            </a:r>
          </a:p>
          <a:p>
            <a:pPr marL="228600" indent="-228600" eaLnBrk="1" fontAlgn="auto" hangingPunct="1">
              <a:spcBef>
                <a:spcPts val="0"/>
              </a:spcBef>
              <a:spcAft>
                <a:spcPts val="0"/>
              </a:spcAft>
              <a:buFont typeface="+mj-lt"/>
              <a:buAutoNum type="arabicPeriod"/>
              <a:defRPr/>
            </a:pPr>
            <a:r>
              <a:rPr lang="en-US" dirty="0" smtClean="0"/>
              <a:t>On the slide, select the left vertical rectangle. In the </a:t>
            </a:r>
            <a:r>
              <a:rPr lang="en-US" b="1" dirty="0" smtClean="0"/>
              <a:t>Custom</a:t>
            </a:r>
            <a:r>
              <a:rPr lang="en-US" dirty="0" smtClean="0"/>
              <a:t> </a:t>
            </a:r>
            <a:r>
              <a:rPr lang="en-US" b="1" dirty="0" smtClean="0"/>
              <a:t>Animation</a:t>
            </a:r>
            <a:r>
              <a:rPr lang="en-US" dirty="0" smtClean="0"/>
              <a:t> task pane, under </a:t>
            </a:r>
            <a:r>
              <a:rPr lang="en-US" b="1" dirty="0" smtClean="0"/>
              <a:t>Modify: Fly-In</a:t>
            </a:r>
            <a:r>
              <a:rPr lang="en-US" dirty="0" smtClean="0"/>
              <a:t>, in the </a:t>
            </a:r>
            <a:r>
              <a:rPr lang="en-US" b="1" dirty="0" smtClean="0"/>
              <a:t>Direction </a:t>
            </a:r>
            <a:r>
              <a:rPr lang="en-US" dirty="0" smtClean="0"/>
              <a:t>list, select </a:t>
            </a:r>
            <a:r>
              <a:rPr lang="en-US" b="1" dirty="0" smtClean="0"/>
              <a:t>From Right</a:t>
            </a:r>
            <a:r>
              <a:rPr lang="en-US" dirty="0" smtClean="0"/>
              <a:t>.</a:t>
            </a:r>
          </a:p>
          <a:p>
            <a:pPr marL="228600" indent="-228600" eaLnBrk="1" fontAlgn="auto" hangingPunct="1">
              <a:spcBef>
                <a:spcPts val="0"/>
              </a:spcBef>
              <a:spcAft>
                <a:spcPts val="0"/>
              </a:spcAft>
              <a:buFont typeface="+mj-lt"/>
              <a:buAutoNum type="arabicPeriod"/>
              <a:defRPr/>
            </a:pPr>
            <a:r>
              <a:rPr lang="en-US" dirty="0" smtClean="0"/>
              <a:t>On the slide, select the right vertical rectangle. In the </a:t>
            </a:r>
            <a:r>
              <a:rPr lang="en-US" b="1" dirty="0" smtClean="0"/>
              <a:t>Custom</a:t>
            </a:r>
            <a:r>
              <a:rPr lang="en-US" dirty="0" smtClean="0"/>
              <a:t> </a:t>
            </a:r>
            <a:r>
              <a:rPr lang="en-US" b="1" dirty="0" smtClean="0"/>
              <a:t>Animation</a:t>
            </a:r>
            <a:r>
              <a:rPr lang="en-US" dirty="0" smtClean="0"/>
              <a:t> task pane, under </a:t>
            </a:r>
            <a:r>
              <a:rPr lang="en-US" b="1" dirty="0" smtClean="0"/>
              <a:t>Modify: Fly-In</a:t>
            </a:r>
            <a:r>
              <a:rPr lang="en-US" dirty="0" smtClean="0"/>
              <a:t>, in the </a:t>
            </a:r>
            <a:r>
              <a:rPr lang="en-US" b="1" dirty="0" smtClean="0"/>
              <a:t>Direction </a:t>
            </a:r>
            <a:r>
              <a:rPr lang="en-US" dirty="0" smtClean="0"/>
              <a:t>list, select </a:t>
            </a:r>
            <a:r>
              <a:rPr lang="en-US" b="1" dirty="0" smtClean="0"/>
              <a:t>From Left</a:t>
            </a:r>
            <a:r>
              <a:rPr lang="en-US" dirty="0" smtClean="0"/>
              <a:t>.</a:t>
            </a:r>
          </a:p>
          <a:p>
            <a:pPr marL="228600" indent="-228600" eaLnBrk="1" fontAlgn="auto" hangingPunct="1">
              <a:spcBef>
                <a:spcPts val="0"/>
              </a:spcBef>
              <a:spcAft>
                <a:spcPts val="0"/>
              </a:spcAft>
              <a:buFont typeface="+mj-lt"/>
              <a:buAutoNum type="arabicPeriod"/>
              <a:defRPr/>
            </a:pPr>
            <a:r>
              <a:rPr lang="en-US" dirty="0" smtClean="0"/>
              <a:t>On the slide, select the picture. In the </a:t>
            </a:r>
            <a:r>
              <a:rPr lang="en-US" b="1" dirty="0" smtClean="0"/>
              <a:t>Custom</a:t>
            </a:r>
            <a:r>
              <a:rPr lang="en-US" dirty="0" smtClean="0"/>
              <a:t> </a:t>
            </a:r>
            <a:r>
              <a:rPr lang="en-US" b="1" dirty="0" smtClean="0"/>
              <a:t>Animation</a:t>
            </a:r>
            <a:r>
              <a:rPr lang="en-US" dirty="0" smtClean="0"/>
              <a:t> task pane, do the following: </a:t>
            </a:r>
          </a:p>
          <a:p>
            <a:pPr marL="685800" lvl="1" indent="-228600" eaLnBrk="1" fontAlgn="auto" hangingPunct="1">
              <a:spcBef>
                <a:spcPts val="0"/>
              </a:spcBef>
              <a:spcAft>
                <a:spcPts val="0"/>
              </a:spcAft>
              <a:buFont typeface="+mj-lt"/>
              <a:buAutoNum type="arabicPeriod"/>
              <a:defRPr/>
            </a:pPr>
            <a:r>
              <a:rPr lang="en-US" dirty="0" smtClean="0"/>
              <a:t>Click </a:t>
            </a:r>
            <a:r>
              <a:rPr lang="en-US" b="1" dirty="0" smtClean="0"/>
              <a:t>Add Effect</a:t>
            </a:r>
            <a:r>
              <a:rPr lang="en-US" dirty="0" smtClean="0"/>
              <a:t>, point to </a:t>
            </a:r>
            <a:r>
              <a:rPr lang="en-US" b="1" dirty="0" smtClean="0"/>
              <a:t>Entrance</a:t>
            </a:r>
            <a:r>
              <a:rPr lang="en-US" dirty="0" smtClean="0"/>
              <a:t>, and then click </a:t>
            </a:r>
            <a:r>
              <a:rPr lang="en-US" b="1" dirty="0" smtClean="0"/>
              <a:t>More</a:t>
            </a:r>
            <a:r>
              <a:rPr lang="en-US" dirty="0" smtClean="0"/>
              <a:t> </a:t>
            </a:r>
            <a:r>
              <a:rPr lang="en-US" b="1" dirty="0" smtClean="0"/>
              <a:t>Effects</a:t>
            </a:r>
            <a:r>
              <a:rPr lang="en-US" dirty="0" smtClean="0"/>
              <a:t>. In the </a:t>
            </a:r>
            <a:r>
              <a:rPr lang="en-US" b="1" dirty="0" smtClean="0"/>
              <a:t>Add Entrance Effect</a:t>
            </a:r>
            <a:r>
              <a:rPr lang="en-US" dirty="0" smtClean="0"/>
              <a:t> dialog box, under </a:t>
            </a:r>
            <a:r>
              <a:rPr lang="en-US" b="1" dirty="0" smtClean="0"/>
              <a:t>Basic</a:t>
            </a:r>
            <a:r>
              <a:rPr lang="en-US" dirty="0" smtClean="0"/>
              <a:t>, click </a:t>
            </a:r>
            <a:r>
              <a:rPr lang="en-US" b="1" dirty="0" smtClean="0"/>
              <a:t>Box</a:t>
            </a:r>
            <a:r>
              <a:rPr lang="en-US" dirty="0" smtClean="0"/>
              <a:t>, and then click </a:t>
            </a:r>
            <a:r>
              <a:rPr lang="en-US" b="1" dirty="0" smtClean="0"/>
              <a:t>OK.</a:t>
            </a:r>
          </a:p>
          <a:p>
            <a:pPr marL="685800" lvl="1" indent="-228600" eaLnBrk="1" fontAlgn="auto" hangingPunct="1">
              <a:spcBef>
                <a:spcPts val="0"/>
              </a:spcBef>
              <a:spcAft>
                <a:spcPts val="0"/>
              </a:spcAft>
              <a:buFont typeface="+mj-lt"/>
              <a:buAutoNum type="arabicPeriod"/>
              <a:defRPr/>
            </a:pPr>
            <a:r>
              <a:rPr lang="en-US" dirty="0" smtClean="0"/>
              <a:t>Under </a:t>
            </a:r>
            <a:r>
              <a:rPr lang="en-US" b="1" dirty="0" smtClean="0"/>
              <a:t>Modify: Box</a:t>
            </a:r>
            <a:r>
              <a:rPr lang="en-US" dirty="0" smtClean="0"/>
              <a:t>, in the </a:t>
            </a:r>
            <a:r>
              <a:rPr lang="en-US" b="1" dirty="0" smtClean="0"/>
              <a:t>Start</a:t>
            </a:r>
            <a:r>
              <a:rPr lang="en-US" dirty="0" smtClean="0"/>
              <a:t> list, select </a:t>
            </a:r>
            <a:r>
              <a:rPr lang="en-US" b="1" dirty="0" smtClean="0"/>
              <a:t>With Previous</a:t>
            </a:r>
            <a:r>
              <a:rPr lang="en-US" dirty="0" smtClean="0"/>
              <a:t>.</a:t>
            </a:r>
          </a:p>
          <a:p>
            <a:pPr marL="685800" lvl="1" indent="-228600" eaLnBrk="1" fontAlgn="auto" hangingPunct="1">
              <a:spcBef>
                <a:spcPts val="0"/>
              </a:spcBef>
              <a:spcAft>
                <a:spcPts val="0"/>
              </a:spcAft>
              <a:buFont typeface="+mj-lt"/>
              <a:buAutoNum type="arabicPeriod"/>
              <a:defRPr/>
            </a:pPr>
            <a:r>
              <a:rPr lang="en-US" dirty="0" smtClean="0"/>
              <a:t>Under </a:t>
            </a:r>
            <a:r>
              <a:rPr lang="en-US" b="1" dirty="0" smtClean="0"/>
              <a:t>Modify: Box</a:t>
            </a:r>
            <a:r>
              <a:rPr lang="en-US" dirty="0" smtClean="0"/>
              <a:t>, in the </a:t>
            </a:r>
            <a:r>
              <a:rPr lang="en-US" b="1" dirty="0" smtClean="0"/>
              <a:t>Direction</a:t>
            </a:r>
            <a:r>
              <a:rPr lang="en-US" dirty="0" smtClean="0"/>
              <a:t> list, select </a:t>
            </a:r>
            <a:r>
              <a:rPr lang="en-US" b="1" dirty="0" smtClean="0"/>
              <a:t>Out</a:t>
            </a:r>
            <a:r>
              <a:rPr lang="en-US" dirty="0" smtClean="0"/>
              <a:t>.</a:t>
            </a:r>
          </a:p>
          <a:p>
            <a:pPr marL="228600" indent="-228600" eaLnBrk="1" fontAlgn="auto" hangingPunct="1">
              <a:spcBef>
                <a:spcPts val="0"/>
              </a:spcBef>
              <a:spcAft>
                <a:spcPts val="0"/>
              </a:spcAft>
              <a:buFont typeface="+mj-lt"/>
              <a:buAutoNum type="arabicPeriod"/>
              <a:defRPr/>
            </a:pPr>
            <a:r>
              <a:rPr lang="en-US" dirty="0" smtClean="0"/>
              <a:t>Also in the </a:t>
            </a:r>
            <a:r>
              <a:rPr lang="en-US" b="1" dirty="0" smtClean="0"/>
              <a:t>Custom Animation </a:t>
            </a:r>
            <a:r>
              <a:rPr lang="en-US" dirty="0" smtClean="0"/>
              <a:t>task pane, select the fifth animation effect (box effect for the picture). Click the arrow to the right of the selected effect, and then click </a:t>
            </a:r>
            <a:r>
              <a:rPr lang="en-US" b="1" dirty="0" smtClean="0"/>
              <a:t>Timing</a:t>
            </a:r>
            <a:r>
              <a:rPr lang="en-US" dirty="0" smtClean="0"/>
              <a:t>. In the </a:t>
            </a:r>
            <a:r>
              <a:rPr lang="en-US" b="1" dirty="0" smtClean="0"/>
              <a:t>Fade </a:t>
            </a:r>
            <a:r>
              <a:rPr lang="en-US" dirty="0" smtClean="0"/>
              <a:t>dialog box, on the </a:t>
            </a:r>
            <a:r>
              <a:rPr lang="en-US" b="1" dirty="0" smtClean="0"/>
              <a:t>Timing</a:t>
            </a:r>
            <a:r>
              <a:rPr lang="en-US" dirty="0" smtClean="0"/>
              <a:t> tab, do the following:</a:t>
            </a:r>
          </a:p>
          <a:p>
            <a:pPr marL="685800" lvl="1" indent="-228600" eaLnBrk="1" fontAlgn="auto" hangingPunct="1">
              <a:spcBef>
                <a:spcPts val="0"/>
              </a:spcBef>
              <a:spcAft>
                <a:spcPts val="0"/>
              </a:spcAft>
              <a:buFont typeface="Arial" pitchFamily="34" charset="0"/>
              <a:buChar char="•"/>
              <a:defRPr/>
            </a:pPr>
            <a:r>
              <a:rPr lang="en-US" dirty="0" smtClean="0"/>
              <a:t>In the </a:t>
            </a:r>
            <a:r>
              <a:rPr lang="en-US" b="1" dirty="0" smtClean="0"/>
              <a:t>Delay</a:t>
            </a:r>
            <a:r>
              <a:rPr lang="en-US" dirty="0" smtClean="0"/>
              <a:t> box, enter </a:t>
            </a:r>
            <a:r>
              <a:rPr lang="en-US" b="1" dirty="0" smtClean="0"/>
              <a:t>1.3</a:t>
            </a:r>
            <a:r>
              <a:rPr lang="en-US" dirty="0" smtClean="0"/>
              <a:t>.</a:t>
            </a:r>
          </a:p>
          <a:p>
            <a:pPr marL="685800" lvl="1" indent="-228600" eaLnBrk="1" fontAlgn="auto" hangingPunct="1">
              <a:spcBef>
                <a:spcPts val="0"/>
              </a:spcBef>
              <a:spcAft>
                <a:spcPts val="0"/>
              </a:spcAft>
              <a:buFont typeface="Arial" pitchFamily="34" charset="0"/>
              <a:buChar char="•"/>
              <a:defRPr/>
            </a:pPr>
            <a:r>
              <a:rPr lang="en-US" dirty="0" smtClean="0"/>
              <a:t>In the </a:t>
            </a:r>
            <a:r>
              <a:rPr lang="en-US" b="1" dirty="0" smtClean="0"/>
              <a:t>Speed</a:t>
            </a:r>
            <a:r>
              <a:rPr lang="en-US" dirty="0" smtClean="0"/>
              <a:t> box, enter </a:t>
            </a:r>
            <a:r>
              <a:rPr lang="en-US" b="1" dirty="0" smtClean="0"/>
              <a:t>0.7 seconds</a:t>
            </a:r>
            <a:r>
              <a:rPr lang="en-US" dirty="0" smtClean="0"/>
              <a:t>, and then click </a:t>
            </a:r>
            <a:r>
              <a:rPr lang="en-US" b="1" dirty="0" smtClean="0"/>
              <a:t>OK</a:t>
            </a:r>
            <a:r>
              <a:rPr lang="en-US" dirty="0" smtClean="0"/>
              <a:t>.</a:t>
            </a:r>
          </a:p>
          <a:p>
            <a:pPr marL="228600" indent="-228600" eaLnBrk="1" fontAlgn="auto" hangingPunct="1">
              <a:spcBef>
                <a:spcPts val="0"/>
              </a:spcBef>
              <a:spcAft>
                <a:spcPts val="0"/>
              </a:spcAft>
              <a:buFont typeface="+mj-lt"/>
              <a:buAutoNum type="arabicPeriod"/>
              <a:defRPr/>
            </a:pPr>
            <a:r>
              <a:rPr lang="en-US" dirty="0" smtClean="0"/>
              <a:t>Press and hold CTRL, and then select the four rectangles on the slide. In the </a:t>
            </a:r>
            <a:r>
              <a:rPr lang="en-US" b="1" dirty="0" smtClean="0"/>
              <a:t>Custom</a:t>
            </a:r>
            <a:r>
              <a:rPr lang="en-US" dirty="0" smtClean="0"/>
              <a:t> </a:t>
            </a:r>
            <a:r>
              <a:rPr lang="en-US" b="1" dirty="0" smtClean="0"/>
              <a:t>Animation</a:t>
            </a:r>
            <a:r>
              <a:rPr lang="en-US" dirty="0" smtClean="0"/>
              <a:t> task pane, do the following:</a:t>
            </a:r>
          </a:p>
          <a:p>
            <a:pPr marL="685800" lvl="1" indent="-228600" eaLnBrk="1" fontAlgn="auto" hangingPunct="1">
              <a:spcBef>
                <a:spcPts val="0"/>
              </a:spcBef>
              <a:spcAft>
                <a:spcPts val="0"/>
              </a:spcAft>
              <a:buFont typeface="+mj-lt"/>
              <a:buAutoNum type="arabicPeriod"/>
              <a:defRPr/>
            </a:pPr>
            <a:r>
              <a:rPr lang="en-US" dirty="0" smtClean="0"/>
              <a:t>Click </a:t>
            </a:r>
            <a:r>
              <a:rPr lang="en-US" b="1" dirty="0" smtClean="0"/>
              <a:t>Add Effect</a:t>
            </a:r>
            <a:r>
              <a:rPr lang="en-US" dirty="0" smtClean="0"/>
              <a:t>, point to </a:t>
            </a:r>
            <a:r>
              <a:rPr lang="en-US" b="1" dirty="0" smtClean="0"/>
              <a:t>Exit</a:t>
            </a:r>
            <a:r>
              <a:rPr lang="en-US" dirty="0" smtClean="0"/>
              <a:t>, and then click </a:t>
            </a:r>
            <a:r>
              <a:rPr lang="en-US" b="1" dirty="0" smtClean="0"/>
              <a:t>More</a:t>
            </a:r>
            <a:r>
              <a:rPr lang="en-US" dirty="0" smtClean="0"/>
              <a:t> </a:t>
            </a:r>
            <a:r>
              <a:rPr lang="en-US" b="1" dirty="0" smtClean="0"/>
              <a:t>Effects</a:t>
            </a:r>
            <a:r>
              <a:rPr lang="en-US" dirty="0" smtClean="0"/>
              <a:t>. In the </a:t>
            </a:r>
            <a:r>
              <a:rPr lang="en-US" b="1" dirty="0" smtClean="0"/>
              <a:t>Add Exit Effect </a:t>
            </a:r>
            <a:r>
              <a:rPr lang="en-US" dirty="0" smtClean="0"/>
              <a:t>dialog box,</a:t>
            </a:r>
            <a:r>
              <a:rPr lang="en-US" b="1" dirty="0" smtClean="0"/>
              <a:t> </a:t>
            </a:r>
            <a:r>
              <a:rPr lang="en-US" dirty="0" smtClean="0"/>
              <a:t>under </a:t>
            </a:r>
            <a:r>
              <a:rPr lang="en-US" b="1" dirty="0" smtClean="0"/>
              <a:t>Basic</a:t>
            </a:r>
            <a:r>
              <a:rPr lang="en-US" dirty="0" smtClean="0"/>
              <a:t>, click </a:t>
            </a:r>
            <a:r>
              <a:rPr lang="en-US" b="1" dirty="0" smtClean="0"/>
              <a:t>Fly Out</a:t>
            </a:r>
            <a:r>
              <a:rPr lang="en-US" dirty="0" smtClean="0"/>
              <a:t>, and then click </a:t>
            </a:r>
            <a:r>
              <a:rPr lang="en-US" b="1" dirty="0" smtClean="0"/>
              <a:t>OK</a:t>
            </a:r>
            <a:r>
              <a:rPr lang="en-US" dirty="0" smtClean="0"/>
              <a:t>.</a:t>
            </a:r>
          </a:p>
          <a:p>
            <a:pPr marL="685800" lvl="1" indent="-228600" eaLnBrk="1" fontAlgn="auto" hangingPunct="1">
              <a:spcBef>
                <a:spcPts val="0"/>
              </a:spcBef>
              <a:spcAft>
                <a:spcPts val="0"/>
              </a:spcAft>
              <a:buFont typeface="+mj-lt"/>
              <a:buAutoNum type="arabicPeriod"/>
              <a:defRPr/>
            </a:pPr>
            <a:r>
              <a:rPr lang="en-US" dirty="0" smtClean="0"/>
              <a:t>Under </a:t>
            </a:r>
            <a:r>
              <a:rPr lang="en-US" b="1" dirty="0" smtClean="0"/>
              <a:t>Modify: Fly Out</a:t>
            </a:r>
            <a:r>
              <a:rPr lang="en-US" dirty="0" smtClean="0"/>
              <a:t>, in the </a:t>
            </a:r>
            <a:r>
              <a:rPr lang="en-US" b="1" dirty="0" smtClean="0"/>
              <a:t>Start </a:t>
            </a:r>
            <a:r>
              <a:rPr lang="en-US" dirty="0" smtClean="0"/>
              <a:t>list, select </a:t>
            </a:r>
            <a:r>
              <a:rPr lang="en-US" b="1" dirty="0" smtClean="0"/>
              <a:t>With Previous</a:t>
            </a:r>
            <a:r>
              <a:rPr lang="en-US" dirty="0" smtClean="0"/>
              <a:t>.</a:t>
            </a:r>
          </a:p>
          <a:p>
            <a:pPr marL="685800" lvl="1" indent="-228600" eaLnBrk="1" fontAlgn="auto" hangingPunct="1">
              <a:spcBef>
                <a:spcPts val="0"/>
              </a:spcBef>
              <a:spcAft>
                <a:spcPts val="0"/>
              </a:spcAft>
              <a:buFont typeface="+mj-lt"/>
              <a:buAutoNum type="arabicPeriod"/>
              <a:defRPr/>
            </a:pPr>
            <a:r>
              <a:rPr lang="en-US" dirty="0" smtClean="0"/>
              <a:t>Under </a:t>
            </a:r>
            <a:r>
              <a:rPr lang="en-US" b="1" dirty="0" smtClean="0"/>
              <a:t>Modify: Fly Out</a:t>
            </a:r>
            <a:r>
              <a:rPr lang="en-US" dirty="0" smtClean="0"/>
              <a:t>, in the </a:t>
            </a:r>
            <a:r>
              <a:rPr lang="en-US" b="1" dirty="0" smtClean="0"/>
              <a:t>Speed </a:t>
            </a:r>
            <a:r>
              <a:rPr lang="en-US" dirty="0" smtClean="0"/>
              <a:t>box, select </a:t>
            </a:r>
            <a:r>
              <a:rPr lang="en-US" b="1" dirty="0" smtClean="0"/>
              <a:t>Medium</a:t>
            </a:r>
            <a:r>
              <a:rPr lang="en-US" dirty="0" smtClean="0"/>
              <a:t>. </a:t>
            </a:r>
            <a:endParaRPr lang="en-US" i="1" dirty="0" smtClean="0"/>
          </a:p>
          <a:p>
            <a:pPr marL="228600" indent="-228600" eaLnBrk="1" fontAlgn="auto" hangingPunct="1">
              <a:spcBef>
                <a:spcPts val="0"/>
              </a:spcBef>
              <a:spcAft>
                <a:spcPts val="0"/>
              </a:spcAft>
              <a:buFont typeface="+mj-lt"/>
              <a:buAutoNum type="arabicPeriod"/>
              <a:defRPr/>
            </a:pPr>
            <a:r>
              <a:rPr lang="en-US" dirty="0" smtClean="0"/>
              <a:t>Also in the </a:t>
            </a:r>
            <a:r>
              <a:rPr lang="en-US" b="1" dirty="0" smtClean="0"/>
              <a:t>Custom Animation </a:t>
            </a:r>
            <a:r>
              <a:rPr lang="en-US" dirty="0" smtClean="0"/>
              <a:t>task pane, with all four fly-out effects still selected, click the arrow to the right of the last fly-out effect, and then click </a:t>
            </a:r>
            <a:r>
              <a:rPr lang="en-US" b="1" dirty="0" smtClean="0"/>
              <a:t>Timing</a:t>
            </a:r>
            <a:r>
              <a:rPr lang="en-US" dirty="0" smtClean="0"/>
              <a:t>. In the </a:t>
            </a:r>
            <a:r>
              <a:rPr lang="en-US" b="1" dirty="0" smtClean="0"/>
              <a:t>Fly Out </a:t>
            </a:r>
            <a:r>
              <a:rPr lang="en-US" dirty="0" smtClean="0"/>
              <a:t>dialog box, on the </a:t>
            </a:r>
            <a:r>
              <a:rPr lang="en-US" b="1" dirty="0" smtClean="0"/>
              <a:t>Timing</a:t>
            </a:r>
            <a:r>
              <a:rPr lang="en-US" dirty="0" smtClean="0"/>
              <a:t> tab, in the </a:t>
            </a:r>
            <a:r>
              <a:rPr lang="en-US" b="1" dirty="0" smtClean="0"/>
              <a:t>Delay</a:t>
            </a:r>
            <a:r>
              <a:rPr lang="en-US" dirty="0" smtClean="0"/>
              <a:t> box, enter </a:t>
            </a:r>
            <a:r>
              <a:rPr lang="en-US" b="1" dirty="0" smtClean="0"/>
              <a:t>0</a:t>
            </a:r>
            <a:r>
              <a:rPr lang="en-US" dirty="0" smtClean="0"/>
              <a:t>, and then click </a:t>
            </a:r>
            <a:r>
              <a:rPr lang="en-US" b="1" dirty="0" smtClean="0"/>
              <a:t>OK</a:t>
            </a:r>
            <a:r>
              <a:rPr lang="en-US" dirty="0" smtClean="0"/>
              <a:t>.</a:t>
            </a:r>
          </a:p>
          <a:p>
            <a:pPr marL="228600" indent="-228600" eaLnBrk="1" fontAlgn="auto" hangingPunct="1">
              <a:spcBef>
                <a:spcPts val="0"/>
              </a:spcBef>
              <a:spcAft>
                <a:spcPts val="0"/>
              </a:spcAft>
              <a:buFont typeface="+mj-lt"/>
              <a:buAutoNum type="arabicPeriod"/>
              <a:defRPr/>
            </a:pPr>
            <a:r>
              <a:rPr lang="en-US" dirty="0" smtClean="0"/>
              <a:t>Also in the Custom Animation task pane, select the sixth animation effect (first fly-out effect). Under </a:t>
            </a:r>
            <a:r>
              <a:rPr lang="en-US" b="1" dirty="0" smtClean="0"/>
              <a:t>Modify: Fly Out</a:t>
            </a:r>
            <a:r>
              <a:rPr lang="en-US" dirty="0" smtClean="0"/>
              <a:t>, in the </a:t>
            </a:r>
            <a:r>
              <a:rPr lang="en-US" b="1" dirty="0" smtClean="0"/>
              <a:t>Start </a:t>
            </a:r>
            <a:r>
              <a:rPr lang="en-US" dirty="0" smtClean="0"/>
              <a:t>list, select </a:t>
            </a:r>
            <a:r>
              <a:rPr lang="en-US" b="1" dirty="0" smtClean="0"/>
              <a:t>On Click</a:t>
            </a:r>
            <a:r>
              <a:rPr lang="en-US" dirty="0" smtClean="0"/>
              <a:t>.</a:t>
            </a:r>
          </a:p>
          <a:p>
            <a:pPr marL="228600" indent="-228600" eaLnBrk="1" fontAlgn="auto" hangingPunct="1">
              <a:spcBef>
                <a:spcPts val="0"/>
              </a:spcBef>
              <a:spcAft>
                <a:spcPts val="0"/>
              </a:spcAft>
              <a:buFont typeface="+mj-lt"/>
              <a:buAutoNum type="arabicPeriod"/>
              <a:defRPr/>
            </a:pPr>
            <a:r>
              <a:rPr lang="en-US" dirty="0" smtClean="0"/>
              <a:t>On the slide, select the top horizontal rectangle. In the </a:t>
            </a:r>
            <a:r>
              <a:rPr lang="en-US" b="1" dirty="0" smtClean="0"/>
              <a:t>Custom</a:t>
            </a:r>
            <a:r>
              <a:rPr lang="en-US" dirty="0" smtClean="0"/>
              <a:t> </a:t>
            </a:r>
            <a:r>
              <a:rPr lang="en-US" b="1" dirty="0" smtClean="0"/>
              <a:t>Animation</a:t>
            </a:r>
            <a:r>
              <a:rPr lang="en-US" dirty="0" smtClean="0"/>
              <a:t> task pane, select the highlighted fly-out effect. Under </a:t>
            </a:r>
            <a:r>
              <a:rPr lang="en-US" b="1" dirty="0" smtClean="0"/>
              <a:t>Modify: Fly Out</a:t>
            </a:r>
            <a:r>
              <a:rPr lang="en-US" dirty="0" smtClean="0"/>
              <a:t>, in the </a:t>
            </a:r>
            <a:r>
              <a:rPr lang="en-US" b="1" dirty="0" smtClean="0"/>
              <a:t>Direction </a:t>
            </a:r>
            <a:r>
              <a:rPr lang="en-US" dirty="0" smtClean="0"/>
              <a:t>list, select </a:t>
            </a:r>
            <a:r>
              <a:rPr lang="en-US" b="1" dirty="0" smtClean="0"/>
              <a:t>To Bottom</a:t>
            </a:r>
            <a:r>
              <a:rPr lang="en-US" dirty="0" smtClean="0"/>
              <a:t>.</a:t>
            </a:r>
          </a:p>
          <a:p>
            <a:pPr marL="228600" indent="-228600" eaLnBrk="1" fontAlgn="auto" hangingPunct="1">
              <a:spcBef>
                <a:spcPts val="0"/>
              </a:spcBef>
              <a:spcAft>
                <a:spcPts val="0"/>
              </a:spcAft>
              <a:buFont typeface="+mj-lt"/>
              <a:buAutoNum type="arabicPeriod"/>
              <a:defRPr/>
            </a:pPr>
            <a:r>
              <a:rPr lang="en-US" dirty="0" smtClean="0"/>
              <a:t>On the slide, select the bottom horizontal rectangle. In the </a:t>
            </a:r>
            <a:r>
              <a:rPr lang="en-US" b="1" dirty="0" smtClean="0"/>
              <a:t>Custom</a:t>
            </a:r>
            <a:r>
              <a:rPr lang="en-US" dirty="0" smtClean="0"/>
              <a:t> </a:t>
            </a:r>
            <a:r>
              <a:rPr lang="en-US" b="1" dirty="0" smtClean="0"/>
              <a:t>Animation</a:t>
            </a:r>
            <a:r>
              <a:rPr lang="en-US" dirty="0" smtClean="0"/>
              <a:t> task pane, select the highlighted fly-out effect. Under </a:t>
            </a:r>
            <a:r>
              <a:rPr lang="en-US" b="1" dirty="0" smtClean="0"/>
              <a:t>Modify: Fly Out</a:t>
            </a:r>
            <a:r>
              <a:rPr lang="en-US" dirty="0" smtClean="0"/>
              <a:t>, in the </a:t>
            </a:r>
            <a:r>
              <a:rPr lang="en-US" b="1" dirty="0" smtClean="0"/>
              <a:t>Direction </a:t>
            </a:r>
            <a:r>
              <a:rPr lang="en-US" dirty="0" smtClean="0"/>
              <a:t>list, select </a:t>
            </a:r>
            <a:r>
              <a:rPr lang="en-US" b="1" dirty="0" smtClean="0"/>
              <a:t>To Top</a:t>
            </a:r>
            <a:r>
              <a:rPr lang="en-US" dirty="0" smtClean="0"/>
              <a:t>.</a:t>
            </a:r>
          </a:p>
          <a:p>
            <a:pPr marL="228600" indent="-228600" eaLnBrk="1" fontAlgn="auto" hangingPunct="1">
              <a:spcBef>
                <a:spcPts val="0"/>
              </a:spcBef>
              <a:spcAft>
                <a:spcPts val="0"/>
              </a:spcAft>
              <a:buFont typeface="+mj-lt"/>
              <a:buAutoNum type="arabicPeriod"/>
              <a:defRPr/>
            </a:pPr>
            <a:r>
              <a:rPr lang="en-US" dirty="0" smtClean="0"/>
              <a:t>On the slide, select the left vertical rectangle. In the </a:t>
            </a:r>
            <a:r>
              <a:rPr lang="en-US" b="1" dirty="0" smtClean="0"/>
              <a:t>Custom</a:t>
            </a:r>
            <a:r>
              <a:rPr lang="en-US" dirty="0" smtClean="0"/>
              <a:t> </a:t>
            </a:r>
            <a:r>
              <a:rPr lang="en-US" b="1" dirty="0" smtClean="0"/>
              <a:t>Animation</a:t>
            </a:r>
            <a:r>
              <a:rPr lang="en-US" dirty="0" smtClean="0"/>
              <a:t> task pane, select the highlighted fly-out effect. Under </a:t>
            </a:r>
            <a:r>
              <a:rPr lang="en-US" b="1" dirty="0" smtClean="0"/>
              <a:t>Modify: Fly Out</a:t>
            </a:r>
            <a:r>
              <a:rPr lang="en-US" dirty="0" smtClean="0"/>
              <a:t>, in the </a:t>
            </a:r>
            <a:r>
              <a:rPr lang="en-US" b="1" dirty="0" smtClean="0"/>
              <a:t>Direction </a:t>
            </a:r>
            <a:r>
              <a:rPr lang="en-US" dirty="0" smtClean="0"/>
              <a:t>list, select </a:t>
            </a:r>
            <a:r>
              <a:rPr lang="en-US" b="1" dirty="0" smtClean="0"/>
              <a:t>To Right</a:t>
            </a:r>
            <a:r>
              <a:rPr lang="en-US" dirty="0" smtClean="0"/>
              <a:t>.</a:t>
            </a:r>
          </a:p>
          <a:p>
            <a:pPr marL="228600" indent="-228600" eaLnBrk="1" fontAlgn="auto" hangingPunct="1">
              <a:spcBef>
                <a:spcPts val="0"/>
              </a:spcBef>
              <a:spcAft>
                <a:spcPts val="0"/>
              </a:spcAft>
              <a:buFont typeface="+mj-lt"/>
              <a:buAutoNum type="arabicPeriod"/>
              <a:defRPr/>
            </a:pPr>
            <a:r>
              <a:rPr lang="en-US" dirty="0" smtClean="0"/>
              <a:t>On the slide, select the right vertical rectangle. In the </a:t>
            </a:r>
            <a:r>
              <a:rPr lang="en-US" b="1" dirty="0" smtClean="0"/>
              <a:t>Custom</a:t>
            </a:r>
            <a:r>
              <a:rPr lang="en-US" dirty="0" smtClean="0"/>
              <a:t> </a:t>
            </a:r>
            <a:r>
              <a:rPr lang="en-US" b="1" dirty="0" smtClean="0"/>
              <a:t>Animation</a:t>
            </a:r>
            <a:r>
              <a:rPr lang="en-US" dirty="0" smtClean="0"/>
              <a:t> task pane, select the highlighted fly-out effect. Under </a:t>
            </a:r>
            <a:r>
              <a:rPr lang="en-US" b="1" dirty="0" smtClean="0"/>
              <a:t>Modify: Fly Out</a:t>
            </a:r>
            <a:r>
              <a:rPr lang="en-US" dirty="0" smtClean="0"/>
              <a:t>, in the </a:t>
            </a:r>
            <a:r>
              <a:rPr lang="en-US" b="1" dirty="0" smtClean="0"/>
              <a:t>Direction </a:t>
            </a:r>
            <a:r>
              <a:rPr lang="en-US" dirty="0" smtClean="0"/>
              <a:t>list, select </a:t>
            </a:r>
            <a:r>
              <a:rPr lang="en-US" b="1" dirty="0" smtClean="0"/>
              <a:t>To Left</a:t>
            </a:r>
            <a:r>
              <a:rPr lang="en-US" dirty="0" smtClean="0"/>
              <a:t>.</a:t>
            </a:r>
          </a:p>
          <a:p>
            <a:pPr marL="228600" indent="-228600" eaLnBrk="1" fontAlgn="auto" hangingPunct="1">
              <a:spcBef>
                <a:spcPts val="0"/>
              </a:spcBef>
              <a:spcAft>
                <a:spcPts val="0"/>
              </a:spcAft>
              <a:buFont typeface="+mj-lt"/>
              <a:buAutoNum type="arabicPeriod"/>
              <a:defRPr/>
            </a:pPr>
            <a:r>
              <a:rPr lang="en-US" dirty="0" smtClean="0"/>
              <a:t>On the slide, select the picture. In the </a:t>
            </a:r>
            <a:r>
              <a:rPr lang="en-US" b="1" dirty="0" smtClean="0"/>
              <a:t>Custom</a:t>
            </a:r>
            <a:r>
              <a:rPr lang="en-US" dirty="0" smtClean="0"/>
              <a:t> </a:t>
            </a:r>
            <a:r>
              <a:rPr lang="en-US" b="1" dirty="0" smtClean="0"/>
              <a:t>Animation</a:t>
            </a:r>
            <a:r>
              <a:rPr lang="en-US" dirty="0" smtClean="0"/>
              <a:t> task pane, do the following:</a:t>
            </a:r>
          </a:p>
          <a:p>
            <a:pPr marL="685800" lvl="1" indent="-228600" eaLnBrk="1" fontAlgn="auto" hangingPunct="1">
              <a:spcBef>
                <a:spcPts val="0"/>
              </a:spcBef>
              <a:spcAft>
                <a:spcPts val="0"/>
              </a:spcAft>
              <a:buFont typeface="+mj-lt"/>
              <a:buAutoNum type="arabicPeriod"/>
              <a:defRPr/>
            </a:pPr>
            <a:r>
              <a:rPr lang="en-US" dirty="0" smtClean="0"/>
              <a:t>Click </a:t>
            </a:r>
            <a:r>
              <a:rPr lang="en-US" b="1" dirty="0" smtClean="0"/>
              <a:t>Add Effect</a:t>
            </a:r>
            <a:r>
              <a:rPr lang="en-US" dirty="0" smtClean="0"/>
              <a:t>, point to </a:t>
            </a:r>
            <a:r>
              <a:rPr lang="en-US" b="1" dirty="0" smtClean="0"/>
              <a:t>Exit</a:t>
            </a:r>
            <a:r>
              <a:rPr lang="en-US" dirty="0" smtClean="0"/>
              <a:t>, and then click </a:t>
            </a:r>
            <a:r>
              <a:rPr lang="en-US" b="1" dirty="0" smtClean="0"/>
              <a:t>More</a:t>
            </a:r>
            <a:r>
              <a:rPr lang="en-US" dirty="0" smtClean="0"/>
              <a:t> </a:t>
            </a:r>
            <a:r>
              <a:rPr lang="en-US" b="1" dirty="0" smtClean="0"/>
              <a:t>Effects</a:t>
            </a:r>
            <a:r>
              <a:rPr lang="en-US" dirty="0" smtClean="0"/>
              <a:t>. In the </a:t>
            </a:r>
            <a:r>
              <a:rPr lang="en-US" b="1" dirty="0" smtClean="0"/>
              <a:t>Add Exit Effect</a:t>
            </a:r>
            <a:r>
              <a:rPr lang="en-US" dirty="0" smtClean="0"/>
              <a:t> dialog box, under </a:t>
            </a:r>
            <a:r>
              <a:rPr lang="en-US" b="1" dirty="0" smtClean="0"/>
              <a:t>Basic</a:t>
            </a:r>
            <a:r>
              <a:rPr lang="en-US" dirty="0" smtClean="0"/>
              <a:t>, click </a:t>
            </a:r>
            <a:r>
              <a:rPr lang="en-US" b="1" dirty="0" smtClean="0"/>
              <a:t>Box</a:t>
            </a:r>
            <a:r>
              <a:rPr lang="en-US" dirty="0" smtClean="0"/>
              <a:t>, and then click </a:t>
            </a:r>
            <a:r>
              <a:rPr lang="en-US" b="1" dirty="0" smtClean="0"/>
              <a:t>OK</a:t>
            </a:r>
            <a:r>
              <a:rPr lang="en-US" dirty="0" smtClean="0"/>
              <a:t>.</a:t>
            </a:r>
          </a:p>
          <a:p>
            <a:pPr marL="685800" lvl="1" indent="-228600" eaLnBrk="1" fontAlgn="auto" hangingPunct="1">
              <a:spcBef>
                <a:spcPts val="0"/>
              </a:spcBef>
              <a:spcAft>
                <a:spcPts val="0"/>
              </a:spcAft>
              <a:buFont typeface="+mj-lt"/>
              <a:buAutoNum type="arabicPeriod"/>
              <a:defRPr/>
            </a:pPr>
            <a:r>
              <a:rPr lang="en-US" dirty="0" smtClean="0"/>
              <a:t>Under </a:t>
            </a:r>
            <a:r>
              <a:rPr lang="en-US" b="1" dirty="0" smtClean="0"/>
              <a:t>Modify: Box</a:t>
            </a:r>
            <a:r>
              <a:rPr lang="en-US" dirty="0" smtClean="0"/>
              <a:t>, in the </a:t>
            </a:r>
            <a:r>
              <a:rPr lang="en-US" b="1" dirty="0" smtClean="0"/>
              <a:t>Start </a:t>
            </a:r>
            <a:r>
              <a:rPr lang="en-US" dirty="0" smtClean="0"/>
              <a:t>list, select </a:t>
            </a:r>
            <a:r>
              <a:rPr lang="en-US" b="1" dirty="0" smtClean="0"/>
              <a:t>With Previous</a:t>
            </a:r>
            <a:r>
              <a:rPr lang="en-US" dirty="0" smtClean="0"/>
              <a:t>.</a:t>
            </a:r>
            <a:endParaRPr lang="en-US" b="1" dirty="0" smtClean="0"/>
          </a:p>
          <a:p>
            <a:pPr marL="685800" lvl="1" indent="-228600" eaLnBrk="1" fontAlgn="auto" hangingPunct="1">
              <a:spcBef>
                <a:spcPts val="0"/>
              </a:spcBef>
              <a:spcAft>
                <a:spcPts val="0"/>
              </a:spcAft>
              <a:buFont typeface="+mj-lt"/>
              <a:buAutoNum type="arabicPeriod"/>
              <a:defRPr/>
            </a:pPr>
            <a:r>
              <a:rPr lang="en-US" dirty="0" smtClean="0"/>
              <a:t>Under </a:t>
            </a:r>
            <a:r>
              <a:rPr lang="en-US" b="1" dirty="0" smtClean="0"/>
              <a:t>Modify: Box</a:t>
            </a:r>
            <a:r>
              <a:rPr lang="en-US" dirty="0" smtClean="0"/>
              <a:t>, in the </a:t>
            </a:r>
            <a:r>
              <a:rPr lang="en-US" b="1" dirty="0" smtClean="0"/>
              <a:t>Direction </a:t>
            </a:r>
            <a:r>
              <a:rPr lang="en-US" dirty="0" smtClean="0"/>
              <a:t>list, select </a:t>
            </a:r>
            <a:r>
              <a:rPr lang="en-US" b="1" dirty="0" smtClean="0"/>
              <a:t>In</a:t>
            </a:r>
            <a:r>
              <a:rPr lang="en-US" dirty="0" smtClean="0"/>
              <a:t>.</a:t>
            </a:r>
            <a:endParaRPr lang="en-US" i="1" dirty="0" smtClean="0"/>
          </a:p>
          <a:p>
            <a:pPr marL="228600" indent="-228600" eaLnBrk="1" fontAlgn="auto" hangingPunct="1">
              <a:spcBef>
                <a:spcPts val="0"/>
              </a:spcBef>
              <a:spcAft>
                <a:spcPts val="0"/>
              </a:spcAft>
              <a:buFont typeface="+mj-lt"/>
              <a:buAutoNum type="arabicPeriod"/>
              <a:defRPr/>
            </a:pPr>
            <a:r>
              <a:rPr lang="en-US" dirty="0" smtClean="0"/>
              <a:t>Click the arrow to the right of the ninth animation effect (box effect for the picture), and then click </a:t>
            </a:r>
            <a:r>
              <a:rPr lang="en-US" b="1" dirty="0" smtClean="0"/>
              <a:t>Timing</a:t>
            </a:r>
            <a:r>
              <a:rPr lang="en-US" dirty="0" smtClean="0"/>
              <a:t>. In the </a:t>
            </a:r>
            <a:r>
              <a:rPr lang="en-US" b="1" dirty="0" smtClean="0"/>
              <a:t>Box</a:t>
            </a:r>
            <a:r>
              <a:rPr lang="en-US" dirty="0" smtClean="0"/>
              <a:t> dialog box, on the </a:t>
            </a:r>
            <a:r>
              <a:rPr lang="en-US" b="1" dirty="0" smtClean="0"/>
              <a:t>Timing</a:t>
            </a:r>
            <a:r>
              <a:rPr lang="en-US" dirty="0" smtClean="0"/>
              <a:t> tab, do the following:</a:t>
            </a:r>
          </a:p>
          <a:p>
            <a:pPr marL="685800" lvl="1" indent="-228600" eaLnBrk="1" fontAlgn="auto" hangingPunct="1">
              <a:spcBef>
                <a:spcPts val="0"/>
              </a:spcBef>
              <a:spcAft>
                <a:spcPts val="0"/>
              </a:spcAft>
              <a:buFont typeface="Arial" pitchFamily="34" charset="0"/>
              <a:buChar char="•"/>
              <a:defRPr/>
            </a:pPr>
            <a:r>
              <a:rPr lang="en-US" dirty="0" smtClean="0"/>
              <a:t>In the </a:t>
            </a:r>
            <a:r>
              <a:rPr lang="en-US" b="1" dirty="0" smtClean="0"/>
              <a:t>Delay</a:t>
            </a:r>
            <a:r>
              <a:rPr lang="en-US" dirty="0" smtClean="0"/>
              <a:t> box, enter </a:t>
            </a:r>
            <a:r>
              <a:rPr lang="en-US" b="1" dirty="0" smtClean="0"/>
              <a:t>0</a:t>
            </a:r>
            <a:r>
              <a:rPr lang="en-US" dirty="0" smtClean="0"/>
              <a:t>.</a:t>
            </a:r>
          </a:p>
          <a:p>
            <a:pPr marL="685800" lvl="1" indent="-228600" eaLnBrk="1" fontAlgn="auto" hangingPunct="1">
              <a:spcBef>
                <a:spcPts val="0"/>
              </a:spcBef>
              <a:spcAft>
                <a:spcPts val="0"/>
              </a:spcAft>
              <a:buFont typeface="Arial" pitchFamily="34" charset="0"/>
              <a:buChar char="•"/>
              <a:defRPr/>
            </a:pPr>
            <a:r>
              <a:rPr lang="en-US" dirty="0" smtClean="0"/>
              <a:t>In the </a:t>
            </a:r>
            <a:r>
              <a:rPr lang="en-US" b="1" dirty="0" smtClean="0"/>
              <a:t>Speed</a:t>
            </a:r>
            <a:r>
              <a:rPr lang="en-US" dirty="0" smtClean="0"/>
              <a:t> box, enter </a:t>
            </a:r>
            <a:r>
              <a:rPr lang="en-US" b="1" dirty="0" smtClean="0"/>
              <a:t>0.7 seconds</a:t>
            </a:r>
            <a:r>
              <a:rPr lang="en-US" dirty="0" smtClean="0"/>
              <a:t>, and then click </a:t>
            </a:r>
            <a:r>
              <a:rPr lang="en-US" b="1" dirty="0" smtClean="0"/>
              <a:t>OK</a:t>
            </a:r>
            <a:r>
              <a:rPr lang="en-US" dirty="0" smtClean="0"/>
              <a:t>.</a:t>
            </a:r>
            <a:endParaRPr lang="en-US" i="1" dirty="0" smtClean="0"/>
          </a:p>
          <a:p>
            <a:pPr eaLnBrk="1" fontAlgn="auto" hangingPunct="1">
              <a:spcBef>
                <a:spcPts val="0"/>
              </a:spcBef>
              <a:spcAft>
                <a:spcPts val="0"/>
              </a:spcAft>
              <a:defRPr/>
            </a:pPr>
            <a:endParaRPr lang="en-US" dirty="0" smtClean="0"/>
          </a:p>
          <a:p>
            <a:pPr eaLnBrk="1" fontAlgn="auto" hangingPunct="1">
              <a:spcBef>
                <a:spcPts val="0"/>
              </a:spcBef>
              <a:spcAft>
                <a:spcPts val="0"/>
              </a:spcAft>
              <a:defRPr/>
            </a:pPr>
            <a:endParaRPr lang="en-US" dirty="0" smtClean="0"/>
          </a:p>
          <a:p>
            <a:pPr eaLnBrk="1" fontAlgn="auto" hangingPunct="1">
              <a:spcBef>
                <a:spcPts val="0"/>
              </a:spcBef>
              <a:spcAft>
                <a:spcPts val="0"/>
              </a:spcAft>
              <a:defRPr/>
            </a:pPr>
            <a:r>
              <a:rPr lang="en-US" dirty="0" smtClean="0"/>
              <a:t>To reproduce the background effects on this slide, do the following:</a:t>
            </a:r>
          </a:p>
          <a:p>
            <a:pPr marL="228600" indent="-228600" eaLnBrk="1" fontAlgn="auto" hangingPunct="1">
              <a:spcBef>
                <a:spcPts val="0"/>
              </a:spcBef>
              <a:spcAft>
                <a:spcPts val="0"/>
              </a:spcAft>
              <a:buFont typeface="+mj-lt"/>
              <a:buAutoNum type="arabicPeriod"/>
              <a:defRPr/>
            </a:pPr>
            <a:r>
              <a:rPr lang="en-US" dirty="0" smtClean="0"/>
              <a:t>Right-click the slide background area, and then click </a:t>
            </a:r>
            <a:r>
              <a:rPr lang="en-US" b="1" dirty="0" smtClean="0"/>
              <a:t>Format Background</a:t>
            </a:r>
            <a:r>
              <a:rPr lang="en-US" dirty="0" smtClean="0"/>
              <a:t>. In the </a:t>
            </a:r>
            <a:r>
              <a:rPr lang="en-US" b="1" dirty="0" smtClean="0"/>
              <a:t>Format Background </a:t>
            </a:r>
            <a:r>
              <a:rPr lang="en-US" dirty="0" smtClean="0"/>
              <a:t>dialog box, click </a:t>
            </a:r>
            <a:r>
              <a:rPr lang="en-US" b="1" dirty="0" smtClean="0"/>
              <a:t>Fill</a:t>
            </a:r>
            <a:r>
              <a:rPr lang="en-US" dirty="0" smtClean="0"/>
              <a:t> in the left pane, select </a:t>
            </a:r>
            <a:r>
              <a:rPr lang="en-US" b="1" dirty="0" smtClean="0"/>
              <a:t>Gradient fill</a:t>
            </a:r>
            <a:r>
              <a:rPr lang="en-US" dirty="0" smtClean="0"/>
              <a:t> in the </a:t>
            </a:r>
            <a:r>
              <a:rPr lang="en-US" b="1" dirty="0" smtClean="0"/>
              <a:t>Fill</a:t>
            </a:r>
            <a:r>
              <a:rPr lang="en-US" dirty="0" smtClean="0"/>
              <a:t> pane, and then do the following:</a:t>
            </a:r>
          </a:p>
          <a:p>
            <a:pPr marL="685800" lvl="1" indent="-228600" eaLnBrk="1" fontAlgn="auto" hangingPunct="1">
              <a:spcBef>
                <a:spcPts val="0"/>
              </a:spcBef>
              <a:spcAft>
                <a:spcPts val="0"/>
              </a:spcAft>
              <a:buFont typeface="Arial" pitchFamily="34" charset="0"/>
              <a:buChar char="•"/>
              <a:defRPr/>
            </a:pPr>
            <a:r>
              <a:rPr lang="en-US" dirty="0" smtClean="0"/>
              <a:t>In the </a:t>
            </a:r>
            <a:r>
              <a:rPr lang="en-US" b="1" dirty="0" smtClean="0"/>
              <a:t>Type</a:t>
            </a:r>
            <a:r>
              <a:rPr lang="en-US" dirty="0" smtClean="0"/>
              <a:t> list, select </a:t>
            </a:r>
            <a:r>
              <a:rPr lang="en-US" b="1" dirty="0" smtClean="0"/>
              <a:t>Linear</a:t>
            </a:r>
            <a:r>
              <a:rPr lang="en-US" dirty="0" smtClean="0"/>
              <a:t>.</a:t>
            </a:r>
          </a:p>
          <a:p>
            <a:pPr marL="685800" lvl="1" indent="-228600" eaLnBrk="1" fontAlgn="auto" hangingPunct="1">
              <a:spcBef>
                <a:spcPts val="0"/>
              </a:spcBef>
              <a:spcAft>
                <a:spcPts val="0"/>
              </a:spcAft>
              <a:buFont typeface="Arial" pitchFamily="34" charset="0"/>
              <a:buChar char="•"/>
              <a:defRPr/>
            </a:pPr>
            <a:r>
              <a:rPr lang="en-US" dirty="0" smtClean="0"/>
              <a:t>Click the button next to </a:t>
            </a:r>
            <a:r>
              <a:rPr lang="en-US" b="1" dirty="0" smtClean="0"/>
              <a:t>Direction</a:t>
            </a:r>
            <a:r>
              <a:rPr lang="en-US" dirty="0" smtClean="0"/>
              <a:t>, and then click </a:t>
            </a:r>
            <a:r>
              <a:rPr lang="en-US" b="1" dirty="0" smtClean="0"/>
              <a:t>Linear Down </a:t>
            </a:r>
            <a:r>
              <a:rPr lang="en-US" dirty="0" smtClean="0"/>
              <a:t>(first row, second option from the left).</a:t>
            </a:r>
            <a:endParaRPr lang="en-US" b="1" dirty="0" smtClean="0"/>
          </a:p>
          <a:p>
            <a:pPr marL="685800" lvl="1" indent="-228600" eaLnBrk="1" fontAlgn="auto" hangingPunct="1">
              <a:spcBef>
                <a:spcPts val="0"/>
              </a:spcBef>
              <a:spcAft>
                <a:spcPts val="0"/>
              </a:spcAft>
              <a:buFont typeface="Arial" pitchFamily="34" charset="0"/>
              <a:buChar char="•"/>
              <a:defRPr/>
            </a:pPr>
            <a:r>
              <a:rPr lang="en-US" dirty="0" smtClean="0"/>
              <a:t>Under </a:t>
            </a:r>
            <a:r>
              <a:rPr lang="en-US" b="1" dirty="0" smtClean="0"/>
              <a:t>Gradient stops</a:t>
            </a:r>
            <a:r>
              <a:rPr lang="en-US" dirty="0" smtClean="0"/>
              <a:t>, click </a:t>
            </a:r>
            <a:r>
              <a:rPr lang="en-US" b="1" dirty="0" smtClean="0"/>
              <a:t>Add</a:t>
            </a:r>
            <a:r>
              <a:rPr lang="en-US" dirty="0" smtClean="0"/>
              <a:t> or </a:t>
            </a:r>
            <a:r>
              <a:rPr lang="en-US" b="1" dirty="0" smtClean="0"/>
              <a:t>Remove</a:t>
            </a:r>
            <a:r>
              <a:rPr lang="en-US" dirty="0" smtClean="0"/>
              <a:t> until two stops appear in the drop-down list.</a:t>
            </a:r>
          </a:p>
          <a:p>
            <a:pPr marL="228600" indent="-228600" eaLnBrk="1" fontAlgn="auto" hangingPunct="1">
              <a:spcBef>
                <a:spcPts val="0"/>
              </a:spcBef>
              <a:spcAft>
                <a:spcPts val="0"/>
              </a:spcAft>
              <a:buFont typeface="+mj-lt"/>
              <a:buAutoNum type="arabicPeriod"/>
              <a:defRPr/>
            </a:pPr>
            <a:r>
              <a:rPr lang="en-US" dirty="0" smtClean="0"/>
              <a:t>Also under </a:t>
            </a:r>
            <a:r>
              <a:rPr lang="en-US" b="1" dirty="0" smtClean="0"/>
              <a:t>Gradient stops</a:t>
            </a:r>
            <a:r>
              <a:rPr lang="en-US" dirty="0" smtClean="0"/>
              <a:t>, customize the gradient stops as follows:</a:t>
            </a:r>
          </a:p>
          <a:p>
            <a:pPr marL="685800" lvl="1" indent="-228600" eaLnBrk="1" fontAlgn="auto" hangingPunct="1">
              <a:spcBef>
                <a:spcPts val="0"/>
              </a:spcBef>
              <a:spcAft>
                <a:spcPts val="0"/>
              </a:spcAft>
              <a:buFont typeface="Arial" pitchFamily="34" charset="0"/>
              <a:buChar char="•"/>
              <a:defRPr/>
            </a:pPr>
            <a:r>
              <a:rPr lang="en-US" dirty="0" smtClean="0"/>
              <a:t>Select </a:t>
            </a:r>
            <a:r>
              <a:rPr lang="en-US" b="1" dirty="0" smtClean="0"/>
              <a:t>Stop 1 </a:t>
            </a:r>
            <a:r>
              <a:rPr lang="en-US" dirty="0" smtClean="0"/>
              <a:t>from the list, and then do the following:</a:t>
            </a:r>
          </a:p>
          <a:p>
            <a:pPr marL="1143000" lvl="2" indent="-228600" eaLnBrk="1" fontAlgn="auto" hangingPunct="1">
              <a:spcBef>
                <a:spcPts val="0"/>
              </a:spcBef>
              <a:spcAft>
                <a:spcPts val="0"/>
              </a:spcAft>
              <a:buFont typeface="Arial" pitchFamily="34" charset="0"/>
              <a:buChar char="•"/>
              <a:defRPr/>
            </a:pPr>
            <a:r>
              <a:rPr lang="en-US" dirty="0" smtClean="0"/>
              <a:t>In the </a:t>
            </a:r>
            <a:r>
              <a:rPr lang="en-US" b="1" dirty="0" smtClean="0"/>
              <a:t>Stop position </a:t>
            </a:r>
            <a:r>
              <a:rPr lang="en-US" dirty="0" smtClean="0"/>
              <a:t>box, enter </a:t>
            </a:r>
            <a:r>
              <a:rPr lang="en-US" b="1" dirty="0" smtClean="0"/>
              <a:t>46%</a:t>
            </a:r>
            <a:r>
              <a:rPr lang="en-US" dirty="0" smtClean="0"/>
              <a:t>.</a:t>
            </a:r>
          </a:p>
          <a:p>
            <a:pPr marL="1143000" lvl="2" indent="-228600" eaLnBrk="1" fontAlgn="auto" hangingPunct="1">
              <a:spcBef>
                <a:spcPts val="0"/>
              </a:spcBef>
              <a:spcAft>
                <a:spcPts val="0"/>
              </a:spcAft>
              <a:buFont typeface="Arial" pitchFamily="34" charset="0"/>
              <a:buChar char="•"/>
              <a:defRPr/>
            </a:pPr>
            <a:r>
              <a:rPr lang="en-US" dirty="0" smtClean="0"/>
              <a:t>Click the button next to </a:t>
            </a:r>
            <a:r>
              <a:rPr lang="en-US" b="1" dirty="0" smtClean="0"/>
              <a:t>Color</a:t>
            </a:r>
            <a:r>
              <a:rPr lang="en-US" dirty="0" smtClean="0"/>
              <a:t>, and then under </a:t>
            </a:r>
            <a:r>
              <a:rPr lang="en-US" b="1" dirty="0" smtClean="0"/>
              <a:t>Theme Colors</a:t>
            </a:r>
            <a:r>
              <a:rPr lang="en-US" dirty="0" smtClean="0"/>
              <a:t> click </a:t>
            </a:r>
            <a:r>
              <a:rPr lang="en-US" b="1" dirty="0" smtClean="0"/>
              <a:t>White, Background 1 </a:t>
            </a:r>
            <a:r>
              <a:rPr lang="en-US" dirty="0" smtClean="0"/>
              <a:t>(first row, first option from the left).</a:t>
            </a:r>
          </a:p>
          <a:p>
            <a:pPr marL="685800" lvl="1" indent="-228600" eaLnBrk="1" fontAlgn="auto" hangingPunct="1">
              <a:spcBef>
                <a:spcPts val="0"/>
              </a:spcBef>
              <a:spcAft>
                <a:spcPts val="0"/>
              </a:spcAft>
              <a:buFont typeface="Arial" pitchFamily="34" charset="0"/>
              <a:buChar char="•"/>
              <a:defRPr/>
            </a:pPr>
            <a:r>
              <a:rPr lang="en-US" dirty="0" smtClean="0"/>
              <a:t>Select </a:t>
            </a:r>
            <a:r>
              <a:rPr lang="en-US" b="1" dirty="0" smtClean="0"/>
              <a:t>Stop 2 </a:t>
            </a:r>
            <a:r>
              <a:rPr lang="en-US" dirty="0" smtClean="0"/>
              <a:t>from the list, and then do the following: </a:t>
            </a:r>
          </a:p>
          <a:p>
            <a:pPr marL="1143000" lvl="2" indent="-228600" eaLnBrk="1" fontAlgn="auto" hangingPunct="1">
              <a:spcBef>
                <a:spcPts val="0"/>
              </a:spcBef>
              <a:spcAft>
                <a:spcPts val="0"/>
              </a:spcAft>
              <a:buFont typeface="Arial" pitchFamily="34" charset="0"/>
              <a:buChar char="•"/>
              <a:defRPr/>
            </a:pPr>
            <a:r>
              <a:rPr lang="en-US" dirty="0" smtClean="0"/>
              <a:t>In the </a:t>
            </a:r>
            <a:r>
              <a:rPr lang="en-US" b="1" dirty="0" smtClean="0"/>
              <a:t>Stop position </a:t>
            </a:r>
            <a:r>
              <a:rPr lang="en-US" dirty="0" smtClean="0"/>
              <a:t>box, enter </a:t>
            </a:r>
            <a:r>
              <a:rPr lang="en-US" b="1" dirty="0" smtClean="0"/>
              <a:t>100%</a:t>
            </a:r>
            <a:r>
              <a:rPr lang="en-US" dirty="0" smtClean="0"/>
              <a:t>.</a:t>
            </a:r>
          </a:p>
          <a:p>
            <a:pPr marL="1143000" lvl="2" indent="-228600" eaLnBrk="1" fontAlgn="auto" hangingPunct="1">
              <a:spcBef>
                <a:spcPts val="0"/>
              </a:spcBef>
              <a:spcAft>
                <a:spcPts val="0"/>
              </a:spcAft>
              <a:buFont typeface="Arial" pitchFamily="34" charset="0"/>
              <a:buChar char="•"/>
              <a:defRPr/>
            </a:pPr>
            <a:r>
              <a:rPr lang="en-US" dirty="0" smtClean="0"/>
              <a:t>Click the button next to </a:t>
            </a:r>
            <a:r>
              <a:rPr lang="en-US" b="1" dirty="0" smtClean="0"/>
              <a:t>Color</a:t>
            </a:r>
            <a:r>
              <a:rPr lang="en-US" dirty="0" smtClean="0"/>
              <a:t>, and then under </a:t>
            </a:r>
            <a:r>
              <a:rPr lang="en-US" b="1" dirty="0" smtClean="0"/>
              <a:t>Theme Colors</a:t>
            </a:r>
            <a:r>
              <a:rPr lang="en-US" dirty="0" smtClean="0"/>
              <a:t> click </a:t>
            </a:r>
            <a:r>
              <a:rPr lang="en-US" b="1" dirty="0" smtClean="0"/>
              <a:t>Blue, Accent 1, Lighter 60% </a:t>
            </a:r>
            <a:r>
              <a:rPr lang="en-US" dirty="0" smtClean="0"/>
              <a:t>(third row, fifth option from the left).</a:t>
            </a:r>
          </a:p>
          <a:p>
            <a:pPr eaLnBrk="1" fontAlgn="auto" hangingPunct="1">
              <a:lnSpc>
                <a:spcPct val="90000"/>
              </a:lnSpc>
              <a:spcBef>
                <a:spcPts val="0"/>
              </a:spcBef>
              <a:spcAft>
                <a:spcPts val="600"/>
              </a:spcAft>
              <a:defRPr/>
            </a:pPr>
            <a:endParaRPr lang="en-US" sz="1400" dirty="0" smtClean="0"/>
          </a:p>
        </p:txBody>
      </p:sp>
    </p:spTree>
  </p:cSld>
  <p:clrMapOvr>
    <a:masterClrMapping/>
  </p:clrMapOvr>
</p:notes>
</file>

<file path=ppt/notesSlides/notesSlide4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681" name="Slide Image Placeholder 1"/>
          <p:cNvSpPr>
            <a:spLocks noGrp="1" noRot="1" noChangeAspect="1" noTextEdit="1"/>
          </p:cNvSpPr>
          <p:nvPr>
            <p:ph type="sldImg"/>
          </p:nvPr>
        </p:nvSpPr>
        <p:spPr bwMode="auto">
          <a:xfrm>
            <a:off x="536575" y="503238"/>
            <a:ext cx="3140075" cy="2354262"/>
          </a:xfrm>
          <a:noFill/>
          <a:ln>
            <a:solidFill>
              <a:srgbClr val="000000"/>
            </a:solidFill>
            <a:miter lim="800000"/>
            <a:headEnd/>
            <a:tailEnd/>
          </a:ln>
        </p:spPr>
      </p:sp>
      <p:sp>
        <p:nvSpPr>
          <p:cNvPr id="3" name="Notes Placeholder 2"/>
          <p:cNvSpPr>
            <a:spLocks noGrp="1"/>
          </p:cNvSpPr>
          <p:nvPr>
            <p:ph type="body" idx="1"/>
          </p:nvPr>
        </p:nvSpPr>
        <p:spPr/>
        <p:txBody>
          <a:bodyPr/>
          <a:lstStyle/>
          <a:p>
            <a:pPr eaLnBrk="1" fontAlgn="auto" hangingPunct="1">
              <a:spcBef>
                <a:spcPts val="0"/>
              </a:spcBef>
              <a:spcAft>
                <a:spcPts val="0"/>
              </a:spcAft>
              <a:defRPr/>
            </a:pPr>
            <a:r>
              <a:rPr lang="en-US" sz="1400" b="1" dirty="0" smtClean="0"/>
              <a:t>Custom animation effects: fly in and box out</a:t>
            </a:r>
          </a:p>
          <a:p>
            <a:pPr eaLnBrk="1" fontAlgn="auto" hangingPunct="1">
              <a:spcBef>
                <a:spcPts val="0"/>
              </a:spcBef>
              <a:spcAft>
                <a:spcPts val="0"/>
              </a:spcAft>
              <a:defRPr/>
            </a:pPr>
            <a:r>
              <a:rPr lang="en-US" sz="1400" dirty="0" smtClean="0"/>
              <a:t>(Intermediate)</a:t>
            </a:r>
          </a:p>
          <a:p>
            <a:pPr eaLnBrk="1" fontAlgn="auto" hangingPunct="1">
              <a:spcBef>
                <a:spcPts val="0"/>
              </a:spcBef>
              <a:spcAft>
                <a:spcPts val="0"/>
              </a:spcAft>
              <a:defRPr/>
            </a:pPr>
            <a:endParaRPr lang="en-US" dirty="0" smtClean="0"/>
          </a:p>
          <a:p>
            <a:pPr eaLnBrk="1" fontAlgn="auto" hangingPunct="1">
              <a:spcBef>
                <a:spcPts val="0"/>
              </a:spcBef>
              <a:spcAft>
                <a:spcPts val="0"/>
              </a:spcAft>
              <a:defRPr/>
            </a:pPr>
            <a:endParaRPr lang="en-US" dirty="0" smtClean="0"/>
          </a:p>
          <a:p>
            <a:pPr eaLnBrk="1" fontAlgn="auto" hangingPunct="1">
              <a:spcBef>
                <a:spcPts val="0"/>
              </a:spcBef>
              <a:spcAft>
                <a:spcPts val="0"/>
              </a:spcAft>
              <a:defRPr/>
            </a:pPr>
            <a:r>
              <a:rPr lang="en-US" b="1" dirty="0" smtClean="0"/>
              <a:t>Tip</a:t>
            </a:r>
            <a:r>
              <a:rPr lang="en-US" dirty="0" smtClean="0"/>
              <a:t>: For best results when reproducing the picture effect on this slide, you may want to use the </a:t>
            </a:r>
            <a:r>
              <a:rPr lang="en-US" b="1" dirty="0" smtClean="0"/>
              <a:t>Snap objects to other objects</a:t>
            </a:r>
            <a:r>
              <a:rPr lang="en-US" dirty="0" smtClean="0"/>
              <a:t> feature. To do so, right-click the slide background and then click </a:t>
            </a:r>
            <a:r>
              <a:rPr lang="en-US" b="1" dirty="0" smtClean="0"/>
              <a:t>Grid and Guides</a:t>
            </a:r>
            <a:r>
              <a:rPr lang="en-US" dirty="0" smtClean="0"/>
              <a:t>. Under </a:t>
            </a:r>
            <a:r>
              <a:rPr lang="en-US" b="1" dirty="0" smtClean="0"/>
              <a:t>Snap to</a:t>
            </a:r>
            <a:r>
              <a:rPr lang="en-US" dirty="0" smtClean="0"/>
              <a:t>, select </a:t>
            </a:r>
            <a:r>
              <a:rPr lang="en-US" b="1" dirty="0" smtClean="0"/>
              <a:t>Snap objects to other objects</a:t>
            </a:r>
            <a:r>
              <a:rPr lang="en-US" dirty="0" smtClean="0"/>
              <a:t>.</a:t>
            </a:r>
          </a:p>
          <a:p>
            <a:pPr eaLnBrk="1" fontAlgn="auto" hangingPunct="1">
              <a:spcBef>
                <a:spcPts val="0"/>
              </a:spcBef>
              <a:spcAft>
                <a:spcPts val="0"/>
              </a:spcAft>
              <a:defRPr/>
            </a:pPr>
            <a:endParaRPr lang="en-US" dirty="0" smtClean="0"/>
          </a:p>
          <a:p>
            <a:pPr eaLnBrk="1" fontAlgn="auto" hangingPunct="1">
              <a:spcBef>
                <a:spcPts val="0"/>
              </a:spcBef>
              <a:spcAft>
                <a:spcPts val="0"/>
              </a:spcAft>
              <a:defRPr/>
            </a:pPr>
            <a:endParaRPr lang="en-US" dirty="0" smtClean="0"/>
          </a:p>
          <a:p>
            <a:pPr eaLnBrk="1" fontAlgn="auto" hangingPunct="1">
              <a:spcBef>
                <a:spcPts val="0"/>
              </a:spcBef>
              <a:spcAft>
                <a:spcPts val="0"/>
              </a:spcAft>
              <a:defRPr/>
            </a:pPr>
            <a:r>
              <a:rPr lang="en-US" dirty="0" smtClean="0"/>
              <a:t>To reproduce the picture effects on this slide, do the following:</a:t>
            </a:r>
            <a:endParaRPr lang="en-US" b="1" dirty="0" smtClean="0"/>
          </a:p>
          <a:p>
            <a:pPr marL="228600" indent="-228600" eaLnBrk="1" fontAlgn="auto" hangingPunct="1">
              <a:spcBef>
                <a:spcPts val="0"/>
              </a:spcBef>
              <a:spcAft>
                <a:spcPts val="0"/>
              </a:spcAft>
              <a:buFont typeface="+mj-lt"/>
              <a:buAutoNum type="arabicPeriod"/>
              <a:defRPr/>
            </a:pPr>
            <a:r>
              <a:rPr lang="en-US" dirty="0" smtClean="0"/>
              <a:t>On the </a:t>
            </a:r>
            <a:r>
              <a:rPr lang="en-US" b="1" dirty="0" smtClean="0"/>
              <a:t>Home</a:t>
            </a:r>
            <a:r>
              <a:rPr lang="en-US" dirty="0" smtClean="0"/>
              <a:t> tab, in the </a:t>
            </a:r>
            <a:r>
              <a:rPr lang="en-US" b="1" dirty="0" smtClean="0"/>
              <a:t>Slides</a:t>
            </a:r>
            <a:r>
              <a:rPr lang="en-US" dirty="0" smtClean="0"/>
              <a:t> group, click </a:t>
            </a:r>
            <a:r>
              <a:rPr lang="en-US" b="1" dirty="0" smtClean="0"/>
              <a:t>Layout</a:t>
            </a:r>
            <a:r>
              <a:rPr lang="en-US" dirty="0" smtClean="0"/>
              <a:t> and then click </a:t>
            </a:r>
            <a:r>
              <a:rPr lang="en-US" b="1" dirty="0" smtClean="0"/>
              <a:t>Blank</a:t>
            </a:r>
            <a:r>
              <a:rPr lang="en-US" dirty="0" smtClean="0"/>
              <a:t>. </a:t>
            </a:r>
          </a:p>
          <a:p>
            <a:pPr marL="228600" indent="-228600" eaLnBrk="1" fontAlgn="auto" hangingPunct="1">
              <a:spcBef>
                <a:spcPts val="0"/>
              </a:spcBef>
              <a:spcAft>
                <a:spcPts val="0"/>
              </a:spcAft>
              <a:buFont typeface="+mj-lt"/>
              <a:buAutoNum type="arabicPeriod"/>
              <a:defRPr/>
            </a:pPr>
            <a:r>
              <a:rPr lang="en-US" dirty="0" smtClean="0"/>
              <a:t>On the </a:t>
            </a:r>
            <a:r>
              <a:rPr lang="en-US" b="1" dirty="0" smtClean="0"/>
              <a:t>Insert tab</a:t>
            </a:r>
            <a:r>
              <a:rPr lang="en-US" dirty="0" smtClean="0"/>
              <a:t>, in the </a:t>
            </a:r>
            <a:r>
              <a:rPr lang="en-US" b="1" dirty="0" smtClean="0"/>
              <a:t>Illustrations</a:t>
            </a:r>
            <a:r>
              <a:rPr lang="en-US" dirty="0" smtClean="0"/>
              <a:t> group, click </a:t>
            </a:r>
            <a:r>
              <a:rPr lang="en-US" b="1" dirty="0" smtClean="0"/>
              <a:t>Picture.</a:t>
            </a:r>
            <a:endParaRPr lang="en-US" dirty="0" smtClean="0"/>
          </a:p>
          <a:p>
            <a:pPr marL="228600" indent="-228600" eaLnBrk="1" fontAlgn="auto" hangingPunct="1">
              <a:spcBef>
                <a:spcPts val="0"/>
              </a:spcBef>
              <a:spcAft>
                <a:spcPts val="0"/>
              </a:spcAft>
              <a:buFont typeface="+mj-lt"/>
              <a:buAutoNum type="arabicPeriod"/>
              <a:defRPr/>
            </a:pPr>
            <a:r>
              <a:rPr lang="en-US" dirty="0" smtClean="0"/>
              <a:t>In the </a:t>
            </a:r>
            <a:r>
              <a:rPr lang="en-US" b="1" dirty="0" smtClean="0"/>
              <a:t>Insert Picture </a:t>
            </a:r>
            <a:r>
              <a:rPr lang="en-US" dirty="0" smtClean="0"/>
              <a:t>dialog box, select a picture and then click </a:t>
            </a:r>
            <a:r>
              <a:rPr lang="en-US" b="1" dirty="0" smtClean="0"/>
              <a:t>Insert</a:t>
            </a:r>
            <a:r>
              <a:rPr lang="en-US" dirty="0" smtClean="0"/>
              <a:t>.</a:t>
            </a:r>
          </a:p>
          <a:p>
            <a:pPr marL="228600" indent="-228600" eaLnBrk="1" fontAlgn="auto" hangingPunct="1">
              <a:spcBef>
                <a:spcPts val="0"/>
              </a:spcBef>
              <a:spcAft>
                <a:spcPts val="0"/>
              </a:spcAft>
              <a:buFont typeface="+mj-lt"/>
              <a:buAutoNum type="arabicPeriod"/>
              <a:defRPr/>
            </a:pPr>
            <a:r>
              <a:rPr lang="en-US" dirty="0" smtClean="0"/>
              <a:t>On the slide, select the picture. Under </a:t>
            </a:r>
            <a:r>
              <a:rPr lang="en-US" b="1" dirty="0" smtClean="0"/>
              <a:t>Picture Tools</a:t>
            </a:r>
            <a:r>
              <a:rPr lang="en-US" dirty="0" smtClean="0"/>
              <a:t>, on the </a:t>
            </a:r>
            <a:r>
              <a:rPr lang="en-US" b="1" dirty="0" smtClean="0"/>
              <a:t>Format</a:t>
            </a:r>
            <a:r>
              <a:rPr lang="en-US" dirty="0" smtClean="0"/>
              <a:t> tab, in the bottom right corner of the </a:t>
            </a:r>
            <a:r>
              <a:rPr lang="en-US" b="1" dirty="0" smtClean="0"/>
              <a:t>Size</a:t>
            </a:r>
            <a:r>
              <a:rPr lang="en-US" dirty="0" smtClean="0"/>
              <a:t> group, click the </a:t>
            </a:r>
            <a:r>
              <a:rPr lang="en-US" b="1" dirty="0" smtClean="0"/>
              <a:t>Size and Position</a:t>
            </a:r>
            <a:r>
              <a:rPr lang="en-US" dirty="0" smtClean="0"/>
              <a:t> dialog box launcher. In the </a:t>
            </a:r>
            <a:r>
              <a:rPr lang="en-US" b="1" dirty="0" smtClean="0"/>
              <a:t>Size and Position </a:t>
            </a:r>
            <a:r>
              <a:rPr lang="en-US" dirty="0" smtClean="0"/>
              <a:t> dialog box, on the </a:t>
            </a:r>
            <a:r>
              <a:rPr lang="en-US" b="1" dirty="0" smtClean="0"/>
              <a:t>Size</a:t>
            </a:r>
            <a:r>
              <a:rPr lang="en-US" dirty="0" smtClean="0"/>
              <a:t> tab, resize or crop the picture as needed so that under </a:t>
            </a:r>
            <a:r>
              <a:rPr lang="en-US" b="1" dirty="0" smtClean="0"/>
              <a:t>Size and rotate</a:t>
            </a:r>
            <a:r>
              <a:rPr lang="en-US" dirty="0" smtClean="0"/>
              <a:t>, the </a:t>
            </a:r>
            <a:r>
              <a:rPr lang="en-US" b="1" dirty="0" smtClean="0"/>
              <a:t>Height</a:t>
            </a:r>
            <a:r>
              <a:rPr lang="en-US" dirty="0" smtClean="0"/>
              <a:t> box is set to </a:t>
            </a:r>
            <a:r>
              <a:rPr lang="en-US" b="1" dirty="0" smtClean="0"/>
              <a:t>4”</a:t>
            </a:r>
            <a:r>
              <a:rPr lang="en-US" dirty="0" smtClean="0"/>
              <a:t> and the </a:t>
            </a:r>
            <a:r>
              <a:rPr lang="en-US" b="1" dirty="0" smtClean="0"/>
              <a:t>Width</a:t>
            </a:r>
            <a:r>
              <a:rPr lang="en-US" dirty="0" smtClean="0"/>
              <a:t> box is set to </a:t>
            </a:r>
            <a:r>
              <a:rPr lang="en-US" b="1" dirty="0" smtClean="0"/>
              <a:t>5.33”</a:t>
            </a:r>
            <a:r>
              <a:rPr lang="en-US" dirty="0" smtClean="0"/>
              <a:t>. Resize the picture under </a:t>
            </a:r>
            <a:r>
              <a:rPr lang="en-US" b="1" dirty="0" smtClean="0"/>
              <a:t>Size and rotate </a:t>
            </a:r>
            <a:r>
              <a:rPr lang="en-US" dirty="0" smtClean="0"/>
              <a:t>by entering values into the </a:t>
            </a:r>
            <a:r>
              <a:rPr lang="en-US" b="1" dirty="0" smtClean="0"/>
              <a:t>Height</a:t>
            </a:r>
            <a:r>
              <a:rPr lang="en-US" dirty="0" smtClean="0"/>
              <a:t> and </a:t>
            </a:r>
            <a:r>
              <a:rPr lang="en-US" b="1" dirty="0" smtClean="0"/>
              <a:t>Width</a:t>
            </a:r>
            <a:r>
              <a:rPr lang="en-US" dirty="0" smtClean="0"/>
              <a:t> boxes. Crop the picture under </a:t>
            </a:r>
            <a:r>
              <a:rPr lang="en-US" b="1" dirty="0" smtClean="0"/>
              <a:t>Crop from </a:t>
            </a:r>
            <a:r>
              <a:rPr lang="en-US" dirty="0" smtClean="0"/>
              <a:t>by entering values into the </a:t>
            </a:r>
            <a:r>
              <a:rPr lang="en-US" b="1" dirty="0" smtClean="0"/>
              <a:t>Left</a:t>
            </a:r>
            <a:r>
              <a:rPr lang="en-US" dirty="0" smtClean="0"/>
              <a:t>, </a:t>
            </a:r>
            <a:r>
              <a:rPr lang="en-US" b="1" dirty="0" smtClean="0"/>
              <a:t>Right</a:t>
            </a:r>
            <a:r>
              <a:rPr lang="en-US" dirty="0" smtClean="0"/>
              <a:t>, </a:t>
            </a:r>
            <a:r>
              <a:rPr lang="en-US" b="1" dirty="0" smtClean="0"/>
              <a:t>Top</a:t>
            </a:r>
            <a:r>
              <a:rPr lang="en-US" dirty="0" smtClean="0"/>
              <a:t>, and </a:t>
            </a:r>
            <a:r>
              <a:rPr lang="en-US" b="1" dirty="0" smtClean="0"/>
              <a:t>Bottom</a:t>
            </a:r>
            <a:r>
              <a:rPr lang="en-US" dirty="0" smtClean="0"/>
              <a:t> boxes. </a:t>
            </a:r>
          </a:p>
          <a:p>
            <a:pPr marL="228600" indent="-228600" eaLnBrk="1" fontAlgn="auto" hangingPunct="1">
              <a:spcBef>
                <a:spcPts val="0"/>
              </a:spcBef>
              <a:spcAft>
                <a:spcPts val="0"/>
              </a:spcAft>
              <a:buFont typeface="+mj-lt"/>
              <a:buAutoNum type="arabicPeriod"/>
              <a:defRPr/>
            </a:pPr>
            <a:r>
              <a:rPr lang="en-US" dirty="0" smtClean="0"/>
              <a:t>On the </a:t>
            </a:r>
            <a:r>
              <a:rPr lang="en-US" b="1" dirty="0" smtClean="0"/>
              <a:t>Home</a:t>
            </a:r>
            <a:r>
              <a:rPr lang="en-US" dirty="0" smtClean="0"/>
              <a:t> tab, in the </a:t>
            </a:r>
            <a:r>
              <a:rPr lang="en-US" b="1" dirty="0" smtClean="0"/>
              <a:t>Drawing</a:t>
            </a:r>
            <a:r>
              <a:rPr lang="en-US" dirty="0" smtClean="0"/>
              <a:t> group, click </a:t>
            </a:r>
            <a:r>
              <a:rPr lang="en-US" b="1" dirty="0" smtClean="0"/>
              <a:t>Arrange</a:t>
            </a:r>
            <a:r>
              <a:rPr lang="en-US" dirty="0" smtClean="0"/>
              <a:t>,</a:t>
            </a:r>
            <a:r>
              <a:rPr lang="en-US" b="1" dirty="0" smtClean="0"/>
              <a:t> </a:t>
            </a:r>
            <a:r>
              <a:rPr lang="en-US" dirty="0" smtClean="0"/>
              <a:t>point to </a:t>
            </a:r>
            <a:r>
              <a:rPr lang="en-US" b="1" dirty="0" smtClean="0"/>
              <a:t>Align</a:t>
            </a:r>
            <a:r>
              <a:rPr lang="en-US" dirty="0" smtClean="0"/>
              <a:t>, and then do the following: </a:t>
            </a:r>
          </a:p>
          <a:p>
            <a:pPr marL="685800" lvl="1" indent="-228600" eaLnBrk="1" fontAlgn="auto" hangingPunct="1">
              <a:spcBef>
                <a:spcPts val="0"/>
              </a:spcBef>
              <a:spcAft>
                <a:spcPts val="0"/>
              </a:spcAft>
              <a:buFont typeface="+mj-lt"/>
              <a:buAutoNum type="arabicPeriod"/>
              <a:defRPr/>
            </a:pPr>
            <a:r>
              <a:rPr lang="en-US" dirty="0" smtClean="0"/>
              <a:t>Click </a:t>
            </a:r>
            <a:r>
              <a:rPr lang="en-US" b="1" dirty="0" smtClean="0"/>
              <a:t>Align to Slide</a:t>
            </a:r>
            <a:r>
              <a:rPr lang="en-US" dirty="0" smtClean="0"/>
              <a:t>.</a:t>
            </a:r>
          </a:p>
          <a:p>
            <a:pPr marL="685800" lvl="1" indent="-228600" eaLnBrk="1" fontAlgn="auto" hangingPunct="1">
              <a:spcBef>
                <a:spcPts val="0"/>
              </a:spcBef>
              <a:spcAft>
                <a:spcPts val="0"/>
              </a:spcAft>
              <a:buFont typeface="+mj-lt"/>
              <a:buAutoNum type="arabicPeriod"/>
              <a:defRPr/>
            </a:pPr>
            <a:r>
              <a:rPr lang="en-US" dirty="0" smtClean="0"/>
              <a:t>Click </a:t>
            </a:r>
            <a:r>
              <a:rPr lang="en-US" b="1" dirty="0" smtClean="0"/>
              <a:t>Align Center</a:t>
            </a:r>
            <a:r>
              <a:rPr lang="en-US" dirty="0" smtClean="0"/>
              <a:t>.</a:t>
            </a:r>
          </a:p>
          <a:p>
            <a:pPr marL="685800" lvl="1" indent="-228600" eaLnBrk="1" fontAlgn="auto" hangingPunct="1">
              <a:spcBef>
                <a:spcPts val="0"/>
              </a:spcBef>
              <a:spcAft>
                <a:spcPts val="0"/>
              </a:spcAft>
              <a:buFont typeface="+mj-lt"/>
              <a:buAutoNum type="arabicPeriod"/>
              <a:defRPr/>
            </a:pPr>
            <a:r>
              <a:rPr lang="en-US" dirty="0" smtClean="0"/>
              <a:t>Click </a:t>
            </a:r>
            <a:r>
              <a:rPr lang="en-US" b="1" dirty="0" smtClean="0"/>
              <a:t>Align Middle</a:t>
            </a:r>
            <a:r>
              <a:rPr lang="en-US" dirty="0" smtClean="0"/>
              <a:t>.</a:t>
            </a:r>
            <a:r>
              <a:rPr lang="en-US" b="1" dirty="0" smtClean="0"/>
              <a:t> </a:t>
            </a:r>
          </a:p>
          <a:p>
            <a:pPr marL="228600" indent="-228600" eaLnBrk="1" fontAlgn="auto" hangingPunct="1">
              <a:spcBef>
                <a:spcPts val="0"/>
              </a:spcBef>
              <a:spcAft>
                <a:spcPts val="0"/>
              </a:spcAft>
              <a:buFont typeface="+mj-lt"/>
              <a:buAutoNum type="arabicPeriod" startAt="6"/>
              <a:defRPr/>
            </a:pPr>
            <a:r>
              <a:rPr lang="en-US" dirty="0" smtClean="0"/>
              <a:t>On the </a:t>
            </a:r>
            <a:r>
              <a:rPr lang="en-US" b="1" dirty="0" smtClean="0"/>
              <a:t>Home</a:t>
            </a:r>
            <a:r>
              <a:rPr lang="en-US" dirty="0" smtClean="0"/>
              <a:t> tab, in the </a:t>
            </a:r>
            <a:r>
              <a:rPr lang="en-US" b="1" dirty="0" smtClean="0"/>
              <a:t>Drawing</a:t>
            </a:r>
            <a:r>
              <a:rPr lang="en-US" dirty="0" smtClean="0"/>
              <a:t> group, click </a:t>
            </a:r>
            <a:r>
              <a:rPr lang="en-US" b="1" dirty="0" smtClean="0"/>
              <a:t>Shapes</a:t>
            </a:r>
            <a:r>
              <a:rPr lang="en-US" dirty="0" smtClean="0"/>
              <a:t>, and then under </a:t>
            </a:r>
            <a:r>
              <a:rPr lang="en-US" b="1" dirty="0" smtClean="0"/>
              <a:t>Rectangles</a:t>
            </a:r>
            <a:r>
              <a:rPr lang="en-US" dirty="0" smtClean="0"/>
              <a:t> click </a:t>
            </a:r>
            <a:r>
              <a:rPr lang="en-US" b="1" dirty="0" smtClean="0"/>
              <a:t>Rectangle</a:t>
            </a:r>
            <a:r>
              <a:rPr lang="en-US" dirty="0" smtClean="0"/>
              <a:t> (first option from the left).</a:t>
            </a:r>
          </a:p>
          <a:p>
            <a:pPr marL="228600" indent="-228600" eaLnBrk="1" fontAlgn="auto" hangingPunct="1">
              <a:spcBef>
                <a:spcPts val="0"/>
              </a:spcBef>
              <a:spcAft>
                <a:spcPts val="0"/>
              </a:spcAft>
              <a:buFont typeface="+mj-lt"/>
              <a:buAutoNum type="arabicPeriod" startAt="6"/>
              <a:defRPr/>
            </a:pPr>
            <a:r>
              <a:rPr lang="en-US" dirty="0" smtClean="0"/>
              <a:t>On the slide, drag to draw a rectangle.</a:t>
            </a:r>
          </a:p>
          <a:p>
            <a:pPr marL="228600" indent="-228600" eaLnBrk="1" fontAlgn="auto" hangingPunct="1">
              <a:spcBef>
                <a:spcPts val="0"/>
              </a:spcBef>
              <a:spcAft>
                <a:spcPts val="0"/>
              </a:spcAft>
              <a:buFont typeface="+mj-lt"/>
              <a:buAutoNum type="arabicPeriod" startAt="6"/>
              <a:defRPr/>
            </a:pPr>
            <a:r>
              <a:rPr lang="en-US" dirty="0" smtClean="0"/>
              <a:t>Select the rectangle. Under</a:t>
            </a:r>
            <a:r>
              <a:rPr lang="en-US" b="1" dirty="0" smtClean="0"/>
              <a:t> Drawing</a:t>
            </a:r>
            <a:r>
              <a:rPr lang="en-US" dirty="0" smtClean="0"/>
              <a:t> </a:t>
            </a:r>
            <a:r>
              <a:rPr lang="en-US" b="1" dirty="0" smtClean="0"/>
              <a:t>Tools</a:t>
            </a:r>
            <a:r>
              <a:rPr lang="en-US" dirty="0" smtClean="0"/>
              <a:t>, on the </a:t>
            </a:r>
            <a:r>
              <a:rPr lang="en-US" b="1" dirty="0" smtClean="0"/>
              <a:t>Format </a:t>
            </a:r>
            <a:r>
              <a:rPr lang="en-US" dirty="0" smtClean="0"/>
              <a:t>tab, in the </a:t>
            </a:r>
            <a:r>
              <a:rPr lang="en-US" b="1" dirty="0" smtClean="0"/>
              <a:t>Size</a:t>
            </a:r>
            <a:r>
              <a:rPr lang="en-US" dirty="0" smtClean="0"/>
              <a:t> group, do the following:</a:t>
            </a:r>
          </a:p>
          <a:p>
            <a:pPr marL="685800" lvl="1" indent="-228600" eaLnBrk="1" fontAlgn="auto" hangingPunct="1">
              <a:spcBef>
                <a:spcPts val="0"/>
              </a:spcBef>
              <a:spcAft>
                <a:spcPts val="0"/>
              </a:spcAft>
              <a:buFont typeface="Arial" pitchFamily="34" charset="0"/>
              <a:buChar char="•"/>
              <a:defRPr/>
            </a:pPr>
            <a:r>
              <a:rPr lang="en-US" dirty="0" smtClean="0"/>
              <a:t>In the in the </a:t>
            </a:r>
            <a:r>
              <a:rPr lang="en-US" b="1" dirty="0" smtClean="0"/>
              <a:t>Shape Height </a:t>
            </a:r>
            <a:r>
              <a:rPr lang="en-US" dirty="0" smtClean="0"/>
              <a:t>box, enter </a:t>
            </a:r>
            <a:r>
              <a:rPr lang="en-US" b="1" dirty="0" smtClean="0"/>
              <a:t>0.05”</a:t>
            </a:r>
            <a:r>
              <a:rPr lang="en-US" dirty="0" smtClean="0"/>
              <a:t>.</a:t>
            </a:r>
          </a:p>
          <a:p>
            <a:pPr marL="685800" lvl="1" indent="-228600" eaLnBrk="1" fontAlgn="auto" hangingPunct="1">
              <a:spcBef>
                <a:spcPts val="0"/>
              </a:spcBef>
              <a:spcAft>
                <a:spcPts val="0"/>
              </a:spcAft>
              <a:buFont typeface="Arial" pitchFamily="34" charset="0"/>
              <a:buChar char="•"/>
              <a:defRPr/>
            </a:pPr>
            <a:r>
              <a:rPr lang="en-US" dirty="0" smtClean="0"/>
              <a:t>In the </a:t>
            </a:r>
            <a:r>
              <a:rPr lang="en-US" b="1" dirty="0" smtClean="0"/>
              <a:t>Shape Width </a:t>
            </a:r>
            <a:r>
              <a:rPr lang="en-US" dirty="0" smtClean="0"/>
              <a:t>box, enter </a:t>
            </a:r>
            <a:r>
              <a:rPr lang="en-US" b="1" dirty="0" smtClean="0"/>
              <a:t>10.3”</a:t>
            </a:r>
            <a:r>
              <a:rPr lang="en-US" dirty="0" smtClean="0"/>
              <a:t>.</a:t>
            </a:r>
          </a:p>
          <a:p>
            <a:pPr marL="228600" indent="-228600" eaLnBrk="1" fontAlgn="auto" hangingPunct="1">
              <a:spcBef>
                <a:spcPts val="0"/>
              </a:spcBef>
              <a:spcAft>
                <a:spcPts val="0"/>
              </a:spcAft>
              <a:buFont typeface="+mj-lt"/>
              <a:buAutoNum type="arabicPeriod" startAt="6"/>
              <a:defRPr/>
            </a:pPr>
            <a:r>
              <a:rPr lang="en-US" dirty="0" smtClean="0"/>
              <a:t>Under</a:t>
            </a:r>
            <a:r>
              <a:rPr lang="en-US" b="1" dirty="0" smtClean="0"/>
              <a:t> Drawing</a:t>
            </a:r>
            <a:r>
              <a:rPr lang="en-US" dirty="0" smtClean="0"/>
              <a:t> </a:t>
            </a:r>
            <a:r>
              <a:rPr lang="en-US" b="1" dirty="0" smtClean="0"/>
              <a:t>Tools</a:t>
            </a:r>
            <a:r>
              <a:rPr lang="en-US" dirty="0" smtClean="0"/>
              <a:t>, on the </a:t>
            </a:r>
            <a:r>
              <a:rPr lang="en-US" b="1" dirty="0" smtClean="0"/>
              <a:t>Format </a:t>
            </a:r>
            <a:r>
              <a:rPr lang="en-US" dirty="0" smtClean="0"/>
              <a:t>tab, in the </a:t>
            </a:r>
            <a:r>
              <a:rPr lang="en-US" b="1" dirty="0" smtClean="0"/>
              <a:t>Shape Styles</a:t>
            </a:r>
            <a:r>
              <a:rPr lang="en-US" dirty="0" smtClean="0"/>
              <a:t> group, click the arrow next to </a:t>
            </a:r>
            <a:r>
              <a:rPr lang="en-US" b="1" dirty="0" smtClean="0"/>
              <a:t>Shape Fill</a:t>
            </a:r>
            <a:r>
              <a:rPr lang="en-US" dirty="0" smtClean="0"/>
              <a:t>, and then click </a:t>
            </a:r>
            <a:r>
              <a:rPr lang="en-US" b="1" dirty="0" smtClean="0"/>
              <a:t>Blue, Accent 1 </a:t>
            </a:r>
            <a:r>
              <a:rPr lang="en-US" dirty="0" smtClean="0"/>
              <a:t>(first row, fifth option from the left).</a:t>
            </a:r>
          </a:p>
          <a:p>
            <a:pPr marL="228600" indent="-228600" eaLnBrk="1" fontAlgn="auto" hangingPunct="1">
              <a:spcBef>
                <a:spcPts val="0"/>
              </a:spcBef>
              <a:spcAft>
                <a:spcPts val="0"/>
              </a:spcAft>
              <a:buFont typeface="+mj-lt"/>
              <a:buAutoNum type="arabicPeriod" startAt="6"/>
              <a:defRPr/>
            </a:pPr>
            <a:r>
              <a:rPr lang="en-US" dirty="0" smtClean="0"/>
              <a:t>Under</a:t>
            </a:r>
            <a:r>
              <a:rPr lang="en-US" b="1" dirty="0" smtClean="0"/>
              <a:t> Drawing</a:t>
            </a:r>
            <a:r>
              <a:rPr lang="en-US" dirty="0" smtClean="0"/>
              <a:t> </a:t>
            </a:r>
            <a:r>
              <a:rPr lang="en-US" b="1" dirty="0" smtClean="0"/>
              <a:t>Tools</a:t>
            </a:r>
            <a:r>
              <a:rPr lang="en-US" dirty="0" smtClean="0"/>
              <a:t>, on the </a:t>
            </a:r>
            <a:r>
              <a:rPr lang="en-US" b="1" dirty="0" smtClean="0"/>
              <a:t>Format </a:t>
            </a:r>
            <a:r>
              <a:rPr lang="en-US" dirty="0" smtClean="0"/>
              <a:t>tab, in the </a:t>
            </a:r>
            <a:r>
              <a:rPr lang="en-US" b="1" dirty="0" smtClean="0"/>
              <a:t>Shape Styles</a:t>
            </a:r>
            <a:r>
              <a:rPr lang="en-US" dirty="0" smtClean="0"/>
              <a:t> group, click </a:t>
            </a:r>
            <a:r>
              <a:rPr lang="en-US" b="1" dirty="0" smtClean="0"/>
              <a:t>Shape Effects</a:t>
            </a:r>
            <a:r>
              <a:rPr lang="en-US" dirty="0" smtClean="0"/>
              <a:t>, point to </a:t>
            </a:r>
            <a:r>
              <a:rPr lang="en-US" b="1" dirty="0" smtClean="0"/>
              <a:t>Preset, </a:t>
            </a:r>
            <a:r>
              <a:rPr lang="en-US" dirty="0" smtClean="0"/>
              <a:t>and then under </a:t>
            </a:r>
            <a:r>
              <a:rPr lang="en-US" b="1" dirty="0" smtClean="0"/>
              <a:t>Presets</a:t>
            </a:r>
            <a:r>
              <a:rPr lang="en-US" dirty="0" smtClean="0"/>
              <a:t>, click </a:t>
            </a:r>
            <a:r>
              <a:rPr lang="en-US" b="1" dirty="0" smtClean="0"/>
              <a:t>Preset 8 </a:t>
            </a:r>
            <a:r>
              <a:rPr lang="en-US" dirty="0" smtClean="0"/>
              <a:t>(second row, fourth option from the left).</a:t>
            </a:r>
          </a:p>
          <a:p>
            <a:pPr marL="228600" indent="-228600" eaLnBrk="1" fontAlgn="auto" hangingPunct="1">
              <a:spcBef>
                <a:spcPts val="0"/>
              </a:spcBef>
              <a:spcAft>
                <a:spcPts val="0"/>
              </a:spcAft>
              <a:buFont typeface="+mj-lt"/>
              <a:buAutoNum type="arabicPeriod" startAt="6"/>
              <a:defRPr/>
            </a:pPr>
            <a:r>
              <a:rPr lang="en-US" dirty="0" smtClean="0"/>
              <a:t>Select the rectangle. On the </a:t>
            </a:r>
            <a:r>
              <a:rPr lang="en-US" b="1" dirty="0" smtClean="0"/>
              <a:t>Home </a:t>
            </a:r>
            <a:r>
              <a:rPr lang="en-US" dirty="0" smtClean="0"/>
              <a:t>tab, in the </a:t>
            </a:r>
            <a:r>
              <a:rPr lang="en-US" b="1" dirty="0" smtClean="0"/>
              <a:t>Clipboard </a:t>
            </a:r>
            <a:r>
              <a:rPr lang="en-US" dirty="0" smtClean="0"/>
              <a:t>group, click the arrow under </a:t>
            </a:r>
            <a:r>
              <a:rPr lang="en-US" b="1" dirty="0" smtClean="0"/>
              <a:t>Paste</a:t>
            </a:r>
            <a:r>
              <a:rPr lang="en-US" dirty="0" smtClean="0"/>
              <a:t>,</a:t>
            </a:r>
            <a:r>
              <a:rPr lang="en-US" b="1" dirty="0" smtClean="0"/>
              <a:t> </a:t>
            </a:r>
            <a:r>
              <a:rPr lang="en-US" dirty="0" smtClean="0"/>
              <a:t>and then click </a:t>
            </a:r>
            <a:r>
              <a:rPr lang="en-US" b="1" dirty="0" smtClean="0"/>
              <a:t>Duplicate</a:t>
            </a:r>
            <a:r>
              <a:rPr lang="en-US" dirty="0" smtClean="0"/>
              <a:t>.</a:t>
            </a:r>
            <a:r>
              <a:rPr lang="en-US" b="1" dirty="0" smtClean="0"/>
              <a:t> </a:t>
            </a:r>
            <a:r>
              <a:rPr lang="en-US" dirty="0" smtClean="0"/>
              <a:t>Repeat this process two more times for a total of four rectangles.</a:t>
            </a:r>
          </a:p>
          <a:p>
            <a:pPr marL="228600" indent="-228600" eaLnBrk="1" fontAlgn="auto" hangingPunct="1">
              <a:spcBef>
                <a:spcPts val="0"/>
              </a:spcBef>
              <a:spcAft>
                <a:spcPts val="0"/>
              </a:spcAft>
              <a:buFont typeface="+mj-lt"/>
              <a:buAutoNum type="arabicPeriod" startAt="6"/>
              <a:defRPr/>
            </a:pPr>
            <a:r>
              <a:rPr lang="en-US" dirty="0" smtClean="0"/>
              <a:t>Drag one of the rectangles until the bottom edge of the rectangle meets the top edge of the picture.</a:t>
            </a:r>
          </a:p>
          <a:p>
            <a:pPr marL="228600" indent="-228600" eaLnBrk="1" fontAlgn="auto" hangingPunct="1">
              <a:spcBef>
                <a:spcPts val="0"/>
              </a:spcBef>
              <a:spcAft>
                <a:spcPts val="0"/>
              </a:spcAft>
              <a:buFont typeface="+mj-lt"/>
              <a:buAutoNum type="arabicPeriod" startAt="6"/>
              <a:defRPr/>
            </a:pPr>
            <a:r>
              <a:rPr lang="en-US" dirty="0" smtClean="0"/>
              <a:t>Drag another rectangle until the top edge of the rectangle meets the bottom edge of the picture.</a:t>
            </a:r>
          </a:p>
          <a:p>
            <a:pPr marL="228600" indent="-228600" eaLnBrk="1" fontAlgn="auto" hangingPunct="1">
              <a:spcBef>
                <a:spcPts val="0"/>
              </a:spcBef>
              <a:spcAft>
                <a:spcPts val="0"/>
              </a:spcAft>
              <a:buFont typeface="+mj-lt"/>
              <a:buAutoNum type="arabicPeriod" startAt="6"/>
              <a:defRPr/>
            </a:pPr>
            <a:r>
              <a:rPr lang="en-US" dirty="0" smtClean="0"/>
              <a:t>Press and hold CTRL, and then select the other two rectangles. Under</a:t>
            </a:r>
            <a:r>
              <a:rPr lang="en-US" b="1" dirty="0" smtClean="0"/>
              <a:t> Drawing</a:t>
            </a:r>
            <a:r>
              <a:rPr lang="en-US" dirty="0" smtClean="0"/>
              <a:t> </a:t>
            </a:r>
            <a:r>
              <a:rPr lang="en-US" b="1" dirty="0" smtClean="0"/>
              <a:t>Tools</a:t>
            </a:r>
            <a:r>
              <a:rPr lang="en-US" dirty="0" smtClean="0"/>
              <a:t>, on the </a:t>
            </a:r>
            <a:r>
              <a:rPr lang="en-US" b="1" dirty="0" smtClean="0"/>
              <a:t>Format </a:t>
            </a:r>
            <a:r>
              <a:rPr lang="en-US" dirty="0" smtClean="0"/>
              <a:t>tab, in the </a:t>
            </a:r>
            <a:r>
              <a:rPr lang="en-US" b="1" dirty="0" smtClean="0"/>
              <a:t>Size</a:t>
            </a:r>
            <a:r>
              <a:rPr lang="en-US" dirty="0" smtClean="0"/>
              <a:t> group, do the following: </a:t>
            </a:r>
          </a:p>
          <a:p>
            <a:pPr marL="685800" lvl="1" indent="-228600" eaLnBrk="1" fontAlgn="auto" hangingPunct="1">
              <a:spcBef>
                <a:spcPts val="0"/>
              </a:spcBef>
              <a:spcAft>
                <a:spcPts val="0"/>
              </a:spcAft>
              <a:buFont typeface="Arial" pitchFamily="34" charset="0"/>
              <a:buChar char="•"/>
              <a:defRPr/>
            </a:pPr>
            <a:r>
              <a:rPr lang="en-US" dirty="0" smtClean="0"/>
              <a:t>In the in the </a:t>
            </a:r>
            <a:r>
              <a:rPr lang="en-US" b="1" dirty="0" smtClean="0"/>
              <a:t>Shape Height </a:t>
            </a:r>
            <a:r>
              <a:rPr lang="en-US" dirty="0" smtClean="0"/>
              <a:t>box, enter </a:t>
            </a:r>
            <a:r>
              <a:rPr lang="en-US" b="1" dirty="0" smtClean="0"/>
              <a:t>7.8”</a:t>
            </a:r>
            <a:r>
              <a:rPr lang="en-US" dirty="0" smtClean="0"/>
              <a:t>.</a:t>
            </a:r>
          </a:p>
          <a:p>
            <a:pPr marL="685800" lvl="1" indent="-228600" eaLnBrk="1" fontAlgn="auto" hangingPunct="1">
              <a:spcBef>
                <a:spcPts val="0"/>
              </a:spcBef>
              <a:spcAft>
                <a:spcPts val="0"/>
              </a:spcAft>
              <a:buFont typeface="Arial" pitchFamily="34" charset="0"/>
              <a:buChar char="•"/>
              <a:defRPr/>
            </a:pPr>
            <a:r>
              <a:rPr lang="en-US" dirty="0" smtClean="0"/>
              <a:t>In the </a:t>
            </a:r>
            <a:r>
              <a:rPr lang="en-US" b="1" dirty="0" smtClean="0"/>
              <a:t>Shape Width </a:t>
            </a:r>
            <a:r>
              <a:rPr lang="en-US" dirty="0" smtClean="0"/>
              <a:t>box, enter </a:t>
            </a:r>
            <a:r>
              <a:rPr lang="en-US" b="1" dirty="0" smtClean="0"/>
              <a:t>0.05”</a:t>
            </a:r>
            <a:r>
              <a:rPr lang="en-US" dirty="0" smtClean="0"/>
              <a:t>.</a:t>
            </a:r>
          </a:p>
          <a:p>
            <a:pPr marL="228600" indent="-228600" eaLnBrk="1" fontAlgn="auto" hangingPunct="1">
              <a:spcBef>
                <a:spcPts val="0"/>
              </a:spcBef>
              <a:spcAft>
                <a:spcPts val="0"/>
              </a:spcAft>
              <a:buFont typeface="+mj-lt"/>
              <a:buAutoNum type="arabicPeriod" startAt="15"/>
              <a:defRPr/>
            </a:pPr>
            <a:r>
              <a:rPr lang="en-US" dirty="0" smtClean="0"/>
              <a:t>Drag one of the vertical rectangles until the right edge of the rectangle meets the left edge of the picture.</a:t>
            </a:r>
          </a:p>
          <a:p>
            <a:pPr marL="228600" indent="-228600" eaLnBrk="1" fontAlgn="auto" hangingPunct="1">
              <a:spcBef>
                <a:spcPts val="0"/>
              </a:spcBef>
              <a:spcAft>
                <a:spcPts val="0"/>
              </a:spcAft>
              <a:buFont typeface="+mj-lt"/>
              <a:buAutoNum type="arabicPeriod" startAt="15"/>
              <a:defRPr/>
            </a:pPr>
            <a:r>
              <a:rPr lang="en-US" dirty="0" smtClean="0"/>
              <a:t>Drag the other vertical rectangle until the left edge of the rectangle meets the right edge of the picture. </a:t>
            </a:r>
          </a:p>
          <a:p>
            <a:pPr marL="228600" indent="-228600" eaLnBrk="1" fontAlgn="auto" hangingPunct="1">
              <a:spcBef>
                <a:spcPts val="0"/>
              </a:spcBef>
              <a:spcAft>
                <a:spcPts val="0"/>
              </a:spcAft>
              <a:buFont typeface="+mj-lt"/>
              <a:buAutoNum type="arabicPeriod" startAt="15"/>
              <a:defRPr/>
            </a:pPr>
            <a:r>
              <a:rPr lang="en-US" dirty="0" smtClean="0"/>
              <a:t>Press and hold CTRL, and then select both of the horizontal (top and bottom) rectangles. On the </a:t>
            </a:r>
            <a:r>
              <a:rPr lang="en-US" b="1" dirty="0" smtClean="0"/>
              <a:t>Home</a:t>
            </a:r>
            <a:r>
              <a:rPr lang="en-US" dirty="0" smtClean="0"/>
              <a:t> tab, in the </a:t>
            </a:r>
            <a:r>
              <a:rPr lang="en-US" b="1" dirty="0" smtClean="0"/>
              <a:t>Drawing</a:t>
            </a:r>
            <a:r>
              <a:rPr lang="en-US" dirty="0" smtClean="0"/>
              <a:t> group, click </a:t>
            </a:r>
            <a:r>
              <a:rPr lang="en-US" b="1" dirty="0" smtClean="0"/>
              <a:t>Arrange</a:t>
            </a:r>
            <a:r>
              <a:rPr lang="en-US" dirty="0" smtClean="0"/>
              <a:t>, point to </a:t>
            </a:r>
            <a:r>
              <a:rPr lang="en-US" b="1" dirty="0" smtClean="0"/>
              <a:t>Align</a:t>
            </a:r>
            <a:r>
              <a:rPr lang="en-US" dirty="0" smtClean="0"/>
              <a:t>, and then do the following:</a:t>
            </a:r>
          </a:p>
          <a:p>
            <a:pPr marL="685800" lvl="1" indent="-228600" eaLnBrk="1" fontAlgn="auto" hangingPunct="1">
              <a:spcBef>
                <a:spcPts val="0"/>
              </a:spcBef>
              <a:spcAft>
                <a:spcPts val="0"/>
              </a:spcAft>
              <a:buFont typeface="+mj-lt"/>
              <a:buAutoNum type="arabicPeriod"/>
              <a:defRPr/>
            </a:pPr>
            <a:r>
              <a:rPr lang="en-US" dirty="0" smtClean="0"/>
              <a:t>Click </a:t>
            </a:r>
            <a:r>
              <a:rPr lang="en-US" b="1" dirty="0" smtClean="0"/>
              <a:t>Align to Slide</a:t>
            </a:r>
            <a:r>
              <a:rPr lang="en-US" dirty="0" smtClean="0"/>
              <a:t>.</a:t>
            </a:r>
          </a:p>
          <a:p>
            <a:pPr marL="685800" lvl="1" indent="-228600" eaLnBrk="1" fontAlgn="auto" hangingPunct="1">
              <a:spcBef>
                <a:spcPts val="0"/>
              </a:spcBef>
              <a:spcAft>
                <a:spcPts val="0"/>
              </a:spcAft>
              <a:buFont typeface="+mj-lt"/>
              <a:buAutoNum type="arabicPeriod"/>
              <a:defRPr/>
            </a:pPr>
            <a:r>
              <a:rPr lang="en-US" dirty="0" smtClean="0"/>
              <a:t>Click </a:t>
            </a:r>
            <a:r>
              <a:rPr lang="en-US" b="1" dirty="0" smtClean="0"/>
              <a:t>Align</a:t>
            </a:r>
            <a:r>
              <a:rPr lang="en-US" dirty="0" smtClean="0"/>
              <a:t> </a:t>
            </a:r>
            <a:r>
              <a:rPr lang="en-US" b="1" dirty="0" smtClean="0"/>
              <a:t>Center</a:t>
            </a:r>
            <a:r>
              <a:rPr lang="en-US" dirty="0" smtClean="0"/>
              <a:t>.</a:t>
            </a:r>
          </a:p>
          <a:p>
            <a:pPr marL="228600" indent="-228600" eaLnBrk="1" fontAlgn="auto" hangingPunct="1">
              <a:spcBef>
                <a:spcPts val="0"/>
              </a:spcBef>
              <a:spcAft>
                <a:spcPts val="0"/>
              </a:spcAft>
              <a:buFont typeface="+mj-lt"/>
              <a:buAutoNum type="arabicPeriod" startAt="15"/>
              <a:defRPr/>
            </a:pPr>
            <a:r>
              <a:rPr lang="en-US" dirty="0" smtClean="0"/>
              <a:t>Press and hold CTRL, and then select both of the vertical (left and right) rectangles. On the </a:t>
            </a:r>
            <a:r>
              <a:rPr lang="en-US" b="1" dirty="0" smtClean="0"/>
              <a:t>Home</a:t>
            </a:r>
            <a:r>
              <a:rPr lang="en-US" dirty="0" smtClean="0"/>
              <a:t> tab, in the </a:t>
            </a:r>
            <a:r>
              <a:rPr lang="en-US" b="1" dirty="0" smtClean="0"/>
              <a:t>Drawing</a:t>
            </a:r>
            <a:r>
              <a:rPr lang="en-US" dirty="0" smtClean="0"/>
              <a:t> group, click </a:t>
            </a:r>
            <a:r>
              <a:rPr lang="en-US" b="1" dirty="0" smtClean="0"/>
              <a:t>Arrange</a:t>
            </a:r>
            <a:r>
              <a:rPr lang="en-US" dirty="0" smtClean="0"/>
              <a:t>, point to </a:t>
            </a:r>
            <a:r>
              <a:rPr lang="en-US" b="1" dirty="0" smtClean="0"/>
              <a:t>Align</a:t>
            </a:r>
            <a:r>
              <a:rPr lang="en-US" dirty="0" smtClean="0"/>
              <a:t>, and then do the following:</a:t>
            </a:r>
          </a:p>
          <a:p>
            <a:pPr marL="685800" lvl="1" indent="-228600" eaLnBrk="1" fontAlgn="auto" hangingPunct="1">
              <a:spcBef>
                <a:spcPts val="0"/>
              </a:spcBef>
              <a:spcAft>
                <a:spcPts val="0"/>
              </a:spcAft>
              <a:buFont typeface="+mj-lt"/>
              <a:buAutoNum type="arabicPeriod"/>
              <a:defRPr/>
            </a:pPr>
            <a:r>
              <a:rPr lang="en-US" dirty="0" smtClean="0"/>
              <a:t>Click </a:t>
            </a:r>
            <a:r>
              <a:rPr lang="en-US" b="1" dirty="0" smtClean="0"/>
              <a:t>Align to Slide</a:t>
            </a:r>
            <a:r>
              <a:rPr lang="en-US" dirty="0" smtClean="0"/>
              <a:t>.</a:t>
            </a:r>
          </a:p>
          <a:p>
            <a:pPr marL="685800" lvl="1" indent="-228600" eaLnBrk="1" fontAlgn="auto" hangingPunct="1">
              <a:spcBef>
                <a:spcPts val="0"/>
              </a:spcBef>
              <a:spcAft>
                <a:spcPts val="0"/>
              </a:spcAft>
              <a:buFont typeface="+mj-lt"/>
              <a:buAutoNum type="arabicPeriod"/>
              <a:defRPr/>
            </a:pPr>
            <a:r>
              <a:rPr lang="en-US" dirty="0" smtClean="0"/>
              <a:t>Click </a:t>
            </a:r>
            <a:r>
              <a:rPr lang="en-US" b="1" dirty="0" smtClean="0"/>
              <a:t>Align</a:t>
            </a:r>
            <a:r>
              <a:rPr lang="en-US" dirty="0" smtClean="0"/>
              <a:t> </a:t>
            </a:r>
            <a:r>
              <a:rPr lang="en-US" b="1" dirty="0" smtClean="0"/>
              <a:t>Middle</a:t>
            </a:r>
            <a:r>
              <a:rPr lang="en-US" dirty="0" smtClean="0"/>
              <a:t>.</a:t>
            </a:r>
          </a:p>
          <a:p>
            <a:pPr eaLnBrk="1" fontAlgn="auto" hangingPunct="1">
              <a:spcBef>
                <a:spcPts val="0"/>
              </a:spcBef>
              <a:spcAft>
                <a:spcPts val="0"/>
              </a:spcAft>
              <a:defRPr/>
            </a:pPr>
            <a:endParaRPr lang="en-US" dirty="0" smtClean="0"/>
          </a:p>
          <a:p>
            <a:pPr eaLnBrk="1" fontAlgn="auto" hangingPunct="1">
              <a:spcBef>
                <a:spcPts val="0"/>
              </a:spcBef>
              <a:spcAft>
                <a:spcPts val="0"/>
              </a:spcAft>
              <a:defRPr/>
            </a:pPr>
            <a:endParaRPr lang="en-US" dirty="0" smtClean="0"/>
          </a:p>
          <a:p>
            <a:pPr eaLnBrk="1" fontAlgn="auto" hangingPunct="1">
              <a:spcBef>
                <a:spcPts val="0"/>
              </a:spcBef>
              <a:spcAft>
                <a:spcPts val="0"/>
              </a:spcAft>
              <a:defRPr/>
            </a:pPr>
            <a:r>
              <a:rPr lang="en-US" dirty="0" smtClean="0"/>
              <a:t>To reproduce the animation effects on this slide, do the following:</a:t>
            </a:r>
          </a:p>
          <a:p>
            <a:pPr marL="228600" indent="-228600" eaLnBrk="1" fontAlgn="auto" hangingPunct="1">
              <a:spcBef>
                <a:spcPts val="0"/>
              </a:spcBef>
              <a:spcAft>
                <a:spcPts val="0"/>
              </a:spcAft>
              <a:buFont typeface="+mj-lt"/>
              <a:buAutoNum type="arabicPeriod"/>
              <a:defRPr/>
            </a:pPr>
            <a:r>
              <a:rPr lang="en-US" dirty="0" smtClean="0"/>
              <a:t>On the </a:t>
            </a:r>
            <a:r>
              <a:rPr lang="en-US" b="1" dirty="0" smtClean="0"/>
              <a:t>Animations</a:t>
            </a:r>
            <a:r>
              <a:rPr lang="en-US" dirty="0" smtClean="0"/>
              <a:t> tab, in the </a:t>
            </a:r>
            <a:r>
              <a:rPr lang="en-US" b="1" dirty="0" smtClean="0"/>
              <a:t>Animations</a:t>
            </a:r>
            <a:r>
              <a:rPr lang="en-US" dirty="0" smtClean="0"/>
              <a:t> group, click </a:t>
            </a:r>
            <a:r>
              <a:rPr lang="en-US" b="1" dirty="0" smtClean="0"/>
              <a:t>Custom</a:t>
            </a:r>
            <a:r>
              <a:rPr lang="en-US" dirty="0" smtClean="0"/>
              <a:t> </a:t>
            </a:r>
            <a:r>
              <a:rPr lang="en-US" b="1" dirty="0" smtClean="0"/>
              <a:t>Animation</a:t>
            </a:r>
            <a:r>
              <a:rPr lang="en-US" dirty="0" smtClean="0"/>
              <a:t>.</a:t>
            </a:r>
          </a:p>
          <a:p>
            <a:pPr marL="228600" indent="-228600" eaLnBrk="1" fontAlgn="auto" hangingPunct="1">
              <a:spcBef>
                <a:spcPts val="0"/>
              </a:spcBef>
              <a:spcAft>
                <a:spcPts val="0"/>
              </a:spcAft>
              <a:buFont typeface="+mj-lt"/>
              <a:buAutoNum type="arabicPeriod"/>
              <a:defRPr/>
            </a:pPr>
            <a:r>
              <a:rPr lang="en-US" dirty="0" smtClean="0"/>
              <a:t>Press and hold CTRL, and then select the four rectangles on the slide. In the </a:t>
            </a:r>
            <a:r>
              <a:rPr lang="en-US" b="1" dirty="0" smtClean="0"/>
              <a:t>Custom</a:t>
            </a:r>
            <a:r>
              <a:rPr lang="en-US" dirty="0" smtClean="0"/>
              <a:t> </a:t>
            </a:r>
            <a:r>
              <a:rPr lang="en-US" b="1" dirty="0" smtClean="0"/>
              <a:t>Animation</a:t>
            </a:r>
            <a:r>
              <a:rPr lang="en-US" dirty="0" smtClean="0"/>
              <a:t> task pane, do the following:</a:t>
            </a:r>
          </a:p>
          <a:p>
            <a:pPr marL="685800" lvl="1" indent="-228600" eaLnBrk="1" fontAlgn="auto" hangingPunct="1">
              <a:spcBef>
                <a:spcPts val="0"/>
              </a:spcBef>
              <a:spcAft>
                <a:spcPts val="0"/>
              </a:spcAft>
              <a:buFont typeface="+mj-lt"/>
              <a:buAutoNum type="arabicPeriod"/>
              <a:defRPr/>
            </a:pPr>
            <a:r>
              <a:rPr lang="en-US" dirty="0" smtClean="0"/>
              <a:t>Click </a:t>
            </a:r>
            <a:r>
              <a:rPr lang="en-US" b="1" dirty="0" smtClean="0"/>
              <a:t>Add Effect</a:t>
            </a:r>
            <a:r>
              <a:rPr lang="en-US" dirty="0" smtClean="0"/>
              <a:t>, point to </a:t>
            </a:r>
            <a:r>
              <a:rPr lang="en-US" b="1" dirty="0" smtClean="0"/>
              <a:t>Entrance</a:t>
            </a:r>
            <a:r>
              <a:rPr lang="en-US" dirty="0" smtClean="0"/>
              <a:t>, and then click </a:t>
            </a:r>
            <a:r>
              <a:rPr lang="en-US" b="1" dirty="0" smtClean="0"/>
              <a:t>More</a:t>
            </a:r>
            <a:r>
              <a:rPr lang="en-US" dirty="0" smtClean="0"/>
              <a:t> </a:t>
            </a:r>
            <a:r>
              <a:rPr lang="en-US" b="1" dirty="0" smtClean="0"/>
              <a:t>Effects</a:t>
            </a:r>
            <a:r>
              <a:rPr lang="en-US" dirty="0" smtClean="0"/>
              <a:t>. In the </a:t>
            </a:r>
            <a:r>
              <a:rPr lang="en-US" b="1" dirty="0" smtClean="0"/>
              <a:t>Add Entrance Effect </a:t>
            </a:r>
            <a:r>
              <a:rPr lang="en-US" dirty="0" smtClean="0"/>
              <a:t>dialog box,</a:t>
            </a:r>
            <a:r>
              <a:rPr lang="en-US" b="1" dirty="0" smtClean="0"/>
              <a:t> </a:t>
            </a:r>
            <a:r>
              <a:rPr lang="en-US" dirty="0" smtClean="0"/>
              <a:t>under </a:t>
            </a:r>
            <a:r>
              <a:rPr lang="en-US" b="1" dirty="0" smtClean="0"/>
              <a:t>Basic</a:t>
            </a:r>
            <a:r>
              <a:rPr lang="en-US" dirty="0" smtClean="0"/>
              <a:t>, click </a:t>
            </a:r>
            <a:r>
              <a:rPr lang="en-US" b="1" dirty="0" smtClean="0"/>
              <a:t>Fly In</a:t>
            </a:r>
            <a:r>
              <a:rPr lang="en-US" dirty="0" smtClean="0"/>
              <a:t>, and then click </a:t>
            </a:r>
            <a:r>
              <a:rPr lang="en-US" b="1" dirty="0" smtClean="0"/>
              <a:t>OK</a:t>
            </a:r>
            <a:r>
              <a:rPr lang="en-US" dirty="0" smtClean="0"/>
              <a:t>.</a:t>
            </a:r>
          </a:p>
          <a:p>
            <a:pPr marL="685800" lvl="1" indent="-228600" eaLnBrk="1" fontAlgn="auto" hangingPunct="1">
              <a:spcBef>
                <a:spcPts val="0"/>
              </a:spcBef>
              <a:spcAft>
                <a:spcPts val="0"/>
              </a:spcAft>
              <a:buFont typeface="+mj-lt"/>
              <a:buAutoNum type="arabicPeriod"/>
              <a:defRPr/>
            </a:pPr>
            <a:r>
              <a:rPr lang="en-US" dirty="0" smtClean="0"/>
              <a:t>Under </a:t>
            </a:r>
            <a:r>
              <a:rPr lang="en-US" b="1" dirty="0" smtClean="0"/>
              <a:t>Modify: Fly In</a:t>
            </a:r>
            <a:r>
              <a:rPr lang="en-US" dirty="0" smtClean="0"/>
              <a:t>, in the </a:t>
            </a:r>
            <a:r>
              <a:rPr lang="en-US" b="1" dirty="0" smtClean="0"/>
              <a:t>Start </a:t>
            </a:r>
            <a:r>
              <a:rPr lang="en-US" dirty="0" smtClean="0"/>
              <a:t>list, select </a:t>
            </a:r>
            <a:r>
              <a:rPr lang="en-US" b="1" dirty="0" smtClean="0"/>
              <a:t>With Previous</a:t>
            </a:r>
            <a:r>
              <a:rPr lang="en-US" dirty="0" smtClean="0"/>
              <a:t>.</a:t>
            </a:r>
          </a:p>
          <a:p>
            <a:pPr marL="685800" lvl="1" indent="-228600" eaLnBrk="1" fontAlgn="auto" hangingPunct="1">
              <a:spcBef>
                <a:spcPts val="0"/>
              </a:spcBef>
              <a:spcAft>
                <a:spcPts val="0"/>
              </a:spcAft>
              <a:buFont typeface="+mj-lt"/>
              <a:buAutoNum type="arabicPeriod"/>
              <a:defRPr/>
            </a:pPr>
            <a:r>
              <a:rPr lang="en-US" dirty="0" smtClean="0"/>
              <a:t>Under </a:t>
            </a:r>
            <a:r>
              <a:rPr lang="en-US" b="1" dirty="0" smtClean="0"/>
              <a:t>Modify: Fly In</a:t>
            </a:r>
            <a:r>
              <a:rPr lang="en-US" dirty="0" smtClean="0"/>
              <a:t>, in the </a:t>
            </a:r>
            <a:r>
              <a:rPr lang="en-US" b="1" dirty="0" smtClean="0"/>
              <a:t>Speed </a:t>
            </a:r>
            <a:r>
              <a:rPr lang="en-US" dirty="0" smtClean="0"/>
              <a:t>list, select </a:t>
            </a:r>
            <a:r>
              <a:rPr lang="en-US" b="1" dirty="0" smtClean="0"/>
              <a:t>Medium</a:t>
            </a:r>
            <a:r>
              <a:rPr lang="en-US" dirty="0" smtClean="0"/>
              <a:t>.</a:t>
            </a:r>
          </a:p>
          <a:p>
            <a:pPr marL="228600" indent="-228600" eaLnBrk="1" fontAlgn="auto" hangingPunct="1">
              <a:spcBef>
                <a:spcPts val="0"/>
              </a:spcBef>
              <a:spcAft>
                <a:spcPts val="0"/>
              </a:spcAft>
              <a:buFont typeface="+mj-lt"/>
              <a:buAutoNum type="arabicPeriod"/>
              <a:defRPr/>
            </a:pPr>
            <a:r>
              <a:rPr lang="en-US" dirty="0" smtClean="0"/>
              <a:t>On the slide, select the top horizontal rectangle. In the </a:t>
            </a:r>
            <a:r>
              <a:rPr lang="en-US" b="1" dirty="0" smtClean="0"/>
              <a:t>Custom</a:t>
            </a:r>
            <a:r>
              <a:rPr lang="en-US" dirty="0" smtClean="0"/>
              <a:t> </a:t>
            </a:r>
            <a:r>
              <a:rPr lang="en-US" b="1" dirty="0" smtClean="0"/>
              <a:t>Animation</a:t>
            </a:r>
            <a:r>
              <a:rPr lang="en-US" dirty="0" smtClean="0"/>
              <a:t> task pane, under </a:t>
            </a:r>
            <a:r>
              <a:rPr lang="en-US" b="1" dirty="0" smtClean="0"/>
              <a:t>Modify: Fly-In</a:t>
            </a:r>
            <a:r>
              <a:rPr lang="en-US" dirty="0" smtClean="0"/>
              <a:t>, in the </a:t>
            </a:r>
            <a:r>
              <a:rPr lang="en-US" b="1" dirty="0" smtClean="0"/>
              <a:t>Direction </a:t>
            </a:r>
            <a:r>
              <a:rPr lang="en-US" dirty="0" smtClean="0"/>
              <a:t>list, select </a:t>
            </a:r>
            <a:r>
              <a:rPr lang="en-US" b="1" dirty="0" smtClean="0"/>
              <a:t>From Bottom</a:t>
            </a:r>
            <a:r>
              <a:rPr lang="en-US" dirty="0" smtClean="0"/>
              <a:t>.</a:t>
            </a:r>
          </a:p>
          <a:p>
            <a:pPr marL="228600" indent="-228600" eaLnBrk="1" fontAlgn="auto" hangingPunct="1">
              <a:spcBef>
                <a:spcPts val="0"/>
              </a:spcBef>
              <a:spcAft>
                <a:spcPts val="0"/>
              </a:spcAft>
              <a:buFont typeface="+mj-lt"/>
              <a:buAutoNum type="arabicPeriod"/>
              <a:defRPr/>
            </a:pPr>
            <a:r>
              <a:rPr lang="en-US" dirty="0" smtClean="0"/>
              <a:t>On the slide, select the bottom horizontal rectangle. In the </a:t>
            </a:r>
            <a:r>
              <a:rPr lang="en-US" b="1" dirty="0" smtClean="0"/>
              <a:t>Custom</a:t>
            </a:r>
            <a:r>
              <a:rPr lang="en-US" dirty="0" smtClean="0"/>
              <a:t> </a:t>
            </a:r>
            <a:r>
              <a:rPr lang="en-US" b="1" dirty="0" smtClean="0"/>
              <a:t>Animation</a:t>
            </a:r>
            <a:r>
              <a:rPr lang="en-US" dirty="0" smtClean="0"/>
              <a:t> task pane, under </a:t>
            </a:r>
            <a:r>
              <a:rPr lang="en-US" b="1" dirty="0" smtClean="0"/>
              <a:t>Modify: Fly-In</a:t>
            </a:r>
            <a:r>
              <a:rPr lang="en-US" dirty="0" smtClean="0"/>
              <a:t>, in the </a:t>
            </a:r>
            <a:r>
              <a:rPr lang="en-US" b="1" dirty="0" smtClean="0"/>
              <a:t>Direction </a:t>
            </a:r>
            <a:r>
              <a:rPr lang="en-US" dirty="0" smtClean="0"/>
              <a:t>list, select </a:t>
            </a:r>
            <a:r>
              <a:rPr lang="en-US" b="1" dirty="0" smtClean="0"/>
              <a:t>From Top</a:t>
            </a:r>
            <a:r>
              <a:rPr lang="en-US" dirty="0" smtClean="0"/>
              <a:t>.</a:t>
            </a:r>
          </a:p>
          <a:p>
            <a:pPr marL="228600" indent="-228600" eaLnBrk="1" fontAlgn="auto" hangingPunct="1">
              <a:spcBef>
                <a:spcPts val="0"/>
              </a:spcBef>
              <a:spcAft>
                <a:spcPts val="0"/>
              </a:spcAft>
              <a:buFont typeface="+mj-lt"/>
              <a:buAutoNum type="arabicPeriod"/>
              <a:defRPr/>
            </a:pPr>
            <a:r>
              <a:rPr lang="en-US" dirty="0" smtClean="0"/>
              <a:t>On the slide, select the left vertical rectangle. In the </a:t>
            </a:r>
            <a:r>
              <a:rPr lang="en-US" b="1" dirty="0" smtClean="0"/>
              <a:t>Custom</a:t>
            </a:r>
            <a:r>
              <a:rPr lang="en-US" dirty="0" smtClean="0"/>
              <a:t> </a:t>
            </a:r>
            <a:r>
              <a:rPr lang="en-US" b="1" dirty="0" smtClean="0"/>
              <a:t>Animation</a:t>
            </a:r>
            <a:r>
              <a:rPr lang="en-US" dirty="0" smtClean="0"/>
              <a:t> task pane, under </a:t>
            </a:r>
            <a:r>
              <a:rPr lang="en-US" b="1" dirty="0" smtClean="0"/>
              <a:t>Modify: Fly-In</a:t>
            </a:r>
            <a:r>
              <a:rPr lang="en-US" dirty="0" smtClean="0"/>
              <a:t>, in the </a:t>
            </a:r>
            <a:r>
              <a:rPr lang="en-US" b="1" dirty="0" smtClean="0"/>
              <a:t>Direction </a:t>
            </a:r>
            <a:r>
              <a:rPr lang="en-US" dirty="0" smtClean="0"/>
              <a:t>list, select </a:t>
            </a:r>
            <a:r>
              <a:rPr lang="en-US" b="1" dirty="0" smtClean="0"/>
              <a:t>From Right</a:t>
            </a:r>
            <a:r>
              <a:rPr lang="en-US" dirty="0" smtClean="0"/>
              <a:t>.</a:t>
            </a:r>
          </a:p>
          <a:p>
            <a:pPr marL="228600" indent="-228600" eaLnBrk="1" fontAlgn="auto" hangingPunct="1">
              <a:spcBef>
                <a:spcPts val="0"/>
              </a:spcBef>
              <a:spcAft>
                <a:spcPts val="0"/>
              </a:spcAft>
              <a:buFont typeface="+mj-lt"/>
              <a:buAutoNum type="arabicPeriod"/>
              <a:defRPr/>
            </a:pPr>
            <a:r>
              <a:rPr lang="en-US" dirty="0" smtClean="0"/>
              <a:t>On the slide, select the right vertical rectangle. In the </a:t>
            </a:r>
            <a:r>
              <a:rPr lang="en-US" b="1" dirty="0" smtClean="0"/>
              <a:t>Custom</a:t>
            </a:r>
            <a:r>
              <a:rPr lang="en-US" dirty="0" smtClean="0"/>
              <a:t> </a:t>
            </a:r>
            <a:r>
              <a:rPr lang="en-US" b="1" dirty="0" smtClean="0"/>
              <a:t>Animation</a:t>
            </a:r>
            <a:r>
              <a:rPr lang="en-US" dirty="0" smtClean="0"/>
              <a:t> task pane, under </a:t>
            </a:r>
            <a:r>
              <a:rPr lang="en-US" b="1" dirty="0" smtClean="0"/>
              <a:t>Modify: Fly-In</a:t>
            </a:r>
            <a:r>
              <a:rPr lang="en-US" dirty="0" smtClean="0"/>
              <a:t>, in the </a:t>
            </a:r>
            <a:r>
              <a:rPr lang="en-US" b="1" dirty="0" smtClean="0"/>
              <a:t>Direction </a:t>
            </a:r>
            <a:r>
              <a:rPr lang="en-US" dirty="0" smtClean="0"/>
              <a:t>list, select </a:t>
            </a:r>
            <a:r>
              <a:rPr lang="en-US" b="1" dirty="0" smtClean="0"/>
              <a:t>From Left</a:t>
            </a:r>
            <a:r>
              <a:rPr lang="en-US" dirty="0" smtClean="0"/>
              <a:t>.</a:t>
            </a:r>
          </a:p>
          <a:p>
            <a:pPr marL="228600" indent="-228600" eaLnBrk="1" fontAlgn="auto" hangingPunct="1">
              <a:spcBef>
                <a:spcPts val="0"/>
              </a:spcBef>
              <a:spcAft>
                <a:spcPts val="0"/>
              </a:spcAft>
              <a:buFont typeface="+mj-lt"/>
              <a:buAutoNum type="arabicPeriod"/>
              <a:defRPr/>
            </a:pPr>
            <a:r>
              <a:rPr lang="en-US" dirty="0" smtClean="0"/>
              <a:t>On the slide, select the picture. In the </a:t>
            </a:r>
            <a:r>
              <a:rPr lang="en-US" b="1" dirty="0" smtClean="0"/>
              <a:t>Custom</a:t>
            </a:r>
            <a:r>
              <a:rPr lang="en-US" dirty="0" smtClean="0"/>
              <a:t> </a:t>
            </a:r>
            <a:r>
              <a:rPr lang="en-US" b="1" dirty="0" smtClean="0"/>
              <a:t>Animation</a:t>
            </a:r>
            <a:r>
              <a:rPr lang="en-US" dirty="0" smtClean="0"/>
              <a:t> task pane, do the following: </a:t>
            </a:r>
          </a:p>
          <a:p>
            <a:pPr marL="685800" lvl="1" indent="-228600" eaLnBrk="1" fontAlgn="auto" hangingPunct="1">
              <a:spcBef>
                <a:spcPts val="0"/>
              </a:spcBef>
              <a:spcAft>
                <a:spcPts val="0"/>
              </a:spcAft>
              <a:buFont typeface="+mj-lt"/>
              <a:buAutoNum type="arabicPeriod"/>
              <a:defRPr/>
            </a:pPr>
            <a:r>
              <a:rPr lang="en-US" dirty="0" smtClean="0"/>
              <a:t>Click </a:t>
            </a:r>
            <a:r>
              <a:rPr lang="en-US" b="1" dirty="0" smtClean="0"/>
              <a:t>Add Effect</a:t>
            </a:r>
            <a:r>
              <a:rPr lang="en-US" dirty="0" smtClean="0"/>
              <a:t>, point to </a:t>
            </a:r>
            <a:r>
              <a:rPr lang="en-US" b="1" dirty="0" smtClean="0"/>
              <a:t>Entrance</a:t>
            </a:r>
            <a:r>
              <a:rPr lang="en-US" dirty="0" smtClean="0"/>
              <a:t>, and then click </a:t>
            </a:r>
            <a:r>
              <a:rPr lang="en-US" b="1" dirty="0" smtClean="0"/>
              <a:t>More</a:t>
            </a:r>
            <a:r>
              <a:rPr lang="en-US" dirty="0" smtClean="0"/>
              <a:t> </a:t>
            </a:r>
            <a:r>
              <a:rPr lang="en-US" b="1" dirty="0" smtClean="0"/>
              <a:t>Effects</a:t>
            </a:r>
            <a:r>
              <a:rPr lang="en-US" dirty="0" smtClean="0"/>
              <a:t>. In the </a:t>
            </a:r>
            <a:r>
              <a:rPr lang="en-US" b="1" dirty="0" smtClean="0"/>
              <a:t>Add Entrance Effect</a:t>
            </a:r>
            <a:r>
              <a:rPr lang="en-US" dirty="0" smtClean="0"/>
              <a:t> dialog box, under </a:t>
            </a:r>
            <a:r>
              <a:rPr lang="en-US" b="1" dirty="0" smtClean="0"/>
              <a:t>Basic</a:t>
            </a:r>
            <a:r>
              <a:rPr lang="en-US" dirty="0" smtClean="0"/>
              <a:t>, click </a:t>
            </a:r>
            <a:r>
              <a:rPr lang="en-US" b="1" dirty="0" smtClean="0"/>
              <a:t>Box</a:t>
            </a:r>
            <a:r>
              <a:rPr lang="en-US" dirty="0" smtClean="0"/>
              <a:t>, and then click </a:t>
            </a:r>
            <a:r>
              <a:rPr lang="en-US" b="1" dirty="0" smtClean="0"/>
              <a:t>OK.</a:t>
            </a:r>
          </a:p>
          <a:p>
            <a:pPr marL="685800" lvl="1" indent="-228600" eaLnBrk="1" fontAlgn="auto" hangingPunct="1">
              <a:spcBef>
                <a:spcPts val="0"/>
              </a:spcBef>
              <a:spcAft>
                <a:spcPts val="0"/>
              </a:spcAft>
              <a:buFont typeface="+mj-lt"/>
              <a:buAutoNum type="arabicPeriod"/>
              <a:defRPr/>
            </a:pPr>
            <a:r>
              <a:rPr lang="en-US" dirty="0" smtClean="0"/>
              <a:t>Under </a:t>
            </a:r>
            <a:r>
              <a:rPr lang="en-US" b="1" dirty="0" smtClean="0"/>
              <a:t>Modify: Box</a:t>
            </a:r>
            <a:r>
              <a:rPr lang="en-US" dirty="0" smtClean="0"/>
              <a:t>, in the </a:t>
            </a:r>
            <a:r>
              <a:rPr lang="en-US" b="1" dirty="0" smtClean="0"/>
              <a:t>Start</a:t>
            </a:r>
            <a:r>
              <a:rPr lang="en-US" dirty="0" smtClean="0"/>
              <a:t> list, select </a:t>
            </a:r>
            <a:r>
              <a:rPr lang="en-US" b="1" dirty="0" smtClean="0"/>
              <a:t>With Previous</a:t>
            </a:r>
            <a:r>
              <a:rPr lang="en-US" dirty="0" smtClean="0"/>
              <a:t>.</a:t>
            </a:r>
          </a:p>
          <a:p>
            <a:pPr marL="685800" lvl="1" indent="-228600" eaLnBrk="1" fontAlgn="auto" hangingPunct="1">
              <a:spcBef>
                <a:spcPts val="0"/>
              </a:spcBef>
              <a:spcAft>
                <a:spcPts val="0"/>
              </a:spcAft>
              <a:buFont typeface="+mj-lt"/>
              <a:buAutoNum type="arabicPeriod"/>
              <a:defRPr/>
            </a:pPr>
            <a:r>
              <a:rPr lang="en-US" dirty="0" smtClean="0"/>
              <a:t>Under </a:t>
            </a:r>
            <a:r>
              <a:rPr lang="en-US" b="1" dirty="0" smtClean="0"/>
              <a:t>Modify: Box</a:t>
            </a:r>
            <a:r>
              <a:rPr lang="en-US" dirty="0" smtClean="0"/>
              <a:t>, in the </a:t>
            </a:r>
            <a:r>
              <a:rPr lang="en-US" b="1" dirty="0" smtClean="0"/>
              <a:t>Direction</a:t>
            </a:r>
            <a:r>
              <a:rPr lang="en-US" dirty="0" smtClean="0"/>
              <a:t> list, select </a:t>
            </a:r>
            <a:r>
              <a:rPr lang="en-US" b="1" dirty="0" smtClean="0"/>
              <a:t>Out</a:t>
            </a:r>
            <a:r>
              <a:rPr lang="en-US" dirty="0" smtClean="0"/>
              <a:t>.</a:t>
            </a:r>
          </a:p>
          <a:p>
            <a:pPr marL="228600" indent="-228600" eaLnBrk="1" fontAlgn="auto" hangingPunct="1">
              <a:spcBef>
                <a:spcPts val="0"/>
              </a:spcBef>
              <a:spcAft>
                <a:spcPts val="0"/>
              </a:spcAft>
              <a:buFont typeface="+mj-lt"/>
              <a:buAutoNum type="arabicPeriod"/>
              <a:defRPr/>
            </a:pPr>
            <a:r>
              <a:rPr lang="en-US" dirty="0" smtClean="0"/>
              <a:t>Also in the </a:t>
            </a:r>
            <a:r>
              <a:rPr lang="en-US" b="1" dirty="0" smtClean="0"/>
              <a:t>Custom Animation </a:t>
            </a:r>
            <a:r>
              <a:rPr lang="en-US" dirty="0" smtClean="0"/>
              <a:t>task pane, select the fifth animation effect (box effect for the picture). Click the arrow to the right of the selected effect, and then click </a:t>
            </a:r>
            <a:r>
              <a:rPr lang="en-US" b="1" dirty="0" smtClean="0"/>
              <a:t>Timing</a:t>
            </a:r>
            <a:r>
              <a:rPr lang="en-US" dirty="0" smtClean="0"/>
              <a:t>. In the </a:t>
            </a:r>
            <a:r>
              <a:rPr lang="en-US" b="1" dirty="0" smtClean="0"/>
              <a:t>Fade </a:t>
            </a:r>
            <a:r>
              <a:rPr lang="en-US" dirty="0" smtClean="0"/>
              <a:t>dialog box, on the </a:t>
            </a:r>
            <a:r>
              <a:rPr lang="en-US" b="1" dirty="0" smtClean="0"/>
              <a:t>Timing</a:t>
            </a:r>
            <a:r>
              <a:rPr lang="en-US" dirty="0" smtClean="0"/>
              <a:t> tab, do the following:</a:t>
            </a:r>
          </a:p>
          <a:p>
            <a:pPr marL="685800" lvl="1" indent="-228600" eaLnBrk="1" fontAlgn="auto" hangingPunct="1">
              <a:spcBef>
                <a:spcPts val="0"/>
              </a:spcBef>
              <a:spcAft>
                <a:spcPts val="0"/>
              </a:spcAft>
              <a:buFont typeface="Arial" pitchFamily="34" charset="0"/>
              <a:buChar char="•"/>
              <a:defRPr/>
            </a:pPr>
            <a:r>
              <a:rPr lang="en-US" dirty="0" smtClean="0"/>
              <a:t>In the </a:t>
            </a:r>
            <a:r>
              <a:rPr lang="en-US" b="1" dirty="0" smtClean="0"/>
              <a:t>Delay</a:t>
            </a:r>
            <a:r>
              <a:rPr lang="en-US" dirty="0" smtClean="0"/>
              <a:t> box, enter </a:t>
            </a:r>
            <a:r>
              <a:rPr lang="en-US" b="1" dirty="0" smtClean="0"/>
              <a:t>1.3</a:t>
            </a:r>
            <a:r>
              <a:rPr lang="en-US" dirty="0" smtClean="0"/>
              <a:t>.</a:t>
            </a:r>
          </a:p>
          <a:p>
            <a:pPr marL="685800" lvl="1" indent="-228600" eaLnBrk="1" fontAlgn="auto" hangingPunct="1">
              <a:spcBef>
                <a:spcPts val="0"/>
              </a:spcBef>
              <a:spcAft>
                <a:spcPts val="0"/>
              </a:spcAft>
              <a:buFont typeface="Arial" pitchFamily="34" charset="0"/>
              <a:buChar char="•"/>
              <a:defRPr/>
            </a:pPr>
            <a:r>
              <a:rPr lang="en-US" dirty="0" smtClean="0"/>
              <a:t>In the </a:t>
            </a:r>
            <a:r>
              <a:rPr lang="en-US" b="1" dirty="0" smtClean="0"/>
              <a:t>Speed</a:t>
            </a:r>
            <a:r>
              <a:rPr lang="en-US" dirty="0" smtClean="0"/>
              <a:t> box, enter </a:t>
            </a:r>
            <a:r>
              <a:rPr lang="en-US" b="1" dirty="0" smtClean="0"/>
              <a:t>0.7 seconds</a:t>
            </a:r>
            <a:r>
              <a:rPr lang="en-US" dirty="0" smtClean="0"/>
              <a:t>, and then click </a:t>
            </a:r>
            <a:r>
              <a:rPr lang="en-US" b="1" dirty="0" smtClean="0"/>
              <a:t>OK</a:t>
            </a:r>
            <a:r>
              <a:rPr lang="en-US" dirty="0" smtClean="0"/>
              <a:t>.</a:t>
            </a:r>
          </a:p>
          <a:p>
            <a:pPr marL="228600" indent="-228600" eaLnBrk="1" fontAlgn="auto" hangingPunct="1">
              <a:spcBef>
                <a:spcPts val="0"/>
              </a:spcBef>
              <a:spcAft>
                <a:spcPts val="0"/>
              </a:spcAft>
              <a:buFont typeface="+mj-lt"/>
              <a:buAutoNum type="arabicPeriod"/>
              <a:defRPr/>
            </a:pPr>
            <a:r>
              <a:rPr lang="en-US" dirty="0" smtClean="0"/>
              <a:t>Press and hold CTRL, and then select the four rectangles on the slide. In the </a:t>
            </a:r>
            <a:r>
              <a:rPr lang="en-US" b="1" dirty="0" smtClean="0"/>
              <a:t>Custom</a:t>
            </a:r>
            <a:r>
              <a:rPr lang="en-US" dirty="0" smtClean="0"/>
              <a:t> </a:t>
            </a:r>
            <a:r>
              <a:rPr lang="en-US" b="1" dirty="0" smtClean="0"/>
              <a:t>Animation</a:t>
            </a:r>
            <a:r>
              <a:rPr lang="en-US" dirty="0" smtClean="0"/>
              <a:t> task pane, do the following:</a:t>
            </a:r>
          </a:p>
          <a:p>
            <a:pPr marL="685800" lvl="1" indent="-228600" eaLnBrk="1" fontAlgn="auto" hangingPunct="1">
              <a:spcBef>
                <a:spcPts val="0"/>
              </a:spcBef>
              <a:spcAft>
                <a:spcPts val="0"/>
              </a:spcAft>
              <a:buFont typeface="+mj-lt"/>
              <a:buAutoNum type="arabicPeriod"/>
              <a:defRPr/>
            </a:pPr>
            <a:r>
              <a:rPr lang="en-US" dirty="0" smtClean="0"/>
              <a:t>Click </a:t>
            </a:r>
            <a:r>
              <a:rPr lang="en-US" b="1" dirty="0" smtClean="0"/>
              <a:t>Add Effect</a:t>
            </a:r>
            <a:r>
              <a:rPr lang="en-US" dirty="0" smtClean="0"/>
              <a:t>, point to </a:t>
            </a:r>
            <a:r>
              <a:rPr lang="en-US" b="1" dirty="0" smtClean="0"/>
              <a:t>Exit</a:t>
            </a:r>
            <a:r>
              <a:rPr lang="en-US" dirty="0" smtClean="0"/>
              <a:t>, and then click </a:t>
            </a:r>
            <a:r>
              <a:rPr lang="en-US" b="1" dirty="0" smtClean="0"/>
              <a:t>More</a:t>
            </a:r>
            <a:r>
              <a:rPr lang="en-US" dirty="0" smtClean="0"/>
              <a:t> </a:t>
            </a:r>
            <a:r>
              <a:rPr lang="en-US" b="1" dirty="0" smtClean="0"/>
              <a:t>Effects</a:t>
            </a:r>
            <a:r>
              <a:rPr lang="en-US" dirty="0" smtClean="0"/>
              <a:t>. In the </a:t>
            </a:r>
            <a:r>
              <a:rPr lang="en-US" b="1" dirty="0" smtClean="0"/>
              <a:t>Add Exit Effect </a:t>
            </a:r>
            <a:r>
              <a:rPr lang="en-US" dirty="0" smtClean="0"/>
              <a:t>dialog box,</a:t>
            </a:r>
            <a:r>
              <a:rPr lang="en-US" b="1" dirty="0" smtClean="0"/>
              <a:t> </a:t>
            </a:r>
            <a:r>
              <a:rPr lang="en-US" dirty="0" smtClean="0"/>
              <a:t>under </a:t>
            </a:r>
            <a:r>
              <a:rPr lang="en-US" b="1" dirty="0" smtClean="0"/>
              <a:t>Basic</a:t>
            </a:r>
            <a:r>
              <a:rPr lang="en-US" dirty="0" smtClean="0"/>
              <a:t>, click </a:t>
            </a:r>
            <a:r>
              <a:rPr lang="en-US" b="1" dirty="0" smtClean="0"/>
              <a:t>Fly Out</a:t>
            </a:r>
            <a:r>
              <a:rPr lang="en-US" dirty="0" smtClean="0"/>
              <a:t>, and then click </a:t>
            </a:r>
            <a:r>
              <a:rPr lang="en-US" b="1" dirty="0" smtClean="0"/>
              <a:t>OK</a:t>
            </a:r>
            <a:r>
              <a:rPr lang="en-US" dirty="0" smtClean="0"/>
              <a:t>.</a:t>
            </a:r>
          </a:p>
          <a:p>
            <a:pPr marL="685800" lvl="1" indent="-228600" eaLnBrk="1" fontAlgn="auto" hangingPunct="1">
              <a:spcBef>
                <a:spcPts val="0"/>
              </a:spcBef>
              <a:spcAft>
                <a:spcPts val="0"/>
              </a:spcAft>
              <a:buFont typeface="+mj-lt"/>
              <a:buAutoNum type="arabicPeriod"/>
              <a:defRPr/>
            </a:pPr>
            <a:r>
              <a:rPr lang="en-US" dirty="0" smtClean="0"/>
              <a:t>Under </a:t>
            </a:r>
            <a:r>
              <a:rPr lang="en-US" b="1" dirty="0" smtClean="0"/>
              <a:t>Modify: Fly Out</a:t>
            </a:r>
            <a:r>
              <a:rPr lang="en-US" dirty="0" smtClean="0"/>
              <a:t>, in the </a:t>
            </a:r>
            <a:r>
              <a:rPr lang="en-US" b="1" dirty="0" smtClean="0"/>
              <a:t>Start </a:t>
            </a:r>
            <a:r>
              <a:rPr lang="en-US" dirty="0" smtClean="0"/>
              <a:t>list, select </a:t>
            </a:r>
            <a:r>
              <a:rPr lang="en-US" b="1" dirty="0" smtClean="0"/>
              <a:t>With Previous</a:t>
            </a:r>
            <a:r>
              <a:rPr lang="en-US" dirty="0" smtClean="0"/>
              <a:t>.</a:t>
            </a:r>
          </a:p>
          <a:p>
            <a:pPr marL="685800" lvl="1" indent="-228600" eaLnBrk="1" fontAlgn="auto" hangingPunct="1">
              <a:spcBef>
                <a:spcPts val="0"/>
              </a:spcBef>
              <a:spcAft>
                <a:spcPts val="0"/>
              </a:spcAft>
              <a:buFont typeface="+mj-lt"/>
              <a:buAutoNum type="arabicPeriod"/>
              <a:defRPr/>
            </a:pPr>
            <a:r>
              <a:rPr lang="en-US" dirty="0" smtClean="0"/>
              <a:t>Under </a:t>
            </a:r>
            <a:r>
              <a:rPr lang="en-US" b="1" dirty="0" smtClean="0"/>
              <a:t>Modify: Fly Out</a:t>
            </a:r>
            <a:r>
              <a:rPr lang="en-US" dirty="0" smtClean="0"/>
              <a:t>, in the </a:t>
            </a:r>
            <a:r>
              <a:rPr lang="en-US" b="1" dirty="0" smtClean="0"/>
              <a:t>Speed </a:t>
            </a:r>
            <a:r>
              <a:rPr lang="en-US" dirty="0" smtClean="0"/>
              <a:t>box, select </a:t>
            </a:r>
            <a:r>
              <a:rPr lang="en-US" b="1" dirty="0" smtClean="0"/>
              <a:t>Medium</a:t>
            </a:r>
            <a:r>
              <a:rPr lang="en-US" dirty="0" smtClean="0"/>
              <a:t>. </a:t>
            </a:r>
            <a:endParaRPr lang="en-US" i="1" dirty="0" smtClean="0"/>
          </a:p>
          <a:p>
            <a:pPr marL="228600" indent="-228600" eaLnBrk="1" fontAlgn="auto" hangingPunct="1">
              <a:spcBef>
                <a:spcPts val="0"/>
              </a:spcBef>
              <a:spcAft>
                <a:spcPts val="0"/>
              </a:spcAft>
              <a:buFont typeface="+mj-lt"/>
              <a:buAutoNum type="arabicPeriod"/>
              <a:defRPr/>
            </a:pPr>
            <a:r>
              <a:rPr lang="en-US" dirty="0" smtClean="0"/>
              <a:t>Also in the </a:t>
            </a:r>
            <a:r>
              <a:rPr lang="en-US" b="1" dirty="0" smtClean="0"/>
              <a:t>Custom Animation </a:t>
            </a:r>
            <a:r>
              <a:rPr lang="en-US" dirty="0" smtClean="0"/>
              <a:t>task pane, with all four fly-out effects still selected, click the arrow to the right of the last fly-out effect, and then click </a:t>
            </a:r>
            <a:r>
              <a:rPr lang="en-US" b="1" dirty="0" smtClean="0"/>
              <a:t>Timing</a:t>
            </a:r>
            <a:r>
              <a:rPr lang="en-US" dirty="0" smtClean="0"/>
              <a:t>. In the </a:t>
            </a:r>
            <a:r>
              <a:rPr lang="en-US" b="1" dirty="0" smtClean="0"/>
              <a:t>Fly Out </a:t>
            </a:r>
            <a:r>
              <a:rPr lang="en-US" dirty="0" smtClean="0"/>
              <a:t>dialog box, on the </a:t>
            </a:r>
            <a:r>
              <a:rPr lang="en-US" b="1" dirty="0" smtClean="0"/>
              <a:t>Timing</a:t>
            </a:r>
            <a:r>
              <a:rPr lang="en-US" dirty="0" smtClean="0"/>
              <a:t> tab, in the </a:t>
            </a:r>
            <a:r>
              <a:rPr lang="en-US" b="1" dirty="0" smtClean="0"/>
              <a:t>Delay</a:t>
            </a:r>
            <a:r>
              <a:rPr lang="en-US" dirty="0" smtClean="0"/>
              <a:t> box, enter </a:t>
            </a:r>
            <a:r>
              <a:rPr lang="en-US" b="1" dirty="0" smtClean="0"/>
              <a:t>0</a:t>
            </a:r>
            <a:r>
              <a:rPr lang="en-US" dirty="0" smtClean="0"/>
              <a:t>, and then click </a:t>
            </a:r>
            <a:r>
              <a:rPr lang="en-US" b="1" dirty="0" smtClean="0"/>
              <a:t>OK</a:t>
            </a:r>
            <a:r>
              <a:rPr lang="en-US" dirty="0" smtClean="0"/>
              <a:t>.</a:t>
            </a:r>
          </a:p>
          <a:p>
            <a:pPr marL="228600" indent="-228600" eaLnBrk="1" fontAlgn="auto" hangingPunct="1">
              <a:spcBef>
                <a:spcPts val="0"/>
              </a:spcBef>
              <a:spcAft>
                <a:spcPts val="0"/>
              </a:spcAft>
              <a:buFont typeface="+mj-lt"/>
              <a:buAutoNum type="arabicPeriod"/>
              <a:defRPr/>
            </a:pPr>
            <a:r>
              <a:rPr lang="en-US" dirty="0" smtClean="0"/>
              <a:t>Also in the Custom Animation task pane, select the sixth animation effect (first fly-out effect). Under </a:t>
            </a:r>
            <a:r>
              <a:rPr lang="en-US" b="1" dirty="0" smtClean="0"/>
              <a:t>Modify: Fly Out</a:t>
            </a:r>
            <a:r>
              <a:rPr lang="en-US" dirty="0" smtClean="0"/>
              <a:t>, in the </a:t>
            </a:r>
            <a:r>
              <a:rPr lang="en-US" b="1" dirty="0" smtClean="0"/>
              <a:t>Start </a:t>
            </a:r>
            <a:r>
              <a:rPr lang="en-US" dirty="0" smtClean="0"/>
              <a:t>list, select </a:t>
            </a:r>
            <a:r>
              <a:rPr lang="en-US" b="1" dirty="0" smtClean="0"/>
              <a:t>On Click</a:t>
            </a:r>
            <a:r>
              <a:rPr lang="en-US" dirty="0" smtClean="0"/>
              <a:t>.</a:t>
            </a:r>
          </a:p>
          <a:p>
            <a:pPr marL="228600" indent="-228600" eaLnBrk="1" fontAlgn="auto" hangingPunct="1">
              <a:spcBef>
                <a:spcPts val="0"/>
              </a:spcBef>
              <a:spcAft>
                <a:spcPts val="0"/>
              </a:spcAft>
              <a:buFont typeface="+mj-lt"/>
              <a:buAutoNum type="arabicPeriod"/>
              <a:defRPr/>
            </a:pPr>
            <a:r>
              <a:rPr lang="en-US" dirty="0" smtClean="0"/>
              <a:t>On the slide, select the top horizontal rectangle. In the </a:t>
            </a:r>
            <a:r>
              <a:rPr lang="en-US" b="1" dirty="0" smtClean="0"/>
              <a:t>Custom</a:t>
            </a:r>
            <a:r>
              <a:rPr lang="en-US" dirty="0" smtClean="0"/>
              <a:t> </a:t>
            </a:r>
            <a:r>
              <a:rPr lang="en-US" b="1" dirty="0" smtClean="0"/>
              <a:t>Animation</a:t>
            </a:r>
            <a:r>
              <a:rPr lang="en-US" dirty="0" smtClean="0"/>
              <a:t> task pane, select the highlighted fly-out effect. Under </a:t>
            </a:r>
            <a:r>
              <a:rPr lang="en-US" b="1" dirty="0" smtClean="0"/>
              <a:t>Modify: Fly Out</a:t>
            </a:r>
            <a:r>
              <a:rPr lang="en-US" dirty="0" smtClean="0"/>
              <a:t>, in the </a:t>
            </a:r>
            <a:r>
              <a:rPr lang="en-US" b="1" dirty="0" smtClean="0"/>
              <a:t>Direction </a:t>
            </a:r>
            <a:r>
              <a:rPr lang="en-US" dirty="0" smtClean="0"/>
              <a:t>list, select </a:t>
            </a:r>
            <a:r>
              <a:rPr lang="en-US" b="1" dirty="0" smtClean="0"/>
              <a:t>To Bottom</a:t>
            </a:r>
            <a:r>
              <a:rPr lang="en-US" dirty="0" smtClean="0"/>
              <a:t>.</a:t>
            </a:r>
          </a:p>
          <a:p>
            <a:pPr marL="228600" indent="-228600" eaLnBrk="1" fontAlgn="auto" hangingPunct="1">
              <a:spcBef>
                <a:spcPts val="0"/>
              </a:spcBef>
              <a:spcAft>
                <a:spcPts val="0"/>
              </a:spcAft>
              <a:buFont typeface="+mj-lt"/>
              <a:buAutoNum type="arabicPeriod"/>
              <a:defRPr/>
            </a:pPr>
            <a:r>
              <a:rPr lang="en-US" dirty="0" smtClean="0"/>
              <a:t>On the slide, select the bottom horizontal rectangle. In the </a:t>
            </a:r>
            <a:r>
              <a:rPr lang="en-US" b="1" dirty="0" smtClean="0"/>
              <a:t>Custom</a:t>
            </a:r>
            <a:r>
              <a:rPr lang="en-US" dirty="0" smtClean="0"/>
              <a:t> </a:t>
            </a:r>
            <a:r>
              <a:rPr lang="en-US" b="1" dirty="0" smtClean="0"/>
              <a:t>Animation</a:t>
            </a:r>
            <a:r>
              <a:rPr lang="en-US" dirty="0" smtClean="0"/>
              <a:t> task pane, select the highlighted fly-out effect. Under </a:t>
            </a:r>
            <a:r>
              <a:rPr lang="en-US" b="1" dirty="0" smtClean="0"/>
              <a:t>Modify: Fly Out</a:t>
            </a:r>
            <a:r>
              <a:rPr lang="en-US" dirty="0" smtClean="0"/>
              <a:t>, in the </a:t>
            </a:r>
            <a:r>
              <a:rPr lang="en-US" b="1" dirty="0" smtClean="0"/>
              <a:t>Direction </a:t>
            </a:r>
            <a:r>
              <a:rPr lang="en-US" dirty="0" smtClean="0"/>
              <a:t>list, select </a:t>
            </a:r>
            <a:r>
              <a:rPr lang="en-US" b="1" dirty="0" smtClean="0"/>
              <a:t>To Top</a:t>
            </a:r>
            <a:r>
              <a:rPr lang="en-US" dirty="0" smtClean="0"/>
              <a:t>.</a:t>
            </a:r>
          </a:p>
          <a:p>
            <a:pPr marL="228600" indent="-228600" eaLnBrk="1" fontAlgn="auto" hangingPunct="1">
              <a:spcBef>
                <a:spcPts val="0"/>
              </a:spcBef>
              <a:spcAft>
                <a:spcPts val="0"/>
              </a:spcAft>
              <a:buFont typeface="+mj-lt"/>
              <a:buAutoNum type="arabicPeriod"/>
              <a:defRPr/>
            </a:pPr>
            <a:r>
              <a:rPr lang="en-US" dirty="0" smtClean="0"/>
              <a:t>On the slide, select the left vertical rectangle. In the </a:t>
            </a:r>
            <a:r>
              <a:rPr lang="en-US" b="1" dirty="0" smtClean="0"/>
              <a:t>Custom</a:t>
            </a:r>
            <a:r>
              <a:rPr lang="en-US" dirty="0" smtClean="0"/>
              <a:t> </a:t>
            </a:r>
            <a:r>
              <a:rPr lang="en-US" b="1" dirty="0" smtClean="0"/>
              <a:t>Animation</a:t>
            </a:r>
            <a:r>
              <a:rPr lang="en-US" dirty="0" smtClean="0"/>
              <a:t> task pane, select the highlighted fly-out effect. Under </a:t>
            </a:r>
            <a:r>
              <a:rPr lang="en-US" b="1" dirty="0" smtClean="0"/>
              <a:t>Modify: Fly Out</a:t>
            </a:r>
            <a:r>
              <a:rPr lang="en-US" dirty="0" smtClean="0"/>
              <a:t>, in the </a:t>
            </a:r>
            <a:r>
              <a:rPr lang="en-US" b="1" dirty="0" smtClean="0"/>
              <a:t>Direction </a:t>
            </a:r>
            <a:r>
              <a:rPr lang="en-US" dirty="0" smtClean="0"/>
              <a:t>list, select </a:t>
            </a:r>
            <a:r>
              <a:rPr lang="en-US" b="1" dirty="0" smtClean="0"/>
              <a:t>To Right</a:t>
            </a:r>
            <a:r>
              <a:rPr lang="en-US" dirty="0" smtClean="0"/>
              <a:t>.</a:t>
            </a:r>
          </a:p>
          <a:p>
            <a:pPr marL="228600" indent="-228600" eaLnBrk="1" fontAlgn="auto" hangingPunct="1">
              <a:spcBef>
                <a:spcPts val="0"/>
              </a:spcBef>
              <a:spcAft>
                <a:spcPts val="0"/>
              </a:spcAft>
              <a:buFont typeface="+mj-lt"/>
              <a:buAutoNum type="arabicPeriod"/>
              <a:defRPr/>
            </a:pPr>
            <a:r>
              <a:rPr lang="en-US" dirty="0" smtClean="0"/>
              <a:t>On the slide, select the right vertical rectangle. In the </a:t>
            </a:r>
            <a:r>
              <a:rPr lang="en-US" b="1" dirty="0" smtClean="0"/>
              <a:t>Custom</a:t>
            </a:r>
            <a:r>
              <a:rPr lang="en-US" dirty="0" smtClean="0"/>
              <a:t> </a:t>
            </a:r>
            <a:r>
              <a:rPr lang="en-US" b="1" dirty="0" smtClean="0"/>
              <a:t>Animation</a:t>
            </a:r>
            <a:r>
              <a:rPr lang="en-US" dirty="0" smtClean="0"/>
              <a:t> task pane, select the highlighted fly-out effect. Under </a:t>
            </a:r>
            <a:r>
              <a:rPr lang="en-US" b="1" dirty="0" smtClean="0"/>
              <a:t>Modify: Fly Out</a:t>
            </a:r>
            <a:r>
              <a:rPr lang="en-US" dirty="0" smtClean="0"/>
              <a:t>, in the </a:t>
            </a:r>
            <a:r>
              <a:rPr lang="en-US" b="1" dirty="0" smtClean="0"/>
              <a:t>Direction </a:t>
            </a:r>
            <a:r>
              <a:rPr lang="en-US" dirty="0" smtClean="0"/>
              <a:t>list, select </a:t>
            </a:r>
            <a:r>
              <a:rPr lang="en-US" b="1" dirty="0" smtClean="0"/>
              <a:t>To Left</a:t>
            </a:r>
            <a:r>
              <a:rPr lang="en-US" dirty="0" smtClean="0"/>
              <a:t>.</a:t>
            </a:r>
          </a:p>
          <a:p>
            <a:pPr marL="228600" indent="-228600" eaLnBrk="1" fontAlgn="auto" hangingPunct="1">
              <a:spcBef>
                <a:spcPts val="0"/>
              </a:spcBef>
              <a:spcAft>
                <a:spcPts val="0"/>
              </a:spcAft>
              <a:buFont typeface="+mj-lt"/>
              <a:buAutoNum type="arabicPeriod"/>
              <a:defRPr/>
            </a:pPr>
            <a:r>
              <a:rPr lang="en-US" dirty="0" smtClean="0"/>
              <a:t>On the slide, select the picture. In the </a:t>
            </a:r>
            <a:r>
              <a:rPr lang="en-US" b="1" dirty="0" smtClean="0"/>
              <a:t>Custom</a:t>
            </a:r>
            <a:r>
              <a:rPr lang="en-US" dirty="0" smtClean="0"/>
              <a:t> </a:t>
            </a:r>
            <a:r>
              <a:rPr lang="en-US" b="1" dirty="0" smtClean="0"/>
              <a:t>Animation</a:t>
            </a:r>
            <a:r>
              <a:rPr lang="en-US" dirty="0" smtClean="0"/>
              <a:t> task pane, do the following:</a:t>
            </a:r>
          </a:p>
          <a:p>
            <a:pPr marL="685800" lvl="1" indent="-228600" eaLnBrk="1" fontAlgn="auto" hangingPunct="1">
              <a:spcBef>
                <a:spcPts val="0"/>
              </a:spcBef>
              <a:spcAft>
                <a:spcPts val="0"/>
              </a:spcAft>
              <a:buFont typeface="+mj-lt"/>
              <a:buAutoNum type="arabicPeriod"/>
              <a:defRPr/>
            </a:pPr>
            <a:r>
              <a:rPr lang="en-US" dirty="0" smtClean="0"/>
              <a:t>Click </a:t>
            </a:r>
            <a:r>
              <a:rPr lang="en-US" b="1" dirty="0" smtClean="0"/>
              <a:t>Add Effect</a:t>
            </a:r>
            <a:r>
              <a:rPr lang="en-US" dirty="0" smtClean="0"/>
              <a:t>, point to </a:t>
            </a:r>
            <a:r>
              <a:rPr lang="en-US" b="1" dirty="0" smtClean="0"/>
              <a:t>Exit</a:t>
            </a:r>
            <a:r>
              <a:rPr lang="en-US" dirty="0" smtClean="0"/>
              <a:t>, and then click </a:t>
            </a:r>
            <a:r>
              <a:rPr lang="en-US" b="1" dirty="0" smtClean="0"/>
              <a:t>More</a:t>
            </a:r>
            <a:r>
              <a:rPr lang="en-US" dirty="0" smtClean="0"/>
              <a:t> </a:t>
            </a:r>
            <a:r>
              <a:rPr lang="en-US" b="1" dirty="0" smtClean="0"/>
              <a:t>Effects</a:t>
            </a:r>
            <a:r>
              <a:rPr lang="en-US" dirty="0" smtClean="0"/>
              <a:t>. In the </a:t>
            </a:r>
            <a:r>
              <a:rPr lang="en-US" b="1" dirty="0" smtClean="0"/>
              <a:t>Add Exit Effect</a:t>
            </a:r>
            <a:r>
              <a:rPr lang="en-US" dirty="0" smtClean="0"/>
              <a:t> dialog box, under </a:t>
            </a:r>
            <a:r>
              <a:rPr lang="en-US" b="1" dirty="0" smtClean="0"/>
              <a:t>Basic</a:t>
            </a:r>
            <a:r>
              <a:rPr lang="en-US" dirty="0" smtClean="0"/>
              <a:t>, click </a:t>
            </a:r>
            <a:r>
              <a:rPr lang="en-US" b="1" dirty="0" smtClean="0"/>
              <a:t>Box</a:t>
            </a:r>
            <a:r>
              <a:rPr lang="en-US" dirty="0" smtClean="0"/>
              <a:t>, and then click </a:t>
            </a:r>
            <a:r>
              <a:rPr lang="en-US" b="1" dirty="0" smtClean="0"/>
              <a:t>OK</a:t>
            </a:r>
            <a:r>
              <a:rPr lang="en-US" dirty="0" smtClean="0"/>
              <a:t>.</a:t>
            </a:r>
          </a:p>
          <a:p>
            <a:pPr marL="685800" lvl="1" indent="-228600" eaLnBrk="1" fontAlgn="auto" hangingPunct="1">
              <a:spcBef>
                <a:spcPts val="0"/>
              </a:spcBef>
              <a:spcAft>
                <a:spcPts val="0"/>
              </a:spcAft>
              <a:buFont typeface="+mj-lt"/>
              <a:buAutoNum type="arabicPeriod"/>
              <a:defRPr/>
            </a:pPr>
            <a:r>
              <a:rPr lang="en-US" dirty="0" smtClean="0"/>
              <a:t>Under </a:t>
            </a:r>
            <a:r>
              <a:rPr lang="en-US" b="1" dirty="0" smtClean="0"/>
              <a:t>Modify: Box</a:t>
            </a:r>
            <a:r>
              <a:rPr lang="en-US" dirty="0" smtClean="0"/>
              <a:t>, in the </a:t>
            </a:r>
            <a:r>
              <a:rPr lang="en-US" b="1" dirty="0" smtClean="0"/>
              <a:t>Start </a:t>
            </a:r>
            <a:r>
              <a:rPr lang="en-US" dirty="0" smtClean="0"/>
              <a:t>list, select </a:t>
            </a:r>
            <a:r>
              <a:rPr lang="en-US" b="1" dirty="0" smtClean="0"/>
              <a:t>With Previous</a:t>
            </a:r>
            <a:r>
              <a:rPr lang="en-US" dirty="0" smtClean="0"/>
              <a:t>.</a:t>
            </a:r>
            <a:endParaRPr lang="en-US" b="1" dirty="0" smtClean="0"/>
          </a:p>
          <a:p>
            <a:pPr marL="685800" lvl="1" indent="-228600" eaLnBrk="1" fontAlgn="auto" hangingPunct="1">
              <a:spcBef>
                <a:spcPts val="0"/>
              </a:spcBef>
              <a:spcAft>
                <a:spcPts val="0"/>
              </a:spcAft>
              <a:buFont typeface="+mj-lt"/>
              <a:buAutoNum type="arabicPeriod"/>
              <a:defRPr/>
            </a:pPr>
            <a:r>
              <a:rPr lang="en-US" dirty="0" smtClean="0"/>
              <a:t>Under </a:t>
            </a:r>
            <a:r>
              <a:rPr lang="en-US" b="1" dirty="0" smtClean="0"/>
              <a:t>Modify: Box</a:t>
            </a:r>
            <a:r>
              <a:rPr lang="en-US" dirty="0" smtClean="0"/>
              <a:t>, in the </a:t>
            </a:r>
            <a:r>
              <a:rPr lang="en-US" b="1" dirty="0" smtClean="0"/>
              <a:t>Direction </a:t>
            </a:r>
            <a:r>
              <a:rPr lang="en-US" dirty="0" smtClean="0"/>
              <a:t>list, select </a:t>
            </a:r>
            <a:r>
              <a:rPr lang="en-US" b="1" dirty="0" smtClean="0"/>
              <a:t>In</a:t>
            </a:r>
            <a:r>
              <a:rPr lang="en-US" dirty="0" smtClean="0"/>
              <a:t>.</a:t>
            </a:r>
            <a:endParaRPr lang="en-US" i="1" dirty="0" smtClean="0"/>
          </a:p>
          <a:p>
            <a:pPr marL="228600" indent="-228600" eaLnBrk="1" fontAlgn="auto" hangingPunct="1">
              <a:spcBef>
                <a:spcPts val="0"/>
              </a:spcBef>
              <a:spcAft>
                <a:spcPts val="0"/>
              </a:spcAft>
              <a:buFont typeface="+mj-lt"/>
              <a:buAutoNum type="arabicPeriod"/>
              <a:defRPr/>
            </a:pPr>
            <a:r>
              <a:rPr lang="en-US" dirty="0" smtClean="0"/>
              <a:t>Click the arrow to the right of the ninth animation effect (box effect for the picture), and then click </a:t>
            </a:r>
            <a:r>
              <a:rPr lang="en-US" b="1" dirty="0" smtClean="0"/>
              <a:t>Timing</a:t>
            </a:r>
            <a:r>
              <a:rPr lang="en-US" dirty="0" smtClean="0"/>
              <a:t>. In the </a:t>
            </a:r>
            <a:r>
              <a:rPr lang="en-US" b="1" dirty="0" smtClean="0"/>
              <a:t>Box</a:t>
            </a:r>
            <a:r>
              <a:rPr lang="en-US" dirty="0" smtClean="0"/>
              <a:t> dialog box, on the </a:t>
            </a:r>
            <a:r>
              <a:rPr lang="en-US" b="1" dirty="0" smtClean="0"/>
              <a:t>Timing</a:t>
            </a:r>
            <a:r>
              <a:rPr lang="en-US" dirty="0" smtClean="0"/>
              <a:t> tab, do the following:</a:t>
            </a:r>
          </a:p>
          <a:p>
            <a:pPr marL="685800" lvl="1" indent="-228600" eaLnBrk="1" fontAlgn="auto" hangingPunct="1">
              <a:spcBef>
                <a:spcPts val="0"/>
              </a:spcBef>
              <a:spcAft>
                <a:spcPts val="0"/>
              </a:spcAft>
              <a:buFont typeface="Arial" pitchFamily="34" charset="0"/>
              <a:buChar char="•"/>
              <a:defRPr/>
            </a:pPr>
            <a:r>
              <a:rPr lang="en-US" dirty="0" smtClean="0"/>
              <a:t>In the </a:t>
            </a:r>
            <a:r>
              <a:rPr lang="en-US" b="1" dirty="0" smtClean="0"/>
              <a:t>Delay</a:t>
            </a:r>
            <a:r>
              <a:rPr lang="en-US" dirty="0" smtClean="0"/>
              <a:t> box, enter </a:t>
            </a:r>
            <a:r>
              <a:rPr lang="en-US" b="1" dirty="0" smtClean="0"/>
              <a:t>0</a:t>
            </a:r>
            <a:r>
              <a:rPr lang="en-US" dirty="0" smtClean="0"/>
              <a:t>.</a:t>
            </a:r>
          </a:p>
          <a:p>
            <a:pPr marL="685800" lvl="1" indent="-228600" eaLnBrk="1" fontAlgn="auto" hangingPunct="1">
              <a:spcBef>
                <a:spcPts val="0"/>
              </a:spcBef>
              <a:spcAft>
                <a:spcPts val="0"/>
              </a:spcAft>
              <a:buFont typeface="Arial" pitchFamily="34" charset="0"/>
              <a:buChar char="•"/>
              <a:defRPr/>
            </a:pPr>
            <a:r>
              <a:rPr lang="en-US" dirty="0" smtClean="0"/>
              <a:t>In the </a:t>
            </a:r>
            <a:r>
              <a:rPr lang="en-US" b="1" dirty="0" smtClean="0"/>
              <a:t>Speed</a:t>
            </a:r>
            <a:r>
              <a:rPr lang="en-US" dirty="0" smtClean="0"/>
              <a:t> box, enter </a:t>
            </a:r>
            <a:r>
              <a:rPr lang="en-US" b="1" dirty="0" smtClean="0"/>
              <a:t>0.7 seconds</a:t>
            </a:r>
            <a:r>
              <a:rPr lang="en-US" dirty="0" smtClean="0"/>
              <a:t>, and then click </a:t>
            </a:r>
            <a:r>
              <a:rPr lang="en-US" b="1" dirty="0" smtClean="0"/>
              <a:t>OK</a:t>
            </a:r>
            <a:r>
              <a:rPr lang="en-US" dirty="0" smtClean="0"/>
              <a:t>.</a:t>
            </a:r>
            <a:endParaRPr lang="en-US" i="1" dirty="0" smtClean="0"/>
          </a:p>
          <a:p>
            <a:pPr eaLnBrk="1" fontAlgn="auto" hangingPunct="1">
              <a:spcBef>
                <a:spcPts val="0"/>
              </a:spcBef>
              <a:spcAft>
                <a:spcPts val="0"/>
              </a:spcAft>
              <a:defRPr/>
            </a:pPr>
            <a:endParaRPr lang="en-US" dirty="0" smtClean="0"/>
          </a:p>
          <a:p>
            <a:pPr eaLnBrk="1" fontAlgn="auto" hangingPunct="1">
              <a:spcBef>
                <a:spcPts val="0"/>
              </a:spcBef>
              <a:spcAft>
                <a:spcPts val="0"/>
              </a:spcAft>
              <a:defRPr/>
            </a:pPr>
            <a:endParaRPr lang="en-US" dirty="0" smtClean="0"/>
          </a:p>
          <a:p>
            <a:pPr eaLnBrk="1" fontAlgn="auto" hangingPunct="1">
              <a:spcBef>
                <a:spcPts val="0"/>
              </a:spcBef>
              <a:spcAft>
                <a:spcPts val="0"/>
              </a:spcAft>
              <a:defRPr/>
            </a:pPr>
            <a:r>
              <a:rPr lang="en-US" dirty="0" smtClean="0"/>
              <a:t>To reproduce the background effects on this slide, do the following:</a:t>
            </a:r>
          </a:p>
          <a:p>
            <a:pPr marL="228600" indent="-228600" eaLnBrk="1" fontAlgn="auto" hangingPunct="1">
              <a:spcBef>
                <a:spcPts val="0"/>
              </a:spcBef>
              <a:spcAft>
                <a:spcPts val="0"/>
              </a:spcAft>
              <a:buFont typeface="+mj-lt"/>
              <a:buAutoNum type="arabicPeriod"/>
              <a:defRPr/>
            </a:pPr>
            <a:r>
              <a:rPr lang="en-US" dirty="0" smtClean="0"/>
              <a:t>Right-click the slide background area, and then click </a:t>
            </a:r>
            <a:r>
              <a:rPr lang="en-US" b="1" dirty="0" smtClean="0"/>
              <a:t>Format Background</a:t>
            </a:r>
            <a:r>
              <a:rPr lang="en-US" dirty="0" smtClean="0"/>
              <a:t>. In the </a:t>
            </a:r>
            <a:r>
              <a:rPr lang="en-US" b="1" dirty="0" smtClean="0"/>
              <a:t>Format Background </a:t>
            </a:r>
            <a:r>
              <a:rPr lang="en-US" dirty="0" smtClean="0"/>
              <a:t>dialog box, click </a:t>
            </a:r>
            <a:r>
              <a:rPr lang="en-US" b="1" dirty="0" smtClean="0"/>
              <a:t>Fill</a:t>
            </a:r>
            <a:r>
              <a:rPr lang="en-US" dirty="0" smtClean="0"/>
              <a:t> in the left pane, select </a:t>
            </a:r>
            <a:r>
              <a:rPr lang="en-US" b="1" dirty="0" smtClean="0"/>
              <a:t>Gradient fill</a:t>
            </a:r>
            <a:r>
              <a:rPr lang="en-US" dirty="0" smtClean="0"/>
              <a:t> in the </a:t>
            </a:r>
            <a:r>
              <a:rPr lang="en-US" b="1" dirty="0" smtClean="0"/>
              <a:t>Fill</a:t>
            </a:r>
            <a:r>
              <a:rPr lang="en-US" dirty="0" smtClean="0"/>
              <a:t> pane, and then do the following:</a:t>
            </a:r>
          </a:p>
          <a:p>
            <a:pPr marL="685800" lvl="1" indent="-228600" eaLnBrk="1" fontAlgn="auto" hangingPunct="1">
              <a:spcBef>
                <a:spcPts val="0"/>
              </a:spcBef>
              <a:spcAft>
                <a:spcPts val="0"/>
              </a:spcAft>
              <a:buFont typeface="Arial" pitchFamily="34" charset="0"/>
              <a:buChar char="•"/>
              <a:defRPr/>
            </a:pPr>
            <a:r>
              <a:rPr lang="en-US" dirty="0" smtClean="0"/>
              <a:t>In the </a:t>
            </a:r>
            <a:r>
              <a:rPr lang="en-US" b="1" dirty="0" smtClean="0"/>
              <a:t>Type</a:t>
            </a:r>
            <a:r>
              <a:rPr lang="en-US" dirty="0" smtClean="0"/>
              <a:t> list, select </a:t>
            </a:r>
            <a:r>
              <a:rPr lang="en-US" b="1" dirty="0" smtClean="0"/>
              <a:t>Linear</a:t>
            </a:r>
            <a:r>
              <a:rPr lang="en-US" dirty="0" smtClean="0"/>
              <a:t>.</a:t>
            </a:r>
          </a:p>
          <a:p>
            <a:pPr marL="685800" lvl="1" indent="-228600" eaLnBrk="1" fontAlgn="auto" hangingPunct="1">
              <a:spcBef>
                <a:spcPts val="0"/>
              </a:spcBef>
              <a:spcAft>
                <a:spcPts val="0"/>
              </a:spcAft>
              <a:buFont typeface="Arial" pitchFamily="34" charset="0"/>
              <a:buChar char="•"/>
              <a:defRPr/>
            </a:pPr>
            <a:r>
              <a:rPr lang="en-US" dirty="0" smtClean="0"/>
              <a:t>Click the button next to </a:t>
            </a:r>
            <a:r>
              <a:rPr lang="en-US" b="1" dirty="0" smtClean="0"/>
              <a:t>Direction</a:t>
            </a:r>
            <a:r>
              <a:rPr lang="en-US" dirty="0" smtClean="0"/>
              <a:t>, and then click </a:t>
            </a:r>
            <a:r>
              <a:rPr lang="en-US" b="1" dirty="0" smtClean="0"/>
              <a:t>Linear Down </a:t>
            </a:r>
            <a:r>
              <a:rPr lang="en-US" dirty="0" smtClean="0"/>
              <a:t>(first row, second option from the left).</a:t>
            </a:r>
            <a:endParaRPr lang="en-US" b="1" dirty="0" smtClean="0"/>
          </a:p>
          <a:p>
            <a:pPr marL="685800" lvl="1" indent="-228600" eaLnBrk="1" fontAlgn="auto" hangingPunct="1">
              <a:spcBef>
                <a:spcPts val="0"/>
              </a:spcBef>
              <a:spcAft>
                <a:spcPts val="0"/>
              </a:spcAft>
              <a:buFont typeface="Arial" pitchFamily="34" charset="0"/>
              <a:buChar char="•"/>
              <a:defRPr/>
            </a:pPr>
            <a:r>
              <a:rPr lang="en-US" dirty="0" smtClean="0"/>
              <a:t>Under </a:t>
            </a:r>
            <a:r>
              <a:rPr lang="en-US" b="1" dirty="0" smtClean="0"/>
              <a:t>Gradient stops</a:t>
            </a:r>
            <a:r>
              <a:rPr lang="en-US" dirty="0" smtClean="0"/>
              <a:t>, click </a:t>
            </a:r>
            <a:r>
              <a:rPr lang="en-US" b="1" dirty="0" smtClean="0"/>
              <a:t>Add</a:t>
            </a:r>
            <a:r>
              <a:rPr lang="en-US" dirty="0" smtClean="0"/>
              <a:t> or </a:t>
            </a:r>
            <a:r>
              <a:rPr lang="en-US" b="1" dirty="0" smtClean="0"/>
              <a:t>Remove</a:t>
            </a:r>
            <a:r>
              <a:rPr lang="en-US" dirty="0" smtClean="0"/>
              <a:t> until two stops appear in the drop-down list.</a:t>
            </a:r>
          </a:p>
          <a:p>
            <a:pPr marL="228600" indent="-228600" eaLnBrk="1" fontAlgn="auto" hangingPunct="1">
              <a:spcBef>
                <a:spcPts val="0"/>
              </a:spcBef>
              <a:spcAft>
                <a:spcPts val="0"/>
              </a:spcAft>
              <a:buFont typeface="+mj-lt"/>
              <a:buAutoNum type="arabicPeriod"/>
              <a:defRPr/>
            </a:pPr>
            <a:r>
              <a:rPr lang="en-US" dirty="0" smtClean="0"/>
              <a:t>Also under </a:t>
            </a:r>
            <a:r>
              <a:rPr lang="en-US" b="1" dirty="0" smtClean="0"/>
              <a:t>Gradient stops</a:t>
            </a:r>
            <a:r>
              <a:rPr lang="en-US" dirty="0" smtClean="0"/>
              <a:t>, customize the gradient stops as follows:</a:t>
            </a:r>
          </a:p>
          <a:p>
            <a:pPr marL="685800" lvl="1" indent="-228600" eaLnBrk="1" fontAlgn="auto" hangingPunct="1">
              <a:spcBef>
                <a:spcPts val="0"/>
              </a:spcBef>
              <a:spcAft>
                <a:spcPts val="0"/>
              </a:spcAft>
              <a:buFont typeface="Arial" pitchFamily="34" charset="0"/>
              <a:buChar char="•"/>
              <a:defRPr/>
            </a:pPr>
            <a:r>
              <a:rPr lang="en-US" dirty="0" smtClean="0"/>
              <a:t>Select </a:t>
            </a:r>
            <a:r>
              <a:rPr lang="en-US" b="1" dirty="0" smtClean="0"/>
              <a:t>Stop 1 </a:t>
            </a:r>
            <a:r>
              <a:rPr lang="en-US" dirty="0" smtClean="0"/>
              <a:t>from the list, and then do the following:</a:t>
            </a:r>
          </a:p>
          <a:p>
            <a:pPr marL="1143000" lvl="2" indent="-228600" eaLnBrk="1" fontAlgn="auto" hangingPunct="1">
              <a:spcBef>
                <a:spcPts val="0"/>
              </a:spcBef>
              <a:spcAft>
                <a:spcPts val="0"/>
              </a:spcAft>
              <a:buFont typeface="Arial" pitchFamily="34" charset="0"/>
              <a:buChar char="•"/>
              <a:defRPr/>
            </a:pPr>
            <a:r>
              <a:rPr lang="en-US" dirty="0" smtClean="0"/>
              <a:t>In the </a:t>
            </a:r>
            <a:r>
              <a:rPr lang="en-US" b="1" dirty="0" smtClean="0"/>
              <a:t>Stop position </a:t>
            </a:r>
            <a:r>
              <a:rPr lang="en-US" dirty="0" smtClean="0"/>
              <a:t>box, enter </a:t>
            </a:r>
            <a:r>
              <a:rPr lang="en-US" b="1" dirty="0" smtClean="0"/>
              <a:t>46%</a:t>
            </a:r>
            <a:r>
              <a:rPr lang="en-US" dirty="0" smtClean="0"/>
              <a:t>.</a:t>
            </a:r>
          </a:p>
          <a:p>
            <a:pPr marL="1143000" lvl="2" indent="-228600" eaLnBrk="1" fontAlgn="auto" hangingPunct="1">
              <a:spcBef>
                <a:spcPts val="0"/>
              </a:spcBef>
              <a:spcAft>
                <a:spcPts val="0"/>
              </a:spcAft>
              <a:buFont typeface="Arial" pitchFamily="34" charset="0"/>
              <a:buChar char="•"/>
              <a:defRPr/>
            </a:pPr>
            <a:r>
              <a:rPr lang="en-US" dirty="0" smtClean="0"/>
              <a:t>Click the button next to </a:t>
            </a:r>
            <a:r>
              <a:rPr lang="en-US" b="1" dirty="0" smtClean="0"/>
              <a:t>Color</a:t>
            </a:r>
            <a:r>
              <a:rPr lang="en-US" dirty="0" smtClean="0"/>
              <a:t>, and then under </a:t>
            </a:r>
            <a:r>
              <a:rPr lang="en-US" b="1" dirty="0" smtClean="0"/>
              <a:t>Theme Colors</a:t>
            </a:r>
            <a:r>
              <a:rPr lang="en-US" dirty="0" smtClean="0"/>
              <a:t> click </a:t>
            </a:r>
            <a:r>
              <a:rPr lang="en-US" b="1" dirty="0" smtClean="0"/>
              <a:t>White, Background 1 </a:t>
            </a:r>
            <a:r>
              <a:rPr lang="en-US" dirty="0" smtClean="0"/>
              <a:t>(first row, first option from the left).</a:t>
            </a:r>
          </a:p>
          <a:p>
            <a:pPr marL="685800" lvl="1" indent="-228600" eaLnBrk="1" fontAlgn="auto" hangingPunct="1">
              <a:spcBef>
                <a:spcPts val="0"/>
              </a:spcBef>
              <a:spcAft>
                <a:spcPts val="0"/>
              </a:spcAft>
              <a:buFont typeface="Arial" pitchFamily="34" charset="0"/>
              <a:buChar char="•"/>
              <a:defRPr/>
            </a:pPr>
            <a:r>
              <a:rPr lang="en-US" dirty="0" smtClean="0"/>
              <a:t>Select </a:t>
            </a:r>
            <a:r>
              <a:rPr lang="en-US" b="1" dirty="0" smtClean="0"/>
              <a:t>Stop 2 </a:t>
            </a:r>
            <a:r>
              <a:rPr lang="en-US" dirty="0" smtClean="0"/>
              <a:t>from the list, and then do the following: </a:t>
            </a:r>
          </a:p>
          <a:p>
            <a:pPr marL="1143000" lvl="2" indent="-228600" eaLnBrk="1" fontAlgn="auto" hangingPunct="1">
              <a:spcBef>
                <a:spcPts val="0"/>
              </a:spcBef>
              <a:spcAft>
                <a:spcPts val="0"/>
              </a:spcAft>
              <a:buFont typeface="Arial" pitchFamily="34" charset="0"/>
              <a:buChar char="•"/>
              <a:defRPr/>
            </a:pPr>
            <a:r>
              <a:rPr lang="en-US" dirty="0" smtClean="0"/>
              <a:t>In the </a:t>
            </a:r>
            <a:r>
              <a:rPr lang="en-US" b="1" dirty="0" smtClean="0"/>
              <a:t>Stop position </a:t>
            </a:r>
            <a:r>
              <a:rPr lang="en-US" dirty="0" smtClean="0"/>
              <a:t>box, enter </a:t>
            </a:r>
            <a:r>
              <a:rPr lang="en-US" b="1" dirty="0" smtClean="0"/>
              <a:t>100%</a:t>
            </a:r>
            <a:r>
              <a:rPr lang="en-US" dirty="0" smtClean="0"/>
              <a:t>.</a:t>
            </a:r>
          </a:p>
          <a:p>
            <a:pPr marL="1143000" lvl="2" indent="-228600" eaLnBrk="1" fontAlgn="auto" hangingPunct="1">
              <a:spcBef>
                <a:spcPts val="0"/>
              </a:spcBef>
              <a:spcAft>
                <a:spcPts val="0"/>
              </a:spcAft>
              <a:buFont typeface="Arial" pitchFamily="34" charset="0"/>
              <a:buChar char="•"/>
              <a:defRPr/>
            </a:pPr>
            <a:r>
              <a:rPr lang="en-US" dirty="0" smtClean="0"/>
              <a:t>Click the button next to </a:t>
            </a:r>
            <a:r>
              <a:rPr lang="en-US" b="1" dirty="0" smtClean="0"/>
              <a:t>Color</a:t>
            </a:r>
            <a:r>
              <a:rPr lang="en-US" dirty="0" smtClean="0"/>
              <a:t>, and then under </a:t>
            </a:r>
            <a:r>
              <a:rPr lang="en-US" b="1" dirty="0" smtClean="0"/>
              <a:t>Theme Colors</a:t>
            </a:r>
            <a:r>
              <a:rPr lang="en-US" dirty="0" smtClean="0"/>
              <a:t> click </a:t>
            </a:r>
            <a:r>
              <a:rPr lang="en-US" b="1" dirty="0" smtClean="0"/>
              <a:t>Blue, Accent 1, Lighter 60% </a:t>
            </a:r>
            <a:r>
              <a:rPr lang="en-US" dirty="0" smtClean="0"/>
              <a:t>(third row, fifth option from the left).</a:t>
            </a:r>
          </a:p>
          <a:p>
            <a:pPr eaLnBrk="1" fontAlgn="auto" hangingPunct="1">
              <a:lnSpc>
                <a:spcPct val="90000"/>
              </a:lnSpc>
              <a:spcBef>
                <a:spcPts val="0"/>
              </a:spcBef>
              <a:spcAft>
                <a:spcPts val="600"/>
              </a:spcAft>
              <a:defRPr/>
            </a:pPr>
            <a:endParaRPr lang="en-US" sz="1400" dirty="0" smtClean="0"/>
          </a:p>
        </p:txBody>
      </p:sp>
    </p:spTree>
  </p:cSld>
  <p:clrMapOvr>
    <a:masterClrMapping/>
  </p:clrMapOvr>
</p:notes>
</file>

<file path=ppt/notesSlides/notesSlide4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681" name="Slide Image Placeholder 1"/>
          <p:cNvSpPr>
            <a:spLocks noGrp="1" noRot="1" noChangeAspect="1" noTextEdit="1"/>
          </p:cNvSpPr>
          <p:nvPr>
            <p:ph type="sldImg"/>
          </p:nvPr>
        </p:nvSpPr>
        <p:spPr bwMode="auto">
          <a:xfrm>
            <a:off x="536575" y="503238"/>
            <a:ext cx="3140075" cy="2354262"/>
          </a:xfrm>
          <a:noFill/>
          <a:ln>
            <a:solidFill>
              <a:srgbClr val="000000"/>
            </a:solidFill>
            <a:miter lim="800000"/>
            <a:headEnd/>
            <a:tailEnd/>
          </a:ln>
        </p:spPr>
      </p:sp>
      <p:sp>
        <p:nvSpPr>
          <p:cNvPr id="3" name="Notes Placeholder 2"/>
          <p:cNvSpPr>
            <a:spLocks noGrp="1"/>
          </p:cNvSpPr>
          <p:nvPr>
            <p:ph type="body" idx="1"/>
          </p:nvPr>
        </p:nvSpPr>
        <p:spPr/>
        <p:txBody>
          <a:bodyPr/>
          <a:lstStyle/>
          <a:p>
            <a:pPr eaLnBrk="1" fontAlgn="auto" hangingPunct="1">
              <a:spcBef>
                <a:spcPts val="0"/>
              </a:spcBef>
              <a:spcAft>
                <a:spcPts val="0"/>
              </a:spcAft>
              <a:defRPr/>
            </a:pPr>
            <a:r>
              <a:rPr lang="en-US" sz="1400" b="1" dirty="0" smtClean="0"/>
              <a:t>Custom animation effects: fly in and box out</a:t>
            </a:r>
          </a:p>
          <a:p>
            <a:pPr eaLnBrk="1" fontAlgn="auto" hangingPunct="1">
              <a:spcBef>
                <a:spcPts val="0"/>
              </a:spcBef>
              <a:spcAft>
                <a:spcPts val="0"/>
              </a:spcAft>
              <a:defRPr/>
            </a:pPr>
            <a:r>
              <a:rPr lang="en-US" sz="1400" dirty="0" smtClean="0"/>
              <a:t>(Intermediate)</a:t>
            </a:r>
          </a:p>
          <a:p>
            <a:pPr eaLnBrk="1" fontAlgn="auto" hangingPunct="1">
              <a:spcBef>
                <a:spcPts val="0"/>
              </a:spcBef>
              <a:spcAft>
                <a:spcPts val="0"/>
              </a:spcAft>
              <a:defRPr/>
            </a:pPr>
            <a:endParaRPr lang="en-US" dirty="0" smtClean="0"/>
          </a:p>
          <a:p>
            <a:pPr eaLnBrk="1" fontAlgn="auto" hangingPunct="1">
              <a:spcBef>
                <a:spcPts val="0"/>
              </a:spcBef>
              <a:spcAft>
                <a:spcPts val="0"/>
              </a:spcAft>
              <a:defRPr/>
            </a:pPr>
            <a:endParaRPr lang="en-US" dirty="0" smtClean="0"/>
          </a:p>
          <a:p>
            <a:pPr eaLnBrk="1" fontAlgn="auto" hangingPunct="1">
              <a:spcBef>
                <a:spcPts val="0"/>
              </a:spcBef>
              <a:spcAft>
                <a:spcPts val="0"/>
              </a:spcAft>
              <a:defRPr/>
            </a:pPr>
            <a:r>
              <a:rPr lang="en-US" b="1" dirty="0" smtClean="0"/>
              <a:t>Tip</a:t>
            </a:r>
            <a:r>
              <a:rPr lang="en-US" dirty="0" smtClean="0"/>
              <a:t>: For best results when reproducing the picture effect on this slide, you may want to use the </a:t>
            </a:r>
            <a:r>
              <a:rPr lang="en-US" b="1" dirty="0" smtClean="0"/>
              <a:t>Snap objects to other objects</a:t>
            </a:r>
            <a:r>
              <a:rPr lang="en-US" dirty="0" smtClean="0"/>
              <a:t> feature. To do so, right-click the slide background and then click </a:t>
            </a:r>
            <a:r>
              <a:rPr lang="en-US" b="1" dirty="0" smtClean="0"/>
              <a:t>Grid and Guides</a:t>
            </a:r>
            <a:r>
              <a:rPr lang="en-US" dirty="0" smtClean="0"/>
              <a:t>. Under </a:t>
            </a:r>
            <a:r>
              <a:rPr lang="en-US" b="1" dirty="0" smtClean="0"/>
              <a:t>Snap to</a:t>
            </a:r>
            <a:r>
              <a:rPr lang="en-US" dirty="0" smtClean="0"/>
              <a:t>, select </a:t>
            </a:r>
            <a:r>
              <a:rPr lang="en-US" b="1" dirty="0" smtClean="0"/>
              <a:t>Snap objects to other objects</a:t>
            </a:r>
            <a:r>
              <a:rPr lang="en-US" dirty="0" smtClean="0"/>
              <a:t>.</a:t>
            </a:r>
          </a:p>
          <a:p>
            <a:pPr eaLnBrk="1" fontAlgn="auto" hangingPunct="1">
              <a:spcBef>
                <a:spcPts val="0"/>
              </a:spcBef>
              <a:spcAft>
                <a:spcPts val="0"/>
              </a:spcAft>
              <a:defRPr/>
            </a:pPr>
            <a:endParaRPr lang="en-US" dirty="0" smtClean="0"/>
          </a:p>
          <a:p>
            <a:pPr eaLnBrk="1" fontAlgn="auto" hangingPunct="1">
              <a:spcBef>
                <a:spcPts val="0"/>
              </a:spcBef>
              <a:spcAft>
                <a:spcPts val="0"/>
              </a:spcAft>
              <a:defRPr/>
            </a:pPr>
            <a:endParaRPr lang="en-US" dirty="0" smtClean="0"/>
          </a:p>
          <a:p>
            <a:pPr eaLnBrk="1" fontAlgn="auto" hangingPunct="1">
              <a:spcBef>
                <a:spcPts val="0"/>
              </a:spcBef>
              <a:spcAft>
                <a:spcPts val="0"/>
              </a:spcAft>
              <a:defRPr/>
            </a:pPr>
            <a:r>
              <a:rPr lang="en-US" dirty="0" smtClean="0"/>
              <a:t>To reproduce the picture effects on this slide, do the following:</a:t>
            </a:r>
            <a:endParaRPr lang="en-US" b="1" dirty="0" smtClean="0"/>
          </a:p>
          <a:p>
            <a:pPr marL="228600" indent="-228600" eaLnBrk="1" fontAlgn="auto" hangingPunct="1">
              <a:spcBef>
                <a:spcPts val="0"/>
              </a:spcBef>
              <a:spcAft>
                <a:spcPts val="0"/>
              </a:spcAft>
              <a:buFont typeface="+mj-lt"/>
              <a:buAutoNum type="arabicPeriod"/>
              <a:defRPr/>
            </a:pPr>
            <a:r>
              <a:rPr lang="en-US" dirty="0" smtClean="0"/>
              <a:t>On the </a:t>
            </a:r>
            <a:r>
              <a:rPr lang="en-US" b="1" dirty="0" smtClean="0"/>
              <a:t>Home</a:t>
            </a:r>
            <a:r>
              <a:rPr lang="en-US" dirty="0" smtClean="0"/>
              <a:t> tab, in the </a:t>
            </a:r>
            <a:r>
              <a:rPr lang="en-US" b="1" dirty="0" smtClean="0"/>
              <a:t>Slides</a:t>
            </a:r>
            <a:r>
              <a:rPr lang="en-US" dirty="0" smtClean="0"/>
              <a:t> group, click </a:t>
            </a:r>
            <a:r>
              <a:rPr lang="en-US" b="1" dirty="0" smtClean="0"/>
              <a:t>Layout</a:t>
            </a:r>
            <a:r>
              <a:rPr lang="en-US" dirty="0" smtClean="0"/>
              <a:t> and then click </a:t>
            </a:r>
            <a:r>
              <a:rPr lang="en-US" b="1" dirty="0" smtClean="0"/>
              <a:t>Blank</a:t>
            </a:r>
            <a:r>
              <a:rPr lang="en-US" dirty="0" smtClean="0"/>
              <a:t>. </a:t>
            </a:r>
          </a:p>
          <a:p>
            <a:pPr marL="228600" indent="-228600" eaLnBrk="1" fontAlgn="auto" hangingPunct="1">
              <a:spcBef>
                <a:spcPts val="0"/>
              </a:spcBef>
              <a:spcAft>
                <a:spcPts val="0"/>
              </a:spcAft>
              <a:buFont typeface="+mj-lt"/>
              <a:buAutoNum type="arabicPeriod"/>
              <a:defRPr/>
            </a:pPr>
            <a:r>
              <a:rPr lang="en-US" dirty="0" smtClean="0"/>
              <a:t>On the </a:t>
            </a:r>
            <a:r>
              <a:rPr lang="en-US" b="1" dirty="0" smtClean="0"/>
              <a:t>Insert tab</a:t>
            </a:r>
            <a:r>
              <a:rPr lang="en-US" dirty="0" smtClean="0"/>
              <a:t>, in the </a:t>
            </a:r>
            <a:r>
              <a:rPr lang="en-US" b="1" dirty="0" smtClean="0"/>
              <a:t>Illustrations</a:t>
            </a:r>
            <a:r>
              <a:rPr lang="en-US" dirty="0" smtClean="0"/>
              <a:t> group, click </a:t>
            </a:r>
            <a:r>
              <a:rPr lang="en-US" b="1" dirty="0" smtClean="0"/>
              <a:t>Picture.</a:t>
            </a:r>
            <a:endParaRPr lang="en-US" dirty="0" smtClean="0"/>
          </a:p>
          <a:p>
            <a:pPr marL="228600" indent="-228600" eaLnBrk="1" fontAlgn="auto" hangingPunct="1">
              <a:spcBef>
                <a:spcPts val="0"/>
              </a:spcBef>
              <a:spcAft>
                <a:spcPts val="0"/>
              </a:spcAft>
              <a:buFont typeface="+mj-lt"/>
              <a:buAutoNum type="arabicPeriod"/>
              <a:defRPr/>
            </a:pPr>
            <a:r>
              <a:rPr lang="en-US" dirty="0" smtClean="0"/>
              <a:t>In the </a:t>
            </a:r>
            <a:r>
              <a:rPr lang="en-US" b="1" dirty="0" smtClean="0"/>
              <a:t>Insert Picture </a:t>
            </a:r>
            <a:r>
              <a:rPr lang="en-US" dirty="0" smtClean="0"/>
              <a:t>dialog box, select a picture and then click </a:t>
            </a:r>
            <a:r>
              <a:rPr lang="en-US" b="1" dirty="0" smtClean="0"/>
              <a:t>Insert</a:t>
            </a:r>
            <a:r>
              <a:rPr lang="en-US" dirty="0" smtClean="0"/>
              <a:t>.</a:t>
            </a:r>
          </a:p>
          <a:p>
            <a:pPr marL="228600" indent="-228600" eaLnBrk="1" fontAlgn="auto" hangingPunct="1">
              <a:spcBef>
                <a:spcPts val="0"/>
              </a:spcBef>
              <a:spcAft>
                <a:spcPts val="0"/>
              </a:spcAft>
              <a:buFont typeface="+mj-lt"/>
              <a:buAutoNum type="arabicPeriod"/>
              <a:defRPr/>
            </a:pPr>
            <a:r>
              <a:rPr lang="en-US" dirty="0" smtClean="0"/>
              <a:t>On the slide, select the picture. Under </a:t>
            </a:r>
            <a:r>
              <a:rPr lang="en-US" b="1" dirty="0" smtClean="0"/>
              <a:t>Picture Tools</a:t>
            </a:r>
            <a:r>
              <a:rPr lang="en-US" dirty="0" smtClean="0"/>
              <a:t>, on the </a:t>
            </a:r>
            <a:r>
              <a:rPr lang="en-US" b="1" dirty="0" smtClean="0"/>
              <a:t>Format</a:t>
            </a:r>
            <a:r>
              <a:rPr lang="en-US" dirty="0" smtClean="0"/>
              <a:t> tab, in the bottom right corner of the </a:t>
            </a:r>
            <a:r>
              <a:rPr lang="en-US" b="1" dirty="0" smtClean="0"/>
              <a:t>Size</a:t>
            </a:r>
            <a:r>
              <a:rPr lang="en-US" dirty="0" smtClean="0"/>
              <a:t> group, click the </a:t>
            </a:r>
            <a:r>
              <a:rPr lang="en-US" b="1" dirty="0" smtClean="0"/>
              <a:t>Size and Position</a:t>
            </a:r>
            <a:r>
              <a:rPr lang="en-US" dirty="0" smtClean="0"/>
              <a:t> dialog box launcher. In the </a:t>
            </a:r>
            <a:r>
              <a:rPr lang="en-US" b="1" dirty="0" smtClean="0"/>
              <a:t>Size and Position </a:t>
            </a:r>
            <a:r>
              <a:rPr lang="en-US" dirty="0" smtClean="0"/>
              <a:t> dialog box, on the </a:t>
            </a:r>
            <a:r>
              <a:rPr lang="en-US" b="1" dirty="0" smtClean="0"/>
              <a:t>Size</a:t>
            </a:r>
            <a:r>
              <a:rPr lang="en-US" dirty="0" smtClean="0"/>
              <a:t> tab, resize or crop the picture as needed so that under </a:t>
            </a:r>
            <a:r>
              <a:rPr lang="en-US" b="1" dirty="0" smtClean="0"/>
              <a:t>Size and rotate</a:t>
            </a:r>
            <a:r>
              <a:rPr lang="en-US" dirty="0" smtClean="0"/>
              <a:t>, the </a:t>
            </a:r>
            <a:r>
              <a:rPr lang="en-US" b="1" dirty="0" smtClean="0"/>
              <a:t>Height</a:t>
            </a:r>
            <a:r>
              <a:rPr lang="en-US" dirty="0" smtClean="0"/>
              <a:t> box is set to </a:t>
            </a:r>
            <a:r>
              <a:rPr lang="en-US" b="1" dirty="0" smtClean="0"/>
              <a:t>4”</a:t>
            </a:r>
            <a:r>
              <a:rPr lang="en-US" dirty="0" smtClean="0"/>
              <a:t> and the </a:t>
            </a:r>
            <a:r>
              <a:rPr lang="en-US" b="1" dirty="0" smtClean="0"/>
              <a:t>Width</a:t>
            </a:r>
            <a:r>
              <a:rPr lang="en-US" dirty="0" smtClean="0"/>
              <a:t> box is set to </a:t>
            </a:r>
            <a:r>
              <a:rPr lang="en-US" b="1" dirty="0" smtClean="0"/>
              <a:t>5.33”</a:t>
            </a:r>
            <a:r>
              <a:rPr lang="en-US" dirty="0" smtClean="0"/>
              <a:t>. Resize the picture under </a:t>
            </a:r>
            <a:r>
              <a:rPr lang="en-US" b="1" dirty="0" smtClean="0"/>
              <a:t>Size and rotate </a:t>
            </a:r>
            <a:r>
              <a:rPr lang="en-US" dirty="0" smtClean="0"/>
              <a:t>by entering values into the </a:t>
            </a:r>
            <a:r>
              <a:rPr lang="en-US" b="1" dirty="0" smtClean="0"/>
              <a:t>Height</a:t>
            </a:r>
            <a:r>
              <a:rPr lang="en-US" dirty="0" smtClean="0"/>
              <a:t> and </a:t>
            </a:r>
            <a:r>
              <a:rPr lang="en-US" b="1" dirty="0" smtClean="0"/>
              <a:t>Width</a:t>
            </a:r>
            <a:r>
              <a:rPr lang="en-US" dirty="0" smtClean="0"/>
              <a:t> boxes. Crop the picture under </a:t>
            </a:r>
            <a:r>
              <a:rPr lang="en-US" b="1" dirty="0" smtClean="0"/>
              <a:t>Crop from </a:t>
            </a:r>
            <a:r>
              <a:rPr lang="en-US" dirty="0" smtClean="0"/>
              <a:t>by entering values into the </a:t>
            </a:r>
            <a:r>
              <a:rPr lang="en-US" b="1" dirty="0" smtClean="0"/>
              <a:t>Left</a:t>
            </a:r>
            <a:r>
              <a:rPr lang="en-US" dirty="0" smtClean="0"/>
              <a:t>, </a:t>
            </a:r>
            <a:r>
              <a:rPr lang="en-US" b="1" dirty="0" smtClean="0"/>
              <a:t>Right</a:t>
            </a:r>
            <a:r>
              <a:rPr lang="en-US" dirty="0" smtClean="0"/>
              <a:t>, </a:t>
            </a:r>
            <a:r>
              <a:rPr lang="en-US" b="1" dirty="0" smtClean="0"/>
              <a:t>Top</a:t>
            </a:r>
            <a:r>
              <a:rPr lang="en-US" dirty="0" smtClean="0"/>
              <a:t>, and </a:t>
            </a:r>
            <a:r>
              <a:rPr lang="en-US" b="1" dirty="0" smtClean="0"/>
              <a:t>Bottom</a:t>
            </a:r>
            <a:r>
              <a:rPr lang="en-US" dirty="0" smtClean="0"/>
              <a:t> boxes. </a:t>
            </a:r>
          </a:p>
          <a:p>
            <a:pPr marL="228600" indent="-228600" eaLnBrk="1" fontAlgn="auto" hangingPunct="1">
              <a:spcBef>
                <a:spcPts val="0"/>
              </a:spcBef>
              <a:spcAft>
                <a:spcPts val="0"/>
              </a:spcAft>
              <a:buFont typeface="+mj-lt"/>
              <a:buAutoNum type="arabicPeriod"/>
              <a:defRPr/>
            </a:pPr>
            <a:r>
              <a:rPr lang="en-US" dirty="0" smtClean="0"/>
              <a:t>On the </a:t>
            </a:r>
            <a:r>
              <a:rPr lang="en-US" b="1" dirty="0" smtClean="0"/>
              <a:t>Home</a:t>
            </a:r>
            <a:r>
              <a:rPr lang="en-US" dirty="0" smtClean="0"/>
              <a:t> tab, in the </a:t>
            </a:r>
            <a:r>
              <a:rPr lang="en-US" b="1" dirty="0" smtClean="0"/>
              <a:t>Drawing</a:t>
            </a:r>
            <a:r>
              <a:rPr lang="en-US" dirty="0" smtClean="0"/>
              <a:t> group, click </a:t>
            </a:r>
            <a:r>
              <a:rPr lang="en-US" b="1" dirty="0" smtClean="0"/>
              <a:t>Arrange</a:t>
            </a:r>
            <a:r>
              <a:rPr lang="en-US" dirty="0" smtClean="0"/>
              <a:t>,</a:t>
            </a:r>
            <a:r>
              <a:rPr lang="en-US" b="1" dirty="0" smtClean="0"/>
              <a:t> </a:t>
            </a:r>
            <a:r>
              <a:rPr lang="en-US" dirty="0" smtClean="0"/>
              <a:t>point to </a:t>
            </a:r>
            <a:r>
              <a:rPr lang="en-US" b="1" dirty="0" smtClean="0"/>
              <a:t>Align</a:t>
            </a:r>
            <a:r>
              <a:rPr lang="en-US" dirty="0" smtClean="0"/>
              <a:t>, and then do the following: </a:t>
            </a:r>
          </a:p>
          <a:p>
            <a:pPr marL="685800" lvl="1" indent="-228600" eaLnBrk="1" fontAlgn="auto" hangingPunct="1">
              <a:spcBef>
                <a:spcPts val="0"/>
              </a:spcBef>
              <a:spcAft>
                <a:spcPts val="0"/>
              </a:spcAft>
              <a:buFont typeface="+mj-lt"/>
              <a:buAutoNum type="arabicPeriod"/>
              <a:defRPr/>
            </a:pPr>
            <a:r>
              <a:rPr lang="en-US" dirty="0" smtClean="0"/>
              <a:t>Click </a:t>
            </a:r>
            <a:r>
              <a:rPr lang="en-US" b="1" dirty="0" smtClean="0"/>
              <a:t>Align to Slide</a:t>
            </a:r>
            <a:r>
              <a:rPr lang="en-US" dirty="0" smtClean="0"/>
              <a:t>.</a:t>
            </a:r>
          </a:p>
          <a:p>
            <a:pPr marL="685800" lvl="1" indent="-228600" eaLnBrk="1" fontAlgn="auto" hangingPunct="1">
              <a:spcBef>
                <a:spcPts val="0"/>
              </a:spcBef>
              <a:spcAft>
                <a:spcPts val="0"/>
              </a:spcAft>
              <a:buFont typeface="+mj-lt"/>
              <a:buAutoNum type="arabicPeriod"/>
              <a:defRPr/>
            </a:pPr>
            <a:r>
              <a:rPr lang="en-US" dirty="0" smtClean="0"/>
              <a:t>Click </a:t>
            </a:r>
            <a:r>
              <a:rPr lang="en-US" b="1" dirty="0" smtClean="0"/>
              <a:t>Align Center</a:t>
            </a:r>
            <a:r>
              <a:rPr lang="en-US" dirty="0" smtClean="0"/>
              <a:t>.</a:t>
            </a:r>
          </a:p>
          <a:p>
            <a:pPr marL="685800" lvl="1" indent="-228600" eaLnBrk="1" fontAlgn="auto" hangingPunct="1">
              <a:spcBef>
                <a:spcPts val="0"/>
              </a:spcBef>
              <a:spcAft>
                <a:spcPts val="0"/>
              </a:spcAft>
              <a:buFont typeface="+mj-lt"/>
              <a:buAutoNum type="arabicPeriod"/>
              <a:defRPr/>
            </a:pPr>
            <a:r>
              <a:rPr lang="en-US" dirty="0" smtClean="0"/>
              <a:t>Click </a:t>
            </a:r>
            <a:r>
              <a:rPr lang="en-US" b="1" dirty="0" smtClean="0"/>
              <a:t>Align Middle</a:t>
            </a:r>
            <a:r>
              <a:rPr lang="en-US" dirty="0" smtClean="0"/>
              <a:t>.</a:t>
            </a:r>
            <a:r>
              <a:rPr lang="en-US" b="1" dirty="0" smtClean="0"/>
              <a:t> </a:t>
            </a:r>
          </a:p>
          <a:p>
            <a:pPr marL="228600" indent="-228600" eaLnBrk="1" fontAlgn="auto" hangingPunct="1">
              <a:spcBef>
                <a:spcPts val="0"/>
              </a:spcBef>
              <a:spcAft>
                <a:spcPts val="0"/>
              </a:spcAft>
              <a:buFont typeface="+mj-lt"/>
              <a:buAutoNum type="arabicPeriod" startAt="6"/>
              <a:defRPr/>
            </a:pPr>
            <a:r>
              <a:rPr lang="en-US" dirty="0" smtClean="0"/>
              <a:t>On the </a:t>
            </a:r>
            <a:r>
              <a:rPr lang="en-US" b="1" dirty="0" smtClean="0"/>
              <a:t>Home</a:t>
            </a:r>
            <a:r>
              <a:rPr lang="en-US" dirty="0" smtClean="0"/>
              <a:t> tab, in the </a:t>
            </a:r>
            <a:r>
              <a:rPr lang="en-US" b="1" dirty="0" smtClean="0"/>
              <a:t>Drawing</a:t>
            </a:r>
            <a:r>
              <a:rPr lang="en-US" dirty="0" smtClean="0"/>
              <a:t> group, click </a:t>
            </a:r>
            <a:r>
              <a:rPr lang="en-US" b="1" dirty="0" smtClean="0"/>
              <a:t>Shapes</a:t>
            </a:r>
            <a:r>
              <a:rPr lang="en-US" dirty="0" smtClean="0"/>
              <a:t>, and then under </a:t>
            </a:r>
            <a:r>
              <a:rPr lang="en-US" b="1" dirty="0" smtClean="0"/>
              <a:t>Rectangles</a:t>
            </a:r>
            <a:r>
              <a:rPr lang="en-US" dirty="0" smtClean="0"/>
              <a:t> click </a:t>
            </a:r>
            <a:r>
              <a:rPr lang="en-US" b="1" dirty="0" smtClean="0"/>
              <a:t>Rectangle</a:t>
            </a:r>
            <a:r>
              <a:rPr lang="en-US" dirty="0" smtClean="0"/>
              <a:t> (first option from the left).</a:t>
            </a:r>
          </a:p>
          <a:p>
            <a:pPr marL="228600" indent="-228600" eaLnBrk="1" fontAlgn="auto" hangingPunct="1">
              <a:spcBef>
                <a:spcPts val="0"/>
              </a:spcBef>
              <a:spcAft>
                <a:spcPts val="0"/>
              </a:spcAft>
              <a:buFont typeface="+mj-lt"/>
              <a:buAutoNum type="arabicPeriod" startAt="6"/>
              <a:defRPr/>
            </a:pPr>
            <a:r>
              <a:rPr lang="en-US" dirty="0" smtClean="0"/>
              <a:t>On the slide, drag to draw a rectangle.</a:t>
            </a:r>
          </a:p>
          <a:p>
            <a:pPr marL="228600" indent="-228600" eaLnBrk="1" fontAlgn="auto" hangingPunct="1">
              <a:spcBef>
                <a:spcPts val="0"/>
              </a:spcBef>
              <a:spcAft>
                <a:spcPts val="0"/>
              </a:spcAft>
              <a:buFont typeface="+mj-lt"/>
              <a:buAutoNum type="arabicPeriod" startAt="6"/>
              <a:defRPr/>
            </a:pPr>
            <a:r>
              <a:rPr lang="en-US" dirty="0" smtClean="0"/>
              <a:t>Select the rectangle. Under</a:t>
            </a:r>
            <a:r>
              <a:rPr lang="en-US" b="1" dirty="0" smtClean="0"/>
              <a:t> Drawing</a:t>
            </a:r>
            <a:r>
              <a:rPr lang="en-US" dirty="0" smtClean="0"/>
              <a:t> </a:t>
            </a:r>
            <a:r>
              <a:rPr lang="en-US" b="1" dirty="0" smtClean="0"/>
              <a:t>Tools</a:t>
            </a:r>
            <a:r>
              <a:rPr lang="en-US" dirty="0" smtClean="0"/>
              <a:t>, on the </a:t>
            </a:r>
            <a:r>
              <a:rPr lang="en-US" b="1" dirty="0" smtClean="0"/>
              <a:t>Format </a:t>
            </a:r>
            <a:r>
              <a:rPr lang="en-US" dirty="0" smtClean="0"/>
              <a:t>tab, in the </a:t>
            </a:r>
            <a:r>
              <a:rPr lang="en-US" b="1" dirty="0" smtClean="0"/>
              <a:t>Size</a:t>
            </a:r>
            <a:r>
              <a:rPr lang="en-US" dirty="0" smtClean="0"/>
              <a:t> group, do the following:</a:t>
            </a:r>
          </a:p>
          <a:p>
            <a:pPr marL="685800" lvl="1" indent="-228600" eaLnBrk="1" fontAlgn="auto" hangingPunct="1">
              <a:spcBef>
                <a:spcPts val="0"/>
              </a:spcBef>
              <a:spcAft>
                <a:spcPts val="0"/>
              </a:spcAft>
              <a:buFont typeface="Arial" pitchFamily="34" charset="0"/>
              <a:buChar char="•"/>
              <a:defRPr/>
            </a:pPr>
            <a:r>
              <a:rPr lang="en-US" dirty="0" smtClean="0"/>
              <a:t>In the in the </a:t>
            </a:r>
            <a:r>
              <a:rPr lang="en-US" b="1" dirty="0" smtClean="0"/>
              <a:t>Shape Height </a:t>
            </a:r>
            <a:r>
              <a:rPr lang="en-US" dirty="0" smtClean="0"/>
              <a:t>box, enter </a:t>
            </a:r>
            <a:r>
              <a:rPr lang="en-US" b="1" dirty="0" smtClean="0"/>
              <a:t>0.05”</a:t>
            </a:r>
            <a:r>
              <a:rPr lang="en-US" dirty="0" smtClean="0"/>
              <a:t>.</a:t>
            </a:r>
          </a:p>
          <a:p>
            <a:pPr marL="685800" lvl="1" indent="-228600" eaLnBrk="1" fontAlgn="auto" hangingPunct="1">
              <a:spcBef>
                <a:spcPts val="0"/>
              </a:spcBef>
              <a:spcAft>
                <a:spcPts val="0"/>
              </a:spcAft>
              <a:buFont typeface="Arial" pitchFamily="34" charset="0"/>
              <a:buChar char="•"/>
              <a:defRPr/>
            </a:pPr>
            <a:r>
              <a:rPr lang="en-US" dirty="0" smtClean="0"/>
              <a:t>In the </a:t>
            </a:r>
            <a:r>
              <a:rPr lang="en-US" b="1" dirty="0" smtClean="0"/>
              <a:t>Shape Width </a:t>
            </a:r>
            <a:r>
              <a:rPr lang="en-US" dirty="0" smtClean="0"/>
              <a:t>box, enter </a:t>
            </a:r>
            <a:r>
              <a:rPr lang="en-US" b="1" dirty="0" smtClean="0"/>
              <a:t>10.3”</a:t>
            </a:r>
            <a:r>
              <a:rPr lang="en-US" dirty="0" smtClean="0"/>
              <a:t>.</a:t>
            </a:r>
          </a:p>
          <a:p>
            <a:pPr marL="228600" indent="-228600" eaLnBrk="1" fontAlgn="auto" hangingPunct="1">
              <a:spcBef>
                <a:spcPts val="0"/>
              </a:spcBef>
              <a:spcAft>
                <a:spcPts val="0"/>
              </a:spcAft>
              <a:buFont typeface="+mj-lt"/>
              <a:buAutoNum type="arabicPeriod" startAt="6"/>
              <a:defRPr/>
            </a:pPr>
            <a:r>
              <a:rPr lang="en-US" dirty="0" smtClean="0"/>
              <a:t>Under</a:t>
            </a:r>
            <a:r>
              <a:rPr lang="en-US" b="1" dirty="0" smtClean="0"/>
              <a:t> Drawing</a:t>
            </a:r>
            <a:r>
              <a:rPr lang="en-US" dirty="0" smtClean="0"/>
              <a:t> </a:t>
            </a:r>
            <a:r>
              <a:rPr lang="en-US" b="1" dirty="0" smtClean="0"/>
              <a:t>Tools</a:t>
            </a:r>
            <a:r>
              <a:rPr lang="en-US" dirty="0" smtClean="0"/>
              <a:t>, on the </a:t>
            </a:r>
            <a:r>
              <a:rPr lang="en-US" b="1" dirty="0" smtClean="0"/>
              <a:t>Format </a:t>
            </a:r>
            <a:r>
              <a:rPr lang="en-US" dirty="0" smtClean="0"/>
              <a:t>tab, in the </a:t>
            </a:r>
            <a:r>
              <a:rPr lang="en-US" b="1" dirty="0" smtClean="0"/>
              <a:t>Shape Styles</a:t>
            </a:r>
            <a:r>
              <a:rPr lang="en-US" dirty="0" smtClean="0"/>
              <a:t> group, click the arrow next to </a:t>
            </a:r>
            <a:r>
              <a:rPr lang="en-US" b="1" dirty="0" smtClean="0"/>
              <a:t>Shape Fill</a:t>
            </a:r>
            <a:r>
              <a:rPr lang="en-US" dirty="0" smtClean="0"/>
              <a:t>, and then click </a:t>
            </a:r>
            <a:r>
              <a:rPr lang="en-US" b="1" dirty="0" smtClean="0"/>
              <a:t>Blue, Accent 1 </a:t>
            </a:r>
            <a:r>
              <a:rPr lang="en-US" dirty="0" smtClean="0"/>
              <a:t>(first row, fifth option from the left).</a:t>
            </a:r>
          </a:p>
          <a:p>
            <a:pPr marL="228600" indent="-228600" eaLnBrk="1" fontAlgn="auto" hangingPunct="1">
              <a:spcBef>
                <a:spcPts val="0"/>
              </a:spcBef>
              <a:spcAft>
                <a:spcPts val="0"/>
              </a:spcAft>
              <a:buFont typeface="+mj-lt"/>
              <a:buAutoNum type="arabicPeriod" startAt="6"/>
              <a:defRPr/>
            </a:pPr>
            <a:r>
              <a:rPr lang="en-US" dirty="0" smtClean="0"/>
              <a:t>Under</a:t>
            </a:r>
            <a:r>
              <a:rPr lang="en-US" b="1" dirty="0" smtClean="0"/>
              <a:t> Drawing</a:t>
            </a:r>
            <a:r>
              <a:rPr lang="en-US" dirty="0" smtClean="0"/>
              <a:t> </a:t>
            </a:r>
            <a:r>
              <a:rPr lang="en-US" b="1" dirty="0" smtClean="0"/>
              <a:t>Tools</a:t>
            </a:r>
            <a:r>
              <a:rPr lang="en-US" dirty="0" smtClean="0"/>
              <a:t>, on the </a:t>
            </a:r>
            <a:r>
              <a:rPr lang="en-US" b="1" dirty="0" smtClean="0"/>
              <a:t>Format </a:t>
            </a:r>
            <a:r>
              <a:rPr lang="en-US" dirty="0" smtClean="0"/>
              <a:t>tab, in the </a:t>
            </a:r>
            <a:r>
              <a:rPr lang="en-US" b="1" dirty="0" smtClean="0"/>
              <a:t>Shape Styles</a:t>
            </a:r>
            <a:r>
              <a:rPr lang="en-US" dirty="0" smtClean="0"/>
              <a:t> group, click </a:t>
            </a:r>
            <a:r>
              <a:rPr lang="en-US" b="1" dirty="0" smtClean="0"/>
              <a:t>Shape Effects</a:t>
            </a:r>
            <a:r>
              <a:rPr lang="en-US" dirty="0" smtClean="0"/>
              <a:t>, point to </a:t>
            </a:r>
            <a:r>
              <a:rPr lang="en-US" b="1" dirty="0" smtClean="0"/>
              <a:t>Preset, </a:t>
            </a:r>
            <a:r>
              <a:rPr lang="en-US" dirty="0" smtClean="0"/>
              <a:t>and then under </a:t>
            </a:r>
            <a:r>
              <a:rPr lang="en-US" b="1" dirty="0" smtClean="0"/>
              <a:t>Presets</a:t>
            </a:r>
            <a:r>
              <a:rPr lang="en-US" dirty="0" smtClean="0"/>
              <a:t>, click </a:t>
            </a:r>
            <a:r>
              <a:rPr lang="en-US" b="1" dirty="0" smtClean="0"/>
              <a:t>Preset 8 </a:t>
            </a:r>
            <a:r>
              <a:rPr lang="en-US" dirty="0" smtClean="0"/>
              <a:t>(second row, fourth option from the left).</a:t>
            </a:r>
          </a:p>
          <a:p>
            <a:pPr marL="228600" indent="-228600" eaLnBrk="1" fontAlgn="auto" hangingPunct="1">
              <a:spcBef>
                <a:spcPts val="0"/>
              </a:spcBef>
              <a:spcAft>
                <a:spcPts val="0"/>
              </a:spcAft>
              <a:buFont typeface="+mj-lt"/>
              <a:buAutoNum type="arabicPeriod" startAt="6"/>
              <a:defRPr/>
            </a:pPr>
            <a:r>
              <a:rPr lang="en-US" dirty="0" smtClean="0"/>
              <a:t>Select the rectangle. On the </a:t>
            </a:r>
            <a:r>
              <a:rPr lang="en-US" b="1" dirty="0" smtClean="0"/>
              <a:t>Home </a:t>
            </a:r>
            <a:r>
              <a:rPr lang="en-US" dirty="0" smtClean="0"/>
              <a:t>tab, in the </a:t>
            </a:r>
            <a:r>
              <a:rPr lang="en-US" b="1" dirty="0" smtClean="0"/>
              <a:t>Clipboard </a:t>
            </a:r>
            <a:r>
              <a:rPr lang="en-US" dirty="0" smtClean="0"/>
              <a:t>group, click the arrow under </a:t>
            </a:r>
            <a:r>
              <a:rPr lang="en-US" b="1" dirty="0" smtClean="0"/>
              <a:t>Paste</a:t>
            </a:r>
            <a:r>
              <a:rPr lang="en-US" dirty="0" smtClean="0"/>
              <a:t>,</a:t>
            </a:r>
            <a:r>
              <a:rPr lang="en-US" b="1" dirty="0" smtClean="0"/>
              <a:t> </a:t>
            </a:r>
            <a:r>
              <a:rPr lang="en-US" dirty="0" smtClean="0"/>
              <a:t>and then click </a:t>
            </a:r>
            <a:r>
              <a:rPr lang="en-US" b="1" dirty="0" smtClean="0"/>
              <a:t>Duplicate</a:t>
            </a:r>
            <a:r>
              <a:rPr lang="en-US" dirty="0" smtClean="0"/>
              <a:t>.</a:t>
            </a:r>
            <a:r>
              <a:rPr lang="en-US" b="1" dirty="0" smtClean="0"/>
              <a:t> </a:t>
            </a:r>
            <a:r>
              <a:rPr lang="en-US" dirty="0" smtClean="0"/>
              <a:t>Repeat this process two more times for a total of four rectangles.</a:t>
            </a:r>
          </a:p>
          <a:p>
            <a:pPr marL="228600" indent="-228600" eaLnBrk="1" fontAlgn="auto" hangingPunct="1">
              <a:spcBef>
                <a:spcPts val="0"/>
              </a:spcBef>
              <a:spcAft>
                <a:spcPts val="0"/>
              </a:spcAft>
              <a:buFont typeface="+mj-lt"/>
              <a:buAutoNum type="arabicPeriod" startAt="6"/>
              <a:defRPr/>
            </a:pPr>
            <a:r>
              <a:rPr lang="en-US" dirty="0" smtClean="0"/>
              <a:t>Drag one of the rectangles until the bottom edge of the rectangle meets the top edge of the picture.</a:t>
            </a:r>
          </a:p>
          <a:p>
            <a:pPr marL="228600" indent="-228600" eaLnBrk="1" fontAlgn="auto" hangingPunct="1">
              <a:spcBef>
                <a:spcPts val="0"/>
              </a:spcBef>
              <a:spcAft>
                <a:spcPts val="0"/>
              </a:spcAft>
              <a:buFont typeface="+mj-lt"/>
              <a:buAutoNum type="arabicPeriod" startAt="6"/>
              <a:defRPr/>
            </a:pPr>
            <a:r>
              <a:rPr lang="en-US" dirty="0" smtClean="0"/>
              <a:t>Drag another rectangle until the top edge of the rectangle meets the bottom edge of the picture.</a:t>
            </a:r>
          </a:p>
          <a:p>
            <a:pPr marL="228600" indent="-228600" eaLnBrk="1" fontAlgn="auto" hangingPunct="1">
              <a:spcBef>
                <a:spcPts val="0"/>
              </a:spcBef>
              <a:spcAft>
                <a:spcPts val="0"/>
              </a:spcAft>
              <a:buFont typeface="+mj-lt"/>
              <a:buAutoNum type="arabicPeriod" startAt="6"/>
              <a:defRPr/>
            </a:pPr>
            <a:r>
              <a:rPr lang="en-US" dirty="0" smtClean="0"/>
              <a:t>Press and hold CTRL, and then select the other two rectangles. Under</a:t>
            </a:r>
            <a:r>
              <a:rPr lang="en-US" b="1" dirty="0" smtClean="0"/>
              <a:t> Drawing</a:t>
            </a:r>
            <a:r>
              <a:rPr lang="en-US" dirty="0" smtClean="0"/>
              <a:t> </a:t>
            </a:r>
            <a:r>
              <a:rPr lang="en-US" b="1" dirty="0" smtClean="0"/>
              <a:t>Tools</a:t>
            </a:r>
            <a:r>
              <a:rPr lang="en-US" dirty="0" smtClean="0"/>
              <a:t>, on the </a:t>
            </a:r>
            <a:r>
              <a:rPr lang="en-US" b="1" dirty="0" smtClean="0"/>
              <a:t>Format </a:t>
            </a:r>
            <a:r>
              <a:rPr lang="en-US" dirty="0" smtClean="0"/>
              <a:t>tab, in the </a:t>
            </a:r>
            <a:r>
              <a:rPr lang="en-US" b="1" dirty="0" smtClean="0"/>
              <a:t>Size</a:t>
            </a:r>
            <a:r>
              <a:rPr lang="en-US" dirty="0" smtClean="0"/>
              <a:t> group, do the following: </a:t>
            </a:r>
          </a:p>
          <a:p>
            <a:pPr marL="685800" lvl="1" indent="-228600" eaLnBrk="1" fontAlgn="auto" hangingPunct="1">
              <a:spcBef>
                <a:spcPts val="0"/>
              </a:spcBef>
              <a:spcAft>
                <a:spcPts val="0"/>
              </a:spcAft>
              <a:buFont typeface="Arial" pitchFamily="34" charset="0"/>
              <a:buChar char="•"/>
              <a:defRPr/>
            </a:pPr>
            <a:r>
              <a:rPr lang="en-US" dirty="0" smtClean="0"/>
              <a:t>In the in the </a:t>
            </a:r>
            <a:r>
              <a:rPr lang="en-US" b="1" dirty="0" smtClean="0"/>
              <a:t>Shape Height </a:t>
            </a:r>
            <a:r>
              <a:rPr lang="en-US" dirty="0" smtClean="0"/>
              <a:t>box, enter </a:t>
            </a:r>
            <a:r>
              <a:rPr lang="en-US" b="1" dirty="0" smtClean="0"/>
              <a:t>7.8”</a:t>
            </a:r>
            <a:r>
              <a:rPr lang="en-US" dirty="0" smtClean="0"/>
              <a:t>.</a:t>
            </a:r>
          </a:p>
          <a:p>
            <a:pPr marL="685800" lvl="1" indent="-228600" eaLnBrk="1" fontAlgn="auto" hangingPunct="1">
              <a:spcBef>
                <a:spcPts val="0"/>
              </a:spcBef>
              <a:spcAft>
                <a:spcPts val="0"/>
              </a:spcAft>
              <a:buFont typeface="Arial" pitchFamily="34" charset="0"/>
              <a:buChar char="•"/>
              <a:defRPr/>
            </a:pPr>
            <a:r>
              <a:rPr lang="en-US" dirty="0" smtClean="0"/>
              <a:t>In the </a:t>
            </a:r>
            <a:r>
              <a:rPr lang="en-US" b="1" dirty="0" smtClean="0"/>
              <a:t>Shape Width </a:t>
            </a:r>
            <a:r>
              <a:rPr lang="en-US" dirty="0" smtClean="0"/>
              <a:t>box, enter </a:t>
            </a:r>
            <a:r>
              <a:rPr lang="en-US" b="1" dirty="0" smtClean="0"/>
              <a:t>0.05”</a:t>
            </a:r>
            <a:r>
              <a:rPr lang="en-US" dirty="0" smtClean="0"/>
              <a:t>.</a:t>
            </a:r>
          </a:p>
          <a:p>
            <a:pPr marL="228600" indent="-228600" eaLnBrk="1" fontAlgn="auto" hangingPunct="1">
              <a:spcBef>
                <a:spcPts val="0"/>
              </a:spcBef>
              <a:spcAft>
                <a:spcPts val="0"/>
              </a:spcAft>
              <a:buFont typeface="+mj-lt"/>
              <a:buAutoNum type="arabicPeriod" startAt="15"/>
              <a:defRPr/>
            </a:pPr>
            <a:r>
              <a:rPr lang="en-US" dirty="0" smtClean="0"/>
              <a:t>Drag one of the vertical rectangles until the right edge of the rectangle meets the left edge of the picture.</a:t>
            </a:r>
          </a:p>
          <a:p>
            <a:pPr marL="228600" indent="-228600" eaLnBrk="1" fontAlgn="auto" hangingPunct="1">
              <a:spcBef>
                <a:spcPts val="0"/>
              </a:spcBef>
              <a:spcAft>
                <a:spcPts val="0"/>
              </a:spcAft>
              <a:buFont typeface="+mj-lt"/>
              <a:buAutoNum type="arabicPeriod" startAt="15"/>
              <a:defRPr/>
            </a:pPr>
            <a:r>
              <a:rPr lang="en-US" dirty="0" smtClean="0"/>
              <a:t>Drag the other vertical rectangle until the left edge of the rectangle meets the right edge of the picture. </a:t>
            </a:r>
          </a:p>
          <a:p>
            <a:pPr marL="228600" indent="-228600" eaLnBrk="1" fontAlgn="auto" hangingPunct="1">
              <a:spcBef>
                <a:spcPts val="0"/>
              </a:spcBef>
              <a:spcAft>
                <a:spcPts val="0"/>
              </a:spcAft>
              <a:buFont typeface="+mj-lt"/>
              <a:buAutoNum type="arabicPeriod" startAt="15"/>
              <a:defRPr/>
            </a:pPr>
            <a:r>
              <a:rPr lang="en-US" dirty="0" smtClean="0"/>
              <a:t>Press and hold CTRL, and then select both of the horizontal (top and bottom) rectangles. On the </a:t>
            </a:r>
            <a:r>
              <a:rPr lang="en-US" b="1" dirty="0" smtClean="0"/>
              <a:t>Home</a:t>
            </a:r>
            <a:r>
              <a:rPr lang="en-US" dirty="0" smtClean="0"/>
              <a:t> tab, in the </a:t>
            </a:r>
            <a:r>
              <a:rPr lang="en-US" b="1" dirty="0" smtClean="0"/>
              <a:t>Drawing</a:t>
            </a:r>
            <a:r>
              <a:rPr lang="en-US" dirty="0" smtClean="0"/>
              <a:t> group, click </a:t>
            </a:r>
            <a:r>
              <a:rPr lang="en-US" b="1" dirty="0" smtClean="0"/>
              <a:t>Arrange</a:t>
            </a:r>
            <a:r>
              <a:rPr lang="en-US" dirty="0" smtClean="0"/>
              <a:t>, point to </a:t>
            </a:r>
            <a:r>
              <a:rPr lang="en-US" b="1" dirty="0" smtClean="0"/>
              <a:t>Align</a:t>
            </a:r>
            <a:r>
              <a:rPr lang="en-US" dirty="0" smtClean="0"/>
              <a:t>, and then do the following:</a:t>
            </a:r>
          </a:p>
          <a:p>
            <a:pPr marL="685800" lvl="1" indent="-228600" eaLnBrk="1" fontAlgn="auto" hangingPunct="1">
              <a:spcBef>
                <a:spcPts val="0"/>
              </a:spcBef>
              <a:spcAft>
                <a:spcPts val="0"/>
              </a:spcAft>
              <a:buFont typeface="+mj-lt"/>
              <a:buAutoNum type="arabicPeriod"/>
              <a:defRPr/>
            </a:pPr>
            <a:r>
              <a:rPr lang="en-US" dirty="0" smtClean="0"/>
              <a:t>Click </a:t>
            </a:r>
            <a:r>
              <a:rPr lang="en-US" b="1" dirty="0" smtClean="0"/>
              <a:t>Align to Slide</a:t>
            </a:r>
            <a:r>
              <a:rPr lang="en-US" dirty="0" smtClean="0"/>
              <a:t>.</a:t>
            </a:r>
          </a:p>
          <a:p>
            <a:pPr marL="685800" lvl="1" indent="-228600" eaLnBrk="1" fontAlgn="auto" hangingPunct="1">
              <a:spcBef>
                <a:spcPts val="0"/>
              </a:spcBef>
              <a:spcAft>
                <a:spcPts val="0"/>
              </a:spcAft>
              <a:buFont typeface="+mj-lt"/>
              <a:buAutoNum type="arabicPeriod"/>
              <a:defRPr/>
            </a:pPr>
            <a:r>
              <a:rPr lang="en-US" dirty="0" smtClean="0"/>
              <a:t>Click </a:t>
            </a:r>
            <a:r>
              <a:rPr lang="en-US" b="1" dirty="0" smtClean="0"/>
              <a:t>Align</a:t>
            </a:r>
            <a:r>
              <a:rPr lang="en-US" dirty="0" smtClean="0"/>
              <a:t> </a:t>
            </a:r>
            <a:r>
              <a:rPr lang="en-US" b="1" dirty="0" smtClean="0"/>
              <a:t>Center</a:t>
            </a:r>
            <a:r>
              <a:rPr lang="en-US" dirty="0" smtClean="0"/>
              <a:t>.</a:t>
            </a:r>
          </a:p>
          <a:p>
            <a:pPr marL="228600" indent="-228600" eaLnBrk="1" fontAlgn="auto" hangingPunct="1">
              <a:spcBef>
                <a:spcPts val="0"/>
              </a:spcBef>
              <a:spcAft>
                <a:spcPts val="0"/>
              </a:spcAft>
              <a:buFont typeface="+mj-lt"/>
              <a:buAutoNum type="arabicPeriod" startAt="15"/>
              <a:defRPr/>
            </a:pPr>
            <a:r>
              <a:rPr lang="en-US" dirty="0" smtClean="0"/>
              <a:t>Press and hold CTRL, and then select both of the vertical (left and right) rectangles. On the </a:t>
            </a:r>
            <a:r>
              <a:rPr lang="en-US" b="1" dirty="0" smtClean="0"/>
              <a:t>Home</a:t>
            </a:r>
            <a:r>
              <a:rPr lang="en-US" dirty="0" smtClean="0"/>
              <a:t> tab, in the </a:t>
            </a:r>
            <a:r>
              <a:rPr lang="en-US" b="1" dirty="0" smtClean="0"/>
              <a:t>Drawing</a:t>
            </a:r>
            <a:r>
              <a:rPr lang="en-US" dirty="0" smtClean="0"/>
              <a:t> group, click </a:t>
            </a:r>
            <a:r>
              <a:rPr lang="en-US" b="1" dirty="0" smtClean="0"/>
              <a:t>Arrange</a:t>
            </a:r>
            <a:r>
              <a:rPr lang="en-US" dirty="0" smtClean="0"/>
              <a:t>, point to </a:t>
            </a:r>
            <a:r>
              <a:rPr lang="en-US" b="1" dirty="0" smtClean="0"/>
              <a:t>Align</a:t>
            </a:r>
            <a:r>
              <a:rPr lang="en-US" dirty="0" smtClean="0"/>
              <a:t>, and then do the following:</a:t>
            </a:r>
          </a:p>
          <a:p>
            <a:pPr marL="685800" lvl="1" indent="-228600" eaLnBrk="1" fontAlgn="auto" hangingPunct="1">
              <a:spcBef>
                <a:spcPts val="0"/>
              </a:spcBef>
              <a:spcAft>
                <a:spcPts val="0"/>
              </a:spcAft>
              <a:buFont typeface="+mj-lt"/>
              <a:buAutoNum type="arabicPeriod"/>
              <a:defRPr/>
            </a:pPr>
            <a:r>
              <a:rPr lang="en-US" dirty="0" smtClean="0"/>
              <a:t>Click </a:t>
            </a:r>
            <a:r>
              <a:rPr lang="en-US" b="1" dirty="0" smtClean="0"/>
              <a:t>Align to Slide</a:t>
            </a:r>
            <a:r>
              <a:rPr lang="en-US" dirty="0" smtClean="0"/>
              <a:t>.</a:t>
            </a:r>
          </a:p>
          <a:p>
            <a:pPr marL="685800" lvl="1" indent="-228600" eaLnBrk="1" fontAlgn="auto" hangingPunct="1">
              <a:spcBef>
                <a:spcPts val="0"/>
              </a:spcBef>
              <a:spcAft>
                <a:spcPts val="0"/>
              </a:spcAft>
              <a:buFont typeface="+mj-lt"/>
              <a:buAutoNum type="arabicPeriod"/>
              <a:defRPr/>
            </a:pPr>
            <a:r>
              <a:rPr lang="en-US" dirty="0" smtClean="0"/>
              <a:t>Click </a:t>
            </a:r>
            <a:r>
              <a:rPr lang="en-US" b="1" dirty="0" smtClean="0"/>
              <a:t>Align</a:t>
            </a:r>
            <a:r>
              <a:rPr lang="en-US" dirty="0" smtClean="0"/>
              <a:t> </a:t>
            </a:r>
            <a:r>
              <a:rPr lang="en-US" b="1" dirty="0" smtClean="0"/>
              <a:t>Middle</a:t>
            </a:r>
            <a:r>
              <a:rPr lang="en-US" dirty="0" smtClean="0"/>
              <a:t>.</a:t>
            </a:r>
          </a:p>
          <a:p>
            <a:pPr eaLnBrk="1" fontAlgn="auto" hangingPunct="1">
              <a:spcBef>
                <a:spcPts val="0"/>
              </a:spcBef>
              <a:spcAft>
                <a:spcPts val="0"/>
              </a:spcAft>
              <a:defRPr/>
            </a:pPr>
            <a:endParaRPr lang="en-US" dirty="0" smtClean="0"/>
          </a:p>
          <a:p>
            <a:pPr eaLnBrk="1" fontAlgn="auto" hangingPunct="1">
              <a:spcBef>
                <a:spcPts val="0"/>
              </a:spcBef>
              <a:spcAft>
                <a:spcPts val="0"/>
              </a:spcAft>
              <a:defRPr/>
            </a:pPr>
            <a:endParaRPr lang="en-US" dirty="0" smtClean="0"/>
          </a:p>
          <a:p>
            <a:pPr eaLnBrk="1" fontAlgn="auto" hangingPunct="1">
              <a:spcBef>
                <a:spcPts val="0"/>
              </a:spcBef>
              <a:spcAft>
                <a:spcPts val="0"/>
              </a:spcAft>
              <a:defRPr/>
            </a:pPr>
            <a:r>
              <a:rPr lang="en-US" dirty="0" smtClean="0"/>
              <a:t>To reproduce the animation effects on this slide, do the following:</a:t>
            </a:r>
          </a:p>
          <a:p>
            <a:pPr marL="228600" indent="-228600" eaLnBrk="1" fontAlgn="auto" hangingPunct="1">
              <a:spcBef>
                <a:spcPts val="0"/>
              </a:spcBef>
              <a:spcAft>
                <a:spcPts val="0"/>
              </a:spcAft>
              <a:buFont typeface="+mj-lt"/>
              <a:buAutoNum type="arabicPeriod"/>
              <a:defRPr/>
            </a:pPr>
            <a:r>
              <a:rPr lang="en-US" dirty="0" smtClean="0"/>
              <a:t>On the </a:t>
            </a:r>
            <a:r>
              <a:rPr lang="en-US" b="1" dirty="0" smtClean="0"/>
              <a:t>Animations</a:t>
            </a:r>
            <a:r>
              <a:rPr lang="en-US" dirty="0" smtClean="0"/>
              <a:t> tab, in the </a:t>
            </a:r>
            <a:r>
              <a:rPr lang="en-US" b="1" dirty="0" smtClean="0"/>
              <a:t>Animations</a:t>
            </a:r>
            <a:r>
              <a:rPr lang="en-US" dirty="0" smtClean="0"/>
              <a:t> group, click </a:t>
            </a:r>
            <a:r>
              <a:rPr lang="en-US" b="1" dirty="0" smtClean="0"/>
              <a:t>Custom</a:t>
            </a:r>
            <a:r>
              <a:rPr lang="en-US" dirty="0" smtClean="0"/>
              <a:t> </a:t>
            </a:r>
            <a:r>
              <a:rPr lang="en-US" b="1" dirty="0" smtClean="0"/>
              <a:t>Animation</a:t>
            </a:r>
            <a:r>
              <a:rPr lang="en-US" dirty="0" smtClean="0"/>
              <a:t>.</a:t>
            </a:r>
          </a:p>
          <a:p>
            <a:pPr marL="228600" indent="-228600" eaLnBrk="1" fontAlgn="auto" hangingPunct="1">
              <a:spcBef>
                <a:spcPts val="0"/>
              </a:spcBef>
              <a:spcAft>
                <a:spcPts val="0"/>
              </a:spcAft>
              <a:buFont typeface="+mj-lt"/>
              <a:buAutoNum type="arabicPeriod"/>
              <a:defRPr/>
            </a:pPr>
            <a:r>
              <a:rPr lang="en-US" dirty="0" smtClean="0"/>
              <a:t>Press and hold CTRL, and then select the four rectangles on the slide. In the </a:t>
            </a:r>
            <a:r>
              <a:rPr lang="en-US" b="1" dirty="0" smtClean="0"/>
              <a:t>Custom</a:t>
            </a:r>
            <a:r>
              <a:rPr lang="en-US" dirty="0" smtClean="0"/>
              <a:t> </a:t>
            </a:r>
            <a:r>
              <a:rPr lang="en-US" b="1" dirty="0" smtClean="0"/>
              <a:t>Animation</a:t>
            </a:r>
            <a:r>
              <a:rPr lang="en-US" dirty="0" smtClean="0"/>
              <a:t> task pane, do the following:</a:t>
            </a:r>
          </a:p>
          <a:p>
            <a:pPr marL="685800" lvl="1" indent="-228600" eaLnBrk="1" fontAlgn="auto" hangingPunct="1">
              <a:spcBef>
                <a:spcPts val="0"/>
              </a:spcBef>
              <a:spcAft>
                <a:spcPts val="0"/>
              </a:spcAft>
              <a:buFont typeface="+mj-lt"/>
              <a:buAutoNum type="arabicPeriod"/>
              <a:defRPr/>
            </a:pPr>
            <a:r>
              <a:rPr lang="en-US" dirty="0" smtClean="0"/>
              <a:t>Click </a:t>
            </a:r>
            <a:r>
              <a:rPr lang="en-US" b="1" dirty="0" smtClean="0"/>
              <a:t>Add Effect</a:t>
            </a:r>
            <a:r>
              <a:rPr lang="en-US" dirty="0" smtClean="0"/>
              <a:t>, point to </a:t>
            </a:r>
            <a:r>
              <a:rPr lang="en-US" b="1" dirty="0" smtClean="0"/>
              <a:t>Entrance</a:t>
            </a:r>
            <a:r>
              <a:rPr lang="en-US" dirty="0" smtClean="0"/>
              <a:t>, and then click </a:t>
            </a:r>
            <a:r>
              <a:rPr lang="en-US" b="1" dirty="0" smtClean="0"/>
              <a:t>More</a:t>
            </a:r>
            <a:r>
              <a:rPr lang="en-US" dirty="0" smtClean="0"/>
              <a:t> </a:t>
            </a:r>
            <a:r>
              <a:rPr lang="en-US" b="1" dirty="0" smtClean="0"/>
              <a:t>Effects</a:t>
            </a:r>
            <a:r>
              <a:rPr lang="en-US" dirty="0" smtClean="0"/>
              <a:t>. In the </a:t>
            </a:r>
            <a:r>
              <a:rPr lang="en-US" b="1" dirty="0" smtClean="0"/>
              <a:t>Add Entrance Effect </a:t>
            </a:r>
            <a:r>
              <a:rPr lang="en-US" dirty="0" smtClean="0"/>
              <a:t>dialog box,</a:t>
            </a:r>
            <a:r>
              <a:rPr lang="en-US" b="1" dirty="0" smtClean="0"/>
              <a:t> </a:t>
            </a:r>
            <a:r>
              <a:rPr lang="en-US" dirty="0" smtClean="0"/>
              <a:t>under </a:t>
            </a:r>
            <a:r>
              <a:rPr lang="en-US" b="1" dirty="0" smtClean="0"/>
              <a:t>Basic</a:t>
            </a:r>
            <a:r>
              <a:rPr lang="en-US" dirty="0" smtClean="0"/>
              <a:t>, click </a:t>
            </a:r>
            <a:r>
              <a:rPr lang="en-US" b="1" dirty="0" smtClean="0"/>
              <a:t>Fly In</a:t>
            </a:r>
            <a:r>
              <a:rPr lang="en-US" dirty="0" smtClean="0"/>
              <a:t>, and then click </a:t>
            </a:r>
            <a:r>
              <a:rPr lang="en-US" b="1" dirty="0" smtClean="0"/>
              <a:t>OK</a:t>
            </a:r>
            <a:r>
              <a:rPr lang="en-US" dirty="0" smtClean="0"/>
              <a:t>.</a:t>
            </a:r>
          </a:p>
          <a:p>
            <a:pPr marL="685800" lvl="1" indent="-228600" eaLnBrk="1" fontAlgn="auto" hangingPunct="1">
              <a:spcBef>
                <a:spcPts val="0"/>
              </a:spcBef>
              <a:spcAft>
                <a:spcPts val="0"/>
              </a:spcAft>
              <a:buFont typeface="+mj-lt"/>
              <a:buAutoNum type="arabicPeriod"/>
              <a:defRPr/>
            </a:pPr>
            <a:r>
              <a:rPr lang="en-US" dirty="0" smtClean="0"/>
              <a:t>Under </a:t>
            </a:r>
            <a:r>
              <a:rPr lang="en-US" b="1" dirty="0" smtClean="0"/>
              <a:t>Modify: Fly In</a:t>
            </a:r>
            <a:r>
              <a:rPr lang="en-US" dirty="0" smtClean="0"/>
              <a:t>, in the </a:t>
            </a:r>
            <a:r>
              <a:rPr lang="en-US" b="1" dirty="0" smtClean="0"/>
              <a:t>Start </a:t>
            </a:r>
            <a:r>
              <a:rPr lang="en-US" dirty="0" smtClean="0"/>
              <a:t>list, select </a:t>
            </a:r>
            <a:r>
              <a:rPr lang="en-US" b="1" dirty="0" smtClean="0"/>
              <a:t>With Previous</a:t>
            </a:r>
            <a:r>
              <a:rPr lang="en-US" dirty="0" smtClean="0"/>
              <a:t>.</a:t>
            </a:r>
          </a:p>
          <a:p>
            <a:pPr marL="685800" lvl="1" indent="-228600" eaLnBrk="1" fontAlgn="auto" hangingPunct="1">
              <a:spcBef>
                <a:spcPts val="0"/>
              </a:spcBef>
              <a:spcAft>
                <a:spcPts val="0"/>
              </a:spcAft>
              <a:buFont typeface="+mj-lt"/>
              <a:buAutoNum type="arabicPeriod"/>
              <a:defRPr/>
            </a:pPr>
            <a:r>
              <a:rPr lang="en-US" dirty="0" smtClean="0"/>
              <a:t>Under </a:t>
            </a:r>
            <a:r>
              <a:rPr lang="en-US" b="1" dirty="0" smtClean="0"/>
              <a:t>Modify: Fly In</a:t>
            </a:r>
            <a:r>
              <a:rPr lang="en-US" dirty="0" smtClean="0"/>
              <a:t>, in the </a:t>
            </a:r>
            <a:r>
              <a:rPr lang="en-US" b="1" dirty="0" smtClean="0"/>
              <a:t>Speed </a:t>
            </a:r>
            <a:r>
              <a:rPr lang="en-US" dirty="0" smtClean="0"/>
              <a:t>list, select </a:t>
            </a:r>
            <a:r>
              <a:rPr lang="en-US" b="1" dirty="0" smtClean="0"/>
              <a:t>Medium</a:t>
            </a:r>
            <a:r>
              <a:rPr lang="en-US" dirty="0" smtClean="0"/>
              <a:t>.</a:t>
            </a:r>
          </a:p>
          <a:p>
            <a:pPr marL="228600" indent="-228600" eaLnBrk="1" fontAlgn="auto" hangingPunct="1">
              <a:spcBef>
                <a:spcPts val="0"/>
              </a:spcBef>
              <a:spcAft>
                <a:spcPts val="0"/>
              </a:spcAft>
              <a:buFont typeface="+mj-lt"/>
              <a:buAutoNum type="arabicPeriod"/>
              <a:defRPr/>
            </a:pPr>
            <a:r>
              <a:rPr lang="en-US" dirty="0" smtClean="0"/>
              <a:t>On the slide, select the top horizontal rectangle. In the </a:t>
            </a:r>
            <a:r>
              <a:rPr lang="en-US" b="1" dirty="0" smtClean="0"/>
              <a:t>Custom</a:t>
            </a:r>
            <a:r>
              <a:rPr lang="en-US" dirty="0" smtClean="0"/>
              <a:t> </a:t>
            </a:r>
            <a:r>
              <a:rPr lang="en-US" b="1" dirty="0" smtClean="0"/>
              <a:t>Animation</a:t>
            </a:r>
            <a:r>
              <a:rPr lang="en-US" dirty="0" smtClean="0"/>
              <a:t> task pane, under </a:t>
            </a:r>
            <a:r>
              <a:rPr lang="en-US" b="1" dirty="0" smtClean="0"/>
              <a:t>Modify: Fly-In</a:t>
            </a:r>
            <a:r>
              <a:rPr lang="en-US" dirty="0" smtClean="0"/>
              <a:t>, in the </a:t>
            </a:r>
            <a:r>
              <a:rPr lang="en-US" b="1" dirty="0" smtClean="0"/>
              <a:t>Direction </a:t>
            </a:r>
            <a:r>
              <a:rPr lang="en-US" dirty="0" smtClean="0"/>
              <a:t>list, select </a:t>
            </a:r>
            <a:r>
              <a:rPr lang="en-US" b="1" dirty="0" smtClean="0"/>
              <a:t>From Bottom</a:t>
            </a:r>
            <a:r>
              <a:rPr lang="en-US" dirty="0" smtClean="0"/>
              <a:t>.</a:t>
            </a:r>
          </a:p>
          <a:p>
            <a:pPr marL="228600" indent="-228600" eaLnBrk="1" fontAlgn="auto" hangingPunct="1">
              <a:spcBef>
                <a:spcPts val="0"/>
              </a:spcBef>
              <a:spcAft>
                <a:spcPts val="0"/>
              </a:spcAft>
              <a:buFont typeface="+mj-lt"/>
              <a:buAutoNum type="arabicPeriod"/>
              <a:defRPr/>
            </a:pPr>
            <a:r>
              <a:rPr lang="en-US" dirty="0" smtClean="0"/>
              <a:t>On the slide, select the bottom horizontal rectangle. In the </a:t>
            </a:r>
            <a:r>
              <a:rPr lang="en-US" b="1" dirty="0" smtClean="0"/>
              <a:t>Custom</a:t>
            </a:r>
            <a:r>
              <a:rPr lang="en-US" dirty="0" smtClean="0"/>
              <a:t> </a:t>
            </a:r>
            <a:r>
              <a:rPr lang="en-US" b="1" dirty="0" smtClean="0"/>
              <a:t>Animation</a:t>
            </a:r>
            <a:r>
              <a:rPr lang="en-US" dirty="0" smtClean="0"/>
              <a:t> task pane, under </a:t>
            </a:r>
            <a:r>
              <a:rPr lang="en-US" b="1" dirty="0" smtClean="0"/>
              <a:t>Modify: Fly-In</a:t>
            </a:r>
            <a:r>
              <a:rPr lang="en-US" dirty="0" smtClean="0"/>
              <a:t>, in the </a:t>
            </a:r>
            <a:r>
              <a:rPr lang="en-US" b="1" dirty="0" smtClean="0"/>
              <a:t>Direction </a:t>
            </a:r>
            <a:r>
              <a:rPr lang="en-US" dirty="0" smtClean="0"/>
              <a:t>list, select </a:t>
            </a:r>
            <a:r>
              <a:rPr lang="en-US" b="1" dirty="0" smtClean="0"/>
              <a:t>From Top</a:t>
            </a:r>
            <a:r>
              <a:rPr lang="en-US" dirty="0" smtClean="0"/>
              <a:t>.</a:t>
            </a:r>
          </a:p>
          <a:p>
            <a:pPr marL="228600" indent="-228600" eaLnBrk="1" fontAlgn="auto" hangingPunct="1">
              <a:spcBef>
                <a:spcPts val="0"/>
              </a:spcBef>
              <a:spcAft>
                <a:spcPts val="0"/>
              </a:spcAft>
              <a:buFont typeface="+mj-lt"/>
              <a:buAutoNum type="arabicPeriod"/>
              <a:defRPr/>
            </a:pPr>
            <a:r>
              <a:rPr lang="en-US" dirty="0" smtClean="0"/>
              <a:t>On the slide, select the left vertical rectangle. In the </a:t>
            </a:r>
            <a:r>
              <a:rPr lang="en-US" b="1" dirty="0" smtClean="0"/>
              <a:t>Custom</a:t>
            </a:r>
            <a:r>
              <a:rPr lang="en-US" dirty="0" smtClean="0"/>
              <a:t> </a:t>
            </a:r>
            <a:r>
              <a:rPr lang="en-US" b="1" dirty="0" smtClean="0"/>
              <a:t>Animation</a:t>
            </a:r>
            <a:r>
              <a:rPr lang="en-US" dirty="0" smtClean="0"/>
              <a:t> task pane, under </a:t>
            </a:r>
            <a:r>
              <a:rPr lang="en-US" b="1" dirty="0" smtClean="0"/>
              <a:t>Modify: Fly-In</a:t>
            </a:r>
            <a:r>
              <a:rPr lang="en-US" dirty="0" smtClean="0"/>
              <a:t>, in the </a:t>
            </a:r>
            <a:r>
              <a:rPr lang="en-US" b="1" dirty="0" smtClean="0"/>
              <a:t>Direction </a:t>
            </a:r>
            <a:r>
              <a:rPr lang="en-US" dirty="0" smtClean="0"/>
              <a:t>list, select </a:t>
            </a:r>
            <a:r>
              <a:rPr lang="en-US" b="1" dirty="0" smtClean="0"/>
              <a:t>From Right</a:t>
            </a:r>
            <a:r>
              <a:rPr lang="en-US" dirty="0" smtClean="0"/>
              <a:t>.</a:t>
            </a:r>
          </a:p>
          <a:p>
            <a:pPr marL="228600" indent="-228600" eaLnBrk="1" fontAlgn="auto" hangingPunct="1">
              <a:spcBef>
                <a:spcPts val="0"/>
              </a:spcBef>
              <a:spcAft>
                <a:spcPts val="0"/>
              </a:spcAft>
              <a:buFont typeface="+mj-lt"/>
              <a:buAutoNum type="arabicPeriod"/>
              <a:defRPr/>
            </a:pPr>
            <a:r>
              <a:rPr lang="en-US" dirty="0" smtClean="0"/>
              <a:t>On the slide, select the right vertical rectangle. In the </a:t>
            </a:r>
            <a:r>
              <a:rPr lang="en-US" b="1" dirty="0" smtClean="0"/>
              <a:t>Custom</a:t>
            </a:r>
            <a:r>
              <a:rPr lang="en-US" dirty="0" smtClean="0"/>
              <a:t> </a:t>
            </a:r>
            <a:r>
              <a:rPr lang="en-US" b="1" dirty="0" smtClean="0"/>
              <a:t>Animation</a:t>
            </a:r>
            <a:r>
              <a:rPr lang="en-US" dirty="0" smtClean="0"/>
              <a:t> task pane, under </a:t>
            </a:r>
            <a:r>
              <a:rPr lang="en-US" b="1" dirty="0" smtClean="0"/>
              <a:t>Modify: Fly-In</a:t>
            </a:r>
            <a:r>
              <a:rPr lang="en-US" dirty="0" smtClean="0"/>
              <a:t>, in the </a:t>
            </a:r>
            <a:r>
              <a:rPr lang="en-US" b="1" dirty="0" smtClean="0"/>
              <a:t>Direction </a:t>
            </a:r>
            <a:r>
              <a:rPr lang="en-US" dirty="0" smtClean="0"/>
              <a:t>list, select </a:t>
            </a:r>
            <a:r>
              <a:rPr lang="en-US" b="1" dirty="0" smtClean="0"/>
              <a:t>From Left</a:t>
            </a:r>
            <a:r>
              <a:rPr lang="en-US" dirty="0" smtClean="0"/>
              <a:t>.</a:t>
            </a:r>
          </a:p>
          <a:p>
            <a:pPr marL="228600" indent="-228600" eaLnBrk="1" fontAlgn="auto" hangingPunct="1">
              <a:spcBef>
                <a:spcPts val="0"/>
              </a:spcBef>
              <a:spcAft>
                <a:spcPts val="0"/>
              </a:spcAft>
              <a:buFont typeface="+mj-lt"/>
              <a:buAutoNum type="arabicPeriod"/>
              <a:defRPr/>
            </a:pPr>
            <a:r>
              <a:rPr lang="en-US" dirty="0" smtClean="0"/>
              <a:t>On the slide, select the picture. In the </a:t>
            </a:r>
            <a:r>
              <a:rPr lang="en-US" b="1" dirty="0" smtClean="0"/>
              <a:t>Custom</a:t>
            </a:r>
            <a:r>
              <a:rPr lang="en-US" dirty="0" smtClean="0"/>
              <a:t> </a:t>
            </a:r>
            <a:r>
              <a:rPr lang="en-US" b="1" dirty="0" smtClean="0"/>
              <a:t>Animation</a:t>
            </a:r>
            <a:r>
              <a:rPr lang="en-US" dirty="0" smtClean="0"/>
              <a:t> task pane, do the following: </a:t>
            </a:r>
          </a:p>
          <a:p>
            <a:pPr marL="685800" lvl="1" indent="-228600" eaLnBrk="1" fontAlgn="auto" hangingPunct="1">
              <a:spcBef>
                <a:spcPts val="0"/>
              </a:spcBef>
              <a:spcAft>
                <a:spcPts val="0"/>
              </a:spcAft>
              <a:buFont typeface="+mj-lt"/>
              <a:buAutoNum type="arabicPeriod"/>
              <a:defRPr/>
            </a:pPr>
            <a:r>
              <a:rPr lang="en-US" dirty="0" smtClean="0"/>
              <a:t>Click </a:t>
            </a:r>
            <a:r>
              <a:rPr lang="en-US" b="1" dirty="0" smtClean="0"/>
              <a:t>Add Effect</a:t>
            </a:r>
            <a:r>
              <a:rPr lang="en-US" dirty="0" smtClean="0"/>
              <a:t>, point to </a:t>
            </a:r>
            <a:r>
              <a:rPr lang="en-US" b="1" dirty="0" smtClean="0"/>
              <a:t>Entrance</a:t>
            </a:r>
            <a:r>
              <a:rPr lang="en-US" dirty="0" smtClean="0"/>
              <a:t>, and then click </a:t>
            </a:r>
            <a:r>
              <a:rPr lang="en-US" b="1" dirty="0" smtClean="0"/>
              <a:t>More</a:t>
            </a:r>
            <a:r>
              <a:rPr lang="en-US" dirty="0" smtClean="0"/>
              <a:t> </a:t>
            </a:r>
            <a:r>
              <a:rPr lang="en-US" b="1" dirty="0" smtClean="0"/>
              <a:t>Effects</a:t>
            </a:r>
            <a:r>
              <a:rPr lang="en-US" dirty="0" smtClean="0"/>
              <a:t>. In the </a:t>
            </a:r>
            <a:r>
              <a:rPr lang="en-US" b="1" dirty="0" smtClean="0"/>
              <a:t>Add Entrance Effect</a:t>
            </a:r>
            <a:r>
              <a:rPr lang="en-US" dirty="0" smtClean="0"/>
              <a:t> dialog box, under </a:t>
            </a:r>
            <a:r>
              <a:rPr lang="en-US" b="1" dirty="0" smtClean="0"/>
              <a:t>Basic</a:t>
            </a:r>
            <a:r>
              <a:rPr lang="en-US" dirty="0" smtClean="0"/>
              <a:t>, click </a:t>
            </a:r>
            <a:r>
              <a:rPr lang="en-US" b="1" dirty="0" smtClean="0"/>
              <a:t>Box</a:t>
            </a:r>
            <a:r>
              <a:rPr lang="en-US" dirty="0" smtClean="0"/>
              <a:t>, and then click </a:t>
            </a:r>
            <a:r>
              <a:rPr lang="en-US" b="1" dirty="0" smtClean="0"/>
              <a:t>OK.</a:t>
            </a:r>
          </a:p>
          <a:p>
            <a:pPr marL="685800" lvl="1" indent="-228600" eaLnBrk="1" fontAlgn="auto" hangingPunct="1">
              <a:spcBef>
                <a:spcPts val="0"/>
              </a:spcBef>
              <a:spcAft>
                <a:spcPts val="0"/>
              </a:spcAft>
              <a:buFont typeface="+mj-lt"/>
              <a:buAutoNum type="arabicPeriod"/>
              <a:defRPr/>
            </a:pPr>
            <a:r>
              <a:rPr lang="en-US" dirty="0" smtClean="0"/>
              <a:t>Under </a:t>
            </a:r>
            <a:r>
              <a:rPr lang="en-US" b="1" dirty="0" smtClean="0"/>
              <a:t>Modify: Box</a:t>
            </a:r>
            <a:r>
              <a:rPr lang="en-US" dirty="0" smtClean="0"/>
              <a:t>, in the </a:t>
            </a:r>
            <a:r>
              <a:rPr lang="en-US" b="1" dirty="0" smtClean="0"/>
              <a:t>Start</a:t>
            </a:r>
            <a:r>
              <a:rPr lang="en-US" dirty="0" smtClean="0"/>
              <a:t> list, select </a:t>
            </a:r>
            <a:r>
              <a:rPr lang="en-US" b="1" dirty="0" smtClean="0"/>
              <a:t>With Previous</a:t>
            </a:r>
            <a:r>
              <a:rPr lang="en-US" dirty="0" smtClean="0"/>
              <a:t>.</a:t>
            </a:r>
          </a:p>
          <a:p>
            <a:pPr marL="685800" lvl="1" indent="-228600" eaLnBrk="1" fontAlgn="auto" hangingPunct="1">
              <a:spcBef>
                <a:spcPts val="0"/>
              </a:spcBef>
              <a:spcAft>
                <a:spcPts val="0"/>
              </a:spcAft>
              <a:buFont typeface="+mj-lt"/>
              <a:buAutoNum type="arabicPeriod"/>
              <a:defRPr/>
            </a:pPr>
            <a:r>
              <a:rPr lang="en-US" dirty="0" smtClean="0"/>
              <a:t>Under </a:t>
            </a:r>
            <a:r>
              <a:rPr lang="en-US" b="1" dirty="0" smtClean="0"/>
              <a:t>Modify: Box</a:t>
            </a:r>
            <a:r>
              <a:rPr lang="en-US" dirty="0" smtClean="0"/>
              <a:t>, in the </a:t>
            </a:r>
            <a:r>
              <a:rPr lang="en-US" b="1" dirty="0" smtClean="0"/>
              <a:t>Direction</a:t>
            </a:r>
            <a:r>
              <a:rPr lang="en-US" dirty="0" smtClean="0"/>
              <a:t> list, select </a:t>
            </a:r>
            <a:r>
              <a:rPr lang="en-US" b="1" dirty="0" smtClean="0"/>
              <a:t>Out</a:t>
            </a:r>
            <a:r>
              <a:rPr lang="en-US" dirty="0" smtClean="0"/>
              <a:t>.</a:t>
            </a:r>
          </a:p>
          <a:p>
            <a:pPr marL="228600" indent="-228600" eaLnBrk="1" fontAlgn="auto" hangingPunct="1">
              <a:spcBef>
                <a:spcPts val="0"/>
              </a:spcBef>
              <a:spcAft>
                <a:spcPts val="0"/>
              </a:spcAft>
              <a:buFont typeface="+mj-lt"/>
              <a:buAutoNum type="arabicPeriod"/>
              <a:defRPr/>
            </a:pPr>
            <a:r>
              <a:rPr lang="en-US" dirty="0" smtClean="0"/>
              <a:t>Also in the </a:t>
            </a:r>
            <a:r>
              <a:rPr lang="en-US" b="1" dirty="0" smtClean="0"/>
              <a:t>Custom Animation </a:t>
            </a:r>
            <a:r>
              <a:rPr lang="en-US" dirty="0" smtClean="0"/>
              <a:t>task pane, select the fifth animation effect (box effect for the picture). Click the arrow to the right of the selected effect, and then click </a:t>
            </a:r>
            <a:r>
              <a:rPr lang="en-US" b="1" dirty="0" smtClean="0"/>
              <a:t>Timing</a:t>
            </a:r>
            <a:r>
              <a:rPr lang="en-US" dirty="0" smtClean="0"/>
              <a:t>. In the </a:t>
            </a:r>
            <a:r>
              <a:rPr lang="en-US" b="1" dirty="0" smtClean="0"/>
              <a:t>Fade </a:t>
            </a:r>
            <a:r>
              <a:rPr lang="en-US" dirty="0" smtClean="0"/>
              <a:t>dialog box, on the </a:t>
            </a:r>
            <a:r>
              <a:rPr lang="en-US" b="1" dirty="0" smtClean="0"/>
              <a:t>Timing</a:t>
            </a:r>
            <a:r>
              <a:rPr lang="en-US" dirty="0" smtClean="0"/>
              <a:t> tab, do the following:</a:t>
            </a:r>
          </a:p>
          <a:p>
            <a:pPr marL="685800" lvl="1" indent="-228600" eaLnBrk="1" fontAlgn="auto" hangingPunct="1">
              <a:spcBef>
                <a:spcPts val="0"/>
              </a:spcBef>
              <a:spcAft>
                <a:spcPts val="0"/>
              </a:spcAft>
              <a:buFont typeface="Arial" pitchFamily="34" charset="0"/>
              <a:buChar char="•"/>
              <a:defRPr/>
            </a:pPr>
            <a:r>
              <a:rPr lang="en-US" dirty="0" smtClean="0"/>
              <a:t>In the </a:t>
            </a:r>
            <a:r>
              <a:rPr lang="en-US" b="1" dirty="0" smtClean="0"/>
              <a:t>Delay</a:t>
            </a:r>
            <a:r>
              <a:rPr lang="en-US" dirty="0" smtClean="0"/>
              <a:t> box, enter </a:t>
            </a:r>
            <a:r>
              <a:rPr lang="en-US" b="1" dirty="0" smtClean="0"/>
              <a:t>1.3</a:t>
            </a:r>
            <a:r>
              <a:rPr lang="en-US" dirty="0" smtClean="0"/>
              <a:t>.</a:t>
            </a:r>
          </a:p>
          <a:p>
            <a:pPr marL="685800" lvl="1" indent="-228600" eaLnBrk="1" fontAlgn="auto" hangingPunct="1">
              <a:spcBef>
                <a:spcPts val="0"/>
              </a:spcBef>
              <a:spcAft>
                <a:spcPts val="0"/>
              </a:spcAft>
              <a:buFont typeface="Arial" pitchFamily="34" charset="0"/>
              <a:buChar char="•"/>
              <a:defRPr/>
            </a:pPr>
            <a:r>
              <a:rPr lang="en-US" dirty="0" smtClean="0"/>
              <a:t>In the </a:t>
            </a:r>
            <a:r>
              <a:rPr lang="en-US" b="1" dirty="0" smtClean="0"/>
              <a:t>Speed</a:t>
            </a:r>
            <a:r>
              <a:rPr lang="en-US" dirty="0" smtClean="0"/>
              <a:t> box, enter </a:t>
            </a:r>
            <a:r>
              <a:rPr lang="en-US" b="1" dirty="0" smtClean="0"/>
              <a:t>0.7 seconds</a:t>
            </a:r>
            <a:r>
              <a:rPr lang="en-US" dirty="0" smtClean="0"/>
              <a:t>, and then click </a:t>
            </a:r>
            <a:r>
              <a:rPr lang="en-US" b="1" dirty="0" smtClean="0"/>
              <a:t>OK</a:t>
            </a:r>
            <a:r>
              <a:rPr lang="en-US" dirty="0" smtClean="0"/>
              <a:t>.</a:t>
            </a:r>
          </a:p>
          <a:p>
            <a:pPr marL="228600" indent="-228600" eaLnBrk="1" fontAlgn="auto" hangingPunct="1">
              <a:spcBef>
                <a:spcPts val="0"/>
              </a:spcBef>
              <a:spcAft>
                <a:spcPts val="0"/>
              </a:spcAft>
              <a:buFont typeface="+mj-lt"/>
              <a:buAutoNum type="arabicPeriod"/>
              <a:defRPr/>
            </a:pPr>
            <a:r>
              <a:rPr lang="en-US" dirty="0" smtClean="0"/>
              <a:t>Press and hold CTRL, and then select the four rectangles on the slide. In the </a:t>
            </a:r>
            <a:r>
              <a:rPr lang="en-US" b="1" dirty="0" smtClean="0"/>
              <a:t>Custom</a:t>
            </a:r>
            <a:r>
              <a:rPr lang="en-US" dirty="0" smtClean="0"/>
              <a:t> </a:t>
            </a:r>
            <a:r>
              <a:rPr lang="en-US" b="1" dirty="0" smtClean="0"/>
              <a:t>Animation</a:t>
            </a:r>
            <a:r>
              <a:rPr lang="en-US" dirty="0" smtClean="0"/>
              <a:t> task pane, do the following:</a:t>
            </a:r>
          </a:p>
          <a:p>
            <a:pPr marL="685800" lvl="1" indent="-228600" eaLnBrk="1" fontAlgn="auto" hangingPunct="1">
              <a:spcBef>
                <a:spcPts val="0"/>
              </a:spcBef>
              <a:spcAft>
                <a:spcPts val="0"/>
              </a:spcAft>
              <a:buFont typeface="+mj-lt"/>
              <a:buAutoNum type="arabicPeriod"/>
              <a:defRPr/>
            </a:pPr>
            <a:r>
              <a:rPr lang="en-US" dirty="0" smtClean="0"/>
              <a:t>Click </a:t>
            </a:r>
            <a:r>
              <a:rPr lang="en-US" b="1" dirty="0" smtClean="0"/>
              <a:t>Add Effect</a:t>
            </a:r>
            <a:r>
              <a:rPr lang="en-US" dirty="0" smtClean="0"/>
              <a:t>, point to </a:t>
            </a:r>
            <a:r>
              <a:rPr lang="en-US" b="1" dirty="0" smtClean="0"/>
              <a:t>Exit</a:t>
            </a:r>
            <a:r>
              <a:rPr lang="en-US" dirty="0" smtClean="0"/>
              <a:t>, and then click </a:t>
            </a:r>
            <a:r>
              <a:rPr lang="en-US" b="1" dirty="0" smtClean="0"/>
              <a:t>More</a:t>
            </a:r>
            <a:r>
              <a:rPr lang="en-US" dirty="0" smtClean="0"/>
              <a:t> </a:t>
            </a:r>
            <a:r>
              <a:rPr lang="en-US" b="1" dirty="0" smtClean="0"/>
              <a:t>Effects</a:t>
            </a:r>
            <a:r>
              <a:rPr lang="en-US" dirty="0" smtClean="0"/>
              <a:t>. In the </a:t>
            </a:r>
            <a:r>
              <a:rPr lang="en-US" b="1" dirty="0" smtClean="0"/>
              <a:t>Add Exit Effect </a:t>
            </a:r>
            <a:r>
              <a:rPr lang="en-US" dirty="0" smtClean="0"/>
              <a:t>dialog box,</a:t>
            </a:r>
            <a:r>
              <a:rPr lang="en-US" b="1" dirty="0" smtClean="0"/>
              <a:t> </a:t>
            </a:r>
            <a:r>
              <a:rPr lang="en-US" dirty="0" smtClean="0"/>
              <a:t>under </a:t>
            </a:r>
            <a:r>
              <a:rPr lang="en-US" b="1" dirty="0" smtClean="0"/>
              <a:t>Basic</a:t>
            </a:r>
            <a:r>
              <a:rPr lang="en-US" dirty="0" smtClean="0"/>
              <a:t>, click </a:t>
            </a:r>
            <a:r>
              <a:rPr lang="en-US" b="1" dirty="0" smtClean="0"/>
              <a:t>Fly Out</a:t>
            </a:r>
            <a:r>
              <a:rPr lang="en-US" dirty="0" smtClean="0"/>
              <a:t>, and then click </a:t>
            </a:r>
            <a:r>
              <a:rPr lang="en-US" b="1" dirty="0" smtClean="0"/>
              <a:t>OK</a:t>
            </a:r>
            <a:r>
              <a:rPr lang="en-US" dirty="0" smtClean="0"/>
              <a:t>.</a:t>
            </a:r>
          </a:p>
          <a:p>
            <a:pPr marL="685800" lvl="1" indent="-228600" eaLnBrk="1" fontAlgn="auto" hangingPunct="1">
              <a:spcBef>
                <a:spcPts val="0"/>
              </a:spcBef>
              <a:spcAft>
                <a:spcPts val="0"/>
              </a:spcAft>
              <a:buFont typeface="+mj-lt"/>
              <a:buAutoNum type="arabicPeriod"/>
              <a:defRPr/>
            </a:pPr>
            <a:r>
              <a:rPr lang="en-US" dirty="0" smtClean="0"/>
              <a:t>Under </a:t>
            </a:r>
            <a:r>
              <a:rPr lang="en-US" b="1" dirty="0" smtClean="0"/>
              <a:t>Modify: Fly Out</a:t>
            </a:r>
            <a:r>
              <a:rPr lang="en-US" dirty="0" smtClean="0"/>
              <a:t>, in the </a:t>
            </a:r>
            <a:r>
              <a:rPr lang="en-US" b="1" dirty="0" smtClean="0"/>
              <a:t>Start </a:t>
            </a:r>
            <a:r>
              <a:rPr lang="en-US" dirty="0" smtClean="0"/>
              <a:t>list, select </a:t>
            </a:r>
            <a:r>
              <a:rPr lang="en-US" b="1" dirty="0" smtClean="0"/>
              <a:t>With Previous</a:t>
            </a:r>
            <a:r>
              <a:rPr lang="en-US" dirty="0" smtClean="0"/>
              <a:t>.</a:t>
            </a:r>
          </a:p>
          <a:p>
            <a:pPr marL="685800" lvl="1" indent="-228600" eaLnBrk="1" fontAlgn="auto" hangingPunct="1">
              <a:spcBef>
                <a:spcPts val="0"/>
              </a:spcBef>
              <a:spcAft>
                <a:spcPts val="0"/>
              </a:spcAft>
              <a:buFont typeface="+mj-lt"/>
              <a:buAutoNum type="arabicPeriod"/>
              <a:defRPr/>
            </a:pPr>
            <a:r>
              <a:rPr lang="en-US" dirty="0" smtClean="0"/>
              <a:t>Under </a:t>
            </a:r>
            <a:r>
              <a:rPr lang="en-US" b="1" dirty="0" smtClean="0"/>
              <a:t>Modify: Fly Out</a:t>
            </a:r>
            <a:r>
              <a:rPr lang="en-US" dirty="0" smtClean="0"/>
              <a:t>, in the </a:t>
            </a:r>
            <a:r>
              <a:rPr lang="en-US" b="1" dirty="0" smtClean="0"/>
              <a:t>Speed </a:t>
            </a:r>
            <a:r>
              <a:rPr lang="en-US" dirty="0" smtClean="0"/>
              <a:t>box, select </a:t>
            </a:r>
            <a:r>
              <a:rPr lang="en-US" b="1" dirty="0" smtClean="0"/>
              <a:t>Medium</a:t>
            </a:r>
            <a:r>
              <a:rPr lang="en-US" dirty="0" smtClean="0"/>
              <a:t>. </a:t>
            </a:r>
            <a:endParaRPr lang="en-US" i="1" dirty="0" smtClean="0"/>
          </a:p>
          <a:p>
            <a:pPr marL="228600" indent="-228600" eaLnBrk="1" fontAlgn="auto" hangingPunct="1">
              <a:spcBef>
                <a:spcPts val="0"/>
              </a:spcBef>
              <a:spcAft>
                <a:spcPts val="0"/>
              </a:spcAft>
              <a:buFont typeface="+mj-lt"/>
              <a:buAutoNum type="arabicPeriod"/>
              <a:defRPr/>
            </a:pPr>
            <a:r>
              <a:rPr lang="en-US" dirty="0" smtClean="0"/>
              <a:t>Also in the </a:t>
            </a:r>
            <a:r>
              <a:rPr lang="en-US" b="1" dirty="0" smtClean="0"/>
              <a:t>Custom Animation </a:t>
            </a:r>
            <a:r>
              <a:rPr lang="en-US" dirty="0" smtClean="0"/>
              <a:t>task pane, with all four fly-out effects still selected, click the arrow to the right of the last fly-out effect, and then click </a:t>
            </a:r>
            <a:r>
              <a:rPr lang="en-US" b="1" dirty="0" smtClean="0"/>
              <a:t>Timing</a:t>
            </a:r>
            <a:r>
              <a:rPr lang="en-US" dirty="0" smtClean="0"/>
              <a:t>. In the </a:t>
            </a:r>
            <a:r>
              <a:rPr lang="en-US" b="1" dirty="0" smtClean="0"/>
              <a:t>Fly Out </a:t>
            </a:r>
            <a:r>
              <a:rPr lang="en-US" dirty="0" smtClean="0"/>
              <a:t>dialog box, on the </a:t>
            </a:r>
            <a:r>
              <a:rPr lang="en-US" b="1" dirty="0" smtClean="0"/>
              <a:t>Timing</a:t>
            </a:r>
            <a:r>
              <a:rPr lang="en-US" dirty="0" smtClean="0"/>
              <a:t> tab, in the </a:t>
            </a:r>
            <a:r>
              <a:rPr lang="en-US" b="1" dirty="0" smtClean="0"/>
              <a:t>Delay</a:t>
            </a:r>
            <a:r>
              <a:rPr lang="en-US" dirty="0" smtClean="0"/>
              <a:t> box, enter </a:t>
            </a:r>
            <a:r>
              <a:rPr lang="en-US" b="1" dirty="0" smtClean="0"/>
              <a:t>0</a:t>
            </a:r>
            <a:r>
              <a:rPr lang="en-US" dirty="0" smtClean="0"/>
              <a:t>, and then click </a:t>
            </a:r>
            <a:r>
              <a:rPr lang="en-US" b="1" dirty="0" smtClean="0"/>
              <a:t>OK</a:t>
            </a:r>
            <a:r>
              <a:rPr lang="en-US" dirty="0" smtClean="0"/>
              <a:t>.</a:t>
            </a:r>
          </a:p>
          <a:p>
            <a:pPr marL="228600" indent="-228600" eaLnBrk="1" fontAlgn="auto" hangingPunct="1">
              <a:spcBef>
                <a:spcPts val="0"/>
              </a:spcBef>
              <a:spcAft>
                <a:spcPts val="0"/>
              </a:spcAft>
              <a:buFont typeface="+mj-lt"/>
              <a:buAutoNum type="arabicPeriod"/>
              <a:defRPr/>
            </a:pPr>
            <a:r>
              <a:rPr lang="en-US" dirty="0" smtClean="0"/>
              <a:t>Also in the Custom Animation task pane, select the sixth animation effect (first fly-out effect). Under </a:t>
            </a:r>
            <a:r>
              <a:rPr lang="en-US" b="1" dirty="0" smtClean="0"/>
              <a:t>Modify: Fly Out</a:t>
            </a:r>
            <a:r>
              <a:rPr lang="en-US" dirty="0" smtClean="0"/>
              <a:t>, in the </a:t>
            </a:r>
            <a:r>
              <a:rPr lang="en-US" b="1" dirty="0" smtClean="0"/>
              <a:t>Start </a:t>
            </a:r>
            <a:r>
              <a:rPr lang="en-US" dirty="0" smtClean="0"/>
              <a:t>list, select </a:t>
            </a:r>
            <a:r>
              <a:rPr lang="en-US" b="1" dirty="0" smtClean="0"/>
              <a:t>On Click</a:t>
            </a:r>
            <a:r>
              <a:rPr lang="en-US" dirty="0" smtClean="0"/>
              <a:t>.</a:t>
            </a:r>
          </a:p>
          <a:p>
            <a:pPr marL="228600" indent="-228600" eaLnBrk="1" fontAlgn="auto" hangingPunct="1">
              <a:spcBef>
                <a:spcPts val="0"/>
              </a:spcBef>
              <a:spcAft>
                <a:spcPts val="0"/>
              </a:spcAft>
              <a:buFont typeface="+mj-lt"/>
              <a:buAutoNum type="arabicPeriod"/>
              <a:defRPr/>
            </a:pPr>
            <a:r>
              <a:rPr lang="en-US" dirty="0" smtClean="0"/>
              <a:t>On the slide, select the top horizontal rectangle. In the </a:t>
            </a:r>
            <a:r>
              <a:rPr lang="en-US" b="1" dirty="0" smtClean="0"/>
              <a:t>Custom</a:t>
            </a:r>
            <a:r>
              <a:rPr lang="en-US" dirty="0" smtClean="0"/>
              <a:t> </a:t>
            </a:r>
            <a:r>
              <a:rPr lang="en-US" b="1" dirty="0" smtClean="0"/>
              <a:t>Animation</a:t>
            </a:r>
            <a:r>
              <a:rPr lang="en-US" dirty="0" smtClean="0"/>
              <a:t> task pane, select the highlighted fly-out effect. Under </a:t>
            </a:r>
            <a:r>
              <a:rPr lang="en-US" b="1" dirty="0" smtClean="0"/>
              <a:t>Modify: Fly Out</a:t>
            </a:r>
            <a:r>
              <a:rPr lang="en-US" dirty="0" smtClean="0"/>
              <a:t>, in the </a:t>
            </a:r>
            <a:r>
              <a:rPr lang="en-US" b="1" dirty="0" smtClean="0"/>
              <a:t>Direction </a:t>
            </a:r>
            <a:r>
              <a:rPr lang="en-US" dirty="0" smtClean="0"/>
              <a:t>list, select </a:t>
            </a:r>
            <a:r>
              <a:rPr lang="en-US" b="1" dirty="0" smtClean="0"/>
              <a:t>To Bottom</a:t>
            </a:r>
            <a:r>
              <a:rPr lang="en-US" dirty="0" smtClean="0"/>
              <a:t>.</a:t>
            </a:r>
          </a:p>
          <a:p>
            <a:pPr marL="228600" indent="-228600" eaLnBrk="1" fontAlgn="auto" hangingPunct="1">
              <a:spcBef>
                <a:spcPts val="0"/>
              </a:spcBef>
              <a:spcAft>
                <a:spcPts val="0"/>
              </a:spcAft>
              <a:buFont typeface="+mj-lt"/>
              <a:buAutoNum type="arabicPeriod"/>
              <a:defRPr/>
            </a:pPr>
            <a:r>
              <a:rPr lang="en-US" dirty="0" smtClean="0"/>
              <a:t>On the slide, select the bottom horizontal rectangle. In the </a:t>
            </a:r>
            <a:r>
              <a:rPr lang="en-US" b="1" dirty="0" smtClean="0"/>
              <a:t>Custom</a:t>
            </a:r>
            <a:r>
              <a:rPr lang="en-US" dirty="0" smtClean="0"/>
              <a:t> </a:t>
            </a:r>
            <a:r>
              <a:rPr lang="en-US" b="1" dirty="0" smtClean="0"/>
              <a:t>Animation</a:t>
            </a:r>
            <a:r>
              <a:rPr lang="en-US" dirty="0" smtClean="0"/>
              <a:t> task pane, select the highlighted fly-out effect. Under </a:t>
            </a:r>
            <a:r>
              <a:rPr lang="en-US" b="1" dirty="0" smtClean="0"/>
              <a:t>Modify: Fly Out</a:t>
            </a:r>
            <a:r>
              <a:rPr lang="en-US" dirty="0" smtClean="0"/>
              <a:t>, in the </a:t>
            </a:r>
            <a:r>
              <a:rPr lang="en-US" b="1" dirty="0" smtClean="0"/>
              <a:t>Direction </a:t>
            </a:r>
            <a:r>
              <a:rPr lang="en-US" dirty="0" smtClean="0"/>
              <a:t>list, select </a:t>
            </a:r>
            <a:r>
              <a:rPr lang="en-US" b="1" dirty="0" smtClean="0"/>
              <a:t>To Top</a:t>
            </a:r>
            <a:r>
              <a:rPr lang="en-US" dirty="0" smtClean="0"/>
              <a:t>.</a:t>
            </a:r>
          </a:p>
          <a:p>
            <a:pPr marL="228600" indent="-228600" eaLnBrk="1" fontAlgn="auto" hangingPunct="1">
              <a:spcBef>
                <a:spcPts val="0"/>
              </a:spcBef>
              <a:spcAft>
                <a:spcPts val="0"/>
              </a:spcAft>
              <a:buFont typeface="+mj-lt"/>
              <a:buAutoNum type="arabicPeriod"/>
              <a:defRPr/>
            </a:pPr>
            <a:r>
              <a:rPr lang="en-US" dirty="0" smtClean="0"/>
              <a:t>On the slide, select the left vertical rectangle. In the </a:t>
            </a:r>
            <a:r>
              <a:rPr lang="en-US" b="1" dirty="0" smtClean="0"/>
              <a:t>Custom</a:t>
            </a:r>
            <a:r>
              <a:rPr lang="en-US" dirty="0" smtClean="0"/>
              <a:t> </a:t>
            </a:r>
            <a:r>
              <a:rPr lang="en-US" b="1" dirty="0" smtClean="0"/>
              <a:t>Animation</a:t>
            </a:r>
            <a:r>
              <a:rPr lang="en-US" dirty="0" smtClean="0"/>
              <a:t> task pane, select the highlighted fly-out effect. Under </a:t>
            </a:r>
            <a:r>
              <a:rPr lang="en-US" b="1" dirty="0" smtClean="0"/>
              <a:t>Modify: Fly Out</a:t>
            </a:r>
            <a:r>
              <a:rPr lang="en-US" dirty="0" smtClean="0"/>
              <a:t>, in the </a:t>
            </a:r>
            <a:r>
              <a:rPr lang="en-US" b="1" dirty="0" smtClean="0"/>
              <a:t>Direction </a:t>
            </a:r>
            <a:r>
              <a:rPr lang="en-US" dirty="0" smtClean="0"/>
              <a:t>list, select </a:t>
            </a:r>
            <a:r>
              <a:rPr lang="en-US" b="1" dirty="0" smtClean="0"/>
              <a:t>To Right</a:t>
            </a:r>
            <a:r>
              <a:rPr lang="en-US" dirty="0" smtClean="0"/>
              <a:t>.</a:t>
            </a:r>
          </a:p>
          <a:p>
            <a:pPr marL="228600" indent="-228600" eaLnBrk="1" fontAlgn="auto" hangingPunct="1">
              <a:spcBef>
                <a:spcPts val="0"/>
              </a:spcBef>
              <a:spcAft>
                <a:spcPts val="0"/>
              </a:spcAft>
              <a:buFont typeface="+mj-lt"/>
              <a:buAutoNum type="arabicPeriod"/>
              <a:defRPr/>
            </a:pPr>
            <a:r>
              <a:rPr lang="en-US" dirty="0" smtClean="0"/>
              <a:t>On the slide, select the right vertical rectangle. In the </a:t>
            </a:r>
            <a:r>
              <a:rPr lang="en-US" b="1" dirty="0" smtClean="0"/>
              <a:t>Custom</a:t>
            </a:r>
            <a:r>
              <a:rPr lang="en-US" dirty="0" smtClean="0"/>
              <a:t> </a:t>
            </a:r>
            <a:r>
              <a:rPr lang="en-US" b="1" dirty="0" smtClean="0"/>
              <a:t>Animation</a:t>
            </a:r>
            <a:r>
              <a:rPr lang="en-US" dirty="0" smtClean="0"/>
              <a:t> task pane, select the highlighted fly-out effect. Under </a:t>
            </a:r>
            <a:r>
              <a:rPr lang="en-US" b="1" dirty="0" smtClean="0"/>
              <a:t>Modify: Fly Out</a:t>
            </a:r>
            <a:r>
              <a:rPr lang="en-US" dirty="0" smtClean="0"/>
              <a:t>, in the </a:t>
            </a:r>
            <a:r>
              <a:rPr lang="en-US" b="1" dirty="0" smtClean="0"/>
              <a:t>Direction </a:t>
            </a:r>
            <a:r>
              <a:rPr lang="en-US" dirty="0" smtClean="0"/>
              <a:t>list, select </a:t>
            </a:r>
            <a:r>
              <a:rPr lang="en-US" b="1" dirty="0" smtClean="0"/>
              <a:t>To Left</a:t>
            </a:r>
            <a:r>
              <a:rPr lang="en-US" dirty="0" smtClean="0"/>
              <a:t>.</a:t>
            </a:r>
          </a:p>
          <a:p>
            <a:pPr marL="228600" indent="-228600" eaLnBrk="1" fontAlgn="auto" hangingPunct="1">
              <a:spcBef>
                <a:spcPts val="0"/>
              </a:spcBef>
              <a:spcAft>
                <a:spcPts val="0"/>
              </a:spcAft>
              <a:buFont typeface="+mj-lt"/>
              <a:buAutoNum type="arabicPeriod"/>
              <a:defRPr/>
            </a:pPr>
            <a:r>
              <a:rPr lang="en-US" dirty="0" smtClean="0"/>
              <a:t>On the slide, select the picture. In the </a:t>
            </a:r>
            <a:r>
              <a:rPr lang="en-US" b="1" dirty="0" smtClean="0"/>
              <a:t>Custom</a:t>
            </a:r>
            <a:r>
              <a:rPr lang="en-US" dirty="0" smtClean="0"/>
              <a:t> </a:t>
            </a:r>
            <a:r>
              <a:rPr lang="en-US" b="1" dirty="0" smtClean="0"/>
              <a:t>Animation</a:t>
            </a:r>
            <a:r>
              <a:rPr lang="en-US" dirty="0" smtClean="0"/>
              <a:t> task pane, do the following:</a:t>
            </a:r>
          </a:p>
          <a:p>
            <a:pPr marL="685800" lvl="1" indent="-228600" eaLnBrk="1" fontAlgn="auto" hangingPunct="1">
              <a:spcBef>
                <a:spcPts val="0"/>
              </a:spcBef>
              <a:spcAft>
                <a:spcPts val="0"/>
              </a:spcAft>
              <a:buFont typeface="+mj-lt"/>
              <a:buAutoNum type="arabicPeriod"/>
              <a:defRPr/>
            </a:pPr>
            <a:r>
              <a:rPr lang="en-US" dirty="0" smtClean="0"/>
              <a:t>Click </a:t>
            </a:r>
            <a:r>
              <a:rPr lang="en-US" b="1" dirty="0" smtClean="0"/>
              <a:t>Add Effect</a:t>
            </a:r>
            <a:r>
              <a:rPr lang="en-US" dirty="0" smtClean="0"/>
              <a:t>, point to </a:t>
            </a:r>
            <a:r>
              <a:rPr lang="en-US" b="1" dirty="0" smtClean="0"/>
              <a:t>Exit</a:t>
            </a:r>
            <a:r>
              <a:rPr lang="en-US" dirty="0" smtClean="0"/>
              <a:t>, and then click </a:t>
            </a:r>
            <a:r>
              <a:rPr lang="en-US" b="1" dirty="0" smtClean="0"/>
              <a:t>More</a:t>
            </a:r>
            <a:r>
              <a:rPr lang="en-US" dirty="0" smtClean="0"/>
              <a:t> </a:t>
            </a:r>
            <a:r>
              <a:rPr lang="en-US" b="1" dirty="0" smtClean="0"/>
              <a:t>Effects</a:t>
            </a:r>
            <a:r>
              <a:rPr lang="en-US" dirty="0" smtClean="0"/>
              <a:t>. In the </a:t>
            </a:r>
            <a:r>
              <a:rPr lang="en-US" b="1" dirty="0" smtClean="0"/>
              <a:t>Add Exit Effect</a:t>
            </a:r>
            <a:r>
              <a:rPr lang="en-US" dirty="0" smtClean="0"/>
              <a:t> dialog box, under </a:t>
            </a:r>
            <a:r>
              <a:rPr lang="en-US" b="1" dirty="0" smtClean="0"/>
              <a:t>Basic</a:t>
            </a:r>
            <a:r>
              <a:rPr lang="en-US" dirty="0" smtClean="0"/>
              <a:t>, click </a:t>
            </a:r>
            <a:r>
              <a:rPr lang="en-US" b="1" dirty="0" smtClean="0"/>
              <a:t>Box</a:t>
            </a:r>
            <a:r>
              <a:rPr lang="en-US" dirty="0" smtClean="0"/>
              <a:t>, and then click </a:t>
            </a:r>
            <a:r>
              <a:rPr lang="en-US" b="1" dirty="0" smtClean="0"/>
              <a:t>OK</a:t>
            </a:r>
            <a:r>
              <a:rPr lang="en-US" dirty="0" smtClean="0"/>
              <a:t>.</a:t>
            </a:r>
          </a:p>
          <a:p>
            <a:pPr marL="685800" lvl="1" indent="-228600" eaLnBrk="1" fontAlgn="auto" hangingPunct="1">
              <a:spcBef>
                <a:spcPts val="0"/>
              </a:spcBef>
              <a:spcAft>
                <a:spcPts val="0"/>
              </a:spcAft>
              <a:buFont typeface="+mj-lt"/>
              <a:buAutoNum type="arabicPeriod"/>
              <a:defRPr/>
            </a:pPr>
            <a:r>
              <a:rPr lang="en-US" dirty="0" smtClean="0"/>
              <a:t>Under </a:t>
            </a:r>
            <a:r>
              <a:rPr lang="en-US" b="1" dirty="0" smtClean="0"/>
              <a:t>Modify: Box</a:t>
            </a:r>
            <a:r>
              <a:rPr lang="en-US" dirty="0" smtClean="0"/>
              <a:t>, in the </a:t>
            </a:r>
            <a:r>
              <a:rPr lang="en-US" b="1" dirty="0" smtClean="0"/>
              <a:t>Start </a:t>
            </a:r>
            <a:r>
              <a:rPr lang="en-US" dirty="0" smtClean="0"/>
              <a:t>list, select </a:t>
            </a:r>
            <a:r>
              <a:rPr lang="en-US" b="1" dirty="0" smtClean="0"/>
              <a:t>With Previous</a:t>
            </a:r>
            <a:r>
              <a:rPr lang="en-US" dirty="0" smtClean="0"/>
              <a:t>.</a:t>
            </a:r>
            <a:endParaRPr lang="en-US" b="1" dirty="0" smtClean="0"/>
          </a:p>
          <a:p>
            <a:pPr marL="685800" lvl="1" indent="-228600" eaLnBrk="1" fontAlgn="auto" hangingPunct="1">
              <a:spcBef>
                <a:spcPts val="0"/>
              </a:spcBef>
              <a:spcAft>
                <a:spcPts val="0"/>
              </a:spcAft>
              <a:buFont typeface="+mj-lt"/>
              <a:buAutoNum type="arabicPeriod"/>
              <a:defRPr/>
            </a:pPr>
            <a:r>
              <a:rPr lang="en-US" dirty="0" smtClean="0"/>
              <a:t>Under </a:t>
            </a:r>
            <a:r>
              <a:rPr lang="en-US" b="1" dirty="0" smtClean="0"/>
              <a:t>Modify: Box</a:t>
            </a:r>
            <a:r>
              <a:rPr lang="en-US" dirty="0" smtClean="0"/>
              <a:t>, in the </a:t>
            </a:r>
            <a:r>
              <a:rPr lang="en-US" b="1" dirty="0" smtClean="0"/>
              <a:t>Direction </a:t>
            </a:r>
            <a:r>
              <a:rPr lang="en-US" dirty="0" smtClean="0"/>
              <a:t>list, select </a:t>
            </a:r>
            <a:r>
              <a:rPr lang="en-US" b="1" dirty="0" smtClean="0"/>
              <a:t>In</a:t>
            </a:r>
            <a:r>
              <a:rPr lang="en-US" dirty="0" smtClean="0"/>
              <a:t>.</a:t>
            </a:r>
            <a:endParaRPr lang="en-US" i="1" dirty="0" smtClean="0"/>
          </a:p>
          <a:p>
            <a:pPr marL="228600" indent="-228600" eaLnBrk="1" fontAlgn="auto" hangingPunct="1">
              <a:spcBef>
                <a:spcPts val="0"/>
              </a:spcBef>
              <a:spcAft>
                <a:spcPts val="0"/>
              </a:spcAft>
              <a:buFont typeface="+mj-lt"/>
              <a:buAutoNum type="arabicPeriod"/>
              <a:defRPr/>
            </a:pPr>
            <a:r>
              <a:rPr lang="en-US" dirty="0" smtClean="0"/>
              <a:t>Click the arrow to the right of the ninth animation effect (box effect for the picture), and then click </a:t>
            </a:r>
            <a:r>
              <a:rPr lang="en-US" b="1" dirty="0" smtClean="0"/>
              <a:t>Timing</a:t>
            </a:r>
            <a:r>
              <a:rPr lang="en-US" dirty="0" smtClean="0"/>
              <a:t>. In the </a:t>
            </a:r>
            <a:r>
              <a:rPr lang="en-US" b="1" dirty="0" smtClean="0"/>
              <a:t>Box</a:t>
            </a:r>
            <a:r>
              <a:rPr lang="en-US" dirty="0" smtClean="0"/>
              <a:t> dialog box, on the </a:t>
            </a:r>
            <a:r>
              <a:rPr lang="en-US" b="1" dirty="0" smtClean="0"/>
              <a:t>Timing</a:t>
            </a:r>
            <a:r>
              <a:rPr lang="en-US" dirty="0" smtClean="0"/>
              <a:t> tab, do the following:</a:t>
            </a:r>
          </a:p>
          <a:p>
            <a:pPr marL="685800" lvl="1" indent="-228600" eaLnBrk="1" fontAlgn="auto" hangingPunct="1">
              <a:spcBef>
                <a:spcPts val="0"/>
              </a:spcBef>
              <a:spcAft>
                <a:spcPts val="0"/>
              </a:spcAft>
              <a:buFont typeface="Arial" pitchFamily="34" charset="0"/>
              <a:buChar char="•"/>
              <a:defRPr/>
            </a:pPr>
            <a:r>
              <a:rPr lang="en-US" dirty="0" smtClean="0"/>
              <a:t>In the </a:t>
            </a:r>
            <a:r>
              <a:rPr lang="en-US" b="1" dirty="0" smtClean="0"/>
              <a:t>Delay</a:t>
            </a:r>
            <a:r>
              <a:rPr lang="en-US" dirty="0" smtClean="0"/>
              <a:t> box, enter </a:t>
            </a:r>
            <a:r>
              <a:rPr lang="en-US" b="1" dirty="0" smtClean="0"/>
              <a:t>0</a:t>
            </a:r>
            <a:r>
              <a:rPr lang="en-US" dirty="0" smtClean="0"/>
              <a:t>.</a:t>
            </a:r>
          </a:p>
          <a:p>
            <a:pPr marL="685800" lvl="1" indent="-228600" eaLnBrk="1" fontAlgn="auto" hangingPunct="1">
              <a:spcBef>
                <a:spcPts val="0"/>
              </a:spcBef>
              <a:spcAft>
                <a:spcPts val="0"/>
              </a:spcAft>
              <a:buFont typeface="Arial" pitchFamily="34" charset="0"/>
              <a:buChar char="•"/>
              <a:defRPr/>
            </a:pPr>
            <a:r>
              <a:rPr lang="en-US" dirty="0" smtClean="0"/>
              <a:t>In the </a:t>
            </a:r>
            <a:r>
              <a:rPr lang="en-US" b="1" dirty="0" smtClean="0"/>
              <a:t>Speed</a:t>
            </a:r>
            <a:r>
              <a:rPr lang="en-US" dirty="0" smtClean="0"/>
              <a:t> box, enter </a:t>
            </a:r>
            <a:r>
              <a:rPr lang="en-US" b="1" dirty="0" smtClean="0"/>
              <a:t>0.7 seconds</a:t>
            </a:r>
            <a:r>
              <a:rPr lang="en-US" dirty="0" smtClean="0"/>
              <a:t>, and then click </a:t>
            </a:r>
            <a:r>
              <a:rPr lang="en-US" b="1" dirty="0" smtClean="0"/>
              <a:t>OK</a:t>
            </a:r>
            <a:r>
              <a:rPr lang="en-US" dirty="0" smtClean="0"/>
              <a:t>.</a:t>
            </a:r>
            <a:endParaRPr lang="en-US" i="1" dirty="0" smtClean="0"/>
          </a:p>
          <a:p>
            <a:pPr eaLnBrk="1" fontAlgn="auto" hangingPunct="1">
              <a:spcBef>
                <a:spcPts val="0"/>
              </a:spcBef>
              <a:spcAft>
                <a:spcPts val="0"/>
              </a:spcAft>
              <a:defRPr/>
            </a:pPr>
            <a:endParaRPr lang="en-US" dirty="0" smtClean="0"/>
          </a:p>
          <a:p>
            <a:pPr eaLnBrk="1" fontAlgn="auto" hangingPunct="1">
              <a:spcBef>
                <a:spcPts val="0"/>
              </a:spcBef>
              <a:spcAft>
                <a:spcPts val="0"/>
              </a:spcAft>
              <a:defRPr/>
            </a:pPr>
            <a:endParaRPr lang="en-US" dirty="0" smtClean="0"/>
          </a:p>
          <a:p>
            <a:pPr eaLnBrk="1" fontAlgn="auto" hangingPunct="1">
              <a:spcBef>
                <a:spcPts val="0"/>
              </a:spcBef>
              <a:spcAft>
                <a:spcPts val="0"/>
              </a:spcAft>
              <a:defRPr/>
            </a:pPr>
            <a:r>
              <a:rPr lang="en-US" dirty="0" smtClean="0"/>
              <a:t>To reproduce the background effects on this slide, do the following:</a:t>
            </a:r>
          </a:p>
          <a:p>
            <a:pPr marL="228600" indent="-228600" eaLnBrk="1" fontAlgn="auto" hangingPunct="1">
              <a:spcBef>
                <a:spcPts val="0"/>
              </a:spcBef>
              <a:spcAft>
                <a:spcPts val="0"/>
              </a:spcAft>
              <a:buFont typeface="+mj-lt"/>
              <a:buAutoNum type="arabicPeriod"/>
              <a:defRPr/>
            </a:pPr>
            <a:r>
              <a:rPr lang="en-US" dirty="0" smtClean="0"/>
              <a:t>Right-click the slide background area, and then click </a:t>
            </a:r>
            <a:r>
              <a:rPr lang="en-US" b="1" dirty="0" smtClean="0"/>
              <a:t>Format Background</a:t>
            </a:r>
            <a:r>
              <a:rPr lang="en-US" dirty="0" smtClean="0"/>
              <a:t>. In the </a:t>
            </a:r>
            <a:r>
              <a:rPr lang="en-US" b="1" dirty="0" smtClean="0"/>
              <a:t>Format Background </a:t>
            </a:r>
            <a:r>
              <a:rPr lang="en-US" dirty="0" smtClean="0"/>
              <a:t>dialog box, click </a:t>
            </a:r>
            <a:r>
              <a:rPr lang="en-US" b="1" dirty="0" smtClean="0"/>
              <a:t>Fill</a:t>
            </a:r>
            <a:r>
              <a:rPr lang="en-US" dirty="0" smtClean="0"/>
              <a:t> in the left pane, select </a:t>
            </a:r>
            <a:r>
              <a:rPr lang="en-US" b="1" dirty="0" smtClean="0"/>
              <a:t>Gradient fill</a:t>
            </a:r>
            <a:r>
              <a:rPr lang="en-US" dirty="0" smtClean="0"/>
              <a:t> in the </a:t>
            </a:r>
            <a:r>
              <a:rPr lang="en-US" b="1" dirty="0" smtClean="0"/>
              <a:t>Fill</a:t>
            </a:r>
            <a:r>
              <a:rPr lang="en-US" dirty="0" smtClean="0"/>
              <a:t> pane, and then do the following:</a:t>
            </a:r>
          </a:p>
          <a:p>
            <a:pPr marL="685800" lvl="1" indent="-228600" eaLnBrk="1" fontAlgn="auto" hangingPunct="1">
              <a:spcBef>
                <a:spcPts val="0"/>
              </a:spcBef>
              <a:spcAft>
                <a:spcPts val="0"/>
              </a:spcAft>
              <a:buFont typeface="Arial" pitchFamily="34" charset="0"/>
              <a:buChar char="•"/>
              <a:defRPr/>
            </a:pPr>
            <a:r>
              <a:rPr lang="en-US" dirty="0" smtClean="0"/>
              <a:t>In the </a:t>
            </a:r>
            <a:r>
              <a:rPr lang="en-US" b="1" dirty="0" smtClean="0"/>
              <a:t>Type</a:t>
            </a:r>
            <a:r>
              <a:rPr lang="en-US" dirty="0" smtClean="0"/>
              <a:t> list, select </a:t>
            </a:r>
            <a:r>
              <a:rPr lang="en-US" b="1" dirty="0" smtClean="0"/>
              <a:t>Linear</a:t>
            </a:r>
            <a:r>
              <a:rPr lang="en-US" dirty="0" smtClean="0"/>
              <a:t>.</a:t>
            </a:r>
          </a:p>
          <a:p>
            <a:pPr marL="685800" lvl="1" indent="-228600" eaLnBrk="1" fontAlgn="auto" hangingPunct="1">
              <a:spcBef>
                <a:spcPts val="0"/>
              </a:spcBef>
              <a:spcAft>
                <a:spcPts val="0"/>
              </a:spcAft>
              <a:buFont typeface="Arial" pitchFamily="34" charset="0"/>
              <a:buChar char="•"/>
              <a:defRPr/>
            </a:pPr>
            <a:r>
              <a:rPr lang="en-US" dirty="0" smtClean="0"/>
              <a:t>Click the button next to </a:t>
            </a:r>
            <a:r>
              <a:rPr lang="en-US" b="1" dirty="0" smtClean="0"/>
              <a:t>Direction</a:t>
            </a:r>
            <a:r>
              <a:rPr lang="en-US" dirty="0" smtClean="0"/>
              <a:t>, and then click </a:t>
            </a:r>
            <a:r>
              <a:rPr lang="en-US" b="1" dirty="0" smtClean="0"/>
              <a:t>Linear Down </a:t>
            </a:r>
            <a:r>
              <a:rPr lang="en-US" dirty="0" smtClean="0"/>
              <a:t>(first row, second option from the left).</a:t>
            </a:r>
            <a:endParaRPr lang="en-US" b="1" dirty="0" smtClean="0"/>
          </a:p>
          <a:p>
            <a:pPr marL="685800" lvl="1" indent="-228600" eaLnBrk="1" fontAlgn="auto" hangingPunct="1">
              <a:spcBef>
                <a:spcPts val="0"/>
              </a:spcBef>
              <a:spcAft>
                <a:spcPts val="0"/>
              </a:spcAft>
              <a:buFont typeface="Arial" pitchFamily="34" charset="0"/>
              <a:buChar char="•"/>
              <a:defRPr/>
            </a:pPr>
            <a:r>
              <a:rPr lang="en-US" dirty="0" smtClean="0"/>
              <a:t>Under </a:t>
            </a:r>
            <a:r>
              <a:rPr lang="en-US" b="1" dirty="0" smtClean="0"/>
              <a:t>Gradient stops</a:t>
            </a:r>
            <a:r>
              <a:rPr lang="en-US" dirty="0" smtClean="0"/>
              <a:t>, click </a:t>
            </a:r>
            <a:r>
              <a:rPr lang="en-US" b="1" dirty="0" smtClean="0"/>
              <a:t>Add</a:t>
            </a:r>
            <a:r>
              <a:rPr lang="en-US" dirty="0" smtClean="0"/>
              <a:t> or </a:t>
            </a:r>
            <a:r>
              <a:rPr lang="en-US" b="1" dirty="0" smtClean="0"/>
              <a:t>Remove</a:t>
            </a:r>
            <a:r>
              <a:rPr lang="en-US" dirty="0" smtClean="0"/>
              <a:t> until two stops appear in the drop-down list.</a:t>
            </a:r>
          </a:p>
          <a:p>
            <a:pPr marL="228600" indent="-228600" eaLnBrk="1" fontAlgn="auto" hangingPunct="1">
              <a:spcBef>
                <a:spcPts val="0"/>
              </a:spcBef>
              <a:spcAft>
                <a:spcPts val="0"/>
              </a:spcAft>
              <a:buFont typeface="+mj-lt"/>
              <a:buAutoNum type="arabicPeriod"/>
              <a:defRPr/>
            </a:pPr>
            <a:r>
              <a:rPr lang="en-US" dirty="0" smtClean="0"/>
              <a:t>Also under </a:t>
            </a:r>
            <a:r>
              <a:rPr lang="en-US" b="1" dirty="0" smtClean="0"/>
              <a:t>Gradient stops</a:t>
            </a:r>
            <a:r>
              <a:rPr lang="en-US" dirty="0" smtClean="0"/>
              <a:t>, customize the gradient stops as follows:</a:t>
            </a:r>
          </a:p>
          <a:p>
            <a:pPr marL="685800" lvl="1" indent="-228600" eaLnBrk="1" fontAlgn="auto" hangingPunct="1">
              <a:spcBef>
                <a:spcPts val="0"/>
              </a:spcBef>
              <a:spcAft>
                <a:spcPts val="0"/>
              </a:spcAft>
              <a:buFont typeface="Arial" pitchFamily="34" charset="0"/>
              <a:buChar char="•"/>
              <a:defRPr/>
            </a:pPr>
            <a:r>
              <a:rPr lang="en-US" dirty="0" smtClean="0"/>
              <a:t>Select </a:t>
            </a:r>
            <a:r>
              <a:rPr lang="en-US" b="1" dirty="0" smtClean="0"/>
              <a:t>Stop 1 </a:t>
            </a:r>
            <a:r>
              <a:rPr lang="en-US" dirty="0" smtClean="0"/>
              <a:t>from the list, and then do the following:</a:t>
            </a:r>
          </a:p>
          <a:p>
            <a:pPr marL="1143000" lvl="2" indent="-228600" eaLnBrk="1" fontAlgn="auto" hangingPunct="1">
              <a:spcBef>
                <a:spcPts val="0"/>
              </a:spcBef>
              <a:spcAft>
                <a:spcPts val="0"/>
              </a:spcAft>
              <a:buFont typeface="Arial" pitchFamily="34" charset="0"/>
              <a:buChar char="•"/>
              <a:defRPr/>
            </a:pPr>
            <a:r>
              <a:rPr lang="en-US" dirty="0" smtClean="0"/>
              <a:t>In the </a:t>
            </a:r>
            <a:r>
              <a:rPr lang="en-US" b="1" dirty="0" smtClean="0"/>
              <a:t>Stop position </a:t>
            </a:r>
            <a:r>
              <a:rPr lang="en-US" dirty="0" smtClean="0"/>
              <a:t>box, enter </a:t>
            </a:r>
            <a:r>
              <a:rPr lang="en-US" b="1" dirty="0" smtClean="0"/>
              <a:t>46%</a:t>
            </a:r>
            <a:r>
              <a:rPr lang="en-US" dirty="0" smtClean="0"/>
              <a:t>.</a:t>
            </a:r>
          </a:p>
          <a:p>
            <a:pPr marL="1143000" lvl="2" indent="-228600" eaLnBrk="1" fontAlgn="auto" hangingPunct="1">
              <a:spcBef>
                <a:spcPts val="0"/>
              </a:spcBef>
              <a:spcAft>
                <a:spcPts val="0"/>
              </a:spcAft>
              <a:buFont typeface="Arial" pitchFamily="34" charset="0"/>
              <a:buChar char="•"/>
              <a:defRPr/>
            </a:pPr>
            <a:r>
              <a:rPr lang="en-US" dirty="0" smtClean="0"/>
              <a:t>Click the button next to </a:t>
            </a:r>
            <a:r>
              <a:rPr lang="en-US" b="1" dirty="0" smtClean="0"/>
              <a:t>Color</a:t>
            </a:r>
            <a:r>
              <a:rPr lang="en-US" dirty="0" smtClean="0"/>
              <a:t>, and then under </a:t>
            </a:r>
            <a:r>
              <a:rPr lang="en-US" b="1" dirty="0" smtClean="0"/>
              <a:t>Theme Colors</a:t>
            </a:r>
            <a:r>
              <a:rPr lang="en-US" dirty="0" smtClean="0"/>
              <a:t> click </a:t>
            </a:r>
            <a:r>
              <a:rPr lang="en-US" b="1" dirty="0" smtClean="0"/>
              <a:t>White, Background 1 </a:t>
            </a:r>
            <a:r>
              <a:rPr lang="en-US" dirty="0" smtClean="0"/>
              <a:t>(first row, first option from the left).</a:t>
            </a:r>
          </a:p>
          <a:p>
            <a:pPr marL="685800" lvl="1" indent="-228600" eaLnBrk="1" fontAlgn="auto" hangingPunct="1">
              <a:spcBef>
                <a:spcPts val="0"/>
              </a:spcBef>
              <a:spcAft>
                <a:spcPts val="0"/>
              </a:spcAft>
              <a:buFont typeface="Arial" pitchFamily="34" charset="0"/>
              <a:buChar char="•"/>
              <a:defRPr/>
            </a:pPr>
            <a:r>
              <a:rPr lang="en-US" dirty="0" smtClean="0"/>
              <a:t>Select </a:t>
            </a:r>
            <a:r>
              <a:rPr lang="en-US" b="1" dirty="0" smtClean="0"/>
              <a:t>Stop 2 </a:t>
            </a:r>
            <a:r>
              <a:rPr lang="en-US" dirty="0" smtClean="0"/>
              <a:t>from the list, and then do the following: </a:t>
            </a:r>
          </a:p>
          <a:p>
            <a:pPr marL="1143000" lvl="2" indent="-228600" eaLnBrk="1" fontAlgn="auto" hangingPunct="1">
              <a:spcBef>
                <a:spcPts val="0"/>
              </a:spcBef>
              <a:spcAft>
                <a:spcPts val="0"/>
              </a:spcAft>
              <a:buFont typeface="Arial" pitchFamily="34" charset="0"/>
              <a:buChar char="•"/>
              <a:defRPr/>
            </a:pPr>
            <a:r>
              <a:rPr lang="en-US" dirty="0" smtClean="0"/>
              <a:t>In the </a:t>
            </a:r>
            <a:r>
              <a:rPr lang="en-US" b="1" dirty="0" smtClean="0"/>
              <a:t>Stop position </a:t>
            </a:r>
            <a:r>
              <a:rPr lang="en-US" dirty="0" smtClean="0"/>
              <a:t>box, enter </a:t>
            </a:r>
            <a:r>
              <a:rPr lang="en-US" b="1" dirty="0" smtClean="0"/>
              <a:t>100%</a:t>
            </a:r>
            <a:r>
              <a:rPr lang="en-US" dirty="0" smtClean="0"/>
              <a:t>.</a:t>
            </a:r>
          </a:p>
          <a:p>
            <a:pPr marL="1143000" lvl="2" indent="-228600" eaLnBrk="1" fontAlgn="auto" hangingPunct="1">
              <a:spcBef>
                <a:spcPts val="0"/>
              </a:spcBef>
              <a:spcAft>
                <a:spcPts val="0"/>
              </a:spcAft>
              <a:buFont typeface="Arial" pitchFamily="34" charset="0"/>
              <a:buChar char="•"/>
              <a:defRPr/>
            </a:pPr>
            <a:r>
              <a:rPr lang="en-US" dirty="0" smtClean="0"/>
              <a:t>Click the button next to </a:t>
            </a:r>
            <a:r>
              <a:rPr lang="en-US" b="1" dirty="0" smtClean="0"/>
              <a:t>Color</a:t>
            </a:r>
            <a:r>
              <a:rPr lang="en-US" dirty="0" smtClean="0"/>
              <a:t>, and then under </a:t>
            </a:r>
            <a:r>
              <a:rPr lang="en-US" b="1" dirty="0" smtClean="0"/>
              <a:t>Theme Colors</a:t>
            </a:r>
            <a:r>
              <a:rPr lang="en-US" dirty="0" smtClean="0"/>
              <a:t> click </a:t>
            </a:r>
            <a:r>
              <a:rPr lang="en-US" b="1" dirty="0" smtClean="0"/>
              <a:t>Blue, Accent 1, Lighter 60% </a:t>
            </a:r>
            <a:r>
              <a:rPr lang="en-US" dirty="0" smtClean="0"/>
              <a:t>(third row, fifth option from the left).</a:t>
            </a:r>
          </a:p>
          <a:p>
            <a:pPr eaLnBrk="1" fontAlgn="auto" hangingPunct="1">
              <a:lnSpc>
                <a:spcPct val="90000"/>
              </a:lnSpc>
              <a:spcBef>
                <a:spcPts val="0"/>
              </a:spcBef>
              <a:spcAft>
                <a:spcPts val="600"/>
              </a:spcAft>
              <a:defRPr/>
            </a:pPr>
            <a:endParaRPr lang="en-US" sz="1400" dirty="0" smtClean="0"/>
          </a:p>
        </p:txBody>
      </p:sp>
    </p:spTree>
  </p:cSld>
  <p:clrMapOvr>
    <a:masterClrMapping/>
  </p:clrMapOvr>
</p:notes>
</file>

<file path=ppt/notesSlides/notesSlide4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681" name="Slide Image Placeholder 1"/>
          <p:cNvSpPr>
            <a:spLocks noGrp="1" noRot="1" noChangeAspect="1" noTextEdit="1"/>
          </p:cNvSpPr>
          <p:nvPr>
            <p:ph type="sldImg"/>
          </p:nvPr>
        </p:nvSpPr>
        <p:spPr bwMode="auto">
          <a:xfrm>
            <a:off x="536575" y="503238"/>
            <a:ext cx="3140075" cy="2354262"/>
          </a:xfrm>
          <a:noFill/>
          <a:ln>
            <a:solidFill>
              <a:srgbClr val="000000"/>
            </a:solidFill>
            <a:miter lim="800000"/>
            <a:headEnd/>
            <a:tailEnd/>
          </a:ln>
        </p:spPr>
      </p:sp>
      <p:sp>
        <p:nvSpPr>
          <p:cNvPr id="3" name="Notes Placeholder 2"/>
          <p:cNvSpPr>
            <a:spLocks noGrp="1"/>
          </p:cNvSpPr>
          <p:nvPr>
            <p:ph type="body" idx="1"/>
          </p:nvPr>
        </p:nvSpPr>
        <p:spPr/>
        <p:txBody>
          <a:bodyPr/>
          <a:lstStyle/>
          <a:p>
            <a:pPr eaLnBrk="1" fontAlgn="auto" hangingPunct="1">
              <a:spcBef>
                <a:spcPts val="0"/>
              </a:spcBef>
              <a:spcAft>
                <a:spcPts val="0"/>
              </a:spcAft>
              <a:defRPr/>
            </a:pPr>
            <a:r>
              <a:rPr lang="en-US" sz="1400" b="1" dirty="0" smtClean="0"/>
              <a:t>Custom animation effects: fly in and box out</a:t>
            </a:r>
          </a:p>
          <a:p>
            <a:pPr eaLnBrk="1" fontAlgn="auto" hangingPunct="1">
              <a:spcBef>
                <a:spcPts val="0"/>
              </a:spcBef>
              <a:spcAft>
                <a:spcPts val="0"/>
              </a:spcAft>
              <a:defRPr/>
            </a:pPr>
            <a:r>
              <a:rPr lang="en-US" sz="1400" dirty="0" smtClean="0"/>
              <a:t>(Intermediate)</a:t>
            </a:r>
          </a:p>
          <a:p>
            <a:pPr eaLnBrk="1" fontAlgn="auto" hangingPunct="1">
              <a:spcBef>
                <a:spcPts val="0"/>
              </a:spcBef>
              <a:spcAft>
                <a:spcPts val="0"/>
              </a:spcAft>
              <a:defRPr/>
            </a:pPr>
            <a:endParaRPr lang="en-US" dirty="0" smtClean="0"/>
          </a:p>
          <a:p>
            <a:pPr eaLnBrk="1" fontAlgn="auto" hangingPunct="1">
              <a:spcBef>
                <a:spcPts val="0"/>
              </a:spcBef>
              <a:spcAft>
                <a:spcPts val="0"/>
              </a:spcAft>
              <a:defRPr/>
            </a:pPr>
            <a:endParaRPr lang="en-US" dirty="0" smtClean="0"/>
          </a:p>
          <a:p>
            <a:pPr eaLnBrk="1" fontAlgn="auto" hangingPunct="1">
              <a:spcBef>
                <a:spcPts val="0"/>
              </a:spcBef>
              <a:spcAft>
                <a:spcPts val="0"/>
              </a:spcAft>
              <a:defRPr/>
            </a:pPr>
            <a:r>
              <a:rPr lang="en-US" b="1" dirty="0" smtClean="0"/>
              <a:t>Tip</a:t>
            </a:r>
            <a:r>
              <a:rPr lang="en-US" dirty="0" smtClean="0"/>
              <a:t>: For best results when reproducing the picture effect on this slide, you may want to use the </a:t>
            </a:r>
            <a:r>
              <a:rPr lang="en-US" b="1" dirty="0" smtClean="0"/>
              <a:t>Snap objects to other objects</a:t>
            </a:r>
            <a:r>
              <a:rPr lang="en-US" dirty="0" smtClean="0"/>
              <a:t> feature. To do so, right-click the slide background and then click </a:t>
            </a:r>
            <a:r>
              <a:rPr lang="en-US" b="1" dirty="0" smtClean="0"/>
              <a:t>Grid and Guides</a:t>
            </a:r>
            <a:r>
              <a:rPr lang="en-US" dirty="0" smtClean="0"/>
              <a:t>. Under </a:t>
            </a:r>
            <a:r>
              <a:rPr lang="en-US" b="1" dirty="0" smtClean="0"/>
              <a:t>Snap to</a:t>
            </a:r>
            <a:r>
              <a:rPr lang="en-US" dirty="0" smtClean="0"/>
              <a:t>, select </a:t>
            </a:r>
            <a:r>
              <a:rPr lang="en-US" b="1" dirty="0" smtClean="0"/>
              <a:t>Snap objects to other objects</a:t>
            </a:r>
            <a:r>
              <a:rPr lang="en-US" dirty="0" smtClean="0"/>
              <a:t>.</a:t>
            </a:r>
          </a:p>
          <a:p>
            <a:pPr eaLnBrk="1" fontAlgn="auto" hangingPunct="1">
              <a:spcBef>
                <a:spcPts val="0"/>
              </a:spcBef>
              <a:spcAft>
                <a:spcPts val="0"/>
              </a:spcAft>
              <a:defRPr/>
            </a:pPr>
            <a:endParaRPr lang="en-US" dirty="0" smtClean="0"/>
          </a:p>
          <a:p>
            <a:pPr eaLnBrk="1" fontAlgn="auto" hangingPunct="1">
              <a:spcBef>
                <a:spcPts val="0"/>
              </a:spcBef>
              <a:spcAft>
                <a:spcPts val="0"/>
              </a:spcAft>
              <a:defRPr/>
            </a:pPr>
            <a:endParaRPr lang="en-US" dirty="0" smtClean="0"/>
          </a:p>
          <a:p>
            <a:pPr eaLnBrk="1" fontAlgn="auto" hangingPunct="1">
              <a:spcBef>
                <a:spcPts val="0"/>
              </a:spcBef>
              <a:spcAft>
                <a:spcPts val="0"/>
              </a:spcAft>
              <a:defRPr/>
            </a:pPr>
            <a:r>
              <a:rPr lang="en-US" dirty="0" smtClean="0"/>
              <a:t>To reproduce the picture effects on this slide, do the following:</a:t>
            </a:r>
            <a:endParaRPr lang="en-US" b="1" dirty="0" smtClean="0"/>
          </a:p>
          <a:p>
            <a:pPr marL="228600" indent="-228600" eaLnBrk="1" fontAlgn="auto" hangingPunct="1">
              <a:spcBef>
                <a:spcPts val="0"/>
              </a:spcBef>
              <a:spcAft>
                <a:spcPts val="0"/>
              </a:spcAft>
              <a:buFont typeface="+mj-lt"/>
              <a:buAutoNum type="arabicPeriod"/>
              <a:defRPr/>
            </a:pPr>
            <a:r>
              <a:rPr lang="en-US" dirty="0" smtClean="0"/>
              <a:t>On the </a:t>
            </a:r>
            <a:r>
              <a:rPr lang="en-US" b="1" dirty="0" smtClean="0"/>
              <a:t>Home</a:t>
            </a:r>
            <a:r>
              <a:rPr lang="en-US" dirty="0" smtClean="0"/>
              <a:t> tab, in the </a:t>
            </a:r>
            <a:r>
              <a:rPr lang="en-US" b="1" dirty="0" smtClean="0"/>
              <a:t>Slides</a:t>
            </a:r>
            <a:r>
              <a:rPr lang="en-US" dirty="0" smtClean="0"/>
              <a:t> group, click </a:t>
            </a:r>
            <a:r>
              <a:rPr lang="en-US" b="1" dirty="0" smtClean="0"/>
              <a:t>Layout</a:t>
            </a:r>
            <a:r>
              <a:rPr lang="en-US" dirty="0" smtClean="0"/>
              <a:t> and then click </a:t>
            </a:r>
            <a:r>
              <a:rPr lang="en-US" b="1" dirty="0" smtClean="0"/>
              <a:t>Blank</a:t>
            </a:r>
            <a:r>
              <a:rPr lang="en-US" dirty="0" smtClean="0"/>
              <a:t>. </a:t>
            </a:r>
          </a:p>
          <a:p>
            <a:pPr marL="228600" indent="-228600" eaLnBrk="1" fontAlgn="auto" hangingPunct="1">
              <a:spcBef>
                <a:spcPts val="0"/>
              </a:spcBef>
              <a:spcAft>
                <a:spcPts val="0"/>
              </a:spcAft>
              <a:buFont typeface="+mj-lt"/>
              <a:buAutoNum type="arabicPeriod"/>
              <a:defRPr/>
            </a:pPr>
            <a:r>
              <a:rPr lang="en-US" dirty="0" smtClean="0"/>
              <a:t>On the </a:t>
            </a:r>
            <a:r>
              <a:rPr lang="en-US" b="1" dirty="0" smtClean="0"/>
              <a:t>Insert tab</a:t>
            </a:r>
            <a:r>
              <a:rPr lang="en-US" dirty="0" smtClean="0"/>
              <a:t>, in the </a:t>
            </a:r>
            <a:r>
              <a:rPr lang="en-US" b="1" dirty="0" smtClean="0"/>
              <a:t>Illustrations</a:t>
            </a:r>
            <a:r>
              <a:rPr lang="en-US" dirty="0" smtClean="0"/>
              <a:t> group, click </a:t>
            </a:r>
            <a:r>
              <a:rPr lang="en-US" b="1" dirty="0" smtClean="0"/>
              <a:t>Picture.</a:t>
            </a:r>
            <a:endParaRPr lang="en-US" dirty="0" smtClean="0"/>
          </a:p>
          <a:p>
            <a:pPr marL="228600" indent="-228600" eaLnBrk="1" fontAlgn="auto" hangingPunct="1">
              <a:spcBef>
                <a:spcPts val="0"/>
              </a:spcBef>
              <a:spcAft>
                <a:spcPts val="0"/>
              </a:spcAft>
              <a:buFont typeface="+mj-lt"/>
              <a:buAutoNum type="arabicPeriod"/>
              <a:defRPr/>
            </a:pPr>
            <a:r>
              <a:rPr lang="en-US" dirty="0" smtClean="0"/>
              <a:t>In the </a:t>
            </a:r>
            <a:r>
              <a:rPr lang="en-US" b="1" dirty="0" smtClean="0"/>
              <a:t>Insert Picture </a:t>
            </a:r>
            <a:r>
              <a:rPr lang="en-US" dirty="0" smtClean="0"/>
              <a:t>dialog box, select a picture and then click </a:t>
            </a:r>
            <a:r>
              <a:rPr lang="en-US" b="1" dirty="0" smtClean="0"/>
              <a:t>Insert</a:t>
            </a:r>
            <a:r>
              <a:rPr lang="en-US" dirty="0" smtClean="0"/>
              <a:t>.</a:t>
            </a:r>
          </a:p>
          <a:p>
            <a:pPr marL="228600" indent="-228600" eaLnBrk="1" fontAlgn="auto" hangingPunct="1">
              <a:spcBef>
                <a:spcPts val="0"/>
              </a:spcBef>
              <a:spcAft>
                <a:spcPts val="0"/>
              </a:spcAft>
              <a:buFont typeface="+mj-lt"/>
              <a:buAutoNum type="arabicPeriod"/>
              <a:defRPr/>
            </a:pPr>
            <a:r>
              <a:rPr lang="en-US" dirty="0" smtClean="0"/>
              <a:t>On the slide, select the picture. Under </a:t>
            </a:r>
            <a:r>
              <a:rPr lang="en-US" b="1" dirty="0" smtClean="0"/>
              <a:t>Picture Tools</a:t>
            </a:r>
            <a:r>
              <a:rPr lang="en-US" dirty="0" smtClean="0"/>
              <a:t>, on the </a:t>
            </a:r>
            <a:r>
              <a:rPr lang="en-US" b="1" dirty="0" smtClean="0"/>
              <a:t>Format</a:t>
            </a:r>
            <a:r>
              <a:rPr lang="en-US" dirty="0" smtClean="0"/>
              <a:t> tab, in the bottom right corner of the </a:t>
            </a:r>
            <a:r>
              <a:rPr lang="en-US" b="1" dirty="0" smtClean="0"/>
              <a:t>Size</a:t>
            </a:r>
            <a:r>
              <a:rPr lang="en-US" dirty="0" smtClean="0"/>
              <a:t> group, click the </a:t>
            </a:r>
            <a:r>
              <a:rPr lang="en-US" b="1" dirty="0" smtClean="0"/>
              <a:t>Size and Position</a:t>
            </a:r>
            <a:r>
              <a:rPr lang="en-US" dirty="0" smtClean="0"/>
              <a:t> dialog box launcher. In the </a:t>
            </a:r>
            <a:r>
              <a:rPr lang="en-US" b="1" dirty="0" smtClean="0"/>
              <a:t>Size and Position </a:t>
            </a:r>
            <a:r>
              <a:rPr lang="en-US" dirty="0" smtClean="0"/>
              <a:t> dialog box, on the </a:t>
            </a:r>
            <a:r>
              <a:rPr lang="en-US" b="1" dirty="0" smtClean="0"/>
              <a:t>Size</a:t>
            </a:r>
            <a:r>
              <a:rPr lang="en-US" dirty="0" smtClean="0"/>
              <a:t> tab, resize or crop the picture as needed so that under </a:t>
            </a:r>
            <a:r>
              <a:rPr lang="en-US" b="1" dirty="0" smtClean="0"/>
              <a:t>Size and rotate</a:t>
            </a:r>
            <a:r>
              <a:rPr lang="en-US" dirty="0" smtClean="0"/>
              <a:t>, the </a:t>
            </a:r>
            <a:r>
              <a:rPr lang="en-US" b="1" dirty="0" smtClean="0"/>
              <a:t>Height</a:t>
            </a:r>
            <a:r>
              <a:rPr lang="en-US" dirty="0" smtClean="0"/>
              <a:t> box is set to </a:t>
            </a:r>
            <a:r>
              <a:rPr lang="en-US" b="1" dirty="0" smtClean="0"/>
              <a:t>4”</a:t>
            </a:r>
            <a:r>
              <a:rPr lang="en-US" dirty="0" smtClean="0"/>
              <a:t> and the </a:t>
            </a:r>
            <a:r>
              <a:rPr lang="en-US" b="1" dirty="0" smtClean="0"/>
              <a:t>Width</a:t>
            </a:r>
            <a:r>
              <a:rPr lang="en-US" dirty="0" smtClean="0"/>
              <a:t> box is set to </a:t>
            </a:r>
            <a:r>
              <a:rPr lang="en-US" b="1" dirty="0" smtClean="0"/>
              <a:t>5.33”</a:t>
            </a:r>
            <a:r>
              <a:rPr lang="en-US" dirty="0" smtClean="0"/>
              <a:t>. Resize the picture under </a:t>
            </a:r>
            <a:r>
              <a:rPr lang="en-US" b="1" dirty="0" smtClean="0"/>
              <a:t>Size and rotate </a:t>
            </a:r>
            <a:r>
              <a:rPr lang="en-US" dirty="0" smtClean="0"/>
              <a:t>by entering values into the </a:t>
            </a:r>
            <a:r>
              <a:rPr lang="en-US" b="1" dirty="0" smtClean="0"/>
              <a:t>Height</a:t>
            </a:r>
            <a:r>
              <a:rPr lang="en-US" dirty="0" smtClean="0"/>
              <a:t> and </a:t>
            </a:r>
            <a:r>
              <a:rPr lang="en-US" b="1" dirty="0" smtClean="0"/>
              <a:t>Width</a:t>
            </a:r>
            <a:r>
              <a:rPr lang="en-US" dirty="0" smtClean="0"/>
              <a:t> boxes. Crop the picture under </a:t>
            </a:r>
            <a:r>
              <a:rPr lang="en-US" b="1" dirty="0" smtClean="0"/>
              <a:t>Crop from </a:t>
            </a:r>
            <a:r>
              <a:rPr lang="en-US" dirty="0" smtClean="0"/>
              <a:t>by entering values into the </a:t>
            </a:r>
            <a:r>
              <a:rPr lang="en-US" b="1" dirty="0" smtClean="0"/>
              <a:t>Left</a:t>
            </a:r>
            <a:r>
              <a:rPr lang="en-US" dirty="0" smtClean="0"/>
              <a:t>, </a:t>
            </a:r>
            <a:r>
              <a:rPr lang="en-US" b="1" dirty="0" smtClean="0"/>
              <a:t>Right</a:t>
            </a:r>
            <a:r>
              <a:rPr lang="en-US" dirty="0" smtClean="0"/>
              <a:t>, </a:t>
            </a:r>
            <a:r>
              <a:rPr lang="en-US" b="1" dirty="0" smtClean="0"/>
              <a:t>Top</a:t>
            </a:r>
            <a:r>
              <a:rPr lang="en-US" dirty="0" smtClean="0"/>
              <a:t>, and </a:t>
            </a:r>
            <a:r>
              <a:rPr lang="en-US" b="1" dirty="0" smtClean="0"/>
              <a:t>Bottom</a:t>
            </a:r>
            <a:r>
              <a:rPr lang="en-US" dirty="0" smtClean="0"/>
              <a:t> boxes. </a:t>
            </a:r>
          </a:p>
          <a:p>
            <a:pPr marL="228600" indent="-228600" eaLnBrk="1" fontAlgn="auto" hangingPunct="1">
              <a:spcBef>
                <a:spcPts val="0"/>
              </a:spcBef>
              <a:spcAft>
                <a:spcPts val="0"/>
              </a:spcAft>
              <a:buFont typeface="+mj-lt"/>
              <a:buAutoNum type="arabicPeriod"/>
              <a:defRPr/>
            </a:pPr>
            <a:r>
              <a:rPr lang="en-US" dirty="0" smtClean="0"/>
              <a:t>On the </a:t>
            </a:r>
            <a:r>
              <a:rPr lang="en-US" b="1" dirty="0" smtClean="0"/>
              <a:t>Home</a:t>
            </a:r>
            <a:r>
              <a:rPr lang="en-US" dirty="0" smtClean="0"/>
              <a:t> tab, in the </a:t>
            </a:r>
            <a:r>
              <a:rPr lang="en-US" b="1" dirty="0" smtClean="0"/>
              <a:t>Drawing</a:t>
            </a:r>
            <a:r>
              <a:rPr lang="en-US" dirty="0" smtClean="0"/>
              <a:t> group, click </a:t>
            </a:r>
            <a:r>
              <a:rPr lang="en-US" b="1" dirty="0" smtClean="0"/>
              <a:t>Arrange</a:t>
            </a:r>
            <a:r>
              <a:rPr lang="en-US" dirty="0" smtClean="0"/>
              <a:t>,</a:t>
            </a:r>
            <a:r>
              <a:rPr lang="en-US" b="1" dirty="0" smtClean="0"/>
              <a:t> </a:t>
            </a:r>
            <a:r>
              <a:rPr lang="en-US" dirty="0" smtClean="0"/>
              <a:t>point to </a:t>
            </a:r>
            <a:r>
              <a:rPr lang="en-US" b="1" dirty="0" smtClean="0"/>
              <a:t>Align</a:t>
            </a:r>
            <a:r>
              <a:rPr lang="en-US" dirty="0" smtClean="0"/>
              <a:t>, and then do the following: </a:t>
            </a:r>
          </a:p>
          <a:p>
            <a:pPr marL="685800" lvl="1" indent="-228600" eaLnBrk="1" fontAlgn="auto" hangingPunct="1">
              <a:spcBef>
                <a:spcPts val="0"/>
              </a:spcBef>
              <a:spcAft>
                <a:spcPts val="0"/>
              </a:spcAft>
              <a:buFont typeface="+mj-lt"/>
              <a:buAutoNum type="arabicPeriod"/>
              <a:defRPr/>
            </a:pPr>
            <a:r>
              <a:rPr lang="en-US" dirty="0" smtClean="0"/>
              <a:t>Click </a:t>
            </a:r>
            <a:r>
              <a:rPr lang="en-US" b="1" dirty="0" smtClean="0"/>
              <a:t>Align to Slide</a:t>
            </a:r>
            <a:r>
              <a:rPr lang="en-US" dirty="0" smtClean="0"/>
              <a:t>.</a:t>
            </a:r>
          </a:p>
          <a:p>
            <a:pPr marL="685800" lvl="1" indent="-228600" eaLnBrk="1" fontAlgn="auto" hangingPunct="1">
              <a:spcBef>
                <a:spcPts val="0"/>
              </a:spcBef>
              <a:spcAft>
                <a:spcPts val="0"/>
              </a:spcAft>
              <a:buFont typeface="+mj-lt"/>
              <a:buAutoNum type="arabicPeriod"/>
              <a:defRPr/>
            </a:pPr>
            <a:r>
              <a:rPr lang="en-US" dirty="0" smtClean="0"/>
              <a:t>Click </a:t>
            </a:r>
            <a:r>
              <a:rPr lang="en-US" b="1" dirty="0" smtClean="0"/>
              <a:t>Align Center</a:t>
            </a:r>
            <a:r>
              <a:rPr lang="en-US" dirty="0" smtClean="0"/>
              <a:t>.</a:t>
            </a:r>
          </a:p>
          <a:p>
            <a:pPr marL="685800" lvl="1" indent="-228600" eaLnBrk="1" fontAlgn="auto" hangingPunct="1">
              <a:spcBef>
                <a:spcPts val="0"/>
              </a:spcBef>
              <a:spcAft>
                <a:spcPts val="0"/>
              </a:spcAft>
              <a:buFont typeface="+mj-lt"/>
              <a:buAutoNum type="arabicPeriod"/>
              <a:defRPr/>
            </a:pPr>
            <a:r>
              <a:rPr lang="en-US" dirty="0" smtClean="0"/>
              <a:t>Click </a:t>
            </a:r>
            <a:r>
              <a:rPr lang="en-US" b="1" dirty="0" smtClean="0"/>
              <a:t>Align Middle</a:t>
            </a:r>
            <a:r>
              <a:rPr lang="en-US" dirty="0" smtClean="0"/>
              <a:t>.</a:t>
            </a:r>
            <a:r>
              <a:rPr lang="en-US" b="1" dirty="0" smtClean="0"/>
              <a:t> </a:t>
            </a:r>
          </a:p>
          <a:p>
            <a:pPr marL="228600" indent="-228600" eaLnBrk="1" fontAlgn="auto" hangingPunct="1">
              <a:spcBef>
                <a:spcPts val="0"/>
              </a:spcBef>
              <a:spcAft>
                <a:spcPts val="0"/>
              </a:spcAft>
              <a:buFont typeface="+mj-lt"/>
              <a:buAutoNum type="arabicPeriod" startAt="6"/>
              <a:defRPr/>
            </a:pPr>
            <a:r>
              <a:rPr lang="en-US" dirty="0" smtClean="0"/>
              <a:t>On the </a:t>
            </a:r>
            <a:r>
              <a:rPr lang="en-US" b="1" dirty="0" smtClean="0"/>
              <a:t>Home</a:t>
            </a:r>
            <a:r>
              <a:rPr lang="en-US" dirty="0" smtClean="0"/>
              <a:t> tab, in the </a:t>
            </a:r>
            <a:r>
              <a:rPr lang="en-US" b="1" dirty="0" smtClean="0"/>
              <a:t>Drawing</a:t>
            </a:r>
            <a:r>
              <a:rPr lang="en-US" dirty="0" smtClean="0"/>
              <a:t> group, click </a:t>
            </a:r>
            <a:r>
              <a:rPr lang="en-US" b="1" dirty="0" smtClean="0"/>
              <a:t>Shapes</a:t>
            </a:r>
            <a:r>
              <a:rPr lang="en-US" dirty="0" smtClean="0"/>
              <a:t>, and then under </a:t>
            </a:r>
            <a:r>
              <a:rPr lang="en-US" b="1" dirty="0" smtClean="0"/>
              <a:t>Rectangles</a:t>
            </a:r>
            <a:r>
              <a:rPr lang="en-US" dirty="0" smtClean="0"/>
              <a:t> click </a:t>
            </a:r>
            <a:r>
              <a:rPr lang="en-US" b="1" dirty="0" smtClean="0"/>
              <a:t>Rectangle</a:t>
            </a:r>
            <a:r>
              <a:rPr lang="en-US" dirty="0" smtClean="0"/>
              <a:t> (first option from the left).</a:t>
            </a:r>
          </a:p>
          <a:p>
            <a:pPr marL="228600" indent="-228600" eaLnBrk="1" fontAlgn="auto" hangingPunct="1">
              <a:spcBef>
                <a:spcPts val="0"/>
              </a:spcBef>
              <a:spcAft>
                <a:spcPts val="0"/>
              </a:spcAft>
              <a:buFont typeface="+mj-lt"/>
              <a:buAutoNum type="arabicPeriod" startAt="6"/>
              <a:defRPr/>
            </a:pPr>
            <a:r>
              <a:rPr lang="en-US" dirty="0" smtClean="0"/>
              <a:t>On the slide, drag to draw a rectangle.</a:t>
            </a:r>
          </a:p>
          <a:p>
            <a:pPr marL="228600" indent="-228600" eaLnBrk="1" fontAlgn="auto" hangingPunct="1">
              <a:spcBef>
                <a:spcPts val="0"/>
              </a:spcBef>
              <a:spcAft>
                <a:spcPts val="0"/>
              </a:spcAft>
              <a:buFont typeface="+mj-lt"/>
              <a:buAutoNum type="arabicPeriod" startAt="6"/>
              <a:defRPr/>
            </a:pPr>
            <a:r>
              <a:rPr lang="en-US" dirty="0" smtClean="0"/>
              <a:t>Select the rectangle. Under</a:t>
            </a:r>
            <a:r>
              <a:rPr lang="en-US" b="1" dirty="0" smtClean="0"/>
              <a:t> Drawing</a:t>
            </a:r>
            <a:r>
              <a:rPr lang="en-US" dirty="0" smtClean="0"/>
              <a:t> </a:t>
            </a:r>
            <a:r>
              <a:rPr lang="en-US" b="1" dirty="0" smtClean="0"/>
              <a:t>Tools</a:t>
            </a:r>
            <a:r>
              <a:rPr lang="en-US" dirty="0" smtClean="0"/>
              <a:t>, on the </a:t>
            </a:r>
            <a:r>
              <a:rPr lang="en-US" b="1" dirty="0" smtClean="0"/>
              <a:t>Format </a:t>
            </a:r>
            <a:r>
              <a:rPr lang="en-US" dirty="0" smtClean="0"/>
              <a:t>tab, in the </a:t>
            </a:r>
            <a:r>
              <a:rPr lang="en-US" b="1" dirty="0" smtClean="0"/>
              <a:t>Size</a:t>
            </a:r>
            <a:r>
              <a:rPr lang="en-US" dirty="0" smtClean="0"/>
              <a:t> group, do the following:</a:t>
            </a:r>
          </a:p>
          <a:p>
            <a:pPr marL="685800" lvl="1" indent="-228600" eaLnBrk="1" fontAlgn="auto" hangingPunct="1">
              <a:spcBef>
                <a:spcPts val="0"/>
              </a:spcBef>
              <a:spcAft>
                <a:spcPts val="0"/>
              </a:spcAft>
              <a:buFont typeface="Arial" pitchFamily="34" charset="0"/>
              <a:buChar char="•"/>
              <a:defRPr/>
            </a:pPr>
            <a:r>
              <a:rPr lang="en-US" dirty="0" smtClean="0"/>
              <a:t>In the in the </a:t>
            </a:r>
            <a:r>
              <a:rPr lang="en-US" b="1" dirty="0" smtClean="0"/>
              <a:t>Shape Height </a:t>
            </a:r>
            <a:r>
              <a:rPr lang="en-US" dirty="0" smtClean="0"/>
              <a:t>box, enter </a:t>
            </a:r>
            <a:r>
              <a:rPr lang="en-US" b="1" dirty="0" smtClean="0"/>
              <a:t>0.05”</a:t>
            </a:r>
            <a:r>
              <a:rPr lang="en-US" dirty="0" smtClean="0"/>
              <a:t>.</a:t>
            </a:r>
          </a:p>
          <a:p>
            <a:pPr marL="685800" lvl="1" indent="-228600" eaLnBrk="1" fontAlgn="auto" hangingPunct="1">
              <a:spcBef>
                <a:spcPts val="0"/>
              </a:spcBef>
              <a:spcAft>
                <a:spcPts val="0"/>
              </a:spcAft>
              <a:buFont typeface="Arial" pitchFamily="34" charset="0"/>
              <a:buChar char="•"/>
              <a:defRPr/>
            </a:pPr>
            <a:r>
              <a:rPr lang="en-US" dirty="0" smtClean="0"/>
              <a:t>In the </a:t>
            </a:r>
            <a:r>
              <a:rPr lang="en-US" b="1" dirty="0" smtClean="0"/>
              <a:t>Shape Width </a:t>
            </a:r>
            <a:r>
              <a:rPr lang="en-US" dirty="0" smtClean="0"/>
              <a:t>box, enter </a:t>
            </a:r>
            <a:r>
              <a:rPr lang="en-US" b="1" dirty="0" smtClean="0"/>
              <a:t>10.3”</a:t>
            </a:r>
            <a:r>
              <a:rPr lang="en-US" dirty="0" smtClean="0"/>
              <a:t>.</a:t>
            </a:r>
          </a:p>
          <a:p>
            <a:pPr marL="228600" indent="-228600" eaLnBrk="1" fontAlgn="auto" hangingPunct="1">
              <a:spcBef>
                <a:spcPts val="0"/>
              </a:spcBef>
              <a:spcAft>
                <a:spcPts val="0"/>
              </a:spcAft>
              <a:buFont typeface="+mj-lt"/>
              <a:buAutoNum type="arabicPeriod" startAt="6"/>
              <a:defRPr/>
            </a:pPr>
            <a:r>
              <a:rPr lang="en-US" dirty="0" smtClean="0"/>
              <a:t>Under</a:t>
            </a:r>
            <a:r>
              <a:rPr lang="en-US" b="1" dirty="0" smtClean="0"/>
              <a:t> Drawing</a:t>
            </a:r>
            <a:r>
              <a:rPr lang="en-US" dirty="0" smtClean="0"/>
              <a:t> </a:t>
            </a:r>
            <a:r>
              <a:rPr lang="en-US" b="1" dirty="0" smtClean="0"/>
              <a:t>Tools</a:t>
            </a:r>
            <a:r>
              <a:rPr lang="en-US" dirty="0" smtClean="0"/>
              <a:t>, on the </a:t>
            </a:r>
            <a:r>
              <a:rPr lang="en-US" b="1" dirty="0" smtClean="0"/>
              <a:t>Format </a:t>
            </a:r>
            <a:r>
              <a:rPr lang="en-US" dirty="0" smtClean="0"/>
              <a:t>tab, in the </a:t>
            </a:r>
            <a:r>
              <a:rPr lang="en-US" b="1" dirty="0" smtClean="0"/>
              <a:t>Shape Styles</a:t>
            </a:r>
            <a:r>
              <a:rPr lang="en-US" dirty="0" smtClean="0"/>
              <a:t> group, click the arrow next to </a:t>
            </a:r>
            <a:r>
              <a:rPr lang="en-US" b="1" dirty="0" smtClean="0"/>
              <a:t>Shape Fill</a:t>
            </a:r>
            <a:r>
              <a:rPr lang="en-US" dirty="0" smtClean="0"/>
              <a:t>, and then click </a:t>
            </a:r>
            <a:r>
              <a:rPr lang="en-US" b="1" dirty="0" smtClean="0"/>
              <a:t>Blue, Accent 1 </a:t>
            </a:r>
            <a:r>
              <a:rPr lang="en-US" dirty="0" smtClean="0"/>
              <a:t>(first row, fifth option from the left).</a:t>
            </a:r>
          </a:p>
          <a:p>
            <a:pPr marL="228600" indent="-228600" eaLnBrk="1" fontAlgn="auto" hangingPunct="1">
              <a:spcBef>
                <a:spcPts val="0"/>
              </a:spcBef>
              <a:spcAft>
                <a:spcPts val="0"/>
              </a:spcAft>
              <a:buFont typeface="+mj-lt"/>
              <a:buAutoNum type="arabicPeriod" startAt="6"/>
              <a:defRPr/>
            </a:pPr>
            <a:r>
              <a:rPr lang="en-US" dirty="0" smtClean="0"/>
              <a:t>Under</a:t>
            </a:r>
            <a:r>
              <a:rPr lang="en-US" b="1" dirty="0" smtClean="0"/>
              <a:t> Drawing</a:t>
            </a:r>
            <a:r>
              <a:rPr lang="en-US" dirty="0" smtClean="0"/>
              <a:t> </a:t>
            </a:r>
            <a:r>
              <a:rPr lang="en-US" b="1" dirty="0" smtClean="0"/>
              <a:t>Tools</a:t>
            </a:r>
            <a:r>
              <a:rPr lang="en-US" dirty="0" smtClean="0"/>
              <a:t>, on the </a:t>
            </a:r>
            <a:r>
              <a:rPr lang="en-US" b="1" dirty="0" smtClean="0"/>
              <a:t>Format </a:t>
            </a:r>
            <a:r>
              <a:rPr lang="en-US" dirty="0" smtClean="0"/>
              <a:t>tab, in the </a:t>
            </a:r>
            <a:r>
              <a:rPr lang="en-US" b="1" dirty="0" smtClean="0"/>
              <a:t>Shape Styles</a:t>
            </a:r>
            <a:r>
              <a:rPr lang="en-US" dirty="0" smtClean="0"/>
              <a:t> group, click </a:t>
            </a:r>
            <a:r>
              <a:rPr lang="en-US" b="1" dirty="0" smtClean="0"/>
              <a:t>Shape Effects</a:t>
            </a:r>
            <a:r>
              <a:rPr lang="en-US" dirty="0" smtClean="0"/>
              <a:t>, point to </a:t>
            </a:r>
            <a:r>
              <a:rPr lang="en-US" b="1" dirty="0" smtClean="0"/>
              <a:t>Preset, </a:t>
            </a:r>
            <a:r>
              <a:rPr lang="en-US" dirty="0" smtClean="0"/>
              <a:t>and then under </a:t>
            </a:r>
            <a:r>
              <a:rPr lang="en-US" b="1" dirty="0" smtClean="0"/>
              <a:t>Presets</a:t>
            </a:r>
            <a:r>
              <a:rPr lang="en-US" dirty="0" smtClean="0"/>
              <a:t>, click </a:t>
            </a:r>
            <a:r>
              <a:rPr lang="en-US" b="1" dirty="0" smtClean="0"/>
              <a:t>Preset 8 </a:t>
            </a:r>
            <a:r>
              <a:rPr lang="en-US" dirty="0" smtClean="0"/>
              <a:t>(second row, fourth option from the left).</a:t>
            </a:r>
          </a:p>
          <a:p>
            <a:pPr marL="228600" indent="-228600" eaLnBrk="1" fontAlgn="auto" hangingPunct="1">
              <a:spcBef>
                <a:spcPts val="0"/>
              </a:spcBef>
              <a:spcAft>
                <a:spcPts val="0"/>
              </a:spcAft>
              <a:buFont typeface="+mj-lt"/>
              <a:buAutoNum type="arabicPeriod" startAt="6"/>
              <a:defRPr/>
            </a:pPr>
            <a:r>
              <a:rPr lang="en-US" dirty="0" smtClean="0"/>
              <a:t>Select the rectangle. On the </a:t>
            </a:r>
            <a:r>
              <a:rPr lang="en-US" b="1" dirty="0" smtClean="0"/>
              <a:t>Home </a:t>
            </a:r>
            <a:r>
              <a:rPr lang="en-US" dirty="0" smtClean="0"/>
              <a:t>tab, in the </a:t>
            </a:r>
            <a:r>
              <a:rPr lang="en-US" b="1" dirty="0" smtClean="0"/>
              <a:t>Clipboard </a:t>
            </a:r>
            <a:r>
              <a:rPr lang="en-US" dirty="0" smtClean="0"/>
              <a:t>group, click the arrow under </a:t>
            </a:r>
            <a:r>
              <a:rPr lang="en-US" b="1" dirty="0" smtClean="0"/>
              <a:t>Paste</a:t>
            </a:r>
            <a:r>
              <a:rPr lang="en-US" dirty="0" smtClean="0"/>
              <a:t>,</a:t>
            </a:r>
            <a:r>
              <a:rPr lang="en-US" b="1" dirty="0" smtClean="0"/>
              <a:t> </a:t>
            </a:r>
            <a:r>
              <a:rPr lang="en-US" dirty="0" smtClean="0"/>
              <a:t>and then click </a:t>
            </a:r>
            <a:r>
              <a:rPr lang="en-US" b="1" dirty="0" smtClean="0"/>
              <a:t>Duplicate</a:t>
            </a:r>
            <a:r>
              <a:rPr lang="en-US" dirty="0" smtClean="0"/>
              <a:t>.</a:t>
            </a:r>
            <a:r>
              <a:rPr lang="en-US" b="1" dirty="0" smtClean="0"/>
              <a:t> </a:t>
            </a:r>
            <a:r>
              <a:rPr lang="en-US" dirty="0" smtClean="0"/>
              <a:t>Repeat this process two more times for a total of four rectangles.</a:t>
            </a:r>
          </a:p>
          <a:p>
            <a:pPr marL="228600" indent="-228600" eaLnBrk="1" fontAlgn="auto" hangingPunct="1">
              <a:spcBef>
                <a:spcPts val="0"/>
              </a:spcBef>
              <a:spcAft>
                <a:spcPts val="0"/>
              </a:spcAft>
              <a:buFont typeface="+mj-lt"/>
              <a:buAutoNum type="arabicPeriod" startAt="6"/>
              <a:defRPr/>
            </a:pPr>
            <a:r>
              <a:rPr lang="en-US" dirty="0" smtClean="0"/>
              <a:t>Drag one of the rectangles until the bottom edge of the rectangle meets the top edge of the picture.</a:t>
            </a:r>
          </a:p>
          <a:p>
            <a:pPr marL="228600" indent="-228600" eaLnBrk="1" fontAlgn="auto" hangingPunct="1">
              <a:spcBef>
                <a:spcPts val="0"/>
              </a:spcBef>
              <a:spcAft>
                <a:spcPts val="0"/>
              </a:spcAft>
              <a:buFont typeface="+mj-lt"/>
              <a:buAutoNum type="arabicPeriod" startAt="6"/>
              <a:defRPr/>
            </a:pPr>
            <a:r>
              <a:rPr lang="en-US" dirty="0" smtClean="0"/>
              <a:t>Drag another rectangle until the top edge of the rectangle meets the bottom edge of the picture.</a:t>
            </a:r>
          </a:p>
          <a:p>
            <a:pPr marL="228600" indent="-228600" eaLnBrk="1" fontAlgn="auto" hangingPunct="1">
              <a:spcBef>
                <a:spcPts val="0"/>
              </a:spcBef>
              <a:spcAft>
                <a:spcPts val="0"/>
              </a:spcAft>
              <a:buFont typeface="+mj-lt"/>
              <a:buAutoNum type="arabicPeriod" startAt="6"/>
              <a:defRPr/>
            </a:pPr>
            <a:r>
              <a:rPr lang="en-US" dirty="0" smtClean="0"/>
              <a:t>Press and hold CTRL, and then select the other two rectangles. Under</a:t>
            </a:r>
            <a:r>
              <a:rPr lang="en-US" b="1" dirty="0" smtClean="0"/>
              <a:t> Drawing</a:t>
            </a:r>
            <a:r>
              <a:rPr lang="en-US" dirty="0" smtClean="0"/>
              <a:t> </a:t>
            </a:r>
            <a:r>
              <a:rPr lang="en-US" b="1" dirty="0" smtClean="0"/>
              <a:t>Tools</a:t>
            </a:r>
            <a:r>
              <a:rPr lang="en-US" dirty="0" smtClean="0"/>
              <a:t>, on the </a:t>
            </a:r>
            <a:r>
              <a:rPr lang="en-US" b="1" dirty="0" smtClean="0"/>
              <a:t>Format </a:t>
            </a:r>
            <a:r>
              <a:rPr lang="en-US" dirty="0" smtClean="0"/>
              <a:t>tab, in the </a:t>
            </a:r>
            <a:r>
              <a:rPr lang="en-US" b="1" dirty="0" smtClean="0"/>
              <a:t>Size</a:t>
            </a:r>
            <a:r>
              <a:rPr lang="en-US" dirty="0" smtClean="0"/>
              <a:t> group, do the following: </a:t>
            </a:r>
          </a:p>
          <a:p>
            <a:pPr marL="685800" lvl="1" indent="-228600" eaLnBrk="1" fontAlgn="auto" hangingPunct="1">
              <a:spcBef>
                <a:spcPts val="0"/>
              </a:spcBef>
              <a:spcAft>
                <a:spcPts val="0"/>
              </a:spcAft>
              <a:buFont typeface="Arial" pitchFamily="34" charset="0"/>
              <a:buChar char="•"/>
              <a:defRPr/>
            </a:pPr>
            <a:r>
              <a:rPr lang="en-US" dirty="0" smtClean="0"/>
              <a:t>In the in the </a:t>
            </a:r>
            <a:r>
              <a:rPr lang="en-US" b="1" dirty="0" smtClean="0"/>
              <a:t>Shape Height </a:t>
            </a:r>
            <a:r>
              <a:rPr lang="en-US" dirty="0" smtClean="0"/>
              <a:t>box, enter </a:t>
            </a:r>
            <a:r>
              <a:rPr lang="en-US" b="1" dirty="0" smtClean="0"/>
              <a:t>7.8”</a:t>
            </a:r>
            <a:r>
              <a:rPr lang="en-US" dirty="0" smtClean="0"/>
              <a:t>.</a:t>
            </a:r>
          </a:p>
          <a:p>
            <a:pPr marL="685800" lvl="1" indent="-228600" eaLnBrk="1" fontAlgn="auto" hangingPunct="1">
              <a:spcBef>
                <a:spcPts val="0"/>
              </a:spcBef>
              <a:spcAft>
                <a:spcPts val="0"/>
              </a:spcAft>
              <a:buFont typeface="Arial" pitchFamily="34" charset="0"/>
              <a:buChar char="•"/>
              <a:defRPr/>
            </a:pPr>
            <a:r>
              <a:rPr lang="en-US" dirty="0" smtClean="0"/>
              <a:t>In the </a:t>
            </a:r>
            <a:r>
              <a:rPr lang="en-US" b="1" dirty="0" smtClean="0"/>
              <a:t>Shape Width </a:t>
            </a:r>
            <a:r>
              <a:rPr lang="en-US" dirty="0" smtClean="0"/>
              <a:t>box, enter </a:t>
            </a:r>
            <a:r>
              <a:rPr lang="en-US" b="1" dirty="0" smtClean="0"/>
              <a:t>0.05”</a:t>
            </a:r>
            <a:r>
              <a:rPr lang="en-US" dirty="0" smtClean="0"/>
              <a:t>.</a:t>
            </a:r>
          </a:p>
          <a:p>
            <a:pPr marL="228600" indent="-228600" eaLnBrk="1" fontAlgn="auto" hangingPunct="1">
              <a:spcBef>
                <a:spcPts val="0"/>
              </a:spcBef>
              <a:spcAft>
                <a:spcPts val="0"/>
              </a:spcAft>
              <a:buFont typeface="+mj-lt"/>
              <a:buAutoNum type="arabicPeriod" startAt="15"/>
              <a:defRPr/>
            </a:pPr>
            <a:r>
              <a:rPr lang="en-US" dirty="0" smtClean="0"/>
              <a:t>Drag one of the vertical rectangles until the right edge of the rectangle meets the left edge of the picture.</a:t>
            </a:r>
          </a:p>
          <a:p>
            <a:pPr marL="228600" indent="-228600" eaLnBrk="1" fontAlgn="auto" hangingPunct="1">
              <a:spcBef>
                <a:spcPts val="0"/>
              </a:spcBef>
              <a:spcAft>
                <a:spcPts val="0"/>
              </a:spcAft>
              <a:buFont typeface="+mj-lt"/>
              <a:buAutoNum type="arabicPeriod" startAt="15"/>
              <a:defRPr/>
            </a:pPr>
            <a:r>
              <a:rPr lang="en-US" dirty="0" smtClean="0"/>
              <a:t>Drag the other vertical rectangle until the left edge of the rectangle meets the right edge of the picture. </a:t>
            </a:r>
          </a:p>
          <a:p>
            <a:pPr marL="228600" indent="-228600" eaLnBrk="1" fontAlgn="auto" hangingPunct="1">
              <a:spcBef>
                <a:spcPts val="0"/>
              </a:spcBef>
              <a:spcAft>
                <a:spcPts val="0"/>
              </a:spcAft>
              <a:buFont typeface="+mj-lt"/>
              <a:buAutoNum type="arabicPeriod" startAt="15"/>
              <a:defRPr/>
            </a:pPr>
            <a:r>
              <a:rPr lang="en-US" dirty="0" smtClean="0"/>
              <a:t>Press and hold CTRL, and then select both of the horizontal (top and bottom) rectangles. On the </a:t>
            </a:r>
            <a:r>
              <a:rPr lang="en-US" b="1" dirty="0" smtClean="0"/>
              <a:t>Home</a:t>
            </a:r>
            <a:r>
              <a:rPr lang="en-US" dirty="0" smtClean="0"/>
              <a:t> tab, in the </a:t>
            </a:r>
            <a:r>
              <a:rPr lang="en-US" b="1" dirty="0" smtClean="0"/>
              <a:t>Drawing</a:t>
            </a:r>
            <a:r>
              <a:rPr lang="en-US" dirty="0" smtClean="0"/>
              <a:t> group, click </a:t>
            </a:r>
            <a:r>
              <a:rPr lang="en-US" b="1" dirty="0" smtClean="0"/>
              <a:t>Arrange</a:t>
            </a:r>
            <a:r>
              <a:rPr lang="en-US" dirty="0" smtClean="0"/>
              <a:t>, point to </a:t>
            </a:r>
            <a:r>
              <a:rPr lang="en-US" b="1" dirty="0" smtClean="0"/>
              <a:t>Align</a:t>
            </a:r>
            <a:r>
              <a:rPr lang="en-US" dirty="0" smtClean="0"/>
              <a:t>, and then do the following:</a:t>
            </a:r>
          </a:p>
          <a:p>
            <a:pPr marL="685800" lvl="1" indent="-228600" eaLnBrk="1" fontAlgn="auto" hangingPunct="1">
              <a:spcBef>
                <a:spcPts val="0"/>
              </a:spcBef>
              <a:spcAft>
                <a:spcPts val="0"/>
              </a:spcAft>
              <a:buFont typeface="+mj-lt"/>
              <a:buAutoNum type="arabicPeriod"/>
              <a:defRPr/>
            </a:pPr>
            <a:r>
              <a:rPr lang="en-US" dirty="0" smtClean="0"/>
              <a:t>Click </a:t>
            </a:r>
            <a:r>
              <a:rPr lang="en-US" b="1" dirty="0" smtClean="0"/>
              <a:t>Align to Slide</a:t>
            </a:r>
            <a:r>
              <a:rPr lang="en-US" dirty="0" smtClean="0"/>
              <a:t>.</a:t>
            </a:r>
          </a:p>
          <a:p>
            <a:pPr marL="685800" lvl="1" indent="-228600" eaLnBrk="1" fontAlgn="auto" hangingPunct="1">
              <a:spcBef>
                <a:spcPts val="0"/>
              </a:spcBef>
              <a:spcAft>
                <a:spcPts val="0"/>
              </a:spcAft>
              <a:buFont typeface="+mj-lt"/>
              <a:buAutoNum type="arabicPeriod"/>
              <a:defRPr/>
            </a:pPr>
            <a:r>
              <a:rPr lang="en-US" dirty="0" smtClean="0"/>
              <a:t>Click </a:t>
            </a:r>
            <a:r>
              <a:rPr lang="en-US" b="1" dirty="0" smtClean="0"/>
              <a:t>Align</a:t>
            </a:r>
            <a:r>
              <a:rPr lang="en-US" dirty="0" smtClean="0"/>
              <a:t> </a:t>
            </a:r>
            <a:r>
              <a:rPr lang="en-US" b="1" dirty="0" smtClean="0"/>
              <a:t>Center</a:t>
            </a:r>
            <a:r>
              <a:rPr lang="en-US" dirty="0" smtClean="0"/>
              <a:t>.</a:t>
            </a:r>
          </a:p>
          <a:p>
            <a:pPr marL="228600" indent="-228600" eaLnBrk="1" fontAlgn="auto" hangingPunct="1">
              <a:spcBef>
                <a:spcPts val="0"/>
              </a:spcBef>
              <a:spcAft>
                <a:spcPts val="0"/>
              </a:spcAft>
              <a:buFont typeface="+mj-lt"/>
              <a:buAutoNum type="arabicPeriod" startAt="15"/>
              <a:defRPr/>
            </a:pPr>
            <a:r>
              <a:rPr lang="en-US" dirty="0" smtClean="0"/>
              <a:t>Press and hold CTRL, and then select both of the vertical (left and right) rectangles. On the </a:t>
            </a:r>
            <a:r>
              <a:rPr lang="en-US" b="1" dirty="0" smtClean="0"/>
              <a:t>Home</a:t>
            </a:r>
            <a:r>
              <a:rPr lang="en-US" dirty="0" smtClean="0"/>
              <a:t> tab, in the </a:t>
            </a:r>
            <a:r>
              <a:rPr lang="en-US" b="1" dirty="0" smtClean="0"/>
              <a:t>Drawing</a:t>
            </a:r>
            <a:r>
              <a:rPr lang="en-US" dirty="0" smtClean="0"/>
              <a:t> group, click </a:t>
            </a:r>
            <a:r>
              <a:rPr lang="en-US" b="1" dirty="0" smtClean="0"/>
              <a:t>Arrange</a:t>
            </a:r>
            <a:r>
              <a:rPr lang="en-US" dirty="0" smtClean="0"/>
              <a:t>, point to </a:t>
            </a:r>
            <a:r>
              <a:rPr lang="en-US" b="1" dirty="0" smtClean="0"/>
              <a:t>Align</a:t>
            </a:r>
            <a:r>
              <a:rPr lang="en-US" dirty="0" smtClean="0"/>
              <a:t>, and then do the following:</a:t>
            </a:r>
          </a:p>
          <a:p>
            <a:pPr marL="685800" lvl="1" indent="-228600" eaLnBrk="1" fontAlgn="auto" hangingPunct="1">
              <a:spcBef>
                <a:spcPts val="0"/>
              </a:spcBef>
              <a:spcAft>
                <a:spcPts val="0"/>
              </a:spcAft>
              <a:buFont typeface="+mj-lt"/>
              <a:buAutoNum type="arabicPeriod"/>
              <a:defRPr/>
            </a:pPr>
            <a:r>
              <a:rPr lang="en-US" dirty="0" smtClean="0"/>
              <a:t>Click </a:t>
            </a:r>
            <a:r>
              <a:rPr lang="en-US" b="1" dirty="0" smtClean="0"/>
              <a:t>Align to Slide</a:t>
            </a:r>
            <a:r>
              <a:rPr lang="en-US" dirty="0" smtClean="0"/>
              <a:t>.</a:t>
            </a:r>
          </a:p>
          <a:p>
            <a:pPr marL="685800" lvl="1" indent="-228600" eaLnBrk="1" fontAlgn="auto" hangingPunct="1">
              <a:spcBef>
                <a:spcPts val="0"/>
              </a:spcBef>
              <a:spcAft>
                <a:spcPts val="0"/>
              </a:spcAft>
              <a:buFont typeface="+mj-lt"/>
              <a:buAutoNum type="arabicPeriod"/>
              <a:defRPr/>
            </a:pPr>
            <a:r>
              <a:rPr lang="en-US" dirty="0" smtClean="0"/>
              <a:t>Click </a:t>
            </a:r>
            <a:r>
              <a:rPr lang="en-US" b="1" dirty="0" smtClean="0"/>
              <a:t>Align</a:t>
            </a:r>
            <a:r>
              <a:rPr lang="en-US" dirty="0" smtClean="0"/>
              <a:t> </a:t>
            </a:r>
            <a:r>
              <a:rPr lang="en-US" b="1" dirty="0" smtClean="0"/>
              <a:t>Middle</a:t>
            </a:r>
            <a:r>
              <a:rPr lang="en-US" dirty="0" smtClean="0"/>
              <a:t>.</a:t>
            </a:r>
          </a:p>
          <a:p>
            <a:pPr eaLnBrk="1" fontAlgn="auto" hangingPunct="1">
              <a:spcBef>
                <a:spcPts val="0"/>
              </a:spcBef>
              <a:spcAft>
                <a:spcPts val="0"/>
              </a:spcAft>
              <a:defRPr/>
            </a:pPr>
            <a:endParaRPr lang="en-US" dirty="0" smtClean="0"/>
          </a:p>
          <a:p>
            <a:pPr eaLnBrk="1" fontAlgn="auto" hangingPunct="1">
              <a:spcBef>
                <a:spcPts val="0"/>
              </a:spcBef>
              <a:spcAft>
                <a:spcPts val="0"/>
              </a:spcAft>
              <a:defRPr/>
            </a:pPr>
            <a:endParaRPr lang="en-US" dirty="0" smtClean="0"/>
          </a:p>
          <a:p>
            <a:pPr eaLnBrk="1" fontAlgn="auto" hangingPunct="1">
              <a:spcBef>
                <a:spcPts val="0"/>
              </a:spcBef>
              <a:spcAft>
                <a:spcPts val="0"/>
              </a:spcAft>
              <a:defRPr/>
            </a:pPr>
            <a:r>
              <a:rPr lang="en-US" dirty="0" smtClean="0"/>
              <a:t>To reproduce the animation effects on this slide, do the following:</a:t>
            </a:r>
          </a:p>
          <a:p>
            <a:pPr marL="228600" indent="-228600" eaLnBrk="1" fontAlgn="auto" hangingPunct="1">
              <a:spcBef>
                <a:spcPts val="0"/>
              </a:spcBef>
              <a:spcAft>
                <a:spcPts val="0"/>
              </a:spcAft>
              <a:buFont typeface="+mj-lt"/>
              <a:buAutoNum type="arabicPeriod"/>
              <a:defRPr/>
            </a:pPr>
            <a:r>
              <a:rPr lang="en-US" dirty="0" smtClean="0"/>
              <a:t>On the </a:t>
            </a:r>
            <a:r>
              <a:rPr lang="en-US" b="1" dirty="0" smtClean="0"/>
              <a:t>Animations</a:t>
            </a:r>
            <a:r>
              <a:rPr lang="en-US" dirty="0" smtClean="0"/>
              <a:t> tab, in the </a:t>
            </a:r>
            <a:r>
              <a:rPr lang="en-US" b="1" dirty="0" smtClean="0"/>
              <a:t>Animations</a:t>
            </a:r>
            <a:r>
              <a:rPr lang="en-US" dirty="0" smtClean="0"/>
              <a:t> group, click </a:t>
            </a:r>
            <a:r>
              <a:rPr lang="en-US" b="1" dirty="0" smtClean="0"/>
              <a:t>Custom</a:t>
            </a:r>
            <a:r>
              <a:rPr lang="en-US" dirty="0" smtClean="0"/>
              <a:t> </a:t>
            </a:r>
            <a:r>
              <a:rPr lang="en-US" b="1" dirty="0" smtClean="0"/>
              <a:t>Animation</a:t>
            </a:r>
            <a:r>
              <a:rPr lang="en-US" dirty="0" smtClean="0"/>
              <a:t>.</a:t>
            </a:r>
          </a:p>
          <a:p>
            <a:pPr marL="228600" indent="-228600" eaLnBrk="1" fontAlgn="auto" hangingPunct="1">
              <a:spcBef>
                <a:spcPts val="0"/>
              </a:spcBef>
              <a:spcAft>
                <a:spcPts val="0"/>
              </a:spcAft>
              <a:buFont typeface="+mj-lt"/>
              <a:buAutoNum type="arabicPeriod"/>
              <a:defRPr/>
            </a:pPr>
            <a:r>
              <a:rPr lang="en-US" dirty="0" smtClean="0"/>
              <a:t>Press and hold CTRL, and then select the four rectangles on the slide. In the </a:t>
            </a:r>
            <a:r>
              <a:rPr lang="en-US" b="1" dirty="0" smtClean="0"/>
              <a:t>Custom</a:t>
            </a:r>
            <a:r>
              <a:rPr lang="en-US" dirty="0" smtClean="0"/>
              <a:t> </a:t>
            </a:r>
            <a:r>
              <a:rPr lang="en-US" b="1" dirty="0" smtClean="0"/>
              <a:t>Animation</a:t>
            </a:r>
            <a:r>
              <a:rPr lang="en-US" dirty="0" smtClean="0"/>
              <a:t> task pane, do the following:</a:t>
            </a:r>
          </a:p>
          <a:p>
            <a:pPr marL="685800" lvl="1" indent="-228600" eaLnBrk="1" fontAlgn="auto" hangingPunct="1">
              <a:spcBef>
                <a:spcPts val="0"/>
              </a:spcBef>
              <a:spcAft>
                <a:spcPts val="0"/>
              </a:spcAft>
              <a:buFont typeface="+mj-lt"/>
              <a:buAutoNum type="arabicPeriod"/>
              <a:defRPr/>
            </a:pPr>
            <a:r>
              <a:rPr lang="en-US" dirty="0" smtClean="0"/>
              <a:t>Click </a:t>
            </a:r>
            <a:r>
              <a:rPr lang="en-US" b="1" dirty="0" smtClean="0"/>
              <a:t>Add Effect</a:t>
            </a:r>
            <a:r>
              <a:rPr lang="en-US" dirty="0" smtClean="0"/>
              <a:t>, point to </a:t>
            </a:r>
            <a:r>
              <a:rPr lang="en-US" b="1" dirty="0" smtClean="0"/>
              <a:t>Entrance</a:t>
            </a:r>
            <a:r>
              <a:rPr lang="en-US" dirty="0" smtClean="0"/>
              <a:t>, and then click </a:t>
            </a:r>
            <a:r>
              <a:rPr lang="en-US" b="1" dirty="0" smtClean="0"/>
              <a:t>More</a:t>
            </a:r>
            <a:r>
              <a:rPr lang="en-US" dirty="0" smtClean="0"/>
              <a:t> </a:t>
            </a:r>
            <a:r>
              <a:rPr lang="en-US" b="1" dirty="0" smtClean="0"/>
              <a:t>Effects</a:t>
            </a:r>
            <a:r>
              <a:rPr lang="en-US" dirty="0" smtClean="0"/>
              <a:t>. In the </a:t>
            </a:r>
            <a:r>
              <a:rPr lang="en-US" b="1" dirty="0" smtClean="0"/>
              <a:t>Add Entrance Effect </a:t>
            </a:r>
            <a:r>
              <a:rPr lang="en-US" dirty="0" smtClean="0"/>
              <a:t>dialog box,</a:t>
            </a:r>
            <a:r>
              <a:rPr lang="en-US" b="1" dirty="0" smtClean="0"/>
              <a:t> </a:t>
            </a:r>
            <a:r>
              <a:rPr lang="en-US" dirty="0" smtClean="0"/>
              <a:t>under </a:t>
            </a:r>
            <a:r>
              <a:rPr lang="en-US" b="1" dirty="0" smtClean="0"/>
              <a:t>Basic</a:t>
            </a:r>
            <a:r>
              <a:rPr lang="en-US" dirty="0" smtClean="0"/>
              <a:t>, click </a:t>
            </a:r>
            <a:r>
              <a:rPr lang="en-US" b="1" dirty="0" smtClean="0"/>
              <a:t>Fly In</a:t>
            </a:r>
            <a:r>
              <a:rPr lang="en-US" dirty="0" smtClean="0"/>
              <a:t>, and then click </a:t>
            </a:r>
            <a:r>
              <a:rPr lang="en-US" b="1" dirty="0" smtClean="0"/>
              <a:t>OK</a:t>
            </a:r>
            <a:r>
              <a:rPr lang="en-US" dirty="0" smtClean="0"/>
              <a:t>.</a:t>
            </a:r>
          </a:p>
          <a:p>
            <a:pPr marL="685800" lvl="1" indent="-228600" eaLnBrk="1" fontAlgn="auto" hangingPunct="1">
              <a:spcBef>
                <a:spcPts val="0"/>
              </a:spcBef>
              <a:spcAft>
                <a:spcPts val="0"/>
              </a:spcAft>
              <a:buFont typeface="+mj-lt"/>
              <a:buAutoNum type="arabicPeriod"/>
              <a:defRPr/>
            </a:pPr>
            <a:r>
              <a:rPr lang="en-US" dirty="0" smtClean="0"/>
              <a:t>Under </a:t>
            </a:r>
            <a:r>
              <a:rPr lang="en-US" b="1" dirty="0" smtClean="0"/>
              <a:t>Modify: Fly In</a:t>
            </a:r>
            <a:r>
              <a:rPr lang="en-US" dirty="0" smtClean="0"/>
              <a:t>, in the </a:t>
            </a:r>
            <a:r>
              <a:rPr lang="en-US" b="1" dirty="0" smtClean="0"/>
              <a:t>Start </a:t>
            </a:r>
            <a:r>
              <a:rPr lang="en-US" dirty="0" smtClean="0"/>
              <a:t>list, select </a:t>
            </a:r>
            <a:r>
              <a:rPr lang="en-US" b="1" dirty="0" smtClean="0"/>
              <a:t>With Previous</a:t>
            </a:r>
            <a:r>
              <a:rPr lang="en-US" dirty="0" smtClean="0"/>
              <a:t>.</a:t>
            </a:r>
          </a:p>
          <a:p>
            <a:pPr marL="685800" lvl="1" indent="-228600" eaLnBrk="1" fontAlgn="auto" hangingPunct="1">
              <a:spcBef>
                <a:spcPts val="0"/>
              </a:spcBef>
              <a:spcAft>
                <a:spcPts val="0"/>
              </a:spcAft>
              <a:buFont typeface="+mj-lt"/>
              <a:buAutoNum type="arabicPeriod"/>
              <a:defRPr/>
            </a:pPr>
            <a:r>
              <a:rPr lang="en-US" dirty="0" smtClean="0"/>
              <a:t>Under </a:t>
            </a:r>
            <a:r>
              <a:rPr lang="en-US" b="1" dirty="0" smtClean="0"/>
              <a:t>Modify: Fly In</a:t>
            </a:r>
            <a:r>
              <a:rPr lang="en-US" dirty="0" smtClean="0"/>
              <a:t>, in the </a:t>
            </a:r>
            <a:r>
              <a:rPr lang="en-US" b="1" dirty="0" smtClean="0"/>
              <a:t>Speed </a:t>
            </a:r>
            <a:r>
              <a:rPr lang="en-US" dirty="0" smtClean="0"/>
              <a:t>list, select </a:t>
            </a:r>
            <a:r>
              <a:rPr lang="en-US" b="1" dirty="0" smtClean="0"/>
              <a:t>Medium</a:t>
            </a:r>
            <a:r>
              <a:rPr lang="en-US" dirty="0" smtClean="0"/>
              <a:t>.</a:t>
            </a:r>
          </a:p>
          <a:p>
            <a:pPr marL="228600" indent="-228600" eaLnBrk="1" fontAlgn="auto" hangingPunct="1">
              <a:spcBef>
                <a:spcPts val="0"/>
              </a:spcBef>
              <a:spcAft>
                <a:spcPts val="0"/>
              </a:spcAft>
              <a:buFont typeface="+mj-lt"/>
              <a:buAutoNum type="arabicPeriod"/>
              <a:defRPr/>
            </a:pPr>
            <a:r>
              <a:rPr lang="en-US" dirty="0" smtClean="0"/>
              <a:t>On the slide, select the top horizontal rectangle. In the </a:t>
            </a:r>
            <a:r>
              <a:rPr lang="en-US" b="1" dirty="0" smtClean="0"/>
              <a:t>Custom</a:t>
            </a:r>
            <a:r>
              <a:rPr lang="en-US" dirty="0" smtClean="0"/>
              <a:t> </a:t>
            </a:r>
            <a:r>
              <a:rPr lang="en-US" b="1" dirty="0" smtClean="0"/>
              <a:t>Animation</a:t>
            </a:r>
            <a:r>
              <a:rPr lang="en-US" dirty="0" smtClean="0"/>
              <a:t> task pane, under </a:t>
            </a:r>
            <a:r>
              <a:rPr lang="en-US" b="1" dirty="0" smtClean="0"/>
              <a:t>Modify: Fly-In</a:t>
            </a:r>
            <a:r>
              <a:rPr lang="en-US" dirty="0" smtClean="0"/>
              <a:t>, in the </a:t>
            </a:r>
            <a:r>
              <a:rPr lang="en-US" b="1" dirty="0" smtClean="0"/>
              <a:t>Direction </a:t>
            </a:r>
            <a:r>
              <a:rPr lang="en-US" dirty="0" smtClean="0"/>
              <a:t>list, select </a:t>
            </a:r>
            <a:r>
              <a:rPr lang="en-US" b="1" dirty="0" smtClean="0"/>
              <a:t>From Bottom</a:t>
            </a:r>
            <a:r>
              <a:rPr lang="en-US" dirty="0" smtClean="0"/>
              <a:t>.</a:t>
            </a:r>
          </a:p>
          <a:p>
            <a:pPr marL="228600" indent="-228600" eaLnBrk="1" fontAlgn="auto" hangingPunct="1">
              <a:spcBef>
                <a:spcPts val="0"/>
              </a:spcBef>
              <a:spcAft>
                <a:spcPts val="0"/>
              </a:spcAft>
              <a:buFont typeface="+mj-lt"/>
              <a:buAutoNum type="arabicPeriod"/>
              <a:defRPr/>
            </a:pPr>
            <a:r>
              <a:rPr lang="en-US" dirty="0" smtClean="0"/>
              <a:t>On the slide, select the bottom horizontal rectangle. In the </a:t>
            </a:r>
            <a:r>
              <a:rPr lang="en-US" b="1" dirty="0" smtClean="0"/>
              <a:t>Custom</a:t>
            </a:r>
            <a:r>
              <a:rPr lang="en-US" dirty="0" smtClean="0"/>
              <a:t> </a:t>
            </a:r>
            <a:r>
              <a:rPr lang="en-US" b="1" dirty="0" smtClean="0"/>
              <a:t>Animation</a:t>
            </a:r>
            <a:r>
              <a:rPr lang="en-US" dirty="0" smtClean="0"/>
              <a:t> task pane, under </a:t>
            </a:r>
            <a:r>
              <a:rPr lang="en-US" b="1" dirty="0" smtClean="0"/>
              <a:t>Modify: Fly-In</a:t>
            </a:r>
            <a:r>
              <a:rPr lang="en-US" dirty="0" smtClean="0"/>
              <a:t>, in the </a:t>
            </a:r>
            <a:r>
              <a:rPr lang="en-US" b="1" dirty="0" smtClean="0"/>
              <a:t>Direction </a:t>
            </a:r>
            <a:r>
              <a:rPr lang="en-US" dirty="0" smtClean="0"/>
              <a:t>list, select </a:t>
            </a:r>
            <a:r>
              <a:rPr lang="en-US" b="1" dirty="0" smtClean="0"/>
              <a:t>From Top</a:t>
            </a:r>
            <a:r>
              <a:rPr lang="en-US" dirty="0" smtClean="0"/>
              <a:t>.</a:t>
            </a:r>
          </a:p>
          <a:p>
            <a:pPr marL="228600" indent="-228600" eaLnBrk="1" fontAlgn="auto" hangingPunct="1">
              <a:spcBef>
                <a:spcPts val="0"/>
              </a:spcBef>
              <a:spcAft>
                <a:spcPts val="0"/>
              </a:spcAft>
              <a:buFont typeface="+mj-lt"/>
              <a:buAutoNum type="arabicPeriod"/>
              <a:defRPr/>
            </a:pPr>
            <a:r>
              <a:rPr lang="en-US" dirty="0" smtClean="0"/>
              <a:t>On the slide, select the left vertical rectangle. In the </a:t>
            </a:r>
            <a:r>
              <a:rPr lang="en-US" b="1" dirty="0" smtClean="0"/>
              <a:t>Custom</a:t>
            </a:r>
            <a:r>
              <a:rPr lang="en-US" dirty="0" smtClean="0"/>
              <a:t> </a:t>
            </a:r>
            <a:r>
              <a:rPr lang="en-US" b="1" dirty="0" smtClean="0"/>
              <a:t>Animation</a:t>
            </a:r>
            <a:r>
              <a:rPr lang="en-US" dirty="0" smtClean="0"/>
              <a:t> task pane, under </a:t>
            </a:r>
            <a:r>
              <a:rPr lang="en-US" b="1" dirty="0" smtClean="0"/>
              <a:t>Modify: Fly-In</a:t>
            </a:r>
            <a:r>
              <a:rPr lang="en-US" dirty="0" smtClean="0"/>
              <a:t>, in the </a:t>
            </a:r>
            <a:r>
              <a:rPr lang="en-US" b="1" dirty="0" smtClean="0"/>
              <a:t>Direction </a:t>
            </a:r>
            <a:r>
              <a:rPr lang="en-US" dirty="0" smtClean="0"/>
              <a:t>list, select </a:t>
            </a:r>
            <a:r>
              <a:rPr lang="en-US" b="1" dirty="0" smtClean="0"/>
              <a:t>From Right</a:t>
            </a:r>
            <a:r>
              <a:rPr lang="en-US" dirty="0" smtClean="0"/>
              <a:t>.</a:t>
            </a:r>
          </a:p>
          <a:p>
            <a:pPr marL="228600" indent="-228600" eaLnBrk="1" fontAlgn="auto" hangingPunct="1">
              <a:spcBef>
                <a:spcPts val="0"/>
              </a:spcBef>
              <a:spcAft>
                <a:spcPts val="0"/>
              </a:spcAft>
              <a:buFont typeface="+mj-lt"/>
              <a:buAutoNum type="arabicPeriod"/>
              <a:defRPr/>
            </a:pPr>
            <a:r>
              <a:rPr lang="en-US" dirty="0" smtClean="0"/>
              <a:t>On the slide, select the right vertical rectangle. In the </a:t>
            </a:r>
            <a:r>
              <a:rPr lang="en-US" b="1" dirty="0" smtClean="0"/>
              <a:t>Custom</a:t>
            </a:r>
            <a:r>
              <a:rPr lang="en-US" dirty="0" smtClean="0"/>
              <a:t> </a:t>
            </a:r>
            <a:r>
              <a:rPr lang="en-US" b="1" dirty="0" smtClean="0"/>
              <a:t>Animation</a:t>
            </a:r>
            <a:r>
              <a:rPr lang="en-US" dirty="0" smtClean="0"/>
              <a:t> task pane, under </a:t>
            </a:r>
            <a:r>
              <a:rPr lang="en-US" b="1" dirty="0" smtClean="0"/>
              <a:t>Modify: Fly-In</a:t>
            </a:r>
            <a:r>
              <a:rPr lang="en-US" dirty="0" smtClean="0"/>
              <a:t>, in the </a:t>
            </a:r>
            <a:r>
              <a:rPr lang="en-US" b="1" dirty="0" smtClean="0"/>
              <a:t>Direction </a:t>
            </a:r>
            <a:r>
              <a:rPr lang="en-US" dirty="0" smtClean="0"/>
              <a:t>list, select </a:t>
            </a:r>
            <a:r>
              <a:rPr lang="en-US" b="1" dirty="0" smtClean="0"/>
              <a:t>From Left</a:t>
            </a:r>
            <a:r>
              <a:rPr lang="en-US" dirty="0" smtClean="0"/>
              <a:t>.</a:t>
            </a:r>
          </a:p>
          <a:p>
            <a:pPr marL="228600" indent="-228600" eaLnBrk="1" fontAlgn="auto" hangingPunct="1">
              <a:spcBef>
                <a:spcPts val="0"/>
              </a:spcBef>
              <a:spcAft>
                <a:spcPts val="0"/>
              </a:spcAft>
              <a:buFont typeface="+mj-lt"/>
              <a:buAutoNum type="arabicPeriod"/>
              <a:defRPr/>
            </a:pPr>
            <a:r>
              <a:rPr lang="en-US" dirty="0" smtClean="0"/>
              <a:t>On the slide, select the picture. In the </a:t>
            </a:r>
            <a:r>
              <a:rPr lang="en-US" b="1" dirty="0" smtClean="0"/>
              <a:t>Custom</a:t>
            </a:r>
            <a:r>
              <a:rPr lang="en-US" dirty="0" smtClean="0"/>
              <a:t> </a:t>
            </a:r>
            <a:r>
              <a:rPr lang="en-US" b="1" dirty="0" smtClean="0"/>
              <a:t>Animation</a:t>
            </a:r>
            <a:r>
              <a:rPr lang="en-US" dirty="0" smtClean="0"/>
              <a:t> task pane, do the following: </a:t>
            </a:r>
          </a:p>
          <a:p>
            <a:pPr marL="685800" lvl="1" indent="-228600" eaLnBrk="1" fontAlgn="auto" hangingPunct="1">
              <a:spcBef>
                <a:spcPts val="0"/>
              </a:spcBef>
              <a:spcAft>
                <a:spcPts val="0"/>
              </a:spcAft>
              <a:buFont typeface="+mj-lt"/>
              <a:buAutoNum type="arabicPeriod"/>
              <a:defRPr/>
            </a:pPr>
            <a:r>
              <a:rPr lang="en-US" dirty="0" smtClean="0"/>
              <a:t>Click </a:t>
            </a:r>
            <a:r>
              <a:rPr lang="en-US" b="1" dirty="0" smtClean="0"/>
              <a:t>Add Effect</a:t>
            </a:r>
            <a:r>
              <a:rPr lang="en-US" dirty="0" smtClean="0"/>
              <a:t>, point to </a:t>
            </a:r>
            <a:r>
              <a:rPr lang="en-US" b="1" dirty="0" smtClean="0"/>
              <a:t>Entrance</a:t>
            </a:r>
            <a:r>
              <a:rPr lang="en-US" dirty="0" smtClean="0"/>
              <a:t>, and then click </a:t>
            </a:r>
            <a:r>
              <a:rPr lang="en-US" b="1" dirty="0" smtClean="0"/>
              <a:t>More</a:t>
            </a:r>
            <a:r>
              <a:rPr lang="en-US" dirty="0" smtClean="0"/>
              <a:t> </a:t>
            </a:r>
            <a:r>
              <a:rPr lang="en-US" b="1" dirty="0" smtClean="0"/>
              <a:t>Effects</a:t>
            </a:r>
            <a:r>
              <a:rPr lang="en-US" dirty="0" smtClean="0"/>
              <a:t>. In the </a:t>
            </a:r>
            <a:r>
              <a:rPr lang="en-US" b="1" dirty="0" smtClean="0"/>
              <a:t>Add Entrance Effect</a:t>
            </a:r>
            <a:r>
              <a:rPr lang="en-US" dirty="0" smtClean="0"/>
              <a:t> dialog box, under </a:t>
            </a:r>
            <a:r>
              <a:rPr lang="en-US" b="1" dirty="0" smtClean="0"/>
              <a:t>Basic</a:t>
            </a:r>
            <a:r>
              <a:rPr lang="en-US" dirty="0" smtClean="0"/>
              <a:t>, click </a:t>
            </a:r>
            <a:r>
              <a:rPr lang="en-US" b="1" dirty="0" smtClean="0"/>
              <a:t>Box</a:t>
            </a:r>
            <a:r>
              <a:rPr lang="en-US" dirty="0" smtClean="0"/>
              <a:t>, and then click </a:t>
            </a:r>
            <a:r>
              <a:rPr lang="en-US" b="1" dirty="0" smtClean="0"/>
              <a:t>OK.</a:t>
            </a:r>
          </a:p>
          <a:p>
            <a:pPr marL="685800" lvl="1" indent="-228600" eaLnBrk="1" fontAlgn="auto" hangingPunct="1">
              <a:spcBef>
                <a:spcPts val="0"/>
              </a:spcBef>
              <a:spcAft>
                <a:spcPts val="0"/>
              </a:spcAft>
              <a:buFont typeface="+mj-lt"/>
              <a:buAutoNum type="arabicPeriod"/>
              <a:defRPr/>
            </a:pPr>
            <a:r>
              <a:rPr lang="en-US" dirty="0" smtClean="0"/>
              <a:t>Under </a:t>
            </a:r>
            <a:r>
              <a:rPr lang="en-US" b="1" dirty="0" smtClean="0"/>
              <a:t>Modify: Box</a:t>
            </a:r>
            <a:r>
              <a:rPr lang="en-US" dirty="0" smtClean="0"/>
              <a:t>, in the </a:t>
            </a:r>
            <a:r>
              <a:rPr lang="en-US" b="1" dirty="0" smtClean="0"/>
              <a:t>Start</a:t>
            </a:r>
            <a:r>
              <a:rPr lang="en-US" dirty="0" smtClean="0"/>
              <a:t> list, select </a:t>
            </a:r>
            <a:r>
              <a:rPr lang="en-US" b="1" dirty="0" smtClean="0"/>
              <a:t>With Previous</a:t>
            </a:r>
            <a:r>
              <a:rPr lang="en-US" dirty="0" smtClean="0"/>
              <a:t>.</a:t>
            </a:r>
          </a:p>
          <a:p>
            <a:pPr marL="685800" lvl="1" indent="-228600" eaLnBrk="1" fontAlgn="auto" hangingPunct="1">
              <a:spcBef>
                <a:spcPts val="0"/>
              </a:spcBef>
              <a:spcAft>
                <a:spcPts val="0"/>
              </a:spcAft>
              <a:buFont typeface="+mj-lt"/>
              <a:buAutoNum type="arabicPeriod"/>
              <a:defRPr/>
            </a:pPr>
            <a:r>
              <a:rPr lang="en-US" dirty="0" smtClean="0"/>
              <a:t>Under </a:t>
            </a:r>
            <a:r>
              <a:rPr lang="en-US" b="1" dirty="0" smtClean="0"/>
              <a:t>Modify: Box</a:t>
            </a:r>
            <a:r>
              <a:rPr lang="en-US" dirty="0" smtClean="0"/>
              <a:t>, in the </a:t>
            </a:r>
            <a:r>
              <a:rPr lang="en-US" b="1" dirty="0" smtClean="0"/>
              <a:t>Direction</a:t>
            </a:r>
            <a:r>
              <a:rPr lang="en-US" dirty="0" smtClean="0"/>
              <a:t> list, select </a:t>
            </a:r>
            <a:r>
              <a:rPr lang="en-US" b="1" dirty="0" smtClean="0"/>
              <a:t>Out</a:t>
            </a:r>
            <a:r>
              <a:rPr lang="en-US" dirty="0" smtClean="0"/>
              <a:t>.</a:t>
            </a:r>
          </a:p>
          <a:p>
            <a:pPr marL="228600" indent="-228600" eaLnBrk="1" fontAlgn="auto" hangingPunct="1">
              <a:spcBef>
                <a:spcPts val="0"/>
              </a:spcBef>
              <a:spcAft>
                <a:spcPts val="0"/>
              </a:spcAft>
              <a:buFont typeface="+mj-lt"/>
              <a:buAutoNum type="arabicPeriod"/>
              <a:defRPr/>
            </a:pPr>
            <a:r>
              <a:rPr lang="en-US" dirty="0" smtClean="0"/>
              <a:t>Also in the </a:t>
            </a:r>
            <a:r>
              <a:rPr lang="en-US" b="1" dirty="0" smtClean="0"/>
              <a:t>Custom Animation </a:t>
            </a:r>
            <a:r>
              <a:rPr lang="en-US" dirty="0" smtClean="0"/>
              <a:t>task pane, select the fifth animation effect (box effect for the picture). Click the arrow to the right of the selected effect, and then click </a:t>
            </a:r>
            <a:r>
              <a:rPr lang="en-US" b="1" dirty="0" smtClean="0"/>
              <a:t>Timing</a:t>
            </a:r>
            <a:r>
              <a:rPr lang="en-US" dirty="0" smtClean="0"/>
              <a:t>. In the </a:t>
            </a:r>
            <a:r>
              <a:rPr lang="en-US" b="1" dirty="0" smtClean="0"/>
              <a:t>Fade </a:t>
            </a:r>
            <a:r>
              <a:rPr lang="en-US" dirty="0" smtClean="0"/>
              <a:t>dialog box, on the </a:t>
            </a:r>
            <a:r>
              <a:rPr lang="en-US" b="1" dirty="0" smtClean="0"/>
              <a:t>Timing</a:t>
            </a:r>
            <a:r>
              <a:rPr lang="en-US" dirty="0" smtClean="0"/>
              <a:t> tab, do the following:</a:t>
            </a:r>
          </a:p>
          <a:p>
            <a:pPr marL="685800" lvl="1" indent="-228600" eaLnBrk="1" fontAlgn="auto" hangingPunct="1">
              <a:spcBef>
                <a:spcPts val="0"/>
              </a:spcBef>
              <a:spcAft>
                <a:spcPts val="0"/>
              </a:spcAft>
              <a:buFont typeface="Arial" pitchFamily="34" charset="0"/>
              <a:buChar char="•"/>
              <a:defRPr/>
            </a:pPr>
            <a:r>
              <a:rPr lang="en-US" dirty="0" smtClean="0"/>
              <a:t>In the </a:t>
            </a:r>
            <a:r>
              <a:rPr lang="en-US" b="1" dirty="0" smtClean="0"/>
              <a:t>Delay</a:t>
            </a:r>
            <a:r>
              <a:rPr lang="en-US" dirty="0" smtClean="0"/>
              <a:t> box, enter </a:t>
            </a:r>
            <a:r>
              <a:rPr lang="en-US" b="1" dirty="0" smtClean="0"/>
              <a:t>1.3</a:t>
            </a:r>
            <a:r>
              <a:rPr lang="en-US" dirty="0" smtClean="0"/>
              <a:t>.</a:t>
            </a:r>
          </a:p>
          <a:p>
            <a:pPr marL="685800" lvl="1" indent="-228600" eaLnBrk="1" fontAlgn="auto" hangingPunct="1">
              <a:spcBef>
                <a:spcPts val="0"/>
              </a:spcBef>
              <a:spcAft>
                <a:spcPts val="0"/>
              </a:spcAft>
              <a:buFont typeface="Arial" pitchFamily="34" charset="0"/>
              <a:buChar char="•"/>
              <a:defRPr/>
            </a:pPr>
            <a:r>
              <a:rPr lang="en-US" dirty="0" smtClean="0"/>
              <a:t>In the </a:t>
            </a:r>
            <a:r>
              <a:rPr lang="en-US" b="1" dirty="0" smtClean="0"/>
              <a:t>Speed</a:t>
            </a:r>
            <a:r>
              <a:rPr lang="en-US" dirty="0" smtClean="0"/>
              <a:t> box, enter </a:t>
            </a:r>
            <a:r>
              <a:rPr lang="en-US" b="1" dirty="0" smtClean="0"/>
              <a:t>0.7 seconds</a:t>
            </a:r>
            <a:r>
              <a:rPr lang="en-US" dirty="0" smtClean="0"/>
              <a:t>, and then click </a:t>
            </a:r>
            <a:r>
              <a:rPr lang="en-US" b="1" dirty="0" smtClean="0"/>
              <a:t>OK</a:t>
            </a:r>
            <a:r>
              <a:rPr lang="en-US" dirty="0" smtClean="0"/>
              <a:t>.</a:t>
            </a:r>
          </a:p>
          <a:p>
            <a:pPr marL="228600" indent="-228600" eaLnBrk="1" fontAlgn="auto" hangingPunct="1">
              <a:spcBef>
                <a:spcPts val="0"/>
              </a:spcBef>
              <a:spcAft>
                <a:spcPts val="0"/>
              </a:spcAft>
              <a:buFont typeface="+mj-lt"/>
              <a:buAutoNum type="arabicPeriod"/>
              <a:defRPr/>
            </a:pPr>
            <a:r>
              <a:rPr lang="en-US" dirty="0" smtClean="0"/>
              <a:t>Press and hold CTRL, and then select the four rectangles on the slide. In the </a:t>
            </a:r>
            <a:r>
              <a:rPr lang="en-US" b="1" dirty="0" smtClean="0"/>
              <a:t>Custom</a:t>
            </a:r>
            <a:r>
              <a:rPr lang="en-US" dirty="0" smtClean="0"/>
              <a:t> </a:t>
            </a:r>
            <a:r>
              <a:rPr lang="en-US" b="1" dirty="0" smtClean="0"/>
              <a:t>Animation</a:t>
            </a:r>
            <a:r>
              <a:rPr lang="en-US" dirty="0" smtClean="0"/>
              <a:t> task pane, do the following:</a:t>
            </a:r>
          </a:p>
          <a:p>
            <a:pPr marL="685800" lvl="1" indent="-228600" eaLnBrk="1" fontAlgn="auto" hangingPunct="1">
              <a:spcBef>
                <a:spcPts val="0"/>
              </a:spcBef>
              <a:spcAft>
                <a:spcPts val="0"/>
              </a:spcAft>
              <a:buFont typeface="+mj-lt"/>
              <a:buAutoNum type="arabicPeriod"/>
              <a:defRPr/>
            </a:pPr>
            <a:r>
              <a:rPr lang="en-US" dirty="0" smtClean="0"/>
              <a:t>Click </a:t>
            </a:r>
            <a:r>
              <a:rPr lang="en-US" b="1" dirty="0" smtClean="0"/>
              <a:t>Add Effect</a:t>
            </a:r>
            <a:r>
              <a:rPr lang="en-US" dirty="0" smtClean="0"/>
              <a:t>, point to </a:t>
            </a:r>
            <a:r>
              <a:rPr lang="en-US" b="1" dirty="0" smtClean="0"/>
              <a:t>Exit</a:t>
            </a:r>
            <a:r>
              <a:rPr lang="en-US" dirty="0" smtClean="0"/>
              <a:t>, and then click </a:t>
            </a:r>
            <a:r>
              <a:rPr lang="en-US" b="1" dirty="0" smtClean="0"/>
              <a:t>More</a:t>
            </a:r>
            <a:r>
              <a:rPr lang="en-US" dirty="0" smtClean="0"/>
              <a:t> </a:t>
            </a:r>
            <a:r>
              <a:rPr lang="en-US" b="1" dirty="0" smtClean="0"/>
              <a:t>Effects</a:t>
            </a:r>
            <a:r>
              <a:rPr lang="en-US" dirty="0" smtClean="0"/>
              <a:t>. In the </a:t>
            </a:r>
            <a:r>
              <a:rPr lang="en-US" b="1" dirty="0" smtClean="0"/>
              <a:t>Add Exit Effect </a:t>
            </a:r>
            <a:r>
              <a:rPr lang="en-US" dirty="0" smtClean="0"/>
              <a:t>dialog box,</a:t>
            </a:r>
            <a:r>
              <a:rPr lang="en-US" b="1" dirty="0" smtClean="0"/>
              <a:t> </a:t>
            </a:r>
            <a:r>
              <a:rPr lang="en-US" dirty="0" smtClean="0"/>
              <a:t>under </a:t>
            </a:r>
            <a:r>
              <a:rPr lang="en-US" b="1" dirty="0" smtClean="0"/>
              <a:t>Basic</a:t>
            </a:r>
            <a:r>
              <a:rPr lang="en-US" dirty="0" smtClean="0"/>
              <a:t>, click </a:t>
            </a:r>
            <a:r>
              <a:rPr lang="en-US" b="1" dirty="0" smtClean="0"/>
              <a:t>Fly Out</a:t>
            </a:r>
            <a:r>
              <a:rPr lang="en-US" dirty="0" smtClean="0"/>
              <a:t>, and then click </a:t>
            </a:r>
            <a:r>
              <a:rPr lang="en-US" b="1" dirty="0" smtClean="0"/>
              <a:t>OK</a:t>
            </a:r>
            <a:r>
              <a:rPr lang="en-US" dirty="0" smtClean="0"/>
              <a:t>.</a:t>
            </a:r>
          </a:p>
          <a:p>
            <a:pPr marL="685800" lvl="1" indent="-228600" eaLnBrk="1" fontAlgn="auto" hangingPunct="1">
              <a:spcBef>
                <a:spcPts val="0"/>
              </a:spcBef>
              <a:spcAft>
                <a:spcPts val="0"/>
              </a:spcAft>
              <a:buFont typeface="+mj-lt"/>
              <a:buAutoNum type="arabicPeriod"/>
              <a:defRPr/>
            </a:pPr>
            <a:r>
              <a:rPr lang="en-US" dirty="0" smtClean="0"/>
              <a:t>Under </a:t>
            </a:r>
            <a:r>
              <a:rPr lang="en-US" b="1" dirty="0" smtClean="0"/>
              <a:t>Modify: Fly Out</a:t>
            </a:r>
            <a:r>
              <a:rPr lang="en-US" dirty="0" smtClean="0"/>
              <a:t>, in the </a:t>
            </a:r>
            <a:r>
              <a:rPr lang="en-US" b="1" dirty="0" smtClean="0"/>
              <a:t>Start </a:t>
            </a:r>
            <a:r>
              <a:rPr lang="en-US" dirty="0" smtClean="0"/>
              <a:t>list, select </a:t>
            </a:r>
            <a:r>
              <a:rPr lang="en-US" b="1" dirty="0" smtClean="0"/>
              <a:t>With Previous</a:t>
            </a:r>
            <a:r>
              <a:rPr lang="en-US" dirty="0" smtClean="0"/>
              <a:t>.</a:t>
            </a:r>
          </a:p>
          <a:p>
            <a:pPr marL="685800" lvl="1" indent="-228600" eaLnBrk="1" fontAlgn="auto" hangingPunct="1">
              <a:spcBef>
                <a:spcPts val="0"/>
              </a:spcBef>
              <a:spcAft>
                <a:spcPts val="0"/>
              </a:spcAft>
              <a:buFont typeface="+mj-lt"/>
              <a:buAutoNum type="arabicPeriod"/>
              <a:defRPr/>
            </a:pPr>
            <a:r>
              <a:rPr lang="en-US" dirty="0" smtClean="0"/>
              <a:t>Under </a:t>
            </a:r>
            <a:r>
              <a:rPr lang="en-US" b="1" dirty="0" smtClean="0"/>
              <a:t>Modify: Fly Out</a:t>
            </a:r>
            <a:r>
              <a:rPr lang="en-US" dirty="0" smtClean="0"/>
              <a:t>, in the </a:t>
            </a:r>
            <a:r>
              <a:rPr lang="en-US" b="1" dirty="0" smtClean="0"/>
              <a:t>Speed </a:t>
            </a:r>
            <a:r>
              <a:rPr lang="en-US" dirty="0" smtClean="0"/>
              <a:t>box, select </a:t>
            </a:r>
            <a:r>
              <a:rPr lang="en-US" b="1" dirty="0" smtClean="0"/>
              <a:t>Medium</a:t>
            </a:r>
            <a:r>
              <a:rPr lang="en-US" dirty="0" smtClean="0"/>
              <a:t>. </a:t>
            </a:r>
            <a:endParaRPr lang="en-US" i="1" dirty="0" smtClean="0"/>
          </a:p>
          <a:p>
            <a:pPr marL="228600" indent="-228600" eaLnBrk="1" fontAlgn="auto" hangingPunct="1">
              <a:spcBef>
                <a:spcPts val="0"/>
              </a:spcBef>
              <a:spcAft>
                <a:spcPts val="0"/>
              </a:spcAft>
              <a:buFont typeface="+mj-lt"/>
              <a:buAutoNum type="arabicPeriod"/>
              <a:defRPr/>
            </a:pPr>
            <a:r>
              <a:rPr lang="en-US" dirty="0" smtClean="0"/>
              <a:t>Also in the </a:t>
            </a:r>
            <a:r>
              <a:rPr lang="en-US" b="1" dirty="0" smtClean="0"/>
              <a:t>Custom Animation </a:t>
            </a:r>
            <a:r>
              <a:rPr lang="en-US" dirty="0" smtClean="0"/>
              <a:t>task pane, with all four fly-out effects still selected, click the arrow to the right of the last fly-out effect, and then click </a:t>
            </a:r>
            <a:r>
              <a:rPr lang="en-US" b="1" dirty="0" smtClean="0"/>
              <a:t>Timing</a:t>
            </a:r>
            <a:r>
              <a:rPr lang="en-US" dirty="0" smtClean="0"/>
              <a:t>. In the </a:t>
            </a:r>
            <a:r>
              <a:rPr lang="en-US" b="1" dirty="0" smtClean="0"/>
              <a:t>Fly Out </a:t>
            </a:r>
            <a:r>
              <a:rPr lang="en-US" dirty="0" smtClean="0"/>
              <a:t>dialog box, on the </a:t>
            </a:r>
            <a:r>
              <a:rPr lang="en-US" b="1" dirty="0" smtClean="0"/>
              <a:t>Timing</a:t>
            </a:r>
            <a:r>
              <a:rPr lang="en-US" dirty="0" smtClean="0"/>
              <a:t> tab, in the </a:t>
            </a:r>
            <a:r>
              <a:rPr lang="en-US" b="1" dirty="0" smtClean="0"/>
              <a:t>Delay</a:t>
            </a:r>
            <a:r>
              <a:rPr lang="en-US" dirty="0" smtClean="0"/>
              <a:t> box, enter </a:t>
            </a:r>
            <a:r>
              <a:rPr lang="en-US" b="1" dirty="0" smtClean="0"/>
              <a:t>0</a:t>
            </a:r>
            <a:r>
              <a:rPr lang="en-US" dirty="0" smtClean="0"/>
              <a:t>, and then click </a:t>
            </a:r>
            <a:r>
              <a:rPr lang="en-US" b="1" dirty="0" smtClean="0"/>
              <a:t>OK</a:t>
            </a:r>
            <a:r>
              <a:rPr lang="en-US" dirty="0" smtClean="0"/>
              <a:t>.</a:t>
            </a:r>
          </a:p>
          <a:p>
            <a:pPr marL="228600" indent="-228600" eaLnBrk="1" fontAlgn="auto" hangingPunct="1">
              <a:spcBef>
                <a:spcPts val="0"/>
              </a:spcBef>
              <a:spcAft>
                <a:spcPts val="0"/>
              </a:spcAft>
              <a:buFont typeface="+mj-lt"/>
              <a:buAutoNum type="arabicPeriod"/>
              <a:defRPr/>
            </a:pPr>
            <a:r>
              <a:rPr lang="en-US" dirty="0" smtClean="0"/>
              <a:t>Also in the Custom Animation task pane, select the sixth animation effect (first fly-out effect). Under </a:t>
            </a:r>
            <a:r>
              <a:rPr lang="en-US" b="1" dirty="0" smtClean="0"/>
              <a:t>Modify: Fly Out</a:t>
            </a:r>
            <a:r>
              <a:rPr lang="en-US" dirty="0" smtClean="0"/>
              <a:t>, in the </a:t>
            </a:r>
            <a:r>
              <a:rPr lang="en-US" b="1" dirty="0" smtClean="0"/>
              <a:t>Start </a:t>
            </a:r>
            <a:r>
              <a:rPr lang="en-US" dirty="0" smtClean="0"/>
              <a:t>list, select </a:t>
            </a:r>
            <a:r>
              <a:rPr lang="en-US" b="1" dirty="0" smtClean="0"/>
              <a:t>On Click</a:t>
            </a:r>
            <a:r>
              <a:rPr lang="en-US" dirty="0" smtClean="0"/>
              <a:t>.</a:t>
            </a:r>
          </a:p>
          <a:p>
            <a:pPr marL="228600" indent="-228600" eaLnBrk="1" fontAlgn="auto" hangingPunct="1">
              <a:spcBef>
                <a:spcPts val="0"/>
              </a:spcBef>
              <a:spcAft>
                <a:spcPts val="0"/>
              </a:spcAft>
              <a:buFont typeface="+mj-lt"/>
              <a:buAutoNum type="arabicPeriod"/>
              <a:defRPr/>
            </a:pPr>
            <a:r>
              <a:rPr lang="en-US" dirty="0" smtClean="0"/>
              <a:t>On the slide, select the top horizontal rectangle. In the </a:t>
            </a:r>
            <a:r>
              <a:rPr lang="en-US" b="1" dirty="0" smtClean="0"/>
              <a:t>Custom</a:t>
            </a:r>
            <a:r>
              <a:rPr lang="en-US" dirty="0" smtClean="0"/>
              <a:t> </a:t>
            </a:r>
            <a:r>
              <a:rPr lang="en-US" b="1" dirty="0" smtClean="0"/>
              <a:t>Animation</a:t>
            </a:r>
            <a:r>
              <a:rPr lang="en-US" dirty="0" smtClean="0"/>
              <a:t> task pane, select the highlighted fly-out effect. Under </a:t>
            </a:r>
            <a:r>
              <a:rPr lang="en-US" b="1" dirty="0" smtClean="0"/>
              <a:t>Modify: Fly Out</a:t>
            </a:r>
            <a:r>
              <a:rPr lang="en-US" dirty="0" smtClean="0"/>
              <a:t>, in the </a:t>
            </a:r>
            <a:r>
              <a:rPr lang="en-US" b="1" dirty="0" smtClean="0"/>
              <a:t>Direction </a:t>
            </a:r>
            <a:r>
              <a:rPr lang="en-US" dirty="0" smtClean="0"/>
              <a:t>list, select </a:t>
            </a:r>
            <a:r>
              <a:rPr lang="en-US" b="1" dirty="0" smtClean="0"/>
              <a:t>To Bottom</a:t>
            </a:r>
            <a:r>
              <a:rPr lang="en-US" dirty="0" smtClean="0"/>
              <a:t>.</a:t>
            </a:r>
          </a:p>
          <a:p>
            <a:pPr marL="228600" indent="-228600" eaLnBrk="1" fontAlgn="auto" hangingPunct="1">
              <a:spcBef>
                <a:spcPts val="0"/>
              </a:spcBef>
              <a:spcAft>
                <a:spcPts val="0"/>
              </a:spcAft>
              <a:buFont typeface="+mj-lt"/>
              <a:buAutoNum type="arabicPeriod"/>
              <a:defRPr/>
            </a:pPr>
            <a:r>
              <a:rPr lang="en-US" dirty="0" smtClean="0"/>
              <a:t>On the slide, select the bottom horizontal rectangle. In the </a:t>
            </a:r>
            <a:r>
              <a:rPr lang="en-US" b="1" dirty="0" smtClean="0"/>
              <a:t>Custom</a:t>
            </a:r>
            <a:r>
              <a:rPr lang="en-US" dirty="0" smtClean="0"/>
              <a:t> </a:t>
            </a:r>
            <a:r>
              <a:rPr lang="en-US" b="1" dirty="0" smtClean="0"/>
              <a:t>Animation</a:t>
            </a:r>
            <a:r>
              <a:rPr lang="en-US" dirty="0" smtClean="0"/>
              <a:t> task pane, select the highlighted fly-out effect. Under </a:t>
            </a:r>
            <a:r>
              <a:rPr lang="en-US" b="1" dirty="0" smtClean="0"/>
              <a:t>Modify: Fly Out</a:t>
            </a:r>
            <a:r>
              <a:rPr lang="en-US" dirty="0" smtClean="0"/>
              <a:t>, in the </a:t>
            </a:r>
            <a:r>
              <a:rPr lang="en-US" b="1" dirty="0" smtClean="0"/>
              <a:t>Direction </a:t>
            </a:r>
            <a:r>
              <a:rPr lang="en-US" dirty="0" smtClean="0"/>
              <a:t>list, select </a:t>
            </a:r>
            <a:r>
              <a:rPr lang="en-US" b="1" dirty="0" smtClean="0"/>
              <a:t>To Top</a:t>
            </a:r>
            <a:r>
              <a:rPr lang="en-US" dirty="0" smtClean="0"/>
              <a:t>.</a:t>
            </a:r>
          </a:p>
          <a:p>
            <a:pPr marL="228600" indent="-228600" eaLnBrk="1" fontAlgn="auto" hangingPunct="1">
              <a:spcBef>
                <a:spcPts val="0"/>
              </a:spcBef>
              <a:spcAft>
                <a:spcPts val="0"/>
              </a:spcAft>
              <a:buFont typeface="+mj-lt"/>
              <a:buAutoNum type="arabicPeriod"/>
              <a:defRPr/>
            </a:pPr>
            <a:r>
              <a:rPr lang="en-US" dirty="0" smtClean="0"/>
              <a:t>On the slide, select the left vertical rectangle. In the </a:t>
            </a:r>
            <a:r>
              <a:rPr lang="en-US" b="1" dirty="0" smtClean="0"/>
              <a:t>Custom</a:t>
            </a:r>
            <a:r>
              <a:rPr lang="en-US" dirty="0" smtClean="0"/>
              <a:t> </a:t>
            </a:r>
            <a:r>
              <a:rPr lang="en-US" b="1" dirty="0" smtClean="0"/>
              <a:t>Animation</a:t>
            </a:r>
            <a:r>
              <a:rPr lang="en-US" dirty="0" smtClean="0"/>
              <a:t> task pane, select the highlighted fly-out effect. Under </a:t>
            </a:r>
            <a:r>
              <a:rPr lang="en-US" b="1" dirty="0" smtClean="0"/>
              <a:t>Modify: Fly Out</a:t>
            </a:r>
            <a:r>
              <a:rPr lang="en-US" dirty="0" smtClean="0"/>
              <a:t>, in the </a:t>
            </a:r>
            <a:r>
              <a:rPr lang="en-US" b="1" dirty="0" smtClean="0"/>
              <a:t>Direction </a:t>
            </a:r>
            <a:r>
              <a:rPr lang="en-US" dirty="0" smtClean="0"/>
              <a:t>list, select </a:t>
            </a:r>
            <a:r>
              <a:rPr lang="en-US" b="1" dirty="0" smtClean="0"/>
              <a:t>To Right</a:t>
            </a:r>
            <a:r>
              <a:rPr lang="en-US" dirty="0" smtClean="0"/>
              <a:t>.</a:t>
            </a:r>
          </a:p>
          <a:p>
            <a:pPr marL="228600" indent="-228600" eaLnBrk="1" fontAlgn="auto" hangingPunct="1">
              <a:spcBef>
                <a:spcPts val="0"/>
              </a:spcBef>
              <a:spcAft>
                <a:spcPts val="0"/>
              </a:spcAft>
              <a:buFont typeface="+mj-lt"/>
              <a:buAutoNum type="arabicPeriod"/>
              <a:defRPr/>
            </a:pPr>
            <a:r>
              <a:rPr lang="en-US" dirty="0" smtClean="0"/>
              <a:t>On the slide, select the right vertical rectangle. In the </a:t>
            </a:r>
            <a:r>
              <a:rPr lang="en-US" b="1" dirty="0" smtClean="0"/>
              <a:t>Custom</a:t>
            </a:r>
            <a:r>
              <a:rPr lang="en-US" dirty="0" smtClean="0"/>
              <a:t> </a:t>
            </a:r>
            <a:r>
              <a:rPr lang="en-US" b="1" dirty="0" smtClean="0"/>
              <a:t>Animation</a:t>
            </a:r>
            <a:r>
              <a:rPr lang="en-US" dirty="0" smtClean="0"/>
              <a:t> task pane, select the highlighted fly-out effect. Under </a:t>
            </a:r>
            <a:r>
              <a:rPr lang="en-US" b="1" dirty="0" smtClean="0"/>
              <a:t>Modify: Fly Out</a:t>
            </a:r>
            <a:r>
              <a:rPr lang="en-US" dirty="0" smtClean="0"/>
              <a:t>, in the </a:t>
            </a:r>
            <a:r>
              <a:rPr lang="en-US" b="1" dirty="0" smtClean="0"/>
              <a:t>Direction </a:t>
            </a:r>
            <a:r>
              <a:rPr lang="en-US" dirty="0" smtClean="0"/>
              <a:t>list, select </a:t>
            </a:r>
            <a:r>
              <a:rPr lang="en-US" b="1" dirty="0" smtClean="0"/>
              <a:t>To Left</a:t>
            </a:r>
            <a:r>
              <a:rPr lang="en-US" dirty="0" smtClean="0"/>
              <a:t>.</a:t>
            </a:r>
          </a:p>
          <a:p>
            <a:pPr marL="228600" indent="-228600" eaLnBrk="1" fontAlgn="auto" hangingPunct="1">
              <a:spcBef>
                <a:spcPts val="0"/>
              </a:spcBef>
              <a:spcAft>
                <a:spcPts val="0"/>
              </a:spcAft>
              <a:buFont typeface="+mj-lt"/>
              <a:buAutoNum type="arabicPeriod"/>
              <a:defRPr/>
            </a:pPr>
            <a:r>
              <a:rPr lang="en-US" dirty="0" smtClean="0"/>
              <a:t>On the slide, select the picture. In the </a:t>
            </a:r>
            <a:r>
              <a:rPr lang="en-US" b="1" dirty="0" smtClean="0"/>
              <a:t>Custom</a:t>
            </a:r>
            <a:r>
              <a:rPr lang="en-US" dirty="0" smtClean="0"/>
              <a:t> </a:t>
            </a:r>
            <a:r>
              <a:rPr lang="en-US" b="1" dirty="0" smtClean="0"/>
              <a:t>Animation</a:t>
            </a:r>
            <a:r>
              <a:rPr lang="en-US" dirty="0" smtClean="0"/>
              <a:t> task pane, do the following:</a:t>
            </a:r>
          </a:p>
          <a:p>
            <a:pPr marL="685800" lvl="1" indent="-228600" eaLnBrk="1" fontAlgn="auto" hangingPunct="1">
              <a:spcBef>
                <a:spcPts val="0"/>
              </a:spcBef>
              <a:spcAft>
                <a:spcPts val="0"/>
              </a:spcAft>
              <a:buFont typeface="+mj-lt"/>
              <a:buAutoNum type="arabicPeriod"/>
              <a:defRPr/>
            </a:pPr>
            <a:r>
              <a:rPr lang="en-US" dirty="0" smtClean="0"/>
              <a:t>Click </a:t>
            </a:r>
            <a:r>
              <a:rPr lang="en-US" b="1" dirty="0" smtClean="0"/>
              <a:t>Add Effect</a:t>
            </a:r>
            <a:r>
              <a:rPr lang="en-US" dirty="0" smtClean="0"/>
              <a:t>, point to </a:t>
            </a:r>
            <a:r>
              <a:rPr lang="en-US" b="1" dirty="0" smtClean="0"/>
              <a:t>Exit</a:t>
            </a:r>
            <a:r>
              <a:rPr lang="en-US" dirty="0" smtClean="0"/>
              <a:t>, and then click </a:t>
            </a:r>
            <a:r>
              <a:rPr lang="en-US" b="1" dirty="0" smtClean="0"/>
              <a:t>More</a:t>
            </a:r>
            <a:r>
              <a:rPr lang="en-US" dirty="0" smtClean="0"/>
              <a:t> </a:t>
            </a:r>
            <a:r>
              <a:rPr lang="en-US" b="1" dirty="0" smtClean="0"/>
              <a:t>Effects</a:t>
            </a:r>
            <a:r>
              <a:rPr lang="en-US" dirty="0" smtClean="0"/>
              <a:t>. In the </a:t>
            </a:r>
            <a:r>
              <a:rPr lang="en-US" b="1" dirty="0" smtClean="0"/>
              <a:t>Add Exit Effect</a:t>
            </a:r>
            <a:r>
              <a:rPr lang="en-US" dirty="0" smtClean="0"/>
              <a:t> dialog box, under </a:t>
            </a:r>
            <a:r>
              <a:rPr lang="en-US" b="1" dirty="0" smtClean="0"/>
              <a:t>Basic</a:t>
            </a:r>
            <a:r>
              <a:rPr lang="en-US" dirty="0" smtClean="0"/>
              <a:t>, click </a:t>
            </a:r>
            <a:r>
              <a:rPr lang="en-US" b="1" dirty="0" smtClean="0"/>
              <a:t>Box</a:t>
            </a:r>
            <a:r>
              <a:rPr lang="en-US" dirty="0" smtClean="0"/>
              <a:t>, and then click </a:t>
            </a:r>
            <a:r>
              <a:rPr lang="en-US" b="1" dirty="0" smtClean="0"/>
              <a:t>OK</a:t>
            </a:r>
            <a:r>
              <a:rPr lang="en-US" dirty="0" smtClean="0"/>
              <a:t>.</a:t>
            </a:r>
          </a:p>
          <a:p>
            <a:pPr marL="685800" lvl="1" indent="-228600" eaLnBrk="1" fontAlgn="auto" hangingPunct="1">
              <a:spcBef>
                <a:spcPts val="0"/>
              </a:spcBef>
              <a:spcAft>
                <a:spcPts val="0"/>
              </a:spcAft>
              <a:buFont typeface="+mj-lt"/>
              <a:buAutoNum type="arabicPeriod"/>
              <a:defRPr/>
            </a:pPr>
            <a:r>
              <a:rPr lang="en-US" dirty="0" smtClean="0"/>
              <a:t>Under </a:t>
            </a:r>
            <a:r>
              <a:rPr lang="en-US" b="1" dirty="0" smtClean="0"/>
              <a:t>Modify: Box</a:t>
            </a:r>
            <a:r>
              <a:rPr lang="en-US" dirty="0" smtClean="0"/>
              <a:t>, in the </a:t>
            </a:r>
            <a:r>
              <a:rPr lang="en-US" b="1" dirty="0" smtClean="0"/>
              <a:t>Start </a:t>
            </a:r>
            <a:r>
              <a:rPr lang="en-US" dirty="0" smtClean="0"/>
              <a:t>list, select </a:t>
            </a:r>
            <a:r>
              <a:rPr lang="en-US" b="1" dirty="0" smtClean="0"/>
              <a:t>With Previous</a:t>
            </a:r>
            <a:r>
              <a:rPr lang="en-US" dirty="0" smtClean="0"/>
              <a:t>.</a:t>
            </a:r>
            <a:endParaRPr lang="en-US" b="1" dirty="0" smtClean="0"/>
          </a:p>
          <a:p>
            <a:pPr marL="685800" lvl="1" indent="-228600" eaLnBrk="1" fontAlgn="auto" hangingPunct="1">
              <a:spcBef>
                <a:spcPts val="0"/>
              </a:spcBef>
              <a:spcAft>
                <a:spcPts val="0"/>
              </a:spcAft>
              <a:buFont typeface="+mj-lt"/>
              <a:buAutoNum type="arabicPeriod"/>
              <a:defRPr/>
            </a:pPr>
            <a:r>
              <a:rPr lang="en-US" dirty="0" smtClean="0"/>
              <a:t>Under </a:t>
            </a:r>
            <a:r>
              <a:rPr lang="en-US" b="1" dirty="0" smtClean="0"/>
              <a:t>Modify: Box</a:t>
            </a:r>
            <a:r>
              <a:rPr lang="en-US" dirty="0" smtClean="0"/>
              <a:t>, in the </a:t>
            </a:r>
            <a:r>
              <a:rPr lang="en-US" b="1" dirty="0" smtClean="0"/>
              <a:t>Direction </a:t>
            </a:r>
            <a:r>
              <a:rPr lang="en-US" dirty="0" smtClean="0"/>
              <a:t>list, select </a:t>
            </a:r>
            <a:r>
              <a:rPr lang="en-US" b="1" dirty="0" smtClean="0"/>
              <a:t>In</a:t>
            </a:r>
            <a:r>
              <a:rPr lang="en-US" dirty="0" smtClean="0"/>
              <a:t>.</a:t>
            </a:r>
            <a:endParaRPr lang="en-US" i="1" dirty="0" smtClean="0"/>
          </a:p>
          <a:p>
            <a:pPr marL="228600" indent="-228600" eaLnBrk="1" fontAlgn="auto" hangingPunct="1">
              <a:spcBef>
                <a:spcPts val="0"/>
              </a:spcBef>
              <a:spcAft>
                <a:spcPts val="0"/>
              </a:spcAft>
              <a:buFont typeface="+mj-lt"/>
              <a:buAutoNum type="arabicPeriod"/>
              <a:defRPr/>
            </a:pPr>
            <a:r>
              <a:rPr lang="en-US" dirty="0" smtClean="0"/>
              <a:t>Click the arrow to the right of the ninth animation effect (box effect for the picture), and then click </a:t>
            </a:r>
            <a:r>
              <a:rPr lang="en-US" b="1" dirty="0" smtClean="0"/>
              <a:t>Timing</a:t>
            </a:r>
            <a:r>
              <a:rPr lang="en-US" dirty="0" smtClean="0"/>
              <a:t>. In the </a:t>
            </a:r>
            <a:r>
              <a:rPr lang="en-US" b="1" dirty="0" smtClean="0"/>
              <a:t>Box</a:t>
            </a:r>
            <a:r>
              <a:rPr lang="en-US" dirty="0" smtClean="0"/>
              <a:t> dialog box, on the </a:t>
            </a:r>
            <a:r>
              <a:rPr lang="en-US" b="1" dirty="0" smtClean="0"/>
              <a:t>Timing</a:t>
            </a:r>
            <a:r>
              <a:rPr lang="en-US" dirty="0" smtClean="0"/>
              <a:t> tab, do the following:</a:t>
            </a:r>
          </a:p>
          <a:p>
            <a:pPr marL="685800" lvl="1" indent="-228600" eaLnBrk="1" fontAlgn="auto" hangingPunct="1">
              <a:spcBef>
                <a:spcPts val="0"/>
              </a:spcBef>
              <a:spcAft>
                <a:spcPts val="0"/>
              </a:spcAft>
              <a:buFont typeface="Arial" pitchFamily="34" charset="0"/>
              <a:buChar char="•"/>
              <a:defRPr/>
            </a:pPr>
            <a:r>
              <a:rPr lang="en-US" dirty="0" smtClean="0"/>
              <a:t>In the </a:t>
            </a:r>
            <a:r>
              <a:rPr lang="en-US" b="1" dirty="0" smtClean="0"/>
              <a:t>Delay</a:t>
            </a:r>
            <a:r>
              <a:rPr lang="en-US" dirty="0" smtClean="0"/>
              <a:t> box, enter </a:t>
            </a:r>
            <a:r>
              <a:rPr lang="en-US" b="1" dirty="0" smtClean="0"/>
              <a:t>0</a:t>
            </a:r>
            <a:r>
              <a:rPr lang="en-US" dirty="0" smtClean="0"/>
              <a:t>.</a:t>
            </a:r>
          </a:p>
          <a:p>
            <a:pPr marL="685800" lvl="1" indent="-228600" eaLnBrk="1" fontAlgn="auto" hangingPunct="1">
              <a:spcBef>
                <a:spcPts val="0"/>
              </a:spcBef>
              <a:spcAft>
                <a:spcPts val="0"/>
              </a:spcAft>
              <a:buFont typeface="Arial" pitchFamily="34" charset="0"/>
              <a:buChar char="•"/>
              <a:defRPr/>
            </a:pPr>
            <a:r>
              <a:rPr lang="en-US" dirty="0" smtClean="0"/>
              <a:t>In the </a:t>
            </a:r>
            <a:r>
              <a:rPr lang="en-US" b="1" dirty="0" smtClean="0"/>
              <a:t>Speed</a:t>
            </a:r>
            <a:r>
              <a:rPr lang="en-US" dirty="0" smtClean="0"/>
              <a:t> box, enter </a:t>
            </a:r>
            <a:r>
              <a:rPr lang="en-US" b="1" dirty="0" smtClean="0"/>
              <a:t>0.7 seconds</a:t>
            </a:r>
            <a:r>
              <a:rPr lang="en-US" dirty="0" smtClean="0"/>
              <a:t>, and then click </a:t>
            </a:r>
            <a:r>
              <a:rPr lang="en-US" b="1" dirty="0" smtClean="0"/>
              <a:t>OK</a:t>
            </a:r>
            <a:r>
              <a:rPr lang="en-US" dirty="0" smtClean="0"/>
              <a:t>.</a:t>
            </a:r>
            <a:endParaRPr lang="en-US" i="1" dirty="0" smtClean="0"/>
          </a:p>
          <a:p>
            <a:pPr eaLnBrk="1" fontAlgn="auto" hangingPunct="1">
              <a:spcBef>
                <a:spcPts val="0"/>
              </a:spcBef>
              <a:spcAft>
                <a:spcPts val="0"/>
              </a:spcAft>
              <a:defRPr/>
            </a:pPr>
            <a:endParaRPr lang="en-US" dirty="0" smtClean="0"/>
          </a:p>
          <a:p>
            <a:pPr eaLnBrk="1" fontAlgn="auto" hangingPunct="1">
              <a:spcBef>
                <a:spcPts val="0"/>
              </a:spcBef>
              <a:spcAft>
                <a:spcPts val="0"/>
              </a:spcAft>
              <a:defRPr/>
            </a:pPr>
            <a:endParaRPr lang="en-US" dirty="0" smtClean="0"/>
          </a:p>
          <a:p>
            <a:pPr eaLnBrk="1" fontAlgn="auto" hangingPunct="1">
              <a:spcBef>
                <a:spcPts val="0"/>
              </a:spcBef>
              <a:spcAft>
                <a:spcPts val="0"/>
              </a:spcAft>
              <a:defRPr/>
            </a:pPr>
            <a:r>
              <a:rPr lang="en-US" dirty="0" smtClean="0"/>
              <a:t>To reproduce the background effects on this slide, do the following:</a:t>
            </a:r>
          </a:p>
          <a:p>
            <a:pPr marL="228600" indent="-228600" eaLnBrk="1" fontAlgn="auto" hangingPunct="1">
              <a:spcBef>
                <a:spcPts val="0"/>
              </a:spcBef>
              <a:spcAft>
                <a:spcPts val="0"/>
              </a:spcAft>
              <a:buFont typeface="+mj-lt"/>
              <a:buAutoNum type="arabicPeriod"/>
              <a:defRPr/>
            </a:pPr>
            <a:r>
              <a:rPr lang="en-US" dirty="0" smtClean="0"/>
              <a:t>Right-click the slide background area, and then click </a:t>
            </a:r>
            <a:r>
              <a:rPr lang="en-US" b="1" dirty="0" smtClean="0"/>
              <a:t>Format Background</a:t>
            </a:r>
            <a:r>
              <a:rPr lang="en-US" dirty="0" smtClean="0"/>
              <a:t>. In the </a:t>
            </a:r>
            <a:r>
              <a:rPr lang="en-US" b="1" dirty="0" smtClean="0"/>
              <a:t>Format Background </a:t>
            </a:r>
            <a:r>
              <a:rPr lang="en-US" dirty="0" smtClean="0"/>
              <a:t>dialog box, click </a:t>
            </a:r>
            <a:r>
              <a:rPr lang="en-US" b="1" dirty="0" smtClean="0"/>
              <a:t>Fill</a:t>
            </a:r>
            <a:r>
              <a:rPr lang="en-US" dirty="0" smtClean="0"/>
              <a:t> in the left pane, select </a:t>
            </a:r>
            <a:r>
              <a:rPr lang="en-US" b="1" dirty="0" smtClean="0"/>
              <a:t>Gradient fill</a:t>
            </a:r>
            <a:r>
              <a:rPr lang="en-US" dirty="0" smtClean="0"/>
              <a:t> in the </a:t>
            </a:r>
            <a:r>
              <a:rPr lang="en-US" b="1" dirty="0" smtClean="0"/>
              <a:t>Fill</a:t>
            </a:r>
            <a:r>
              <a:rPr lang="en-US" dirty="0" smtClean="0"/>
              <a:t> pane, and then do the following:</a:t>
            </a:r>
          </a:p>
          <a:p>
            <a:pPr marL="685800" lvl="1" indent="-228600" eaLnBrk="1" fontAlgn="auto" hangingPunct="1">
              <a:spcBef>
                <a:spcPts val="0"/>
              </a:spcBef>
              <a:spcAft>
                <a:spcPts val="0"/>
              </a:spcAft>
              <a:buFont typeface="Arial" pitchFamily="34" charset="0"/>
              <a:buChar char="•"/>
              <a:defRPr/>
            </a:pPr>
            <a:r>
              <a:rPr lang="en-US" dirty="0" smtClean="0"/>
              <a:t>In the </a:t>
            </a:r>
            <a:r>
              <a:rPr lang="en-US" b="1" dirty="0" smtClean="0"/>
              <a:t>Type</a:t>
            </a:r>
            <a:r>
              <a:rPr lang="en-US" dirty="0" smtClean="0"/>
              <a:t> list, select </a:t>
            </a:r>
            <a:r>
              <a:rPr lang="en-US" b="1" dirty="0" smtClean="0"/>
              <a:t>Linear</a:t>
            </a:r>
            <a:r>
              <a:rPr lang="en-US" dirty="0" smtClean="0"/>
              <a:t>.</a:t>
            </a:r>
          </a:p>
          <a:p>
            <a:pPr marL="685800" lvl="1" indent="-228600" eaLnBrk="1" fontAlgn="auto" hangingPunct="1">
              <a:spcBef>
                <a:spcPts val="0"/>
              </a:spcBef>
              <a:spcAft>
                <a:spcPts val="0"/>
              </a:spcAft>
              <a:buFont typeface="Arial" pitchFamily="34" charset="0"/>
              <a:buChar char="•"/>
              <a:defRPr/>
            </a:pPr>
            <a:r>
              <a:rPr lang="en-US" dirty="0" smtClean="0"/>
              <a:t>Click the button next to </a:t>
            </a:r>
            <a:r>
              <a:rPr lang="en-US" b="1" dirty="0" smtClean="0"/>
              <a:t>Direction</a:t>
            </a:r>
            <a:r>
              <a:rPr lang="en-US" dirty="0" smtClean="0"/>
              <a:t>, and then click </a:t>
            </a:r>
            <a:r>
              <a:rPr lang="en-US" b="1" dirty="0" smtClean="0"/>
              <a:t>Linear Down </a:t>
            </a:r>
            <a:r>
              <a:rPr lang="en-US" dirty="0" smtClean="0"/>
              <a:t>(first row, second option from the left).</a:t>
            </a:r>
            <a:endParaRPr lang="en-US" b="1" dirty="0" smtClean="0"/>
          </a:p>
          <a:p>
            <a:pPr marL="685800" lvl="1" indent="-228600" eaLnBrk="1" fontAlgn="auto" hangingPunct="1">
              <a:spcBef>
                <a:spcPts val="0"/>
              </a:spcBef>
              <a:spcAft>
                <a:spcPts val="0"/>
              </a:spcAft>
              <a:buFont typeface="Arial" pitchFamily="34" charset="0"/>
              <a:buChar char="•"/>
              <a:defRPr/>
            </a:pPr>
            <a:r>
              <a:rPr lang="en-US" dirty="0" smtClean="0"/>
              <a:t>Under </a:t>
            </a:r>
            <a:r>
              <a:rPr lang="en-US" b="1" dirty="0" smtClean="0"/>
              <a:t>Gradient stops</a:t>
            </a:r>
            <a:r>
              <a:rPr lang="en-US" dirty="0" smtClean="0"/>
              <a:t>, click </a:t>
            </a:r>
            <a:r>
              <a:rPr lang="en-US" b="1" dirty="0" smtClean="0"/>
              <a:t>Add</a:t>
            </a:r>
            <a:r>
              <a:rPr lang="en-US" dirty="0" smtClean="0"/>
              <a:t> or </a:t>
            </a:r>
            <a:r>
              <a:rPr lang="en-US" b="1" dirty="0" smtClean="0"/>
              <a:t>Remove</a:t>
            </a:r>
            <a:r>
              <a:rPr lang="en-US" dirty="0" smtClean="0"/>
              <a:t> until two stops appear in the drop-down list.</a:t>
            </a:r>
          </a:p>
          <a:p>
            <a:pPr marL="228600" indent="-228600" eaLnBrk="1" fontAlgn="auto" hangingPunct="1">
              <a:spcBef>
                <a:spcPts val="0"/>
              </a:spcBef>
              <a:spcAft>
                <a:spcPts val="0"/>
              </a:spcAft>
              <a:buFont typeface="+mj-lt"/>
              <a:buAutoNum type="arabicPeriod"/>
              <a:defRPr/>
            </a:pPr>
            <a:r>
              <a:rPr lang="en-US" dirty="0" smtClean="0"/>
              <a:t>Also under </a:t>
            </a:r>
            <a:r>
              <a:rPr lang="en-US" b="1" dirty="0" smtClean="0"/>
              <a:t>Gradient stops</a:t>
            </a:r>
            <a:r>
              <a:rPr lang="en-US" dirty="0" smtClean="0"/>
              <a:t>, customize the gradient stops as follows:</a:t>
            </a:r>
          </a:p>
          <a:p>
            <a:pPr marL="685800" lvl="1" indent="-228600" eaLnBrk="1" fontAlgn="auto" hangingPunct="1">
              <a:spcBef>
                <a:spcPts val="0"/>
              </a:spcBef>
              <a:spcAft>
                <a:spcPts val="0"/>
              </a:spcAft>
              <a:buFont typeface="Arial" pitchFamily="34" charset="0"/>
              <a:buChar char="•"/>
              <a:defRPr/>
            </a:pPr>
            <a:r>
              <a:rPr lang="en-US" dirty="0" smtClean="0"/>
              <a:t>Select </a:t>
            </a:r>
            <a:r>
              <a:rPr lang="en-US" b="1" dirty="0" smtClean="0"/>
              <a:t>Stop 1 </a:t>
            </a:r>
            <a:r>
              <a:rPr lang="en-US" dirty="0" smtClean="0"/>
              <a:t>from the list, and then do the following:</a:t>
            </a:r>
          </a:p>
          <a:p>
            <a:pPr marL="1143000" lvl="2" indent="-228600" eaLnBrk="1" fontAlgn="auto" hangingPunct="1">
              <a:spcBef>
                <a:spcPts val="0"/>
              </a:spcBef>
              <a:spcAft>
                <a:spcPts val="0"/>
              </a:spcAft>
              <a:buFont typeface="Arial" pitchFamily="34" charset="0"/>
              <a:buChar char="•"/>
              <a:defRPr/>
            </a:pPr>
            <a:r>
              <a:rPr lang="en-US" dirty="0" smtClean="0"/>
              <a:t>In the </a:t>
            </a:r>
            <a:r>
              <a:rPr lang="en-US" b="1" dirty="0" smtClean="0"/>
              <a:t>Stop position </a:t>
            </a:r>
            <a:r>
              <a:rPr lang="en-US" dirty="0" smtClean="0"/>
              <a:t>box, enter </a:t>
            </a:r>
            <a:r>
              <a:rPr lang="en-US" b="1" dirty="0" smtClean="0"/>
              <a:t>46%</a:t>
            </a:r>
            <a:r>
              <a:rPr lang="en-US" dirty="0" smtClean="0"/>
              <a:t>.</a:t>
            </a:r>
          </a:p>
          <a:p>
            <a:pPr marL="1143000" lvl="2" indent="-228600" eaLnBrk="1" fontAlgn="auto" hangingPunct="1">
              <a:spcBef>
                <a:spcPts val="0"/>
              </a:spcBef>
              <a:spcAft>
                <a:spcPts val="0"/>
              </a:spcAft>
              <a:buFont typeface="Arial" pitchFamily="34" charset="0"/>
              <a:buChar char="•"/>
              <a:defRPr/>
            </a:pPr>
            <a:r>
              <a:rPr lang="en-US" dirty="0" smtClean="0"/>
              <a:t>Click the button next to </a:t>
            </a:r>
            <a:r>
              <a:rPr lang="en-US" b="1" dirty="0" smtClean="0"/>
              <a:t>Color</a:t>
            </a:r>
            <a:r>
              <a:rPr lang="en-US" dirty="0" smtClean="0"/>
              <a:t>, and then under </a:t>
            </a:r>
            <a:r>
              <a:rPr lang="en-US" b="1" dirty="0" smtClean="0"/>
              <a:t>Theme Colors</a:t>
            </a:r>
            <a:r>
              <a:rPr lang="en-US" dirty="0" smtClean="0"/>
              <a:t> click </a:t>
            </a:r>
            <a:r>
              <a:rPr lang="en-US" b="1" dirty="0" smtClean="0"/>
              <a:t>White, Background 1 </a:t>
            </a:r>
            <a:r>
              <a:rPr lang="en-US" dirty="0" smtClean="0"/>
              <a:t>(first row, first option from the left).</a:t>
            </a:r>
          </a:p>
          <a:p>
            <a:pPr marL="685800" lvl="1" indent="-228600" eaLnBrk="1" fontAlgn="auto" hangingPunct="1">
              <a:spcBef>
                <a:spcPts val="0"/>
              </a:spcBef>
              <a:spcAft>
                <a:spcPts val="0"/>
              </a:spcAft>
              <a:buFont typeface="Arial" pitchFamily="34" charset="0"/>
              <a:buChar char="•"/>
              <a:defRPr/>
            </a:pPr>
            <a:r>
              <a:rPr lang="en-US" dirty="0" smtClean="0"/>
              <a:t>Select </a:t>
            </a:r>
            <a:r>
              <a:rPr lang="en-US" b="1" dirty="0" smtClean="0"/>
              <a:t>Stop 2 </a:t>
            </a:r>
            <a:r>
              <a:rPr lang="en-US" dirty="0" smtClean="0"/>
              <a:t>from the list, and then do the following: </a:t>
            </a:r>
          </a:p>
          <a:p>
            <a:pPr marL="1143000" lvl="2" indent="-228600" eaLnBrk="1" fontAlgn="auto" hangingPunct="1">
              <a:spcBef>
                <a:spcPts val="0"/>
              </a:spcBef>
              <a:spcAft>
                <a:spcPts val="0"/>
              </a:spcAft>
              <a:buFont typeface="Arial" pitchFamily="34" charset="0"/>
              <a:buChar char="•"/>
              <a:defRPr/>
            </a:pPr>
            <a:r>
              <a:rPr lang="en-US" dirty="0" smtClean="0"/>
              <a:t>In the </a:t>
            </a:r>
            <a:r>
              <a:rPr lang="en-US" b="1" dirty="0" smtClean="0"/>
              <a:t>Stop position </a:t>
            </a:r>
            <a:r>
              <a:rPr lang="en-US" dirty="0" smtClean="0"/>
              <a:t>box, enter </a:t>
            </a:r>
            <a:r>
              <a:rPr lang="en-US" b="1" dirty="0" smtClean="0"/>
              <a:t>100%</a:t>
            </a:r>
            <a:r>
              <a:rPr lang="en-US" dirty="0" smtClean="0"/>
              <a:t>.</a:t>
            </a:r>
          </a:p>
          <a:p>
            <a:pPr marL="1143000" lvl="2" indent="-228600" eaLnBrk="1" fontAlgn="auto" hangingPunct="1">
              <a:spcBef>
                <a:spcPts val="0"/>
              </a:spcBef>
              <a:spcAft>
                <a:spcPts val="0"/>
              </a:spcAft>
              <a:buFont typeface="Arial" pitchFamily="34" charset="0"/>
              <a:buChar char="•"/>
              <a:defRPr/>
            </a:pPr>
            <a:r>
              <a:rPr lang="en-US" dirty="0" smtClean="0"/>
              <a:t>Click the button next to </a:t>
            </a:r>
            <a:r>
              <a:rPr lang="en-US" b="1" dirty="0" smtClean="0"/>
              <a:t>Color</a:t>
            </a:r>
            <a:r>
              <a:rPr lang="en-US" dirty="0" smtClean="0"/>
              <a:t>, and then under </a:t>
            </a:r>
            <a:r>
              <a:rPr lang="en-US" b="1" dirty="0" smtClean="0"/>
              <a:t>Theme Colors</a:t>
            </a:r>
            <a:r>
              <a:rPr lang="en-US" dirty="0" smtClean="0"/>
              <a:t> click </a:t>
            </a:r>
            <a:r>
              <a:rPr lang="en-US" b="1" dirty="0" smtClean="0"/>
              <a:t>Blue, Accent 1, Lighter 60% </a:t>
            </a:r>
            <a:r>
              <a:rPr lang="en-US" dirty="0" smtClean="0"/>
              <a:t>(third row, fifth option from the left).</a:t>
            </a:r>
          </a:p>
          <a:p>
            <a:pPr eaLnBrk="1" fontAlgn="auto" hangingPunct="1">
              <a:lnSpc>
                <a:spcPct val="90000"/>
              </a:lnSpc>
              <a:spcBef>
                <a:spcPts val="0"/>
              </a:spcBef>
              <a:spcAft>
                <a:spcPts val="600"/>
              </a:spcAft>
              <a:defRPr/>
            </a:pPr>
            <a:endParaRPr lang="en-US" sz="1400" dirty="0" smtClean="0"/>
          </a:p>
        </p:txBody>
      </p:sp>
    </p:spTree>
  </p:cSld>
  <p:clrMapOvr>
    <a:masterClrMapping/>
  </p:clrMapOvr>
</p:notes>
</file>

<file path=ppt/notesSlides/notesSlide4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681" name="Slide Image Placeholder 1"/>
          <p:cNvSpPr>
            <a:spLocks noGrp="1" noRot="1" noChangeAspect="1" noTextEdit="1"/>
          </p:cNvSpPr>
          <p:nvPr>
            <p:ph type="sldImg"/>
          </p:nvPr>
        </p:nvSpPr>
        <p:spPr bwMode="auto">
          <a:xfrm>
            <a:off x="536575" y="503238"/>
            <a:ext cx="3140075" cy="2354262"/>
          </a:xfrm>
          <a:noFill/>
          <a:ln>
            <a:solidFill>
              <a:srgbClr val="000000"/>
            </a:solidFill>
            <a:miter lim="800000"/>
            <a:headEnd/>
            <a:tailEnd/>
          </a:ln>
        </p:spPr>
      </p:sp>
      <p:sp>
        <p:nvSpPr>
          <p:cNvPr id="3" name="Notes Placeholder 2"/>
          <p:cNvSpPr>
            <a:spLocks noGrp="1"/>
          </p:cNvSpPr>
          <p:nvPr>
            <p:ph type="body" idx="1"/>
          </p:nvPr>
        </p:nvSpPr>
        <p:spPr/>
        <p:txBody>
          <a:bodyPr/>
          <a:lstStyle/>
          <a:p>
            <a:pPr eaLnBrk="1" fontAlgn="auto" hangingPunct="1">
              <a:spcBef>
                <a:spcPts val="0"/>
              </a:spcBef>
              <a:spcAft>
                <a:spcPts val="0"/>
              </a:spcAft>
              <a:defRPr/>
            </a:pPr>
            <a:r>
              <a:rPr lang="en-US" sz="1400" b="1" dirty="0" smtClean="0"/>
              <a:t>Custom animation effects: fly in and box out</a:t>
            </a:r>
          </a:p>
          <a:p>
            <a:pPr eaLnBrk="1" fontAlgn="auto" hangingPunct="1">
              <a:spcBef>
                <a:spcPts val="0"/>
              </a:spcBef>
              <a:spcAft>
                <a:spcPts val="0"/>
              </a:spcAft>
              <a:defRPr/>
            </a:pPr>
            <a:r>
              <a:rPr lang="en-US" sz="1400" dirty="0" smtClean="0"/>
              <a:t>(Intermediate)</a:t>
            </a:r>
          </a:p>
          <a:p>
            <a:pPr eaLnBrk="1" fontAlgn="auto" hangingPunct="1">
              <a:spcBef>
                <a:spcPts val="0"/>
              </a:spcBef>
              <a:spcAft>
                <a:spcPts val="0"/>
              </a:spcAft>
              <a:defRPr/>
            </a:pPr>
            <a:endParaRPr lang="en-US" dirty="0" smtClean="0"/>
          </a:p>
          <a:p>
            <a:pPr eaLnBrk="1" fontAlgn="auto" hangingPunct="1">
              <a:spcBef>
                <a:spcPts val="0"/>
              </a:spcBef>
              <a:spcAft>
                <a:spcPts val="0"/>
              </a:spcAft>
              <a:defRPr/>
            </a:pPr>
            <a:endParaRPr lang="en-US" dirty="0" smtClean="0"/>
          </a:p>
          <a:p>
            <a:pPr eaLnBrk="1" fontAlgn="auto" hangingPunct="1">
              <a:spcBef>
                <a:spcPts val="0"/>
              </a:spcBef>
              <a:spcAft>
                <a:spcPts val="0"/>
              </a:spcAft>
              <a:defRPr/>
            </a:pPr>
            <a:r>
              <a:rPr lang="en-US" b="1" dirty="0" smtClean="0"/>
              <a:t>Tip</a:t>
            </a:r>
            <a:r>
              <a:rPr lang="en-US" dirty="0" smtClean="0"/>
              <a:t>: For best results when reproducing the picture effect on this slide, you may want to use the </a:t>
            </a:r>
            <a:r>
              <a:rPr lang="en-US" b="1" dirty="0" smtClean="0"/>
              <a:t>Snap objects to other objects</a:t>
            </a:r>
            <a:r>
              <a:rPr lang="en-US" dirty="0" smtClean="0"/>
              <a:t> feature. To do so, right-click the slide background and then click </a:t>
            </a:r>
            <a:r>
              <a:rPr lang="en-US" b="1" dirty="0" smtClean="0"/>
              <a:t>Grid and Guides</a:t>
            </a:r>
            <a:r>
              <a:rPr lang="en-US" dirty="0" smtClean="0"/>
              <a:t>. Under </a:t>
            </a:r>
            <a:r>
              <a:rPr lang="en-US" b="1" dirty="0" smtClean="0"/>
              <a:t>Snap to</a:t>
            </a:r>
            <a:r>
              <a:rPr lang="en-US" dirty="0" smtClean="0"/>
              <a:t>, select </a:t>
            </a:r>
            <a:r>
              <a:rPr lang="en-US" b="1" dirty="0" smtClean="0"/>
              <a:t>Snap objects to other objects</a:t>
            </a:r>
            <a:r>
              <a:rPr lang="en-US" dirty="0" smtClean="0"/>
              <a:t>.</a:t>
            </a:r>
          </a:p>
          <a:p>
            <a:pPr eaLnBrk="1" fontAlgn="auto" hangingPunct="1">
              <a:spcBef>
                <a:spcPts val="0"/>
              </a:spcBef>
              <a:spcAft>
                <a:spcPts val="0"/>
              </a:spcAft>
              <a:defRPr/>
            </a:pPr>
            <a:endParaRPr lang="en-US" dirty="0" smtClean="0"/>
          </a:p>
          <a:p>
            <a:pPr eaLnBrk="1" fontAlgn="auto" hangingPunct="1">
              <a:spcBef>
                <a:spcPts val="0"/>
              </a:spcBef>
              <a:spcAft>
                <a:spcPts val="0"/>
              </a:spcAft>
              <a:defRPr/>
            </a:pPr>
            <a:endParaRPr lang="en-US" dirty="0" smtClean="0"/>
          </a:p>
          <a:p>
            <a:pPr eaLnBrk="1" fontAlgn="auto" hangingPunct="1">
              <a:spcBef>
                <a:spcPts val="0"/>
              </a:spcBef>
              <a:spcAft>
                <a:spcPts val="0"/>
              </a:spcAft>
              <a:defRPr/>
            </a:pPr>
            <a:r>
              <a:rPr lang="en-US" dirty="0" smtClean="0"/>
              <a:t>To reproduce the picture effects on this slide, do the following:</a:t>
            </a:r>
            <a:endParaRPr lang="en-US" b="1" dirty="0" smtClean="0"/>
          </a:p>
          <a:p>
            <a:pPr marL="228600" indent="-228600" eaLnBrk="1" fontAlgn="auto" hangingPunct="1">
              <a:spcBef>
                <a:spcPts val="0"/>
              </a:spcBef>
              <a:spcAft>
                <a:spcPts val="0"/>
              </a:spcAft>
              <a:buFont typeface="+mj-lt"/>
              <a:buAutoNum type="arabicPeriod"/>
              <a:defRPr/>
            </a:pPr>
            <a:r>
              <a:rPr lang="en-US" dirty="0" smtClean="0"/>
              <a:t>On the </a:t>
            </a:r>
            <a:r>
              <a:rPr lang="en-US" b="1" dirty="0" smtClean="0"/>
              <a:t>Home</a:t>
            </a:r>
            <a:r>
              <a:rPr lang="en-US" dirty="0" smtClean="0"/>
              <a:t> tab, in the </a:t>
            </a:r>
            <a:r>
              <a:rPr lang="en-US" b="1" dirty="0" smtClean="0"/>
              <a:t>Slides</a:t>
            </a:r>
            <a:r>
              <a:rPr lang="en-US" dirty="0" smtClean="0"/>
              <a:t> group, click </a:t>
            </a:r>
            <a:r>
              <a:rPr lang="en-US" b="1" dirty="0" smtClean="0"/>
              <a:t>Layout</a:t>
            </a:r>
            <a:r>
              <a:rPr lang="en-US" dirty="0" smtClean="0"/>
              <a:t> and then click </a:t>
            </a:r>
            <a:r>
              <a:rPr lang="en-US" b="1" dirty="0" smtClean="0"/>
              <a:t>Blank</a:t>
            </a:r>
            <a:r>
              <a:rPr lang="en-US" dirty="0" smtClean="0"/>
              <a:t>. </a:t>
            </a:r>
          </a:p>
          <a:p>
            <a:pPr marL="228600" indent="-228600" eaLnBrk="1" fontAlgn="auto" hangingPunct="1">
              <a:spcBef>
                <a:spcPts val="0"/>
              </a:spcBef>
              <a:spcAft>
                <a:spcPts val="0"/>
              </a:spcAft>
              <a:buFont typeface="+mj-lt"/>
              <a:buAutoNum type="arabicPeriod"/>
              <a:defRPr/>
            </a:pPr>
            <a:r>
              <a:rPr lang="en-US" dirty="0" smtClean="0"/>
              <a:t>On the </a:t>
            </a:r>
            <a:r>
              <a:rPr lang="en-US" b="1" dirty="0" smtClean="0"/>
              <a:t>Insert tab</a:t>
            </a:r>
            <a:r>
              <a:rPr lang="en-US" dirty="0" smtClean="0"/>
              <a:t>, in the </a:t>
            </a:r>
            <a:r>
              <a:rPr lang="en-US" b="1" dirty="0" smtClean="0"/>
              <a:t>Illustrations</a:t>
            </a:r>
            <a:r>
              <a:rPr lang="en-US" dirty="0" smtClean="0"/>
              <a:t> group, click </a:t>
            </a:r>
            <a:r>
              <a:rPr lang="en-US" b="1" dirty="0" smtClean="0"/>
              <a:t>Picture.</a:t>
            </a:r>
            <a:endParaRPr lang="en-US" dirty="0" smtClean="0"/>
          </a:p>
          <a:p>
            <a:pPr marL="228600" indent="-228600" eaLnBrk="1" fontAlgn="auto" hangingPunct="1">
              <a:spcBef>
                <a:spcPts val="0"/>
              </a:spcBef>
              <a:spcAft>
                <a:spcPts val="0"/>
              </a:spcAft>
              <a:buFont typeface="+mj-lt"/>
              <a:buAutoNum type="arabicPeriod"/>
              <a:defRPr/>
            </a:pPr>
            <a:r>
              <a:rPr lang="en-US" dirty="0" smtClean="0"/>
              <a:t>In the </a:t>
            </a:r>
            <a:r>
              <a:rPr lang="en-US" b="1" dirty="0" smtClean="0"/>
              <a:t>Insert Picture </a:t>
            </a:r>
            <a:r>
              <a:rPr lang="en-US" dirty="0" smtClean="0"/>
              <a:t>dialog box, select a picture and then click </a:t>
            </a:r>
            <a:r>
              <a:rPr lang="en-US" b="1" dirty="0" smtClean="0"/>
              <a:t>Insert</a:t>
            </a:r>
            <a:r>
              <a:rPr lang="en-US" dirty="0" smtClean="0"/>
              <a:t>.</a:t>
            </a:r>
          </a:p>
          <a:p>
            <a:pPr marL="228600" indent="-228600" eaLnBrk="1" fontAlgn="auto" hangingPunct="1">
              <a:spcBef>
                <a:spcPts val="0"/>
              </a:spcBef>
              <a:spcAft>
                <a:spcPts val="0"/>
              </a:spcAft>
              <a:buFont typeface="+mj-lt"/>
              <a:buAutoNum type="arabicPeriod"/>
              <a:defRPr/>
            </a:pPr>
            <a:r>
              <a:rPr lang="en-US" dirty="0" smtClean="0"/>
              <a:t>On the slide, select the picture. Under </a:t>
            </a:r>
            <a:r>
              <a:rPr lang="en-US" b="1" dirty="0" smtClean="0"/>
              <a:t>Picture Tools</a:t>
            </a:r>
            <a:r>
              <a:rPr lang="en-US" dirty="0" smtClean="0"/>
              <a:t>, on the </a:t>
            </a:r>
            <a:r>
              <a:rPr lang="en-US" b="1" dirty="0" smtClean="0"/>
              <a:t>Format</a:t>
            </a:r>
            <a:r>
              <a:rPr lang="en-US" dirty="0" smtClean="0"/>
              <a:t> tab, in the bottom right corner of the </a:t>
            </a:r>
            <a:r>
              <a:rPr lang="en-US" b="1" dirty="0" smtClean="0"/>
              <a:t>Size</a:t>
            </a:r>
            <a:r>
              <a:rPr lang="en-US" dirty="0" smtClean="0"/>
              <a:t> group, click the </a:t>
            </a:r>
            <a:r>
              <a:rPr lang="en-US" b="1" dirty="0" smtClean="0"/>
              <a:t>Size and Position</a:t>
            </a:r>
            <a:r>
              <a:rPr lang="en-US" dirty="0" smtClean="0"/>
              <a:t> dialog box launcher. In the </a:t>
            </a:r>
            <a:r>
              <a:rPr lang="en-US" b="1" dirty="0" smtClean="0"/>
              <a:t>Size and Position </a:t>
            </a:r>
            <a:r>
              <a:rPr lang="en-US" dirty="0" smtClean="0"/>
              <a:t> dialog box, on the </a:t>
            </a:r>
            <a:r>
              <a:rPr lang="en-US" b="1" dirty="0" smtClean="0"/>
              <a:t>Size</a:t>
            </a:r>
            <a:r>
              <a:rPr lang="en-US" dirty="0" smtClean="0"/>
              <a:t> tab, resize or crop the picture as needed so that under </a:t>
            </a:r>
            <a:r>
              <a:rPr lang="en-US" b="1" dirty="0" smtClean="0"/>
              <a:t>Size and rotate</a:t>
            </a:r>
            <a:r>
              <a:rPr lang="en-US" dirty="0" smtClean="0"/>
              <a:t>, the </a:t>
            </a:r>
            <a:r>
              <a:rPr lang="en-US" b="1" dirty="0" smtClean="0"/>
              <a:t>Height</a:t>
            </a:r>
            <a:r>
              <a:rPr lang="en-US" dirty="0" smtClean="0"/>
              <a:t> box is set to </a:t>
            </a:r>
            <a:r>
              <a:rPr lang="en-US" b="1" dirty="0" smtClean="0"/>
              <a:t>4”</a:t>
            </a:r>
            <a:r>
              <a:rPr lang="en-US" dirty="0" smtClean="0"/>
              <a:t> and the </a:t>
            </a:r>
            <a:r>
              <a:rPr lang="en-US" b="1" dirty="0" smtClean="0"/>
              <a:t>Width</a:t>
            </a:r>
            <a:r>
              <a:rPr lang="en-US" dirty="0" smtClean="0"/>
              <a:t> box is set to </a:t>
            </a:r>
            <a:r>
              <a:rPr lang="en-US" b="1" dirty="0" smtClean="0"/>
              <a:t>5.33”</a:t>
            </a:r>
            <a:r>
              <a:rPr lang="en-US" dirty="0" smtClean="0"/>
              <a:t>. Resize the picture under </a:t>
            </a:r>
            <a:r>
              <a:rPr lang="en-US" b="1" dirty="0" smtClean="0"/>
              <a:t>Size and rotate </a:t>
            </a:r>
            <a:r>
              <a:rPr lang="en-US" dirty="0" smtClean="0"/>
              <a:t>by entering values into the </a:t>
            </a:r>
            <a:r>
              <a:rPr lang="en-US" b="1" dirty="0" smtClean="0"/>
              <a:t>Height</a:t>
            </a:r>
            <a:r>
              <a:rPr lang="en-US" dirty="0" smtClean="0"/>
              <a:t> and </a:t>
            </a:r>
            <a:r>
              <a:rPr lang="en-US" b="1" dirty="0" smtClean="0"/>
              <a:t>Width</a:t>
            </a:r>
            <a:r>
              <a:rPr lang="en-US" dirty="0" smtClean="0"/>
              <a:t> boxes. Crop the picture under </a:t>
            </a:r>
            <a:r>
              <a:rPr lang="en-US" b="1" dirty="0" smtClean="0"/>
              <a:t>Crop from </a:t>
            </a:r>
            <a:r>
              <a:rPr lang="en-US" dirty="0" smtClean="0"/>
              <a:t>by entering values into the </a:t>
            </a:r>
            <a:r>
              <a:rPr lang="en-US" b="1" dirty="0" smtClean="0"/>
              <a:t>Left</a:t>
            </a:r>
            <a:r>
              <a:rPr lang="en-US" dirty="0" smtClean="0"/>
              <a:t>, </a:t>
            </a:r>
            <a:r>
              <a:rPr lang="en-US" b="1" dirty="0" smtClean="0"/>
              <a:t>Right</a:t>
            </a:r>
            <a:r>
              <a:rPr lang="en-US" dirty="0" smtClean="0"/>
              <a:t>, </a:t>
            </a:r>
            <a:r>
              <a:rPr lang="en-US" b="1" dirty="0" smtClean="0"/>
              <a:t>Top</a:t>
            </a:r>
            <a:r>
              <a:rPr lang="en-US" dirty="0" smtClean="0"/>
              <a:t>, and </a:t>
            </a:r>
            <a:r>
              <a:rPr lang="en-US" b="1" dirty="0" smtClean="0"/>
              <a:t>Bottom</a:t>
            </a:r>
            <a:r>
              <a:rPr lang="en-US" dirty="0" smtClean="0"/>
              <a:t> boxes. </a:t>
            </a:r>
          </a:p>
          <a:p>
            <a:pPr marL="228600" indent="-228600" eaLnBrk="1" fontAlgn="auto" hangingPunct="1">
              <a:spcBef>
                <a:spcPts val="0"/>
              </a:spcBef>
              <a:spcAft>
                <a:spcPts val="0"/>
              </a:spcAft>
              <a:buFont typeface="+mj-lt"/>
              <a:buAutoNum type="arabicPeriod"/>
              <a:defRPr/>
            </a:pPr>
            <a:r>
              <a:rPr lang="en-US" dirty="0" smtClean="0"/>
              <a:t>On the </a:t>
            </a:r>
            <a:r>
              <a:rPr lang="en-US" b="1" dirty="0" smtClean="0"/>
              <a:t>Home</a:t>
            </a:r>
            <a:r>
              <a:rPr lang="en-US" dirty="0" smtClean="0"/>
              <a:t> tab, in the </a:t>
            </a:r>
            <a:r>
              <a:rPr lang="en-US" b="1" dirty="0" smtClean="0"/>
              <a:t>Drawing</a:t>
            </a:r>
            <a:r>
              <a:rPr lang="en-US" dirty="0" smtClean="0"/>
              <a:t> group, click </a:t>
            </a:r>
            <a:r>
              <a:rPr lang="en-US" b="1" dirty="0" smtClean="0"/>
              <a:t>Arrange</a:t>
            </a:r>
            <a:r>
              <a:rPr lang="en-US" dirty="0" smtClean="0"/>
              <a:t>,</a:t>
            </a:r>
            <a:r>
              <a:rPr lang="en-US" b="1" dirty="0" smtClean="0"/>
              <a:t> </a:t>
            </a:r>
            <a:r>
              <a:rPr lang="en-US" dirty="0" smtClean="0"/>
              <a:t>point to </a:t>
            </a:r>
            <a:r>
              <a:rPr lang="en-US" b="1" dirty="0" smtClean="0"/>
              <a:t>Align</a:t>
            </a:r>
            <a:r>
              <a:rPr lang="en-US" dirty="0" smtClean="0"/>
              <a:t>, and then do the following: </a:t>
            </a:r>
          </a:p>
          <a:p>
            <a:pPr marL="685800" lvl="1" indent="-228600" eaLnBrk="1" fontAlgn="auto" hangingPunct="1">
              <a:spcBef>
                <a:spcPts val="0"/>
              </a:spcBef>
              <a:spcAft>
                <a:spcPts val="0"/>
              </a:spcAft>
              <a:buFont typeface="+mj-lt"/>
              <a:buAutoNum type="arabicPeriod"/>
              <a:defRPr/>
            </a:pPr>
            <a:r>
              <a:rPr lang="en-US" dirty="0" smtClean="0"/>
              <a:t>Click </a:t>
            </a:r>
            <a:r>
              <a:rPr lang="en-US" b="1" dirty="0" smtClean="0"/>
              <a:t>Align to Slide</a:t>
            </a:r>
            <a:r>
              <a:rPr lang="en-US" dirty="0" smtClean="0"/>
              <a:t>.</a:t>
            </a:r>
          </a:p>
          <a:p>
            <a:pPr marL="685800" lvl="1" indent="-228600" eaLnBrk="1" fontAlgn="auto" hangingPunct="1">
              <a:spcBef>
                <a:spcPts val="0"/>
              </a:spcBef>
              <a:spcAft>
                <a:spcPts val="0"/>
              </a:spcAft>
              <a:buFont typeface="+mj-lt"/>
              <a:buAutoNum type="arabicPeriod"/>
              <a:defRPr/>
            </a:pPr>
            <a:r>
              <a:rPr lang="en-US" dirty="0" smtClean="0"/>
              <a:t>Click </a:t>
            </a:r>
            <a:r>
              <a:rPr lang="en-US" b="1" dirty="0" smtClean="0"/>
              <a:t>Align Center</a:t>
            </a:r>
            <a:r>
              <a:rPr lang="en-US" dirty="0" smtClean="0"/>
              <a:t>.</a:t>
            </a:r>
          </a:p>
          <a:p>
            <a:pPr marL="685800" lvl="1" indent="-228600" eaLnBrk="1" fontAlgn="auto" hangingPunct="1">
              <a:spcBef>
                <a:spcPts val="0"/>
              </a:spcBef>
              <a:spcAft>
                <a:spcPts val="0"/>
              </a:spcAft>
              <a:buFont typeface="+mj-lt"/>
              <a:buAutoNum type="arabicPeriod"/>
              <a:defRPr/>
            </a:pPr>
            <a:r>
              <a:rPr lang="en-US" dirty="0" smtClean="0"/>
              <a:t>Click </a:t>
            </a:r>
            <a:r>
              <a:rPr lang="en-US" b="1" dirty="0" smtClean="0"/>
              <a:t>Align Middle</a:t>
            </a:r>
            <a:r>
              <a:rPr lang="en-US" dirty="0" smtClean="0"/>
              <a:t>.</a:t>
            </a:r>
            <a:r>
              <a:rPr lang="en-US" b="1" dirty="0" smtClean="0"/>
              <a:t> </a:t>
            </a:r>
          </a:p>
          <a:p>
            <a:pPr marL="228600" indent="-228600" eaLnBrk="1" fontAlgn="auto" hangingPunct="1">
              <a:spcBef>
                <a:spcPts val="0"/>
              </a:spcBef>
              <a:spcAft>
                <a:spcPts val="0"/>
              </a:spcAft>
              <a:buFont typeface="+mj-lt"/>
              <a:buAutoNum type="arabicPeriod" startAt="6"/>
              <a:defRPr/>
            </a:pPr>
            <a:r>
              <a:rPr lang="en-US" dirty="0" smtClean="0"/>
              <a:t>On the </a:t>
            </a:r>
            <a:r>
              <a:rPr lang="en-US" b="1" dirty="0" smtClean="0"/>
              <a:t>Home</a:t>
            </a:r>
            <a:r>
              <a:rPr lang="en-US" dirty="0" smtClean="0"/>
              <a:t> tab, in the </a:t>
            </a:r>
            <a:r>
              <a:rPr lang="en-US" b="1" dirty="0" smtClean="0"/>
              <a:t>Drawing</a:t>
            </a:r>
            <a:r>
              <a:rPr lang="en-US" dirty="0" smtClean="0"/>
              <a:t> group, click </a:t>
            </a:r>
            <a:r>
              <a:rPr lang="en-US" b="1" dirty="0" smtClean="0"/>
              <a:t>Shapes</a:t>
            </a:r>
            <a:r>
              <a:rPr lang="en-US" dirty="0" smtClean="0"/>
              <a:t>, and then under </a:t>
            </a:r>
            <a:r>
              <a:rPr lang="en-US" b="1" dirty="0" smtClean="0"/>
              <a:t>Rectangles</a:t>
            </a:r>
            <a:r>
              <a:rPr lang="en-US" dirty="0" smtClean="0"/>
              <a:t> click </a:t>
            </a:r>
            <a:r>
              <a:rPr lang="en-US" b="1" dirty="0" smtClean="0"/>
              <a:t>Rectangle</a:t>
            </a:r>
            <a:r>
              <a:rPr lang="en-US" dirty="0" smtClean="0"/>
              <a:t> (first option from the left).</a:t>
            </a:r>
          </a:p>
          <a:p>
            <a:pPr marL="228600" indent="-228600" eaLnBrk="1" fontAlgn="auto" hangingPunct="1">
              <a:spcBef>
                <a:spcPts val="0"/>
              </a:spcBef>
              <a:spcAft>
                <a:spcPts val="0"/>
              </a:spcAft>
              <a:buFont typeface="+mj-lt"/>
              <a:buAutoNum type="arabicPeriod" startAt="6"/>
              <a:defRPr/>
            </a:pPr>
            <a:r>
              <a:rPr lang="en-US" dirty="0" smtClean="0"/>
              <a:t>On the slide, drag to draw a rectangle.</a:t>
            </a:r>
          </a:p>
          <a:p>
            <a:pPr marL="228600" indent="-228600" eaLnBrk="1" fontAlgn="auto" hangingPunct="1">
              <a:spcBef>
                <a:spcPts val="0"/>
              </a:spcBef>
              <a:spcAft>
                <a:spcPts val="0"/>
              </a:spcAft>
              <a:buFont typeface="+mj-lt"/>
              <a:buAutoNum type="arabicPeriod" startAt="6"/>
              <a:defRPr/>
            </a:pPr>
            <a:r>
              <a:rPr lang="en-US" dirty="0" smtClean="0"/>
              <a:t>Select the rectangle. Under</a:t>
            </a:r>
            <a:r>
              <a:rPr lang="en-US" b="1" dirty="0" smtClean="0"/>
              <a:t> Drawing</a:t>
            </a:r>
            <a:r>
              <a:rPr lang="en-US" dirty="0" smtClean="0"/>
              <a:t> </a:t>
            </a:r>
            <a:r>
              <a:rPr lang="en-US" b="1" dirty="0" smtClean="0"/>
              <a:t>Tools</a:t>
            </a:r>
            <a:r>
              <a:rPr lang="en-US" dirty="0" smtClean="0"/>
              <a:t>, on the </a:t>
            </a:r>
            <a:r>
              <a:rPr lang="en-US" b="1" dirty="0" smtClean="0"/>
              <a:t>Format </a:t>
            </a:r>
            <a:r>
              <a:rPr lang="en-US" dirty="0" smtClean="0"/>
              <a:t>tab, in the </a:t>
            </a:r>
            <a:r>
              <a:rPr lang="en-US" b="1" dirty="0" smtClean="0"/>
              <a:t>Size</a:t>
            </a:r>
            <a:r>
              <a:rPr lang="en-US" dirty="0" smtClean="0"/>
              <a:t> group, do the following:</a:t>
            </a:r>
          </a:p>
          <a:p>
            <a:pPr marL="685800" lvl="1" indent="-228600" eaLnBrk="1" fontAlgn="auto" hangingPunct="1">
              <a:spcBef>
                <a:spcPts val="0"/>
              </a:spcBef>
              <a:spcAft>
                <a:spcPts val="0"/>
              </a:spcAft>
              <a:buFont typeface="Arial" pitchFamily="34" charset="0"/>
              <a:buChar char="•"/>
              <a:defRPr/>
            </a:pPr>
            <a:r>
              <a:rPr lang="en-US" dirty="0" smtClean="0"/>
              <a:t>In the in the </a:t>
            </a:r>
            <a:r>
              <a:rPr lang="en-US" b="1" dirty="0" smtClean="0"/>
              <a:t>Shape Height </a:t>
            </a:r>
            <a:r>
              <a:rPr lang="en-US" dirty="0" smtClean="0"/>
              <a:t>box, enter </a:t>
            </a:r>
            <a:r>
              <a:rPr lang="en-US" b="1" dirty="0" smtClean="0"/>
              <a:t>0.05”</a:t>
            </a:r>
            <a:r>
              <a:rPr lang="en-US" dirty="0" smtClean="0"/>
              <a:t>.</a:t>
            </a:r>
          </a:p>
          <a:p>
            <a:pPr marL="685800" lvl="1" indent="-228600" eaLnBrk="1" fontAlgn="auto" hangingPunct="1">
              <a:spcBef>
                <a:spcPts val="0"/>
              </a:spcBef>
              <a:spcAft>
                <a:spcPts val="0"/>
              </a:spcAft>
              <a:buFont typeface="Arial" pitchFamily="34" charset="0"/>
              <a:buChar char="•"/>
              <a:defRPr/>
            </a:pPr>
            <a:r>
              <a:rPr lang="en-US" dirty="0" smtClean="0"/>
              <a:t>In the </a:t>
            </a:r>
            <a:r>
              <a:rPr lang="en-US" b="1" dirty="0" smtClean="0"/>
              <a:t>Shape Width </a:t>
            </a:r>
            <a:r>
              <a:rPr lang="en-US" dirty="0" smtClean="0"/>
              <a:t>box, enter </a:t>
            </a:r>
            <a:r>
              <a:rPr lang="en-US" b="1" dirty="0" smtClean="0"/>
              <a:t>10.3”</a:t>
            </a:r>
            <a:r>
              <a:rPr lang="en-US" dirty="0" smtClean="0"/>
              <a:t>.</a:t>
            </a:r>
          </a:p>
          <a:p>
            <a:pPr marL="228600" indent="-228600" eaLnBrk="1" fontAlgn="auto" hangingPunct="1">
              <a:spcBef>
                <a:spcPts val="0"/>
              </a:spcBef>
              <a:spcAft>
                <a:spcPts val="0"/>
              </a:spcAft>
              <a:buFont typeface="+mj-lt"/>
              <a:buAutoNum type="arabicPeriod" startAt="6"/>
              <a:defRPr/>
            </a:pPr>
            <a:r>
              <a:rPr lang="en-US" dirty="0" smtClean="0"/>
              <a:t>Under</a:t>
            </a:r>
            <a:r>
              <a:rPr lang="en-US" b="1" dirty="0" smtClean="0"/>
              <a:t> Drawing</a:t>
            </a:r>
            <a:r>
              <a:rPr lang="en-US" dirty="0" smtClean="0"/>
              <a:t> </a:t>
            </a:r>
            <a:r>
              <a:rPr lang="en-US" b="1" dirty="0" smtClean="0"/>
              <a:t>Tools</a:t>
            </a:r>
            <a:r>
              <a:rPr lang="en-US" dirty="0" smtClean="0"/>
              <a:t>, on the </a:t>
            </a:r>
            <a:r>
              <a:rPr lang="en-US" b="1" dirty="0" smtClean="0"/>
              <a:t>Format </a:t>
            </a:r>
            <a:r>
              <a:rPr lang="en-US" dirty="0" smtClean="0"/>
              <a:t>tab, in the </a:t>
            </a:r>
            <a:r>
              <a:rPr lang="en-US" b="1" dirty="0" smtClean="0"/>
              <a:t>Shape Styles</a:t>
            </a:r>
            <a:r>
              <a:rPr lang="en-US" dirty="0" smtClean="0"/>
              <a:t> group, click the arrow next to </a:t>
            </a:r>
            <a:r>
              <a:rPr lang="en-US" b="1" dirty="0" smtClean="0"/>
              <a:t>Shape Fill</a:t>
            </a:r>
            <a:r>
              <a:rPr lang="en-US" dirty="0" smtClean="0"/>
              <a:t>, and then click </a:t>
            </a:r>
            <a:r>
              <a:rPr lang="en-US" b="1" dirty="0" smtClean="0"/>
              <a:t>Blue, Accent 1 </a:t>
            </a:r>
            <a:r>
              <a:rPr lang="en-US" dirty="0" smtClean="0"/>
              <a:t>(first row, fifth option from the left).</a:t>
            </a:r>
          </a:p>
          <a:p>
            <a:pPr marL="228600" indent="-228600" eaLnBrk="1" fontAlgn="auto" hangingPunct="1">
              <a:spcBef>
                <a:spcPts val="0"/>
              </a:spcBef>
              <a:spcAft>
                <a:spcPts val="0"/>
              </a:spcAft>
              <a:buFont typeface="+mj-lt"/>
              <a:buAutoNum type="arabicPeriod" startAt="6"/>
              <a:defRPr/>
            </a:pPr>
            <a:r>
              <a:rPr lang="en-US" dirty="0" smtClean="0"/>
              <a:t>Under</a:t>
            </a:r>
            <a:r>
              <a:rPr lang="en-US" b="1" dirty="0" smtClean="0"/>
              <a:t> Drawing</a:t>
            </a:r>
            <a:r>
              <a:rPr lang="en-US" dirty="0" smtClean="0"/>
              <a:t> </a:t>
            </a:r>
            <a:r>
              <a:rPr lang="en-US" b="1" dirty="0" smtClean="0"/>
              <a:t>Tools</a:t>
            </a:r>
            <a:r>
              <a:rPr lang="en-US" dirty="0" smtClean="0"/>
              <a:t>, on the </a:t>
            </a:r>
            <a:r>
              <a:rPr lang="en-US" b="1" dirty="0" smtClean="0"/>
              <a:t>Format </a:t>
            </a:r>
            <a:r>
              <a:rPr lang="en-US" dirty="0" smtClean="0"/>
              <a:t>tab, in the </a:t>
            </a:r>
            <a:r>
              <a:rPr lang="en-US" b="1" dirty="0" smtClean="0"/>
              <a:t>Shape Styles</a:t>
            </a:r>
            <a:r>
              <a:rPr lang="en-US" dirty="0" smtClean="0"/>
              <a:t> group, click </a:t>
            </a:r>
            <a:r>
              <a:rPr lang="en-US" b="1" dirty="0" smtClean="0"/>
              <a:t>Shape Effects</a:t>
            </a:r>
            <a:r>
              <a:rPr lang="en-US" dirty="0" smtClean="0"/>
              <a:t>, point to </a:t>
            </a:r>
            <a:r>
              <a:rPr lang="en-US" b="1" dirty="0" smtClean="0"/>
              <a:t>Preset, </a:t>
            </a:r>
            <a:r>
              <a:rPr lang="en-US" dirty="0" smtClean="0"/>
              <a:t>and then under </a:t>
            </a:r>
            <a:r>
              <a:rPr lang="en-US" b="1" dirty="0" smtClean="0"/>
              <a:t>Presets</a:t>
            </a:r>
            <a:r>
              <a:rPr lang="en-US" dirty="0" smtClean="0"/>
              <a:t>, click </a:t>
            </a:r>
            <a:r>
              <a:rPr lang="en-US" b="1" dirty="0" smtClean="0"/>
              <a:t>Preset 8 </a:t>
            </a:r>
            <a:r>
              <a:rPr lang="en-US" dirty="0" smtClean="0"/>
              <a:t>(second row, fourth option from the left).</a:t>
            </a:r>
          </a:p>
          <a:p>
            <a:pPr marL="228600" indent="-228600" eaLnBrk="1" fontAlgn="auto" hangingPunct="1">
              <a:spcBef>
                <a:spcPts val="0"/>
              </a:spcBef>
              <a:spcAft>
                <a:spcPts val="0"/>
              </a:spcAft>
              <a:buFont typeface="+mj-lt"/>
              <a:buAutoNum type="arabicPeriod" startAt="6"/>
              <a:defRPr/>
            </a:pPr>
            <a:r>
              <a:rPr lang="en-US" dirty="0" smtClean="0"/>
              <a:t>Select the rectangle. On the </a:t>
            </a:r>
            <a:r>
              <a:rPr lang="en-US" b="1" dirty="0" smtClean="0"/>
              <a:t>Home </a:t>
            </a:r>
            <a:r>
              <a:rPr lang="en-US" dirty="0" smtClean="0"/>
              <a:t>tab, in the </a:t>
            </a:r>
            <a:r>
              <a:rPr lang="en-US" b="1" dirty="0" smtClean="0"/>
              <a:t>Clipboard </a:t>
            </a:r>
            <a:r>
              <a:rPr lang="en-US" dirty="0" smtClean="0"/>
              <a:t>group, click the arrow under </a:t>
            </a:r>
            <a:r>
              <a:rPr lang="en-US" b="1" dirty="0" smtClean="0"/>
              <a:t>Paste</a:t>
            </a:r>
            <a:r>
              <a:rPr lang="en-US" dirty="0" smtClean="0"/>
              <a:t>,</a:t>
            </a:r>
            <a:r>
              <a:rPr lang="en-US" b="1" dirty="0" smtClean="0"/>
              <a:t> </a:t>
            </a:r>
            <a:r>
              <a:rPr lang="en-US" dirty="0" smtClean="0"/>
              <a:t>and then click </a:t>
            </a:r>
            <a:r>
              <a:rPr lang="en-US" b="1" dirty="0" smtClean="0"/>
              <a:t>Duplicate</a:t>
            </a:r>
            <a:r>
              <a:rPr lang="en-US" dirty="0" smtClean="0"/>
              <a:t>.</a:t>
            </a:r>
            <a:r>
              <a:rPr lang="en-US" b="1" dirty="0" smtClean="0"/>
              <a:t> </a:t>
            </a:r>
            <a:r>
              <a:rPr lang="en-US" dirty="0" smtClean="0"/>
              <a:t>Repeat this process two more times for a total of four rectangles.</a:t>
            </a:r>
          </a:p>
          <a:p>
            <a:pPr marL="228600" indent="-228600" eaLnBrk="1" fontAlgn="auto" hangingPunct="1">
              <a:spcBef>
                <a:spcPts val="0"/>
              </a:spcBef>
              <a:spcAft>
                <a:spcPts val="0"/>
              </a:spcAft>
              <a:buFont typeface="+mj-lt"/>
              <a:buAutoNum type="arabicPeriod" startAt="6"/>
              <a:defRPr/>
            </a:pPr>
            <a:r>
              <a:rPr lang="en-US" dirty="0" smtClean="0"/>
              <a:t>Drag one of the rectangles until the bottom edge of the rectangle meets the top edge of the picture.</a:t>
            </a:r>
          </a:p>
          <a:p>
            <a:pPr marL="228600" indent="-228600" eaLnBrk="1" fontAlgn="auto" hangingPunct="1">
              <a:spcBef>
                <a:spcPts val="0"/>
              </a:spcBef>
              <a:spcAft>
                <a:spcPts val="0"/>
              </a:spcAft>
              <a:buFont typeface="+mj-lt"/>
              <a:buAutoNum type="arabicPeriod" startAt="6"/>
              <a:defRPr/>
            </a:pPr>
            <a:r>
              <a:rPr lang="en-US" dirty="0" smtClean="0"/>
              <a:t>Drag another rectangle until the top edge of the rectangle meets the bottom edge of the picture.</a:t>
            </a:r>
          </a:p>
          <a:p>
            <a:pPr marL="228600" indent="-228600" eaLnBrk="1" fontAlgn="auto" hangingPunct="1">
              <a:spcBef>
                <a:spcPts val="0"/>
              </a:spcBef>
              <a:spcAft>
                <a:spcPts val="0"/>
              </a:spcAft>
              <a:buFont typeface="+mj-lt"/>
              <a:buAutoNum type="arabicPeriod" startAt="6"/>
              <a:defRPr/>
            </a:pPr>
            <a:r>
              <a:rPr lang="en-US" dirty="0" smtClean="0"/>
              <a:t>Press and hold CTRL, and then select the other two rectangles. Under</a:t>
            </a:r>
            <a:r>
              <a:rPr lang="en-US" b="1" dirty="0" smtClean="0"/>
              <a:t> Drawing</a:t>
            </a:r>
            <a:r>
              <a:rPr lang="en-US" dirty="0" smtClean="0"/>
              <a:t> </a:t>
            </a:r>
            <a:r>
              <a:rPr lang="en-US" b="1" dirty="0" smtClean="0"/>
              <a:t>Tools</a:t>
            </a:r>
            <a:r>
              <a:rPr lang="en-US" dirty="0" smtClean="0"/>
              <a:t>, on the </a:t>
            </a:r>
            <a:r>
              <a:rPr lang="en-US" b="1" dirty="0" smtClean="0"/>
              <a:t>Format </a:t>
            </a:r>
            <a:r>
              <a:rPr lang="en-US" dirty="0" smtClean="0"/>
              <a:t>tab, in the </a:t>
            </a:r>
            <a:r>
              <a:rPr lang="en-US" b="1" dirty="0" smtClean="0"/>
              <a:t>Size</a:t>
            </a:r>
            <a:r>
              <a:rPr lang="en-US" dirty="0" smtClean="0"/>
              <a:t> group, do the following: </a:t>
            </a:r>
          </a:p>
          <a:p>
            <a:pPr marL="685800" lvl="1" indent="-228600" eaLnBrk="1" fontAlgn="auto" hangingPunct="1">
              <a:spcBef>
                <a:spcPts val="0"/>
              </a:spcBef>
              <a:spcAft>
                <a:spcPts val="0"/>
              </a:spcAft>
              <a:buFont typeface="Arial" pitchFamily="34" charset="0"/>
              <a:buChar char="•"/>
              <a:defRPr/>
            </a:pPr>
            <a:r>
              <a:rPr lang="en-US" dirty="0" smtClean="0"/>
              <a:t>In the in the </a:t>
            </a:r>
            <a:r>
              <a:rPr lang="en-US" b="1" dirty="0" smtClean="0"/>
              <a:t>Shape Height </a:t>
            </a:r>
            <a:r>
              <a:rPr lang="en-US" dirty="0" smtClean="0"/>
              <a:t>box, enter </a:t>
            </a:r>
            <a:r>
              <a:rPr lang="en-US" b="1" dirty="0" smtClean="0"/>
              <a:t>7.8”</a:t>
            </a:r>
            <a:r>
              <a:rPr lang="en-US" dirty="0" smtClean="0"/>
              <a:t>.</a:t>
            </a:r>
          </a:p>
          <a:p>
            <a:pPr marL="685800" lvl="1" indent="-228600" eaLnBrk="1" fontAlgn="auto" hangingPunct="1">
              <a:spcBef>
                <a:spcPts val="0"/>
              </a:spcBef>
              <a:spcAft>
                <a:spcPts val="0"/>
              </a:spcAft>
              <a:buFont typeface="Arial" pitchFamily="34" charset="0"/>
              <a:buChar char="•"/>
              <a:defRPr/>
            </a:pPr>
            <a:r>
              <a:rPr lang="en-US" dirty="0" smtClean="0"/>
              <a:t>In the </a:t>
            </a:r>
            <a:r>
              <a:rPr lang="en-US" b="1" dirty="0" smtClean="0"/>
              <a:t>Shape Width </a:t>
            </a:r>
            <a:r>
              <a:rPr lang="en-US" dirty="0" smtClean="0"/>
              <a:t>box, enter </a:t>
            </a:r>
            <a:r>
              <a:rPr lang="en-US" b="1" dirty="0" smtClean="0"/>
              <a:t>0.05”</a:t>
            </a:r>
            <a:r>
              <a:rPr lang="en-US" dirty="0" smtClean="0"/>
              <a:t>.</a:t>
            </a:r>
          </a:p>
          <a:p>
            <a:pPr marL="228600" indent="-228600" eaLnBrk="1" fontAlgn="auto" hangingPunct="1">
              <a:spcBef>
                <a:spcPts val="0"/>
              </a:spcBef>
              <a:spcAft>
                <a:spcPts val="0"/>
              </a:spcAft>
              <a:buFont typeface="+mj-lt"/>
              <a:buAutoNum type="arabicPeriod" startAt="15"/>
              <a:defRPr/>
            </a:pPr>
            <a:r>
              <a:rPr lang="en-US" dirty="0" smtClean="0"/>
              <a:t>Drag one of the vertical rectangles until the right edge of the rectangle meets the left edge of the picture.</a:t>
            </a:r>
          </a:p>
          <a:p>
            <a:pPr marL="228600" indent="-228600" eaLnBrk="1" fontAlgn="auto" hangingPunct="1">
              <a:spcBef>
                <a:spcPts val="0"/>
              </a:spcBef>
              <a:spcAft>
                <a:spcPts val="0"/>
              </a:spcAft>
              <a:buFont typeface="+mj-lt"/>
              <a:buAutoNum type="arabicPeriod" startAt="15"/>
              <a:defRPr/>
            </a:pPr>
            <a:r>
              <a:rPr lang="en-US" dirty="0" smtClean="0"/>
              <a:t>Drag the other vertical rectangle until the left edge of the rectangle meets the right edge of the picture. </a:t>
            </a:r>
          </a:p>
          <a:p>
            <a:pPr marL="228600" indent="-228600" eaLnBrk="1" fontAlgn="auto" hangingPunct="1">
              <a:spcBef>
                <a:spcPts val="0"/>
              </a:spcBef>
              <a:spcAft>
                <a:spcPts val="0"/>
              </a:spcAft>
              <a:buFont typeface="+mj-lt"/>
              <a:buAutoNum type="arabicPeriod" startAt="15"/>
              <a:defRPr/>
            </a:pPr>
            <a:r>
              <a:rPr lang="en-US" dirty="0" smtClean="0"/>
              <a:t>Press and hold CTRL, and then select both of the horizontal (top and bottom) rectangles. On the </a:t>
            </a:r>
            <a:r>
              <a:rPr lang="en-US" b="1" dirty="0" smtClean="0"/>
              <a:t>Home</a:t>
            </a:r>
            <a:r>
              <a:rPr lang="en-US" dirty="0" smtClean="0"/>
              <a:t> tab, in the </a:t>
            </a:r>
            <a:r>
              <a:rPr lang="en-US" b="1" dirty="0" smtClean="0"/>
              <a:t>Drawing</a:t>
            </a:r>
            <a:r>
              <a:rPr lang="en-US" dirty="0" smtClean="0"/>
              <a:t> group, click </a:t>
            </a:r>
            <a:r>
              <a:rPr lang="en-US" b="1" dirty="0" smtClean="0"/>
              <a:t>Arrange</a:t>
            </a:r>
            <a:r>
              <a:rPr lang="en-US" dirty="0" smtClean="0"/>
              <a:t>, point to </a:t>
            </a:r>
            <a:r>
              <a:rPr lang="en-US" b="1" dirty="0" smtClean="0"/>
              <a:t>Align</a:t>
            </a:r>
            <a:r>
              <a:rPr lang="en-US" dirty="0" smtClean="0"/>
              <a:t>, and then do the following:</a:t>
            </a:r>
          </a:p>
          <a:p>
            <a:pPr marL="685800" lvl="1" indent="-228600" eaLnBrk="1" fontAlgn="auto" hangingPunct="1">
              <a:spcBef>
                <a:spcPts val="0"/>
              </a:spcBef>
              <a:spcAft>
                <a:spcPts val="0"/>
              </a:spcAft>
              <a:buFont typeface="+mj-lt"/>
              <a:buAutoNum type="arabicPeriod"/>
              <a:defRPr/>
            </a:pPr>
            <a:r>
              <a:rPr lang="en-US" dirty="0" smtClean="0"/>
              <a:t>Click </a:t>
            </a:r>
            <a:r>
              <a:rPr lang="en-US" b="1" dirty="0" smtClean="0"/>
              <a:t>Align to Slide</a:t>
            </a:r>
            <a:r>
              <a:rPr lang="en-US" dirty="0" smtClean="0"/>
              <a:t>.</a:t>
            </a:r>
          </a:p>
          <a:p>
            <a:pPr marL="685800" lvl="1" indent="-228600" eaLnBrk="1" fontAlgn="auto" hangingPunct="1">
              <a:spcBef>
                <a:spcPts val="0"/>
              </a:spcBef>
              <a:spcAft>
                <a:spcPts val="0"/>
              </a:spcAft>
              <a:buFont typeface="+mj-lt"/>
              <a:buAutoNum type="arabicPeriod"/>
              <a:defRPr/>
            </a:pPr>
            <a:r>
              <a:rPr lang="en-US" dirty="0" smtClean="0"/>
              <a:t>Click </a:t>
            </a:r>
            <a:r>
              <a:rPr lang="en-US" b="1" dirty="0" smtClean="0"/>
              <a:t>Align</a:t>
            </a:r>
            <a:r>
              <a:rPr lang="en-US" dirty="0" smtClean="0"/>
              <a:t> </a:t>
            </a:r>
            <a:r>
              <a:rPr lang="en-US" b="1" dirty="0" smtClean="0"/>
              <a:t>Center</a:t>
            </a:r>
            <a:r>
              <a:rPr lang="en-US" dirty="0" smtClean="0"/>
              <a:t>.</a:t>
            </a:r>
          </a:p>
          <a:p>
            <a:pPr marL="228600" indent="-228600" eaLnBrk="1" fontAlgn="auto" hangingPunct="1">
              <a:spcBef>
                <a:spcPts val="0"/>
              </a:spcBef>
              <a:spcAft>
                <a:spcPts val="0"/>
              </a:spcAft>
              <a:buFont typeface="+mj-lt"/>
              <a:buAutoNum type="arabicPeriod" startAt="15"/>
              <a:defRPr/>
            </a:pPr>
            <a:r>
              <a:rPr lang="en-US" dirty="0" smtClean="0"/>
              <a:t>Press and hold CTRL, and then select both of the vertical (left and right) rectangles. On the </a:t>
            </a:r>
            <a:r>
              <a:rPr lang="en-US" b="1" dirty="0" smtClean="0"/>
              <a:t>Home</a:t>
            </a:r>
            <a:r>
              <a:rPr lang="en-US" dirty="0" smtClean="0"/>
              <a:t> tab, in the </a:t>
            </a:r>
            <a:r>
              <a:rPr lang="en-US" b="1" dirty="0" smtClean="0"/>
              <a:t>Drawing</a:t>
            </a:r>
            <a:r>
              <a:rPr lang="en-US" dirty="0" smtClean="0"/>
              <a:t> group, click </a:t>
            </a:r>
            <a:r>
              <a:rPr lang="en-US" b="1" dirty="0" smtClean="0"/>
              <a:t>Arrange</a:t>
            </a:r>
            <a:r>
              <a:rPr lang="en-US" dirty="0" smtClean="0"/>
              <a:t>, point to </a:t>
            </a:r>
            <a:r>
              <a:rPr lang="en-US" b="1" dirty="0" smtClean="0"/>
              <a:t>Align</a:t>
            </a:r>
            <a:r>
              <a:rPr lang="en-US" dirty="0" smtClean="0"/>
              <a:t>, and then do the following:</a:t>
            </a:r>
          </a:p>
          <a:p>
            <a:pPr marL="685800" lvl="1" indent="-228600" eaLnBrk="1" fontAlgn="auto" hangingPunct="1">
              <a:spcBef>
                <a:spcPts val="0"/>
              </a:spcBef>
              <a:spcAft>
                <a:spcPts val="0"/>
              </a:spcAft>
              <a:buFont typeface="+mj-lt"/>
              <a:buAutoNum type="arabicPeriod"/>
              <a:defRPr/>
            </a:pPr>
            <a:r>
              <a:rPr lang="en-US" dirty="0" smtClean="0"/>
              <a:t>Click </a:t>
            </a:r>
            <a:r>
              <a:rPr lang="en-US" b="1" dirty="0" smtClean="0"/>
              <a:t>Align to Slide</a:t>
            </a:r>
            <a:r>
              <a:rPr lang="en-US" dirty="0" smtClean="0"/>
              <a:t>.</a:t>
            </a:r>
          </a:p>
          <a:p>
            <a:pPr marL="685800" lvl="1" indent="-228600" eaLnBrk="1" fontAlgn="auto" hangingPunct="1">
              <a:spcBef>
                <a:spcPts val="0"/>
              </a:spcBef>
              <a:spcAft>
                <a:spcPts val="0"/>
              </a:spcAft>
              <a:buFont typeface="+mj-lt"/>
              <a:buAutoNum type="arabicPeriod"/>
              <a:defRPr/>
            </a:pPr>
            <a:r>
              <a:rPr lang="en-US" dirty="0" smtClean="0"/>
              <a:t>Click </a:t>
            </a:r>
            <a:r>
              <a:rPr lang="en-US" b="1" dirty="0" smtClean="0"/>
              <a:t>Align</a:t>
            </a:r>
            <a:r>
              <a:rPr lang="en-US" dirty="0" smtClean="0"/>
              <a:t> </a:t>
            </a:r>
            <a:r>
              <a:rPr lang="en-US" b="1" dirty="0" smtClean="0"/>
              <a:t>Middle</a:t>
            </a:r>
            <a:r>
              <a:rPr lang="en-US" dirty="0" smtClean="0"/>
              <a:t>.</a:t>
            </a:r>
          </a:p>
          <a:p>
            <a:pPr eaLnBrk="1" fontAlgn="auto" hangingPunct="1">
              <a:spcBef>
                <a:spcPts val="0"/>
              </a:spcBef>
              <a:spcAft>
                <a:spcPts val="0"/>
              </a:spcAft>
              <a:defRPr/>
            </a:pPr>
            <a:endParaRPr lang="en-US" dirty="0" smtClean="0"/>
          </a:p>
          <a:p>
            <a:pPr eaLnBrk="1" fontAlgn="auto" hangingPunct="1">
              <a:spcBef>
                <a:spcPts val="0"/>
              </a:spcBef>
              <a:spcAft>
                <a:spcPts val="0"/>
              </a:spcAft>
              <a:defRPr/>
            </a:pPr>
            <a:endParaRPr lang="en-US" dirty="0" smtClean="0"/>
          </a:p>
          <a:p>
            <a:pPr eaLnBrk="1" fontAlgn="auto" hangingPunct="1">
              <a:spcBef>
                <a:spcPts val="0"/>
              </a:spcBef>
              <a:spcAft>
                <a:spcPts val="0"/>
              </a:spcAft>
              <a:defRPr/>
            </a:pPr>
            <a:r>
              <a:rPr lang="en-US" dirty="0" smtClean="0"/>
              <a:t>To reproduce the animation effects on this slide, do the following:</a:t>
            </a:r>
          </a:p>
          <a:p>
            <a:pPr marL="228600" indent="-228600" eaLnBrk="1" fontAlgn="auto" hangingPunct="1">
              <a:spcBef>
                <a:spcPts val="0"/>
              </a:spcBef>
              <a:spcAft>
                <a:spcPts val="0"/>
              </a:spcAft>
              <a:buFont typeface="+mj-lt"/>
              <a:buAutoNum type="arabicPeriod"/>
              <a:defRPr/>
            </a:pPr>
            <a:r>
              <a:rPr lang="en-US" dirty="0" smtClean="0"/>
              <a:t>On the </a:t>
            </a:r>
            <a:r>
              <a:rPr lang="en-US" b="1" dirty="0" smtClean="0"/>
              <a:t>Animations</a:t>
            </a:r>
            <a:r>
              <a:rPr lang="en-US" dirty="0" smtClean="0"/>
              <a:t> tab, in the </a:t>
            </a:r>
            <a:r>
              <a:rPr lang="en-US" b="1" dirty="0" smtClean="0"/>
              <a:t>Animations</a:t>
            </a:r>
            <a:r>
              <a:rPr lang="en-US" dirty="0" smtClean="0"/>
              <a:t> group, click </a:t>
            </a:r>
            <a:r>
              <a:rPr lang="en-US" b="1" dirty="0" smtClean="0"/>
              <a:t>Custom</a:t>
            </a:r>
            <a:r>
              <a:rPr lang="en-US" dirty="0" smtClean="0"/>
              <a:t> </a:t>
            </a:r>
            <a:r>
              <a:rPr lang="en-US" b="1" dirty="0" smtClean="0"/>
              <a:t>Animation</a:t>
            </a:r>
            <a:r>
              <a:rPr lang="en-US" dirty="0" smtClean="0"/>
              <a:t>.</a:t>
            </a:r>
          </a:p>
          <a:p>
            <a:pPr marL="228600" indent="-228600" eaLnBrk="1" fontAlgn="auto" hangingPunct="1">
              <a:spcBef>
                <a:spcPts val="0"/>
              </a:spcBef>
              <a:spcAft>
                <a:spcPts val="0"/>
              </a:spcAft>
              <a:buFont typeface="+mj-lt"/>
              <a:buAutoNum type="arabicPeriod"/>
              <a:defRPr/>
            </a:pPr>
            <a:r>
              <a:rPr lang="en-US" dirty="0" smtClean="0"/>
              <a:t>Press and hold CTRL, and then select the four rectangles on the slide. In the </a:t>
            </a:r>
            <a:r>
              <a:rPr lang="en-US" b="1" dirty="0" smtClean="0"/>
              <a:t>Custom</a:t>
            </a:r>
            <a:r>
              <a:rPr lang="en-US" dirty="0" smtClean="0"/>
              <a:t> </a:t>
            </a:r>
            <a:r>
              <a:rPr lang="en-US" b="1" dirty="0" smtClean="0"/>
              <a:t>Animation</a:t>
            </a:r>
            <a:r>
              <a:rPr lang="en-US" dirty="0" smtClean="0"/>
              <a:t> task pane, do the following:</a:t>
            </a:r>
          </a:p>
          <a:p>
            <a:pPr marL="685800" lvl="1" indent="-228600" eaLnBrk="1" fontAlgn="auto" hangingPunct="1">
              <a:spcBef>
                <a:spcPts val="0"/>
              </a:spcBef>
              <a:spcAft>
                <a:spcPts val="0"/>
              </a:spcAft>
              <a:buFont typeface="+mj-lt"/>
              <a:buAutoNum type="arabicPeriod"/>
              <a:defRPr/>
            </a:pPr>
            <a:r>
              <a:rPr lang="en-US" dirty="0" smtClean="0"/>
              <a:t>Click </a:t>
            </a:r>
            <a:r>
              <a:rPr lang="en-US" b="1" dirty="0" smtClean="0"/>
              <a:t>Add Effect</a:t>
            </a:r>
            <a:r>
              <a:rPr lang="en-US" dirty="0" smtClean="0"/>
              <a:t>, point to </a:t>
            </a:r>
            <a:r>
              <a:rPr lang="en-US" b="1" dirty="0" smtClean="0"/>
              <a:t>Entrance</a:t>
            </a:r>
            <a:r>
              <a:rPr lang="en-US" dirty="0" smtClean="0"/>
              <a:t>, and then click </a:t>
            </a:r>
            <a:r>
              <a:rPr lang="en-US" b="1" dirty="0" smtClean="0"/>
              <a:t>More</a:t>
            </a:r>
            <a:r>
              <a:rPr lang="en-US" dirty="0" smtClean="0"/>
              <a:t> </a:t>
            </a:r>
            <a:r>
              <a:rPr lang="en-US" b="1" dirty="0" smtClean="0"/>
              <a:t>Effects</a:t>
            </a:r>
            <a:r>
              <a:rPr lang="en-US" dirty="0" smtClean="0"/>
              <a:t>. In the </a:t>
            </a:r>
            <a:r>
              <a:rPr lang="en-US" b="1" dirty="0" smtClean="0"/>
              <a:t>Add Entrance Effect </a:t>
            </a:r>
            <a:r>
              <a:rPr lang="en-US" dirty="0" smtClean="0"/>
              <a:t>dialog box,</a:t>
            </a:r>
            <a:r>
              <a:rPr lang="en-US" b="1" dirty="0" smtClean="0"/>
              <a:t> </a:t>
            </a:r>
            <a:r>
              <a:rPr lang="en-US" dirty="0" smtClean="0"/>
              <a:t>under </a:t>
            </a:r>
            <a:r>
              <a:rPr lang="en-US" b="1" dirty="0" smtClean="0"/>
              <a:t>Basic</a:t>
            </a:r>
            <a:r>
              <a:rPr lang="en-US" dirty="0" smtClean="0"/>
              <a:t>, click </a:t>
            </a:r>
            <a:r>
              <a:rPr lang="en-US" b="1" dirty="0" smtClean="0"/>
              <a:t>Fly In</a:t>
            </a:r>
            <a:r>
              <a:rPr lang="en-US" dirty="0" smtClean="0"/>
              <a:t>, and then click </a:t>
            </a:r>
            <a:r>
              <a:rPr lang="en-US" b="1" dirty="0" smtClean="0"/>
              <a:t>OK</a:t>
            </a:r>
            <a:r>
              <a:rPr lang="en-US" dirty="0" smtClean="0"/>
              <a:t>.</a:t>
            </a:r>
          </a:p>
          <a:p>
            <a:pPr marL="685800" lvl="1" indent="-228600" eaLnBrk="1" fontAlgn="auto" hangingPunct="1">
              <a:spcBef>
                <a:spcPts val="0"/>
              </a:spcBef>
              <a:spcAft>
                <a:spcPts val="0"/>
              </a:spcAft>
              <a:buFont typeface="+mj-lt"/>
              <a:buAutoNum type="arabicPeriod"/>
              <a:defRPr/>
            </a:pPr>
            <a:r>
              <a:rPr lang="en-US" dirty="0" smtClean="0"/>
              <a:t>Under </a:t>
            </a:r>
            <a:r>
              <a:rPr lang="en-US" b="1" dirty="0" smtClean="0"/>
              <a:t>Modify: Fly In</a:t>
            </a:r>
            <a:r>
              <a:rPr lang="en-US" dirty="0" smtClean="0"/>
              <a:t>, in the </a:t>
            </a:r>
            <a:r>
              <a:rPr lang="en-US" b="1" dirty="0" smtClean="0"/>
              <a:t>Start </a:t>
            </a:r>
            <a:r>
              <a:rPr lang="en-US" dirty="0" smtClean="0"/>
              <a:t>list, select </a:t>
            </a:r>
            <a:r>
              <a:rPr lang="en-US" b="1" dirty="0" smtClean="0"/>
              <a:t>With Previous</a:t>
            </a:r>
            <a:r>
              <a:rPr lang="en-US" dirty="0" smtClean="0"/>
              <a:t>.</a:t>
            </a:r>
          </a:p>
          <a:p>
            <a:pPr marL="685800" lvl="1" indent="-228600" eaLnBrk="1" fontAlgn="auto" hangingPunct="1">
              <a:spcBef>
                <a:spcPts val="0"/>
              </a:spcBef>
              <a:spcAft>
                <a:spcPts val="0"/>
              </a:spcAft>
              <a:buFont typeface="+mj-lt"/>
              <a:buAutoNum type="arabicPeriod"/>
              <a:defRPr/>
            </a:pPr>
            <a:r>
              <a:rPr lang="en-US" dirty="0" smtClean="0"/>
              <a:t>Under </a:t>
            </a:r>
            <a:r>
              <a:rPr lang="en-US" b="1" dirty="0" smtClean="0"/>
              <a:t>Modify: Fly In</a:t>
            </a:r>
            <a:r>
              <a:rPr lang="en-US" dirty="0" smtClean="0"/>
              <a:t>, in the </a:t>
            </a:r>
            <a:r>
              <a:rPr lang="en-US" b="1" dirty="0" smtClean="0"/>
              <a:t>Speed </a:t>
            </a:r>
            <a:r>
              <a:rPr lang="en-US" dirty="0" smtClean="0"/>
              <a:t>list, select </a:t>
            </a:r>
            <a:r>
              <a:rPr lang="en-US" b="1" dirty="0" smtClean="0"/>
              <a:t>Medium</a:t>
            </a:r>
            <a:r>
              <a:rPr lang="en-US" dirty="0" smtClean="0"/>
              <a:t>.</a:t>
            </a:r>
          </a:p>
          <a:p>
            <a:pPr marL="228600" indent="-228600" eaLnBrk="1" fontAlgn="auto" hangingPunct="1">
              <a:spcBef>
                <a:spcPts val="0"/>
              </a:spcBef>
              <a:spcAft>
                <a:spcPts val="0"/>
              </a:spcAft>
              <a:buFont typeface="+mj-lt"/>
              <a:buAutoNum type="arabicPeriod"/>
              <a:defRPr/>
            </a:pPr>
            <a:r>
              <a:rPr lang="en-US" dirty="0" smtClean="0"/>
              <a:t>On the slide, select the top horizontal rectangle. In the </a:t>
            </a:r>
            <a:r>
              <a:rPr lang="en-US" b="1" dirty="0" smtClean="0"/>
              <a:t>Custom</a:t>
            </a:r>
            <a:r>
              <a:rPr lang="en-US" dirty="0" smtClean="0"/>
              <a:t> </a:t>
            </a:r>
            <a:r>
              <a:rPr lang="en-US" b="1" dirty="0" smtClean="0"/>
              <a:t>Animation</a:t>
            </a:r>
            <a:r>
              <a:rPr lang="en-US" dirty="0" smtClean="0"/>
              <a:t> task pane, under </a:t>
            </a:r>
            <a:r>
              <a:rPr lang="en-US" b="1" dirty="0" smtClean="0"/>
              <a:t>Modify: Fly-In</a:t>
            </a:r>
            <a:r>
              <a:rPr lang="en-US" dirty="0" smtClean="0"/>
              <a:t>, in the </a:t>
            </a:r>
            <a:r>
              <a:rPr lang="en-US" b="1" dirty="0" smtClean="0"/>
              <a:t>Direction </a:t>
            </a:r>
            <a:r>
              <a:rPr lang="en-US" dirty="0" smtClean="0"/>
              <a:t>list, select </a:t>
            </a:r>
            <a:r>
              <a:rPr lang="en-US" b="1" dirty="0" smtClean="0"/>
              <a:t>From Bottom</a:t>
            </a:r>
            <a:r>
              <a:rPr lang="en-US" dirty="0" smtClean="0"/>
              <a:t>.</a:t>
            </a:r>
          </a:p>
          <a:p>
            <a:pPr marL="228600" indent="-228600" eaLnBrk="1" fontAlgn="auto" hangingPunct="1">
              <a:spcBef>
                <a:spcPts val="0"/>
              </a:spcBef>
              <a:spcAft>
                <a:spcPts val="0"/>
              </a:spcAft>
              <a:buFont typeface="+mj-lt"/>
              <a:buAutoNum type="arabicPeriod"/>
              <a:defRPr/>
            </a:pPr>
            <a:r>
              <a:rPr lang="en-US" dirty="0" smtClean="0"/>
              <a:t>On the slide, select the bottom horizontal rectangle. In the </a:t>
            </a:r>
            <a:r>
              <a:rPr lang="en-US" b="1" dirty="0" smtClean="0"/>
              <a:t>Custom</a:t>
            </a:r>
            <a:r>
              <a:rPr lang="en-US" dirty="0" smtClean="0"/>
              <a:t> </a:t>
            </a:r>
            <a:r>
              <a:rPr lang="en-US" b="1" dirty="0" smtClean="0"/>
              <a:t>Animation</a:t>
            </a:r>
            <a:r>
              <a:rPr lang="en-US" dirty="0" smtClean="0"/>
              <a:t> task pane, under </a:t>
            </a:r>
            <a:r>
              <a:rPr lang="en-US" b="1" dirty="0" smtClean="0"/>
              <a:t>Modify: Fly-In</a:t>
            </a:r>
            <a:r>
              <a:rPr lang="en-US" dirty="0" smtClean="0"/>
              <a:t>, in the </a:t>
            </a:r>
            <a:r>
              <a:rPr lang="en-US" b="1" dirty="0" smtClean="0"/>
              <a:t>Direction </a:t>
            </a:r>
            <a:r>
              <a:rPr lang="en-US" dirty="0" smtClean="0"/>
              <a:t>list, select </a:t>
            </a:r>
            <a:r>
              <a:rPr lang="en-US" b="1" dirty="0" smtClean="0"/>
              <a:t>From Top</a:t>
            </a:r>
            <a:r>
              <a:rPr lang="en-US" dirty="0" smtClean="0"/>
              <a:t>.</a:t>
            </a:r>
          </a:p>
          <a:p>
            <a:pPr marL="228600" indent="-228600" eaLnBrk="1" fontAlgn="auto" hangingPunct="1">
              <a:spcBef>
                <a:spcPts val="0"/>
              </a:spcBef>
              <a:spcAft>
                <a:spcPts val="0"/>
              </a:spcAft>
              <a:buFont typeface="+mj-lt"/>
              <a:buAutoNum type="arabicPeriod"/>
              <a:defRPr/>
            </a:pPr>
            <a:r>
              <a:rPr lang="en-US" dirty="0" smtClean="0"/>
              <a:t>On the slide, select the left vertical rectangle. In the </a:t>
            </a:r>
            <a:r>
              <a:rPr lang="en-US" b="1" dirty="0" smtClean="0"/>
              <a:t>Custom</a:t>
            </a:r>
            <a:r>
              <a:rPr lang="en-US" dirty="0" smtClean="0"/>
              <a:t> </a:t>
            </a:r>
            <a:r>
              <a:rPr lang="en-US" b="1" dirty="0" smtClean="0"/>
              <a:t>Animation</a:t>
            </a:r>
            <a:r>
              <a:rPr lang="en-US" dirty="0" smtClean="0"/>
              <a:t> task pane, under </a:t>
            </a:r>
            <a:r>
              <a:rPr lang="en-US" b="1" dirty="0" smtClean="0"/>
              <a:t>Modify: Fly-In</a:t>
            </a:r>
            <a:r>
              <a:rPr lang="en-US" dirty="0" smtClean="0"/>
              <a:t>, in the </a:t>
            </a:r>
            <a:r>
              <a:rPr lang="en-US" b="1" dirty="0" smtClean="0"/>
              <a:t>Direction </a:t>
            </a:r>
            <a:r>
              <a:rPr lang="en-US" dirty="0" smtClean="0"/>
              <a:t>list, select </a:t>
            </a:r>
            <a:r>
              <a:rPr lang="en-US" b="1" dirty="0" smtClean="0"/>
              <a:t>From Right</a:t>
            </a:r>
            <a:r>
              <a:rPr lang="en-US" dirty="0" smtClean="0"/>
              <a:t>.</a:t>
            </a:r>
          </a:p>
          <a:p>
            <a:pPr marL="228600" indent="-228600" eaLnBrk="1" fontAlgn="auto" hangingPunct="1">
              <a:spcBef>
                <a:spcPts val="0"/>
              </a:spcBef>
              <a:spcAft>
                <a:spcPts val="0"/>
              </a:spcAft>
              <a:buFont typeface="+mj-lt"/>
              <a:buAutoNum type="arabicPeriod"/>
              <a:defRPr/>
            </a:pPr>
            <a:r>
              <a:rPr lang="en-US" dirty="0" smtClean="0"/>
              <a:t>On the slide, select the right vertical rectangle. In the </a:t>
            </a:r>
            <a:r>
              <a:rPr lang="en-US" b="1" dirty="0" smtClean="0"/>
              <a:t>Custom</a:t>
            </a:r>
            <a:r>
              <a:rPr lang="en-US" dirty="0" smtClean="0"/>
              <a:t> </a:t>
            </a:r>
            <a:r>
              <a:rPr lang="en-US" b="1" dirty="0" smtClean="0"/>
              <a:t>Animation</a:t>
            </a:r>
            <a:r>
              <a:rPr lang="en-US" dirty="0" smtClean="0"/>
              <a:t> task pane, under </a:t>
            </a:r>
            <a:r>
              <a:rPr lang="en-US" b="1" dirty="0" smtClean="0"/>
              <a:t>Modify: Fly-In</a:t>
            </a:r>
            <a:r>
              <a:rPr lang="en-US" dirty="0" smtClean="0"/>
              <a:t>, in the </a:t>
            </a:r>
            <a:r>
              <a:rPr lang="en-US" b="1" dirty="0" smtClean="0"/>
              <a:t>Direction </a:t>
            </a:r>
            <a:r>
              <a:rPr lang="en-US" dirty="0" smtClean="0"/>
              <a:t>list, select </a:t>
            </a:r>
            <a:r>
              <a:rPr lang="en-US" b="1" dirty="0" smtClean="0"/>
              <a:t>From Left</a:t>
            </a:r>
            <a:r>
              <a:rPr lang="en-US" dirty="0" smtClean="0"/>
              <a:t>.</a:t>
            </a:r>
          </a:p>
          <a:p>
            <a:pPr marL="228600" indent="-228600" eaLnBrk="1" fontAlgn="auto" hangingPunct="1">
              <a:spcBef>
                <a:spcPts val="0"/>
              </a:spcBef>
              <a:spcAft>
                <a:spcPts val="0"/>
              </a:spcAft>
              <a:buFont typeface="+mj-lt"/>
              <a:buAutoNum type="arabicPeriod"/>
              <a:defRPr/>
            </a:pPr>
            <a:r>
              <a:rPr lang="en-US" dirty="0" smtClean="0"/>
              <a:t>On the slide, select the picture. In the </a:t>
            </a:r>
            <a:r>
              <a:rPr lang="en-US" b="1" dirty="0" smtClean="0"/>
              <a:t>Custom</a:t>
            </a:r>
            <a:r>
              <a:rPr lang="en-US" dirty="0" smtClean="0"/>
              <a:t> </a:t>
            </a:r>
            <a:r>
              <a:rPr lang="en-US" b="1" dirty="0" smtClean="0"/>
              <a:t>Animation</a:t>
            </a:r>
            <a:r>
              <a:rPr lang="en-US" dirty="0" smtClean="0"/>
              <a:t> task pane, do the following: </a:t>
            </a:r>
          </a:p>
          <a:p>
            <a:pPr marL="685800" lvl="1" indent="-228600" eaLnBrk="1" fontAlgn="auto" hangingPunct="1">
              <a:spcBef>
                <a:spcPts val="0"/>
              </a:spcBef>
              <a:spcAft>
                <a:spcPts val="0"/>
              </a:spcAft>
              <a:buFont typeface="+mj-lt"/>
              <a:buAutoNum type="arabicPeriod"/>
              <a:defRPr/>
            </a:pPr>
            <a:r>
              <a:rPr lang="en-US" dirty="0" smtClean="0"/>
              <a:t>Click </a:t>
            </a:r>
            <a:r>
              <a:rPr lang="en-US" b="1" dirty="0" smtClean="0"/>
              <a:t>Add Effect</a:t>
            </a:r>
            <a:r>
              <a:rPr lang="en-US" dirty="0" smtClean="0"/>
              <a:t>, point to </a:t>
            </a:r>
            <a:r>
              <a:rPr lang="en-US" b="1" dirty="0" smtClean="0"/>
              <a:t>Entrance</a:t>
            </a:r>
            <a:r>
              <a:rPr lang="en-US" dirty="0" smtClean="0"/>
              <a:t>, and then click </a:t>
            </a:r>
            <a:r>
              <a:rPr lang="en-US" b="1" dirty="0" smtClean="0"/>
              <a:t>More</a:t>
            </a:r>
            <a:r>
              <a:rPr lang="en-US" dirty="0" smtClean="0"/>
              <a:t> </a:t>
            </a:r>
            <a:r>
              <a:rPr lang="en-US" b="1" dirty="0" smtClean="0"/>
              <a:t>Effects</a:t>
            </a:r>
            <a:r>
              <a:rPr lang="en-US" dirty="0" smtClean="0"/>
              <a:t>. In the </a:t>
            </a:r>
            <a:r>
              <a:rPr lang="en-US" b="1" dirty="0" smtClean="0"/>
              <a:t>Add Entrance Effect</a:t>
            </a:r>
            <a:r>
              <a:rPr lang="en-US" dirty="0" smtClean="0"/>
              <a:t> dialog box, under </a:t>
            </a:r>
            <a:r>
              <a:rPr lang="en-US" b="1" dirty="0" smtClean="0"/>
              <a:t>Basic</a:t>
            </a:r>
            <a:r>
              <a:rPr lang="en-US" dirty="0" smtClean="0"/>
              <a:t>, click </a:t>
            </a:r>
            <a:r>
              <a:rPr lang="en-US" b="1" dirty="0" smtClean="0"/>
              <a:t>Box</a:t>
            </a:r>
            <a:r>
              <a:rPr lang="en-US" dirty="0" smtClean="0"/>
              <a:t>, and then click </a:t>
            </a:r>
            <a:r>
              <a:rPr lang="en-US" b="1" dirty="0" smtClean="0"/>
              <a:t>OK.</a:t>
            </a:r>
          </a:p>
          <a:p>
            <a:pPr marL="685800" lvl="1" indent="-228600" eaLnBrk="1" fontAlgn="auto" hangingPunct="1">
              <a:spcBef>
                <a:spcPts val="0"/>
              </a:spcBef>
              <a:spcAft>
                <a:spcPts val="0"/>
              </a:spcAft>
              <a:buFont typeface="+mj-lt"/>
              <a:buAutoNum type="arabicPeriod"/>
              <a:defRPr/>
            </a:pPr>
            <a:r>
              <a:rPr lang="en-US" dirty="0" smtClean="0"/>
              <a:t>Under </a:t>
            </a:r>
            <a:r>
              <a:rPr lang="en-US" b="1" dirty="0" smtClean="0"/>
              <a:t>Modify: Box</a:t>
            </a:r>
            <a:r>
              <a:rPr lang="en-US" dirty="0" smtClean="0"/>
              <a:t>, in the </a:t>
            </a:r>
            <a:r>
              <a:rPr lang="en-US" b="1" dirty="0" smtClean="0"/>
              <a:t>Start</a:t>
            </a:r>
            <a:r>
              <a:rPr lang="en-US" dirty="0" smtClean="0"/>
              <a:t> list, select </a:t>
            </a:r>
            <a:r>
              <a:rPr lang="en-US" b="1" dirty="0" smtClean="0"/>
              <a:t>With Previous</a:t>
            </a:r>
            <a:r>
              <a:rPr lang="en-US" dirty="0" smtClean="0"/>
              <a:t>.</a:t>
            </a:r>
          </a:p>
          <a:p>
            <a:pPr marL="685800" lvl="1" indent="-228600" eaLnBrk="1" fontAlgn="auto" hangingPunct="1">
              <a:spcBef>
                <a:spcPts val="0"/>
              </a:spcBef>
              <a:spcAft>
                <a:spcPts val="0"/>
              </a:spcAft>
              <a:buFont typeface="+mj-lt"/>
              <a:buAutoNum type="arabicPeriod"/>
              <a:defRPr/>
            </a:pPr>
            <a:r>
              <a:rPr lang="en-US" dirty="0" smtClean="0"/>
              <a:t>Under </a:t>
            </a:r>
            <a:r>
              <a:rPr lang="en-US" b="1" dirty="0" smtClean="0"/>
              <a:t>Modify: Box</a:t>
            </a:r>
            <a:r>
              <a:rPr lang="en-US" dirty="0" smtClean="0"/>
              <a:t>, in the </a:t>
            </a:r>
            <a:r>
              <a:rPr lang="en-US" b="1" dirty="0" smtClean="0"/>
              <a:t>Direction</a:t>
            </a:r>
            <a:r>
              <a:rPr lang="en-US" dirty="0" smtClean="0"/>
              <a:t> list, select </a:t>
            </a:r>
            <a:r>
              <a:rPr lang="en-US" b="1" dirty="0" smtClean="0"/>
              <a:t>Out</a:t>
            </a:r>
            <a:r>
              <a:rPr lang="en-US" dirty="0" smtClean="0"/>
              <a:t>.</a:t>
            </a:r>
          </a:p>
          <a:p>
            <a:pPr marL="228600" indent="-228600" eaLnBrk="1" fontAlgn="auto" hangingPunct="1">
              <a:spcBef>
                <a:spcPts val="0"/>
              </a:spcBef>
              <a:spcAft>
                <a:spcPts val="0"/>
              </a:spcAft>
              <a:buFont typeface="+mj-lt"/>
              <a:buAutoNum type="arabicPeriod"/>
              <a:defRPr/>
            </a:pPr>
            <a:r>
              <a:rPr lang="en-US" dirty="0" smtClean="0"/>
              <a:t>Also in the </a:t>
            </a:r>
            <a:r>
              <a:rPr lang="en-US" b="1" dirty="0" smtClean="0"/>
              <a:t>Custom Animation </a:t>
            </a:r>
            <a:r>
              <a:rPr lang="en-US" dirty="0" smtClean="0"/>
              <a:t>task pane, select the fifth animation effect (box effect for the picture). Click the arrow to the right of the selected effect, and then click </a:t>
            </a:r>
            <a:r>
              <a:rPr lang="en-US" b="1" dirty="0" smtClean="0"/>
              <a:t>Timing</a:t>
            </a:r>
            <a:r>
              <a:rPr lang="en-US" dirty="0" smtClean="0"/>
              <a:t>. In the </a:t>
            </a:r>
            <a:r>
              <a:rPr lang="en-US" b="1" dirty="0" smtClean="0"/>
              <a:t>Fade </a:t>
            </a:r>
            <a:r>
              <a:rPr lang="en-US" dirty="0" smtClean="0"/>
              <a:t>dialog box, on the </a:t>
            </a:r>
            <a:r>
              <a:rPr lang="en-US" b="1" dirty="0" smtClean="0"/>
              <a:t>Timing</a:t>
            </a:r>
            <a:r>
              <a:rPr lang="en-US" dirty="0" smtClean="0"/>
              <a:t> tab, do the following:</a:t>
            </a:r>
          </a:p>
          <a:p>
            <a:pPr marL="685800" lvl="1" indent="-228600" eaLnBrk="1" fontAlgn="auto" hangingPunct="1">
              <a:spcBef>
                <a:spcPts val="0"/>
              </a:spcBef>
              <a:spcAft>
                <a:spcPts val="0"/>
              </a:spcAft>
              <a:buFont typeface="Arial" pitchFamily="34" charset="0"/>
              <a:buChar char="•"/>
              <a:defRPr/>
            </a:pPr>
            <a:r>
              <a:rPr lang="en-US" dirty="0" smtClean="0"/>
              <a:t>In the </a:t>
            </a:r>
            <a:r>
              <a:rPr lang="en-US" b="1" dirty="0" smtClean="0"/>
              <a:t>Delay</a:t>
            </a:r>
            <a:r>
              <a:rPr lang="en-US" dirty="0" smtClean="0"/>
              <a:t> box, enter </a:t>
            </a:r>
            <a:r>
              <a:rPr lang="en-US" b="1" dirty="0" smtClean="0"/>
              <a:t>1.3</a:t>
            </a:r>
            <a:r>
              <a:rPr lang="en-US" dirty="0" smtClean="0"/>
              <a:t>.</a:t>
            </a:r>
          </a:p>
          <a:p>
            <a:pPr marL="685800" lvl="1" indent="-228600" eaLnBrk="1" fontAlgn="auto" hangingPunct="1">
              <a:spcBef>
                <a:spcPts val="0"/>
              </a:spcBef>
              <a:spcAft>
                <a:spcPts val="0"/>
              </a:spcAft>
              <a:buFont typeface="Arial" pitchFamily="34" charset="0"/>
              <a:buChar char="•"/>
              <a:defRPr/>
            </a:pPr>
            <a:r>
              <a:rPr lang="en-US" dirty="0" smtClean="0"/>
              <a:t>In the </a:t>
            </a:r>
            <a:r>
              <a:rPr lang="en-US" b="1" dirty="0" smtClean="0"/>
              <a:t>Speed</a:t>
            </a:r>
            <a:r>
              <a:rPr lang="en-US" dirty="0" smtClean="0"/>
              <a:t> box, enter </a:t>
            </a:r>
            <a:r>
              <a:rPr lang="en-US" b="1" dirty="0" smtClean="0"/>
              <a:t>0.7 seconds</a:t>
            </a:r>
            <a:r>
              <a:rPr lang="en-US" dirty="0" smtClean="0"/>
              <a:t>, and then click </a:t>
            </a:r>
            <a:r>
              <a:rPr lang="en-US" b="1" dirty="0" smtClean="0"/>
              <a:t>OK</a:t>
            </a:r>
            <a:r>
              <a:rPr lang="en-US" dirty="0" smtClean="0"/>
              <a:t>.</a:t>
            </a:r>
          </a:p>
          <a:p>
            <a:pPr marL="228600" indent="-228600" eaLnBrk="1" fontAlgn="auto" hangingPunct="1">
              <a:spcBef>
                <a:spcPts val="0"/>
              </a:spcBef>
              <a:spcAft>
                <a:spcPts val="0"/>
              </a:spcAft>
              <a:buFont typeface="+mj-lt"/>
              <a:buAutoNum type="arabicPeriod"/>
              <a:defRPr/>
            </a:pPr>
            <a:r>
              <a:rPr lang="en-US" dirty="0" smtClean="0"/>
              <a:t>Press and hold CTRL, and then select the four rectangles on the slide. In the </a:t>
            </a:r>
            <a:r>
              <a:rPr lang="en-US" b="1" dirty="0" smtClean="0"/>
              <a:t>Custom</a:t>
            </a:r>
            <a:r>
              <a:rPr lang="en-US" dirty="0" smtClean="0"/>
              <a:t> </a:t>
            </a:r>
            <a:r>
              <a:rPr lang="en-US" b="1" dirty="0" smtClean="0"/>
              <a:t>Animation</a:t>
            </a:r>
            <a:r>
              <a:rPr lang="en-US" dirty="0" smtClean="0"/>
              <a:t> task pane, do the following:</a:t>
            </a:r>
          </a:p>
          <a:p>
            <a:pPr marL="685800" lvl="1" indent="-228600" eaLnBrk="1" fontAlgn="auto" hangingPunct="1">
              <a:spcBef>
                <a:spcPts val="0"/>
              </a:spcBef>
              <a:spcAft>
                <a:spcPts val="0"/>
              </a:spcAft>
              <a:buFont typeface="+mj-lt"/>
              <a:buAutoNum type="arabicPeriod"/>
              <a:defRPr/>
            </a:pPr>
            <a:r>
              <a:rPr lang="en-US" dirty="0" smtClean="0"/>
              <a:t>Click </a:t>
            </a:r>
            <a:r>
              <a:rPr lang="en-US" b="1" dirty="0" smtClean="0"/>
              <a:t>Add Effect</a:t>
            </a:r>
            <a:r>
              <a:rPr lang="en-US" dirty="0" smtClean="0"/>
              <a:t>, point to </a:t>
            </a:r>
            <a:r>
              <a:rPr lang="en-US" b="1" dirty="0" smtClean="0"/>
              <a:t>Exit</a:t>
            </a:r>
            <a:r>
              <a:rPr lang="en-US" dirty="0" smtClean="0"/>
              <a:t>, and then click </a:t>
            </a:r>
            <a:r>
              <a:rPr lang="en-US" b="1" dirty="0" smtClean="0"/>
              <a:t>More</a:t>
            </a:r>
            <a:r>
              <a:rPr lang="en-US" dirty="0" smtClean="0"/>
              <a:t> </a:t>
            </a:r>
            <a:r>
              <a:rPr lang="en-US" b="1" dirty="0" smtClean="0"/>
              <a:t>Effects</a:t>
            </a:r>
            <a:r>
              <a:rPr lang="en-US" dirty="0" smtClean="0"/>
              <a:t>. In the </a:t>
            </a:r>
            <a:r>
              <a:rPr lang="en-US" b="1" dirty="0" smtClean="0"/>
              <a:t>Add Exit Effect </a:t>
            </a:r>
            <a:r>
              <a:rPr lang="en-US" dirty="0" smtClean="0"/>
              <a:t>dialog box,</a:t>
            </a:r>
            <a:r>
              <a:rPr lang="en-US" b="1" dirty="0" smtClean="0"/>
              <a:t> </a:t>
            </a:r>
            <a:r>
              <a:rPr lang="en-US" dirty="0" smtClean="0"/>
              <a:t>under </a:t>
            </a:r>
            <a:r>
              <a:rPr lang="en-US" b="1" dirty="0" smtClean="0"/>
              <a:t>Basic</a:t>
            </a:r>
            <a:r>
              <a:rPr lang="en-US" dirty="0" smtClean="0"/>
              <a:t>, click </a:t>
            </a:r>
            <a:r>
              <a:rPr lang="en-US" b="1" dirty="0" smtClean="0"/>
              <a:t>Fly Out</a:t>
            </a:r>
            <a:r>
              <a:rPr lang="en-US" dirty="0" smtClean="0"/>
              <a:t>, and then click </a:t>
            </a:r>
            <a:r>
              <a:rPr lang="en-US" b="1" dirty="0" smtClean="0"/>
              <a:t>OK</a:t>
            </a:r>
            <a:r>
              <a:rPr lang="en-US" dirty="0" smtClean="0"/>
              <a:t>.</a:t>
            </a:r>
          </a:p>
          <a:p>
            <a:pPr marL="685800" lvl="1" indent="-228600" eaLnBrk="1" fontAlgn="auto" hangingPunct="1">
              <a:spcBef>
                <a:spcPts val="0"/>
              </a:spcBef>
              <a:spcAft>
                <a:spcPts val="0"/>
              </a:spcAft>
              <a:buFont typeface="+mj-lt"/>
              <a:buAutoNum type="arabicPeriod"/>
              <a:defRPr/>
            </a:pPr>
            <a:r>
              <a:rPr lang="en-US" dirty="0" smtClean="0"/>
              <a:t>Under </a:t>
            </a:r>
            <a:r>
              <a:rPr lang="en-US" b="1" dirty="0" smtClean="0"/>
              <a:t>Modify: Fly Out</a:t>
            </a:r>
            <a:r>
              <a:rPr lang="en-US" dirty="0" smtClean="0"/>
              <a:t>, in the </a:t>
            </a:r>
            <a:r>
              <a:rPr lang="en-US" b="1" dirty="0" smtClean="0"/>
              <a:t>Start </a:t>
            </a:r>
            <a:r>
              <a:rPr lang="en-US" dirty="0" smtClean="0"/>
              <a:t>list, select </a:t>
            </a:r>
            <a:r>
              <a:rPr lang="en-US" b="1" dirty="0" smtClean="0"/>
              <a:t>With Previous</a:t>
            </a:r>
            <a:r>
              <a:rPr lang="en-US" dirty="0" smtClean="0"/>
              <a:t>.</a:t>
            </a:r>
          </a:p>
          <a:p>
            <a:pPr marL="685800" lvl="1" indent="-228600" eaLnBrk="1" fontAlgn="auto" hangingPunct="1">
              <a:spcBef>
                <a:spcPts val="0"/>
              </a:spcBef>
              <a:spcAft>
                <a:spcPts val="0"/>
              </a:spcAft>
              <a:buFont typeface="+mj-lt"/>
              <a:buAutoNum type="arabicPeriod"/>
              <a:defRPr/>
            </a:pPr>
            <a:r>
              <a:rPr lang="en-US" dirty="0" smtClean="0"/>
              <a:t>Under </a:t>
            </a:r>
            <a:r>
              <a:rPr lang="en-US" b="1" dirty="0" smtClean="0"/>
              <a:t>Modify: Fly Out</a:t>
            </a:r>
            <a:r>
              <a:rPr lang="en-US" dirty="0" smtClean="0"/>
              <a:t>, in the </a:t>
            </a:r>
            <a:r>
              <a:rPr lang="en-US" b="1" dirty="0" smtClean="0"/>
              <a:t>Speed </a:t>
            </a:r>
            <a:r>
              <a:rPr lang="en-US" dirty="0" smtClean="0"/>
              <a:t>box, select </a:t>
            </a:r>
            <a:r>
              <a:rPr lang="en-US" b="1" dirty="0" smtClean="0"/>
              <a:t>Medium</a:t>
            </a:r>
            <a:r>
              <a:rPr lang="en-US" dirty="0" smtClean="0"/>
              <a:t>. </a:t>
            </a:r>
            <a:endParaRPr lang="en-US" i="1" dirty="0" smtClean="0"/>
          </a:p>
          <a:p>
            <a:pPr marL="228600" indent="-228600" eaLnBrk="1" fontAlgn="auto" hangingPunct="1">
              <a:spcBef>
                <a:spcPts val="0"/>
              </a:spcBef>
              <a:spcAft>
                <a:spcPts val="0"/>
              </a:spcAft>
              <a:buFont typeface="+mj-lt"/>
              <a:buAutoNum type="arabicPeriod"/>
              <a:defRPr/>
            </a:pPr>
            <a:r>
              <a:rPr lang="en-US" dirty="0" smtClean="0"/>
              <a:t>Also in the </a:t>
            </a:r>
            <a:r>
              <a:rPr lang="en-US" b="1" dirty="0" smtClean="0"/>
              <a:t>Custom Animation </a:t>
            </a:r>
            <a:r>
              <a:rPr lang="en-US" dirty="0" smtClean="0"/>
              <a:t>task pane, with all four fly-out effects still selected, click the arrow to the right of the last fly-out effect, and then click </a:t>
            </a:r>
            <a:r>
              <a:rPr lang="en-US" b="1" dirty="0" smtClean="0"/>
              <a:t>Timing</a:t>
            </a:r>
            <a:r>
              <a:rPr lang="en-US" dirty="0" smtClean="0"/>
              <a:t>. In the </a:t>
            </a:r>
            <a:r>
              <a:rPr lang="en-US" b="1" dirty="0" smtClean="0"/>
              <a:t>Fly Out </a:t>
            </a:r>
            <a:r>
              <a:rPr lang="en-US" dirty="0" smtClean="0"/>
              <a:t>dialog box, on the </a:t>
            </a:r>
            <a:r>
              <a:rPr lang="en-US" b="1" dirty="0" smtClean="0"/>
              <a:t>Timing</a:t>
            </a:r>
            <a:r>
              <a:rPr lang="en-US" dirty="0" smtClean="0"/>
              <a:t> tab, in the </a:t>
            </a:r>
            <a:r>
              <a:rPr lang="en-US" b="1" dirty="0" smtClean="0"/>
              <a:t>Delay</a:t>
            </a:r>
            <a:r>
              <a:rPr lang="en-US" dirty="0" smtClean="0"/>
              <a:t> box, enter </a:t>
            </a:r>
            <a:r>
              <a:rPr lang="en-US" b="1" dirty="0" smtClean="0"/>
              <a:t>0</a:t>
            </a:r>
            <a:r>
              <a:rPr lang="en-US" dirty="0" smtClean="0"/>
              <a:t>, and then click </a:t>
            </a:r>
            <a:r>
              <a:rPr lang="en-US" b="1" dirty="0" smtClean="0"/>
              <a:t>OK</a:t>
            </a:r>
            <a:r>
              <a:rPr lang="en-US" dirty="0" smtClean="0"/>
              <a:t>.</a:t>
            </a:r>
          </a:p>
          <a:p>
            <a:pPr marL="228600" indent="-228600" eaLnBrk="1" fontAlgn="auto" hangingPunct="1">
              <a:spcBef>
                <a:spcPts val="0"/>
              </a:spcBef>
              <a:spcAft>
                <a:spcPts val="0"/>
              </a:spcAft>
              <a:buFont typeface="+mj-lt"/>
              <a:buAutoNum type="arabicPeriod"/>
              <a:defRPr/>
            </a:pPr>
            <a:r>
              <a:rPr lang="en-US" dirty="0" smtClean="0"/>
              <a:t>Also in the Custom Animation task pane, select the sixth animation effect (first fly-out effect). Under </a:t>
            </a:r>
            <a:r>
              <a:rPr lang="en-US" b="1" dirty="0" smtClean="0"/>
              <a:t>Modify: Fly Out</a:t>
            </a:r>
            <a:r>
              <a:rPr lang="en-US" dirty="0" smtClean="0"/>
              <a:t>, in the </a:t>
            </a:r>
            <a:r>
              <a:rPr lang="en-US" b="1" dirty="0" smtClean="0"/>
              <a:t>Start </a:t>
            </a:r>
            <a:r>
              <a:rPr lang="en-US" dirty="0" smtClean="0"/>
              <a:t>list, select </a:t>
            </a:r>
            <a:r>
              <a:rPr lang="en-US" b="1" dirty="0" smtClean="0"/>
              <a:t>On Click</a:t>
            </a:r>
            <a:r>
              <a:rPr lang="en-US" dirty="0" smtClean="0"/>
              <a:t>.</a:t>
            </a:r>
          </a:p>
          <a:p>
            <a:pPr marL="228600" indent="-228600" eaLnBrk="1" fontAlgn="auto" hangingPunct="1">
              <a:spcBef>
                <a:spcPts val="0"/>
              </a:spcBef>
              <a:spcAft>
                <a:spcPts val="0"/>
              </a:spcAft>
              <a:buFont typeface="+mj-lt"/>
              <a:buAutoNum type="arabicPeriod"/>
              <a:defRPr/>
            </a:pPr>
            <a:r>
              <a:rPr lang="en-US" dirty="0" smtClean="0"/>
              <a:t>On the slide, select the top horizontal rectangle. In the </a:t>
            </a:r>
            <a:r>
              <a:rPr lang="en-US" b="1" dirty="0" smtClean="0"/>
              <a:t>Custom</a:t>
            </a:r>
            <a:r>
              <a:rPr lang="en-US" dirty="0" smtClean="0"/>
              <a:t> </a:t>
            </a:r>
            <a:r>
              <a:rPr lang="en-US" b="1" dirty="0" smtClean="0"/>
              <a:t>Animation</a:t>
            </a:r>
            <a:r>
              <a:rPr lang="en-US" dirty="0" smtClean="0"/>
              <a:t> task pane, select the highlighted fly-out effect. Under </a:t>
            </a:r>
            <a:r>
              <a:rPr lang="en-US" b="1" dirty="0" smtClean="0"/>
              <a:t>Modify: Fly Out</a:t>
            </a:r>
            <a:r>
              <a:rPr lang="en-US" dirty="0" smtClean="0"/>
              <a:t>, in the </a:t>
            </a:r>
            <a:r>
              <a:rPr lang="en-US" b="1" dirty="0" smtClean="0"/>
              <a:t>Direction </a:t>
            </a:r>
            <a:r>
              <a:rPr lang="en-US" dirty="0" smtClean="0"/>
              <a:t>list, select </a:t>
            </a:r>
            <a:r>
              <a:rPr lang="en-US" b="1" dirty="0" smtClean="0"/>
              <a:t>To Bottom</a:t>
            </a:r>
            <a:r>
              <a:rPr lang="en-US" dirty="0" smtClean="0"/>
              <a:t>.</a:t>
            </a:r>
          </a:p>
          <a:p>
            <a:pPr marL="228600" indent="-228600" eaLnBrk="1" fontAlgn="auto" hangingPunct="1">
              <a:spcBef>
                <a:spcPts val="0"/>
              </a:spcBef>
              <a:spcAft>
                <a:spcPts val="0"/>
              </a:spcAft>
              <a:buFont typeface="+mj-lt"/>
              <a:buAutoNum type="arabicPeriod"/>
              <a:defRPr/>
            </a:pPr>
            <a:r>
              <a:rPr lang="en-US" dirty="0" smtClean="0"/>
              <a:t>On the slide, select the bottom horizontal rectangle. In the </a:t>
            </a:r>
            <a:r>
              <a:rPr lang="en-US" b="1" dirty="0" smtClean="0"/>
              <a:t>Custom</a:t>
            </a:r>
            <a:r>
              <a:rPr lang="en-US" dirty="0" smtClean="0"/>
              <a:t> </a:t>
            </a:r>
            <a:r>
              <a:rPr lang="en-US" b="1" dirty="0" smtClean="0"/>
              <a:t>Animation</a:t>
            </a:r>
            <a:r>
              <a:rPr lang="en-US" dirty="0" smtClean="0"/>
              <a:t> task pane, select the highlighted fly-out effect. Under </a:t>
            </a:r>
            <a:r>
              <a:rPr lang="en-US" b="1" dirty="0" smtClean="0"/>
              <a:t>Modify: Fly Out</a:t>
            </a:r>
            <a:r>
              <a:rPr lang="en-US" dirty="0" smtClean="0"/>
              <a:t>, in the </a:t>
            </a:r>
            <a:r>
              <a:rPr lang="en-US" b="1" dirty="0" smtClean="0"/>
              <a:t>Direction </a:t>
            </a:r>
            <a:r>
              <a:rPr lang="en-US" dirty="0" smtClean="0"/>
              <a:t>list, select </a:t>
            </a:r>
            <a:r>
              <a:rPr lang="en-US" b="1" dirty="0" smtClean="0"/>
              <a:t>To Top</a:t>
            </a:r>
            <a:r>
              <a:rPr lang="en-US" dirty="0" smtClean="0"/>
              <a:t>.</a:t>
            </a:r>
          </a:p>
          <a:p>
            <a:pPr marL="228600" indent="-228600" eaLnBrk="1" fontAlgn="auto" hangingPunct="1">
              <a:spcBef>
                <a:spcPts val="0"/>
              </a:spcBef>
              <a:spcAft>
                <a:spcPts val="0"/>
              </a:spcAft>
              <a:buFont typeface="+mj-lt"/>
              <a:buAutoNum type="arabicPeriod"/>
              <a:defRPr/>
            </a:pPr>
            <a:r>
              <a:rPr lang="en-US" dirty="0" smtClean="0"/>
              <a:t>On the slide, select the left vertical rectangle. In the </a:t>
            </a:r>
            <a:r>
              <a:rPr lang="en-US" b="1" dirty="0" smtClean="0"/>
              <a:t>Custom</a:t>
            </a:r>
            <a:r>
              <a:rPr lang="en-US" dirty="0" smtClean="0"/>
              <a:t> </a:t>
            </a:r>
            <a:r>
              <a:rPr lang="en-US" b="1" dirty="0" smtClean="0"/>
              <a:t>Animation</a:t>
            </a:r>
            <a:r>
              <a:rPr lang="en-US" dirty="0" smtClean="0"/>
              <a:t> task pane, select the highlighted fly-out effect. Under </a:t>
            </a:r>
            <a:r>
              <a:rPr lang="en-US" b="1" dirty="0" smtClean="0"/>
              <a:t>Modify: Fly Out</a:t>
            </a:r>
            <a:r>
              <a:rPr lang="en-US" dirty="0" smtClean="0"/>
              <a:t>, in the </a:t>
            </a:r>
            <a:r>
              <a:rPr lang="en-US" b="1" dirty="0" smtClean="0"/>
              <a:t>Direction </a:t>
            </a:r>
            <a:r>
              <a:rPr lang="en-US" dirty="0" smtClean="0"/>
              <a:t>list, select </a:t>
            </a:r>
            <a:r>
              <a:rPr lang="en-US" b="1" dirty="0" smtClean="0"/>
              <a:t>To Right</a:t>
            </a:r>
            <a:r>
              <a:rPr lang="en-US" dirty="0" smtClean="0"/>
              <a:t>.</a:t>
            </a:r>
          </a:p>
          <a:p>
            <a:pPr marL="228600" indent="-228600" eaLnBrk="1" fontAlgn="auto" hangingPunct="1">
              <a:spcBef>
                <a:spcPts val="0"/>
              </a:spcBef>
              <a:spcAft>
                <a:spcPts val="0"/>
              </a:spcAft>
              <a:buFont typeface="+mj-lt"/>
              <a:buAutoNum type="arabicPeriod"/>
              <a:defRPr/>
            </a:pPr>
            <a:r>
              <a:rPr lang="en-US" dirty="0" smtClean="0"/>
              <a:t>On the slide, select the right vertical rectangle. In the </a:t>
            </a:r>
            <a:r>
              <a:rPr lang="en-US" b="1" dirty="0" smtClean="0"/>
              <a:t>Custom</a:t>
            </a:r>
            <a:r>
              <a:rPr lang="en-US" dirty="0" smtClean="0"/>
              <a:t> </a:t>
            </a:r>
            <a:r>
              <a:rPr lang="en-US" b="1" dirty="0" smtClean="0"/>
              <a:t>Animation</a:t>
            </a:r>
            <a:r>
              <a:rPr lang="en-US" dirty="0" smtClean="0"/>
              <a:t> task pane, select the highlighted fly-out effect. Under </a:t>
            </a:r>
            <a:r>
              <a:rPr lang="en-US" b="1" dirty="0" smtClean="0"/>
              <a:t>Modify: Fly Out</a:t>
            </a:r>
            <a:r>
              <a:rPr lang="en-US" dirty="0" smtClean="0"/>
              <a:t>, in the </a:t>
            </a:r>
            <a:r>
              <a:rPr lang="en-US" b="1" dirty="0" smtClean="0"/>
              <a:t>Direction </a:t>
            </a:r>
            <a:r>
              <a:rPr lang="en-US" dirty="0" smtClean="0"/>
              <a:t>list, select </a:t>
            </a:r>
            <a:r>
              <a:rPr lang="en-US" b="1" dirty="0" smtClean="0"/>
              <a:t>To Left</a:t>
            </a:r>
            <a:r>
              <a:rPr lang="en-US" dirty="0" smtClean="0"/>
              <a:t>.</a:t>
            </a:r>
          </a:p>
          <a:p>
            <a:pPr marL="228600" indent="-228600" eaLnBrk="1" fontAlgn="auto" hangingPunct="1">
              <a:spcBef>
                <a:spcPts val="0"/>
              </a:spcBef>
              <a:spcAft>
                <a:spcPts val="0"/>
              </a:spcAft>
              <a:buFont typeface="+mj-lt"/>
              <a:buAutoNum type="arabicPeriod"/>
              <a:defRPr/>
            </a:pPr>
            <a:r>
              <a:rPr lang="en-US" dirty="0" smtClean="0"/>
              <a:t>On the slide, select the picture. In the </a:t>
            </a:r>
            <a:r>
              <a:rPr lang="en-US" b="1" dirty="0" smtClean="0"/>
              <a:t>Custom</a:t>
            </a:r>
            <a:r>
              <a:rPr lang="en-US" dirty="0" smtClean="0"/>
              <a:t> </a:t>
            </a:r>
            <a:r>
              <a:rPr lang="en-US" b="1" dirty="0" smtClean="0"/>
              <a:t>Animation</a:t>
            </a:r>
            <a:r>
              <a:rPr lang="en-US" dirty="0" smtClean="0"/>
              <a:t> task pane, do the following:</a:t>
            </a:r>
          </a:p>
          <a:p>
            <a:pPr marL="685800" lvl="1" indent="-228600" eaLnBrk="1" fontAlgn="auto" hangingPunct="1">
              <a:spcBef>
                <a:spcPts val="0"/>
              </a:spcBef>
              <a:spcAft>
                <a:spcPts val="0"/>
              </a:spcAft>
              <a:buFont typeface="+mj-lt"/>
              <a:buAutoNum type="arabicPeriod"/>
              <a:defRPr/>
            </a:pPr>
            <a:r>
              <a:rPr lang="en-US" dirty="0" smtClean="0"/>
              <a:t>Click </a:t>
            </a:r>
            <a:r>
              <a:rPr lang="en-US" b="1" dirty="0" smtClean="0"/>
              <a:t>Add Effect</a:t>
            </a:r>
            <a:r>
              <a:rPr lang="en-US" dirty="0" smtClean="0"/>
              <a:t>, point to </a:t>
            </a:r>
            <a:r>
              <a:rPr lang="en-US" b="1" dirty="0" smtClean="0"/>
              <a:t>Exit</a:t>
            </a:r>
            <a:r>
              <a:rPr lang="en-US" dirty="0" smtClean="0"/>
              <a:t>, and then click </a:t>
            </a:r>
            <a:r>
              <a:rPr lang="en-US" b="1" dirty="0" smtClean="0"/>
              <a:t>More</a:t>
            </a:r>
            <a:r>
              <a:rPr lang="en-US" dirty="0" smtClean="0"/>
              <a:t> </a:t>
            </a:r>
            <a:r>
              <a:rPr lang="en-US" b="1" dirty="0" smtClean="0"/>
              <a:t>Effects</a:t>
            </a:r>
            <a:r>
              <a:rPr lang="en-US" dirty="0" smtClean="0"/>
              <a:t>. In the </a:t>
            </a:r>
            <a:r>
              <a:rPr lang="en-US" b="1" dirty="0" smtClean="0"/>
              <a:t>Add Exit Effect</a:t>
            </a:r>
            <a:r>
              <a:rPr lang="en-US" dirty="0" smtClean="0"/>
              <a:t> dialog box, under </a:t>
            </a:r>
            <a:r>
              <a:rPr lang="en-US" b="1" dirty="0" smtClean="0"/>
              <a:t>Basic</a:t>
            </a:r>
            <a:r>
              <a:rPr lang="en-US" dirty="0" smtClean="0"/>
              <a:t>, click </a:t>
            </a:r>
            <a:r>
              <a:rPr lang="en-US" b="1" dirty="0" smtClean="0"/>
              <a:t>Box</a:t>
            </a:r>
            <a:r>
              <a:rPr lang="en-US" dirty="0" smtClean="0"/>
              <a:t>, and then click </a:t>
            </a:r>
            <a:r>
              <a:rPr lang="en-US" b="1" dirty="0" smtClean="0"/>
              <a:t>OK</a:t>
            </a:r>
            <a:r>
              <a:rPr lang="en-US" dirty="0" smtClean="0"/>
              <a:t>.</a:t>
            </a:r>
          </a:p>
          <a:p>
            <a:pPr marL="685800" lvl="1" indent="-228600" eaLnBrk="1" fontAlgn="auto" hangingPunct="1">
              <a:spcBef>
                <a:spcPts val="0"/>
              </a:spcBef>
              <a:spcAft>
                <a:spcPts val="0"/>
              </a:spcAft>
              <a:buFont typeface="+mj-lt"/>
              <a:buAutoNum type="arabicPeriod"/>
              <a:defRPr/>
            </a:pPr>
            <a:r>
              <a:rPr lang="en-US" dirty="0" smtClean="0"/>
              <a:t>Under </a:t>
            </a:r>
            <a:r>
              <a:rPr lang="en-US" b="1" dirty="0" smtClean="0"/>
              <a:t>Modify: Box</a:t>
            </a:r>
            <a:r>
              <a:rPr lang="en-US" dirty="0" smtClean="0"/>
              <a:t>, in the </a:t>
            </a:r>
            <a:r>
              <a:rPr lang="en-US" b="1" dirty="0" smtClean="0"/>
              <a:t>Start </a:t>
            </a:r>
            <a:r>
              <a:rPr lang="en-US" dirty="0" smtClean="0"/>
              <a:t>list, select </a:t>
            </a:r>
            <a:r>
              <a:rPr lang="en-US" b="1" dirty="0" smtClean="0"/>
              <a:t>With Previous</a:t>
            </a:r>
            <a:r>
              <a:rPr lang="en-US" dirty="0" smtClean="0"/>
              <a:t>.</a:t>
            </a:r>
            <a:endParaRPr lang="en-US" b="1" dirty="0" smtClean="0"/>
          </a:p>
          <a:p>
            <a:pPr marL="685800" lvl="1" indent="-228600" eaLnBrk="1" fontAlgn="auto" hangingPunct="1">
              <a:spcBef>
                <a:spcPts val="0"/>
              </a:spcBef>
              <a:spcAft>
                <a:spcPts val="0"/>
              </a:spcAft>
              <a:buFont typeface="+mj-lt"/>
              <a:buAutoNum type="arabicPeriod"/>
              <a:defRPr/>
            </a:pPr>
            <a:r>
              <a:rPr lang="en-US" dirty="0" smtClean="0"/>
              <a:t>Under </a:t>
            </a:r>
            <a:r>
              <a:rPr lang="en-US" b="1" dirty="0" smtClean="0"/>
              <a:t>Modify: Box</a:t>
            </a:r>
            <a:r>
              <a:rPr lang="en-US" dirty="0" smtClean="0"/>
              <a:t>, in the </a:t>
            </a:r>
            <a:r>
              <a:rPr lang="en-US" b="1" dirty="0" smtClean="0"/>
              <a:t>Direction </a:t>
            </a:r>
            <a:r>
              <a:rPr lang="en-US" dirty="0" smtClean="0"/>
              <a:t>list, select </a:t>
            </a:r>
            <a:r>
              <a:rPr lang="en-US" b="1" dirty="0" smtClean="0"/>
              <a:t>In</a:t>
            </a:r>
            <a:r>
              <a:rPr lang="en-US" dirty="0" smtClean="0"/>
              <a:t>.</a:t>
            </a:r>
            <a:endParaRPr lang="en-US" i="1" dirty="0" smtClean="0"/>
          </a:p>
          <a:p>
            <a:pPr marL="228600" indent="-228600" eaLnBrk="1" fontAlgn="auto" hangingPunct="1">
              <a:spcBef>
                <a:spcPts val="0"/>
              </a:spcBef>
              <a:spcAft>
                <a:spcPts val="0"/>
              </a:spcAft>
              <a:buFont typeface="+mj-lt"/>
              <a:buAutoNum type="arabicPeriod"/>
              <a:defRPr/>
            </a:pPr>
            <a:r>
              <a:rPr lang="en-US" dirty="0" smtClean="0"/>
              <a:t>Click the arrow to the right of the ninth animation effect (box effect for the picture), and then click </a:t>
            </a:r>
            <a:r>
              <a:rPr lang="en-US" b="1" dirty="0" smtClean="0"/>
              <a:t>Timing</a:t>
            </a:r>
            <a:r>
              <a:rPr lang="en-US" dirty="0" smtClean="0"/>
              <a:t>. In the </a:t>
            </a:r>
            <a:r>
              <a:rPr lang="en-US" b="1" dirty="0" smtClean="0"/>
              <a:t>Box</a:t>
            </a:r>
            <a:r>
              <a:rPr lang="en-US" dirty="0" smtClean="0"/>
              <a:t> dialog box, on the </a:t>
            </a:r>
            <a:r>
              <a:rPr lang="en-US" b="1" dirty="0" smtClean="0"/>
              <a:t>Timing</a:t>
            </a:r>
            <a:r>
              <a:rPr lang="en-US" dirty="0" smtClean="0"/>
              <a:t> tab, do the following:</a:t>
            </a:r>
          </a:p>
          <a:p>
            <a:pPr marL="685800" lvl="1" indent="-228600" eaLnBrk="1" fontAlgn="auto" hangingPunct="1">
              <a:spcBef>
                <a:spcPts val="0"/>
              </a:spcBef>
              <a:spcAft>
                <a:spcPts val="0"/>
              </a:spcAft>
              <a:buFont typeface="Arial" pitchFamily="34" charset="0"/>
              <a:buChar char="•"/>
              <a:defRPr/>
            </a:pPr>
            <a:r>
              <a:rPr lang="en-US" dirty="0" smtClean="0"/>
              <a:t>In the </a:t>
            </a:r>
            <a:r>
              <a:rPr lang="en-US" b="1" dirty="0" smtClean="0"/>
              <a:t>Delay</a:t>
            </a:r>
            <a:r>
              <a:rPr lang="en-US" dirty="0" smtClean="0"/>
              <a:t> box, enter </a:t>
            </a:r>
            <a:r>
              <a:rPr lang="en-US" b="1" dirty="0" smtClean="0"/>
              <a:t>0</a:t>
            </a:r>
            <a:r>
              <a:rPr lang="en-US" dirty="0" smtClean="0"/>
              <a:t>.</a:t>
            </a:r>
          </a:p>
          <a:p>
            <a:pPr marL="685800" lvl="1" indent="-228600" eaLnBrk="1" fontAlgn="auto" hangingPunct="1">
              <a:spcBef>
                <a:spcPts val="0"/>
              </a:spcBef>
              <a:spcAft>
                <a:spcPts val="0"/>
              </a:spcAft>
              <a:buFont typeface="Arial" pitchFamily="34" charset="0"/>
              <a:buChar char="•"/>
              <a:defRPr/>
            </a:pPr>
            <a:r>
              <a:rPr lang="en-US" dirty="0" smtClean="0"/>
              <a:t>In the </a:t>
            </a:r>
            <a:r>
              <a:rPr lang="en-US" b="1" dirty="0" smtClean="0"/>
              <a:t>Speed</a:t>
            </a:r>
            <a:r>
              <a:rPr lang="en-US" dirty="0" smtClean="0"/>
              <a:t> box, enter </a:t>
            </a:r>
            <a:r>
              <a:rPr lang="en-US" b="1" dirty="0" smtClean="0"/>
              <a:t>0.7 seconds</a:t>
            </a:r>
            <a:r>
              <a:rPr lang="en-US" dirty="0" smtClean="0"/>
              <a:t>, and then click </a:t>
            </a:r>
            <a:r>
              <a:rPr lang="en-US" b="1" dirty="0" smtClean="0"/>
              <a:t>OK</a:t>
            </a:r>
            <a:r>
              <a:rPr lang="en-US" dirty="0" smtClean="0"/>
              <a:t>.</a:t>
            </a:r>
            <a:endParaRPr lang="en-US" i="1" dirty="0" smtClean="0"/>
          </a:p>
          <a:p>
            <a:pPr eaLnBrk="1" fontAlgn="auto" hangingPunct="1">
              <a:spcBef>
                <a:spcPts val="0"/>
              </a:spcBef>
              <a:spcAft>
                <a:spcPts val="0"/>
              </a:spcAft>
              <a:defRPr/>
            </a:pPr>
            <a:endParaRPr lang="en-US" dirty="0" smtClean="0"/>
          </a:p>
          <a:p>
            <a:pPr eaLnBrk="1" fontAlgn="auto" hangingPunct="1">
              <a:spcBef>
                <a:spcPts val="0"/>
              </a:spcBef>
              <a:spcAft>
                <a:spcPts val="0"/>
              </a:spcAft>
              <a:defRPr/>
            </a:pPr>
            <a:endParaRPr lang="en-US" dirty="0" smtClean="0"/>
          </a:p>
          <a:p>
            <a:pPr eaLnBrk="1" fontAlgn="auto" hangingPunct="1">
              <a:spcBef>
                <a:spcPts val="0"/>
              </a:spcBef>
              <a:spcAft>
                <a:spcPts val="0"/>
              </a:spcAft>
              <a:defRPr/>
            </a:pPr>
            <a:r>
              <a:rPr lang="en-US" dirty="0" smtClean="0"/>
              <a:t>To reproduce the background effects on this slide, do the following:</a:t>
            </a:r>
          </a:p>
          <a:p>
            <a:pPr marL="228600" indent="-228600" eaLnBrk="1" fontAlgn="auto" hangingPunct="1">
              <a:spcBef>
                <a:spcPts val="0"/>
              </a:spcBef>
              <a:spcAft>
                <a:spcPts val="0"/>
              </a:spcAft>
              <a:buFont typeface="+mj-lt"/>
              <a:buAutoNum type="arabicPeriod"/>
              <a:defRPr/>
            </a:pPr>
            <a:r>
              <a:rPr lang="en-US" dirty="0" smtClean="0"/>
              <a:t>Right-click the slide background area, and then click </a:t>
            </a:r>
            <a:r>
              <a:rPr lang="en-US" b="1" dirty="0" smtClean="0"/>
              <a:t>Format Background</a:t>
            </a:r>
            <a:r>
              <a:rPr lang="en-US" dirty="0" smtClean="0"/>
              <a:t>. In the </a:t>
            </a:r>
            <a:r>
              <a:rPr lang="en-US" b="1" dirty="0" smtClean="0"/>
              <a:t>Format Background </a:t>
            </a:r>
            <a:r>
              <a:rPr lang="en-US" dirty="0" smtClean="0"/>
              <a:t>dialog box, click </a:t>
            </a:r>
            <a:r>
              <a:rPr lang="en-US" b="1" dirty="0" smtClean="0"/>
              <a:t>Fill</a:t>
            </a:r>
            <a:r>
              <a:rPr lang="en-US" dirty="0" smtClean="0"/>
              <a:t> in the left pane, select </a:t>
            </a:r>
            <a:r>
              <a:rPr lang="en-US" b="1" dirty="0" smtClean="0"/>
              <a:t>Gradient fill</a:t>
            </a:r>
            <a:r>
              <a:rPr lang="en-US" dirty="0" smtClean="0"/>
              <a:t> in the </a:t>
            </a:r>
            <a:r>
              <a:rPr lang="en-US" b="1" dirty="0" smtClean="0"/>
              <a:t>Fill</a:t>
            </a:r>
            <a:r>
              <a:rPr lang="en-US" dirty="0" smtClean="0"/>
              <a:t> pane, and then do the following:</a:t>
            </a:r>
          </a:p>
          <a:p>
            <a:pPr marL="685800" lvl="1" indent="-228600" eaLnBrk="1" fontAlgn="auto" hangingPunct="1">
              <a:spcBef>
                <a:spcPts val="0"/>
              </a:spcBef>
              <a:spcAft>
                <a:spcPts val="0"/>
              </a:spcAft>
              <a:buFont typeface="Arial" pitchFamily="34" charset="0"/>
              <a:buChar char="•"/>
              <a:defRPr/>
            </a:pPr>
            <a:r>
              <a:rPr lang="en-US" dirty="0" smtClean="0"/>
              <a:t>In the </a:t>
            </a:r>
            <a:r>
              <a:rPr lang="en-US" b="1" dirty="0" smtClean="0"/>
              <a:t>Type</a:t>
            </a:r>
            <a:r>
              <a:rPr lang="en-US" dirty="0" smtClean="0"/>
              <a:t> list, select </a:t>
            </a:r>
            <a:r>
              <a:rPr lang="en-US" b="1" dirty="0" smtClean="0"/>
              <a:t>Linear</a:t>
            </a:r>
            <a:r>
              <a:rPr lang="en-US" dirty="0" smtClean="0"/>
              <a:t>.</a:t>
            </a:r>
          </a:p>
          <a:p>
            <a:pPr marL="685800" lvl="1" indent="-228600" eaLnBrk="1" fontAlgn="auto" hangingPunct="1">
              <a:spcBef>
                <a:spcPts val="0"/>
              </a:spcBef>
              <a:spcAft>
                <a:spcPts val="0"/>
              </a:spcAft>
              <a:buFont typeface="Arial" pitchFamily="34" charset="0"/>
              <a:buChar char="•"/>
              <a:defRPr/>
            </a:pPr>
            <a:r>
              <a:rPr lang="en-US" dirty="0" smtClean="0"/>
              <a:t>Click the button next to </a:t>
            </a:r>
            <a:r>
              <a:rPr lang="en-US" b="1" dirty="0" smtClean="0"/>
              <a:t>Direction</a:t>
            </a:r>
            <a:r>
              <a:rPr lang="en-US" dirty="0" smtClean="0"/>
              <a:t>, and then click </a:t>
            </a:r>
            <a:r>
              <a:rPr lang="en-US" b="1" dirty="0" smtClean="0"/>
              <a:t>Linear Down </a:t>
            </a:r>
            <a:r>
              <a:rPr lang="en-US" dirty="0" smtClean="0"/>
              <a:t>(first row, second option from the left).</a:t>
            </a:r>
            <a:endParaRPr lang="en-US" b="1" dirty="0" smtClean="0"/>
          </a:p>
          <a:p>
            <a:pPr marL="685800" lvl="1" indent="-228600" eaLnBrk="1" fontAlgn="auto" hangingPunct="1">
              <a:spcBef>
                <a:spcPts val="0"/>
              </a:spcBef>
              <a:spcAft>
                <a:spcPts val="0"/>
              </a:spcAft>
              <a:buFont typeface="Arial" pitchFamily="34" charset="0"/>
              <a:buChar char="•"/>
              <a:defRPr/>
            </a:pPr>
            <a:r>
              <a:rPr lang="en-US" dirty="0" smtClean="0"/>
              <a:t>Under </a:t>
            </a:r>
            <a:r>
              <a:rPr lang="en-US" b="1" dirty="0" smtClean="0"/>
              <a:t>Gradient stops</a:t>
            </a:r>
            <a:r>
              <a:rPr lang="en-US" dirty="0" smtClean="0"/>
              <a:t>, click </a:t>
            </a:r>
            <a:r>
              <a:rPr lang="en-US" b="1" dirty="0" smtClean="0"/>
              <a:t>Add</a:t>
            </a:r>
            <a:r>
              <a:rPr lang="en-US" dirty="0" smtClean="0"/>
              <a:t> or </a:t>
            </a:r>
            <a:r>
              <a:rPr lang="en-US" b="1" dirty="0" smtClean="0"/>
              <a:t>Remove</a:t>
            </a:r>
            <a:r>
              <a:rPr lang="en-US" dirty="0" smtClean="0"/>
              <a:t> until two stops appear in the drop-down list.</a:t>
            </a:r>
          </a:p>
          <a:p>
            <a:pPr marL="228600" indent="-228600" eaLnBrk="1" fontAlgn="auto" hangingPunct="1">
              <a:spcBef>
                <a:spcPts val="0"/>
              </a:spcBef>
              <a:spcAft>
                <a:spcPts val="0"/>
              </a:spcAft>
              <a:buFont typeface="+mj-lt"/>
              <a:buAutoNum type="arabicPeriod"/>
              <a:defRPr/>
            </a:pPr>
            <a:r>
              <a:rPr lang="en-US" dirty="0" smtClean="0"/>
              <a:t>Also under </a:t>
            </a:r>
            <a:r>
              <a:rPr lang="en-US" b="1" dirty="0" smtClean="0"/>
              <a:t>Gradient stops</a:t>
            </a:r>
            <a:r>
              <a:rPr lang="en-US" dirty="0" smtClean="0"/>
              <a:t>, customize the gradient stops as follows:</a:t>
            </a:r>
          </a:p>
          <a:p>
            <a:pPr marL="685800" lvl="1" indent="-228600" eaLnBrk="1" fontAlgn="auto" hangingPunct="1">
              <a:spcBef>
                <a:spcPts val="0"/>
              </a:spcBef>
              <a:spcAft>
                <a:spcPts val="0"/>
              </a:spcAft>
              <a:buFont typeface="Arial" pitchFamily="34" charset="0"/>
              <a:buChar char="•"/>
              <a:defRPr/>
            </a:pPr>
            <a:r>
              <a:rPr lang="en-US" dirty="0" smtClean="0"/>
              <a:t>Select </a:t>
            </a:r>
            <a:r>
              <a:rPr lang="en-US" b="1" dirty="0" smtClean="0"/>
              <a:t>Stop 1 </a:t>
            </a:r>
            <a:r>
              <a:rPr lang="en-US" dirty="0" smtClean="0"/>
              <a:t>from the list, and then do the following:</a:t>
            </a:r>
          </a:p>
          <a:p>
            <a:pPr marL="1143000" lvl="2" indent="-228600" eaLnBrk="1" fontAlgn="auto" hangingPunct="1">
              <a:spcBef>
                <a:spcPts val="0"/>
              </a:spcBef>
              <a:spcAft>
                <a:spcPts val="0"/>
              </a:spcAft>
              <a:buFont typeface="Arial" pitchFamily="34" charset="0"/>
              <a:buChar char="•"/>
              <a:defRPr/>
            </a:pPr>
            <a:r>
              <a:rPr lang="en-US" dirty="0" smtClean="0"/>
              <a:t>In the </a:t>
            </a:r>
            <a:r>
              <a:rPr lang="en-US" b="1" dirty="0" smtClean="0"/>
              <a:t>Stop position </a:t>
            </a:r>
            <a:r>
              <a:rPr lang="en-US" dirty="0" smtClean="0"/>
              <a:t>box, enter </a:t>
            </a:r>
            <a:r>
              <a:rPr lang="en-US" b="1" dirty="0" smtClean="0"/>
              <a:t>46%</a:t>
            </a:r>
            <a:r>
              <a:rPr lang="en-US" dirty="0" smtClean="0"/>
              <a:t>.</a:t>
            </a:r>
          </a:p>
          <a:p>
            <a:pPr marL="1143000" lvl="2" indent="-228600" eaLnBrk="1" fontAlgn="auto" hangingPunct="1">
              <a:spcBef>
                <a:spcPts val="0"/>
              </a:spcBef>
              <a:spcAft>
                <a:spcPts val="0"/>
              </a:spcAft>
              <a:buFont typeface="Arial" pitchFamily="34" charset="0"/>
              <a:buChar char="•"/>
              <a:defRPr/>
            </a:pPr>
            <a:r>
              <a:rPr lang="en-US" dirty="0" smtClean="0"/>
              <a:t>Click the button next to </a:t>
            </a:r>
            <a:r>
              <a:rPr lang="en-US" b="1" dirty="0" smtClean="0"/>
              <a:t>Color</a:t>
            </a:r>
            <a:r>
              <a:rPr lang="en-US" dirty="0" smtClean="0"/>
              <a:t>, and then under </a:t>
            </a:r>
            <a:r>
              <a:rPr lang="en-US" b="1" dirty="0" smtClean="0"/>
              <a:t>Theme Colors</a:t>
            </a:r>
            <a:r>
              <a:rPr lang="en-US" dirty="0" smtClean="0"/>
              <a:t> click </a:t>
            </a:r>
            <a:r>
              <a:rPr lang="en-US" b="1" dirty="0" smtClean="0"/>
              <a:t>White, Background 1 </a:t>
            </a:r>
            <a:r>
              <a:rPr lang="en-US" dirty="0" smtClean="0"/>
              <a:t>(first row, first option from the left).</a:t>
            </a:r>
          </a:p>
          <a:p>
            <a:pPr marL="685800" lvl="1" indent="-228600" eaLnBrk="1" fontAlgn="auto" hangingPunct="1">
              <a:spcBef>
                <a:spcPts val="0"/>
              </a:spcBef>
              <a:spcAft>
                <a:spcPts val="0"/>
              </a:spcAft>
              <a:buFont typeface="Arial" pitchFamily="34" charset="0"/>
              <a:buChar char="•"/>
              <a:defRPr/>
            </a:pPr>
            <a:r>
              <a:rPr lang="en-US" dirty="0" smtClean="0"/>
              <a:t>Select </a:t>
            </a:r>
            <a:r>
              <a:rPr lang="en-US" b="1" dirty="0" smtClean="0"/>
              <a:t>Stop 2 </a:t>
            </a:r>
            <a:r>
              <a:rPr lang="en-US" dirty="0" smtClean="0"/>
              <a:t>from the list, and then do the following: </a:t>
            </a:r>
          </a:p>
          <a:p>
            <a:pPr marL="1143000" lvl="2" indent="-228600" eaLnBrk="1" fontAlgn="auto" hangingPunct="1">
              <a:spcBef>
                <a:spcPts val="0"/>
              </a:spcBef>
              <a:spcAft>
                <a:spcPts val="0"/>
              </a:spcAft>
              <a:buFont typeface="Arial" pitchFamily="34" charset="0"/>
              <a:buChar char="•"/>
              <a:defRPr/>
            </a:pPr>
            <a:r>
              <a:rPr lang="en-US" dirty="0" smtClean="0"/>
              <a:t>In the </a:t>
            </a:r>
            <a:r>
              <a:rPr lang="en-US" b="1" dirty="0" smtClean="0"/>
              <a:t>Stop position </a:t>
            </a:r>
            <a:r>
              <a:rPr lang="en-US" dirty="0" smtClean="0"/>
              <a:t>box, enter </a:t>
            </a:r>
            <a:r>
              <a:rPr lang="en-US" b="1" dirty="0" smtClean="0"/>
              <a:t>100%</a:t>
            </a:r>
            <a:r>
              <a:rPr lang="en-US" dirty="0" smtClean="0"/>
              <a:t>.</a:t>
            </a:r>
          </a:p>
          <a:p>
            <a:pPr marL="1143000" lvl="2" indent="-228600" eaLnBrk="1" fontAlgn="auto" hangingPunct="1">
              <a:spcBef>
                <a:spcPts val="0"/>
              </a:spcBef>
              <a:spcAft>
                <a:spcPts val="0"/>
              </a:spcAft>
              <a:buFont typeface="Arial" pitchFamily="34" charset="0"/>
              <a:buChar char="•"/>
              <a:defRPr/>
            </a:pPr>
            <a:r>
              <a:rPr lang="en-US" dirty="0" smtClean="0"/>
              <a:t>Click the button next to </a:t>
            </a:r>
            <a:r>
              <a:rPr lang="en-US" b="1" dirty="0" smtClean="0"/>
              <a:t>Color</a:t>
            </a:r>
            <a:r>
              <a:rPr lang="en-US" dirty="0" smtClean="0"/>
              <a:t>, and then under </a:t>
            </a:r>
            <a:r>
              <a:rPr lang="en-US" b="1" dirty="0" smtClean="0"/>
              <a:t>Theme Colors</a:t>
            </a:r>
            <a:r>
              <a:rPr lang="en-US" dirty="0" smtClean="0"/>
              <a:t> click </a:t>
            </a:r>
            <a:r>
              <a:rPr lang="en-US" b="1" dirty="0" smtClean="0"/>
              <a:t>Blue, Accent 1, Lighter 60% </a:t>
            </a:r>
            <a:r>
              <a:rPr lang="en-US" dirty="0" smtClean="0"/>
              <a:t>(third row, fifth option from the left).</a:t>
            </a:r>
          </a:p>
          <a:p>
            <a:pPr eaLnBrk="1" fontAlgn="auto" hangingPunct="1">
              <a:lnSpc>
                <a:spcPct val="90000"/>
              </a:lnSpc>
              <a:spcBef>
                <a:spcPts val="0"/>
              </a:spcBef>
              <a:spcAft>
                <a:spcPts val="600"/>
              </a:spcAft>
              <a:defRPr/>
            </a:pPr>
            <a:endParaRPr lang="en-US" sz="1400" dirty="0" smtClean="0"/>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2130425"/>
            <a:ext cx="7772400" cy="1470025"/>
          </a:xfrm>
        </p:spPr>
        <p:txBody>
          <a:bodyPr/>
          <a:lstStyle/>
          <a:p>
            <a:r>
              <a:rPr lang="es-ES" smtClean="0"/>
              <a:t>Haga clic para modificar el estilo de título del patrón</a:t>
            </a:r>
            <a:endParaRPr lang="es-AR"/>
          </a:p>
        </p:txBody>
      </p:sp>
      <p:sp>
        <p:nvSpPr>
          <p:cNvPr id="3" name="2 Subtítulo"/>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s-ES" smtClean="0"/>
              <a:t>Haga clic para modificar el estilo de subtítulo del patrón</a:t>
            </a:r>
            <a:endParaRPr lang="es-AR"/>
          </a:p>
        </p:txBody>
      </p:sp>
      <p:sp>
        <p:nvSpPr>
          <p:cNvPr id="4" name="3 Marcador de fecha"/>
          <p:cNvSpPr>
            <a:spLocks noGrp="1"/>
          </p:cNvSpPr>
          <p:nvPr>
            <p:ph type="dt" sz="half" idx="10"/>
          </p:nvPr>
        </p:nvSpPr>
        <p:spPr/>
        <p:txBody>
          <a:bodyPr/>
          <a:lstStyle>
            <a:lvl1pPr>
              <a:defRPr/>
            </a:lvl1pPr>
          </a:lstStyle>
          <a:p>
            <a:pPr>
              <a:defRPr/>
            </a:pPr>
            <a:fld id="{2FD4E7E4-ED13-4B7A-A7CE-25A6C566DC02}" type="datetimeFigureOut">
              <a:rPr lang="es-AR"/>
              <a:pPr>
                <a:defRPr/>
              </a:pPr>
              <a:t>13/05/2014</a:t>
            </a:fld>
            <a:endParaRPr lang="es-AR"/>
          </a:p>
        </p:txBody>
      </p:sp>
      <p:sp>
        <p:nvSpPr>
          <p:cNvPr id="5" name="4 Marcador de pie de página"/>
          <p:cNvSpPr>
            <a:spLocks noGrp="1"/>
          </p:cNvSpPr>
          <p:nvPr>
            <p:ph type="ftr" sz="quarter" idx="11"/>
          </p:nvPr>
        </p:nvSpPr>
        <p:spPr/>
        <p:txBody>
          <a:bodyPr/>
          <a:lstStyle>
            <a:lvl1pPr>
              <a:defRPr/>
            </a:lvl1pPr>
          </a:lstStyle>
          <a:p>
            <a:pPr>
              <a:defRPr/>
            </a:pPr>
            <a:endParaRPr lang="es-AR"/>
          </a:p>
        </p:txBody>
      </p:sp>
      <p:sp>
        <p:nvSpPr>
          <p:cNvPr id="6" name="5 Marcador de número de diapositiva"/>
          <p:cNvSpPr>
            <a:spLocks noGrp="1"/>
          </p:cNvSpPr>
          <p:nvPr>
            <p:ph type="sldNum" sz="quarter" idx="12"/>
          </p:nvPr>
        </p:nvSpPr>
        <p:spPr/>
        <p:txBody>
          <a:bodyPr/>
          <a:lstStyle>
            <a:lvl1pPr>
              <a:defRPr/>
            </a:lvl1pPr>
          </a:lstStyle>
          <a:p>
            <a:pPr>
              <a:defRPr/>
            </a:pPr>
            <a:fld id="{B2736302-5540-4067-B48E-5D4AEDEB7BB1}" type="slidenum">
              <a:rPr lang="es-AR"/>
              <a:pPr>
                <a:defRPr/>
              </a:pPr>
              <a:t>‹Nº›</a:t>
            </a:fld>
            <a:endParaRPr lang="es-A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AR"/>
          </a:p>
        </p:txBody>
      </p:sp>
      <p:sp>
        <p:nvSpPr>
          <p:cNvPr id="3" name="2 Marcador de contenido"/>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AR"/>
          </a:p>
        </p:txBody>
      </p:sp>
      <p:sp>
        <p:nvSpPr>
          <p:cNvPr id="4" name="3 Marcador de fecha"/>
          <p:cNvSpPr>
            <a:spLocks noGrp="1"/>
          </p:cNvSpPr>
          <p:nvPr>
            <p:ph type="dt" sz="half" idx="10"/>
          </p:nvPr>
        </p:nvSpPr>
        <p:spPr/>
        <p:txBody>
          <a:bodyPr/>
          <a:lstStyle>
            <a:lvl1pPr>
              <a:defRPr/>
            </a:lvl1pPr>
          </a:lstStyle>
          <a:p>
            <a:pPr>
              <a:defRPr/>
            </a:pPr>
            <a:fld id="{B9001FBC-C5A0-4CB5-9C0C-2B97399DB8FF}" type="datetimeFigureOut">
              <a:rPr lang="es-AR"/>
              <a:pPr>
                <a:defRPr/>
              </a:pPr>
              <a:t>13/05/2014</a:t>
            </a:fld>
            <a:endParaRPr lang="es-AR"/>
          </a:p>
        </p:txBody>
      </p:sp>
      <p:sp>
        <p:nvSpPr>
          <p:cNvPr id="5" name="4 Marcador de pie de página"/>
          <p:cNvSpPr>
            <a:spLocks noGrp="1"/>
          </p:cNvSpPr>
          <p:nvPr>
            <p:ph type="ftr" sz="quarter" idx="11"/>
          </p:nvPr>
        </p:nvSpPr>
        <p:spPr/>
        <p:txBody>
          <a:bodyPr/>
          <a:lstStyle>
            <a:lvl1pPr>
              <a:defRPr/>
            </a:lvl1pPr>
          </a:lstStyle>
          <a:p>
            <a:pPr>
              <a:defRPr/>
            </a:pPr>
            <a:endParaRPr lang="es-AR"/>
          </a:p>
        </p:txBody>
      </p:sp>
      <p:sp>
        <p:nvSpPr>
          <p:cNvPr id="6" name="5 Marcador de número de diapositiva"/>
          <p:cNvSpPr>
            <a:spLocks noGrp="1"/>
          </p:cNvSpPr>
          <p:nvPr>
            <p:ph type="sldNum" sz="quarter" idx="12"/>
          </p:nvPr>
        </p:nvSpPr>
        <p:spPr/>
        <p:txBody>
          <a:bodyPr/>
          <a:lstStyle>
            <a:lvl1pPr>
              <a:defRPr/>
            </a:lvl1pPr>
          </a:lstStyle>
          <a:p>
            <a:pPr>
              <a:defRPr/>
            </a:pPr>
            <a:fld id="{7DCCF320-D3CA-4D9F-9A68-D9DD7FB16644}" type="slidenum">
              <a:rPr lang="es-AR"/>
              <a:pPr>
                <a:defRPr/>
              </a:pPr>
              <a:t>‹Nº›</a:t>
            </a:fld>
            <a:endParaRPr lang="es-A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722313" y="4406900"/>
            <a:ext cx="7772400" cy="1362075"/>
          </a:xfrm>
        </p:spPr>
        <p:txBody>
          <a:bodyPr anchor="t"/>
          <a:lstStyle>
            <a:lvl1pPr algn="l">
              <a:defRPr sz="4000" b="1" cap="all"/>
            </a:lvl1pPr>
          </a:lstStyle>
          <a:p>
            <a:r>
              <a:rPr lang="es-ES" smtClean="0"/>
              <a:t>Haga clic para modificar el estilo de título del patrón</a:t>
            </a:r>
            <a:endParaRPr lang="es-AR"/>
          </a:p>
        </p:txBody>
      </p:sp>
      <p:sp>
        <p:nvSpPr>
          <p:cNvPr id="3" name="2 Marcador de texto"/>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smtClean="0"/>
              <a:t>Haga clic para modificar el estilo de texto del patrón</a:t>
            </a:r>
          </a:p>
        </p:txBody>
      </p:sp>
      <p:sp>
        <p:nvSpPr>
          <p:cNvPr id="4" name="3 Marcador de fecha"/>
          <p:cNvSpPr>
            <a:spLocks noGrp="1"/>
          </p:cNvSpPr>
          <p:nvPr>
            <p:ph type="dt" sz="half" idx="10"/>
          </p:nvPr>
        </p:nvSpPr>
        <p:spPr/>
        <p:txBody>
          <a:bodyPr/>
          <a:lstStyle>
            <a:lvl1pPr>
              <a:defRPr/>
            </a:lvl1pPr>
          </a:lstStyle>
          <a:p>
            <a:pPr>
              <a:defRPr/>
            </a:pPr>
            <a:fld id="{645C8CF6-2591-41FE-8740-188CE87E7C72}" type="datetimeFigureOut">
              <a:rPr lang="es-AR"/>
              <a:pPr>
                <a:defRPr/>
              </a:pPr>
              <a:t>13/05/2014</a:t>
            </a:fld>
            <a:endParaRPr lang="es-AR"/>
          </a:p>
        </p:txBody>
      </p:sp>
      <p:sp>
        <p:nvSpPr>
          <p:cNvPr id="5" name="4 Marcador de pie de página"/>
          <p:cNvSpPr>
            <a:spLocks noGrp="1"/>
          </p:cNvSpPr>
          <p:nvPr>
            <p:ph type="ftr" sz="quarter" idx="11"/>
          </p:nvPr>
        </p:nvSpPr>
        <p:spPr/>
        <p:txBody>
          <a:bodyPr/>
          <a:lstStyle>
            <a:lvl1pPr>
              <a:defRPr/>
            </a:lvl1pPr>
          </a:lstStyle>
          <a:p>
            <a:pPr>
              <a:defRPr/>
            </a:pPr>
            <a:endParaRPr lang="es-AR"/>
          </a:p>
        </p:txBody>
      </p:sp>
      <p:sp>
        <p:nvSpPr>
          <p:cNvPr id="6" name="5 Marcador de número de diapositiva"/>
          <p:cNvSpPr>
            <a:spLocks noGrp="1"/>
          </p:cNvSpPr>
          <p:nvPr>
            <p:ph type="sldNum" sz="quarter" idx="12"/>
          </p:nvPr>
        </p:nvSpPr>
        <p:spPr/>
        <p:txBody>
          <a:bodyPr/>
          <a:lstStyle>
            <a:lvl1pPr>
              <a:defRPr/>
            </a:lvl1pPr>
          </a:lstStyle>
          <a:p>
            <a:pPr>
              <a:defRPr/>
            </a:pPr>
            <a:fld id="{DED7AE4E-3573-44D3-A073-F4F2D6884532}" type="slidenum">
              <a:rPr lang="es-AR"/>
              <a:pPr>
                <a:defRPr/>
              </a:pPr>
              <a:t>‹Nº›</a:t>
            </a:fld>
            <a:endParaRPr lang="es-A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AR"/>
          </a:p>
        </p:txBody>
      </p:sp>
      <p:sp>
        <p:nvSpPr>
          <p:cNvPr id="3" name="2 Marcador de contenido"/>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AR"/>
          </a:p>
        </p:txBody>
      </p:sp>
      <p:sp>
        <p:nvSpPr>
          <p:cNvPr id="4" name="3 Marcador de contenido"/>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AR"/>
          </a:p>
        </p:txBody>
      </p:sp>
      <p:sp>
        <p:nvSpPr>
          <p:cNvPr id="5" name="3 Marcador de fecha"/>
          <p:cNvSpPr>
            <a:spLocks noGrp="1"/>
          </p:cNvSpPr>
          <p:nvPr>
            <p:ph type="dt" sz="half" idx="10"/>
          </p:nvPr>
        </p:nvSpPr>
        <p:spPr/>
        <p:txBody>
          <a:bodyPr/>
          <a:lstStyle>
            <a:lvl1pPr>
              <a:defRPr/>
            </a:lvl1pPr>
          </a:lstStyle>
          <a:p>
            <a:pPr>
              <a:defRPr/>
            </a:pPr>
            <a:fld id="{089F06EF-6ACA-4DCC-A82F-B3C23E03FBE7}" type="datetimeFigureOut">
              <a:rPr lang="es-AR"/>
              <a:pPr>
                <a:defRPr/>
              </a:pPr>
              <a:t>13/05/2014</a:t>
            </a:fld>
            <a:endParaRPr lang="es-AR"/>
          </a:p>
        </p:txBody>
      </p:sp>
      <p:sp>
        <p:nvSpPr>
          <p:cNvPr id="6" name="4 Marcador de pie de página"/>
          <p:cNvSpPr>
            <a:spLocks noGrp="1"/>
          </p:cNvSpPr>
          <p:nvPr>
            <p:ph type="ftr" sz="quarter" idx="11"/>
          </p:nvPr>
        </p:nvSpPr>
        <p:spPr/>
        <p:txBody>
          <a:bodyPr/>
          <a:lstStyle>
            <a:lvl1pPr>
              <a:defRPr/>
            </a:lvl1pPr>
          </a:lstStyle>
          <a:p>
            <a:pPr>
              <a:defRPr/>
            </a:pPr>
            <a:endParaRPr lang="es-AR"/>
          </a:p>
        </p:txBody>
      </p:sp>
      <p:sp>
        <p:nvSpPr>
          <p:cNvPr id="7" name="5 Marcador de número de diapositiva"/>
          <p:cNvSpPr>
            <a:spLocks noGrp="1"/>
          </p:cNvSpPr>
          <p:nvPr>
            <p:ph type="sldNum" sz="quarter" idx="12"/>
          </p:nvPr>
        </p:nvSpPr>
        <p:spPr/>
        <p:txBody>
          <a:bodyPr/>
          <a:lstStyle>
            <a:lvl1pPr>
              <a:defRPr/>
            </a:lvl1pPr>
          </a:lstStyle>
          <a:p>
            <a:pPr>
              <a:defRPr/>
            </a:pPr>
            <a:fld id="{CB259F93-AA5B-4A03-BE8F-EF75C6882D93}" type="slidenum">
              <a:rPr lang="es-AR"/>
              <a:pPr>
                <a:defRPr/>
              </a:pPr>
              <a:t>‹Nº›</a:t>
            </a:fld>
            <a:endParaRPr lang="es-A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lvl1pPr>
              <a:defRPr/>
            </a:lvl1pPr>
          </a:lstStyle>
          <a:p>
            <a:r>
              <a:rPr lang="es-ES" smtClean="0"/>
              <a:t>Haga clic para modificar el estilo de título del patrón</a:t>
            </a:r>
            <a:endParaRPr lang="es-AR"/>
          </a:p>
        </p:txBody>
      </p:sp>
      <p:sp>
        <p:nvSpPr>
          <p:cNvPr id="3" name="2 Marcador de texto"/>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3 Marcador de contenido"/>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AR"/>
          </a:p>
        </p:txBody>
      </p:sp>
      <p:sp>
        <p:nvSpPr>
          <p:cNvPr id="5" name="4 Marcador de texto"/>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5 Marcador de contenido"/>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AR"/>
          </a:p>
        </p:txBody>
      </p:sp>
      <p:sp>
        <p:nvSpPr>
          <p:cNvPr id="7" name="3 Marcador de fecha"/>
          <p:cNvSpPr>
            <a:spLocks noGrp="1"/>
          </p:cNvSpPr>
          <p:nvPr>
            <p:ph type="dt" sz="half" idx="10"/>
          </p:nvPr>
        </p:nvSpPr>
        <p:spPr/>
        <p:txBody>
          <a:bodyPr/>
          <a:lstStyle>
            <a:lvl1pPr>
              <a:defRPr/>
            </a:lvl1pPr>
          </a:lstStyle>
          <a:p>
            <a:pPr>
              <a:defRPr/>
            </a:pPr>
            <a:fld id="{5FC53A07-848C-4F86-97A5-418EDD9BD984}" type="datetimeFigureOut">
              <a:rPr lang="es-AR"/>
              <a:pPr>
                <a:defRPr/>
              </a:pPr>
              <a:t>13/05/2014</a:t>
            </a:fld>
            <a:endParaRPr lang="es-AR"/>
          </a:p>
        </p:txBody>
      </p:sp>
      <p:sp>
        <p:nvSpPr>
          <p:cNvPr id="8" name="4 Marcador de pie de página"/>
          <p:cNvSpPr>
            <a:spLocks noGrp="1"/>
          </p:cNvSpPr>
          <p:nvPr>
            <p:ph type="ftr" sz="quarter" idx="11"/>
          </p:nvPr>
        </p:nvSpPr>
        <p:spPr/>
        <p:txBody>
          <a:bodyPr/>
          <a:lstStyle>
            <a:lvl1pPr>
              <a:defRPr/>
            </a:lvl1pPr>
          </a:lstStyle>
          <a:p>
            <a:pPr>
              <a:defRPr/>
            </a:pPr>
            <a:endParaRPr lang="es-AR"/>
          </a:p>
        </p:txBody>
      </p:sp>
      <p:sp>
        <p:nvSpPr>
          <p:cNvPr id="9" name="5 Marcador de número de diapositiva"/>
          <p:cNvSpPr>
            <a:spLocks noGrp="1"/>
          </p:cNvSpPr>
          <p:nvPr>
            <p:ph type="sldNum" sz="quarter" idx="12"/>
          </p:nvPr>
        </p:nvSpPr>
        <p:spPr/>
        <p:txBody>
          <a:bodyPr/>
          <a:lstStyle>
            <a:lvl1pPr>
              <a:defRPr/>
            </a:lvl1pPr>
          </a:lstStyle>
          <a:p>
            <a:pPr>
              <a:defRPr/>
            </a:pPr>
            <a:fld id="{002912B1-A864-4E69-A83C-B8F2DC5EF468}" type="slidenum">
              <a:rPr lang="es-AR"/>
              <a:pPr>
                <a:defRPr/>
              </a:pPr>
              <a:t>‹Nº›</a:t>
            </a:fld>
            <a:endParaRPr lang="es-A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AR"/>
          </a:p>
        </p:txBody>
      </p:sp>
      <p:sp>
        <p:nvSpPr>
          <p:cNvPr id="3" name="3 Marcador de fecha"/>
          <p:cNvSpPr>
            <a:spLocks noGrp="1"/>
          </p:cNvSpPr>
          <p:nvPr>
            <p:ph type="dt" sz="half" idx="10"/>
          </p:nvPr>
        </p:nvSpPr>
        <p:spPr/>
        <p:txBody>
          <a:bodyPr/>
          <a:lstStyle>
            <a:lvl1pPr>
              <a:defRPr/>
            </a:lvl1pPr>
          </a:lstStyle>
          <a:p>
            <a:pPr>
              <a:defRPr/>
            </a:pPr>
            <a:fld id="{8F051F68-3A39-423B-AD55-8FC585228F57}" type="datetimeFigureOut">
              <a:rPr lang="es-AR"/>
              <a:pPr>
                <a:defRPr/>
              </a:pPr>
              <a:t>13/05/2014</a:t>
            </a:fld>
            <a:endParaRPr lang="es-AR"/>
          </a:p>
        </p:txBody>
      </p:sp>
      <p:sp>
        <p:nvSpPr>
          <p:cNvPr id="4" name="4 Marcador de pie de página"/>
          <p:cNvSpPr>
            <a:spLocks noGrp="1"/>
          </p:cNvSpPr>
          <p:nvPr>
            <p:ph type="ftr" sz="quarter" idx="11"/>
          </p:nvPr>
        </p:nvSpPr>
        <p:spPr/>
        <p:txBody>
          <a:bodyPr/>
          <a:lstStyle>
            <a:lvl1pPr>
              <a:defRPr/>
            </a:lvl1pPr>
          </a:lstStyle>
          <a:p>
            <a:pPr>
              <a:defRPr/>
            </a:pPr>
            <a:endParaRPr lang="es-AR"/>
          </a:p>
        </p:txBody>
      </p:sp>
      <p:sp>
        <p:nvSpPr>
          <p:cNvPr id="5" name="5 Marcador de número de diapositiva"/>
          <p:cNvSpPr>
            <a:spLocks noGrp="1"/>
          </p:cNvSpPr>
          <p:nvPr>
            <p:ph type="sldNum" sz="quarter" idx="12"/>
          </p:nvPr>
        </p:nvSpPr>
        <p:spPr/>
        <p:txBody>
          <a:bodyPr/>
          <a:lstStyle>
            <a:lvl1pPr>
              <a:defRPr/>
            </a:lvl1pPr>
          </a:lstStyle>
          <a:p>
            <a:pPr>
              <a:defRPr/>
            </a:pPr>
            <a:fld id="{7E44B656-B664-46B6-B4CA-5B31D14A4A85}" type="slidenum">
              <a:rPr lang="es-AR"/>
              <a:pPr>
                <a:defRPr/>
              </a:pPr>
              <a:t>‹Nº›</a:t>
            </a:fld>
            <a:endParaRPr lang="es-A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3 Marcador de fecha"/>
          <p:cNvSpPr>
            <a:spLocks noGrp="1"/>
          </p:cNvSpPr>
          <p:nvPr>
            <p:ph type="dt" sz="half" idx="10"/>
          </p:nvPr>
        </p:nvSpPr>
        <p:spPr/>
        <p:txBody>
          <a:bodyPr/>
          <a:lstStyle>
            <a:lvl1pPr>
              <a:defRPr/>
            </a:lvl1pPr>
          </a:lstStyle>
          <a:p>
            <a:pPr>
              <a:defRPr/>
            </a:pPr>
            <a:fld id="{EA2AE8FC-BC63-4C83-B653-4F5D178D0BFB}" type="datetimeFigureOut">
              <a:rPr lang="es-AR"/>
              <a:pPr>
                <a:defRPr/>
              </a:pPr>
              <a:t>13/05/2014</a:t>
            </a:fld>
            <a:endParaRPr lang="es-AR"/>
          </a:p>
        </p:txBody>
      </p:sp>
      <p:sp>
        <p:nvSpPr>
          <p:cNvPr id="3" name="4 Marcador de pie de página"/>
          <p:cNvSpPr>
            <a:spLocks noGrp="1"/>
          </p:cNvSpPr>
          <p:nvPr>
            <p:ph type="ftr" sz="quarter" idx="11"/>
          </p:nvPr>
        </p:nvSpPr>
        <p:spPr/>
        <p:txBody>
          <a:bodyPr/>
          <a:lstStyle>
            <a:lvl1pPr>
              <a:defRPr/>
            </a:lvl1pPr>
          </a:lstStyle>
          <a:p>
            <a:pPr>
              <a:defRPr/>
            </a:pPr>
            <a:endParaRPr lang="es-AR"/>
          </a:p>
        </p:txBody>
      </p:sp>
      <p:sp>
        <p:nvSpPr>
          <p:cNvPr id="4" name="5 Marcador de número de diapositiva"/>
          <p:cNvSpPr>
            <a:spLocks noGrp="1"/>
          </p:cNvSpPr>
          <p:nvPr>
            <p:ph type="sldNum" sz="quarter" idx="12"/>
          </p:nvPr>
        </p:nvSpPr>
        <p:spPr/>
        <p:txBody>
          <a:bodyPr/>
          <a:lstStyle>
            <a:lvl1pPr>
              <a:defRPr/>
            </a:lvl1pPr>
          </a:lstStyle>
          <a:p>
            <a:pPr>
              <a:defRPr/>
            </a:pPr>
            <a:fld id="{70D7FA5D-FF06-4EB2-A019-94C2D823BC07}" type="slidenum">
              <a:rPr lang="es-AR"/>
              <a:pPr>
                <a:defRPr/>
              </a:pPr>
              <a:t>‹Nº›</a:t>
            </a:fld>
            <a:endParaRPr lang="es-A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457200" y="273050"/>
            <a:ext cx="3008313" cy="1162050"/>
          </a:xfrm>
        </p:spPr>
        <p:txBody>
          <a:bodyPr anchor="b"/>
          <a:lstStyle>
            <a:lvl1pPr algn="l">
              <a:defRPr sz="2000" b="1"/>
            </a:lvl1pPr>
          </a:lstStyle>
          <a:p>
            <a:r>
              <a:rPr lang="es-ES" smtClean="0"/>
              <a:t>Haga clic para modificar el estilo de título del patrón</a:t>
            </a:r>
            <a:endParaRPr lang="es-AR"/>
          </a:p>
        </p:txBody>
      </p:sp>
      <p:sp>
        <p:nvSpPr>
          <p:cNvPr id="3" name="2 Marcador de contenido"/>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AR"/>
          </a:p>
        </p:txBody>
      </p:sp>
      <p:sp>
        <p:nvSpPr>
          <p:cNvPr id="4" name="3 Marcador de texto"/>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3 Marcador de fecha"/>
          <p:cNvSpPr>
            <a:spLocks noGrp="1"/>
          </p:cNvSpPr>
          <p:nvPr>
            <p:ph type="dt" sz="half" idx="10"/>
          </p:nvPr>
        </p:nvSpPr>
        <p:spPr/>
        <p:txBody>
          <a:bodyPr/>
          <a:lstStyle>
            <a:lvl1pPr>
              <a:defRPr/>
            </a:lvl1pPr>
          </a:lstStyle>
          <a:p>
            <a:pPr>
              <a:defRPr/>
            </a:pPr>
            <a:fld id="{55F189CD-B031-4B85-9DC0-F7C807A2DE6A}" type="datetimeFigureOut">
              <a:rPr lang="es-AR"/>
              <a:pPr>
                <a:defRPr/>
              </a:pPr>
              <a:t>13/05/2014</a:t>
            </a:fld>
            <a:endParaRPr lang="es-AR"/>
          </a:p>
        </p:txBody>
      </p:sp>
      <p:sp>
        <p:nvSpPr>
          <p:cNvPr id="6" name="4 Marcador de pie de página"/>
          <p:cNvSpPr>
            <a:spLocks noGrp="1"/>
          </p:cNvSpPr>
          <p:nvPr>
            <p:ph type="ftr" sz="quarter" idx="11"/>
          </p:nvPr>
        </p:nvSpPr>
        <p:spPr/>
        <p:txBody>
          <a:bodyPr/>
          <a:lstStyle>
            <a:lvl1pPr>
              <a:defRPr/>
            </a:lvl1pPr>
          </a:lstStyle>
          <a:p>
            <a:pPr>
              <a:defRPr/>
            </a:pPr>
            <a:endParaRPr lang="es-AR"/>
          </a:p>
        </p:txBody>
      </p:sp>
      <p:sp>
        <p:nvSpPr>
          <p:cNvPr id="7" name="5 Marcador de número de diapositiva"/>
          <p:cNvSpPr>
            <a:spLocks noGrp="1"/>
          </p:cNvSpPr>
          <p:nvPr>
            <p:ph type="sldNum" sz="quarter" idx="12"/>
          </p:nvPr>
        </p:nvSpPr>
        <p:spPr/>
        <p:txBody>
          <a:bodyPr/>
          <a:lstStyle>
            <a:lvl1pPr>
              <a:defRPr/>
            </a:lvl1pPr>
          </a:lstStyle>
          <a:p>
            <a:pPr>
              <a:defRPr/>
            </a:pPr>
            <a:fld id="{B5C4E688-53F3-464C-A558-5A950AE28BF2}" type="slidenum">
              <a:rPr lang="es-AR"/>
              <a:pPr>
                <a:defRPr/>
              </a:pPr>
              <a:t>‹Nº›</a:t>
            </a:fld>
            <a:endParaRPr lang="es-A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1792288" y="4800600"/>
            <a:ext cx="5486400" cy="566738"/>
          </a:xfrm>
        </p:spPr>
        <p:txBody>
          <a:bodyPr anchor="b"/>
          <a:lstStyle>
            <a:lvl1pPr algn="l">
              <a:defRPr sz="2000" b="1"/>
            </a:lvl1pPr>
          </a:lstStyle>
          <a:p>
            <a:r>
              <a:rPr lang="es-ES" smtClean="0"/>
              <a:t>Haga clic para modificar el estilo de título del patrón</a:t>
            </a:r>
            <a:endParaRPr lang="es-AR"/>
          </a:p>
        </p:txBody>
      </p:sp>
      <p:sp>
        <p:nvSpPr>
          <p:cNvPr id="3" name="2 Marcador de posición de imagen"/>
          <p:cNvSpPr>
            <a:spLocks noGrp="1"/>
          </p:cNvSpPr>
          <p:nvPr>
            <p:ph type="pic" idx="1"/>
          </p:nvPr>
        </p:nvSpPr>
        <p:spPr>
          <a:xfrm>
            <a:off x="1792288" y="612775"/>
            <a:ext cx="5486400" cy="4114800"/>
          </a:xfrm>
        </p:spPr>
        <p:txBody>
          <a:bodyPr rtlCol="0">
            <a:normAutofit/>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s-AR" noProof="0" smtClean="0"/>
          </a:p>
        </p:txBody>
      </p:sp>
      <p:sp>
        <p:nvSpPr>
          <p:cNvPr id="4" name="3 Marcador de texto"/>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3 Marcador de fecha"/>
          <p:cNvSpPr>
            <a:spLocks noGrp="1"/>
          </p:cNvSpPr>
          <p:nvPr>
            <p:ph type="dt" sz="half" idx="10"/>
          </p:nvPr>
        </p:nvSpPr>
        <p:spPr/>
        <p:txBody>
          <a:bodyPr/>
          <a:lstStyle>
            <a:lvl1pPr>
              <a:defRPr/>
            </a:lvl1pPr>
          </a:lstStyle>
          <a:p>
            <a:pPr>
              <a:defRPr/>
            </a:pPr>
            <a:fld id="{D206CA05-20F2-4BE4-904B-D481EEB345D8}" type="datetimeFigureOut">
              <a:rPr lang="es-AR"/>
              <a:pPr>
                <a:defRPr/>
              </a:pPr>
              <a:t>13/05/2014</a:t>
            </a:fld>
            <a:endParaRPr lang="es-AR"/>
          </a:p>
        </p:txBody>
      </p:sp>
      <p:sp>
        <p:nvSpPr>
          <p:cNvPr id="6" name="4 Marcador de pie de página"/>
          <p:cNvSpPr>
            <a:spLocks noGrp="1"/>
          </p:cNvSpPr>
          <p:nvPr>
            <p:ph type="ftr" sz="quarter" idx="11"/>
          </p:nvPr>
        </p:nvSpPr>
        <p:spPr/>
        <p:txBody>
          <a:bodyPr/>
          <a:lstStyle>
            <a:lvl1pPr>
              <a:defRPr/>
            </a:lvl1pPr>
          </a:lstStyle>
          <a:p>
            <a:pPr>
              <a:defRPr/>
            </a:pPr>
            <a:endParaRPr lang="es-AR"/>
          </a:p>
        </p:txBody>
      </p:sp>
      <p:sp>
        <p:nvSpPr>
          <p:cNvPr id="7" name="5 Marcador de número de diapositiva"/>
          <p:cNvSpPr>
            <a:spLocks noGrp="1"/>
          </p:cNvSpPr>
          <p:nvPr>
            <p:ph type="sldNum" sz="quarter" idx="12"/>
          </p:nvPr>
        </p:nvSpPr>
        <p:spPr/>
        <p:txBody>
          <a:bodyPr/>
          <a:lstStyle>
            <a:lvl1pPr>
              <a:defRPr/>
            </a:lvl1pPr>
          </a:lstStyle>
          <a:p>
            <a:pPr>
              <a:defRPr/>
            </a:pPr>
            <a:fld id="{04DAB37E-4012-46B5-B062-C6DE866C88C9}" type="slidenum">
              <a:rPr lang="es-AR"/>
              <a:pPr>
                <a:defRPr/>
              </a:pPr>
              <a:t>‹Nº›</a:t>
            </a:fld>
            <a:endParaRPr lang="es-A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AR"/>
          </a:p>
        </p:txBody>
      </p:sp>
      <p:sp>
        <p:nvSpPr>
          <p:cNvPr id="3" name="2 Marcador de texto vertical"/>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AR"/>
          </a:p>
        </p:txBody>
      </p:sp>
      <p:sp>
        <p:nvSpPr>
          <p:cNvPr id="4" name="3 Marcador de fecha"/>
          <p:cNvSpPr>
            <a:spLocks noGrp="1"/>
          </p:cNvSpPr>
          <p:nvPr>
            <p:ph type="dt" sz="half" idx="10"/>
          </p:nvPr>
        </p:nvSpPr>
        <p:spPr/>
        <p:txBody>
          <a:bodyPr/>
          <a:lstStyle>
            <a:lvl1pPr>
              <a:defRPr/>
            </a:lvl1pPr>
          </a:lstStyle>
          <a:p>
            <a:pPr>
              <a:defRPr/>
            </a:pPr>
            <a:fld id="{B58DE566-C950-41D5-9F52-D554B93215A3}" type="datetimeFigureOut">
              <a:rPr lang="es-AR"/>
              <a:pPr>
                <a:defRPr/>
              </a:pPr>
              <a:t>13/05/2014</a:t>
            </a:fld>
            <a:endParaRPr lang="es-AR"/>
          </a:p>
        </p:txBody>
      </p:sp>
      <p:sp>
        <p:nvSpPr>
          <p:cNvPr id="5" name="4 Marcador de pie de página"/>
          <p:cNvSpPr>
            <a:spLocks noGrp="1"/>
          </p:cNvSpPr>
          <p:nvPr>
            <p:ph type="ftr" sz="quarter" idx="11"/>
          </p:nvPr>
        </p:nvSpPr>
        <p:spPr/>
        <p:txBody>
          <a:bodyPr/>
          <a:lstStyle>
            <a:lvl1pPr>
              <a:defRPr/>
            </a:lvl1pPr>
          </a:lstStyle>
          <a:p>
            <a:pPr>
              <a:defRPr/>
            </a:pPr>
            <a:endParaRPr lang="es-AR"/>
          </a:p>
        </p:txBody>
      </p:sp>
      <p:sp>
        <p:nvSpPr>
          <p:cNvPr id="6" name="5 Marcador de número de diapositiva"/>
          <p:cNvSpPr>
            <a:spLocks noGrp="1"/>
          </p:cNvSpPr>
          <p:nvPr>
            <p:ph type="sldNum" sz="quarter" idx="12"/>
          </p:nvPr>
        </p:nvSpPr>
        <p:spPr/>
        <p:txBody>
          <a:bodyPr/>
          <a:lstStyle>
            <a:lvl1pPr>
              <a:defRPr/>
            </a:lvl1pPr>
          </a:lstStyle>
          <a:p>
            <a:pPr>
              <a:defRPr/>
            </a:pPr>
            <a:fld id="{5F85D5C4-6AAA-484F-AC4E-401AE6CDB72A}" type="slidenum">
              <a:rPr lang="es-AR"/>
              <a:pPr>
                <a:defRPr/>
              </a:pPr>
              <a:t>‹Nº›</a:t>
            </a:fld>
            <a:endParaRPr lang="es-A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6629400" y="274638"/>
            <a:ext cx="2057400" cy="5851525"/>
          </a:xfrm>
        </p:spPr>
        <p:txBody>
          <a:bodyPr vert="eaVert"/>
          <a:lstStyle/>
          <a:p>
            <a:r>
              <a:rPr lang="es-ES" smtClean="0"/>
              <a:t>Haga clic para modificar el estilo de título del patrón</a:t>
            </a:r>
            <a:endParaRPr lang="es-AR"/>
          </a:p>
        </p:txBody>
      </p:sp>
      <p:sp>
        <p:nvSpPr>
          <p:cNvPr id="3" name="2 Marcador de texto vertical"/>
          <p:cNvSpPr>
            <a:spLocks noGrp="1"/>
          </p:cNvSpPr>
          <p:nvPr>
            <p:ph type="body" orient="vert" idx="1"/>
          </p:nvPr>
        </p:nvSpPr>
        <p:spPr>
          <a:xfrm>
            <a:off x="457200" y="274638"/>
            <a:ext cx="6019800" cy="5851525"/>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AR"/>
          </a:p>
        </p:txBody>
      </p:sp>
      <p:sp>
        <p:nvSpPr>
          <p:cNvPr id="4" name="3 Marcador de fecha"/>
          <p:cNvSpPr>
            <a:spLocks noGrp="1"/>
          </p:cNvSpPr>
          <p:nvPr>
            <p:ph type="dt" sz="half" idx="10"/>
          </p:nvPr>
        </p:nvSpPr>
        <p:spPr/>
        <p:txBody>
          <a:bodyPr/>
          <a:lstStyle>
            <a:lvl1pPr>
              <a:defRPr/>
            </a:lvl1pPr>
          </a:lstStyle>
          <a:p>
            <a:pPr>
              <a:defRPr/>
            </a:pPr>
            <a:fld id="{5676782F-75C6-4D07-A775-3500844D52A0}" type="datetimeFigureOut">
              <a:rPr lang="es-AR"/>
              <a:pPr>
                <a:defRPr/>
              </a:pPr>
              <a:t>13/05/2014</a:t>
            </a:fld>
            <a:endParaRPr lang="es-AR"/>
          </a:p>
        </p:txBody>
      </p:sp>
      <p:sp>
        <p:nvSpPr>
          <p:cNvPr id="5" name="4 Marcador de pie de página"/>
          <p:cNvSpPr>
            <a:spLocks noGrp="1"/>
          </p:cNvSpPr>
          <p:nvPr>
            <p:ph type="ftr" sz="quarter" idx="11"/>
          </p:nvPr>
        </p:nvSpPr>
        <p:spPr/>
        <p:txBody>
          <a:bodyPr/>
          <a:lstStyle>
            <a:lvl1pPr>
              <a:defRPr/>
            </a:lvl1pPr>
          </a:lstStyle>
          <a:p>
            <a:pPr>
              <a:defRPr/>
            </a:pPr>
            <a:endParaRPr lang="es-AR"/>
          </a:p>
        </p:txBody>
      </p:sp>
      <p:sp>
        <p:nvSpPr>
          <p:cNvPr id="6" name="5 Marcador de número de diapositiva"/>
          <p:cNvSpPr>
            <a:spLocks noGrp="1"/>
          </p:cNvSpPr>
          <p:nvPr>
            <p:ph type="sldNum" sz="quarter" idx="12"/>
          </p:nvPr>
        </p:nvSpPr>
        <p:spPr/>
        <p:txBody>
          <a:bodyPr/>
          <a:lstStyle>
            <a:lvl1pPr>
              <a:defRPr/>
            </a:lvl1pPr>
          </a:lstStyle>
          <a:p>
            <a:pPr>
              <a:defRPr/>
            </a:pPr>
            <a:fld id="{8076485C-813D-4F57-A43B-0B0F38261028}" type="slidenum">
              <a:rPr lang="es-AR"/>
              <a:pPr>
                <a:defRPr/>
              </a:pPr>
              <a:t>‹Nº›</a:t>
            </a:fld>
            <a:endParaRPr lang="es-AR"/>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2130425"/>
            <a:ext cx="7772400" cy="1470025"/>
          </a:xfrm>
        </p:spPr>
        <p:txBody>
          <a:bodyPr/>
          <a:lstStyle/>
          <a:p>
            <a:r>
              <a:rPr lang="es-ES" smtClean="0"/>
              <a:t>Haga clic para modificar el estilo de título del patrón</a:t>
            </a:r>
            <a:endParaRPr lang="es-AR"/>
          </a:p>
        </p:txBody>
      </p:sp>
      <p:sp>
        <p:nvSpPr>
          <p:cNvPr id="3" name="2 Subtítulo"/>
          <p:cNvSpPr>
            <a:spLocks noGrp="1"/>
          </p:cNvSpPr>
          <p:nvPr>
            <p:ph type="subTitle" idx="1"/>
          </p:nvPr>
        </p:nvSpPr>
        <p:spPr>
          <a:xfrm>
            <a:off x="1371600" y="3886200"/>
            <a:ext cx="64008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s-ES" smtClean="0"/>
              <a:t>Haga clic para modificar el estilo de subtítulo del patrón</a:t>
            </a:r>
            <a:endParaRPr lang="es-AR"/>
          </a:p>
        </p:txBody>
      </p:sp>
      <p:sp>
        <p:nvSpPr>
          <p:cNvPr id="4" name="3 Marcador de fecha"/>
          <p:cNvSpPr>
            <a:spLocks noGrp="1"/>
          </p:cNvSpPr>
          <p:nvPr>
            <p:ph type="dt" sz="half" idx="10"/>
          </p:nvPr>
        </p:nvSpPr>
        <p:spPr/>
        <p:txBody>
          <a:bodyPr/>
          <a:lstStyle>
            <a:lvl1pPr>
              <a:defRPr/>
            </a:lvl1pPr>
          </a:lstStyle>
          <a:p>
            <a:fld id="{3DE34B18-3C81-435D-BBF0-6F0803617FB2}" type="datetimeFigureOut">
              <a:rPr lang="es-ES_tradnl"/>
              <a:pPr/>
              <a:t>13/05/2014</a:t>
            </a:fld>
            <a:endParaRPr lang="es-ES_tradnl"/>
          </a:p>
        </p:txBody>
      </p:sp>
      <p:sp>
        <p:nvSpPr>
          <p:cNvPr id="5" name="4 Marcador de pie de página"/>
          <p:cNvSpPr>
            <a:spLocks noGrp="1"/>
          </p:cNvSpPr>
          <p:nvPr>
            <p:ph type="ftr" sz="quarter" idx="11"/>
          </p:nvPr>
        </p:nvSpPr>
        <p:spPr/>
        <p:txBody>
          <a:bodyPr/>
          <a:lstStyle>
            <a:lvl1pPr>
              <a:defRPr/>
            </a:lvl1pPr>
          </a:lstStyle>
          <a:p>
            <a:endParaRPr lang="es-ES_tradnl"/>
          </a:p>
        </p:txBody>
      </p:sp>
      <p:sp>
        <p:nvSpPr>
          <p:cNvPr id="6" name="5 Marcador de número de diapositiva"/>
          <p:cNvSpPr>
            <a:spLocks noGrp="1"/>
          </p:cNvSpPr>
          <p:nvPr>
            <p:ph type="sldNum" sz="quarter" idx="12"/>
          </p:nvPr>
        </p:nvSpPr>
        <p:spPr/>
        <p:txBody>
          <a:bodyPr/>
          <a:lstStyle>
            <a:lvl1pPr>
              <a:defRPr/>
            </a:lvl1pPr>
          </a:lstStyle>
          <a:p>
            <a:fld id="{F072482A-0C5B-4A15-869A-3FA680907C8D}" type="slidenum">
              <a:rPr lang="es-ES_tradnl"/>
              <a:pPr/>
              <a:t>‹Nº›</a:t>
            </a:fld>
            <a:endParaRPr lang="es-ES_tradnl"/>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AR"/>
          </a:p>
        </p:txBody>
      </p:sp>
      <p:sp>
        <p:nvSpPr>
          <p:cNvPr id="3" name="2 Marcador de contenido"/>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AR"/>
          </a:p>
        </p:txBody>
      </p:sp>
      <p:sp>
        <p:nvSpPr>
          <p:cNvPr id="4" name="3 Marcador de fecha"/>
          <p:cNvSpPr>
            <a:spLocks noGrp="1"/>
          </p:cNvSpPr>
          <p:nvPr>
            <p:ph type="dt" sz="half" idx="10"/>
          </p:nvPr>
        </p:nvSpPr>
        <p:spPr/>
        <p:txBody>
          <a:bodyPr/>
          <a:lstStyle>
            <a:lvl1pPr>
              <a:defRPr/>
            </a:lvl1pPr>
          </a:lstStyle>
          <a:p>
            <a:fld id="{8630E9CD-ACD7-4C1C-9139-3C31B32B4ECE}" type="datetimeFigureOut">
              <a:rPr lang="es-ES_tradnl"/>
              <a:pPr/>
              <a:t>13/05/2014</a:t>
            </a:fld>
            <a:endParaRPr lang="es-ES_tradnl"/>
          </a:p>
        </p:txBody>
      </p:sp>
      <p:sp>
        <p:nvSpPr>
          <p:cNvPr id="5" name="4 Marcador de pie de página"/>
          <p:cNvSpPr>
            <a:spLocks noGrp="1"/>
          </p:cNvSpPr>
          <p:nvPr>
            <p:ph type="ftr" sz="quarter" idx="11"/>
          </p:nvPr>
        </p:nvSpPr>
        <p:spPr/>
        <p:txBody>
          <a:bodyPr/>
          <a:lstStyle>
            <a:lvl1pPr>
              <a:defRPr/>
            </a:lvl1pPr>
          </a:lstStyle>
          <a:p>
            <a:endParaRPr lang="es-ES_tradnl"/>
          </a:p>
        </p:txBody>
      </p:sp>
      <p:sp>
        <p:nvSpPr>
          <p:cNvPr id="6" name="5 Marcador de número de diapositiva"/>
          <p:cNvSpPr>
            <a:spLocks noGrp="1"/>
          </p:cNvSpPr>
          <p:nvPr>
            <p:ph type="sldNum" sz="quarter" idx="12"/>
          </p:nvPr>
        </p:nvSpPr>
        <p:spPr/>
        <p:txBody>
          <a:bodyPr/>
          <a:lstStyle>
            <a:lvl1pPr>
              <a:defRPr/>
            </a:lvl1pPr>
          </a:lstStyle>
          <a:p>
            <a:fld id="{17CCE87B-BB6A-418B-928A-7A4A7CBA5396}" type="slidenum">
              <a:rPr lang="es-ES_tradnl"/>
              <a:pPr/>
              <a:t>‹Nº›</a:t>
            </a:fld>
            <a:endParaRPr lang="es-ES_tradnl"/>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722313" y="4406900"/>
            <a:ext cx="7772400" cy="1362075"/>
          </a:xfrm>
        </p:spPr>
        <p:txBody>
          <a:bodyPr anchor="t"/>
          <a:lstStyle>
            <a:lvl1pPr algn="l">
              <a:defRPr sz="4000" b="1" cap="all"/>
            </a:lvl1pPr>
          </a:lstStyle>
          <a:p>
            <a:r>
              <a:rPr lang="es-ES" smtClean="0"/>
              <a:t>Haga clic para modificar el estilo de título del patrón</a:t>
            </a:r>
            <a:endParaRPr lang="es-AR"/>
          </a:p>
        </p:txBody>
      </p:sp>
      <p:sp>
        <p:nvSpPr>
          <p:cNvPr id="3" name="2 Marcador de texto"/>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s-ES" smtClean="0"/>
              <a:t>Haga clic para modificar el estilo de texto del patrón</a:t>
            </a:r>
          </a:p>
        </p:txBody>
      </p:sp>
      <p:sp>
        <p:nvSpPr>
          <p:cNvPr id="4" name="3 Marcador de fecha"/>
          <p:cNvSpPr>
            <a:spLocks noGrp="1"/>
          </p:cNvSpPr>
          <p:nvPr>
            <p:ph type="dt" sz="half" idx="10"/>
          </p:nvPr>
        </p:nvSpPr>
        <p:spPr/>
        <p:txBody>
          <a:bodyPr/>
          <a:lstStyle>
            <a:lvl1pPr>
              <a:defRPr/>
            </a:lvl1pPr>
          </a:lstStyle>
          <a:p>
            <a:fld id="{4B52BBC3-8656-4392-A6DA-0B7D88463760}" type="datetimeFigureOut">
              <a:rPr lang="es-ES_tradnl"/>
              <a:pPr/>
              <a:t>13/05/2014</a:t>
            </a:fld>
            <a:endParaRPr lang="es-ES_tradnl"/>
          </a:p>
        </p:txBody>
      </p:sp>
      <p:sp>
        <p:nvSpPr>
          <p:cNvPr id="5" name="4 Marcador de pie de página"/>
          <p:cNvSpPr>
            <a:spLocks noGrp="1"/>
          </p:cNvSpPr>
          <p:nvPr>
            <p:ph type="ftr" sz="quarter" idx="11"/>
          </p:nvPr>
        </p:nvSpPr>
        <p:spPr/>
        <p:txBody>
          <a:bodyPr/>
          <a:lstStyle>
            <a:lvl1pPr>
              <a:defRPr/>
            </a:lvl1pPr>
          </a:lstStyle>
          <a:p>
            <a:endParaRPr lang="es-ES_tradnl"/>
          </a:p>
        </p:txBody>
      </p:sp>
      <p:sp>
        <p:nvSpPr>
          <p:cNvPr id="6" name="5 Marcador de número de diapositiva"/>
          <p:cNvSpPr>
            <a:spLocks noGrp="1"/>
          </p:cNvSpPr>
          <p:nvPr>
            <p:ph type="sldNum" sz="quarter" idx="12"/>
          </p:nvPr>
        </p:nvSpPr>
        <p:spPr/>
        <p:txBody>
          <a:bodyPr/>
          <a:lstStyle>
            <a:lvl1pPr>
              <a:defRPr/>
            </a:lvl1pPr>
          </a:lstStyle>
          <a:p>
            <a:fld id="{A452C3E5-63C2-4DB9-BE17-C72FA59EBE66}" type="slidenum">
              <a:rPr lang="es-ES_tradnl"/>
              <a:pPr/>
              <a:t>‹Nº›</a:t>
            </a:fld>
            <a:endParaRPr lang="es-ES_tradnl"/>
          </a:p>
        </p:txBody>
      </p:sp>
    </p:spTree>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AR"/>
          </a:p>
        </p:txBody>
      </p:sp>
      <p:sp>
        <p:nvSpPr>
          <p:cNvPr id="3" name="2 Marcador de contenido"/>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AR"/>
          </a:p>
        </p:txBody>
      </p:sp>
      <p:sp>
        <p:nvSpPr>
          <p:cNvPr id="4" name="3 Marcador de contenido"/>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AR"/>
          </a:p>
        </p:txBody>
      </p:sp>
      <p:sp>
        <p:nvSpPr>
          <p:cNvPr id="5" name="4 Marcador de fecha"/>
          <p:cNvSpPr>
            <a:spLocks noGrp="1"/>
          </p:cNvSpPr>
          <p:nvPr>
            <p:ph type="dt" sz="half" idx="10"/>
          </p:nvPr>
        </p:nvSpPr>
        <p:spPr/>
        <p:txBody>
          <a:bodyPr/>
          <a:lstStyle>
            <a:lvl1pPr>
              <a:defRPr/>
            </a:lvl1pPr>
          </a:lstStyle>
          <a:p>
            <a:fld id="{73D126A0-A552-4CDD-A91B-5BE972826846}" type="datetimeFigureOut">
              <a:rPr lang="es-ES_tradnl"/>
              <a:pPr/>
              <a:t>13/05/2014</a:t>
            </a:fld>
            <a:endParaRPr lang="es-ES_tradnl"/>
          </a:p>
        </p:txBody>
      </p:sp>
      <p:sp>
        <p:nvSpPr>
          <p:cNvPr id="6" name="5 Marcador de pie de página"/>
          <p:cNvSpPr>
            <a:spLocks noGrp="1"/>
          </p:cNvSpPr>
          <p:nvPr>
            <p:ph type="ftr" sz="quarter" idx="11"/>
          </p:nvPr>
        </p:nvSpPr>
        <p:spPr/>
        <p:txBody>
          <a:bodyPr/>
          <a:lstStyle>
            <a:lvl1pPr>
              <a:defRPr/>
            </a:lvl1pPr>
          </a:lstStyle>
          <a:p>
            <a:endParaRPr lang="es-ES_tradnl"/>
          </a:p>
        </p:txBody>
      </p:sp>
      <p:sp>
        <p:nvSpPr>
          <p:cNvPr id="7" name="6 Marcador de número de diapositiva"/>
          <p:cNvSpPr>
            <a:spLocks noGrp="1"/>
          </p:cNvSpPr>
          <p:nvPr>
            <p:ph type="sldNum" sz="quarter" idx="12"/>
          </p:nvPr>
        </p:nvSpPr>
        <p:spPr/>
        <p:txBody>
          <a:bodyPr/>
          <a:lstStyle>
            <a:lvl1pPr>
              <a:defRPr/>
            </a:lvl1pPr>
          </a:lstStyle>
          <a:p>
            <a:fld id="{A96A897E-4881-4B1A-A922-F34DAE958423}" type="slidenum">
              <a:rPr lang="es-ES_tradnl"/>
              <a:pPr/>
              <a:t>‹Nº›</a:t>
            </a:fld>
            <a:endParaRPr lang="es-ES_tradnl"/>
          </a:p>
        </p:txBody>
      </p:sp>
    </p:spTree>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lvl1pPr>
              <a:defRPr/>
            </a:lvl1pPr>
          </a:lstStyle>
          <a:p>
            <a:r>
              <a:rPr lang="es-ES" smtClean="0"/>
              <a:t>Haga clic para modificar el estilo de título del patrón</a:t>
            </a:r>
            <a:endParaRPr lang="es-AR"/>
          </a:p>
        </p:txBody>
      </p:sp>
      <p:sp>
        <p:nvSpPr>
          <p:cNvPr id="3" name="2 Marcador de texto"/>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3 Marcador de contenido"/>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AR"/>
          </a:p>
        </p:txBody>
      </p:sp>
      <p:sp>
        <p:nvSpPr>
          <p:cNvPr id="5" name="4 Marcador de texto"/>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5 Marcador de contenido"/>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AR"/>
          </a:p>
        </p:txBody>
      </p:sp>
      <p:sp>
        <p:nvSpPr>
          <p:cNvPr id="7" name="6 Marcador de fecha"/>
          <p:cNvSpPr>
            <a:spLocks noGrp="1"/>
          </p:cNvSpPr>
          <p:nvPr>
            <p:ph type="dt" sz="half" idx="10"/>
          </p:nvPr>
        </p:nvSpPr>
        <p:spPr/>
        <p:txBody>
          <a:bodyPr/>
          <a:lstStyle>
            <a:lvl1pPr>
              <a:defRPr/>
            </a:lvl1pPr>
          </a:lstStyle>
          <a:p>
            <a:fld id="{8015CADD-DFC6-44D1-8991-96E8EB5AE5BA}" type="datetimeFigureOut">
              <a:rPr lang="es-ES_tradnl"/>
              <a:pPr/>
              <a:t>13/05/2014</a:t>
            </a:fld>
            <a:endParaRPr lang="es-ES_tradnl"/>
          </a:p>
        </p:txBody>
      </p:sp>
      <p:sp>
        <p:nvSpPr>
          <p:cNvPr id="8" name="7 Marcador de pie de página"/>
          <p:cNvSpPr>
            <a:spLocks noGrp="1"/>
          </p:cNvSpPr>
          <p:nvPr>
            <p:ph type="ftr" sz="quarter" idx="11"/>
          </p:nvPr>
        </p:nvSpPr>
        <p:spPr/>
        <p:txBody>
          <a:bodyPr/>
          <a:lstStyle>
            <a:lvl1pPr>
              <a:defRPr/>
            </a:lvl1pPr>
          </a:lstStyle>
          <a:p>
            <a:endParaRPr lang="es-ES_tradnl"/>
          </a:p>
        </p:txBody>
      </p:sp>
      <p:sp>
        <p:nvSpPr>
          <p:cNvPr id="9" name="8 Marcador de número de diapositiva"/>
          <p:cNvSpPr>
            <a:spLocks noGrp="1"/>
          </p:cNvSpPr>
          <p:nvPr>
            <p:ph type="sldNum" sz="quarter" idx="12"/>
          </p:nvPr>
        </p:nvSpPr>
        <p:spPr/>
        <p:txBody>
          <a:bodyPr/>
          <a:lstStyle>
            <a:lvl1pPr>
              <a:defRPr/>
            </a:lvl1pPr>
          </a:lstStyle>
          <a:p>
            <a:fld id="{F0188755-128A-437B-B465-191F5B61B847}" type="slidenum">
              <a:rPr lang="es-ES_tradnl"/>
              <a:pPr/>
              <a:t>‹Nº›</a:t>
            </a:fld>
            <a:endParaRPr lang="es-ES_tradnl"/>
          </a:p>
        </p:txBody>
      </p:sp>
    </p:spTree>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AR"/>
          </a:p>
        </p:txBody>
      </p:sp>
      <p:sp>
        <p:nvSpPr>
          <p:cNvPr id="3" name="2 Marcador de fecha"/>
          <p:cNvSpPr>
            <a:spLocks noGrp="1"/>
          </p:cNvSpPr>
          <p:nvPr>
            <p:ph type="dt" sz="half" idx="10"/>
          </p:nvPr>
        </p:nvSpPr>
        <p:spPr/>
        <p:txBody>
          <a:bodyPr/>
          <a:lstStyle>
            <a:lvl1pPr>
              <a:defRPr/>
            </a:lvl1pPr>
          </a:lstStyle>
          <a:p>
            <a:fld id="{258DD397-811B-4B2D-880A-32B64FE1D4DC}" type="datetimeFigureOut">
              <a:rPr lang="es-ES_tradnl"/>
              <a:pPr/>
              <a:t>13/05/2014</a:t>
            </a:fld>
            <a:endParaRPr lang="es-ES_tradnl"/>
          </a:p>
        </p:txBody>
      </p:sp>
      <p:sp>
        <p:nvSpPr>
          <p:cNvPr id="4" name="3 Marcador de pie de página"/>
          <p:cNvSpPr>
            <a:spLocks noGrp="1"/>
          </p:cNvSpPr>
          <p:nvPr>
            <p:ph type="ftr" sz="quarter" idx="11"/>
          </p:nvPr>
        </p:nvSpPr>
        <p:spPr/>
        <p:txBody>
          <a:bodyPr/>
          <a:lstStyle>
            <a:lvl1pPr>
              <a:defRPr/>
            </a:lvl1pPr>
          </a:lstStyle>
          <a:p>
            <a:endParaRPr lang="es-ES_tradnl"/>
          </a:p>
        </p:txBody>
      </p:sp>
      <p:sp>
        <p:nvSpPr>
          <p:cNvPr id="5" name="4 Marcador de número de diapositiva"/>
          <p:cNvSpPr>
            <a:spLocks noGrp="1"/>
          </p:cNvSpPr>
          <p:nvPr>
            <p:ph type="sldNum" sz="quarter" idx="12"/>
          </p:nvPr>
        </p:nvSpPr>
        <p:spPr/>
        <p:txBody>
          <a:bodyPr/>
          <a:lstStyle>
            <a:lvl1pPr>
              <a:defRPr/>
            </a:lvl1pPr>
          </a:lstStyle>
          <a:p>
            <a:fld id="{A60E49A2-7160-4357-A71C-30FA5C1DEBA1}" type="slidenum">
              <a:rPr lang="es-ES_tradnl"/>
              <a:pPr/>
              <a:t>‹Nº›</a:t>
            </a:fld>
            <a:endParaRPr lang="es-ES_tradnl"/>
          </a:p>
        </p:txBody>
      </p:sp>
    </p:spTree>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1 Marcador de fecha"/>
          <p:cNvSpPr>
            <a:spLocks noGrp="1"/>
          </p:cNvSpPr>
          <p:nvPr>
            <p:ph type="dt" sz="half" idx="10"/>
          </p:nvPr>
        </p:nvSpPr>
        <p:spPr/>
        <p:txBody>
          <a:bodyPr/>
          <a:lstStyle>
            <a:lvl1pPr>
              <a:defRPr/>
            </a:lvl1pPr>
          </a:lstStyle>
          <a:p>
            <a:fld id="{EB3290C9-247B-40DB-8947-8393FE5D2B7C}" type="datetimeFigureOut">
              <a:rPr lang="es-ES_tradnl"/>
              <a:pPr/>
              <a:t>13/05/2014</a:t>
            </a:fld>
            <a:endParaRPr lang="es-ES_tradnl"/>
          </a:p>
        </p:txBody>
      </p:sp>
      <p:sp>
        <p:nvSpPr>
          <p:cNvPr id="3" name="2 Marcador de pie de página"/>
          <p:cNvSpPr>
            <a:spLocks noGrp="1"/>
          </p:cNvSpPr>
          <p:nvPr>
            <p:ph type="ftr" sz="quarter" idx="11"/>
          </p:nvPr>
        </p:nvSpPr>
        <p:spPr/>
        <p:txBody>
          <a:bodyPr/>
          <a:lstStyle>
            <a:lvl1pPr>
              <a:defRPr/>
            </a:lvl1pPr>
          </a:lstStyle>
          <a:p>
            <a:endParaRPr lang="es-ES_tradnl"/>
          </a:p>
        </p:txBody>
      </p:sp>
      <p:sp>
        <p:nvSpPr>
          <p:cNvPr id="4" name="3 Marcador de número de diapositiva"/>
          <p:cNvSpPr>
            <a:spLocks noGrp="1"/>
          </p:cNvSpPr>
          <p:nvPr>
            <p:ph type="sldNum" sz="quarter" idx="12"/>
          </p:nvPr>
        </p:nvSpPr>
        <p:spPr/>
        <p:txBody>
          <a:bodyPr/>
          <a:lstStyle>
            <a:lvl1pPr>
              <a:defRPr/>
            </a:lvl1pPr>
          </a:lstStyle>
          <a:p>
            <a:fld id="{9A2066B2-5D52-4817-B328-7004D1443151}" type="slidenum">
              <a:rPr lang="es-ES_tradnl"/>
              <a:pPr/>
              <a:t>‹Nº›</a:t>
            </a:fld>
            <a:endParaRPr lang="es-ES_tradnl"/>
          </a:p>
        </p:txBody>
      </p:sp>
    </p:spTree>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457200" y="273050"/>
            <a:ext cx="3008313" cy="1162050"/>
          </a:xfrm>
        </p:spPr>
        <p:txBody>
          <a:bodyPr anchor="b"/>
          <a:lstStyle>
            <a:lvl1pPr algn="l">
              <a:defRPr sz="2000" b="1"/>
            </a:lvl1pPr>
          </a:lstStyle>
          <a:p>
            <a:r>
              <a:rPr lang="es-ES" smtClean="0"/>
              <a:t>Haga clic para modificar el estilo de título del patrón</a:t>
            </a:r>
            <a:endParaRPr lang="es-AR"/>
          </a:p>
        </p:txBody>
      </p:sp>
      <p:sp>
        <p:nvSpPr>
          <p:cNvPr id="3" name="2 Marcador de contenido"/>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AR"/>
          </a:p>
        </p:txBody>
      </p:sp>
      <p:sp>
        <p:nvSpPr>
          <p:cNvPr id="4" name="3 Marcador de texto"/>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lvl1pPr>
              <a:defRPr/>
            </a:lvl1pPr>
          </a:lstStyle>
          <a:p>
            <a:fld id="{CF179B88-CB1D-4218-8791-20F05C091408}" type="datetimeFigureOut">
              <a:rPr lang="es-ES_tradnl"/>
              <a:pPr/>
              <a:t>13/05/2014</a:t>
            </a:fld>
            <a:endParaRPr lang="es-ES_tradnl"/>
          </a:p>
        </p:txBody>
      </p:sp>
      <p:sp>
        <p:nvSpPr>
          <p:cNvPr id="6" name="5 Marcador de pie de página"/>
          <p:cNvSpPr>
            <a:spLocks noGrp="1"/>
          </p:cNvSpPr>
          <p:nvPr>
            <p:ph type="ftr" sz="quarter" idx="11"/>
          </p:nvPr>
        </p:nvSpPr>
        <p:spPr/>
        <p:txBody>
          <a:bodyPr/>
          <a:lstStyle>
            <a:lvl1pPr>
              <a:defRPr/>
            </a:lvl1pPr>
          </a:lstStyle>
          <a:p>
            <a:endParaRPr lang="es-ES_tradnl"/>
          </a:p>
        </p:txBody>
      </p:sp>
      <p:sp>
        <p:nvSpPr>
          <p:cNvPr id="7" name="6 Marcador de número de diapositiva"/>
          <p:cNvSpPr>
            <a:spLocks noGrp="1"/>
          </p:cNvSpPr>
          <p:nvPr>
            <p:ph type="sldNum" sz="quarter" idx="12"/>
          </p:nvPr>
        </p:nvSpPr>
        <p:spPr/>
        <p:txBody>
          <a:bodyPr/>
          <a:lstStyle>
            <a:lvl1pPr>
              <a:defRPr/>
            </a:lvl1pPr>
          </a:lstStyle>
          <a:p>
            <a:fld id="{A0AC5427-4FF7-40D5-A054-C60F1EB5129C}" type="slidenum">
              <a:rPr lang="es-ES_tradnl"/>
              <a:pPr/>
              <a:t>‹Nº›</a:t>
            </a:fld>
            <a:endParaRPr lang="es-ES_tradnl"/>
          </a:p>
        </p:txBody>
      </p:sp>
    </p:spTree>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1792288" y="4800600"/>
            <a:ext cx="5486400" cy="566738"/>
          </a:xfrm>
        </p:spPr>
        <p:txBody>
          <a:bodyPr anchor="b"/>
          <a:lstStyle>
            <a:lvl1pPr algn="l">
              <a:defRPr sz="2000" b="1"/>
            </a:lvl1pPr>
          </a:lstStyle>
          <a:p>
            <a:r>
              <a:rPr lang="es-ES" smtClean="0"/>
              <a:t>Haga clic para modificar el estilo de título del patrón</a:t>
            </a:r>
            <a:endParaRPr lang="es-AR"/>
          </a:p>
        </p:txBody>
      </p:sp>
      <p:sp>
        <p:nvSpPr>
          <p:cNvPr id="3" name="2 Marcador de posición de imagen"/>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s-AR"/>
          </a:p>
        </p:txBody>
      </p:sp>
      <p:sp>
        <p:nvSpPr>
          <p:cNvPr id="4" name="3 Marcador de texto"/>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lvl1pPr>
              <a:defRPr/>
            </a:lvl1pPr>
          </a:lstStyle>
          <a:p>
            <a:fld id="{E116B74A-48C8-4B53-94A0-10B090669803}" type="datetimeFigureOut">
              <a:rPr lang="es-ES_tradnl"/>
              <a:pPr/>
              <a:t>13/05/2014</a:t>
            </a:fld>
            <a:endParaRPr lang="es-ES_tradnl"/>
          </a:p>
        </p:txBody>
      </p:sp>
      <p:sp>
        <p:nvSpPr>
          <p:cNvPr id="6" name="5 Marcador de pie de página"/>
          <p:cNvSpPr>
            <a:spLocks noGrp="1"/>
          </p:cNvSpPr>
          <p:nvPr>
            <p:ph type="ftr" sz="quarter" idx="11"/>
          </p:nvPr>
        </p:nvSpPr>
        <p:spPr/>
        <p:txBody>
          <a:bodyPr/>
          <a:lstStyle>
            <a:lvl1pPr>
              <a:defRPr/>
            </a:lvl1pPr>
          </a:lstStyle>
          <a:p>
            <a:endParaRPr lang="es-ES_tradnl"/>
          </a:p>
        </p:txBody>
      </p:sp>
      <p:sp>
        <p:nvSpPr>
          <p:cNvPr id="7" name="6 Marcador de número de diapositiva"/>
          <p:cNvSpPr>
            <a:spLocks noGrp="1"/>
          </p:cNvSpPr>
          <p:nvPr>
            <p:ph type="sldNum" sz="quarter" idx="12"/>
          </p:nvPr>
        </p:nvSpPr>
        <p:spPr/>
        <p:txBody>
          <a:bodyPr/>
          <a:lstStyle>
            <a:lvl1pPr>
              <a:defRPr/>
            </a:lvl1pPr>
          </a:lstStyle>
          <a:p>
            <a:fld id="{B32ED61F-3098-486F-BD43-53D05787210B}" type="slidenum">
              <a:rPr lang="es-ES_tradnl"/>
              <a:pPr/>
              <a:t>‹Nº›</a:t>
            </a:fld>
            <a:endParaRPr lang="es-ES_tradnl"/>
          </a:p>
        </p:txBody>
      </p:sp>
    </p:spTree>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AR"/>
          </a:p>
        </p:txBody>
      </p:sp>
      <p:sp>
        <p:nvSpPr>
          <p:cNvPr id="3" name="2 Marcador de texto vertical"/>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AR"/>
          </a:p>
        </p:txBody>
      </p:sp>
      <p:sp>
        <p:nvSpPr>
          <p:cNvPr id="4" name="3 Marcador de fecha"/>
          <p:cNvSpPr>
            <a:spLocks noGrp="1"/>
          </p:cNvSpPr>
          <p:nvPr>
            <p:ph type="dt" sz="half" idx="10"/>
          </p:nvPr>
        </p:nvSpPr>
        <p:spPr/>
        <p:txBody>
          <a:bodyPr/>
          <a:lstStyle>
            <a:lvl1pPr>
              <a:defRPr/>
            </a:lvl1pPr>
          </a:lstStyle>
          <a:p>
            <a:fld id="{170D90EA-BAF4-4DA1-98CD-4A3E6D92256D}" type="datetimeFigureOut">
              <a:rPr lang="es-ES_tradnl"/>
              <a:pPr/>
              <a:t>13/05/2014</a:t>
            </a:fld>
            <a:endParaRPr lang="es-ES_tradnl"/>
          </a:p>
        </p:txBody>
      </p:sp>
      <p:sp>
        <p:nvSpPr>
          <p:cNvPr id="5" name="4 Marcador de pie de página"/>
          <p:cNvSpPr>
            <a:spLocks noGrp="1"/>
          </p:cNvSpPr>
          <p:nvPr>
            <p:ph type="ftr" sz="quarter" idx="11"/>
          </p:nvPr>
        </p:nvSpPr>
        <p:spPr/>
        <p:txBody>
          <a:bodyPr/>
          <a:lstStyle>
            <a:lvl1pPr>
              <a:defRPr/>
            </a:lvl1pPr>
          </a:lstStyle>
          <a:p>
            <a:endParaRPr lang="es-ES_tradnl"/>
          </a:p>
        </p:txBody>
      </p:sp>
      <p:sp>
        <p:nvSpPr>
          <p:cNvPr id="6" name="5 Marcador de número de diapositiva"/>
          <p:cNvSpPr>
            <a:spLocks noGrp="1"/>
          </p:cNvSpPr>
          <p:nvPr>
            <p:ph type="sldNum" sz="quarter" idx="12"/>
          </p:nvPr>
        </p:nvSpPr>
        <p:spPr/>
        <p:txBody>
          <a:bodyPr/>
          <a:lstStyle>
            <a:lvl1pPr>
              <a:defRPr/>
            </a:lvl1pPr>
          </a:lstStyle>
          <a:p>
            <a:fld id="{D6210B2B-E5C0-4940-8348-92A776E10F2C}" type="slidenum">
              <a:rPr lang="es-ES_tradnl"/>
              <a:pPr/>
              <a:t>‹Nº›</a:t>
            </a:fld>
            <a:endParaRPr lang="es-ES_tradnl"/>
          </a:p>
        </p:txBody>
      </p:sp>
    </p:spTree>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6629400" y="274638"/>
            <a:ext cx="2057400" cy="5851525"/>
          </a:xfrm>
        </p:spPr>
        <p:txBody>
          <a:bodyPr vert="eaVert"/>
          <a:lstStyle/>
          <a:p>
            <a:r>
              <a:rPr lang="es-ES" smtClean="0"/>
              <a:t>Haga clic para modificar el estilo de título del patrón</a:t>
            </a:r>
            <a:endParaRPr lang="es-AR"/>
          </a:p>
        </p:txBody>
      </p:sp>
      <p:sp>
        <p:nvSpPr>
          <p:cNvPr id="3" name="2 Marcador de texto vertical"/>
          <p:cNvSpPr>
            <a:spLocks noGrp="1"/>
          </p:cNvSpPr>
          <p:nvPr>
            <p:ph type="body" orient="vert" idx="1"/>
          </p:nvPr>
        </p:nvSpPr>
        <p:spPr>
          <a:xfrm>
            <a:off x="457200" y="274638"/>
            <a:ext cx="6019800" cy="5851525"/>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AR"/>
          </a:p>
        </p:txBody>
      </p:sp>
      <p:sp>
        <p:nvSpPr>
          <p:cNvPr id="4" name="3 Marcador de fecha"/>
          <p:cNvSpPr>
            <a:spLocks noGrp="1"/>
          </p:cNvSpPr>
          <p:nvPr>
            <p:ph type="dt" sz="half" idx="10"/>
          </p:nvPr>
        </p:nvSpPr>
        <p:spPr/>
        <p:txBody>
          <a:bodyPr/>
          <a:lstStyle>
            <a:lvl1pPr>
              <a:defRPr/>
            </a:lvl1pPr>
          </a:lstStyle>
          <a:p>
            <a:fld id="{2FED1763-69F5-4B7F-9B3B-6696EF2DDAD2}" type="datetimeFigureOut">
              <a:rPr lang="es-ES_tradnl"/>
              <a:pPr/>
              <a:t>13/05/2014</a:t>
            </a:fld>
            <a:endParaRPr lang="es-ES_tradnl"/>
          </a:p>
        </p:txBody>
      </p:sp>
      <p:sp>
        <p:nvSpPr>
          <p:cNvPr id="5" name="4 Marcador de pie de página"/>
          <p:cNvSpPr>
            <a:spLocks noGrp="1"/>
          </p:cNvSpPr>
          <p:nvPr>
            <p:ph type="ftr" sz="quarter" idx="11"/>
          </p:nvPr>
        </p:nvSpPr>
        <p:spPr/>
        <p:txBody>
          <a:bodyPr/>
          <a:lstStyle>
            <a:lvl1pPr>
              <a:defRPr/>
            </a:lvl1pPr>
          </a:lstStyle>
          <a:p>
            <a:endParaRPr lang="es-ES_tradnl"/>
          </a:p>
        </p:txBody>
      </p:sp>
      <p:sp>
        <p:nvSpPr>
          <p:cNvPr id="6" name="5 Marcador de número de diapositiva"/>
          <p:cNvSpPr>
            <a:spLocks noGrp="1"/>
          </p:cNvSpPr>
          <p:nvPr>
            <p:ph type="sldNum" sz="quarter" idx="12"/>
          </p:nvPr>
        </p:nvSpPr>
        <p:spPr/>
        <p:txBody>
          <a:bodyPr/>
          <a:lstStyle>
            <a:lvl1pPr>
              <a:defRPr/>
            </a:lvl1pPr>
          </a:lstStyle>
          <a:p>
            <a:fld id="{AE1A8582-AA7E-427F-AECE-4D031FC76D9C}" type="slidenum">
              <a:rPr lang="es-ES_tradnl"/>
              <a:pPr/>
              <a:t>‹Nº›</a:t>
            </a:fld>
            <a:endParaRPr lang="es-ES_tradnl"/>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theme" Target="../theme/theme2.xml"/><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1026" name="1 Marcador de título"/>
          <p:cNvSpPr>
            <a:spLocks noGrp="1"/>
          </p:cNvSpPr>
          <p:nvPr>
            <p:ph type="title"/>
          </p:nvPr>
        </p:nvSpPr>
        <p:spPr bwMode="auto">
          <a:xfrm>
            <a:off x="457200" y="274638"/>
            <a:ext cx="8229600" cy="1143000"/>
          </a:xfrm>
          <a:prstGeom prst="rect">
            <a:avLst/>
          </a:prstGeom>
          <a:noFill/>
          <a:ln w="9525">
            <a:noFill/>
            <a:miter lim="800000"/>
            <a:headEnd/>
            <a:tailEnd/>
          </a:ln>
        </p:spPr>
        <p:txBody>
          <a:bodyPr vert="horz" wrap="square" lIns="91440" tIns="45720" rIns="91440" bIns="45720" numCol="1" anchor="ctr" anchorCtr="0" compatLnSpc="1">
            <a:prstTxWarp prst="textNoShape">
              <a:avLst/>
            </a:prstTxWarp>
          </a:bodyPr>
          <a:lstStyle/>
          <a:p>
            <a:pPr lvl="0"/>
            <a:r>
              <a:rPr lang="es-ES" smtClean="0"/>
              <a:t>Haga clic para modificar el estilo de título del patrón</a:t>
            </a:r>
            <a:endParaRPr lang="es-AR" smtClean="0"/>
          </a:p>
        </p:txBody>
      </p:sp>
      <p:sp>
        <p:nvSpPr>
          <p:cNvPr id="1027" name="2 Marcador de texto"/>
          <p:cNvSpPr>
            <a:spLocks noGrp="1"/>
          </p:cNvSpPr>
          <p:nvPr>
            <p:ph type="body" idx="1"/>
          </p:nvPr>
        </p:nvSpPr>
        <p:spPr bwMode="auto">
          <a:xfrm>
            <a:off x="457200" y="1600200"/>
            <a:ext cx="8229600" cy="4525963"/>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AR" smtClean="0"/>
          </a:p>
        </p:txBody>
      </p:sp>
      <p:sp>
        <p:nvSpPr>
          <p:cNvPr id="4" name="3 Marcador de fecha"/>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fontAlgn="auto">
              <a:spcBef>
                <a:spcPts val="0"/>
              </a:spcBef>
              <a:spcAft>
                <a:spcPts val="0"/>
              </a:spcAft>
              <a:defRPr sz="1200">
                <a:solidFill>
                  <a:schemeClr val="tx1">
                    <a:tint val="75000"/>
                  </a:schemeClr>
                </a:solidFill>
                <a:latin typeface="+mn-lt"/>
                <a:cs typeface="+mn-cs"/>
              </a:defRPr>
            </a:lvl1pPr>
          </a:lstStyle>
          <a:p>
            <a:pPr>
              <a:defRPr/>
            </a:pPr>
            <a:fld id="{57771FB9-7746-4E26-A9EB-F32D1F6CBD99}" type="datetimeFigureOut">
              <a:rPr lang="es-AR"/>
              <a:pPr>
                <a:defRPr/>
              </a:pPr>
              <a:t>13/05/2014</a:t>
            </a:fld>
            <a:endParaRPr lang="es-AR"/>
          </a:p>
        </p:txBody>
      </p:sp>
      <p:sp>
        <p:nvSpPr>
          <p:cNvPr id="5" name="4 Marcador de pie de página"/>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fontAlgn="auto">
              <a:spcBef>
                <a:spcPts val="0"/>
              </a:spcBef>
              <a:spcAft>
                <a:spcPts val="0"/>
              </a:spcAft>
              <a:defRPr sz="1200">
                <a:solidFill>
                  <a:schemeClr val="tx1">
                    <a:tint val="75000"/>
                  </a:schemeClr>
                </a:solidFill>
                <a:latin typeface="+mn-lt"/>
                <a:cs typeface="+mn-cs"/>
              </a:defRPr>
            </a:lvl1pPr>
          </a:lstStyle>
          <a:p>
            <a:pPr>
              <a:defRPr/>
            </a:pPr>
            <a:endParaRPr lang="es-AR"/>
          </a:p>
        </p:txBody>
      </p:sp>
      <p:sp>
        <p:nvSpPr>
          <p:cNvPr id="6" name="5 Marcador de número de diapositiva"/>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fontAlgn="auto">
              <a:spcBef>
                <a:spcPts val="0"/>
              </a:spcBef>
              <a:spcAft>
                <a:spcPts val="0"/>
              </a:spcAft>
              <a:defRPr sz="1200">
                <a:solidFill>
                  <a:schemeClr val="tx1">
                    <a:tint val="75000"/>
                  </a:schemeClr>
                </a:solidFill>
                <a:latin typeface="+mn-lt"/>
                <a:cs typeface="+mn-cs"/>
              </a:defRPr>
            </a:lvl1pPr>
          </a:lstStyle>
          <a:p>
            <a:pPr>
              <a:defRPr/>
            </a:pPr>
            <a:fld id="{AA3AE6BD-4F7C-495E-93C8-D96D78FF178E}" type="slidenum">
              <a:rPr lang="es-AR"/>
              <a:pPr>
                <a:defRPr/>
              </a:pPr>
              <a:t>‹Nº›</a:t>
            </a:fld>
            <a:endParaRPr lang="es-AR"/>
          </a:p>
        </p:txBody>
      </p:sp>
    </p:spTree>
  </p:cSld>
  <p:clrMap bg1="lt1" tx1="dk1" bg2="lt2" tx2="dk2" accent1="accent1" accent2="accent2" accent3="accent3" accent4="accent4" accent5="accent5" accent6="accent6" hlink="hlink" folHlink="folHlink"/>
  <p:sldLayoutIdLst>
    <p:sldLayoutId id="2147483650" r:id="rId1"/>
    <p:sldLayoutId id="2147483651" r:id="rId2"/>
    <p:sldLayoutId id="2147483652" r:id="rId3"/>
    <p:sldLayoutId id="2147483653" r:id="rId4"/>
    <p:sldLayoutId id="2147483654" r:id="rId5"/>
    <p:sldLayoutId id="2147483655" r:id="rId6"/>
    <p:sldLayoutId id="2147483656" r:id="rId7"/>
    <p:sldLayoutId id="2147483657" r:id="rId8"/>
    <p:sldLayoutId id="2147483658" r:id="rId9"/>
    <p:sldLayoutId id="2147483659" r:id="rId10"/>
    <p:sldLayoutId id="2147483660" r:id="rId11"/>
  </p:sldLayoutIdLst>
  <p:txStyles>
    <p:titleStyle>
      <a:lvl1pPr algn="ctr" rtl="0" eaLnBrk="0" fontAlgn="base" hangingPunct="0">
        <a:spcBef>
          <a:spcPct val="0"/>
        </a:spcBef>
        <a:spcAft>
          <a:spcPct val="0"/>
        </a:spcAft>
        <a:defRPr sz="4400" kern="1200">
          <a:solidFill>
            <a:schemeClr val="tx1"/>
          </a:solidFill>
          <a:latin typeface="+mj-lt"/>
          <a:ea typeface="+mj-ea"/>
          <a:cs typeface="+mj-cs"/>
        </a:defRPr>
      </a:lvl1pPr>
      <a:lvl2pPr algn="ctr" rtl="0" eaLnBrk="0" fontAlgn="base" hangingPunct="0">
        <a:spcBef>
          <a:spcPct val="0"/>
        </a:spcBef>
        <a:spcAft>
          <a:spcPct val="0"/>
        </a:spcAft>
        <a:defRPr sz="4400">
          <a:solidFill>
            <a:schemeClr val="tx1"/>
          </a:solidFill>
          <a:latin typeface="Calibri" pitchFamily="34" charset="0"/>
        </a:defRPr>
      </a:lvl2pPr>
      <a:lvl3pPr algn="ctr" rtl="0" eaLnBrk="0" fontAlgn="base" hangingPunct="0">
        <a:spcBef>
          <a:spcPct val="0"/>
        </a:spcBef>
        <a:spcAft>
          <a:spcPct val="0"/>
        </a:spcAft>
        <a:defRPr sz="4400">
          <a:solidFill>
            <a:schemeClr val="tx1"/>
          </a:solidFill>
          <a:latin typeface="Calibri" pitchFamily="34" charset="0"/>
        </a:defRPr>
      </a:lvl3pPr>
      <a:lvl4pPr algn="ctr" rtl="0" eaLnBrk="0" fontAlgn="base" hangingPunct="0">
        <a:spcBef>
          <a:spcPct val="0"/>
        </a:spcBef>
        <a:spcAft>
          <a:spcPct val="0"/>
        </a:spcAft>
        <a:defRPr sz="4400">
          <a:solidFill>
            <a:schemeClr val="tx1"/>
          </a:solidFill>
          <a:latin typeface="Calibri" pitchFamily="34" charset="0"/>
        </a:defRPr>
      </a:lvl4pPr>
      <a:lvl5pPr algn="ctr" rtl="0" eaLnBrk="0" fontAlgn="base" hangingPunct="0">
        <a:spcBef>
          <a:spcPct val="0"/>
        </a:spcBef>
        <a:spcAft>
          <a:spcPct val="0"/>
        </a:spcAft>
        <a:defRPr sz="4400">
          <a:solidFill>
            <a:schemeClr val="tx1"/>
          </a:solidFill>
          <a:latin typeface="Calibri" pitchFamily="34" charset="0"/>
        </a:defRPr>
      </a:lvl5pPr>
      <a:lvl6pPr marL="457200" algn="ctr" rtl="0" fontAlgn="base">
        <a:spcBef>
          <a:spcPct val="0"/>
        </a:spcBef>
        <a:spcAft>
          <a:spcPct val="0"/>
        </a:spcAft>
        <a:defRPr sz="4400">
          <a:solidFill>
            <a:schemeClr val="tx1"/>
          </a:solidFill>
          <a:latin typeface="Calibri" pitchFamily="34" charset="0"/>
        </a:defRPr>
      </a:lvl6pPr>
      <a:lvl7pPr marL="914400" algn="ctr" rtl="0" fontAlgn="base">
        <a:spcBef>
          <a:spcPct val="0"/>
        </a:spcBef>
        <a:spcAft>
          <a:spcPct val="0"/>
        </a:spcAft>
        <a:defRPr sz="4400">
          <a:solidFill>
            <a:schemeClr val="tx1"/>
          </a:solidFill>
          <a:latin typeface="Calibri" pitchFamily="34" charset="0"/>
        </a:defRPr>
      </a:lvl7pPr>
      <a:lvl8pPr marL="1371600" algn="ctr" rtl="0" fontAlgn="base">
        <a:spcBef>
          <a:spcPct val="0"/>
        </a:spcBef>
        <a:spcAft>
          <a:spcPct val="0"/>
        </a:spcAft>
        <a:defRPr sz="4400">
          <a:solidFill>
            <a:schemeClr val="tx1"/>
          </a:solidFill>
          <a:latin typeface="Calibri" pitchFamily="34" charset="0"/>
        </a:defRPr>
      </a:lvl8pPr>
      <a:lvl9pPr marL="1828800" algn="ctr" rtl="0" fontAlgn="base">
        <a:spcBef>
          <a:spcPct val="0"/>
        </a:spcBef>
        <a:spcAft>
          <a:spcPct val="0"/>
        </a:spcAft>
        <a:defRPr sz="4400">
          <a:solidFill>
            <a:schemeClr val="tx1"/>
          </a:solidFill>
          <a:latin typeface="Calibri" pitchFamily="34" charset="0"/>
        </a:defRPr>
      </a:lvl9pPr>
    </p:titleStyle>
    <p:bodyStyle>
      <a:lvl1pPr marL="342900" indent="-342900" algn="l" rtl="0" eaLnBrk="0" fontAlgn="base" hangingPunct="0">
        <a:spcBef>
          <a:spcPct val="20000"/>
        </a:spcBef>
        <a:spcAft>
          <a:spcPct val="0"/>
        </a:spcAft>
        <a:buFont typeface="Arial" charset="0"/>
        <a:buChar char="•"/>
        <a:defRPr sz="3200" kern="1200">
          <a:solidFill>
            <a:schemeClr val="tx1"/>
          </a:solidFill>
          <a:latin typeface="+mn-lt"/>
          <a:ea typeface="+mn-ea"/>
          <a:cs typeface="+mn-cs"/>
        </a:defRPr>
      </a:lvl1pPr>
      <a:lvl2pPr marL="742950" indent="-285750" algn="l" rtl="0" eaLnBrk="0" fontAlgn="base" hangingPunct="0">
        <a:spcBef>
          <a:spcPct val="20000"/>
        </a:spcBef>
        <a:spcAft>
          <a:spcPct val="0"/>
        </a:spcAft>
        <a:buFont typeface="Arial" charset="0"/>
        <a:buChar char="–"/>
        <a:defRPr sz="2800" kern="1200">
          <a:solidFill>
            <a:schemeClr val="tx1"/>
          </a:solidFill>
          <a:latin typeface="+mn-lt"/>
          <a:ea typeface="+mn-ea"/>
          <a:cs typeface="+mn-cs"/>
        </a:defRPr>
      </a:lvl2pPr>
      <a:lvl3pPr marL="1143000" indent="-228600" algn="l" rtl="0" eaLnBrk="0" fontAlgn="base" hangingPunct="0">
        <a:spcBef>
          <a:spcPct val="20000"/>
        </a:spcBef>
        <a:spcAft>
          <a:spcPct val="0"/>
        </a:spcAft>
        <a:buFont typeface="Arial" charset="0"/>
        <a:buChar char="•"/>
        <a:defRPr sz="2400" kern="1200">
          <a:solidFill>
            <a:schemeClr val="tx1"/>
          </a:solidFill>
          <a:latin typeface="+mn-lt"/>
          <a:ea typeface="+mn-ea"/>
          <a:cs typeface="+mn-cs"/>
        </a:defRPr>
      </a:lvl3pPr>
      <a:lvl4pPr marL="1600200" indent="-228600" algn="l" rtl="0" eaLnBrk="0" fontAlgn="base" hangingPunct="0">
        <a:spcBef>
          <a:spcPct val="20000"/>
        </a:spcBef>
        <a:spcAft>
          <a:spcPct val="0"/>
        </a:spcAft>
        <a:buFont typeface="Arial" charset="0"/>
        <a:buChar char="–"/>
        <a:defRPr sz="2000" kern="1200">
          <a:solidFill>
            <a:schemeClr val="tx1"/>
          </a:solidFill>
          <a:latin typeface="+mn-lt"/>
          <a:ea typeface="+mn-ea"/>
          <a:cs typeface="+mn-cs"/>
        </a:defRPr>
      </a:lvl4pPr>
      <a:lvl5pPr marL="2057400" indent="-228600" algn="l" rtl="0" eaLnBrk="0" fontAlgn="base" hangingPunct="0">
        <a:spcBef>
          <a:spcPct val="20000"/>
        </a:spcBef>
        <a:spcAft>
          <a:spcPct val="0"/>
        </a:spcAft>
        <a:buFont typeface="Arial"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s-A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rgbClr val="C6D8D2"/>
        </a:solidFill>
        <a:effectLst/>
      </p:bgPr>
    </p:bg>
    <p:spTree>
      <p:nvGrpSpPr>
        <p:cNvPr id="1" name=""/>
        <p:cNvGrpSpPr/>
        <p:nvPr/>
      </p:nvGrpSpPr>
      <p:grpSpPr>
        <a:xfrm>
          <a:off x="0" y="0"/>
          <a:ext cx="0" cy="0"/>
          <a:chOff x="0" y="0"/>
          <a:chExt cx="0" cy="0"/>
        </a:xfrm>
      </p:grpSpPr>
      <p:sp>
        <p:nvSpPr>
          <p:cNvPr id="142338" name="Rectangle 2"/>
          <p:cNvSpPr>
            <a:spLocks noGrp="1" noChangeArrowheads="1"/>
          </p:cNvSpPr>
          <p:nvPr>
            <p:ph type="title"/>
          </p:nvPr>
        </p:nvSpPr>
        <p:spPr bwMode="auto">
          <a:xfrm>
            <a:off x="457200" y="274638"/>
            <a:ext cx="8229600" cy="1143000"/>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bodyPr>
          <a:lstStyle/>
          <a:p>
            <a:pPr lvl="0"/>
            <a:r>
              <a:rPr lang="es-ES_tradnl" smtClean="0"/>
              <a:t>Haga clic para cambiar el estilo de título	</a:t>
            </a:r>
          </a:p>
        </p:txBody>
      </p:sp>
      <p:sp>
        <p:nvSpPr>
          <p:cNvPr id="142339" name="Rectangle 3"/>
          <p:cNvSpPr>
            <a:spLocks noGrp="1" noChangeArrowheads="1"/>
          </p:cNvSpPr>
          <p:nvPr>
            <p:ph type="body" idx="1"/>
          </p:nvPr>
        </p:nvSpPr>
        <p:spPr bwMode="auto">
          <a:xfrm>
            <a:off x="457200" y="1600200"/>
            <a:ext cx="8229600" cy="4525963"/>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p>
            <a:pPr lvl="0"/>
            <a:r>
              <a:rPr lang="es-ES_tradnl" smtClean="0"/>
              <a:t>Haga clic para modificar el estilo de texto del patrón</a:t>
            </a:r>
          </a:p>
          <a:p>
            <a:pPr lvl="1"/>
            <a:r>
              <a:rPr lang="es-ES_tradnl" smtClean="0"/>
              <a:t>Segundo nivel</a:t>
            </a:r>
          </a:p>
          <a:p>
            <a:pPr lvl="2"/>
            <a:r>
              <a:rPr lang="es-ES_tradnl" smtClean="0"/>
              <a:t>Tercer nivel</a:t>
            </a:r>
          </a:p>
          <a:p>
            <a:pPr lvl="3"/>
            <a:r>
              <a:rPr lang="es-ES_tradnl" smtClean="0"/>
              <a:t>Cuarto nivel</a:t>
            </a:r>
          </a:p>
          <a:p>
            <a:pPr lvl="4"/>
            <a:r>
              <a:rPr lang="es-ES_tradnl" smtClean="0"/>
              <a:t>Quinto nivel</a:t>
            </a:r>
          </a:p>
        </p:txBody>
      </p:sp>
      <p:sp>
        <p:nvSpPr>
          <p:cNvPr id="142340" name="Rectangle 4"/>
          <p:cNvSpPr>
            <a:spLocks noGrp="1" noChangeArrowheads="1"/>
          </p:cNvSpPr>
          <p:nvPr>
            <p:ph type="dt" sz="half" idx="2"/>
          </p:nvPr>
        </p:nvSpPr>
        <p:spPr bwMode="auto">
          <a:xfrm>
            <a:off x="457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400"/>
            </a:lvl1pPr>
          </a:lstStyle>
          <a:p>
            <a:fld id="{2F15125C-2AFB-43A6-9ED7-DDCA4C72C43E}" type="datetimeFigureOut">
              <a:rPr lang="es-ES_tradnl"/>
              <a:pPr/>
              <a:t>13/05/2014</a:t>
            </a:fld>
            <a:endParaRPr lang="es-ES_tradnl"/>
          </a:p>
        </p:txBody>
      </p:sp>
      <p:sp>
        <p:nvSpPr>
          <p:cNvPr id="142341" name="Rectangle 5"/>
          <p:cNvSpPr>
            <a:spLocks noGrp="1" noChangeArrowheads="1"/>
          </p:cNvSpPr>
          <p:nvPr>
            <p:ph type="ftr" sz="quarter" idx="3"/>
          </p:nvPr>
        </p:nvSpPr>
        <p:spPr bwMode="auto">
          <a:xfrm>
            <a:off x="3124200" y="6245225"/>
            <a:ext cx="2895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ctr">
              <a:defRPr sz="1400"/>
            </a:lvl1pPr>
          </a:lstStyle>
          <a:p>
            <a:endParaRPr lang="es-ES_tradnl"/>
          </a:p>
        </p:txBody>
      </p:sp>
      <p:sp>
        <p:nvSpPr>
          <p:cNvPr id="142342" name="Rectangle 6"/>
          <p:cNvSpPr>
            <a:spLocks noGrp="1" noChangeArrowheads="1"/>
          </p:cNvSpPr>
          <p:nvPr>
            <p:ph type="sldNum" sz="quarter" idx="4"/>
          </p:nvPr>
        </p:nvSpPr>
        <p:spPr bwMode="auto">
          <a:xfrm>
            <a:off x="6553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defRPr sz="1400"/>
            </a:lvl1pPr>
          </a:lstStyle>
          <a:p>
            <a:fld id="{03C2BCA3-4F97-457A-8170-B0C7466BE8BE}" type="slidenum">
              <a:rPr lang="es-ES_tradnl"/>
              <a:pPr/>
              <a:t>‹Nº›</a:t>
            </a:fld>
            <a:endParaRPr lang="es-ES_tradnl"/>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ctr" rtl="0" fontAlgn="base">
        <a:spcBef>
          <a:spcPct val="0"/>
        </a:spcBef>
        <a:spcAft>
          <a:spcPct val="0"/>
        </a:spcAft>
        <a:defRPr sz="4400">
          <a:solidFill>
            <a:schemeClr val="tx2"/>
          </a:solidFill>
          <a:latin typeface="+mj-lt"/>
          <a:ea typeface="+mj-ea"/>
          <a:cs typeface="+mj-cs"/>
        </a:defRPr>
      </a:lvl1pPr>
      <a:lvl2pPr algn="ctr" rtl="0" fontAlgn="base">
        <a:spcBef>
          <a:spcPct val="0"/>
        </a:spcBef>
        <a:spcAft>
          <a:spcPct val="0"/>
        </a:spcAft>
        <a:defRPr sz="4400">
          <a:solidFill>
            <a:schemeClr val="tx2"/>
          </a:solidFill>
          <a:latin typeface="Arial" charset="0"/>
        </a:defRPr>
      </a:lvl2pPr>
      <a:lvl3pPr algn="ctr" rtl="0" fontAlgn="base">
        <a:spcBef>
          <a:spcPct val="0"/>
        </a:spcBef>
        <a:spcAft>
          <a:spcPct val="0"/>
        </a:spcAft>
        <a:defRPr sz="4400">
          <a:solidFill>
            <a:schemeClr val="tx2"/>
          </a:solidFill>
          <a:latin typeface="Arial" charset="0"/>
        </a:defRPr>
      </a:lvl3pPr>
      <a:lvl4pPr algn="ctr" rtl="0" fontAlgn="base">
        <a:spcBef>
          <a:spcPct val="0"/>
        </a:spcBef>
        <a:spcAft>
          <a:spcPct val="0"/>
        </a:spcAft>
        <a:defRPr sz="4400">
          <a:solidFill>
            <a:schemeClr val="tx2"/>
          </a:solidFill>
          <a:latin typeface="Arial" charset="0"/>
        </a:defRPr>
      </a:lvl4pPr>
      <a:lvl5pPr algn="ctr" rtl="0" fontAlgn="base">
        <a:spcBef>
          <a:spcPct val="0"/>
        </a:spcBef>
        <a:spcAft>
          <a:spcPct val="0"/>
        </a:spcAft>
        <a:defRPr sz="4400">
          <a:solidFill>
            <a:schemeClr val="tx2"/>
          </a:solidFill>
          <a:latin typeface="Arial" charset="0"/>
        </a:defRPr>
      </a:lvl5pPr>
      <a:lvl6pPr marL="457200" algn="ctr" rtl="0" fontAlgn="base">
        <a:spcBef>
          <a:spcPct val="0"/>
        </a:spcBef>
        <a:spcAft>
          <a:spcPct val="0"/>
        </a:spcAft>
        <a:defRPr sz="4400">
          <a:solidFill>
            <a:schemeClr val="tx2"/>
          </a:solidFill>
          <a:latin typeface="Arial" charset="0"/>
        </a:defRPr>
      </a:lvl6pPr>
      <a:lvl7pPr marL="914400" algn="ctr" rtl="0" fontAlgn="base">
        <a:spcBef>
          <a:spcPct val="0"/>
        </a:spcBef>
        <a:spcAft>
          <a:spcPct val="0"/>
        </a:spcAft>
        <a:defRPr sz="4400">
          <a:solidFill>
            <a:schemeClr val="tx2"/>
          </a:solidFill>
          <a:latin typeface="Arial" charset="0"/>
        </a:defRPr>
      </a:lvl7pPr>
      <a:lvl8pPr marL="1371600" algn="ctr" rtl="0" fontAlgn="base">
        <a:spcBef>
          <a:spcPct val="0"/>
        </a:spcBef>
        <a:spcAft>
          <a:spcPct val="0"/>
        </a:spcAft>
        <a:defRPr sz="4400">
          <a:solidFill>
            <a:schemeClr val="tx2"/>
          </a:solidFill>
          <a:latin typeface="Arial" charset="0"/>
        </a:defRPr>
      </a:lvl8pPr>
      <a:lvl9pPr marL="1828800" algn="ctr" rtl="0" fontAlgn="base">
        <a:spcBef>
          <a:spcPct val="0"/>
        </a:spcBef>
        <a:spcAft>
          <a:spcPct val="0"/>
        </a:spcAft>
        <a:defRPr sz="4400">
          <a:solidFill>
            <a:schemeClr val="tx2"/>
          </a:solidFill>
          <a:latin typeface="Arial" charset="0"/>
        </a:defRPr>
      </a:lvl9pPr>
    </p:titleStyle>
    <p:bodyStyle>
      <a:lvl1pPr marL="342900" indent="-342900" algn="l" rtl="0" fontAlgn="base">
        <a:spcBef>
          <a:spcPct val="20000"/>
        </a:spcBef>
        <a:spcAft>
          <a:spcPct val="0"/>
        </a:spcAft>
        <a:buChar char="•"/>
        <a:defRPr sz="3200">
          <a:solidFill>
            <a:schemeClr val="tx1"/>
          </a:solidFill>
          <a:latin typeface="+mn-lt"/>
          <a:ea typeface="+mn-ea"/>
          <a:cs typeface="+mn-cs"/>
        </a:defRPr>
      </a:lvl1pPr>
      <a:lvl2pPr marL="742950" indent="-285750" algn="l" rtl="0" fontAlgn="base">
        <a:spcBef>
          <a:spcPct val="20000"/>
        </a:spcBef>
        <a:spcAft>
          <a:spcPct val="0"/>
        </a:spcAft>
        <a:buChar char="–"/>
        <a:defRPr sz="2800">
          <a:solidFill>
            <a:schemeClr val="tx1"/>
          </a:solidFill>
          <a:latin typeface="+mn-lt"/>
        </a:defRPr>
      </a:lvl2pPr>
      <a:lvl3pPr marL="1143000" indent="-228600" algn="l" rtl="0" fontAlgn="base">
        <a:spcBef>
          <a:spcPct val="20000"/>
        </a:spcBef>
        <a:spcAft>
          <a:spcPct val="0"/>
        </a:spcAft>
        <a:buChar char="•"/>
        <a:defRPr sz="2400">
          <a:solidFill>
            <a:schemeClr val="tx1"/>
          </a:solidFill>
          <a:latin typeface="+mn-lt"/>
        </a:defRPr>
      </a:lvl3pPr>
      <a:lvl4pPr marL="1600200" indent="-228600" algn="l" rtl="0" fontAlgn="base">
        <a:spcBef>
          <a:spcPct val="20000"/>
        </a:spcBef>
        <a:spcAft>
          <a:spcPct val="0"/>
        </a:spcAft>
        <a:buChar char="–"/>
        <a:defRPr sz="2000">
          <a:solidFill>
            <a:schemeClr val="tx1"/>
          </a:solidFill>
          <a:latin typeface="+mn-lt"/>
        </a:defRPr>
      </a:lvl4pPr>
      <a:lvl5pPr marL="2057400" indent="-228600" algn="l" rtl="0" fontAlgn="base">
        <a:spcBef>
          <a:spcPct val="20000"/>
        </a:spcBef>
        <a:spcAft>
          <a:spcPct val="0"/>
        </a:spcAft>
        <a:buChar char="»"/>
        <a:defRPr sz="2000">
          <a:solidFill>
            <a:schemeClr val="tx1"/>
          </a:solidFill>
          <a:latin typeface="+mn-lt"/>
        </a:defRPr>
      </a:lvl5pPr>
      <a:lvl6pPr marL="2514600" indent="-228600" algn="l" rtl="0" fontAlgn="base">
        <a:spcBef>
          <a:spcPct val="20000"/>
        </a:spcBef>
        <a:spcAft>
          <a:spcPct val="0"/>
        </a:spcAft>
        <a:buChar char="»"/>
        <a:defRPr sz="2000">
          <a:solidFill>
            <a:schemeClr val="tx1"/>
          </a:solidFill>
          <a:latin typeface="+mn-lt"/>
        </a:defRPr>
      </a:lvl6pPr>
      <a:lvl7pPr marL="2971800" indent="-228600" algn="l" rtl="0" fontAlgn="base">
        <a:spcBef>
          <a:spcPct val="20000"/>
        </a:spcBef>
        <a:spcAft>
          <a:spcPct val="0"/>
        </a:spcAft>
        <a:buChar char="»"/>
        <a:defRPr sz="2000">
          <a:solidFill>
            <a:schemeClr val="tx1"/>
          </a:solidFill>
          <a:latin typeface="+mn-lt"/>
        </a:defRPr>
      </a:lvl7pPr>
      <a:lvl8pPr marL="3429000" indent="-228600" algn="l" rtl="0" fontAlgn="base">
        <a:spcBef>
          <a:spcPct val="20000"/>
        </a:spcBef>
        <a:spcAft>
          <a:spcPct val="0"/>
        </a:spcAft>
        <a:buChar char="»"/>
        <a:defRPr sz="2000">
          <a:solidFill>
            <a:schemeClr val="tx1"/>
          </a:solidFill>
          <a:latin typeface="+mn-lt"/>
        </a:defRPr>
      </a:lvl8pPr>
      <a:lvl9pPr marL="3886200" indent="-228600" algn="l" rtl="0" fontAlgn="base">
        <a:spcBef>
          <a:spcPct val="20000"/>
        </a:spcBef>
        <a:spcAft>
          <a:spcPct val="0"/>
        </a:spcAft>
        <a:buChar char="»"/>
        <a:defRPr sz="2000">
          <a:solidFill>
            <a:schemeClr val="tx1"/>
          </a:solidFill>
          <a:latin typeface="+mn-lt"/>
        </a:defRPr>
      </a:lvl9pPr>
    </p:bodyStyle>
    <p:otherStyle>
      <a:defPPr>
        <a:defRPr lang="es-A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8" Type="http://schemas.openxmlformats.org/officeDocument/2006/relationships/image" Target="../media/image6.jpeg"/><Relationship Id="rId3" Type="http://schemas.openxmlformats.org/officeDocument/2006/relationships/audio" Target="../media/audio1.wav"/><Relationship Id="rId7" Type="http://schemas.openxmlformats.org/officeDocument/2006/relationships/image" Target="../media/image5.jpeg"/><Relationship Id="rId2" Type="http://schemas.openxmlformats.org/officeDocument/2006/relationships/notesSlide" Target="../notesSlides/notesSlide2.xml"/><Relationship Id="rId1" Type="http://schemas.openxmlformats.org/officeDocument/2006/relationships/slideLayout" Target="../slideLayouts/slideLayout7.xml"/><Relationship Id="rId6" Type="http://schemas.openxmlformats.org/officeDocument/2006/relationships/image" Target="../media/image4.jpeg"/><Relationship Id="rId5" Type="http://schemas.openxmlformats.org/officeDocument/2006/relationships/image" Target="../media/image3.jpeg"/><Relationship Id="rId4" Type="http://schemas.openxmlformats.org/officeDocument/2006/relationships/image" Target="../media/image2.jpeg"/></Relationships>
</file>

<file path=ppt/slides/_rels/slide3.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3.xml"/><Relationship Id="rId1" Type="http://schemas.openxmlformats.org/officeDocument/2006/relationships/slideLayout" Target="../slideLayouts/slideLayout7.xml"/><Relationship Id="rId4" Type="http://schemas.openxmlformats.org/officeDocument/2006/relationships/image" Target="../media/image7.gif"/></Relationships>
</file>

<file path=ppt/slides/_rels/slide4.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4.xml"/><Relationship Id="rId1" Type="http://schemas.openxmlformats.org/officeDocument/2006/relationships/slideLayout" Target="../slideLayouts/slideLayout7.xml"/><Relationship Id="rId6" Type="http://schemas.openxmlformats.org/officeDocument/2006/relationships/image" Target="../media/image11.png"/><Relationship Id="rId5" Type="http://schemas.openxmlformats.org/officeDocument/2006/relationships/image" Target="../media/image10.jpeg"/><Relationship Id="rId4" Type="http://schemas.openxmlformats.org/officeDocument/2006/relationships/image" Target="../media/image9.jpeg"/></Relationships>
</file>

<file path=ppt/slides/_rels/slide5.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5.xml"/><Relationship Id="rId1" Type="http://schemas.openxmlformats.org/officeDocument/2006/relationships/slideLayout" Target="../slideLayouts/slideLayout7.xml"/><Relationship Id="rId6" Type="http://schemas.openxmlformats.org/officeDocument/2006/relationships/image" Target="../media/image14.jpeg"/><Relationship Id="rId5" Type="http://schemas.openxmlformats.org/officeDocument/2006/relationships/image" Target="../media/image13.jpeg"/><Relationship Id="rId4" Type="http://schemas.openxmlformats.org/officeDocument/2006/relationships/image" Target="../media/image12.jpeg"/></Relationships>
</file>

<file path=ppt/slides/_rels/slide6.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6.xml"/><Relationship Id="rId1" Type="http://schemas.openxmlformats.org/officeDocument/2006/relationships/slideLayout" Target="../slideLayouts/slideLayout7.xml"/><Relationship Id="rId6" Type="http://schemas.openxmlformats.org/officeDocument/2006/relationships/image" Target="../media/image17.jpeg"/><Relationship Id="rId5" Type="http://schemas.openxmlformats.org/officeDocument/2006/relationships/image" Target="../media/image16.jpeg"/><Relationship Id="rId4" Type="http://schemas.openxmlformats.org/officeDocument/2006/relationships/image" Target="../media/image15.jpeg"/></Relationships>
</file>

<file path=ppt/slides/_rels/slide7.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7.xml"/><Relationship Id="rId1" Type="http://schemas.openxmlformats.org/officeDocument/2006/relationships/slideLayout" Target="../slideLayouts/slideLayout7.xml"/><Relationship Id="rId6" Type="http://schemas.openxmlformats.org/officeDocument/2006/relationships/image" Target="../media/image20.jpeg"/><Relationship Id="rId5" Type="http://schemas.openxmlformats.org/officeDocument/2006/relationships/image" Target="../media/image19.jpeg"/><Relationship Id="rId4" Type="http://schemas.openxmlformats.org/officeDocument/2006/relationships/image" Target="../media/image18.jpeg"/></Relationships>
</file>

<file path=ppt/slides/_rels/slide8.xml.rels><?xml version="1.0" encoding="UTF-8" standalone="yes"?>
<Relationships xmlns="http://schemas.openxmlformats.org/package/2006/relationships"><Relationship Id="rId8" Type="http://schemas.openxmlformats.org/officeDocument/2006/relationships/image" Target="../media/image25.jpeg"/><Relationship Id="rId3" Type="http://schemas.openxmlformats.org/officeDocument/2006/relationships/audio" Target="../media/audio2.wav"/><Relationship Id="rId7" Type="http://schemas.openxmlformats.org/officeDocument/2006/relationships/image" Target="../media/image24.jpeg"/><Relationship Id="rId2" Type="http://schemas.openxmlformats.org/officeDocument/2006/relationships/notesSlide" Target="../notesSlides/notesSlide8.xml"/><Relationship Id="rId1" Type="http://schemas.openxmlformats.org/officeDocument/2006/relationships/slideLayout" Target="../slideLayouts/slideLayout7.xml"/><Relationship Id="rId6" Type="http://schemas.openxmlformats.org/officeDocument/2006/relationships/image" Target="../media/image23.jpeg"/><Relationship Id="rId5" Type="http://schemas.openxmlformats.org/officeDocument/2006/relationships/image" Target="../media/image22.jpeg"/><Relationship Id="rId4" Type="http://schemas.openxmlformats.org/officeDocument/2006/relationships/image" Target="../media/image21.jpeg"/></Relationships>
</file>

<file path=ppt/slides/_rels/slide9.xml.rels><?xml version="1.0" encoding="UTF-8" standalone="yes"?>
<Relationships xmlns="http://schemas.openxmlformats.org/package/2006/relationships"><Relationship Id="rId3" Type="http://schemas.openxmlformats.org/officeDocument/2006/relationships/image" Target="../media/image25.jpeg"/><Relationship Id="rId2" Type="http://schemas.openxmlformats.org/officeDocument/2006/relationships/notesSlide" Target="../notesSlides/notesSlide9.xml"/><Relationship Id="rId1" Type="http://schemas.openxmlformats.org/officeDocument/2006/relationships/slideLayout" Target="../slideLayouts/slideLayout7.xml"/><Relationship Id="rId5" Type="http://schemas.openxmlformats.org/officeDocument/2006/relationships/image" Target="../media/image27.gif"/><Relationship Id="rId4" Type="http://schemas.openxmlformats.org/officeDocument/2006/relationships/image" Target="../media/image26.gif"/></Relationships>
</file>

<file path=ppt/slides/_rels/slide10.xml.rels><?xml version="1.0" encoding="UTF-8" standalone="yes"?>
<Relationships xmlns="http://schemas.openxmlformats.org/package/2006/relationships"><Relationship Id="rId3" Type="http://schemas.openxmlformats.org/officeDocument/2006/relationships/image" Target="../media/image28.jpeg"/><Relationship Id="rId2" Type="http://schemas.openxmlformats.org/officeDocument/2006/relationships/notesSlide" Target="../notesSlides/notesSlide10.xml"/><Relationship Id="rId1" Type="http://schemas.openxmlformats.org/officeDocument/2006/relationships/slideLayout" Target="../slideLayouts/slideLayout7.xml"/><Relationship Id="rId6" Type="http://schemas.openxmlformats.org/officeDocument/2006/relationships/image" Target="../media/image31.jpeg"/><Relationship Id="rId5" Type="http://schemas.openxmlformats.org/officeDocument/2006/relationships/image" Target="../media/image30.jpeg"/><Relationship Id="rId4" Type="http://schemas.openxmlformats.org/officeDocument/2006/relationships/image" Target="../media/image29.jpeg"/></Relationships>
</file>

<file path=ppt/slides/_rels/slide11.xml.rels><?xml version="1.0" encoding="UTF-8" standalone="yes"?>
<Relationships xmlns="http://schemas.openxmlformats.org/package/2006/relationships"><Relationship Id="rId3" Type="http://schemas.openxmlformats.org/officeDocument/2006/relationships/image" Target="../media/image28.jpeg"/><Relationship Id="rId2" Type="http://schemas.openxmlformats.org/officeDocument/2006/relationships/notesSlide" Target="../notesSlides/notesSlide11.xml"/><Relationship Id="rId1" Type="http://schemas.openxmlformats.org/officeDocument/2006/relationships/slideLayout" Target="../slideLayouts/slideLayout7.xml"/><Relationship Id="rId6" Type="http://schemas.openxmlformats.org/officeDocument/2006/relationships/image" Target="../media/image34.jpeg"/><Relationship Id="rId5" Type="http://schemas.openxmlformats.org/officeDocument/2006/relationships/image" Target="../media/image33.jpeg"/><Relationship Id="rId4" Type="http://schemas.openxmlformats.org/officeDocument/2006/relationships/image" Target="../media/image32.jpeg"/></Relationships>
</file>

<file path=ppt/slides/_rels/slide12.xml.rels><?xml version="1.0" encoding="UTF-8" standalone="yes"?>
<Relationships xmlns="http://schemas.openxmlformats.org/package/2006/relationships"><Relationship Id="rId3" Type="http://schemas.openxmlformats.org/officeDocument/2006/relationships/image" Target="../media/image28.jpeg"/><Relationship Id="rId2" Type="http://schemas.openxmlformats.org/officeDocument/2006/relationships/notesSlide" Target="../notesSlides/notesSlide12.xml"/><Relationship Id="rId1" Type="http://schemas.openxmlformats.org/officeDocument/2006/relationships/slideLayout" Target="../slideLayouts/slideLayout7.xml"/><Relationship Id="rId6" Type="http://schemas.openxmlformats.org/officeDocument/2006/relationships/image" Target="../media/image37.jpeg"/><Relationship Id="rId5" Type="http://schemas.openxmlformats.org/officeDocument/2006/relationships/image" Target="../media/image36.jpeg"/><Relationship Id="rId4" Type="http://schemas.openxmlformats.org/officeDocument/2006/relationships/image" Target="../media/image35.jpeg"/></Relationships>
</file>

<file path=ppt/slides/_rels/slide13.xml.rels><?xml version="1.0" encoding="UTF-8" standalone="yes"?>
<Relationships xmlns="http://schemas.openxmlformats.org/package/2006/relationships"><Relationship Id="rId3" Type="http://schemas.openxmlformats.org/officeDocument/2006/relationships/image" Target="../media/image28.jpeg"/><Relationship Id="rId2" Type="http://schemas.openxmlformats.org/officeDocument/2006/relationships/notesSlide" Target="../notesSlides/notesSlide13.xml"/><Relationship Id="rId1" Type="http://schemas.openxmlformats.org/officeDocument/2006/relationships/slideLayout" Target="../slideLayouts/slideLayout7.xml"/><Relationship Id="rId6" Type="http://schemas.openxmlformats.org/officeDocument/2006/relationships/image" Target="../media/image40.jpeg"/><Relationship Id="rId5" Type="http://schemas.openxmlformats.org/officeDocument/2006/relationships/image" Target="../media/image39.jpeg"/><Relationship Id="rId4" Type="http://schemas.openxmlformats.org/officeDocument/2006/relationships/image" Target="../media/image38.jpeg"/></Relationships>
</file>

<file path=ppt/slides/_rels/slide14.xml.rels><?xml version="1.0" encoding="UTF-8" standalone="yes"?>
<Relationships xmlns="http://schemas.openxmlformats.org/package/2006/relationships"><Relationship Id="rId3" Type="http://schemas.openxmlformats.org/officeDocument/2006/relationships/image" Target="../media/image28.jpeg"/><Relationship Id="rId2" Type="http://schemas.openxmlformats.org/officeDocument/2006/relationships/notesSlide" Target="../notesSlides/notesSlide14.xml"/><Relationship Id="rId1" Type="http://schemas.openxmlformats.org/officeDocument/2006/relationships/slideLayout" Target="../slideLayouts/slideLayout7.xml"/><Relationship Id="rId6" Type="http://schemas.openxmlformats.org/officeDocument/2006/relationships/image" Target="../media/image43.jpeg"/><Relationship Id="rId5" Type="http://schemas.openxmlformats.org/officeDocument/2006/relationships/image" Target="../media/image42.jpeg"/><Relationship Id="rId4" Type="http://schemas.openxmlformats.org/officeDocument/2006/relationships/image" Target="../media/image41.jpeg"/></Relationships>
</file>

<file path=ppt/slides/_rels/slide15.xml.rels><?xml version="1.0" encoding="UTF-8" standalone="yes"?>
<Relationships xmlns="http://schemas.openxmlformats.org/package/2006/relationships"><Relationship Id="rId8" Type="http://schemas.openxmlformats.org/officeDocument/2006/relationships/image" Target="../media/image48.jpeg"/><Relationship Id="rId3" Type="http://schemas.openxmlformats.org/officeDocument/2006/relationships/image" Target="../media/image28.jpeg"/><Relationship Id="rId7" Type="http://schemas.openxmlformats.org/officeDocument/2006/relationships/image" Target="../media/image47.jpeg"/><Relationship Id="rId2" Type="http://schemas.openxmlformats.org/officeDocument/2006/relationships/notesSlide" Target="../notesSlides/notesSlide15.xml"/><Relationship Id="rId1" Type="http://schemas.openxmlformats.org/officeDocument/2006/relationships/slideLayout" Target="../slideLayouts/slideLayout7.xml"/><Relationship Id="rId6" Type="http://schemas.openxmlformats.org/officeDocument/2006/relationships/image" Target="../media/image46.jpeg"/><Relationship Id="rId5" Type="http://schemas.openxmlformats.org/officeDocument/2006/relationships/image" Target="../media/image45.jpeg"/><Relationship Id="rId4" Type="http://schemas.openxmlformats.org/officeDocument/2006/relationships/image" Target="../media/image44.jpeg"/></Relationships>
</file>

<file path=ppt/slides/_rels/slide16.xml.rels><?xml version="1.0" encoding="UTF-8" standalone="yes"?>
<Relationships xmlns="http://schemas.openxmlformats.org/package/2006/relationships"><Relationship Id="rId8" Type="http://schemas.openxmlformats.org/officeDocument/2006/relationships/image" Target="../media/image53.jpeg"/><Relationship Id="rId3" Type="http://schemas.openxmlformats.org/officeDocument/2006/relationships/audio" Target="../media/audio3.wav"/><Relationship Id="rId7" Type="http://schemas.openxmlformats.org/officeDocument/2006/relationships/image" Target="../media/image52.jpeg"/><Relationship Id="rId2" Type="http://schemas.openxmlformats.org/officeDocument/2006/relationships/notesSlide" Target="../notesSlides/notesSlide16.xml"/><Relationship Id="rId1" Type="http://schemas.openxmlformats.org/officeDocument/2006/relationships/slideLayout" Target="../slideLayouts/slideLayout7.xml"/><Relationship Id="rId6" Type="http://schemas.openxmlformats.org/officeDocument/2006/relationships/image" Target="../media/image51.jpeg"/><Relationship Id="rId5" Type="http://schemas.openxmlformats.org/officeDocument/2006/relationships/image" Target="../media/image50.jpeg"/><Relationship Id="rId4" Type="http://schemas.openxmlformats.org/officeDocument/2006/relationships/image" Target="../media/image49.jpeg"/></Relationships>
</file>

<file path=ppt/slides/_rels/slide17.xml.rels><?xml version="1.0" encoding="UTF-8" standalone="yes"?>
<Relationships xmlns="http://schemas.openxmlformats.org/package/2006/relationships"><Relationship Id="rId3" Type="http://schemas.openxmlformats.org/officeDocument/2006/relationships/image" Target="../media/image53.jpeg"/><Relationship Id="rId2" Type="http://schemas.openxmlformats.org/officeDocument/2006/relationships/notesSlide" Target="../notesSlides/notesSlide17.xml"/><Relationship Id="rId1" Type="http://schemas.openxmlformats.org/officeDocument/2006/relationships/slideLayout" Target="../slideLayouts/slideLayout7.xml"/><Relationship Id="rId4" Type="http://schemas.openxmlformats.org/officeDocument/2006/relationships/image" Target="../media/image54.gif"/></Relationships>
</file>

<file path=ppt/slides/_rels/slide18.xml.rels><?xml version="1.0" encoding="UTF-8" standalone="yes"?>
<Relationships xmlns="http://schemas.openxmlformats.org/package/2006/relationships"><Relationship Id="rId3" Type="http://schemas.openxmlformats.org/officeDocument/2006/relationships/image" Target="../media/image55.jpeg"/><Relationship Id="rId2" Type="http://schemas.openxmlformats.org/officeDocument/2006/relationships/notesSlide" Target="../notesSlides/notesSlide18.xml"/><Relationship Id="rId1" Type="http://schemas.openxmlformats.org/officeDocument/2006/relationships/slideLayout" Target="../slideLayouts/slideLayout7.xml"/><Relationship Id="rId6" Type="http://schemas.openxmlformats.org/officeDocument/2006/relationships/image" Target="../media/image58.jpeg"/><Relationship Id="rId5" Type="http://schemas.openxmlformats.org/officeDocument/2006/relationships/image" Target="../media/image57.jpeg"/><Relationship Id="rId4" Type="http://schemas.openxmlformats.org/officeDocument/2006/relationships/image" Target="../media/image56.jpeg"/></Relationships>
</file>

<file path=ppt/slides/_rels/slide19.xml.rels><?xml version="1.0" encoding="UTF-8" standalone="yes"?>
<Relationships xmlns="http://schemas.openxmlformats.org/package/2006/relationships"><Relationship Id="rId3" Type="http://schemas.openxmlformats.org/officeDocument/2006/relationships/image" Target="../media/image55.jpeg"/><Relationship Id="rId2" Type="http://schemas.openxmlformats.org/officeDocument/2006/relationships/notesSlide" Target="../notesSlides/notesSlide19.xml"/><Relationship Id="rId1" Type="http://schemas.openxmlformats.org/officeDocument/2006/relationships/slideLayout" Target="../slideLayouts/slideLayout7.xml"/><Relationship Id="rId6" Type="http://schemas.openxmlformats.org/officeDocument/2006/relationships/image" Target="../media/image61.jpeg"/><Relationship Id="rId5" Type="http://schemas.openxmlformats.org/officeDocument/2006/relationships/image" Target="../media/image60.jpeg"/><Relationship Id="rId4" Type="http://schemas.openxmlformats.org/officeDocument/2006/relationships/image" Target="../media/image59.jpeg"/></Relationships>
</file>

<file path=ppt/slides/_rels/slide20.xml.rels><?xml version="1.0" encoding="UTF-8" standalone="yes"?>
<Relationships xmlns="http://schemas.openxmlformats.org/package/2006/relationships"><Relationship Id="rId3" Type="http://schemas.openxmlformats.org/officeDocument/2006/relationships/image" Target="../media/image55.jpeg"/><Relationship Id="rId2" Type="http://schemas.openxmlformats.org/officeDocument/2006/relationships/notesSlide" Target="../notesSlides/notesSlide20.xml"/><Relationship Id="rId1" Type="http://schemas.openxmlformats.org/officeDocument/2006/relationships/slideLayout" Target="../slideLayouts/slideLayout7.xml"/><Relationship Id="rId6" Type="http://schemas.openxmlformats.org/officeDocument/2006/relationships/image" Target="../media/image64.jpeg"/><Relationship Id="rId5" Type="http://schemas.openxmlformats.org/officeDocument/2006/relationships/image" Target="../media/image63.jpeg"/><Relationship Id="rId4" Type="http://schemas.openxmlformats.org/officeDocument/2006/relationships/image" Target="../media/image62.jpeg"/></Relationships>
</file>

<file path=ppt/slides/_rels/slide21.xml.rels><?xml version="1.0" encoding="UTF-8" standalone="yes"?>
<Relationships xmlns="http://schemas.openxmlformats.org/package/2006/relationships"><Relationship Id="rId3" Type="http://schemas.openxmlformats.org/officeDocument/2006/relationships/image" Target="../media/image55.jpeg"/><Relationship Id="rId2" Type="http://schemas.openxmlformats.org/officeDocument/2006/relationships/notesSlide" Target="../notesSlides/notesSlide21.xml"/><Relationship Id="rId1" Type="http://schemas.openxmlformats.org/officeDocument/2006/relationships/slideLayout" Target="../slideLayouts/slideLayout7.xml"/><Relationship Id="rId6" Type="http://schemas.openxmlformats.org/officeDocument/2006/relationships/image" Target="../media/image67.jpeg"/><Relationship Id="rId5" Type="http://schemas.openxmlformats.org/officeDocument/2006/relationships/image" Target="../media/image66.jpeg"/><Relationship Id="rId4" Type="http://schemas.openxmlformats.org/officeDocument/2006/relationships/image" Target="../media/image65.jpeg"/></Relationships>
</file>

<file path=ppt/slides/_rels/slide22.xml.rels><?xml version="1.0" encoding="UTF-8" standalone="yes"?>
<Relationships xmlns="http://schemas.openxmlformats.org/package/2006/relationships"><Relationship Id="rId3" Type="http://schemas.openxmlformats.org/officeDocument/2006/relationships/image" Target="../media/image55.jpeg"/><Relationship Id="rId2" Type="http://schemas.openxmlformats.org/officeDocument/2006/relationships/notesSlide" Target="../notesSlides/notesSlide22.xml"/><Relationship Id="rId1" Type="http://schemas.openxmlformats.org/officeDocument/2006/relationships/slideLayout" Target="../slideLayouts/slideLayout7.xml"/><Relationship Id="rId6" Type="http://schemas.openxmlformats.org/officeDocument/2006/relationships/image" Target="../media/image70.jpeg"/><Relationship Id="rId5" Type="http://schemas.openxmlformats.org/officeDocument/2006/relationships/image" Target="../media/image69.jpeg"/><Relationship Id="rId4" Type="http://schemas.openxmlformats.org/officeDocument/2006/relationships/image" Target="../media/image68.jpeg"/></Relationships>
</file>

<file path=ppt/slides/_rels/slide23.xml.rels><?xml version="1.0" encoding="UTF-8" standalone="yes"?>
<Relationships xmlns="http://schemas.openxmlformats.org/package/2006/relationships"><Relationship Id="rId8" Type="http://schemas.openxmlformats.org/officeDocument/2006/relationships/image" Target="../media/image75.jpeg"/><Relationship Id="rId3" Type="http://schemas.openxmlformats.org/officeDocument/2006/relationships/audio" Target="../media/audio4.wav"/><Relationship Id="rId7" Type="http://schemas.openxmlformats.org/officeDocument/2006/relationships/image" Target="../media/image74.jpeg"/><Relationship Id="rId2" Type="http://schemas.openxmlformats.org/officeDocument/2006/relationships/notesSlide" Target="../notesSlides/notesSlide23.xml"/><Relationship Id="rId1" Type="http://schemas.openxmlformats.org/officeDocument/2006/relationships/slideLayout" Target="../slideLayouts/slideLayout7.xml"/><Relationship Id="rId6" Type="http://schemas.openxmlformats.org/officeDocument/2006/relationships/image" Target="../media/image73.jpeg"/><Relationship Id="rId5" Type="http://schemas.openxmlformats.org/officeDocument/2006/relationships/image" Target="../media/image72.jpeg"/><Relationship Id="rId4" Type="http://schemas.openxmlformats.org/officeDocument/2006/relationships/image" Target="../media/image71.jpeg"/></Relationships>
</file>

<file path=ppt/slides/_rels/slide24.xml.rels><?xml version="1.0" encoding="UTF-8" standalone="yes"?>
<Relationships xmlns="http://schemas.openxmlformats.org/package/2006/relationships"><Relationship Id="rId3" Type="http://schemas.openxmlformats.org/officeDocument/2006/relationships/image" Target="../media/image75.jpeg"/><Relationship Id="rId2" Type="http://schemas.openxmlformats.org/officeDocument/2006/relationships/notesSlide" Target="../notesSlides/notesSlide24.xml"/><Relationship Id="rId1" Type="http://schemas.openxmlformats.org/officeDocument/2006/relationships/slideLayout" Target="../slideLayouts/slideLayout7.xml"/><Relationship Id="rId5" Type="http://schemas.openxmlformats.org/officeDocument/2006/relationships/image" Target="../media/image54.gif"/><Relationship Id="rId4" Type="http://schemas.openxmlformats.org/officeDocument/2006/relationships/image" Target="../media/image76.gif"/></Relationships>
</file>

<file path=ppt/slides/_rels/slide25.xml.rels><?xml version="1.0" encoding="UTF-8" standalone="yes"?>
<Relationships xmlns="http://schemas.openxmlformats.org/package/2006/relationships"><Relationship Id="rId3" Type="http://schemas.openxmlformats.org/officeDocument/2006/relationships/image" Target="../media/image77.jpeg"/><Relationship Id="rId2" Type="http://schemas.openxmlformats.org/officeDocument/2006/relationships/notesSlide" Target="../notesSlides/notesSlide25.xml"/><Relationship Id="rId1" Type="http://schemas.openxmlformats.org/officeDocument/2006/relationships/slideLayout" Target="../slideLayouts/slideLayout7.xml"/><Relationship Id="rId5" Type="http://schemas.openxmlformats.org/officeDocument/2006/relationships/image" Target="../media/image79.jpeg"/><Relationship Id="rId4" Type="http://schemas.openxmlformats.org/officeDocument/2006/relationships/image" Target="../media/image78.jpeg"/></Relationships>
</file>

<file path=ppt/slides/_rels/slide26.xml.rels><?xml version="1.0" encoding="UTF-8" standalone="yes"?>
<Relationships xmlns="http://schemas.openxmlformats.org/package/2006/relationships"><Relationship Id="rId3" Type="http://schemas.openxmlformats.org/officeDocument/2006/relationships/image" Target="../media/image80.jpeg"/><Relationship Id="rId2" Type="http://schemas.openxmlformats.org/officeDocument/2006/relationships/notesSlide" Target="../notesSlides/notesSlide26.xml"/><Relationship Id="rId1" Type="http://schemas.openxmlformats.org/officeDocument/2006/relationships/slideLayout" Target="../slideLayouts/slideLayout7.xml"/><Relationship Id="rId5" Type="http://schemas.openxmlformats.org/officeDocument/2006/relationships/image" Target="../media/image82.jpeg"/><Relationship Id="rId4" Type="http://schemas.openxmlformats.org/officeDocument/2006/relationships/image" Target="../media/image81.jpeg"/></Relationships>
</file>

<file path=ppt/slides/_rels/slide27.xml.rels><?xml version="1.0" encoding="UTF-8" standalone="yes"?>
<Relationships xmlns="http://schemas.openxmlformats.org/package/2006/relationships"><Relationship Id="rId3" Type="http://schemas.openxmlformats.org/officeDocument/2006/relationships/image" Target="../media/image83.jpeg"/><Relationship Id="rId2" Type="http://schemas.openxmlformats.org/officeDocument/2006/relationships/notesSlide" Target="../notesSlides/notesSlide27.xml"/><Relationship Id="rId1" Type="http://schemas.openxmlformats.org/officeDocument/2006/relationships/slideLayout" Target="../slideLayouts/slideLayout7.xml"/><Relationship Id="rId5" Type="http://schemas.openxmlformats.org/officeDocument/2006/relationships/image" Target="../media/image85.jpeg"/><Relationship Id="rId4" Type="http://schemas.openxmlformats.org/officeDocument/2006/relationships/image" Target="../media/image84.jpeg"/></Relationships>
</file>

<file path=ppt/slides/_rels/slide28.xml.rels><?xml version="1.0" encoding="UTF-8" standalone="yes"?>
<Relationships xmlns="http://schemas.openxmlformats.org/package/2006/relationships"><Relationship Id="rId3" Type="http://schemas.openxmlformats.org/officeDocument/2006/relationships/image" Target="../media/image86.jpeg"/><Relationship Id="rId2" Type="http://schemas.openxmlformats.org/officeDocument/2006/relationships/notesSlide" Target="../notesSlides/notesSlide28.xml"/><Relationship Id="rId1" Type="http://schemas.openxmlformats.org/officeDocument/2006/relationships/slideLayout" Target="../slideLayouts/slideLayout7.xml"/><Relationship Id="rId5" Type="http://schemas.openxmlformats.org/officeDocument/2006/relationships/image" Target="../media/image88.jpeg"/><Relationship Id="rId4" Type="http://schemas.openxmlformats.org/officeDocument/2006/relationships/image" Target="../media/image87.jpeg"/></Relationships>
</file>

<file path=ppt/slides/_rels/slide29.xml.rels><?xml version="1.0" encoding="UTF-8" standalone="yes"?>
<Relationships xmlns="http://schemas.openxmlformats.org/package/2006/relationships"><Relationship Id="rId3" Type="http://schemas.openxmlformats.org/officeDocument/2006/relationships/image" Target="../media/image89.jpeg"/><Relationship Id="rId2" Type="http://schemas.openxmlformats.org/officeDocument/2006/relationships/notesSlide" Target="../notesSlides/notesSlide29.xml"/><Relationship Id="rId1" Type="http://schemas.openxmlformats.org/officeDocument/2006/relationships/slideLayout" Target="../slideLayouts/slideLayout7.xml"/><Relationship Id="rId5" Type="http://schemas.openxmlformats.org/officeDocument/2006/relationships/image" Target="../media/image91.jpeg"/><Relationship Id="rId4" Type="http://schemas.openxmlformats.org/officeDocument/2006/relationships/image" Target="../media/image90.jpeg"/></Relationships>
</file>

<file path=ppt/slides/_rels/slide30.xml.rels><?xml version="1.0" encoding="UTF-8" standalone="yes"?>
<Relationships xmlns="http://schemas.openxmlformats.org/package/2006/relationships"><Relationship Id="rId8" Type="http://schemas.openxmlformats.org/officeDocument/2006/relationships/image" Target="../media/image96.jpeg"/><Relationship Id="rId3" Type="http://schemas.openxmlformats.org/officeDocument/2006/relationships/audio" Target="../media/audio5.wav"/><Relationship Id="rId7" Type="http://schemas.openxmlformats.org/officeDocument/2006/relationships/image" Target="../media/image95.jpeg"/><Relationship Id="rId2" Type="http://schemas.openxmlformats.org/officeDocument/2006/relationships/notesSlide" Target="../notesSlides/notesSlide30.xml"/><Relationship Id="rId1" Type="http://schemas.openxmlformats.org/officeDocument/2006/relationships/slideLayout" Target="../slideLayouts/slideLayout7.xml"/><Relationship Id="rId6" Type="http://schemas.openxmlformats.org/officeDocument/2006/relationships/image" Target="../media/image94.jpeg"/><Relationship Id="rId5" Type="http://schemas.openxmlformats.org/officeDocument/2006/relationships/image" Target="../media/image93.jpeg"/><Relationship Id="rId4" Type="http://schemas.openxmlformats.org/officeDocument/2006/relationships/image" Target="../media/image92.jpeg"/></Relationships>
</file>

<file path=ppt/slides/_rels/slide31.xml.rels><?xml version="1.0" encoding="UTF-8" standalone="yes"?>
<Relationships xmlns="http://schemas.openxmlformats.org/package/2006/relationships"><Relationship Id="rId3" Type="http://schemas.openxmlformats.org/officeDocument/2006/relationships/image" Target="../media/image96.jpeg"/><Relationship Id="rId2" Type="http://schemas.openxmlformats.org/officeDocument/2006/relationships/notesSlide" Target="../notesSlides/notesSlide31.xml"/><Relationship Id="rId1" Type="http://schemas.openxmlformats.org/officeDocument/2006/relationships/slideLayout" Target="../slideLayouts/slideLayout7.xml"/><Relationship Id="rId4" Type="http://schemas.openxmlformats.org/officeDocument/2006/relationships/image" Target="../media/image97.gif"/></Relationships>
</file>

<file path=ppt/slides/_rels/slide32.xml.rels><?xml version="1.0" encoding="UTF-8" standalone="yes"?>
<Relationships xmlns="http://schemas.openxmlformats.org/package/2006/relationships"><Relationship Id="rId3" Type="http://schemas.openxmlformats.org/officeDocument/2006/relationships/image" Target="../media/image98.jpeg"/><Relationship Id="rId2" Type="http://schemas.openxmlformats.org/officeDocument/2006/relationships/notesSlide" Target="../notesSlides/notesSlide32.xml"/><Relationship Id="rId1" Type="http://schemas.openxmlformats.org/officeDocument/2006/relationships/slideLayout" Target="../slideLayouts/slideLayout7.xml"/><Relationship Id="rId6" Type="http://schemas.openxmlformats.org/officeDocument/2006/relationships/image" Target="../media/image101.jpeg"/><Relationship Id="rId5" Type="http://schemas.openxmlformats.org/officeDocument/2006/relationships/image" Target="../media/image100.jpeg"/><Relationship Id="rId4" Type="http://schemas.openxmlformats.org/officeDocument/2006/relationships/image" Target="../media/image99.png"/></Relationships>
</file>

<file path=ppt/slides/_rels/slide33.xml.rels><?xml version="1.0" encoding="UTF-8" standalone="yes"?>
<Relationships xmlns="http://schemas.openxmlformats.org/package/2006/relationships"><Relationship Id="rId3" Type="http://schemas.openxmlformats.org/officeDocument/2006/relationships/image" Target="../media/image98.jpeg"/><Relationship Id="rId2" Type="http://schemas.openxmlformats.org/officeDocument/2006/relationships/notesSlide" Target="../notesSlides/notesSlide33.xml"/><Relationship Id="rId1" Type="http://schemas.openxmlformats.org/officeDocument/2006/relationships/slideLayout" Target="../slideLayouts/slideLayout7.xml"/><Relationship Id="rId6" Type="http://schemas.openxmlformats.org/officeDocument/2006/relationships/image" Target="../media/image104.jpeg"/><Relationship Id="rId5" Type="http://schemas.openxmlformats.org/officeDocument/2006/relationships/image" Target="../media/image103.jpeg"/><Relationship Id="rId4" Type="http://schemas.openxmlformats.org/officeDocument/2006/relationships/image" Target="../media/image102.jpeg"/></Relationships>
</file>

<file path=ppt/slides/_rels/slide34.xml.rels><?xml version="1.0" encoding="UTF-8" standalone="yes"?>
<Relationships xmlns="http://schemas.openxmlformats.org/package/2006/relationships"><Relationship Id="rId3" Type="http://schemas.openxmlformats.org/officeDocument/2006/relationships/image" Target="../media/image98.jpeg"/><Relationship Id="rId2" Type="http://schemas.openxmlformats.org/officeDocument/2006/relationships/notesSlide" Target="../notesSlides/notesSlide34.xml"/><Relationship Id="rId1" Type="http://schemas.openxmlformats.org/officeDocument/2006/relationships/slideLayout" Target="../slideLayouts/slideLayout7.xml"/><Relationship Id="rId6" Type="http://schemas.openxmlformats.org/officeDocument/2006/relationships/image" Target="../media/image107.jpeg"/><Relationship Id="rId5" Type="http://schemas.openxmlformats.org/officeDocument/2006/relationships/image" Target="../media/image106.jpeg"/><Relationship Id="rId4" Type="http://schemas.openxmlformats.org/officeDocument/2006/relationships/image" Target="../media/image105.jpeg"/></Relationships>
</file>

<file path=ppt/slides/_rels/slide35.xml.rels><?xml version="1.0" encoding="UTF-8" standalone="yes"?>
<Relationships xmlns="http://schemas.openxmlformats.org/package/2006/relationships"><Relationship Id="rId3" Type="http://schemas.openxmlformats.org/officeDocument/2006/relationships/image" Target="../media/image98.jpeg"/><Relationship Id="rId2" Type="http://schemas.openxmlformats.org/officeDocument/2006/relationships/notesSlide" Target="../notesSlides/notesSlide35.xml"/><Relationship Id="rId1" Type="http://schemas.openxmlformats.org/officeDocument/2006/relationships/slideLayout" Target="../slideLayouts/slideLayout7.xml"/><Relationship Id="rId6" Type="http://schemas.openxmlformats.org/officeDocument/2006/relationships/image" Target="../media/image110.jpeg"/><Relationship Id="rId5" Type="http://schemas.openxmlformats.org/officeDocument/2006/relationships/image" Target="../media/image109.jpeg"/><Relationship Id="rId4" Type="http://schemas.openxmlformats.org/officeDocument/2006/relationships/image" Target="../media/image108.jpeg"/></Relationships>
</file>

<file path=ppt/slides/_rels/slide36.xml.rels><?xml version="1.0" encoding="UTF-8" standalone="yes"?>
<Relationships xmlns="http://schemas.openxmlformats.org/package/2006/relationships"><Relationship Id="rId3" Type="http://schemas.openxmlformats.org/officeDocument/2006/relationships/image" Target="../media/image98.jpeg"/><Relationship Id="rId2" Type="http://schemas.openxmlformats.org/officeDocument/2006/relationships/notesSlide" Target="../notesSlides/notesSlide36.xml"/><Relationship Id="rId1" Type="http://schemas.openxmlformats.org/officeDocument/2006/relationships/slideLayout" Target="../slideLayouts/slideLayout7.xml"/><Relationship Id="rId6" Type="http://schemas.openxmlformats.org/officeDocument/2006/relationships/image" Target="../media/image113.jpeg"/><Relationship Id="rId5" Type="http://schemas.openxmlformats.org/officeDocument/2006/relationships/image" Target="../media/image112.jpeg"/><Relationship Id="rId4" Type="http://schemas.openxmlformats.org/officeDocument/2006/relationships/image" Target="../media/image111.jpeg"/></Relationships>
</file>

<file path=ppt/slides/_rels/slide37.xml.rels><?xml version="1.0" encoding="UTF-8" standalone="yes"?>
<Relationships xmlns="http://schemas.openxmlformats.org/package/2006/relationships"><Relationship Id="rId8" Type="http://schemas.openxmlformats.org/officeDocument/2006/relationships/image" Target="../media/image118.jpeg"/><Relationship Id="rId3" Type="http://schemas.openxmlformats.org/officeDocument/2006/relationships/audio" Target="../media/audio6.wav"/><Relationship Id="rId7" Type="http://schemas.openxmlformats.org/officeDocument/2006/relationships/image" Target="../media/image117.jpeg"/><Relationship Id="rId2" Type="http://schemas.openxmlformats.org/officeDocument/2006/relationships/notesSlide" Target="../notesSlides/notesSlide37.xml"/><Relationship Id="rId1" Type="http://schemas.openxmlformats.org/officeDocument/2006/relationships/slideLayout" Target="../slideLayouts/slideLayout7.xml"/><Relationship Id="rId6" Type="http://schemas.openxmlformats.org/officeDocument/2006/relationships/image" Target="../media/image116.jpeg"/><Relationship Id="rId5" Type="http://schemas.openxmlformats.org/officeDocument/2006/relationships/image" Target="../media/image115.jpeg"/><Relationship Id="rId4" Type="http://schemas.openxmlformats.org/officeDocument/2006/relationships/image" Target="../media/image114.jpeg"/></Relationships>
</file>

<file path=ppt/slides/_rels/slide38.xml.rels><?xml version="1.0" encoding="UTF-8" standalone="yes"?>
<Relationships xmlns="http://schemas.openxmlformats.org/package/2006/relationships"><Relationship Id="rId3" Type="http://schemas.openxmlformats.org/officeDocument/2006/relationships/image" Target="../media/image119.gif"/><Relationship Id="rId2" Type="http://schemas.openxmlformats.org/officeDocument/2006/relationships/notesSlide" Target="../notesSlides/notesSlide38.xml"/><Relationship Id="rId1" Type="http://schemas.openxmlformats.org/officeDocument/2006/relationships/slideLayout" Target="../slideLayouts/slideLayout7.xml"/><Relationship Id="rId4" Type="http://schemas.openxmlformats.org/officeDocument/2006/relationships/image" Target="../media/image118.jpeg"/></Relationships>
</file>

<file path=ppt/slides/_rels/slide39.xml.rels><?xml version="1.0" encoding="UTF-8" standalone="yes"?>
<Relationships xmlns="http://schemas.openxmlformats.org/package/2006/relationships"><Relationship Id="rId3" Type="http://schemas.openxmlformats.org/officeDocument/2006/relationships/image" Target="../media/image120.jpeg"/><Relationship Id="rId2" Type="http://schemas.openxmlformats.org/officeDocument/2006/relationships/notesSlide" Target="../notesSlides/notesSlide39.xml"/><Relationship Id="rId1" Type="http://schemas.openxmlformats.org/officeDocument/2006/relationships/slideLayout" Target="../slideLayouts/slideLayout7.xml"/><Relationship Id="rId6" Type="http://schemas.openxmlformats.org/officeDocument/2006/relationships/image" Target="../media/image123.jpeg"/><Relationship Id="rId5" Type="http://schemas.openxmlformats.org/officeDocument/2006/relationships/image" Target="../media/image122.jpeg"/><Relationship Id="rId4" Type="http://schemas.openxmlformats.org/officeDocument/2006/relationships/image" Target="../media/image121.jpeg"/></Relationships>
</file>

<file path=ppt/slides/_rels/slide40.xml.rels><?xml version="1.0" encoding="UTF-8" standalone="yes"?>
<Relationships xmlns="http://schemas.openxmlformats.org/package/2006/relationships"><Relationship Id="rId3" Type="http://schemas.openxmlformats.org/officeDocument/2006/relationships/image" Target="../media/image120.jpeg"/><Relationship Id="rId2" Type="http://schemas.openxmlformats.org/officeDocument/2006/relationships/notesSlide" Target="../notesSlides/notesSlide40.xml"/><Relationship Id="rId1" Type="http://schemas.openxmlformats.org/officeDocument/2006/relationships/slideLayout" Target="../slideLayouts/slideLayout7.xml"/><Relationship Id="rId6" Type="http://schemas.openxmlformats.org/officeDocument/2006/relationships/image" Target="../media/image126.jpeg"/><Relationship Id="rId5" Type="http://schemas.openxmlformats.org/officeDocument/2006/relationships/image" Target="../media/image125.jpeg"/><Relationship Id="rId4" Type="http://schemas.openxmlformats.org/officeDocument/2006/relationships/image" Target="../media/image124.jpeg"/></Relationships>
</file>

<file path=ppt/slides/_rels/slide41.xml.rels><?xml version="1.0" encoding="UTF-8" standalone="yes"?>
<Relationships xmlns="http://schemas.openxmlformats.org/package/2006/relationships"><Relationship Id="rId3" Type="http://schemas.openxmlformats.org/officeDocument/2006/relationships/image" Target="../media/image120.jpeg"/><Relationship Id="rId2" Type="http://schemas.openxmlformats.org/officeDocument/2006/relationships/notesSlide" Target="../notesSlides/notesSlide41.xml"/><Relationship Id="rId1" Type="http://schemas.openxmlformats.org/officeDocument/2006/relationships/slideLayout" Target="../slideLayouts/slideLayout7.xml"/><Relationship Id="rId6" Type="http://schemas.openxmlformats.org/officeDocument/2006/relationships/image" Target="../media/image129.jpeg"/><Relationship Id="rId5" Type="http://schemas.openxmlformats.org/officeDocument/2006/relationships/image" Target="../media/image128.jpeg"/><Relationship Id="rId4" Type="http://schemas.openxmlformats.org/officeDocument/2006/relationships/image" Target="../media/image127.jpeg"/></Relationships>
</file>

<file path=ppt/slides/_rels/slide42.xml.rels><?xml version="1.0" encoding="UTF-8" standalone="yes"?>
<Relationships xmlns="http://schemas.openxmlformats.org/package/2006/relationships"><Relationship Id="rId3" Type="http://schemas.openxmlformats.org/officeDocument/2006/relationships/image" Target="../media/image130.jpeg"/><Relationship Id="rId2" Type="http://schemas.openxmlformats.org/officeDocument/2006/relationships/notesSlide" Target="../notesSlides/notesSlide42.xml"/><Relationship Id="rId1" Type="http://schemas.openxmlformats.org/officeDocument/2006/relationships/slideLayout" Target="../slideLayouts/slideLayout7.xml"/></Relationships>
</file>

<file path=ppt/slides/_rels/slide43.xml.rels><?xml version="1.0" encoding="UTF-8" standalone="yes"?>
<Relationships xmlns="http://schemas.openxmlformats.org/package/2006/relationships"><Relationship Id="rId3" Type="http://schemas.openxmlformats.org/officeDocument/2006/relationships/image" Target="../media/image131.gif"/><Relationship Id="rId2" Type="http://schemas.openxmlformats.org/officeDocument/2006/relationships/notesSlide" Target="../notesSlides/notesSlide43.xml"/><Relationship Id="rId1" Type="http://schemas.openxmlformats.org/officeDocument/2006/relationships/slideLayout" Target="../slideLayouts/slideLayout7.xml"/><Relationship Id="rId4" Type="http://schemas.openxmlformats.org/officeDocument/2006/relationships/image" Target="../media/image130.jpeg"/></Relationships>
</file>

<file path=ppt/slides/_rels/slide44.xml.rels><?xml version="1.0" encoding="UTF-8" standalone="yes"?>
<Relationships xmlns="http://schemas.openxmlformats.org/package/2006/relationships"><Relationship Id="rId3" Type="http://schemas.openxmlformats.org/officeDocument/2006/relationships/image" Target="../media/image132.jpeg"/><Relationship Id="rId2" Type="http://schemas.openxmlformats.org/officeDocument/2006/relationships/notesSlide" Target="../notesSlides/notesSlide44.xml"/><Relationship Id="rId1" Type="http://schemas.openxmlformats.org/officeDocument/2006/relationships/slideLayout" Target="../slideLayouts/slideLayout7.xml"/><Relationship Id="rId6" Type="http://schemas.openxmlformats.org/officeDocument/2006/relationships/image" Target="../media/image135.jpeg"/><Relationship Id="rId5" Type="http://schemas.openxmlformats.org/officeDocument/2006/relationships/image" Target="../media/image134.jpeg"/><Relationship Id="rId4" Type="http://schemas.openxmlformats.org/officeDocument/2006/relationships/image" Target="../media/image133.jpeg"/></Relationships>
</file>

<file path=ppt/slides/_rels/slide45.xml.rels><?xml version="1.0" encoding="UTF-8" standalone="yes"?>
<Relationships xmlns="http://schemas.openxmlformats.org/package/2006/relationships"><Relationship Id="rId3" Type="http://schemas.openxmlformats.org/officeDocument/2006/relationships/image" Target="../media/image132.jpeg"/><Relationship Id="rId2" Type="http://schemas.openxmlformats.org/officeDocument/2006/relationships/notesSlide" Target="../notesSlides/notesSlide45.xml"/><Relationship Id="rId1" Type="http://schemas.openxmlformats.org/officeDocument/2006/relationships/slideLayout" Target="../slideLayouts/slideLayout7.xml"/><Relationship Id="rId6" Type="http://schemas.openxmlformats.org/officeDocument/2006/relationships/image" Target="../media/image138.jpeg"/><Relationship Id="rId5" Type="http://schemas.openxmlformats.org/officeDocument/2006/relationships/image" Target="../media/image137.jpeg"/><Relationship Id="rId4" Type="http://schemas.openxmlformats.org/officeDocument/2006/relationships/image" Target="../media/image136.jpeg"/></Relationships>
</file>

<file path=ppt/slides/_rels/slide46.xml.rels><?xml version="1.0" encoding="UTF-8" standalone="yes"?>
<Relationships xmlns="http://schemas.openxmlformats.org/package/2006/relationships"><Relationship Id="rId3" Type="http://schemas.openxmlformats.org/officeDocument/2006/relationships/image" Target="../media/image132.jpeg"/><Relationship Id="rId2" Type="http://schemas.openxmlformats.org/officeDocument/2006/relationships/notesSlide" Target="../notesSlides/notesSlide46.xml"/><Relationship Id="rId1" Type="http://schemas.openxmlformats.org/officeDocument/2006/relationships/slideLayout" Target="../slideLayouts/slideLayout7.xml"/><Relationship Id="rId6" Type="http://schemas.openxmlformats.org/officeDocument/2006/relationships/image" Target="../media/image141.jpeg"/><Relationship Id="rId5" Type="http://schemas.openxmlformats.org/officeDocument/2006/relationships/image" Target="../media/image140.jpeg"/><Relationship Id="rId4" Type="http://schemas.openxmlformats.org/officeDocument/2006/relationships/image" Target="../media/image139.jpeg"/></Relationships>
</file>

<file path=ppt/slides/_rels/slide47.xml.rels><?xml version="1.0" encoding="UTF-8" standalone="yes"?>
<Relationships xmlns="http://schemas.openxmlformats.org/package/2006/relationships"><Relationship Id="rId3" Type="http://schemas.openxmlformats.org/officeDocument/2006/relationships/image" Target="../media/image132.jpeg"/><Relationship Id="rId2" Type="http://schemas.openxmlformats.org/officeDocument/2006/relationships/notesSlide" Target="../notesSlides/notesSlide47.xml"/><Relationship Id="rId1" Type="http://schemas.openxmlformats.org/officeDocument/2006/relationships/slideLayout" Target="../slideLayouts/slideLayout7.xml"/><Relationship Id="rId6" Type="http://schemas.openxmlformats.org/officeDocument/2006/relationships/image" Target="../media/image144.jpeg"/><Relationship Id="rId5" Type="http://schemas.openxmlformats.org/officeDocument/2006/relationships/image" Target="../media/image143.jpeg"/><Relationship Id="rId4" Type="http://schemas.openxmlformats.org/officeDocument/2006/relationships/image" Target="../media/image142.jpeg"/></Relationships>
</file>

<file path=ppt/slides/_rels/slide48.xml.rels><?xml version="1.0" encoding="UTF-8" standalone="yes"?>
<Relationships xmlns="http://schemas.openxmlformats.org/package/2006/relationships"><Relationship Id="rId3" Type="http://schemas.openxmlformats.org/officeDocument/2006/relationships/image" Target="../media/image132.jpeg"/><Relationship Id="rId2" Type="http://schemas.openxmlformats.org/officeDocument/2006/relationships/notesSlide" Target="../notesSlides/notesSlide48.xml"/><Relationship Id="rId1" Type="http://schemas.openxmlformats.org/officeDocument/2006/relationships/slideLayout" Target="../slideLayouts/slideLayout7.xml"/><Relationship Id="rId6" Type="http://schemas.openxmlformats.org/officeDocument/2006/relationships/image" Target="../media/image147.jpeg"/><Relationship Id="rId5" Type="http://schemas.openxmlformats.org/officeDocument/2006/relationships/image" Target="../media/image146.jpeg"/><Relationship Id="rId4" Type="http://schemas.openxmlformats.org/officeDocument/2006/relationships/image" Target="../media/image145.jpeg"/></Relationships>
</file>

<file path=ppt/slides/_rels/slide49.xml.rels><?xml version="1.0" encoding="UTF-8" standalone="yes"?>
<Relationships xmlns="http://schemas.openxmlformats.org/package/2006/relationships"><Relationship Id="rId3" Type="http://schemas.openxmlformats.org/officeDocument/2006/relationships/image" Target="../media/image132.jpeg"/><Relationship Id="rId2" Type="http://schemas.openxmlformats.org/officeDocument/2006/relationships/notesSlide" Target="../notesSlides/notesSlide49.xml"/><Relationship Id="rId1" Type="http://schemas.openxmlformats.org/officeDocument/2006/relationships/slideLayout" Target="../slideLayouts/slideLayout7.xml"/><Relationship Id="rId6" Type="http://schemas.openxmlformats.org/officeDocument/2006/relationships/image" Target="../media/image150.jpeg"/><Relationship Id="rId5" Type="http://schemas.openxmlformats.org/officeDocument/2006/relationships/image" Target="../media/image149.jpeg"/><Relationship Id="rId4" Type="http://schemas.openxmlformats.org/officeDocument/2006/relationships/image" Target="../media/image148.jpeg"/></Relationships>
</file>

<file path=ppt/slides/_rels/slide5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1.xml.rels><?xml version="1.0" encoding="UTF-8" standalone="yes"?>
<Relationships xmlns="http://schemas.openxmlformats.org/package/2006/relationships"><Relationship Id="rId8" Type="http://schemas.openxmlformats.org/officeDocument/2006/relationships/hyperlink" Target="http://www.mispps.com/index.php?board=14.0" TargetMode="External"/><Relationship Id="rId13" Type="http://schemas.openxmlformats.org/officeDocument/2006/relationships/hyperlink" Target="http://www.mispps.com/index.php?board=34.0" TargetMode="External"/><Relationship Id="rId18" Type="http://schemas.openxmlformats.org/officeDocument/2006/relationships/hyperlink" Target="http://www.mispps.com/index.php?board=41.0" TargetMode="External"/><Relationship Id="rId26" Type="http://schemas.openxmlformats.org/officeDocument/2006/relationships/hyperlink" Target="http://www.mispps.com/index.php?board=11.0" TargetMode="External"/><Relationship Id="rId3" Type="http://schemas.openxmlformats.org/officeDocument/2006/relationships/image" Target="../media/image151.png"/><Relationship Id="rId21" Type="http://schemas.openxmlformats.org/officeDocument/2006/relationships/hyperlink" Target="http://www.mispps.com/index.php?board=39.0" TargetMode="External"/><Relationship Id="rId7" Type="http://schemas.openxmlformats.org/officeDocument/2006/relationships/hyperlink" Target="http://www.mispps.com/index.php?board=13.0" TargetMode="External"/><Relationship Id="rId12" Type="http://schemas.openxmlformats.org/officeDocument/2006/relationships/hyperlink" Target="http://www.mispps.com/index.php?board=30.0" TargetMode="External"/><Relationship Id="rId17" Type="http://schemas.openxmlformats.org/officeDocument/2006/relationships/hyperlink" Target="http://www.mispps.com/index.php?board=28.0" TargetMode="External"/><Relationship Id="rId25" Type="http://schemas.openxmlformats.org/officeDocument/2006/relationships/hyperlink" Target="http://www.mispps.com/index.php?board=35.0" TargetMode="External"/><Relationship Id="rId2" Type="http://schemas.openxmlformats.org/officeDocument/2006/relationships/hyperlink" Target="http://www.mispps.com/lists/?p=subscribe&amp;id=2" TargetMode="External"/><Relationship Id="rId16" Type="http://schemas.openxmlformats.org/officeDocument/2006/relationships/hyperlink" Target="http://www.mispps.com/index.php?board=17.0" TargetMode="External"/><Relationship Id="rId20" Type="http://schemas.openxmlformats.org/officeDocument/2006/relationships/hyperlink" Target="http://www.mispps.com/index.php?board=9.0" TargetMode="External"/><Relationship Id="rId29" Type="http://schemas.openxmlformats.org/officeDocument/2006/relationships/hyperlink" Target="http://www.mispps.com/index.php?board=26.0" TargetMode="External"/><Relationship Id="rId1" Type="http://schemas.openxmlformats.org/officeDocument/2006/relationships/slideLayout" Target="../slideLayouts/slideLayout12.xml"/><Relationship Id="rId6" Type="http://schemas.openxmlformats.org/officeDocument/2006/relationships/hyperlink" Target="http://www.mispps.com/index.php?board=40.0" TargetMode="External"/><Relationship Id="rId11" Type="http://schemas.openxmlformats.org/officeDocument/2006/relationships/hyperlink" Target="http://www.mispps.com/index.php?board=61.0" TargetMode="External"/><Relationship Id="rId24" Type="http://schemas.openxmlformats.org/officeDocument/2006/relationships/hyperlink" Target="http://www.mispps.com/index.php?board=29.0" TargetMode="External"/><Relationship Id="rId5" Type="http://schemas.openxmlformats.org/officeDocument/2006/relationships/image" Target="../media/image152.png"/><Relationship Id="rId15" Type="http://schemas.openxmlformats.org/officeDocument/2006/relationships/hyperlink" Target="http://www.mispps.com/index.php?board=32.0" TargetMode="External"/><Relationship Id="rId23" Type="http://schemas.openxmlformats.org/officeDocument/2006/relationships/hyperlink" Target="http://www.mispps.com/index.php?board=60.0" TargetMode="External"/><Relationship Id="rId28" Type="http://schemas.openxmlformats.org/officeDocument/2006/relationships/hyperlink" Target="http://www.mispps.com/index.php?board=10.0" TargetMode="External"/><Relationship Id="rId10" Type="http://schemas.openxmlformats.org/officeDocument/2006/relationships/hyperlink" Target="http://www.mispps.com/index.php?board=19.0" TargetMode="External"/><Relationship Id="rId19" Type="http://schemas.openxmlformats.org/officeDocument/2006/relationships/hyperlink" Target="http://www.mispps.com/index.php?board=8.0" TargetMode="External"/><Relationship Id="rId4" Type="http://schemas.openxmlformats.org/officeDocument/2006/relationships/hyperlink" Target="http://www.mispps.com/" TargetMode="External"/><Relationship Id="rId9" Type="http://schemas.openxmlformats.org/officeDocument/2006/relationships/hyperlink" Target="http://www.mispps.com/index.php?board=38.0" TargetMode="External"/><Relationship Id="rId14" Type="http://schemas.openxmlformats.org/officeDocument/2006/relationships/hyperlink" Target="http://www.mispps.com/index.php?board=16.0" TargetMode="External"/><Relationship Id="rId22" Type="http://schemas.openxmlformats.org/officeDocument/2006/relationships/hyperlink" Target="http://www.mispps.com/index.php?board=18.0" TargetMode="External"/><Relationship Id="rId27" Type="http://schemas.openxmlformats.org/officeDocument/2006/relationships/hyperlink" Target="http://www.mispps.com/index.php?board=31.0" TargetMode="External"/><Relationship Id="rId30" Type="http://schemas.openxmlformats.org/officeDocument/2006/relationships/image" Target="../media/image153.jpeg"/></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pic>
        <p:nvPicPr>
          <p:cNvPr id="14348" name="Picture 12" descr="http://4.bp.blogspot.com/-1uMKxhB1Vws/Uo3rxf3-3KI/AAAAAAAADcE/lN6m9zGk7Hs/s1600/javier+arizabalo7.jpg"/>
          <p:cNvPicPr>
            <a:picLocks noChangeAspect="1" noChangeArrowheads="1"/>
          </p:cNvPicPr>
          <p:nvPr/>
        </p:nvPicPr>
        <p:blipFill>
          <a:blip r:embed="rId3"/>
          <a:srcRect/>
          <a:stretch>
            <a:fillRect/>
          </a:stretch>
        </p:blipFill>
        <p:spPr bwMode="auto">
          <a:xfrm>
            <a:off x="1152644" y="2062715"/>
            <a:ext cx="6970630" cy="4298555"/>
          </a:xfrm>
          <a:prstGeom prst="rect">
            <a:avLst/>
          </a:prstGeom>
          <a:noFill/>
        </p:spPr>
      </p:pic>
      <p:sp>
        <p:nvSpPr>
          <p:cNvPr id="5" name="4 CuadroTexto"/>
          <p:cNvSpPr txBox="1"/>
          <p:nvPr/>
        </p:nvSpPr>
        <p:spPr>
          <a:xfrm>
            <a:off x="2786050" y="214290"/>
            <a:ext cx="3573927" cy="1323439"/>
          </a:xfrm>
          <a:prstGeom prst="rect">
            <a:avLst/>
          </a:prstGeom>
          <a:noFill/>
        </p:spPr>
        <p:txBody>
          <a:bodyPr wrap="none">
            <a:spAutoFit/>
            <a:scene3d>
              <a:camera prst="orthographicFront"/>
              <a:lightRig rig="flat" dir="tl">
                <a:rot lat="0" lon="0" rev="6600000"/>
              </a:lightRig>
            </a:scene3d>
            <a:sp3d extrusionH="25400" contourW="8890">
              <a:bevelT w="38100" h="31750"/>
              <a:contourClr>
                <a:schemeClr val="accent2">
                  <a:shade val="75000"/>
                </a:schemeClr>
              </a:contourClr>
            </a:sp3d>
          </a:bodyPr>
          <a:lstStyle/>
          <a:p>
            <a:pPr>
              <a:defRPr/>
            </a:pPr>
            <a:r>
              <a:rPr lang="es-AR" sz="8000" b="1" dirty="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latin typeface="always  forever" pitchFamily="2" charset="0"/>
                <a:cs typeface="Arial" pitchFamily="34" charset="0"/>
              </a:rPr>
              <a:t>Hiperrealismo</a:t>
            </a:r>
          </a:p>
        </p:txBody>
      </p:sp>
      <p:sp>
        <p:nvSpPr>
          <p:cNvPr id="11" name="10 Rectángulo"/>
          <p:cNvSpPr>
            <a:spLocks noChangeArrowheads="1"/>
          </p:cNvSpPr>
          <p:nvPr/>
        </p:nvSpPr>
        <p:spPr bwMode="auto">
          <a:xfrm>
            <a:off x="1273562" y="2332660"/>
            <a:ext cx="6700857" cy="1200329"/>
          </a:xfrm>
          <a:prstGeom prst="rect">
            <a:avLst/>
          </a:prstGeom>
          <a:noFill/>
          <a:ln w="9525">
            <a:noFill/>
            <a:miter lim="800000"/>
            <a:headEnd/>
            <a:tailEnd/>
          </a:ln>
        </p:spPr>
        <p:txBody>
          <a:bodyPr wrap="square">
            <a:spAutoFit/>
          </a:bodyPr>
          <a:lstStyle/>
          <a:p>
            <a:pPr algn="just"/>
            <a:r>
              <a:rPr lang="es-AR" dirty="0">
                <a:solidFill>
                  <a:schemeClr val="bg1"/>
                </a:solidFill>
              </a:rPr>
              <a:t>El hiperrealismo es una tendencia radical de la pintura realista surgida en Estados Unidos a finales de los años 60 del siglo XX que propone reproducir la realidad con más fidelidad y objetividad que la fotografía.</a:t>
            </a:r>
          </a:p>
        </p:txBody>
      </p:sp>
      <p:sp>
        <p:nvSpPr>
          <p:cNvPr id="12" name="11 Rectángulo"/>
          <p:cNvSpPr>
            <a:spLocks noChangeArrowheads="1"/>
          </p:cNvSpPr>
          <p:nvPr/>
        </p:nvSpPr>
        <p:spPr bwMode="auto">
          <a:xfrm>
            <a:off x="1260915" y="3523508"/>
            <a:ext cx="6700857" cy="915988"/>
          </a:xfrm>
          <a:prstGeom prst="rect">
            <a:avLst/>
          </a:prstGeom>
          <a:noFill/>
          <a:ln w="9525">
            <a:noFill/>
            <a:miter lim="800000"/>
            <a:headEnd/>
            <a:tailEnd/>
          </a:ln>
        </p:spPr>
        <p:txBody>
          <a:bodyPr wrap="square">
            <a:spAutoFit/>
          </a:bodyPr>
          <a:lstStyle/>
          <a:p>
            <a:pPr algn="just"/>
            <a:r>
              <a:rPr lang="es-AR" dirty="0">
                <a:solidFill>
                  <a:schemeClr val="bg1"/>
                </a:solidFill>
              </a:rPr>
              <a:t>En esa época la abstracción era la tendencia dominante y el realismo estaba mal visto; se consideraba un arte que copiaba de fotografías o de la realidad y sin ningún interés.</a:t>
            </a:r>
          </a:p>
        </p:txBody>
      </p:sp>
      <p:sp>
        <p:nvSpPr>
          <p:cNvPr id="6" name="5 Rectángulo"/>
          <p:cNvSpPr>
            <a:spLocks noChangeArrowheads="1"/>
          </p:cNvSpPr>
          <p:nvPr/>
        </p:nvSpPr>
        <p:spPr bwMode="auto">
          <a:xfrm>
            <a:off x="1260915" y="4595071"/>
            <a:ext cx="6700857" cy="1754326"/>
          </a:xfrm>
          <a:prstGeom prst="rect">
            <a:avLst/>
          </a:prstGeom>
          <a:noFill/>
          <a:ln w="9525">
            <a:noFill/>
            <a:miter lim="800000"/>
            <a:headEnd/>
            <a:tailEnd/>
          </a:ln>
        </p:spPr>
        <p:txBody>
          <a:bodyPr wrap="square">
            <a:spAutoFit/>
          </a:bodyPr>
          <a:lstStyle/>
          <a:p>
            <a:pPr algn="just"/>
            <a:r>
              <a:rPr lang="es-AR">
                <a:solidFill>
                  <a:schemeClr val="bg1"/>
                </a:solidFill>
              </a:rPr>
              <a:t>La calidad de las obras hiperrealistas se puede apreciar en el momento en que el espectador se da cuenta de que no son fotografías, sino pinturas que simulan todo tipo de texturas. Las hay de paisajes, animales, retratos, escenas de la vida diaria, objetos, naturaleza muerta, ciudades, en fin todo un mundo en pinturas que parecen fotografías.</a:t>
            </a:r>
          </a:p>
        </p:txBody>
      </p:sp>
      <p:sp>
        <p:nvSpPr>
          <p:cNvPr id="7" name="6 CuadroTexto"/>
          <p:cNvSpPr txBox="1"/>
          <p:nvPr/>
        </p:nvSpPr>
        <p:spPr>
          <a:xfrm>
            <a:off x="3643306" y="1285860"/>
            <a:ext cx="1824859" cy="769441"/>
          </a:xfrm>
          <a:prstGeom prst="rect">
            <a:avLst/>
          </a:prstGeom>
          <a:noFill/>
        </p:spPr>
        <p:txBody>
          <a:bodyPr wrap="none">
            <a:spAutoFit/>
            <a:scene3d>
              <a:camera prst="orthographicFront"/>
              <a:lightRig rig="flat" dir="tl">
                <a:rot lat="0" lon="0" rev="6600000"/>
              </a:lightRig>
            </a:scene3d>
            <a:sp3d extrusionH="25400" contourW="8890">
              <a:bevelT w="38100" h="31750"/>
              <a:contourClr>
                <a:schemeClr val="accent2">
                  <a:shade val="75000"/>
                </a:schemeClr>
              </a:contourClr>
            </a:sp3d>
          </a:bodyPr>
          <a:lstStyle/>
          <a:p>
            <a:pPr>
              <a:defRPr/>
            </a:pPr>
            <a:r>
              <a:rPr lang="es-AR" sz="4400" b="1" dirty="0" smtClean="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latin typeface="always  forever" pitchFamily="2" charset="0"/>
                <a:cs typeface="Arial" pitchFamily="34" charset="0"/>
              </a:rPr>
              <a:t>Parte 1 de 2</a:t>
            </a:r>
            <a:endParaRPr lang="es-AR" sz="4400" b="1" dirty="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latin typeface="always  forever" pitchFamily="2" charset="0"/>
              <a:cs typeface="Arial" pitchFamily="34" charset="0"/>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with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wipe(left)">
                                      <p:cBhvr>
                                        <p:cTn id="7" dur="2000"/>
                                        <p:tgtEl>
                                          <p:spTgt spid="5"/>
                                        </p:tgtEl>
                                      </p:cBhvr>
                                    </p:animEffect>
                                  </p:childTnLst>
                                </p:cTn>
                              </p:par>
                            </p:childTnLst>
                          </p:cTn>
                        </p:par>
                        <p:par>
                          <p:cTn id="8" fill="hold">
                            <p:stCondLst>
                              <p:cond delay="2000"/>
                            </p:stCondLst>
                            <p:childTnLst>
                              <p:par>
                                <p:cTn id="9" presetID="10" presetClass="entr" presetSubtype="0" fill="hold" grpId="0" nodeType="afterEffect">
                                  <p:stCondLst>
                                    <p:cond delay="0"/>
                                  </p:stCondLst>
                                  <p:childTnLst>
                                    <p:set>
                                      <p:cBhvr>
                                        <p:cTn id="10" dur="1" fill="hold">
                                          <p:stCondLst>
                                            <p:cond delay="0"/>
                                          </p:stCondLst>
                                        </p:cTn>
                                        <p:tgtEl>
                                          <p:spTgt spid="7"/>
                                        </p:tgtEl>
                                        <p:attrNameLst>
                                          <p:attrName>style.visibility</p:attrName>
                                        </p:attrNameLst>
                                      </p:cBhvr>
                                      <p:to>
                                        <p:strVal val="visible"/>
                                      </p:to>
                                    </p:set>
                                    <p:animEffect transition="in" filter="fade">
                                      <p:cBhvr>
                                        <p:cTn id="11" dur="2000"/>
                                        <p:tgtEl>
                                          <p:spTgt spid="7"/>
                                        </p:tgtEl>
                                      </p:cBhvr>
                                    </p:animEffect>
                                  </p:childTnLst>
                                </p:cTn>
                              </p:par>
                            </p:childTnLst>
                          </p:cTn>
                        </p:par>
                        <p:par>
                          <p:cTn id="12" fill="hold">
                            <p:stCondLst>
                              <p:cond delay="4000"/>
                            </p:stCondLst>
                            <p:childTnLst>
                              <p:par>
                                <p:cTn id="13" presetID="10" presetClass="entr" presetSubtype="0" fill="hold" nodeType="afterEffect">
                                  <p:stCondLst>
                                    <p:cond delay="0"/>
                                  </p:stCondLst>
                                  <p:childTnLst>
                                    <p:set>
                                      <p:cBhvr>
                                        <p:cTn id="14" dur="1" fill="hold">
                                          <p:stCondLst>
                                            <p:cond delay="0"/>
                                          </p:stCondLst>
                                        </p:cTn>
                                        <p:tgtEl>
                                          <p:spTgt spid="14348"/>
                                        </p:tgtEl>
                                        <p:attrNameLst>
                                          <p:attrName>style.visibility</p:attrName>
                                        </p:attrNameLst>
                                      </p:cBhvr>
                                      <p:to>
                                        <p:strVal val="visible"/>
                                      </p:to>
                                    </p:set>
                                    <p:animEffect transition="in" filter="fade">
                                      <p:cBhvr>
                                        <p:cTn id="15" dur="2000"/>
                                        <p:tgtEl>
                                          <p:spTgt spid="14348"/>
                                        </p:tgtEl>
                                      </p:cBhvr>
                                    </p:animEffect>
                                  </p:childTnLst>
                                </p:cTn>
                              </p:par>
                            </p:childTnLst>
                          </p:cTn>
                        </p:par>
                      </p:childTnLst>
                    </p:cTn>
                  </p:par>
                  <p:par>
                    <p:cTn id="16" fill="hold">
                      <p:stCondLst>
                        <p:cond delay="indefinite"/>
                      </p:stCondLst>
                      <p:childTnLst>
                        <p:par>
                          <p:cTn id="17" fill="hold">
                            <p:stCondLst>
                              <p:cond delay="0"/>
                            </p:stCondLst>
                            <p:childTnLst>
                              <p:par>
                                <p:cTn id="18" presetID="10" presetClass="exit" presetSubtype="0" fill="hold" nodeType="clickEffect">
                                  <p:stCondLst>
                                    <p:cond delay="0"/>
                                  </p:stCondLst>
                                  <p:childTnLst>
                                    <p:animEffect transition="out" filter="fade">
                                      <p:cBhvr>
                                        <p:cTn id="19" dur="2000"/>
                                        <p:tgtEl>
                                          <p:spTgt spid="14348"/>
                                        </p:tgtEl>
                                      </p:cBhvr>
                                    </p:animEffect>
                                    <p:set>
                                      <p:cBhvr>
                                        <p:cTn id="20" dur="1" fill="hold">
                                          <p:stCondLst>
                                            <p:cond delay="1999"/>
                                          </p:stCondLst>
                                        </p:cTn>
                                        <p:tgtEl>
                                          <p:spTgt spid="14348"/>
                                        </p:tgtEl>
                                        <p:attrNameLst>
                                          <p:attrName>style.visibility</p:attrName>
                                        </p:attrNameLst>
                                      </p:cBhvr>
                                      <p:to>
                                        <p:strVal val="hidden"/>
                                      </p:to>
                                    </p:set>
                                  </p:childTnLst>
                                </p:cTn>
                              </p:par>
                            </p:childTnLst>
                          </p:cTn>
                        </p:par>
                        <p:par>
                          <p:cTn id="21" fill="hold">
                            <p:stCondLst>
                              <p:cond delay="2000"/>
                            </p:stCondLst>
                            <p:childTnLst>
                              <p:par>
                                <p:cTn id="22" presetID="17" presetClass="entr" presetSubtype="8" fill="hold" grpId="0" nodeType="afterEffect">
                                  <p:stCondLst>
                                    <p:cond delay="0"/>
                                  </p:stCondLst>
                                  <p:childTnLst>
                                    <p:set>
                                      <p:cBhvr>
                                        <p:cTn id="23" dur="1" fill="hold">
                                          <p:stCondLst>
                                            <p:cond delay="0"/>
                                          </p:stCondLst>
                                        </p:cTn>
                                        <p:tgtEl>
                                          <p:spTgt spid="11"/>
                                        </p:tgtEl>
                                        <p:attrNameLst>
                                          <p:attrName>style.visibility</p:attrName>
                                        </p:attrNameLst>
                                      </p:cBhvr>
                                      <p:to>
                                        <p:strVal val="visible"/>
                                      </p:to>
                                    </p:set>
                                    <p:anim calcmode="lin" valueType="num">
                                      <p:cBhvr>
                                        <p:cTn id="24" dur="500" fill="hold"/>
                                        <p:tgtEl>
                                          <p:spTgt spid="11"/>
                                        </p:tgtEl>
                                        <p:attrNameLst>
                                          <p:attrName>ppt_x</p:attrName>
                                        </p:attrNameLst>
                                      </p:cBhvr>
                                      <p:tavLst>
                                        <p:tav tm="0">
                                          <p:val>
                                            <p:strVal val="#ppt_x-#ppt_w/2"/>
                                          </p:val>
                                        </p:tav>
                                        <p:tav tm="100000">
                                          <p:val>
                                            <p:strVal val="#ppt_x"/>
                                          </p:val>
                                        </p:tav>
                                      </p:tavLst>
                                    </p:anim>
                                    <p:anim calcmode="lin" valueType="num">
                                      <p:cBhvr>
                                        <p:cTn id="25" dur="500" fill="hold"/>
                                        <p:tgtEl>
                                          <p:spTgt spid="11"/>
                                        </p:tgtEl>
                                        <p:attrNameLst>
                                          <p:attrName>ppt_y</p:attrName>
                                        </p:attrNameLst>
                                      </p:cBhvr>
                                      <p:tavLst>
                                        <p:tav tm="0">
                                          <p:val>
                                            <p:strVal val="#ppt_y"/>
                                          </p:val>
                                        </p:tav>
                                        <p:tav tm="100000">
                                          <p:val>
                                            <p:strVal val="#ppt_y"/>
                                          </p:val>
                                        </p:tav>
                                      </p:tavLst>
                                    </p:anim>
                                    <p:anim calcmode="lin" valueType="num">
                                      <p:cBhvr>
                                        <p:cTn id="26" dur="500" fill="hold"/>
                                        <p:tgtEl>
                                          <p:spTgt spid="11"/>
                                        </p:tgtEl>
                                        <p:attrNameLst>
                                          <p:attrName>ppt_w</p:attrName>
                                        </p:attrNameLst>
                                      </p:cBhvr>
                                      <p:tavLst>
                                        <p:tav tm="0">
                                          <p:val>
                                            <p:fltVal val="0"/>
                                          </p:val>
                                        </p:tav>
                                        <p:tav tm="100000">
                                          <p:val>
                                            <p:strVal val="#ppt_w"/>
                                          </p:val>
                                        </p:tav>
                                      </p:tavLst>
                                    </p:anim>
                                    <p:anim calcmode="lin" valueType="num">
                                      <p:cBhvr>
                                        <p:cTn id="27" dur="500" fill="hold"/>
                                        <p:tgtEl>
                                          <p:spTgt spid="11"/>
                                        </p:tgtEl>
                                        <p:attrNameLst>
                                          <p:attrName>ppt_h</p:attrName>
                                        </p:attrNameLst>
                                      </p:cBhvr>
                                      <p:tavLst>
                                        <p:tav tm="0">
                                          <p:val>
                                            <p:strVal val="#ppt_h"/>
                                          </p:val>
                                        </p:tav>
                                        <p:tav tm="100000">
                                          <p:val>
                                            <p:strVal val="#ppt_h"/>
                                          </p:val>
                                        </p:tav>
                                      </p:tavLst>
                                    </p:anim>
                                  </p:childTnLst>
                                </p:cTn>
                              </p:par>
                            </p:childTnLst>
                          </p:cTn>
                        </p:par>
                        <p:par>
                          <p:cTn id="28" fill="hold">
                            <p:stCondLst>
                              <p:cond delay="2500"/>
                            </p:stCondLst>
                            <p:childTnLst>
                              <p:par>
                                <p:cTn id="29" presetID="17" presetClass="entr" presetSubtype="2" fill="hold" grpId="0" nodeType="afterEffect">
                                  <p:stCondLst>
                                    <p:cond delay="3000"/>
                                  </p:stCondLst>
                                  <p:childTnLst>
                                    <p:set>
                                      <p:cBhvr>
                                        <p:cTn id="30" dur="1" fill="hold">
                                          <p:stCondLst>
                                            <p:cond delay="0"/>
                                          </p:stCondLst>
                                        </p:cTn>
                                        <p:tgtEl>
                                          <p:spTgt spid="12"/>
                                        </p:tgtEl>
                                        <p:attrNameLst>
                                          <p:attrName>style.visibility</p:attrName>
                                        </p:attrNameLst>
                                      </p:cBhvr>
                                      <p:to>
                                        <p:strVal val="visible"/>
                                      </p:to>
                                    </p:set>
                                    <p:anim calcmode="lin" valueType="num">
                                      <p:cBhvr>
                                        <p:cTn id="31" dur="500" fill="hold"/>
                                        <p:tgtEl>
                                          <p:spTgt spid="12"/>
                                        </p:tgtEl>
                                        <p:attrNameLst>
                                          <p:attrName>ppt_x</p:attrName>
                                        </p:attrNameLst>
                                      </p:cBhvr>
                                      <p:tavLst>
                                        <p:tav tm="0">
                                          <p:val>
                                            <p:strVal val="#ppt_x+#ppt_w/2"/>
                                          </p:val>
                                        </p:tav>
                                        <p:tav tm="100000">
                                          <p:val>
                                            <p:strVal val="#ppt_x"/>
                                          </p:val>
                                        </p:tav>
                                      </p:tavLst>
                                    </p:anim>
                                    <p:anim calcmode="lin" valueType="num">
                                      <p:cBhvr>
                                        <p:cTn id="32" dur="500" fill="hold"/>
                                        <p:tgtEl>
                                          <p:spTgt spid="12"/>
                                        </p:tgtEl>
                                        <p:attrNameLst>
                                          <p:attrName>ppt_y</p:attrName>
                                        </p:attrNameLst>
                                      </p:cBhvr>
                                      <p:tavLst>
                                        <p:tav tm="0">
                                          <p:val>
                                            <p:strVal val="#ppt_y"/>
                                          </p:val>
                                        </p:tav>
                                        <p:tav tm="100000">
                                          <p:val>
                                            <p:strVal val="#ppt_y"/>
                                          </p:val>
                                        </p:tav>
                                      </p:tavLst>
                                    </p:anim>
                                    <p:anim calcmode="lin" valueType="num">
                                      <p:cBhvr>
                                        <p:cTn id="33" dur="500" fill="hold"/>
                                        <p:tgtEl>
                                          <p:spTgt spid="12"/>
                                        </p:tgtEl>
                                        <p:attrNameLst>
                                          <p:attrName>ppt_w</p:attrName>
                                        </p:attrNameLst>
                                      </p:cBhvr>
                                      <p:tavLst>
                                        <p:tav tm="0">
                                          <p:val>
                                            <p:fltVal val="0"/>
                                          </p:val>
                                        </p:tav>
                                        <p:tav tm="100000">
                                          <p:val>
                                            <p:strVal val="#ppt_w"/>
                                          </p:val>
                                        </p:tav>
                                      </p:tavLst>
                                    </p:anim>
                                    <p:anim calcmode="lin" valueType="num">
                                      <p:cBhvr>
                                        <p:cTn id="34" dur="500" fill="hold"/>
                                        <p:tgtEl>
                                          <p:spTgt spid="12"/>
                                        </p:tgtEl>
                                        <p:attrNameLst>
                                          <p:attrName>ppt_h</p:attrName>
                                        </p:attrNameLst>
                                      </p:cBhvr>
                                      <p:tavLst>
                                        <p:tav tm="0">
                                          <p:val>
                                            <p:strVal val="#ppt_h"/>
                                          </p:val>
                                        </p:tav>
                                        <p:tav tm="100000">
                                          <p:val>
                                            <p:strVal val="#ppt_h"/>
                                          </p:val>
                                        </p:tav>
                                      </p:tavLst>
                                    </p:anim>
                                  </p:childTnLst>
                                </p:cTn>
                              </p:par>
                            </p:childTnLst>
                          </p:cTn>
                        </p:par>
                        <p:par>
                          <p:cTn id="35" fill="hold">
                            <p:stCondLst>
                              <p:cond delay="6000"/>
                            </p:stCondLst>
                            <p:childTnLst>
                              <p:par>
                                <p:cTn id="36" presetID="17" presetClass="entr" presetSubtype="8" fill="hold" grpId="0" nodeType="afterEffect">
                                  <p:stCondLst>
                                    <p:cond delay="3000"/>
                                  </p:stCondLst>
                                  <p:childTnLst>
                                    <p:set>
                                      <p:cBhvr>
                                        <p:cTn id="37" dur="1" fill="hold">
                                          <p:stCondLst>
                                            <p:cond delay="0"/>
                                          </p:stCondLst>
                                        </p:cTn>
                                        <p:tgtEl>
                                          <p:spTgt spid="6"/>
                                        </p:tgtEl>
                                        <p:attrNameLst>
                                          <p:attrName>style.visibility</p:attrName>
                                        </p:attrNameLst>
                                      </p:cBhvr>
                                      <p:to>
                                        <p:strVal val="visible"/>
                                      </p:to>
                                    </p:set>
                                    <p:anim calcmode="lin" valueType="num">
                                      <p:cBhvr>
                                        <p:cTn id="38" dur="500" fill="hold"/>
                                        <p:tgtEl>
                                          <p:spTgt spid="6"/>
                                        </p:tgtEl>
                                        <p:attrNameLst>
                                          <p:attrName>ppt_x</p:attrName>
                                        </p:attrNameLst>
                                      </p:cBhvr>
                                      <p:tavLst>
                                        <p:tav tm="0">
                                          <p:val>
                                            <p:strVal val="#ppt_x-#ppt_w/2"/>
                                          </p:val>
                                        </p:tav>
                                        <p:tav tm="100000">
                                          <p:val>
                                            <p:strVal val="#ppt_x"/>
                                          </p:val>
                                        </p:tav>
                                      </p:tavLst>
                                    </p:anim>
                                    <p:anim calcmode="lin" valueType="num">
                                      <p:cBhvr>
                                        <p:cTn id="39" dur="500" fill="hold"/>
                                        <p:tgtEl>
                                          <p:spTgt spid="6"/>
                                        </p:tgtEl>
                                        <p:attrNameLst>
                                          <p:attrName>ppt_y</p:attrName>
                                        </p:attrNameLst>
                                      </p:cBhvr>
                                      <p:tavLst>
                                        <p:tav tm="0">
                                          <p:val>
                                            <p:strVal val="#ppt_y"/>
                                          </p:val>
                                        </p:tav>
                                        <p:tav tm="100000">
                                          <p:val>
                                            <p:strVal val="#ppt_y"/>
                                          </p:val>
                                        </p:tav>
                                      </p:tavLst>
                                    </p:anim>
                                    <p:anim calcmode="lin" valueType="num">
                                      <p:cBhvr>
                                        <p:cTn id="40" dur="500" fill="hold"/>
                                        <p:tgtEl>
                                          <p:spTgt spid="6"/>
                                        </p:tgtEl>
                                        <p:attrNameLst>
                                          <p:attrName>ppt_w</p:attrName>
                                        </p:attrNameLst>
                                      </p:cBhvr>
                                      <p:tavLst>
                                        <p:tav tm="0">
                                          <p:val>
                                            <p:fltVal val="0"/>
                                          </p:val>
                                        </p:tav>
                                        <p:tav tm="100000">
                                          <p:val>
                                            <p:strVal val="#ppt_w"/>
                                          </p:val>
                                        </p:tav>
                                      </p:tavLst>
                                    </p:anim>
                                    <p:anim calcmode="lin" valueType="num">
                                      <p:cBhvr>
                                        <p:cTn id="41" dur="500" fill="hold"/>
                                        <p:tgtEl>
                                          <p:spTgt spid="6"/>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utoUpdateAnimBg="0"/>
      <p:bldP spid="11" grpId="0" autoUpdateAnimBg="0"/>
      <p:bldP spid="12" grpId="0" autoUpdateAnimBg="0"/>
      <p:bldP spid="6" grpId="0" autoUpdateAnimBg="0"/>
      <p:bldP spid="7" grpId="0"/>
    </p:bldLst>
  </p:timing>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sp>
        <p:nvSpPr>
          <p:cNvPr id="7" name="TextBox 6"/>
          <p:cNvSpPr txBox="1"/>
          <p:nvPr/>
        </p:nvSpPr>
        <p:spPr>
          <a:xfrm>
            <a:off x="2214546" y="2143116"/>
            <a:ext cx="3345788" cy="615553"/>
          </a:xfrm>
          <a:prstGeom prst="rect">
            <a:avLst/>
          </a:prstGeom>
          <a:noFill/>
        </p:spPr>
        <p:txBody>
          <a:bodyPr wrap="none">
            <a:spAutoFit/>
            <a:scene3d>
              <a:camera prst="orthographicFront"/>
              <a:lightRig rig="glow" dir="tl">
                <a:rot lat="0" lon="0" rev="5400000"/>
              </a:lightRig>
            </a:scene3d>
            <a:sp3d contourW="12700">
              <a:bevelT w="25400" h="25400"/>
              <a:contourClr>
                <a:schemeClr val="accent6">
                  <a:shade val="73000"/>
                </a:schemeClr>
              </a:contourClr>
            </a:sp3d>
          </a:bodyPr>
          <a:lstStyle/>
          <a:p>
            <a:pPr algn="r" fontAlgn="auto">
              <a:spcBef>
                <a:spcPts val="0"/>
              </a:spcBef>
              <a:spcAft>
                <a:spcPts val="0"/>
              </a:spcAft>
              <a:defRPr/>
            </a:pPr>
            <a:r>
              <a:rPr lang="en-US" sz="3400" b="1" i="1" dirty="0">
                <a:ln w="11430"/>
                <a:gradFill>
                  <a:gsLst>
                    <a:gs pos="0">
                      <a:schemeClr val="accent6">
                        <a:tint val="90000"/>
                        <a:satMod val="120000"/>
                      </a:schemeClr>
                    </a:gs>
                    <a:gs pos="25000">
                      <a:schemeClr val="accent6">
                        <a:tint val="93000"/>
                        <a:satMod val="120000"/>
                      </a:schemeClr>
                    </a:gs>
                    <a:gs pos="50000">
                      <a:schemeClr val="accent6">
                        <a:shade val="89000"/>
                        <a:satMod val="110000"/>
                      </a:schemeClr>
                    </a:gs>
                    <a:gs pos="75000">
                      <a:schemeClr val="accent6">
                        <a:tint val="93000"/>
                        <a:satMod val="120000"/>
                      </a:schemeClr>
                    </a:gs>
                    <a:gs pos="100000">
                      <a:schemeClr val="accent6">
                        <a:tint val="90000"/>
                        <a:satMod val="120000"/>
                      </a:schemeClr>
                    </a:gs>
                  </a:gsLst>
                  <a:lin ang="5400000"/>
                </a:gradFill>
                <a:effectLst>
                  <a:outerShdw blurRad="80000" dist="40000" dir="5040000" algn="tl">
                    <a:srgbClr val="000000">
                      <a:alpha val="30000"/>
                    </a:srgbClr>
                  </a:outerShdw>
                </a:effectLst>
                <a:latin typeface="Georgia" pitchFamily="18" charset="0"/>
                <a:cs typeface="+mn-cs"/>
              </a:rPr>
              <a:t>Alyssa Monks</a:t>
            </a:r>
          </a:p>
        </p:txBody>
      </p:sp>
      <p:pic>
        <p:nvPicPr>
          <p:cNvPr id="18" name="Picture 17" descr="16523613_bird2.jpg"/>
          <p:cNvPicPr>
            <a:picLocks noChangeAspect="1"/>
          </p:cNvPicPr>
          <p:nvPr/>
        </p:nvPicPr>
        <p:blipFill>
          <a:blip r:embed="rId4"/>
          <a:stretch>
            <a:fillRect/>
          </a:stretch>
        </p:blipFill>
        <p:spPr>
          <a:xfrm>
            <a:off x="0" y="943242"/>
            <a:ext cx="2782497" cy="3564000"/>
          </a:xfrm>
          <a:prstGeom prst="rect">
            <a:avLst/>
          </a:prstGeom>
          <a:effectLst>
            <a:softEdge rad="63500"/>
          </a:effectLst>
        </p:spPr>
      </p:pic>
      <p:pic>
        <p:nvPicPr>
          <p:cNvPr id="17" name="Picture 16" descr="16523613_bird2.jpg"/>
          <p:cNvPicPr>
            <a:picLocks noChangeAspect="1"/>
          </p:cNvPicPr>
          <p:nvPr/>
        </p:nvPicPr>
        <p:blipFill>
          <a:blip r:embed="rId5"/>
          <a:stretch>
            <a:fillRect/>
          </a:stretch>
        </p:blipFill>
        <p:spPr>
          <a:xfrm>
            <a:off x="1571604" y="928670"/>
            <a:ext cx="2782497" cy="3564000"/>
          </a:xfrm>
          <a:prstGeom prst="rect">
            <a:avLst/>
          </a:prstGeom>
          <a:effectLst>
            <a:softEdge rad="63500"/>
          </a:effectLst>
        </p:spPr>
      </p:pic>
      <p:pic>
        <p:nvPicPr>
          <p:cNvPr id="16" name="Picture 15" descr="16523613_bird2.jpg"/>
          <p:cNvPicPr>
            <a:picLocks noChangeAspect="1"/>
          </p:cNvPicPr>
          <p:nvPr/>
        </p:nvPicPr>
        <p:blipFill>
          <a:blip r:embed="rId6"/>
          <a:stretch>
            <a:fillRect/>
          </a:stretch>
        </p:blipFill>
        <p:spPr>
          <a:xfrm>
            <a:off x="3214678" y="928670"/>
            <a:ext cx="2782497" cy="3564000"/>
          </a:xfrm>
          <a:prstGeom prst="rect">
            <a:avLst/>
          </a:prstGeom>
          <a:effectLst>
            <a:softEdge rad="63500"/>
          </a:effectLst>
        </p:spPr>
      </p:pic>
      <p:pic>
        <p:nvPicPr>
          <p:cNvPr id="15" name="Picture 14" descr="16523613_bird2.jpg"/>
          <p:cNvPicPr>
            <a:picLocks noChangeAspect="1"/>
          </p:cNvPicPr>
          <p:nvPr/>
        </p:nvPicPr>
        <p:blipFill>
          <a:blip r:embed="rId7"/>
          <a:stretch>
            <a:fillRect/>
          </a:stretch>
        </p:blipFill>
        <p:spPr>
          <a:xfrm>
            <a:off x="4786314" y="928670"/>
            <a:ext cx="2782497" cy="3564000"/>
          </a:xfrm>
          <a:prstGeom prst="rect">
            <a:avLst/>
          </a:prstGeom>
          <a:effectLst>
            <a:softEdge rad="63500"/>
          </a:effectLst>
        </p:spPr>
      </p:pic>
      <p:pic>
        <p:nvPicPr>
          <p:cNvPr id="14" name="Picture 13" descr="16523613_bird2.jpg"/>
          <p:cNvPicPr>
            <a:picLocks noChangeAspect="1"/>
          </p:cNvPicPr>
          <p:nvPr/>
        </p:nvPicPr>
        <p:blipFill>
          <a:blip r:embed="rId8"/>
          <a:stretch>
            <a:fillRect/>
          </a:stretch>
        </p:blipFill>
        <p:spPr>
          <a:xfrm>
            <a:off x="6361503" y="928670"/>
            <a:ext cx="2782497" cy="3564000"/>
          </a:xfrm>
          <a:prstGeom prst="rect">
            <a:avLst/>
          </a:prstGeom>
          <a:effectLst>
            <a:softEdge rad="63500"/>
          </a:effectLst>
        </p:spPr>
      </p:pic>
    </p:spTree>
  </p:cSld>
  <p:clrMapOvr>
    <a:masterClrMapping/>
  </p:clrMapOvr>
  <p:transition advClick="0" advTm="3000">
    <p:sndAc>
      <p:stSnd loop="1">
        <p:snd r:embed="rId3" name="CARPENTERS-There's A Kind Of Hush.wav"/>
      </p:stSnd>
    </p:sndAc>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nodeType="withEffect">
                                  <p:stCondLst>
                                    <p:cond delay="0"/>
                                  </p:stCondLst>
                                  <p:childTnLst>
                                    <p:set>
                                      <p:cBhvr>
                                        <p:cTn id="6" dur="1" fill="hold">
                                          <p:stCondLst>
                                            <p:cond delay="0"/>
                                          </p:stCondLst>
                                        </p:cTn>
                                        <p:tgtEl>
                                          <p:spTgt spid="18"/>
                                        </p:tgtEl>
                                        <p:attrNameLst>
                                          <p:attrName>style.visibility</p:attrName>
                                        </p:attrNameLst>
                                      </p:cBhvr>
                                      <p:to>
                                        <p:strVal val="visible"/>
                                      </p:to>
                                    </p:set>
                                    <p:anim calcmode="lin" valueType="num">
                                      <p:cBhvr additive="base">
                                        <p:cTn id="7" dur="1000" fill="hold"/>
                                        <p:tgtEl>
                                          <p:spTgt spid="18"/>
                                        </p:tgtEl>
                                        <p:attrNameLst>
                                          <p:attrName>ppt_x</p:attrName>
                                        </p:attrNameLst>
                                      </p:cBhvr>
                                      <p:tavLst>
                                        <p:tav tm="0">
                                          <p:val>
                                            <p:strVal val="0-#ppt_w/2"/>
                                          </p:val>
                                        </p:tav>
                                        <p:tav tm="100000">
                                          <p:val>
                                            <p:strVal val="#ppt_x"/>
                                          </p:val>
                                        </p:tav>
                                      </p:tavLst>
                                    </p:anim>
                                    <p:anim calcmode="lin" valueType="num">
                                      <p:cBhvr additive="base">
                                        <p:cTn id="8" dur="1000" fill="hold"/>
                                        <p:tgtEl>
                                          <p:spTgt spid="18"/>
                                        </p:tgtEl>
                                        <p:attrNameLst>
                                          <p:attrName>ppt_y</p:attrName>
                                        </p:attrNameLst>
                                      </p:cBhvr>
                                      <p:tavLst>
                                        <p:tav tm="0">
                                          <p:val>
                                            <p:strVal val="#ppt_y"/>
                                          </p:val>
                                        </p:tav>
                                        <p:tav tm="100000">
                                          <p:val>
                                            <p:strVal val="#ppt_y"/>
                                          </p:val>
                                        </p:tav>
                                      </p:tavLst>
                                    </p:anim>
                                  </p:childTnLst>
                                </p:cTn>
                              </p:par>
                              <p:par>
                                <p:cTn id="9" presetID="55" presetClass="entr" presetSubtype="0" fill="hold" nodeType="withEffect">
                                  <p:stCondLst>
                                    <p:cond delay="0"/>
                                  </p:stCondLst>
                                  <p:childTnLst>
                                    <p:set>
                                      <p:cBhvr>
                                        <p:cTn id="10" dur="1" fill="hold">
                                          <p:stCondLst>
                                            <p:cond delay="0"/>
                                          </p:stCondLst>
                                        </p:cTn>
                                        <p:tgtEl>
                                          <p:spTgt spid="18"/>
                                        </p:tgtEl>
                                        <p:attrNameLst>
                                          <p:attrName>style.visibility</p:attrName>
                                        </p:attrNameLst>
                                      </p:cBhvr>
                                      <p:to>
                                        <p:strVal val="visible"/>
                                      </p:to>
                                    </p:set>
                                    <p:anim calcmode="lin" valueType="num">
                                      <p:cBhvr>
                                        <p:cTn id="11" dur="1000" fill="hold"/>
                                        <p:tgtEl>
                                          <p:spTgt spid="18"/>
                                        </p:tgtEl>
                                        <p:attrNameLst>
                                          <p:attrName>ppt_w</p:attrName>
                                        </p:attrNameLst>
                                      </p:cBhvr>
                                      <p:tavLst>
                                        <p:tav tm="0">
                                          <p:val>
                                            <p:strVal val="#ppt_w*0.70"/>
                                          </p:val>
                                        </p:tav>
                                        <p:tav tm="100000">
                                          <p:val>
                                            <p:strVal val="#ppt_w"/>
                                          </p:val>
                                        </p:tav>
                                      </p:tavLst>
                                    </p:anim>
                                    <p:anim calcmode="lin" valueType="num">
                                      <p:cBhvr>
                                        <p:cTn id="12" dur="1000" fill="hold"/>
                                        <p:tgtEl>
                                          <p:spTgt spid="18"/>
                                        </p:tgtEl>
                                        <p:attrNameLst>
                                          <p:attrName>ppt_h</p:attrName>
                                        </p:attrNameLst>
                                      </p:cBhvr>
                                      <p:tavLst>
                                        <p:tav tm="0">
                                          <p:val>
                                            <p:strVal val="#ppt_h"/>
                                          </p:val>
                                        </p:tav>
                                        <p:tav tm="100000">
                                          <p:val>
                                            <p:strVal val="#ppt_h"/>
                                          </p:val>
                                        </p:tav>
                                      </p:tavLst>
                                    </p:anim>
                                    <p:animEffect transition="in" filter="fade">
                                      <p:cBhvr>
                                        <p:cTn id="13" dur="1000"/>
                                        <p:tgtEl>
                                          <p:spTgt spid="18"/>
                                        </p:tgtEl>
                                      </p:cBhvr>
                                    </p:animEffect>
                                  </p:childTnLst>
                                </p:cTn>
                              </p:par>
                              <p:par>
                                <p:cTn id="14" presetID="2" presetClass="entr" presetSubtype="8" fill="hold" nodeType="withEffect">
                                  <p:stCondLst>
                                    <p:cond delay="200"/>
                                  </p:stCondLst>
                                  <p:childTnLst>
                                    <p:set>
                                      <p:cBhvr>
                                        <p:cTn id="15" dur="1" fill="hold">
                                          <p:stCondLst>
                                            <p:cond delay="0"/>
                                          </p:stCondLst>
                                        </p:cTn>
                                        <p:tgtEl>
                                          <p:spTgt spid="17"/>
                                        </p:tgtEl>
                                        <p:attrNameLst>
                                          <p:attrName>style.visibility</p:attrName>
                                        </p:attrNameLst>
                                      </p:cBhvr>
                                      <p:to>
                                        <p:strVal val="visible"/>
                                      </p:to>
                                    </p:set>
                                    <p:anim calcmode="lin" valueType="num">
                                      <p:cBhvr additive="base">
                                        <p:cTn id="16" dur="1000" fill="hold"/>
                                        <p:tgtEl>
                                          <p:spTgt spid="17"/>
                                        </p:tgtEl>
                                        <p:attrNameLst>
                                          <p:attrName>ppt_x</p:attrName>
                                        </p:attrNameLst>
                                      </p:cBhvr>
                                      <p:tavLst>
                                        <p:tav tm="0">
                                          <p:val>
                                            <p:strVal val="0-#ppt_w/2"/>
                                          </p:val>
                                        </p:tav>
                                        <p:tav tm="100000">
                                          <p:val>
                                            <p:strVal val="#ppt_x"/>
                                          </p:val>
                                        </p:tav>
                                      </p:tavLst>
                                    </p:anim>
                                    <p:anim calcmode="lin" valueType="num">
                                      <p:cBhvr additive="base">
                                        <p:cTn id="17" dur="1000" fill="hold"/>
                                        <p:tgtEl>
                                          <p:spTgt spid="17"/>
                                        </p:tgtEl>
                                        <p:attrNameLst>
                                          <p:attrName>ppt_y</p:attrName>
                                        </p:attrNameLst>
                                      </p:cBhvr>
                                      <p:tavLst>
                                        <p:tav tm="0">
                                          <p:val>
                                            <p:strVal val="#ppt_y"/>
                                          </p:val>
                                        </p:tav>
                                        <p:tav tm="100000">
                                          <p:val>
                                            <p:strVal val="#ppt_y"/>
                                          </p:val>
                                        </p:tav>
                                      </p:tavLst>
                                    </p:anim>
                                  </p:childTnLst>
                                </p:cTn>
                              </p:par>
                              <p:par>
                                <p:cTn id="18" presetID="55" presetClass="entr" presetSubtype="0" fill="hold" nodeType="withEffect">
                                  <p:stCondLst>
                                    <p:cond delay="200"/>
                                  </p:stCondLst>
                                  <p:childTnLst>
                                    <p:set>
                                      <p:cBhvr>
                                        <p:cTn id="19" dur="1" fill="hold">
                                          <p:stCondLst>
                                            <p:cond delay="0"/>
                                          </p:stCondLst>
                                        </p:cTn>
                                        <p:tgtEl>
                                          <p:spTgt spid="17"/>
                                        </p:tgtEl>
                                        <p:attrNameLst>
                                          <p:attrName>style.visibility</p:attrName>
                                        </p:attrNameLst>
                                      </p:cBhvr>
                                      <p:to>
                                        <p:strVal val="visible"/>
                                      </p:to>
                                    </p:set>
                                    <p:anim calcmode="lin" valueType="num">
                                      <p:cBhvr>
                                        <p:cTn id="20" dur="1000" fill="hold"/>
                                        <p:tgtEl>
                                          <p:spTgt spid="17"/>
                                        </p:tgtEl>
                                        <p:attrNameLst>
                                          <p:attrName>ppt_w</p:attrName>
                                        </p:attrNameLst>
                                      </p:cBhvr>
                                      <p:tavLst>
                                        <p:tav tm="0">
                                          <p:val>
                                            <p:strVal val="#ppt_w*0.70"/>
                                          </p:val>
                                        </p:tav>
                                        <p:tav tm="100000">
                                          <p:val>
                                            <p:strVal val="#ppt_w"/>
                                          </p:val>
                                        </p:tav>
                                      </p:tavLst>
                                    </p:anim>
                                    <p:anim calcmode="lin" valueType="num">
                                      <p:cBhvr>
                                        <p:cTn id="21" dur="1000" fill="hold"/>
                                        <p:tgtEl>
                                          <p:spTgt spid="17"/>
                                        </p:tgtEl>
                                        <p:attrNameLst>
                                          <p:attrName>ppt_h</p:attrName>
                                        </p:attrNameLst>
                                      </p:cBhvr>
                                      <p:tavLst>
                                        <p:tav tm="0">
                                          <p:val>
                                            <p:strVal val="#ppt_h"/>
                                          </p:val>
                                        </p:tav>
                                        <p:tav tm="100000">
                                          <p:val>
                                            <p:strVal val="#ppt_h"/>
                                          </p:val>
                                        </p:tav>
                                      </p:tavLst>
                                    </p:anim>
                                    <p:animEffect transition="in" filter="fade">
                                      <p:cBhvr>
                                        <p:cTn id="22" dur="1000"/>
                                        <p:tgtEl>
                                          <p:spTgt spid="17"/>
                                        </p:tgtEl>
                                      </p:cBhvr>
                                    </p:animEffect>
                                  </p:childTnLst>
                                </p:cTn>
                              </p:par>
                              <p:par>
                                <p:cTn id="23" presetID="2" presetClass="entr" presetSubtype="8" fill="hold" nodeType="withEffect">
                                  <p:stCondLst>
                                    <p:cond delay="400"/>
                                  </p:stCondLst>
                                  <p:childTnLst>
                                    <p:set>
                                      <p:cBhvr>
                                        <p:cTn id="24" dur="1" fill="hold">
                                          <p:stCondLst>
                                            <p:cond delay="0"/>
                                          </p:stCondLst>
                                        </p:cTn>
                                        <p:tgtEl>
                                          <p:spTgt spid="16"/>
                                        </p:tgtEl>
                                        <p:attrNameLst>
                                          <p:attrName>style.visibility</p:attrName>
                                        </p:attrNameLst>
                                      </p:cBhvr>
                                      <p:to>
                                        <p:strVal val="visible"/>
                                      </p:to>
                                    </p:set>
                                    <p:anim calcmode="lin" valueType="num">
                                      <p:cBhvr additive="base">
                                        <p:cTn id="25" dur="1000" fill="hold"/>
                                        <p:tgtEl>
                                          <p:spTgt spid="16"/>
                                        </p:tgtEl>
                                        <p:attrNameLst>
                                          <p:attrName>ppt_x</p:attrName>
                                        </p:attrNameLst>
                                      </p:cBhvr>
                                      <p:tavLst>
                                        <p:tav tm="0">
                                          <p:val>
                                            <p:strVal val="0-#ppt_w/2"/>
                                          </p:val>
                                        </p:tav>
                                        <p:tav tm="100000">
                                          <p:val>
                                            <p:strVal val="#ppt_x"/>
                                          </p:val>
                                        </p:tav>
                                      </p:tavLst>
                                    </p:anim>
                                    <p:anim calcmode="lin" valueType="num">
                                      <p:cBhvr additive="base">
                                        <p:cTn id="26" dur="1000" fill="hold"/>
                                        <p:tgtEl>
                                          <p:spTgt spid="16"/>
                                        </p:tgtEl>
                                        <p:attrNameLst>
                                          <p:attrName>ppt_y</p:attrName>
                                        </p:attrNameLst>
                                      </p:cBhvr>
                                      <p:tavLst>
                                        <p:tav tm="0">
                                          <p:val>
                                            <p:strVal val="#ppt_y"/>
                                          </p:val>
                                        </p:tav>
                                        <p:tav tm="100000">
                                          <p:val>
                                            <p:strVal val="#ppt_y"/>
                                          </p:val>
                                        </p:tav>
                                      </p:tavLst>
                                    </p:anim>
                                  </p:childTnLst>
                                </p:cTn>
                              </p:par>
                              <p:par>
                                <p:cTn id="27" presetID="55" presetClass="entr" presetSubtype="0" fill="hold" nodeType="withEffect">
                                  <p:stCondLst>
                                    <p:cond delay="400"/>
                                  </p:stCondLst>
                                  <p:childTnLst>
                                    <p:set>
                                      <p:cBhvr>
                                        <p:cTn id="28" dur="1" fill="hold">
                                          <p:stCondLst>
                                            <p:cond delay="0"/>
                                          </p:stCondLst>
                                        </p:cTn>
                                        <p:tgtEl>
                                          <p:spTgt spid="16"/>
                                        </p:tgtEl>
                                        <p:attrNameLst>
                                          <p:attrName>style.visibility</p:attrName>
                                        </p:attrNameLst>
                                      </p:cBhvr>
                                      <p:to>
                                        <p:strVal val="visible"/>
                                      </p:to>
                                    </p:set>
                                    <p:anim calcmode="lin" valueType="num">
                                      <p:cBhvr>
                                        <p:cTn id="29" dur="1000" fill="hold"/>
                                        <p:tgtEl>
                                          <p:spTgt spid="16"/>
                                        </p:tgtEl>
                                        <p:attrNameLst>
                                          <p:attrName>ppt_w</p:attrName>
                                        </p:attrNameLst>
                                      </p:cBhvr>
                                      <p:tavLst>
                                        <p:tav tm="0">
                                          <p:val>
                                            <p:strVal val="#ppt_w*0.70"/>
                                          </p:val>
                                        </p:tav>
                                        <p:tav tm="100000">
                                          <p:val>
                                            <p:strVal val="#ppt_w"/>
                                          </p:val>
                                        </p:tav>
                                      </p:tavLst>
                                    </p:anim>
                                    <p:anim calcmode="lin" valueType="num">
                                      <p:cBhvr>
                                        <p:cTn id="30" dur="1000" fill="hold"/>
                                        <p:tgtEl>
                                          <p:spTgt spid="16"/>
                                        </p:tgtEl>
                                        <p:attrNameLst>
                                          <p:attrName>ppt_h</p:attrName>
                                        </p:attrNameLst>
                                      </p:cBhvr>
                                      <p:tavLst>
                                        <p:tav tm="0">
                                          <p:val>
                                            <p:strVal val="#ppt_h"/>
                                          </p:val>
                                        </p:tav>
                                        <p:tav tm="100000">
                                          <p:val>
                                            <p:strVal val="#ppt_h"/>
                                          </p:val>
                                        </p:tav>
                                      </p:tavLst>
                                    </p:anim>
                                    <p:animEffect transition="in" filter="fade">
                                      <p:cBhvr>
                                        <p:cTn id="31" dur="1000"/>
                                        <p:tgtEl>
                                          <p:spTgt spid="16"/>
                                        </p:tgtEl>
                                      </p:cBhvr>
                                    </p:animEffect>
                                  </p:childTnLst>
                                </p:cTn>
                              </p:par>
                              <p:par>
                                <p:cTn id="32" presetID="2" presetClass="entr" presetSubtype="8" fill="hold" nodeType="withEffect">
                                  <p:stCondLst>
                                    <p:cond delay="600"/>
                                  </p:stCondLst>
                                  <p:childTnLst>
                                    <p:set>
                                      <p:cBhvr>
                                        <p:cTn id="33" dur="1" fill="hold">
                                          <p:stCondLst>
                                            <p:cond delay="0"/>
                                          </p:stCondLst>
                                        </p:cTn>
                                        <p:tgtEl>
                                          <p:spTgt spid="15"/>
                                        </p:tgtEl>
                                        <p:attrNameLst>
                                          <p:attrName>style.visibility</p:attrName>
                                        </p:attrNameLst>
                                      </p:cBhvr>
                                      <p:to>
                                        <p:strVal val="visible"/>
                                      </p:to>
                                    </p:set>
                                    <p:anim calcmode="lin" valueType="num">
                                      <p:cBhvr additive="base">
                                        <p:cTn id="34" dur="1000" fill="hold"/>
                                        <p:tgtEl>
                                          <p:spTgt spid="15"/>
                                        </p:tgtEl>
                                        <p:attrNameLst>
                                          <p:attrName>ppt_x</p:attrName>
                                        </p:attrNameLst>
                                      </p:cBhvr>
                                      <p:tavLst>
                                        <p:tav tm="0">
                                          <p:val>
                                            <p:strVal val="0-#ppt_w/2"/>
                                          </p:val>
                                        </p:tav>
                                        <p:tav tm="100000">
                                          <p:val>
                                            <p:strVal val="#ppt_x"/>
                                          </p:val>
                                        </p:tav>
                                      </p:tavLst>
                                    </p:anim>
                                    <p:anim calcmode="lin" valueType="num">
                                      <p:cBhvr additive="base">
                                        <p:cTn id="35" dur="1000" fill="hold"/>
                                        <p:tgtEl>
                                          <p:spTgt spid="15"/>
                                        </p:tgtEl>
                                        <p:attrNameLst>
                                          <p:attrName>ppt_y</p:attrName>
                                        </p:attrNameLst>
                                      </p:cBhvr>
                                      <p:tavLst>
                                        <p:tav tm="0">
                                          <p:val>
                                            <p:strVal val="#ppt_y"/>
                                          </p:val>
                                        </p:tav>
                                        <p:tav tm="100000">
                                          <p:val>
                                            <p:strVal val="#ppt_y"/>
                                          </p:val>
                                        </p:tav>
                                      </p:tavLst>
                                    </p:anim>
                                  </p:childTnLst>
                                </p:cTn>
                              </p:par>
                              <p:par>
                                <p:cTn id="36" presetID="55" presetClass="entr" presetSubtype="0" fill="hold" nodeType="withEffect">
                                  <p:stCondLst>
                                    <p:cond delay="600"/>
                                  </p:stCondLst>
                                  <p:childTnLst>
                                    <p:set>
                                      <p:cBhvr>
                                        <p:cTn id="37" dur="1" fill="hold">
                                          <p:stCondLst>
                                            <p:cond delay="0"/>
                                          </p:stCondLst>
                                        </p:cTn>
                                        <p:tgtEl>
                                          <p:spTgt spid="15"/>
                                        </p:tgtEl>
                                        <p:attrNameLst>
                                          <p:attrName>style.visibility</p:attrName>
                                        </p:attrNameLst>
                                      </p:cBhvr>
                                      <p:to>
                                        <p:strVal val="visible"/>
                                      </p:to>
                                    </p:set>
                                    <p:anim calcmode="lin" valueType="num">
                                      <p:cBhvr>
                                        <p:cTn id="38" dur="1000" fill="hold"/>
                                        <p:tgtEl>
                                          <p:spTgt spid="15"/>
                                        </p:tgtEl>
                                        <p:attrNameLst>
                                          <p:attrName>ppt_w</p:attrName>
                                        </p:attrNameLst>
                                      </p:cBhvr>
                                      <p:tavLst>
                                        <p:tav tm="0">
                                          <p:val>
                                            <p:strVal val="#ppt_w*0.70"/>
                                          </p:val>
                                        </p:tav>
                                        <p:tav tm="100000">
                                          <p:val>
                                            <p:strVal val="#ppt_w"/>
                                          </p:val>
                                        </p:tav>
                                      </p:tavLst>
                                    </p:anim>
                                    <p:anim calcmode="lin" valueType="num">
                                      <p:cBhvr>
                                        <p:cTn id="39" dur="1000" fill="hold"/>
                                        <p:tgtEl>
                                          <p:spTgt spid="15"/>
                                        </p:tgtEl>
                                        <p:attrNameLst>
                                          <p:attrName>ppt_h</p:attrName>
                                        </p:attrNameLst>
                                      </p:cBhvr>
                                      <p:tavLst>
                                        <p:tav tm="0">
                                          <p:val>
                                            <p:strVal val="#ppt_h"/>
                                          </p:val>
                                        </p:tav>
                                        <p:tav tm="100000">
                                          <p:val>
                                            <p:strVal val="#ppt_h"/>
                                          </p:val>
                                        </p:tav>
                                      </p:tavLst>
                                    </p:anim>
                                    <p:animEffect transition="in" filter="fade">
                                      <p:cBhvr>
                                        <p:cTn id="40" dur="1000"/>
                                        <p:tgtEl>
                                          <p:spTgt spid="15"/>
                                        </p:tgtEl>
                                      </p:cBhvr>
                                    </p:animEffect>
                                  </p:childTnLst>
                                </p:cTn>
                              </p:par>
                              <p:par>
                                <p:cTn id="41" presetID="2" presetClass="entr" presetSubtype="8" fill="hold" nodeType="withEffect">
                                  <p:stCondLst>
                                    <p:cond delay="800"/>
                                  </p:stCondLst>
                                  <p:childTnLst>
                                    <p:set>
                                      <p:cBhvr>
                                        <p:cTn id="42" dur="1" fill="hold">
                                          <p:stCondLst>
                                            <p:cond delay="0"/>
                                          </p:stCondLst>
                                        </p:cTn>
                                        <p:tgtEl>
                                          <p:spTgt spid="14"/>
                                        </p:tgtEl>
                                        <p:attrNameLst>
                                          <p:attrName>style.visibility</p:attrName>
                                        </p:attrNameLst>
                                      </p:cBhvr>
                                      <p:to>
                                        <p:strVal val="visible"/>
                                      </p:to>
                                    </p:set>
                                    <p:anim calcmode="lin" valueType="num">
                                      <p:cBhvr additive="base">
                                        <p:cTn id="43" dur="1000" fill="hold"/>
                                        <p:tgtEl>
                                          <p:spTgt spid="14"/>
                                        </p:tgtEl>
                                        <p:attrNameLst>
                                          <p:attrName>ppt_x</p:attrName>
                                        </p:attrNameLst>
                                      </p:cBhvr>
                                      <p:tavLst>
                                        <p:tav tm="0">
                                          <p:val>
                                            <p:strVal val="0-#ppt_w/2"/>
                                          </p:val>
                                        </p:tav>
                                        <p:tav tm="100000">
                                          <p:val>
                                            <p:strVal val="#ppt_x"/>
                                          </p:val>
                                        </p:tav>
                                      </p:tavLst>
                                    </p:anim>
                                    <p:anim calcmode="lin" valueType="num">
                                      <p:cBhvr additive="base">
                                        <p:cTn id="44" dur="1000" fill="hold"/>
                                        <p:tgtEl>
                                          <p:spTgt spid="14"/>
                                        </p:tgtEl>
                                        <p:attrNameLst>
                                          <p:attrName>ppt_y</p:attrName>
                                        </p:attrNameLst>
                                      </p:cBhvr>
                                      <p:tavLst>
                                        <p:tav tm="0">
                                          <p:val>
                                            <p:strVal val="#ppt_y"/>
                                          </p:val>
                                        </p:tav>
                                        <p:tav tm="100000">
                                          <p:val>
                                            <p:strVal val="#ppt_y"/>
                                          </p:val>
                                        </p:tav>
                                      </p:tavLst>
                                    </p:anim>
                                  </p:childTnLst>
                                </p:cTn>
                              </p:par>
                              <p:par>
                                <p:cTn id="45" presetID="55" presetClass="entr" presetSubtype="0" fill="hold" nodeType="withEffect">
                                  <p:stCondLst>
                                    <p:cond delay="800"/>
                                  </p:stCondLst>
                                  <p:childTnLst>
                                    <p:set>
                                      <p:cBhvr>
                                        <p:cTn id="46" dur="1" fill="hold">
                                          <p:stCondLst>
                                            <p:cond delay="0"/>
                                          </p:stCondLst>
                                        </p:cTn>
                                        <p:tgtEl>
                                          <p:spTgt spid="14"/>
                                        </p:tgtEl>
                                        <p:attrNameLst>
                                          <p:attrName>style.visibility</p:attrName>
                                        </p:attrNameLst>
                                      </p:cBhvr>
                                      <p:to>
                                        <p:strVal val="visible"/>
                                      </p:to>
                                    </p:set>
                                    <p:anim calcmode="lin" valueType="num">
                                      <p:cBhvr>
                                        <p:cTn id="47" dur="1000" fill="hold"/>
                                        <p:tgtEl>
                                          <p:spTgt spid="14"/>
                                        </p:tgtEl>
                                        <p:attrNameLst>
                                          <p:attrName>ppt_w</p:attrName>
                                        </p:attrNameLst>
                                      </p:cBhvr>
                                      <p:tavLst>
                                        <p:tav tm="0">
                                          <p:val>
                                            <p:strVal val="#ppt_w*0.70"/>
                                          </p:val>
                                        </p:tav>
                                        <p:tav tm="100000">
                                          <p:val>
                                            <p:strVal val="#ppt_w"/>
                                          </p:val>
                                        </p:tav>
                                      </p:tavLst>
                                    </p:anim>
                                    <p:anim calcmode="lin" valueType="num">
                                      <p:cBhvr>
                                        <p:cTn id="48" dur="1000" fill="hold"/>
                                        <p:tgtEl>
                                          <p:spTgt spid="14"/>
                                        </p:tgtEl>
                                        <p:attrNameLst>
                                          <p:attrName>ppt_h</p:attrName>
                                        </p:attrNameLst>
                                      </p:cBhvr>
                                      <p:tavLst>
                                        <p:tav tm="0">
                                          <p:val>
                                            <p:strVal val="#ppt_h"/>
                                          </p:val>
                                        </p:tav>
                                        <p:tav tm="100000">
                                          <p:val>
                                            <p:strVal val="#ppt_h"/>
                                          </p:val>
                                        </p:tav>
                                      </p:tavLst>
                                    </p:anim>
                                    <p:animEffect transition="in" filter="fade">
                                      <p:cBhvr>
                                        <p:cTn id="49" dur="1000"/>
                                        <p:tgtEl>
                                          <p:spTgt spid="14"/>
                                        </p:tgtEl>
                                      </p:cBhvr>
                                    </p:animEffect>
                                  </p:childTnLst>
                                </p:cTn>
                              </p:par>
                              <p:par>
                                <p:cTn id="50" presetID="10" presetClass="entr" presetSubtype="0" fill="hold" nodeType="withEffect">
                                  <p:stCondLst>
                                    <p:cond delay="1300"/>
                                  </p:stCondLst>
                                  <p:childTnLst>
                                    <p:set>
                                      <p:cBhvr>
                                        <p:cTn id="51" dur="1" fill="hold">
                                          <p:stCondLst>
                                            <p:cond delay="0"/>
                                          </p:stCondLst>
                                        </p:cTn>
                                        <p:tgtEl>
                                          <p:spTgt spid="7"/>
                                        </p:tgtEl>
                                        <p:attrNameLst>
                                          <p:attrName>style.visibility</p:attrName>
                                        </p:attrNameLst>
                                      </p:cBhvr>
                                      <p:to>
                                        <p:strVal val="visible"/>
                                      </p:to>
                                    </p:set>
                                    <p:animEffect transition="in" filter="fade">
                                      <p:cBhvr>
                                        <p:cTn id="52" dur="500"/>
                                        <p:tgtEl>
                                          <p:spTgt spid="7"/>
                                        </p:tgtEl>
                                      </p:cBhvr>
                                    </p:animEffect>
                                  </p:childTnLst>
                                </p:cTn>
                              </p:par>
                              <p:par>
                                <p:cTn id="53" presetID="50" presetClass="exit" presetSubtype="0" accel="100000" fill="hold" nodeType="withEffect">
                                  <p:stCondLst>
                                    <p:cond delay="1400"/>
                                  </p:stCondLst>
                                  <p:childTnLst>
                                    <p:anim calcmode="lin" valueType="num">
                                      <p:cBhvr>
                                        <p:cTn id="54" dur="1000"/>
                                        <p:tgtEl>
                                          <p:spTgt spid="18"/>
                                        </p:tgtEl>
                                        <p:attrNameLst>
                                          <p:attrName>ppt_w</p:attrName>
                                        </p:attrNameLst>
                                      </p:cBhvr>
                                      <p:tavLst>
                                        <p:tav tm="0">
                                          <p:val>
                                            <p:strVal val="ppt_w"/>
                                          </p:val>
                                        </p:tav>
                                        <p:tav tm="100000">
                                          <p:val>
                                            <p:strVal val="ppt_w+.3"/>
                                          </p:val>
                                        </p:tav>
                                      </p:tavLst>
                                    </p:anim>
                                    <p:anim calcmode="lin" valueType="num">
                                      <p:cBhvr>
                                        <p:cTn id="55" dur="1000"/>
                                        <p:tgtEl>
                                          <p:spTgt spid="18"/>
                                        </p:tgtEl>
                                        <p:attrNameLst>
                                          <p:attrName>ppt_h</p:attrName>
                                        </p:attrNameLst>
                                      </p:cBhvr>
                                      <p:tavLst>
                                        <p:tav tm="0">
                                          <p:val>
                                            <p:strVal val="ppt_h"/>
                                          </p:val>
                                        </p:tav>
                                        <p:tav tm="100000">
                                          <p:val>
                                            <p:strVal val="ppt_h"/>
                                          </p:val>
                                        </p:tav>
                                      </p:tavLst>
                                    </p:anim>
                                    <p:animEffect transition="out" filter="fade">
                                      <p:cBhvr>
                                        <p:cTn id="56" dur="1000"/>
                                        <p:tgtEl>
                                          <p:spTgt spid="18"/>
                                        </p:tgtEl>
                                      </p:cBhvr>
                                    </p:animEffect>
                                    <p:set>
                                      <p:cBhvr>
                                        <p:cTn id="57" dur="1" fill="hold">
                                          <p:stCondLst>
                                            <p:cond delay="999"/>
                                          </p:stCondLst>
                                        </p:cTn>
                                        <p:tgtEl>
                                          <p:spTgt spid="18"/>
                                        </p:tgtEl>
                                        <p:attrNameLst>
                                          <p:attrName>style.visibility</p:attrName>
                                        </p:attrNameLst>
                                      </p:cBhvr>
                                      <p:to>
                                        <p:strVal val="hidden"/>
                                      </p:to>
                                    </p:set>
                                  </p:childTnLst>
                                </p:cTn>
                              </p:par>
                              <p:par>
                                <p:cTn id="58" presetID="50" presetClass="exit" presetSubtype="0" accel="100000" fill="hold" nodeType="withEffect">
                                  <p:stCondLst>
                                    <p:cond delay="1600"/>
                                  </p:stCondLst>
                                  <p:childTnLst>
                                    <p:anim calcmode="lin" valueType="num">
                                      <p:cBhvr>
                                        <p:cTn id="59" dur="1000"/>
                                        <p:tgtEl>
                                          <p:spTgt spid="17"/>
                                        </p:tgtEl>
                                        <p:attrNameLst>
                                          <p:attrName>ppt_w</p:attrName>
                                        </p:attrNameLst>
                                      </p:cBhvr>
                                      <p:tavLst>
                                        <p:tav tm="0">
                                          <p:val>
                                            <p:strVal val="ppt_w"/>
                                          </p:val>
                                        </p:tav>
                                        <p:tav tm="100000">
                                          <p:val>
                                            <p:strVal val="ppt_w+.3"/>
                                          </p:val>
                                        </p:tav>
                                      </p:tavLst>
                                    </p:anim>
                                    <p:anim calcmode="lin" valueType="num">
                                      <p:cBhvr>
                                        <p:cTn id="60" dur="1000"/>
                                        <p:tgtEl>
                                          <p:spTgt spid="17"/>
                                        </p:tgtEl>
                                        <p:attrNameLst>
                                          <p:attrName>ppt_h</p:attrName>
                                        </p:attrNameLst>
                                      </p:cBhvr>
                                      <p:tavLst>
                                        <p:tav tm="0">
                                          <p:val>
                                            <p:strVal val="ppt_h"/>
                                          </p:val>
                                        </p:tav>
                                        <p:tav tm="100000">
                                          <p:val>
                                            <p:strVal val="ppt_h"/>
                                          </p:val>
                                        </p:tav>
                                      </p:tavLst>
                                    </p:anim>
                                    <p:animEffect transition="out" filter="fade">
                                      <p:cBhvr>
                                        <p:cTn id="61" dur="1000"/>
                                        <p:tgtEl>
                                          <p:spTgt spid="17"/>
                                        </p:tgtEl>
                                      </p:cBhvr>
                                    </p:animEffect>
                                    <p:set>
                                      <p:cBhvr>
                                        <p:cTn id="62" dur="1" fill="hold">
                                          <p:stCondLst>
                                            <p:cond delay="999"/>
                                          </p:stCondLst>
                                        </p:cTn>
                                        <p:tgtEl>
                                          <p:spTgt spid="17"/>
                                        </p:tgtEl>
                                        <p:attrNameLst>
                                          <p:attrName>style.visibility</p:attrName>
                                        </p:attrNameLst>
                                      </p:cBhvr>
                                      <p:to>
                                        <p:strVal val="hidden"/>
                                      </p:to>
                                    </p:set>
                                  </p:childTnLst>
                                </p:cTn>
                              </p:par>
                              <p:par>
                                <p:cTn id="63" presetID="50" presetClass="exit" presetSubtype="0" accel="100000" fill="hold" nodeType="withEffect">
                                  <p:stCondLst>
                                    <p:cond delay="1800"/>
                                  </p:stCondLst>
                                  <p:childTnLst>
                                    <p:anim calcmode="lin" valueType="num">
                                      <p:cBhvr>
                                        <p:cTn id="64" dur="1000"/>
                                        <p:tgtEl>
                                          <p:spTgt spid="16"/>
                                        </p:tgtEl>
                                        <p:attrNameLst>
                                          <p:attrName>ppt_w</p:attrName>
                                        </p:attrNameLst>
                                      </p:cBhvr>
                                      <p:tavLst>
                                        <p:tav tm="0">
                                          <p:val>
                                            <p:strVal val="ppt_w"/>
                                          </p:val>
                                        </p:tav>
                                        <p:tav tm="100000">
                                          <p:val>
                                            <p:strVal val="ppt_w+.3"/>
                                          </p:val>
                                        </p:tav>
                                      </p:tavLst>
                                    </p:anim>
                                    <p:anim calcmode="lin" valueType="num">
                                      <p:cBhvr>
                                        <p:cTn id="65" dur="1000"/>
                                        <p:tgtEl>
                                          <p:spTgt spid="16"/>
                                        </p:tgtEl>
                                        <p:attrNameLst>
                                          <p:attrName>ppt_h</p:attrName>
                                        </p:attrNameLst>
                                      </p:cBhvr>
                                      <p:tavLst>
                                        <p:tav tm="0">
                                          <p:val>
                                            <p:strVal val="ppt_h"/>
                                          </p:val>
                                        </p:tav>
                                        <p:tav tm="100000">
                                          <p:val>
                                            <p:strVal val="ppt_h"/>
                                          </p:val>
                                        </p:tav>
                                      </p:tavLst>
                                    </p:anim>
                                    <p:animEffect transition="out" filter="fade">
                                      <p:cBhvr>
                                        <p:cTn id="66" dur="1000"/>
                                        <p:tgtEl>
                                          <p:spTgt spid="16"/>
                                        </p:tgtEl>
                                      </p:cBhvr>
                                    </p:animEffect>
                                    <p:set>
                                      <p:cBhvr>
                                        <p:cTn id="67" dur="1" fill="hold">
                                          <p:stCondLst>
                                            <p:cond delay="999"/>
                                          </p:stCondLst>
                                        </p:cTn>
                                        <p:tgtEl>
                                          <p:spTgt spid="16"/>
                                        </p:tgtEl>
                                        <p:attrNameLst>
                                          <p:attrName>style.visibility</p:attrName>
                                        </p:attrNameLst>
                                      </p:cBhvr>
                                      <p:to>
                                        <p:strVal val="hidden"/>
                                      </p:to>
                                    </p:set>
                                  </p:childTnLst>
                                </p:cTn>
                              </p:par>
                              <p:par>
                                <p:cTn id="68" presetID="50" presetClass="exit" presetSubtype="0" accel="100000" fill="hold" nodeType="withEffect">
                                  <p:stCondLst>
                                    <p:cond delay="2000"/>
                                  </p:stCondLst>
                                  <p:childTnLst>
                                    <p:anim calcmode="lin" valueType="num">
                                      <p:cBhvr>
                                        <p:cTn id="69" dur="1000"/>
                                        <p:tgtEl>
                                          <p:spTgt spid="15"/>
                                        </p:tgtEl>
                                        <p:attrNameLst>
                                          <p:attrName>ppt_w</p:attrName>
                                        </p:attrNameLst>
                                      </p:cBhvr>
                                      <p:tavLst>
                                        <p:tav tm="0">
                                          <p:val>
                                            <p:strVal val="ppt_w"/>
                                          </p:val>
                                        </p:tav>
                                        <p:tav tm="100000">
                                          <p:val>
                                            <p:strVal val="ppt_w+.3"/>
                                          </p:val>
                                        </p:tav>
                                      </p:tavLst>
                                    </p:anim>
                                    <p:anim calcmode="lin" valueType="num">
                                      <p:cBhvr>
                                        <p:cTn id="70" dur="1000"/>
                                        <p:tgtEl>
                                          <p:spTgt spid="15"/>
                                        </p:tgtEl>
                                        <p:attrNameLst>
                                          <p:attrName>ppt_h</p:attrName>
                                        </p:attrNameLst>
                                      </p:cBhvr>
                                      <p:tavLst>
                                        <p:tav tm="0">
                                          <p:val>
                                            <p:strVal val="ppt_h"/>
                                          </p:val>
                                        </p:tav>
                                        <p:tav tm="100000">
                                          <p:val>
                                            <p:strVal val="ppt_h"/>
                                          </p:val>
                                        </p:tav>
                                      </p:tavLst>
                                    </p:anim>
                                    <p:animEffect transition="out" filter="fade">
                                      <p:cBhvr>
                                        <p:cTn id="71" dur="1000"/>
                                        <p:tgtEl>
                                          <p:spTgt spid="15"/>
                                        </p:tgtEl>
                                      </p:cBhvr>
                                    </p:animEffect>
                                    <p:set>
                                      <p:cBhvr>
                                        <p:cTn id="72" dur="1" fill="hold">
                                          <p:stCondLst>
                                            <p:cond delay="999"/>
                                          </p:stCondLst>
                                        </p:cTn>
                                        <p:tgtEl>
                                          <p:spTgt spid="15"/>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sp>
        <p:nvSpPr>
          <p:cNvPr id="21" name="Rectangle 5"/>
          <p:cNvSpPr>
            <a:spLocks noChangeArrowheads="1"/>
          </p:cNvSpPr>
          <p:nvPr/>
        </p:nvSpPr>
        <p:spPr bwMode="auto">
          <a:xfrm>
            <a:off x="428625" y="4714875"/>
            <a:ext cx="6143625" cy="1754188"/>
          </a:xfrm>
          <a:prstGeom prst="rect">
            <a:avLst/>
          </a:prstGeom>
          <a:noFill/>
          <a:ln w="9525">
            <a:noFill/>
            <a:miter lim="800000"/>
            <a:headEnd/>
            <a:tailEnd/>
          </a:ln>
        </p:spPr>
        <p:txBody>
          <a:bodyPr>
            <a:spAutoFit/>
          </a:bodyPr>
          <a:lstStyle/>
          <a:p>
            <a:pPr algn="just"/>
            <a:r>
              <a:rPr lang="es-AR">
                <a:solidFill>
                  <a:schemeClr val="bg1"/>
                </a:solidFill>
                <a:latin typeface="Calibri" pitchFamily="34" charset="0"/>
              </a:rPr>
              <a:t>Nació en 1977 en Ridgewood, Nueva Jersey. Comenzó la pintura al óleo desde niña. Estudió en la New School de Nueva York y la Universidad Estatal de Montclair y obtuvo su B.A. Boston College en 1999. </a:t>
            </a:r>
          </a:p>
          <a:p>
            <a:pPr algn="just"/>
            <a:r>
              <a:rPr lang="es-AR">
                <a:solidFill>
                  <a:schemeClr val="bg1"/>
                </a:solidFill>
                <a:latin typeface="Calibri" pitchFamily="34" charset="0"/>
              </a:rPr>
              <a:t>Durante este tiempo estudió pintura en Lorenzo de Medici en Florencia. </a:t>
            </a:r>
            <a:endParaRPr lang="es-ES">
              <a:solidFill>
                <a:schemeClr val="bg1"/>
              </a:solidFill>
              <a:latin typeface="Calibri" pitchFamily="34" charset="0"/>
            </a:endParaRPr>
          </a:p>
        </p:txBody>
      </p:sp>
      <p:sp>
        <p:nvSpPr>
          <p:cNvPr id="9" name="TextBox 6"/>
          <p:cNvSpPr txBox="1"/>
          <p:nvPr/>
        </p:nvSpPr>
        <p:spPr>
          <a:xfrm>
            <a:off x="2214546" y="2143116"/>
            <a:ext cx="3345788" cy="615553"/>
          </a:xfrm>
          <a:prstGeom prst="rect">
            <a:avLst/>
          </a:prstGeom>
          <a:noFill/>
        </p:spPr>
        <p:txBody>
          <a:bodyPr wrap="none">
            <a:spAutoFit/>
            <a:scene3d>
              <a:camera prst="orthographicFront"/>
              <a:lightRig rig="glow" dir="tl">
                <a:rot lat="0" lon="0" rev="5400000"/>
              </a:lightRig>
            </a:scene3d>
            <a:sp3d contourW="12700">
              <a:bevelT w="25400" h="25400"/>
              <a:contourClr>
                <a:schemeClr val="accent6">
                  <a:shade val="73000"/>
                </a:schemeClr>
              </a:contourClr>
            </a:sp3d>
          </a:bodyPr>
          <a:lstStyle/>
          <a:p>
            <a:pPr algn="r" fontAlgn="auto">
              <a:spcBef>
                <a:spcPts val="0"/>
              </a:spcBef>
              <a:spcAft>
                <a:spcPts val="0"/>
              </a:spcAft>
              <a:defRPr/>
            </a:pPr>
            <a:r>
              <a:rPr lang="en-US" sz="3400" b="1" i="1" dirty="0">
                <a:ln w="11430"/>
                <a:gradFill>
                  <a:gsLst>
                    <a:gs pos="0">
                      <a:schemeClr val="accent6">
                        <a:tint val="90000"/>
                        <a:satMod val="120000"/>
                      </a:schemeClr>
                    </a:gs>
                    <a:gs pos="25000">
                      <a:schemeClr val="accent6">
                        <a:tint val="93000"/>
                        <a:satMod val="120000"/>
                      </a:schemeClr>
                    </a:gs>
                    <a:gs pos="50000">
                      <a:schemeClr val="accent6">
                        <a:shade val="89000"/>
                        <a:satMod val="110000"/>
                      </a:schemeClr>
                    </a:gs>
                    <a:gs pos="75000">
                      <a:schemeClr val="accent6">
                        <a:tint val="93000"/>
                        <a:satMod val="120000"/>
                      </a:schemeClr>
                    </a:gs>
                    <a:gs pos="100000">
                      <a:schemeClr val="accent6">
                        <a:tint val="90000"/>
                        <a:satMod val="120000"/>
                      </a:schemeClr>
                    </a:gs>
                  </a:gsLst>
                  <a:lin ang="5400000"/>
                </a:gradFill>
                <a:effectLst>
                  <a:outerShdw blurRad="80000" dist="40000" dir="5040000" algn="tl">
                    <a:srgbClr val="000000">
                      <a:alpha val="30000"/>
                    </a:srgbClr>
                  </a:outerShdw>
                </a:effectLst>
                <a:latin typeface="Georgia" pitchFamily="18" charset="0"/>
                <a:cs typeface="+mn-cs"/>
              </a:rPr>
              <a:t>Alyssa Monks</a:t>
            </a:r>
          </a:p>
        </p:txBody>
      </p:sp>
      <p:pic>
        <p:nvPicPr>
          <p:cNvPr id="19" name="Picture 13" descr="16523613_bird2.jpg"/>
          <p:cNvPicPr>
            <a:picLocks noChangeAspect="1"/>
          </p:cNvPicPr>
          <p:nvPr/>
        </p:nvPicPr>
        <p:blipFill>
          <a:blip r:embed="rId3"/>
          <a:stretch>
            <a:fillRect/>
          </a:stretch>
        </p:blipFill>
        <p:spPr>
          <a:xfrm>
            <a:off x="6361503" y="928670"/>
            <a:ext cx="2782497" cy="3564000"/>
          </a:xfrm>
          <a:prstGeom prst="rect">
            <a:avLst/>
          </a:prstGeom>
          <a:effectLst>
            <a:softEdge rad="63500"/>
          </a:effectLst>
        </p:spPr>
      </p:pic>
      <p:pic>
        <p:nvPicPr>
          <p:cNvPr id="19461" name="Picture 8" descr="Bandera de EUA"/>
          <p:cNvPicPr>
            <a:picLocks noChangeArrowheads="1" noCrop="1"/>
          </p:cNvPicPr>
          <p:nvPr/>
        </p:nvPicPr>
        <p:blipFill>
          <a:blip r:embed="rId4"/>
          <a:srcRect/>
          <a:stretch>
            <a:fillRect/>
          </a:stretch>
        </p:blipFill>
        <p:spPr bwMode="auto">
          <a:xfrm>
            <a:off x="428625" y="285750"/>
            <a:ext cx="1497013" cy="1079500"/>
          </a:xfrm>
          <a:prstGeom prst="rect">
            <a:avLst/>
          </a:prstGeom>
          <a:noFill/>
          <a:ln w="9525">
            <a:noFill/>
            <a:miter lim="800000"/>
            <a:headEnd/>
            <a:tailEnd/>
          </a:ln>
        </p:spPr>
      </p:pic>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21"/>
                                        </p:tgtEl>
                                        <p:attrNameLst>
                                          <p:attrName>style.visibility</p:attrName>
                                        </p:attrNameLst>
                                      </p:cBhvr>
                                      <p:to>
                                        <p:strVal val="visible"/>
                                      </p:to>
                                    </p:set>
                                    <p:animEffect transition="in" filter="fade">
                                      <p:cBhvr>
                                        <p:cTn id="7" dur="2000"/>
                                        <p:tgtEl>
                                          <p:spTgt spid="2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1" grpId="0"/>
    </p:bldLst>
  </p:timing>
</p:sld>
</file>

<file path=ppt/slides/slide4.xml><?xml version="1.0" encoding="utf-8"?>
<p:sld xmlns:a="http://schemas.openxmlformats.org/drawingml/2006/main" xmlns:r="http://schemas.openxmlformats.org/officeDocument/2006/relationships" xmlns:p="http://schemas.openxmlformats.org/presentationml/2006/main">
  <p:cSld>
    <p:bg>
      <p:bgPr>
        <a:blipFill dpi="0" rotWithShape="1">
          <a:blip r:embed="rId3"/>
          <a:srcRect/>
          <a:tile tx="0" ty="0" sx="100000" sy="100000" flip="none" algn="tl"/>
        </a:blipFill>
        <a:effectLst/>
      </p:bgPr>
    </p:bg>
    <p:spTree>
      <p:nvGrpSpPr>
        <p:cNvPr id="1" name=""/>
        <p:cNvGrpSpPr/>
        <p:nvPr/>
      </p:nvGrpSpPr>
      <p:grpSpPr>
        <a:xfrm>
          <a:off x="0" y="0"/>
          <a:ext cx="0" cy="0"/>
          <a:chOff x="0" y="0"/>
          <a:chExt cx="0" cy="0"/>
        </a:xfrm>
      </p:grpSpPr>
      <p:pic>
        <p:nvPicPr>
          <p:cNvPr id="9" name="Picture 3" descr="face1"/>
          <p:cNvPicPr>
            <a:picLocks noChangeAspect="1" noChangeArrowheads="1"/>
          </p:cNvPicPr>
          <p:nvPr/>
        </p:nvPicPr>
        <p:blipFill>
          <a:blip r:embed="rId4"/>
          <a:srcRect/>
          <a:stretch>
            <a:fillRect/>
          </a:stretch>
        </p:blipFill>
        <p:spPr bwMode="auto">
          <a:xfrm>
            <a:off x="1035050" y="785813"/>
            <a:ext cx="7032625" cy="5243512"/>
          </a:xfrm>
          <a:prstGeom prst="rect">
            <a:avLst/>
          </a:prstGeom>
          <a:noFill/>
          <a:ln w="9525">
            <a:noFill/>
            <a:miter lim="800000"/>
            <a:headEnd/>
            <a:tailEnd/>
          </a:ln>
        </p:spPr>
      </p:pic>
      <p:pic>
        <p:nvPicPr>
          <p:cNvPr id="20" name="Picture 2" descr="face21"/>
          <p:cNvPicPr>
            <a:picLocks noChangeArrowheads="1"/>
          </p:cNvPicPr>
          <p:nvPr/>
        </p:nvPicPr>
        <p:blipFill>
          <a:blip r:embed="rId5"/>
          <a:srcRect/>
          <a:stretch>
            <a:fillRect/>
          </a:stretch>
        </p:blipFill>
        <p:spPr bwMode="auto">
          <a:xfrm>
            <a:off x="1028700" y="785813"/>
            <a:ext cx="7034213" cy="5245100"/>
          </a:xfrm>
          <a:prstGeom prst="rect">
            <a:avLst/>
          </a:prstGeom>
          <a:noFill/>
          <a:ln w="9525">
            <a:noFill/>
            <a:miter lim="800000"/>
            <a:headEnd/>
            <a:tailEnd/>
          </a:ln>
        </p:spPr>
      </p:pic>
      <p:pic>
        <p:nvPicPr>
          <p:cNvPr id="30" name="Picture 6"/>
          <p:cNvPicPr>
            <a:picLocks noChangeAspect="1" noChangeArrowheads="1"/>
          </p:cNvPicPr>
          <p:nvPr/>
        </p:nvPicPr>
        <p:blipFill>
          <a:blip r:embed="rId6"/>
          <a:srcRect/>
          <a:stretch>
            <a:fillRect/>
          </a:stretch>
        </p:blipFill>
        <p:spPr bwMode="auto">
          <a:xfrm>
            <a:off x="1019175" y="765175"/>
            <a:ext cx="7072313" cy="5273675"/>
          </a:xfrm>
          <a:prstGeom prst="rect">
            <a:avLst/>
          </a:prstGeom>
          <a:noFill/>
          <a:ln w="9525">
            <a:noFill/>
            <a:miter lim="800000"/>
            <a:headEnd/>
            <a:tailEnd/>
          </a:ln>
        </p:spPr>
      </p:pic>
      <p:sp>
        <p:nvSpPr>
          <p:cNvPr id="3" name="Rectangle 2"/>
          <p:cNvSpPr/>
          <p:nvPr/>
        </p:nvSpPr>
        <p:spPr>
          <a:xfrm>
            <a:off x="-138958" y="6023164"/>
            <a:ext cx="9418320" cy="45719"/>
          </a:xfrm>
          <a:prstGeom prst="rect">
            <a:avLst/>
          </a:prstGeom>
          <a:ln/>
          <a:effectLst>
            <a:outerShdw blurRad="40000" dist="23000" dir="9600000" rotWithShape="0">
              <a:srgbClr val="000000">
                <a:alpha val="35000"/>
              </a:srgbClr>
            </a:outerShdw>
          </a:effectLst>
        </p:spPr>
        <p:style>
          <a:lnRef idx="0">
            <a:schemeClr val="accent2"/>
          </a:lnRef>
          <a:fillRef idx="3">
            <a:schemeClr val="accent2"/>
          </a:fillRef>
          <a:effectRef idx="3">
            <a:schemeClr val="accent2"/>
          </a:effectRef>
          <a:fontRef idx="minor">
            <a:schemeClr val="lt1"/>
          </a:fontRef>
        </p:style>
        <p:txBody>
          <a:bodyPr anchor="ctr"/>
          <a:lstStyle/>
          <a:p>
            <a:pPr algn="ctr" fontAlgn="auto">
              <a:spcBef>
                <a:spcPts val="0"/>
              </a:spcBef>
              <a:spcAft>
                <a:spcPts val="0"/>
              </a:spcAft>
              <a:defRPr/>
            </a:pPr>
            <a:endParaRPr lang="en-US">
              <a:solidFill>
                <a:prstClr val="white"/>
              </a:solidFill>
            </a:endParaRPr>
          </a:p>
        </p:txBody>
      </p:sp>
      <p:sp>
        <p:nvSpPr>
          <p:cNvPr id="7" name="Rectangle 6"/>
          <p:cNvSpPr/>
          <p:nvPr/>
        </p:nvSpPr>
        <p:spPr>
          <a:xfrm>
            <a:off x="-104283" y="740831"/>
            <a:ext cx="9418320" cy="45719"/>
          </a:xfrm>
          <a:prstGeom prst="rect">
            <a:avLst/>
          </a:prstGeom>
          <a:ln/>
          <a:effectLst>
            <a:outerShdw blurRad="40000" dist="23000" dir="9600000" rotWithShape="0">
              <a:srgbClr val="000000">
                <a:alpha val="35000"/>
              </a:srgbClr>
            </a:outerShdw>
          </a:effectLst>
        </p:spPr>
        <p:style>
          <a:lnRef idx="0">
            <a:schemeClr val="accent2"/>
          </a:lnRef>
          <a:fillRef idx="3">
            <a:schemeClr val="accent2"/>
          </a:fillRef>
          <a:effectRef idx="3">
            <a:schemeClr val="accent2"/>
          </a:effectRef>
          <a:fontRef idx="minor">
            <a:schemeClr val="lt1"/>
          </a:fontRef>
        </p:style>
        <p:txBody>
          <a:bodyPr anchor="ctr"/>
          <a:lstStyle/>
          <a:p>
            <a:pPr algn="ctr" fontAlgn="auto">
              <a:spcBef>
                <a:spcPts val="0"/>
              </a:spcBef>
              <a:spcAft>
                <a:spcPts val="0"/>
              </a:spcAft>
              <a:defRPr/>
            </a:pPr>
            <a:endParaRPr lang="en-US">
              <a:solidFill>
                <a:prstClr val="white"/>
              </a:solidFill>
            </a:endParaRPr>
          </a:p>
        </p:txBody>
      </p:sp>
      <p:sp>
        <p:nvSpPr>
          <p:cNvPr id="8" name="Rectangle 7"/>
          <p:cNvSpPr/>
          <p:nvPr/>
        </p:nvSpPr>
        <p:spPr>
          <a:xfrm rot="16200000">
            <a:off x="-2543200" y="3543301"/>
            <a:ext cx="7132320" cy="45719"/>
          </a:xfrm>
          <a:prstGeom prst="rect">
            <a:avLst/>
          </a:prstGeom>
          <a:ln/>
          <a:effectLst>
            <a:outerShdw blurRad="40000" dist="23000" dir="9600000" rotWithShape="0">
              <a:srgbClr val="000000">
                <a:alpha val="35000"/>
              </a:srgbClr>
            </a:outerShdw>
          </a:effectLst>
        </p:spPr>
        <p:style>
          <a:lnRef idx="0">
            <a:schemeClr val="accent2"/>
          </a:lnRef>
          <a:fillRef idx="3">
            <a:schemeClr val="accent2"/>
          </a:fillRef>
          <a:effectRef idx="3">
            <a:schemeClr val="accent2"/>
          </a:effectRef>
          <a:fontRef idx="minor">
            <a:schemeClr val="lt1"/>
          </a:fontRef>
        </p:style>
        <p:txBody>
          <a:bodyPr anchor="ctr"/>
          <a:lstStyle/>
          <a:p>
            <a:pPr algn="ctr" fontAlgn="auto">
              <a:spcBef>
                <a:spcPts val="0"/>
              </a:spcBef>
              <a:spcAft>
                <a:spcPts val="0"/>
              </a:spcAft>
              <a:defRPr/>
            </a:pPr>
            <a:endParaRPr lang="en-US">
              <a:solidFill>
                <a:prstClr val="white"/>
              </a:solidFill>
            </a:endParaRPr>
          </a:p>
        </p:txBody>
      </p:sp>
      <p:sp>
        <p:nvSpPr>
          <p:cNvPr id="10" name="Rectangle 9"/>
          <p:cNvSpPr/>
          <p:nvPr/>
        </p:nvSpPr>
        <p:spPr>
          <a:xfrm rot="16200000">
            <a:off x="4529161" y="3543300"/>
            <a:ext cx="7132320" cy="45719"/>
          </a:xfrm>
          <a:prstGeom prst="rect">
            <a:avLst/>
          </a:prstGeom>
          <a:ln/>
          <a:effectLst>
            <a:outerShdw blurRad="40000" dist="23000" dir="9600000" rotWithShape="0">
              <a:srgbClr val="000000">
                <a:alpha val="35000"/>
              </a:srgbClr>
            </a:outerShdw>
          </a:effectLst>
        </p:spPr>
        <p:style>
          <a:lnRef idx="0">
            <a:schemeClr val="accent2"/>
          </a:lnRef>
          <a:fillRef idx="3">
            <a:schemeClr val="accent2"/>
          </a:fillRef>
          <a:effectRef idx="3">
            <a:schemeClr val="accent2"/>
          </a:effectRef>
          <a:fontRef idx="minor">
            <a:schemeClr val="lt1"/>
          </a:fontRef>
        </p:style>
        <p:txBody>
          <a:bodyPr anchor="ctr"/>
          <a:lstStyle/>
          <a:p>
            <a:pPr algn="ctr" fontAlgn="auto">
              <a:spcBef>
                <a:spcPts val="0"/>
              </a:spcBef>
              <a:spcAft>
                <a:spcPts val="0"/>
              </a:spcAft>
              <a:defRPr/>
            </a:pPr>
            <a:endParaRPr lang="en-US">
              <a:solidFill>
                <a:prstClr val="white"/>
              </a:solidFill>
            </a:endParaRPr>
          </a:p>
        </p:txBody>
      </p:sp>
      <p:sp>
        <p:nvSpPr>
          <p:cNvPr id="16" name="Rectangle 2"/>
          <p:cNvSpPr/>
          <p:nvPr/>
        </p:nvSpPr>
        <p:spPr>
          <a:xfrm>
            <a:off x="-138958" y="6023164"/>
            <a:ext cx="9418320" cy="45719"/>
          </a:xfrm>
          <a:prstGeom prst="rect">
            <a:avLst/>
          </a:prstGeom>
          <a:ln/>
          <a:effectLst>
            <a:outerShdw blurRad="40000" dist="23000" dir="9600000" rotWithShape="0">
              <a:srgbClr val="000000">
                <a:alpha val="35000"/>
              </a:srgbClr>
            </a:outerShdw>
          </a:effectLst>
        </p:spPr>
        <p:style>
          <a:lnRef idx="0">
            <a:schemeClr val="accent2"/>
          </a:lnRef>
          <a:fillRef idx="3">
            <a:schemeClr val="accent2"/>
          </a:fillRef>
          <a:effectRef idx="3">
            <a:schemeClr val="accent2"/>
          </a:effectRef>
          <a:fontRef idx="minor">
            <a:schemeClr val="lt1"/>
          </a:fontRef>
        </p:style>
        <p:txBody>
          <a:bodyPr anchor="ctr"/>
          <a:lstStyle/>
          <a:p>
            <a:pPr algn="ctr" fontAlgn="auto">
              <a:spcBef>
                <a:spcPts val="0"/>
              </a:spcBef>
              <a:spcAft>
                <a:spcPts val="0"/>
              </a:spcAft>
              <a:defRPr/>
            </a:pPr>
            <a:endParaRPr lang="en-US">
              <a:solidFill>
                <a:prstClr val="white"/>
              </a:solidFill>
            </a:endParaRPr>
          </a:p>
        </p:txBody>
      </p:sp>
      <p:sp>
        <p:nvSpPr>
          <p:cNvPr id="17" name="Rectangle 6"/>
          <p:cNvSpPr/>
          <p:nvPr/>
        </p:nvSpPr>
        <p:spPr>
          <a:xfrm>
            <a:off x="-104283" y="740831"/>
            <a:ext cx="9418320" cy="45719"/>
          </a:xfrm>
          <a:prstGeom prst="rect">
            <a:avLst/>
          </a:prstGeom>
          <a:ln/>
          <a:effectLst>
            <a:outerShdw blurRad="40000" dist="23000" dir="9600000" rotWithShape="0">
              <a:srgbClr val="000000">
                <a:alpha val="35000"/>
              </a:srgbClr>
            </a:outerShdw>
          </a:effectLst>
        </p:spPr>
        <p:style>
          <a:lnRef idx="0">
            <a:schemeClr val="accent2"/>
          </a:lnRef>
          <a:fillRef idx="3">
            <a:schemeClr val="accent2"/>
          </a:fillRef>
          <a:effectRef idx="3">
            <a:schemeClr val="accent2"/>
          </a:effectRef>
          <a:fontRef idx="minor">
            <a:schemeClr val="lt1"/>
          </a:fontRef>
        </p:style>
        <p:txBody>
          <a:bodyPr anchor="ctr"/>
          <a:lstStyle/>
          <a:p>
            <a:pPr algn="ctr" fontAlgn="auto">
              <a:spcBef>
                <a:spcPts val="0"/>
              </a:spcBef>
              <a:spcAft>
                <a:spcPts val="0"/>
              </a:spcAft>
              <a:defRPr/>
            </a:pPr>
            <a:endParaRPr lang="en-US">
              <a:solidFill>
                <a:prstClr val="white"/>
              </a:solidFill>
            </a:endParaRPr>
          </a:p>
        </p:txBody>
      </p:sp>
      <p:sp>
        <p:nvSpPr>
          <p:cNvPr id="18" name="Rectangle 7"/>
          <p:cNvSpPr/>
          <p:nvPr/>
        </p:nvSpPr>
        <p:spPr>
          <a:xfrm rot="16200000">
            <a:off x="-2543200" y="3543301"/>
            <a:ext cx="7132320" cy="45719"/>
          </a:xfrm>
          <a:prstGeom prst="rect">
            <a:avLst/>
          </a:prstGeom>
          <a:ln/>
          <a:effectLst>
            <a:outerShdw blurRad="40000" dist="23000" dir="9600000" rotWithShape="0">
              <a:srgbClr val="000000">
                <a:alpha val="35000"/>
              </a:srgbClr>
            </a:outerShdw>
          </a:effectLst>
        </p:spPr>
        <p:style>
          <a:lnRef idx="0">
            <a:schemeClr val="accent2"/>
          </a:lnRef>
          <a:fillRef idx="3">
            <a:schemeClr val="accent2"/>
          </a:fillRef>
          <a:effectRef idx="3">
            <a:schemeClr val="accent2"/>
          </a:effectRef>
          <a:fontRef idx="minor">
            <a:schemeClr val="lt1"/>
          </a:fontRef>
        </p:style>
        <p:txBody>
          <a:bodyPr anchor="ctr"/>
          <a:lstStyle/>
          <a:p>
            <a:pPr algn="ctr" fontAlgn="auto">
              <a:spcBef>
                <a:spcPts val="0"/>
              </a:spcBef>
              <a:spcAft>
                <a:spcPts val="0"/>
              </a:spcAft>
              <a:defRPr/>
            </a:pPr>
            <a:endParaRPr lang="en-US">
              <a:solidFill>
                <a:prstClr val="white"/>
              </a:solidFill>
            </a:endParaRPr>
          </a:p>
        </p:txBody>
      </p:sp>
      <p:sp>
        <p:nvSpPr>
          <p:cNvPr id="19" name="Rectangle 9"/>
          <p:cNvSpPr/>
          <p:nvPr/>
        </p:nvSpPr>
        <p:spPr>
          <a:xfrm rot="16200000">
            <a:off x="4529161" y="3543300"/>
            <a:ext cx="7132320" cy="45719"/>
          </a:xfrm>
          <a:prstGeom prst="rect">
            <a:avLst/>
          </a:prstGeom>
          <a:ln/>
          <a:effectLst>
            <a:outerShdw blurRad="40000" dist="23000" dir="9600000" rotWithShape="0">
              <a:srgbClr val="000000">
                <a:alpha val="35000"/>
              </a:srgbClr>
            </a:outerShdw>
          </a:effectLst>
        </p:spPr>
        <p:style>
          <a:lnRef idx="0">
            <a:schemeClr val="accent2"/>
          </a:lnRef>
          <a:fillRef idx="3">
            <a:schemeClr val="accent2"/>
          </a:fillRef>
          <a:effectRef idx="3">
            <a:schemeClr val="accent2"/>
          </a:effectRef>
          <a:fontRef idx="minor">
            <a:schemeClr val="lt1"/>
          </a:fontRef>
        </p:style>
        <p:txBody>
          <a:bodyPr anchor="ctr"/>
          <a:lstStyle/>
          <a:p>
            <a:pPr algn="ctr" fontAlgn="auto">
              <a:spcBef>
                <a:spcPts val="0"/>
              </a:spcBef>
              <a:spcAft>
                <a:spcPts val="0"/>
              </a:spcAft>
              <a:defRPr/>
            </a:pPr>
            <a:endParaRPr lang="en-US">
              <a:solidFill>
                <a:prstClr val="white"/>
              </a:solidFill>
            </a:endParaRPr>
          </a:p>
        </p:txBody>
      </p:sp>
      <p:sp>
        <p:nvSpPr>
          <p:cNvPr id="21" name="Rectangle 2"/>
          <p:cNvSpPr/>
          <p:nvPr/>
        </p:nvSpPr>
        <p:spPr>
          <a:xfrm>
            <a:off x="-143746" y="6032689"/>
            <a:ext cx="9418320" cy="45719"/>
          </a:xfrm>
          <a:prstGeom prst="rect">
            <a:avLst/>
          </a:prstGeom>
          <a:ln/>
          <a:effectLst>
            <a:outerShdw blurRad="40000" dist="23000" dir="9600000" rotWithShape="0">
              <a:srgbClr val="000000">
                <a:alpha val="35000"/>
              </a:srgbClr>
            </a:outerShdw>
          </a:effectLst>
        </p:spPr>
        <p:style>
          <a:lnRef idx="0">
            <a:schemeClr val="accent2"/>
          </a:lnRef>
          <a:fillRef idx="3">
            <a:schemeClr val="accent2"/>
          </a:fillRef>
          <a:effectRef idx="3">
            <a:schemeClr val="accent2"/>
          </a:effectRef>
          <a:fontRef idx="minor">
            <a:schemeClr val="lt1"/>
          </a:fontRef>
        </p:style>
        <p:txBody>
          <a:bodyPr anchor="ctr"/>
          <a:lstStyle/>
          <a:p>
            <a:pPr algn="ctr" fontAlgn="auto">
              <a:spcBef>
                <a:spcPts val="0"/>
              </a:spcBef>
              <a:spcAft>
                <a:spcPts val="0"/>
              </a:spcAft>
              <a:defRPr/>
            </a:pPr>
            <a:endParaRPr lang="en-US">
              <a:solidFill>
                <a:prstClr val="white"/>
              </a:solidFill>
            </a:endParaRPr>
          </a:p>
        </p:txBody>
      </p:sp>
      <p:sp>
        <p:nvSpPr>
          <p:cNvPr id="22" name="Rectangle 6"/>
          <p:cNvSpPr/>
          <p:nvPr/>
        </p:nvSpPr>
        <p:spPr>
          <a:xfrm>
            <a:off x="-109071" y="750356"/>
            <a:ext cx="9418320" cy="45719"/>
          </a:xfrm>
          <a:prstGeom prst="rect">
            <a:avLst/>
          </a:prstGeom>
          <a:ln/>
          <a:effectLst>
            <a:outerShdw blurRad="40000" dist="23000" dir="9600000" rotWithShape="0">
              <a:srgbClr val="000000">
                <a:alpha val="35000"/>
              </a:srgbClr>
            </a:outerShdw>
          </a:effectLst>
        </p:spPr>
        <p:style>
          <a:lnRef idx="0">
            <a:schemeClr val="accent2"/>
          </a:lnRef>
          <a:fillRef idx="3">
            <a:schemeClr val="accent2"/>
          </a:fillRef>
          <a:effectRef idx="3">
            <a:schemeClr val="accent2"/>
          </a:effectRef>
          <a:fontRef idx="minor">
            <a:schemeClr val="lt1"/>
          </a:fontRef>
        </p:style>
        <p:txBody>
          <a:bodyPr anchor="ctr"/>
          <a:lstStyle/>
          <a:p>
            <a:pPr algn="ctr" fontAlgn="auto">
              <a:spcBef>
                <a:spcPts val="0"/>
              </a:spcBef>
              <a:spcAft>
                <a:spcPts val="0"/>
              </a:spcAft>
              <a:defRPr/>
            </a:pPr>
            <a:endParaRPr lang="en-US">
              <a:solidFill>
                <a:prstClr val="white"/>
              </a:solidFill>
            </a:endParaRPr>
          </a:p>
        </p:txBody>
      </p:sp>
      <p:sp>
        <p:nvSpPr>
          <p:cNvPr id="23" name="Rectangle 7"/>
          <p:cNvSpPr/>
          <p:nvPr/>
        </p:nvSpPr>
        <p:spPr>
          <a:xfrm rot="16200000">
            <a:off x="-2547988" y="3552826"/>
            <a:ext cx="7132320" cy="45719"/>
          </a:xfrm>
          <a:prstGeom prst="rect">
            <a:avLst/>
          </a:prstGeom>
          <a:ln/>
          <a:effectLst>
            <a:outerShdw blurRad="40000" dist="23000" dir="9600000" rotWithShape="0">
              <a:srgbClr val="000000">
                <a:alpha val="35000"/>
              </a:srgbClr>
            </a:outerShdw>
          </a:effectLst>
        </p:spPr>
        <p:style>
          <a:lnRef idx="0">
            <a:schemeClr val="accent2"/>
          </a:lnRef>
          <a:fillRef idx="3">
            <a:schemeClr val="accent2"/>
          </a:fillRef>
          <a:effectRef idx="3">
            <a:schemeClr val="accent2"/>
          </a:effectRef>
          <a:fontRef idx="minor">
            <a:schemeClr val="lt1"/>
          </a:fontRef>
        </p:style>
        <p:txBody>
          <a:bodyPr anchor="ctr"/>
          <a:lstStyle/>
          <a:p>
            <a:pPr algn="ctr" fontAlgn="auto">
              <a:spcBef>
                <a:spcPts val="0"/>
              </a:spcBef>
              <a:spcAft>
                <a:spcPts val="0"/>
              </a:spcAft>
              <a:defRPr/>
            </a:pPr>
            <a:endParaRPr lang="en-US">
              <a:solidFill>
                <a:prstClr val="white"/>
              </a:solidFill>
            </a:endParaRPr>
          </a:p>
        </p:txBody>
      </p:sp>
      <p:sp>
        <p:nvSpPr>
          <p:cNvPr id="24" name="Rectangle 9"/>
          <p:cNvSpPr/>
          <p:nvPr/>
        </p:nvSpPr>
        <p:spPr>
          <a:xfrm rot="16200000">
            <a:off x="4524373" y="3552825"/>
            <a:ext cx="7132320" cy="45719"/>
          </a:xfrm>
          <a:prstGeom prst="rect">
            <a:avLst/>
          </a:prstGeom>
          <a:ln/>
          <a:effectLst>
            <a:outerShdw blurRad="40000" dist="23000" dir="9600000" rotWithShape="0">
              <a:srgbClr val="000000">
                <a:alpha val="35000"/>
              </a:srgbClr>
            </a:outerShdw>
          </a:effectLst>
        </p:spPr>
        <p:style>
          <a:lnRef idx="0">
            <a:schemeClr val="accent2"/>
          </a:lnRef>
          <a:fillRef idx="3">
            <a:schemeClr val="accent2"/>
          </a:fillRef>
          <a:effectRef idx="3">
            <a:schemeClr val="accent2"/>
          </a:effectRef>
          <a:fontRef idx="minor">
            <a:schemeClr val="lt1"/>
          </a:fontRef>
        </p:style>
        <p:txBody>
          <a:bodyPr anchor="ctr"/>
          <a:lstStyle/>
          <a:p>
            <a:pPr algn="ctr" fontAlgn="auto">
              <a:spcBef>
                <a:spcPts val="0"/>
              </a:spcBef>
              <a:spcAft>
                <a:spcPts val="0"/>
              </a:spcAft>
              <a:defRPr/>
            </a:pPr>
            <a:endParaRPr lang="en-US">
              <a:solidFill>
                <a:prstClr val="white"/>
              </a:solidFill>
            </a:endParaRPr>
          </a:p>
        </p:txBody>
      </p:sp>
      <p:sp>
        <p:nvSpPr>
          <p:cNvPr id="31" name="Rectangle 2"/>
          <p:cNvSpPr/>
          <p:nvPr/>
        </p:nvSpPr>
        <p:spPr>
          <a:xfrm>
            <a:off x="-33" y="6029325"/>
            <a:ext cx="9418320" cy="45719"/>
          </a:xfrm>
          <a:prstGeom prst="rect">
            <a:avLst/>
          </a:prstGeom>
          <a:ln/>
          <a:effectLst>
            <a:outerShdw blurRad="40000" dist="23000" dir="9600000" rotWithShape="0">
              <a:srgbClr val="000000">
                <a:alpha val="35000"/>
              </a:srgbClr>
            </a:outerShdw>
          </a:effectLst>
        </p:spPr>
        <p:style>
          <a:lnRef idx="0">
            <a:schemeClr val="accent2"/>
          </a:lnRef>
          <a:fillRef idx="3">
            <a:schemeClr val="accent2"/>
          </a:fillRef>
          <a:effectRef idx="3">
            <a:schemeClr val="accent2"/>
          </a:effectRef>
          <a:fontRef idx="minor">
            <a:schemeClr val="lt1"/>
          </a:fontRef>
        </p:style>
        <p:txBody>
          <a:bodyPr anchor="ctr"/>
          <a:lstStyle/>
          <a:p>
            <a:pPr algn="ctr" fontAlgn="auto">
              <a:spcBef>
                <a:spcPts val="0"/>
              </a:spcBef>
              <a:spcAft>
                <a:spcPts val="0"/>
              </a:spcAft>
              <a:defRPr/>
            </a:pPr>
            <a:endParaRPr lang="en-US">
              <a:solidFill>
                <a:prstClr val="white"/>
              </a:solidFill>
            </a:endParaRPr>
          </a:p>
        </p:txBody>
      </p:sp>
      <p:sp>
        <p:nvSpPr>
          <p:cNvPr id="32" name="Rectangle 6"/>
          <p:cNvSpPr/>
          <p:nvPr/>
        </p:nvSpPr>
        <p:spPr>
          <a:xfrm>
            <a:off x="-34" y="728663"/>
            <a:ext cx="9418320" cy="45719"/>
          </a:xfrm>
          <a:prstGeom prst="rect">
            <a:avLst/>
          </a:prstGeom>
          <a:ln/>
          <a:effectLst>
            <a:outerShdw blurRad="40000" dist="23000" dir="9600000" rotWithShape="0">
              <a:srgbClr val="000000">
                <a:alpha val="35000"/>
              </a:srgbClr>
            </a:outerShdw>
          </a:effectLst>
        </p:spPr>
        <p:style>
          <a:lnRef idx="0">
            <a:schemeClr val="accent2"/>
          </a:lnRef>
          <a:fillRef idx="3">
            <a:schemeClr val="accent2"/>
          </a:fillRef>
          <a:effectRef idx="3">
            <a:schemeClr val="accent2"/>
          </a:effectRef>
          <a:fontRef idx="minor">
            <a:schemeClr val="lt1"/>
          </a:fontRef>
        </p:style>
        <p:txBody>
          <a:bodyPr anchor="ctr"/>
          <a:lstStyle/>
          <a:p>
            <a:pPr algn="ctr" fontAlgn="auto">
              <a:spcBef>
                <a:spcPts val="0"/>
              </a:spcBef>
              <a:spcAft>
                <a:spcPts val="0"/>
              </a:spcAft>
              <a:defRPr/>
            </a:pPr>
            <a:endParaRPr lang="en-US">
              <a:solidFill>
                <a:prstClr val="white"/>
              </a:solidFill>
            </a:endParaRPr>
          </a:p>
        </p:txBody>
      </p:sp>
      <p:sp>
        <p:nvSpPr>
          <p:cNvPr id="33" name="Rectangle 7"/>
          <p:cNvSpPr/>
          <p:nvPr/>
        </p:nvSpPr>
        <p:spPr>
          <a:xfrm rot="16200000">
            <a:off x="-2543200" y="3543301"/>
            <a:ext cx="7132320" cy="45719"/>
          </a:xfrm>
          <a:prstGeom prst="rect">
            <a:avLst/>
          </a:prstGeom>
          <a:ln/>
          <a:effectLst>
            <a:outerShdw blurRad="40000" dist="23000" dir="9600000" rotWithShape="0">
              <a:srgbClr val="000000">
                <a:alpha val="35000"/>
              </a:srgbClr>
            </a:outerShdw>
          </a:effectLst>
        </p:spPr>
        <p:style>
          <a:lnRef idx="0">
            <a:schemeClr val="accent2"/>
          </a:lnRef>
          <a:fillRef idx="3">
            <a:schemeClr val="accent2"/>
          </a:fillRef>
          <a:effectRef idx="3">
            <a:schemeClr val="accent2"/>
          </a:effectRef>
          <a:fontRef idx="minor">
            <a:schemeClr val="lt1"/>
          </a:fontRef>
        </p:style>
        <p:txBody>
          <a:bodyPr anchor="ctr"/>
          <a:lstStyle/>
          <a:p>
            <a:pPr algn="ctr" fontAlgn="auto">
              <a:spcBef>
                <a:spcPts val="0"/>
              </a:spcBef>
              <a:spcAft>
                <a:spcPts val="0"/>
              </a:spcAft>
              <a:defRPr/>
            </a:pPr>
            <a:endParaRPr lang="en-US">
              <a:solidFill>
                <a:prstClr val="white"/>
              </a:solidFill>
            </a:endParaRPr>
          </a:p>
        </p:txBody>
      </p:sp>
      <p:sp>
        <p:nvSpPr>
          <p:cNvPr id="34" name="Rectangle 9"/>
          <p:cNvSpPr/>
          <p:nvPr/>
        </p:nvSpPr>
        <p:spPr>
          <a:xfrm rot="16200000">
            <a:off x="4510085" y="3538553"/>
            <a:ext cx="7132320" cy="45719"/>
          </a:xfrm>
          <a:prstGeom prst="rect">
            <a:avLst/>
          </a:prstGeom>
          <a:ln/>
          <a:effectLst>
            <a:outerShdw blurRad="40000" dist="23000" dir="9600000" rotWithShape="0">
              <a:srgbClr val="000000">
                <a:alpha val="35000"/>
              </a:srgbClr>
            </a:outerShdw>
          </a:effectLst>
        </p:spPr>
        <p:style>
          <a:lnRef idx="0">
            <a:schemeClr val="accent2"/>
          </a:lnRef>
          <a:fillRef idx="3">
            <a:schemeClr val="accent2"/>
          </a:fillRef>
          <a:effectRef idx="3">
            <a:schemeClr val="accent2"/>
          </a:effectRef>
          <a:fontRef idx="minor">
            <a:schemeClr val="lt1"/>
          </a:fontRef>
        </p:style>
        <p:txBody>
          <a:bodyPr anchor="ctr"/>
          <a:lstStyle/>
          <a:p>
            <a:pPr algn="ctr" fontAlgn="auto">
              <a:spcBef>
                <a:spcPts val="0"/>
              </a:spcBef>
              <a:spcAft>
                <a:spcPts val="0"/>
              </a:spcAft>
              <a:defRPr/>
            </a:pPr>
            <a:endParaRPr lang="en-US">
              <a:solidFill>
                <a:prstClr val="white"/>
              </a:solidFill>
            </a:endParaRPr>
          </a:p>
        </p:txBody>
      </p:sp>
    </p:spTree>
  </p:cSld>
  <p:clrMapOvr>
    <a:masterClrMapping/>
  </p:clrMapOvr>
  <p:transition>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xit" presetSubtype="8" fill="hold" nodeType="withEffect">
                                  <p:stCondLst>
                                    <p:cond delay="0"/>
                                  </p:stCondLst>
                                  <p:childTnLst>
                                    <p:anim calcmode="lin" valueType="num">
                                      <p:cBhvr additive="base">
                                        <p:cTn id="6" dur="2000"/>
                                        <p:tgtEl>
                                          <p:spTgt spid="24"/>
                                        </p:tgtEl>
                                        <p:attrNameLst>
                                          <p:attrName>ppt_x</p:attrName>
                                        </p:attrNameLst>
                                      </p:cBhvr>
                                      <p:tavLst>
                                        <p:tav tm="0">
                                          <p:val>
                                            <p:strVal val="ppt_x"/>
                                          </p:val>
                                        </p:tav>
                                        <p:tav tm="100000">
                                          <p:val>
                                            <p:strVal val="0-ppt_w/2"/>
                                          </p:val>
                                        </p:tav>
                                      </p:tavLst>
                                    </p:anim>
                                    <p:anim calcmode="lin" valueType="num">
                                      <p:cBhvr additive="base">
                                        <p:cTn id="7" dur="2000"/>
                                        <p:tgtEl>
                                          <p:spTgt spid="24"/>
                                        </p:tgtEl>
                                        <p:attrNameLst>
                                          <p:attrName>ppt_y</p:attrName>
                                        </p:attrNameLst>
                                      </p:cBhvr>
                                      <p:tavLst>
                                        <p:tav tm="0">
                                          <p:val>
                                            <p:strVal val="ppt_y"/>
                                          </p:val>
                                        </p:tav>
                                        <p:tav tm="100000">
                                          <p:val>
                                            <p:strVal val="ppt_y"/>
                                          </p:val>
                                        </p:tav>
                                      </p:tavLst>
                                    </p:anim>
                                    <p:set>
                                      <p:cBhvr>
                                        <p:cTn id="8" dur="1" fill="hold">
                                          <p:stCondLst>
                                            <p:cond delay="1999"/>
                                          </p:stCondLst>
                                        </p:cTn>
                                        <p:tgtEl>
                                          <p:spTgt spid="24"/>
                                        </p:tgtEl>
                                        <p:attrNameLst>
                                          <p:attrName>style.visibility</p:attrName>
                                        </p:attrNameLst>
                                      </p:cBhvr>
                                      <p:to>
                                        <p:strVal val="hidden"/>
                                      </p:to>
                                    </p:set>
                                  </p:childTnLst>
                                </p:cTn>
                              </p:par>
                              <p:par>
                                <p:cTn id="9" presetID="2" presetClass="exit" presetSubtype="4" fill="hold" nodeType="withEffect">
                                  <p:stCondLst>
                                    <p:cond delay="0"/>
                                  </p:stCondLst>
                                  <p:childTnLst>
                                    <p:anim calcmode="lin" valueType="num">
                                      <p:cBhvr additive="base">
                                        <p:cTn id="10" dur="2000"/>
                                        <p:tgtEl>
                                          <p:spTgt spid="22"/>
                                        </p:tgtEl>
                                        <p:attrNameLst>
                                          <p:attrName>ppt_x</p:attrName>
                                        </p:attrNameLst>
                                      </p:cBhvr>
                                      <p:tavLst>
                                        <p:tav tm="0">
                                          <p:val>
                                            <p:strVal val="ppt_x"/>
                                          </p:val>
                                        </p:tav>
                                        <p:tav tm="100000">
                                          <p:val>
                                            <p:strVal val="ppt_x"/>
                                          </p:val>
                                        </p:tav>
                                      </p:tavLst>
                                    </p:anim>
                                    <p:anim calcmode="lin" valueType="num">
                                      <p:cBhvr additive="base">
                                        <p:cTn id="11" dur="2000"/>
                                        <p:tgtEl>
                                          <p:spTgt spid="22"/>
                                        </p:tgtEl>
                                        <p:attrNameLst>
                                          <p:attrName>ppt_y</p:attrName>
                                        </p:attrNameLst>
                                      </p:cBhvr>
                                      <p:tavLst>
                                        <p:tav tm="0">
                                          <p:val>
                                            <p:strVal val="ppt_y"/>
                                          </p:val>
                                        </p:tav>
                                        <p:tav tm="100000">
                                          <p:val>
                                            <p:strVal val="1+ppt_h/2"/>
                                          </p:val>
                                        </p:tav>
                                      </p:tavLst>
                                    </p:anim>
                                    <p:set>
                                      <p:cBhvr>
                                        <p:cTn id="12" dur="1" fill="hold">
                                          <p:stCondLst>
                                            <p:cond delay="1999"/>
                                          </p:stCondLst>
                                        </p:cTn>
                                        <p:tgtEl>
                                          <p:spTgt spid="22"/>
                                        </p:tgtEl>
                                        <p:attrNameLst>
                                          <p:attrName>style.visibility</p:attrName>
                                        </p:attrNameLst>
                                      </p:cBhvr>
                                      <p:to>
                                        <p:strVal val="hidden"/>
                                      </p:to>
                                    </p:set>
                                  </p:childTnLst>
                                </p:cTn>
                              </p:par>
                              <p:par>
                                <p:cTn id="13" presetID="2" presetClass="exit" presetSubtype="2" fill="hold" nodeType="withEffect">
                                  <p:stCondLst>
                                    <p:cond delay="0"/>
                                  </p:stCondLst>
                                  <p:childTnLst>
                                    <p:anim calcmode="lin" valueType="num">
                                      <p:cBhvr additive="base">
                                        <p:cTn id="14" dur="2000"/>
                                        <p:tgtEl>
                                          <p:spTgt spid="23"/>
                                        </p:tgtEl>
                                        <p:attrNameLst>
                                          <p:attrName>ppt_x</p:attrName>
                                        </p:attrNameLst>
                                      </p:cBhvr>
                                      <p:tavLst>
                                        <p:tav tm="0">
                                          <p:val>
                                            <p:strVal val="ppt_x"/>
                                          </p:val>
                                        </p:tav>
                                        <p:tav tm="100000">
                                          <p:val>
                                            <p:strVal val="1+ppt_w/2"/>
                                          </p:val>
                                        </p:tav>
                                      </p:tavLst>
                                    </p:anim>
                                    <p:anim calcmode="lin" valueType="num">
                                      <p:cBhvr additive="base">
                                        <p:cTn id="15" dur="2000"/>
                                        <p:tgtEl>
                                          <p:spTgt spid="23"/>
                                        </p:tgtEl>
                                        <p:attrNameLst>
                                          <p:attrName>ppt_y</p:attrName>
                                        </p:attrNameLst>
                                      </p:cBhvr>
                                      <p:tavLst>
                                        <p:tav tm="0">
                                          <p:val>
                                            <p:strVal val="ppt_y"/>
                                          </p:val>
                                        </p:tav>
                                        <p:tav tm="100000">
                                          <p:val>
                                            <p:strVal val="ppt_y"/>
                                          </p:val>
                                        </p:tav>
                                      </p:tavLst>
                                    </p:anim>
                                    <p:set>
                                      <p:cBhvr>
                                        <p:cTn id="16" dur="1" fill="hold">
                                          <p:stCondLst>
                                            <p:cond delay="1999"/>
                                          </p:stCondLst>
                                        </p:cTn>
                                        <p:tgtEl>
                                          <p:spTgt spid="23"/>
                                        </p:tgtEl>
                                        <p:attrNameLst>
                                          <p:attrName>style.visibility</p:attrName>
                                        </p:attrNameLst>
                                      </p:cBhvr>
                                      <p:to>
                                        <p:strVal val="hidden"/>
                                      </p:to>
                                    </p:set>
                                  </p:childTnLst>
                                </p:cTn>
                              </p:par>
                              <p:par>
                                <p:cTn id="17" presetID="2" presetClass="exit" presetSubtype="1" fill="hold" nodeType="withEffect">
                                  <p:stCondLst>
                                    <p:cond delay="0"/>
                                  </p:stCondLst>
                                  <p:childTnLst>
                                    <p:anim calcmode="lin" valueType="num">
                                      <p:cBhvr additive="base">
                                        <p:cTn id="18" dur="2000"/>
                                        <p:tgtEl>
                                          <p:spTgt spid="21"/>
                                        </p:tgtEl>
                                        <p:attrNameLst>
                                          <p:attrName>ppt_x</p:attrName>
                                        </p:attrNameLst>
                                      </p:cBhvr>
                                      <p:tavLst>
                                        <p:tav tm="0">
                                          <p:val>
                                            <p:strVal val="ppt_x"/>
                                          </p:val>
                                        </p:tav>
                                        <p:tav tm="100000">
                                          <p:val>
                                            <p:strVal val="ppt_x"/>
                                          </p:val>
                                        </p:tav>
                                      </p:tavLst>
                                    </p:anim>
                                    <p:anim calcmode="lin" valueType="num">
                                      <p:cBhvr additive="base">
                                        <p:cTn id="19" dur="2000"/>
                                        <p:tgtEl>
                                          <p:spTgt spid="21"/>
                                        </p:tgtEl>
                                        <p:attrNameLst>
                                          <p:attrName>ppt_y</p:attrName>
                                        </p:attrNameLst>
                                      </p:cBhvr>
                                      <p:tavLst>
                                        <p:tav tm="0">
                                          <p:val>
                                            <p:strVal val="ppt_y"/>
                                          </p:val>
                                        </p:tav>
                                        <p:tav tm="100000">
                                          <p:val>
                                            <p:strVal val="0-ppt_h/2"/>
                                          </p:val>
                                        </p:tav>
                                      </p:tavLst>
                                    </p:anim>
                                    <p:set>
                                      <p:cBhvr>
                                        <p:cTn id="20" dur="1" fill="hold">
                                          <p:stCondLst>
                                            <p:cond delay="1999"/>
                                          </p:stCondLst>
                                        </p:cTn>
                                        <p:tgtEl>
                                          <p:spTgt spid="21"/>
                                        </p:tgtEl>
                                        <p:attrNameLst>
                                          <p:attrName>style.visibility</p:attrName>
                                        </p:attrNameLst>
                                      </p:cBhvr>
                                      <p:to>
                                        <p:strVal val="hidden"/>
                                      </p:to>
                                    </p:set>
                                  </p:childTnLst>
                                </p:cTn>
                              </p:par>
                              <p:par>
                                <p:cTn id="21" presetID="2" presetClass="entr" presetSubtype="4" fill="hold" nodeType="withEffect">
                                  <p:stCondLst>
                                    <p:cond delay="0"/>
                                  </p:stCondLst>
                                  <p:childTnLst>
                                    <p:set>
                                      <p:cBhvr>
                                        <p:cTn id="22" dur="1" fill="hold">
                                          <p:stCondLst>
                                            <p:cond delay="0"/>
                                          </p:stCondLst>
                                        </p:cTn>
                                        <p:tgtEl>
                                          <p:spTgt spid="7"/>
                                        </p:tgtEl>
                                        <p:attrNameLst>
                                          <p:attrName>style.visibility</p:attrName>
                                        </p:attrNameLst>
                                      </p:cBhvr>
                                      <p:to>
                                        <p:strVal val="visible"/>
                                      </p:to>
                                    </p:set>
                                    <p:anim calcmode="lin" valueType="num">
                                      <p:cBhvr additive="base">
                                        <p:cTn id="23" dur="2000" fill="hold"/>
                                        <p:tgtEl>
                                          <p:spTgt spid="7"/>
                                        </p:tgtEl>
                                        <p:attrNameLst>
                                          <p:attrName>ppt_x</p:attrName>
                                        </p:attrNameLst>
                                      </p:cBhvr>
                                      <p:tavLst>
                                        <p:tav tm="0">
                                          <p:val>
                                            <p:strVal val="#ppt_x"/>
                                          </p:val>
                                        </p:tav>
                                        <p:tav tm="100000">
                                          <p:val>
                                            <p:strVal val="#ppt_x"/>
                                          </p:val>
                                        </p:tav>
                                      </p:tavLst>
                                    </p:anim>
                                    <p:anim calcmode="lin" valueType="num">
                                      <p:cBhvr additive="base">
                                        <p:cTn id="24" dur="2000" fill="hold"/>
                                        <p:tgtEl>
                                          <p:spTgt spid="7"/>
                                        </p:tgtEl>
                                        <p:attrNameLst>
                                          <p:attrName>ppt_y</p:attrName>
                                        </p:attrNameLst>
                                      </p:cBhvr>
                                      <p:tavLst>
                                        <p:tav tm="0">
                                          <p:val>
                                            <p:strVal val="1+#ppt_h/2"/>
                                          </p:val>
                                        </p:tav>
                                        <p:tav tm="100000">
                                          <p:val>
                                            <p:strVal val="#ppt_y"/>
                                          </p:val>
                                        </p:tav>
                                      </p:tavLst>
                                    </p:anim>
                                  </p:childTnLst>
                                </p:cTn>
                              </p:par>
                              <p:par>
                                <p:cTn id="25" presetID="2" presetClass="entr" presetSubtype="8" fill="hold" nodeType="withEffect">
                                  <p:stCondLst>
                                    <p:cond delay="0"/>
                                  </p:stCondLst>
                                  <p:childTnLst>
                                    <p:set>
                                      <p:cBhvr>
                                        <p:cTn id="26" dur="1" fill="hold">
                                          <p:stCondLst>
                                            <p:cond delay="0"/>
                                          </p:stCondLst>
                                        </p:cTn>
                                        <p:tgtEl>
                                          <p:spTgt spid="10"/>
                                        </p:tgtEl>
                                        <p:attrNameLst>
                                          <p:attrName>style.visibility</p:attrName>
                                        </p:attrNameLst>
                                      </p:cBhvr>
                                      <p:to>
                                        <p:strVal val="visible"/>
                                      </p:to>
                                    </p:set>
                                    <p:anim calcmode="lin" valueType="num">
                                      <p:cBhvr additive="base">
                                        <p:cTn id="27" dur="2000" fill="hold"/>
                                        <p:tgtEl>
                                          <p:spTgt spid="10"/>
                                        </p:tgtEl>
                                        <p:attrNameLst>
                                          <p:attrName>ppt_x</p:attrName>
                                        </p:attrNameLst>
                                      </p:cBhvr>
                                      <p:tavLst>
                                        <p:tav tm="0">
                                          <p:val>
                                            <p:strVal val="0-#ppt_w/2"/>
                                          </p:val>
                                        </p:tav>
                                        <p:tav tm="100000">
                                          <p:val>
                                            <p:strVal val="#ppt_x"/>
                                          </p:val>
                                        </p:tav>
                                      </p:tavLst>
                                    </p:anim>
                                    <p:anim calcmode="lin" valueType="num">
                                      <p:cBhvr additive="base">
                                        <p:cTn id="28" dur="2000" fill="hold"/>
                                        <p:tgtEl>
                                          <p:spTgt spid="10"/>
                                        </p:tgtEl>
                                        <p:attrNameLst>
                                          <p:attrName>ppt_y</p:attrName>
                                        </p:attrNameLst>
                                      </p:cBhvr>
                                      <p:tavLst>
                                        <p:tav tm="0">
                                          <p:val>
                                            <p:strVal val="#ppt_y"/>
                                          </p:val>
                                        </p:tav>
                                        <p:tav tm="100000">
                                          <p:val>
                                            <p:strVal val="#ppt_y"/>
                                          </p:val>
                                        </p:tav>
                                      </p:tavLst>
                                    </p:anim>
                                  </p:childTnLst>
                                </p:cTn>
                              </p:par>
                              <p:par>
                                <p:cTn id="29" presetID="2" presetClass="entr" presetSubtype="1" fill="hold" nodeType="withEffect">
                                  <p:stCondLst>
                                    <p:cond delay="0"/>
                                  </p:stCondLst>
                                  <p:childTnLst>
                                    <p:set>
                                      <p:cBhvr>
                                        <p:cTn id="30" dur="1" fill="hold">
                                          <p:stCondLst>
                                            <p:cond delay="0"/>
                                          </p:stCondLst>
                                        </p:cTn>
                                        <p:tgtEl>
                                          <p:spTgt spid="3"/>
                                        </p:tgtEl>
                                        <p:attrNameLst>
                                          <p:attrName>style.visibility</p:attrName>
                                        </p:attrNameLst>
                                      </p:cBhvr>
                                      <p:to>
                                        <p:strVal val="visible"/>
                                      </p:to>
                                    </p:set>
                                    <p:anim calcmode="lin" valueType="num">
                                      <p:cBhvr additive="base">
                                        <p:cTn id="31" dur="2000" fill="hold"/>
                                        <p:tgtEl>
                                          <p:spTgt spid="3"/>
                                        </p:tgtEl>
                                        <p:attrNameLst>
                                          <p:attrName>ppt_x</p:attrName>
                                        </p:attrNameLst>
                                      </p:cBhvr>
                                      <p:tavLst>
                                        <p:tav tm="0">
                                          <p:val>
                                            <p:strVal val="#ppt_x"/>
                                          </p:val>
                                        </p:tav>
                                        <p:tav tm="100000">
                                          <p:val>
                                            <p:strVal val="#ppt_x"/>
                                          </p:val>
                                        </p:tav>
                                      </p:tavLst>
                                    </p:anim>
                                    <p:anim calcmode="lin" valueType="num">
                                      <p:cBhvr additive="base">
                                        <p:cTn id="32" dur="2000" fill="hold"/>
                                        <p:tgtEl>
                                          <p:spTgt spid="3"/>
                                        </p:tgtEl>
                                        <p:attrNameLst>
                                          <p:attrName>ppt_y</p:attrName>
                                        </p:attrNameLst>
                                      </p:cBhvr>
                                      <p:tavLst>
                                        <p:tav tm="0">
                                          <p:val>
                                            <p:strVal val="0-#ppt_h/2"/>
                                          </p:val>
                                        </p:tav>
                                        <p:tav tm="100000">
                                          <p:val>
                                            <p:strVal val="#ppt_y"/>
                                          </p:val>
                                        </p:tav>
                                      </p:tavLst>
                                    </p:anim>
                                  </p:childTnLst>
                                </p:cTn>
                              </p:par>
                              <p:par>
                                <p:cTn id="33" presetID="2" presetClass="entr" presetSubtype="2" fill="hold" nodeType="withEffect">
                                  <p:stCondLst>
                                    <p:cond delay="0"/>
                                  </p:stCondLst>
                                  <p:childTnLst>
                                    <p:set>
                                      <p:cBhvr>
                                        <p:cTn id="34" dur="1" fill="hold">
                                          <p:stCondLst>
                                            <p:cond delay="0"/>
                                          </p:stCondLst>
                                        </p:cTn>
                                        <p:tgtEl>
                                          <p:spTgt spid="8"/>
                                        </p:tgtEl>
                                        <p:attrNameLst>
                                          <p:attrName>style.visibility</p:attrName>
                                        </p:attrNameLst>
                                      </p:cBhvr>
                                      <p:to>
                                        <p:strVal val="visible"/>
                                      </p:to>
                                    </p:set>
                                    <p:anim calcmode="lin" valueType="num">
                                      <p:cBhvr additive="base">
                                        <p:cTn id="35" dur="2000" fill="hold"/>
                                        <p:tgtEl>
                                          <p:spTgt spid="8"/>
                                        </p:tgtEl>
                                        <p:attrNameLst>
                                          <p:attrName>ppt_x</p:attrName>
                                        </p:attrNameLst>
                                      </p:cBhvr>
                                      <p:tavLst>
                                        <p:tav tm="0">
                                          <p:val>
                                            <p:strVal val="1+#ppt_w/2"/>
                                          </p:val>
                                        </p:tav>
                                        <p:tav tm="100000">
                                          <p:val>
                                            <p:strVal val="#ppt_x"/>
                                          </p:val>
                                        </p:tav>
                                      </p:tavLst>
                                    </p:anim>
                                    <p:anim calcmode="lin" valueType="num">
                                      <p:cBhvr additive="base">
                                        <p:cTn id="36" dur="2000" fill="hold"/>
                                        <p:tgtEl>
                                          <p:spTgt spid="8"/>
                                        </p:tgtEl>
                                        <p:attrNameLst>
                                          <p:attrName>ppt_y</p:attrName>
                                        </p:attrNameLst>
                                      </p:cBhvr>
                                      <p:tavLst>
                                        <p:tav tm="0">
                                          <p:val>
                                            <p:strVal val="#ppt_y"/>
                                          </p:val>
                                        </p:tav>
                                        <p:tav tm="100000">
                                          <p:val>
                                            <p:strVal val="#ppt_y"/>
                                          </p:val>
                                        </p:tav>
                                      </p:tavLst>
                                    </p:anim>
                                  </p:childTnLst>
                                </p:cTn>
                              </p:par>
                              <p:par>
                                <p:cTn id="37" presetID="4" presetClass="entr" presetSubtype="32" fill="hold" nodeType="withEffect">
                                  <p:stCondLst>
                                    <p:cond delay="1200"/>
                                  </p:stCondLst>
                                  <p:childTnLst>
                                    <p:set>
                                      <p:cBhvr>
                                        <p:cTn id="38" dur="1" fill="hold">
                                          <p:stCondLst>
                                            <p:cond delay="0"/>
                                          </p:stCondLst>
                                        </p:cTn>
                                        <p:tgtEl>
                                          <p:spTgt spid="9"/>
                                        </p:tgtEl>
                                        <p:attrNameLst>
                                          <p:attrName>style.visibility</p:attrName>
                                        </p:attrNameLst>
                                      </p:cBhvr>
                                      <p:to>
                                        <p:strVal val="visible"/>
                                      </p:to>
                                    </p:set>
                                    <p:animEffect transition="in" filter="box(out)">
                                      <p:cBhvr>
                                        <p:cTn id="39" dur="750"/>
                                        <p:tgtEl>
                                          <p:spTgt spid="9"/>
                                        </p:tgtEl>
                                      </p:cBhvr>
                                    </p:animEffect>
                                  </p:childTnLst>
                                </p:cTn>
                              </p:par>
                            </p:childTnLst>
                          </p:cTn>
                        </p:par>
                      </p:childTnLst>
                    </p:cTn>
                  </p:par>
                  <p:par>
                    <p:cTn id="40" fill="hold">
                      <p:stCondLst>
                        <p:cond delay="indefinite"/>
                      </p:stCondLst>
                      <p:childTnLst>
                        <p:par>
                          <p:cTn id="41" fill="hold">
                            <p:stCondLst>
                              <p:cond delay="0"/>
                            </p:stCondLst>
                            <p:childTnLst>
                              <p:par>
                                <p:cTn id="42" presetID="2" presetClass="exit" presetSubtype="8" fill="hold" nodeType="clickEffect">
                                  <p:stCondLst>
                                    <p:cond delay="0"/>
                                  </p:stCondLst>
                                  <p:childTnLst>
                                    <p:anim calcmode="lin" valueType="num">
                                      <p:cBhvr additive="base">
                                        <p:cTn id="43" dur="2000"/>
                                        <p:tgtEl>
                                          <p:spTgt spid="10"/>
                                        </p:tgtEl>
                                        <p:attrNameLst>
                                          <p:attrName>ppt_x</p:attrName>
                                        </p:attrNameLst>
                                      </p:cBhvr>
                                      <p:tavLst>
                                        <p:tav tm="0">
                                          <p:val>
                                            <p:strVal val="ppt_x"/>
                                          </p:val>
                                        </p:tav>
                                        <p:tav tm="100000">
                                          <p:val>
                                            <p:strVal val="0-ppt_w/2"/>
                                          </p:val>
                                        </p:tav>
                                      </p:tavLst>
                                    </p:anim>
                                    <p:anim calcmode="lin" valueType="num">
                                      <p:cBhvr additive="base">
                                        <p:cTn id="44" dur="2000"/>
                                        <p:tgtEl>
                                          <p:spTgt spid="10"/>
                                        </p:tgtEl>
                                        <p:attrNameLst>
                                          <p:attrName>ppt_y</p:attrName>
                                        </p:attrNameLst>
                                      </p:cBhvr>
                                      <p:tavLst>
                                        <p:tav tm="0">
                                          <p:val>
                                            <p:strVal val="ppt_y"/>
                                          </p:val>
                                        </p:tav>
                                        <p:tav tm="100000">
                                          <p:val>
                                            <p:strVal val="ppt_y"/>
                                          </p:val>
                                        </p:tav>
                                      </p:tavLst>
                                    </p:anim>
                                    <p:set>
                                      <p:cBhvr>
                                        <p:cTn id="45" dur="1" fill="hold">
                                          <p:stCondLst>
                                            <p:cond delay="1999"/>
                                          </p:stCondLst>
                                        </p:cTn>
                                        <p:tgtEl>
                                          <p:spTgt spid="10"/>
                                        </p:tgtEl>
                                        <p:attrNameLst>
                                          <p:attrName>style.visibility</p:attrName>
                                        </p:attrNameLst>
                                      </p:cBhvr>
                                      <p:to>
                                        <p:strVal val="hidden"/>
                                      </p:to>
                                    </p:set>
                                  </p:childTnLst>
                                </p:cTn>
                              </p:par>
                              <p:par>
                                <p:cTn id="46" presetID="2" presetClass="exit" presetSubtype="4" fill="hold" nodeType="withEffect">
                                  <p:stCondLst>
                                    <p:cond delay="0"/>
                                  </p:stCondLst>
                                  <p:childTnLst>
                                    <p:anim calcmode="lin" valueType="num">
                                      <p:cBhvr additive="base">
                                        <p:cTn id="47" dur="2000"/>
                                        <p:tgtEl>
                                          <p:spTgt spid="7"/>
                                        </p:tgtEl>
                                        <p:attrNameLst>
                                          <p:attrName>ppt_x</p:attrName>
                                        </p:attrNameLst>
                                      </p:cBhvr>
                                      <p:tavLst>
                                        <p:tav tm="0">
                                          <p:val>
                                            <p:strVal val="ppt_x"/>
                                          </p:val>
                                        </p:tav>
                                        <p:tav tm="100000">
                                          <p:val>
                                            <p:strVal val="ppt_x"/>
                                          </p:val>
                                        </p:tav>
                                      </p:tavLst>
                                    </p:anim>
                                    <p:anim calcmode="lin" valueType="num">
                                      <p:cBhvr additive="base">
                                        <p:cTn id="48" dur="2000"/>
                                        <p:tgtEl>
                                          <p:spTgt spid="7"/>
                                        </p:tgtEl>
                                        <p:attrNameLst>
                                          <p:attrName>ppt_y</p:attrName>
                                        </p:attrNameLst>
                                      </p:cBhvr>
                                      <p:tavLst>
                                        <p:tav tm="0">
                                          <p:val>
                                            <p:strVal val="ppt_y"/>
                                          </p:val>
                                        </p:tav>
                                        <p:tav tm="100000">
                                          <p:val>
                                            <p:strVal val="1+ppt_h/2"/>
                                          </p:val>
                                        </p:tav>
                                      </p:tavLst>
                                    </p:anim>
                                    <p:set>
                                      <p:cBhvr>
                                        <p:cTn id="49" dur="1" fill="hold">
                                          <p:stCondLst>
                                            <p:cond delay="1999"/>
                                          </p:stCondLst>
                                        </p:cTn>
                                        <p:tgtEl>
                                          <p:spTgt spid="7"/>
                                        </p:tgtEl>
                                        <p:attrNameLst>
                                          <p:attrName>style.visibility</p:attrName>
                                        </p:attrNameLst>
                                      </p:cBhvr>
                                      <p:to>
                                        <p:strVal val="hidden"/>
                                      </p:to>
                                    </p:set>
                                  </p:childTnLst>
                                </p:cTn>
                              </p:par>
                              <p:par>
                                <p:cTn id="50" presetID="2" presetClass="exit" presetSubtype="2" fill="hold" nodeType="withEffect">
                                  <p:stCondLst>
                                    <p:cond delay="0"/>
                                  </p:stCondLst>
                                  <p:childTnLst>
                                    <p:anim calcmode="lin" valueType="num">
                                      <p:cBhvr additive="base">
                                        <p:cTn id="51" dur="2000"/>
                                        <p:tgtEl>
                                          <p:spTgt spid="8"/>
                                        </p:tgtEl>
                                        <p:attrNameLst>
                                          <p:attrName>ppt_x</p:attrName>
                                        </p:attrNameLst>
                                      </p:cBhvr>
                                      <p:tavLst>
                                        <p:tav tm="0">
                                          <p:val>
                                            <p:strVal val="ppt_x"/>
                                          </p:val>
                                        </p:tav>
                                        <p:tav tm="100000">
                                          <p:val>
                                            <p:strVal val="1+ppt_w/2"/>
                                          </p:val>
                                        </p:tav>
                                      </p:tavLst>
                                    </p:anim>
                                    <p:anim calcmode="lin" valueType="num">
                                      <p:cBhvr additive="base">
                                        <p:cTn id="52" dur="2000"/>
                                        <p:tgtEl>
                                          <p:spTgt spid="8"/>
                                        </p:tgtEl>
                                        <p:attrNameLst>
                                          <p:attrName>ppt_y</p:attrName>
                                        </p:attrNameLst>
                                      </p:cBhvr>
                                      <p:tavLst>
                                        <p:tav tm="0">
                                          <p:val>
                                            <p:strVal val="ppt_y"/>
                                          </p:val>
                                        </p:tav>
                                        <p:tav tm="100000">
                                          <p:val>
                                            <p:strVal val="ppt_y"/>
                                          </p:val>
                                        </p:tav>
                                      </p:tavLst>
                                    </p:anim>
                                    <p:set>
                                      <p:cBhvr>
                                        <p:cTn id="53" dur="1" fill="hold">
                                          <p:stCondLst>
                                            <p:cond delay="1999"/>
                                          </p:stCondLst>
                                        </p:cTn>
                                        <p:tgtEl>
                                          <p:spTgt spid="8"/>
                                        </p:tgtEl>
                                        <p:attrNameLst>
                                          <p:attrName>style.visibility</p:attrName>
                                        </p:attrNameLst>
                                      </p:cBhvr>
                                      <p:to>
                                        <p:strVal val="hidden"/>
                                      </p:to>
                                    </p:set>
                                  </p:childTnLst>
                                </p:cTn>
                              </p:par>
                              <p:par>
                                <p:cTn id="54" presetID="2" presetClass="exit" presetSubtype="1" fill="hold" nodeType="withEffect">
                                  <p:stCondLst>
                                    <p:cond delay="0"/>
                                  </p:stCondLst>
                                  <p:childTnLst>
                                    <p:anim calcmode="lin" valueType="num">
                                      <p:cBhvr additive="base">
                                        <p:cTn id="55" dur="2000"/>
                                        <p:tgtEl>
                                          <p:spTgt spid="3"/>
                                        </p:tgtEl>
                                        <p:attrNameLst>
                                          <p:attrName>ppt_x</p:attrName>
                                        </p:attrNameLst>
                                      </p:cBhvr>
                                      <p:tavLst>
                                        <p:tav tm="0">
                                          <p:val>
                                            <p:strVal val="ppt_x"/>
                                          </p:val>
                                        </p:tav>
                                        <p:tav tm="100000">
                                          <p:val>
                                            <p:strVal val="ppt_x"/>
                                          </p:val>
                                        </p:tav>
                                      </p:tavLst>
                                    </p:anim>
                                    <p:anim calcmode="lin" valueType="num">
                                      <p:cBhvr additive="base">
                                        <p:cTn id="56" dur="2000"/>
                                        <p:tgtEl>
                                          <p:spTgt spid="3"/>
                                        </p:tgtEl>
                                        <p:attrNameLst>
                                          <p:attrName>ppt_y</p:attrName>
                                        </p:attrNameLst>
                                      </p:cBhvr>
                                      <p:tavLst>
                                        <p:tav tm="0">
                                          <p:val>
                                            <p:strVal val="ppt_y"/>
                                          </p:val>
                                        </p:tav>
                                        <p:tav tm="100000">
                                          <p:val>
                                            <p:strVal val="0-ppt_h/2"/>
                                          </p:val>
                                        </p:tav>
                                      </p:tavLst>
                                    </p:anim>
                                    <p:set>
                                      <p:cBhvr>
                                        <p:cTn id="57" dur="1" fill="hold">
                                          <p:stCondLst>
                                            <p:cond delay="1999"/>
                                          </p:stCondLst>
                                        </p:cTn>
                                        <p:tgtEl>
                                          <p:spTgt spid="3"/>
                                        </p:tgtEl>
                                        <p:attrNameLst>
                                          <p:attrName>style.visibility</p:attrName>
                                        </p:attrNameLst>
                                      </p:cBhvr>
                                      <p:to>
                                        <p:strVal val="hidden"/>
                                      </p:to>
                                    </p:set>
                                  </p:childTnLst>
                                </p:cTn>
                              </p:par>
                              <p:par>
                                <p:cTn id="58" presetID="4" presetClass="exit" presetSubtype="16" fill="hold" nodeType="withEffect">
                                  <p:stCondLst>
                                    <p:cond delay="100"/>
                                  </p:stCondLst>
                                  <p:childTnLst>
                                    <p:animEffect transition="out" filter="box(in)">
                                      <p:cBhvr>
                                        <p:cTn id="59" dur="750"/>
                                        <p:tgtEl>
                                          <p:spTgt spid="9"/>
                                        </p:tgtEl>
                                      </p:cBhvr>
                                    </p:animEffect>
                                    <p:set>
                                      <p:cBhvr>
                                        <p:cTn id="60" dur="1" fill="hold">
                                          <p:stCondLst>
                                            <p:cond delay="749"/>
                                          </p:stCondLst>
                                        </p:cTn>
                                        <p:tgtEl>
                                          <p:spTgt spid="9"/>
                                        </p:tgtEl>
                                        <p:attrNameLst>
                                          <p:attrName>style.visibility</p:attrName>
                                        </p:attrNameLst>
                                      </p:cBhvr>
                                      <p:to>
                                        <p:strVal val="hidden"/>
                                      </p:to>
                                    </p:set>
                                  </p:childTnLst>
                                </p:cTn>
                              </p:par>
                              <p:par>
                                <p:cTn id="61" presetID="2" presetClass="entr" presetSubtype="4" fill="hold" nodeType="withEffect">
                                  <p:stCondLst>
                                    <p:cond delay="0"/>
                                  </p:stCondLst>
                                  <p:childTnLst>
                                    <p:set>
                                      <p:cBhvr>
                                        <p:cTn id="62" dur="1" fill="hold">
                                          <p:stCondLst>
                                            <p:cond delay="0"/>
                                          </p:stCondLst>
                                        </p:cTn>
                                        <p:tgtEl>
                                          <p:spTgt spid="17"/>
                                        </p:tgtEl>
                                        <p:attrNameLst>
                                          <p:attrName>style.visibility</p:attrName>
                                        </p:attrNameLst>
                                      </p:cBhvr>
                                      <p:to>
                                        <p:strVal val="visible"/>
                                      </p:to>
                                    </p:set>
                                    <p:anim calcmode="lin" valueType="num">
                                      <p:cBhvr additive="base">
                                        <p:cTn id="63" dur="2000" fill="hold"/>
                                        <p:tgtEl>
                                          <p:spTgt spid="17"/>
                                        </p:tgtEl>
                                        <p:attrNameLst>
                                          <p:attrName>ppt_x</p:attrName>
                                        </p:attrNameLst>
                                      </p:cBhvr>
                                      <p:tavLst>
                                        <p:tav tm="0">
                                          <p:val>
                                            <p:strVal val="#ppt_x"/>
                                          </p:val>
                                        </p:tav>
                                        <p:tav tm="100000">
                                          <p:val>
                                            <p:strVal val="#ppt_x"/>
                                          </p:val>
                                        </p:tav>
                                      </p:tavLst>
                                    </p:anim>
                                    <p:anim calcmode="lin" valueType="num">
                                      <p:cBhvr additive="base">
                                        <p:cTn id="64" dur="2000" fill="hold"/>
                                        <p:tgtEl>
                                          <p:spTgt spid="17"/>
                                        </p:tgtEl>
                                        <p:attrNameLst>
                                          <p:attrName>ppt_y</p:attrName>
                                        </p:attrNameLst>
                                      </p:cBhvr>
                                      <p:tavLst>
                                        <p:tav tm="0">
                                          <p:val>
                                            <p:strVal val="1+#ppt_h/2"/>
                                          </p:val>
                                        </p:tav>
                                        <p:tav tm="100000">
                                          <p:val>
                                            <p:strVal val="#ppt_y"/>
                                          </p:val>
                                        </p:tav>
                                      </p:tavLst>
                                    </p:anim>
                                  </p:childTnLst>
                                </p:cTn>
                              </p:par>
                              <p:par>
                                <p:cTn id="65" presetID="2" presetClass="entr" presetSubtype="8" fill="hold" nodeType="withEffect">
                                  <p:stCondLst>
                                    <p:cond delay="0"/>
                                  </p:stCondLst>
                                  <p:childTnLst>
                                    <p:set>
                                      <p:cBhvr>
                                        <p:cTn id="66" dur="1" fill="hold">
                                          <p:stCondLst>
                                            <p:cond delay="0"/>
                                          </p:stCondLst>
                                        </p:cTn>
                                        <p:tgtEl>
                                          <p:spTgt spid="19"/>
                                        </p:tgtEl>
                                        <p:attrNameLst>
                                          <p:attrName>style.visibility</p:attrName>
                                        </p:attrNameLst>
                                      </p:cBhvr>
                                      <p:to>
                                        <p:strVal val="visible"/>
                                      </p:to>
                                    </p:set>
                                    <p:anim calcmode="lin" valueType="num">
                                      <p:cBhvr additive="base">
                                        <p:cTn id="67" dur="2000" fill="hold"/>
                                        <p:tgtEl>
                                          <p:spTgt spid="19"/>
                                        </p:tgtEl>
                                        <p:attrNameLst>
                                          <p:attrName>ppt_x</p:attrName>
                                        </p:attrNameLst>
                                      </p:cBhvr>
                                      <p:tavLst>
                                        <p:tav tm="0">
                                          <p:val>
                                            <p:strVal val="0-#ppt_w/2"/>
                                          </p:val>
                                        </p:tav>
                                        <p:tav tm="100000">
                                          <p:val>
                                            <p:strVal val="#ppt_x"/>
                                          </p:val>
                                        </p:tav>
                                      </p:tavLst>
                                    </p:anim>
                                    <p:anim calcmode="lin" valueType="num">
                                      <p:cBhvr additive="base">
                                        <p:cTn id="68" dur="2000" fill="hold"/>
                                        <p:tgtEl>
                                          <p:spTgt spid="19"/>
                                        </p:tgtEl>
                                        <p:attrNameLst>
                                          <p:attrName>ppt_y</p:attrName>
                                        </p:attrNameLst>
                                      </p:cBhvr>
                                      <p:tavLst>
                                        <p:tav tm="0">
                                          <p:val>
                                            <p:strVal val="#ppt_y"/>
                                          </p:val>
                                        </p:tav>
                                        <p:tav tm="100000">
                                          <p:val>
                                            <p:strVal val="#ppt_y"/>
                                          </p:val>
                                        </p:tav>
                                      </p:tavLst>
                                    </p:anim>
                                  </p:childTnLst>
                                </p:cTn>
                              </p:par>
                              <p:par>
                                <p:cTn id="69" presetID="2" presetClass="entr" presetSubtype="1" fill="hold" nodeType="withEffect">
                                  <p:stCondLst>
                                    <p:cond delay="0"/>
                                  </p:stCondLst>
                                  <p:childTnLst>
                                    <p:set>
                                      <p:cBhvr>
                                        <p:cTn id="70" dur="1" fill="hold">
                                          <p:stCondLst>
                                            <p:cond delay="0"/>
                                          </p:stCondLst>
                                        </p:cTn>
                                        <p:tgtEl>
                                          <p:spTgt spid="16"/>
                                        </p:tgtEl>
                                        <p:attrNameLst>
                                          <p:attrName>style.visibility</p:attrName>
                                        </p:attrNameLst>
                                      </p:cBhvr>
                                      <p:to>
                                        <p:strVal val="visible"/>
                                      </p:to>
                                    </p:set>
                                    <p:anim calcmode="lin" valueType="num">
                                      <p:cBhvr additive="base">
                                        <p:cTn id="71" dur="2000" fill="hold"/>
                                        <p:tgtEl>
                                          <p:spTgt spid="16"/>
                                        </p:tgtEl>
                                        <p:attrNameLst>
                                          <p:attrName>ppt_x</p:attrName>
                                        </p:attrNameLst>
                                      </p:cBhvr>
                                      <p:tavLst>
                                        <p:tav tm="0">
                                          <p:val>
                                            <p:strVal val="#ppt_x"/>
                                          </p:val>
                                        </p:tav>
                                        <p:tav tm="100000">
                                          <p:val>
                                            <p:strVal val="#ppt_x"/>
                                          </p:val>
                                        </p:tav>
                                      </p:tavLst>
                                    </p:anim>
                                    <p:anim calcmode="lin" valueType="num">
                                      <p:cBhvr additive="base">
                                        <p:cTn id="72" dur="2000" fill="hold"/>
                                        <p:tgtEl>
                                          <p:spTgt spid="16"/>
                                        </p:tgtEl>
                                        <p:attrNameLst>
                                          <p:attrName>ppt_y</p:attrName>
                                        </p:attrNameLst>
                                      </p:cBhvr>
                                      <p:tavLst>
                                        <p:tav tm="0">
                                          <p:val>
                                            <p:strVal val="0-#ppt_h/2"/>
                                          </p:val>
                                        </p:tav>
                                        <p:tav tm="100000">
                                          <p:val>
                                            <p:strVal val="#ppt_y"/>
                                          </p:val>
                                        </p:tav>
                                      </p:tavLst>
                                    </p:anim>
                                  </p:childTnLst>
                                </p:cTn>
                              </p:par>
                              <p:par>
                                <p:cTn id="73" presetID="2" presetClass="entr" presetSubtype="2" fill="hold" nodeType="withEffect">
                                  <p:stCondLst>
                                    <p:cond delay="0"/>
                                  </p:stCondLst>
                                  <p:childTnLst>
                                    <p:set>
                                      <p:cBhvr>
                                        <p:cTn id="74" dur="1" fill="hold">
                                          <p:stCondLst>
                                            <p:cond delay="0"/>
                                          </p:stCondLst>
                                        </p:cTn>
                                        <p:tgtEl>
                                          <p:spTgt spid="18"/>
                                        </p:tgtEl>
                                        <p:attrNameLst>
                                          <p:attrName>style.visibility</p:attrName>
                                        </p:attrNameLst>
                                      </p:cBhvr>
                                      <p:to>
                                        <p:strVal val="visible"/>
                                      </p:to>
                                    </p:set>
                                    <p:anim calcmode="lin" valueType="num">
                                      <p:cBhvr additive="base">
                                        <p:cTn id="75" dur="2000" fill="hold"/>
                                        <p:tgtEl>
                                          <p:spTgt spid="18"/>
                                        </p:tgtEl>
                                        <p:attrNameLst>
                                          <p:attrName>ppt_x</p:attrName>
                                        </p:attrNameLst>
                                      </p:cBhvr>
                                      <p:tavLst>
                                        <p:tav tm="0">
                                          <p:val>
                                            <p:strVal val="1+#ppt_w/2"/>
                                          </p:val>
                                        </p:tav>
                                        <p:tav tm="100000">
                                          <p:val>
                                            <p:strVal val="#ppt_x"/>
                                          </p:val>
                                        </p:tav>
                                      </p:tavLst>
                                    </p:anim>
                                    <p:anim calcmode="lin" valueType="num">
                                      <p:cBhvr additive="base">
                                        <p:cTn id="76" dur="2000" fill="hold"/>
                                        <p:tgtEl>
                                          <p:spTgt spid="18"/>
                                        </p:tgtEl>
                                        <p:attrNameLst>
                                          <p:attrName>ppt_y</p:attrName>
                                        </p:attrNameLst>
                                      </p:cBhvr>
                                      <p:tavLst>
                                        <p:tav tm="0">
                                          <p:val>
                                            <p:strVal val="#ppt_y"/>
                                          </p:val>
                                        </p:tav>
                                        <p:tav tm="100000">
                                          <p:val>
                                            <p:strVal val="#ppt_y"/>
                                          </p:val>
                                        </p:tav>
                                      </p:tavLst>
                                    </p:anim>
                                  </p:childTnLst>
                                </p:cTn>
                              </p:par>
                              <p:par>
                                <p:cTn id="77" presetID="4" presetClass="entr" presetSubtype="32" fill="hold" nodeType="withEffect">
                                  <p:stCondLst>
                                    <p:cond delay="1200"/>
                                  </p:stCondLst>
                                  <p:childTnLst>
                                    <p:set>
                                      <p:cBhvr>
                                        <p:cTn id="78" dur="1" fill="hold">
                                          <p:stCondLst>
                                            <p:cond delay="0"/>
                                          </p:stCondLst>
                                        </p:cTn>
                                        <p:tgtEl>
                                          <p:spTgt spid="20"/>
                                        </p:tgtEl>
                                        <p:attrNameLst>
                                          <p:attrName>style.visibility</p:attrName>
                                        </p:attrNameLst>
                                      </p:cBhvr>
                                      <p:to>
                                        <p:strVal val="visible"/>
                                      </p:to>
                                    </p:set>
                                    <p:animEffect transition="in" filter="box(out)">
                                      <p:cBhvr>
                                        <p:cTn id="79" dur="750"/>
                                        <p:tgtEl>
                                          <p:spTgt spid="20"/>
                                        </p:tgtEl>
                                      </p:cBhvr>
                                    </p:animEffect>
                                  </p:childTnLst>
                                </p:cTn>
                              </p:par>
                            </p:childTnLst>
                          </p:cTn>
                        </p:par>
                      </p:childTnLst>
                    </p:cTn>
                  </p:par>
                  <p:par>
                    <p:cTn id="80" fill="hold">
                      <p:stCondLst>
                        <p:cond delay="indefinite"/>
                      </p:stCondLst>
                      <p:childTnLst>
                        <p:par>
                          <p:cTn id="81" fill="hold">
                            <p:stCondLst>
                              <p:cond delay="0"/>
                            </p:stCondLst>
                            <p:childTnLst>
                              <p:par>
                                <p:cTn id="82" presetID="2" presetClass="exit" presetSubtype="8" fill="hold" nodeType="clickEffect">
                                  <p:stCondLst>
                                    <p:cond delay="0"/>
                                  </p:stCondLst>
                                  <p:childTnLst>
                                    <p:anim calcmode="lin" valueType="num">
                                      <p:cBhvr additive="base">
                                        <p:cTn id="83" dur="2000"/>
                                        <p:tgtEl>
                                          <p:spTgt spid="19"/>
                                        </p:tgtEl>
                                        <p:attrNameLst>
                                          <p:attrName>ppt_x</p:attrName>
                                        </p:attrNameLst>
                                      </p:cBhvr>
                                      <p:tavLst>
                                        <p:tav tm="0">
                                          <p:val>
                                            <p:strVal val="ppt_x"/>
                                          </p:val>
                                        </p:tav>
                                        <p:tav tm="100000">
                                          <p:val>
                                            <p:strVal val="0-ppt_w/2"/>
                                          </p:val>
                                        </p:tav>
                                      </p:tavLst>
                                    </p:anim>
                                    <p:anim calcmode="lin" valueType="num">
                                      <p:cBhvr additive="base">
                                        <p:cTn id="84" dur="2000"/>
                                        <p:tgtEl>
                                          <p:spTgt spid="19"/>
                                        </p:tgtEl>
                                        <p:attrNameLst>
                                          <p:attrName>ppt_y</p:attrName>
                                        </p:attrNameLst>
                                      </p:cBhvr>
                                      <p:tavLst>
                                        <p:tav tm="0">
                                          <p:val>
                                            <p:strVal val="ppt_y"/>
                                          </p:val>
                                        </p:tav>
                                        <p:tav tm="100000">
                                          <p:val>
                                            <p:strVal val="ppt_y"/>
                                          </p:val>
                                        </p:tav>
                                      </p:tavLst>
                                    </p:anim>
                                    <p:set>
                                      <p:cBhvr>
                                        <p:cTn id="85" dur="1" fill="hold">
                                          <p:stCondLst>
                                            <p:cond delay="1999"/>
                                          </p:stCondLst>
                                        </p:cTn>
                                        <p:tgtEl>
                                          <p:spTgt spid="19"/>
                                        </p:tgtEl>
                                        <p:attrNameLst>
                                          <p:attrName>style.visibility</p:attrName>
                                        </p:attrNameLst>
                                      </p:cBhvr>
                                      <p:to>
                                        <p:strVal val="hidden"/>
                                      </p:to>
                                    </p:set>
                                  </p:childTnLst>
                                </p:cTn>
                              </p:par>
                              <p:par>
                                <p:cTn id="86" presetID="2" presetClass="exit" presetSubtype="4" fill="hold" nodeType="withEffect">
                                  <p:stCondLst>
                                    <p:cond delay="0"/>
                                  </p:stCondLst>
                                  <p:childTnLst>
                                    <p:anim calcmode="lin" valueType="num">
                                      <p:cBhvr additive="base">
                                        <p:cTn id="87" dur="2000"/>
                                        <p:tgtEl>
                                          <p:spTgt spid="17"/>
                                        </p:tgtEl>
                                        <p:attrNameLst>
                                          <p:attrName>ppt_x</p:attrName>
                                        </p:attrNameLst>
                                      </p:cBhvr>
                                      <p:tavLst>
                                        <p:tav tm="0">
                                          <p:val>
                                            <p:strVal val="ppt_x"/>
                                          </p:val>
                                        </p:tav>
                                        <p:tav tm="100000">
                                          <p:val>
                                            <p:strVal val="ppt_x"/>
                                          </p:val>
                                        </p:tav>
                                      </p:tavLst>
                                    </p:anim>
                                    <p:anim calcmode="lin" valueType="num">
                                      <p:cBhvr additive="base">
                                        <p:cTn id="88" dur="2000"/>
                                        <p:tgtEl>
                                          <p:spTgt spid="17"/>
                                        </p:tgtEl>
                                        <p:attrNameLst>
                                          <p:attrName>ppt_y</p:attrName>
                                        </p:attrNameLst>
                                      </p:cBhvr>
                                      <p:tavLst>
                                        <p:tav tm="0">
                                          <p:val>
                                            <p:strVal val="ppt_y"/>
                                          </p:val>
                                        </p:tav>
                                        <p:tav tm="100000">
                                          <p:val>
                                            <p:strVal val="1+ppt_h/2"/>
                                          </p:val>
                                        </p:tav>
                                      </p:tavLst>
                                    </p:anim>
                                    <p:set>
                                      <p:cBhvr>
                                        <p:cTn id="89" dur="1" fill="hold">
                                          <p:stCondLst>
                                            <p:cond delay="1999"/>
                                          </p:stCondLst>
                                        </p:cTn>
                                        <p:tgtEl>
                                          <p:spTgt spid="17"/>
                                        </p:tgtEl>
                                        <p:attrNameLst>
                                          <p:attrName>style.visibility</p:attrName>
                                        </p:attrNameLst>
                                      </p:cBhvr>
                                      <p:to>
                                        <p:strVal val="hidden"/>
                                      </p:to>
                                    </p:set>
                                  </p:childTnLst>
                                </p:cTn>
                              </p:par>
                              <p:par>
                                <p:cTn id="90" presetID="2" presetClass="exit" presetSubtype="2" fill="hold" nodeType="withEffect">
                                  <p:stCondLst>
                                    <p:cond delay="0"/>
                                  </p:stCondLst>
                                  <p:childTnLst>
                                    <p:anim calcmode="lin" valueType="num">
                                      <p:cBhvr additive="base">
                                        <p:cTn id="91" dur="2000"/>
                                        <p:tgtEl>
                                          <p:spTgt spid="18"/>
                                        </p:tgtEl>
                                        <p:attrNameLst>
                                          <p:attrName>ppt_x</p:attrName>
                                        </p:attrNameLst>
                                      </p:cBhvr>
                                      <p:tavLst>
                                        <p:tav tm="0">
                                          <p:val>
                                            <p:strVal val="ppt_x"/>
                                          </p:val>
                                        </p:tav>
                                        <p:tav tm="100000">
                                          <p:val>
                                            <p:strVal val="1+ppt_w/2"/>
                                          </p:val>
                                        </p:tav>
                                      </p:tavLst>
                                    </p:anim>
                                    <p:anim calcmode="lin" valueType="num">
                                      <p:cBhvr additive="base">
                                        <p:cTn id="92" dur="2000"/>
                                        <p:tgtEl>
                                          <p:spTgt spid="18"/>
                                        </p:tgtEl>
                                        <p:attrNameLst>
                                          <p:attrName>ppt_y</p:attrName>
                                        </p:attrNameLst>
                                      </p:cBhvr>
                                      <p:tavLst>
                                        <p:tav tm="0">
                                          <p:val>
                                            <p:strVal val="ppt_y"/>
                                          </p:val>
                                        </p:tav>
                                        <p:tav tm="100000">
                                          <p:val>
                                            <p:strVal val="ppt_y"/>
                                          </p:val>
                                        </p:tav>
                                      </p:tavLst>
                                    </p:anim>
                                    <p:set>
                                      <p:cBhvr>
                                        <p:cTn id="93" dur="1" fill="hold">
                                          <p:stCondLst>
                                            <p:cond delay="1999"/>
                                          </p:stCondLst>
                                        </p:cTn>
                                        <p:tgtEl>
                                          <p:spTgt spid="18"/>
                                        </p:tgtEl>
                                        <p:attrNameLst>
                                          <p:attrName>style.visibility</p:attrName>
                                        </p:attrNameLst>
                                      </p:cBhvr>
                                      <p:to>
                                        <p:strVal val="hidden"/>
                                      </p:to>
                                    </p:set>
                                  </p:childTnLst>
                                </p:cTn>
                              </p:par>
                              <p:par>
                                <p:cTn id="94" presetID="2" presetClass="exit" presetSubtype="1" fill="hold" nodeType="withEffect">
                                  <p:stCondLst>
                                    <p:cond delay="0"/>
                                  </p:stCondLst>
                                  <p:childTnLst>
                                    <p:anim calcmode="lin" valueType="num">
                                      <p:cBhvr additive="base">
                                        <p:cTn id="95" dur="2000"/>
                                        <p:tgtEl>
                                          <p:spTgt spid="16"/>
                                        </p:tgtEl>
                                        <p:attrNameLst>
                                          <p:attrName>ppt_x</p:attrName>
                                        </p:attrNameLst>
                                      </p:cBhvr>
                                      <p:tavLst>
                                        <p:tav tm="0">
                                          <p:val>
                                            <p:strVal val="ppt_x"/>
                                          </p:val>
                                        </p:tav>
                                        <p:tav tm="100000">
                                          <p:val>
                                            <p:strVal val="ppt_x"/>
                                          </p:val>
                                        </p:tav>
                                      </p:tavLst>
                                    </p:anim>
                                    <p:anim calcmode="lin" valueType="num">
                                      <p:cBhvr additive="base">
                                        <p:cTn id="96" dur="2000"/>
                                        <p:tgtEl>
                                          <p:spTgt spid="16"/>
                                        </p:tgtEl>
                                        <p:attrNameLst>
                                          <p:attrName>ppt_y</p:attrName>
                                        </p:attrNameLst>
                                      </p:cBhvr>
                                      <p:tavLst>
                                        <p:tav tm="0">
                                          <p:val>
                                            <p:strVal val="ppt_y"/>
                                          </p:val>
                                        </p:tav>
                                        <p:tav tm="100000">
                                          <p:val>
                                            <p:strVal val="0-ppt_h/2"/>
                                          </p:val>
                                        </p:tav>
                                      </p:tavLst>
                                    </p:anim>
                                    <p:set>
                                      <p:cBhvr>
                                        <p:cTn id="97" dur="1" fill="hold">
                                          <p:stCondLst>
                                            <p:cond delay="1999"/>
                                          </p:stCondLst>
                                        </p:cTn>
                                        <p:tgtEl>
                                          <p:spTgt spid="16"/>
                                        </p:tgtEl>
                                        <p:attrNameLst>
                                          <p:attrName>style.visibility</p:attrName>
                                        </p:attrNameLst>
                                      </p:cBhvr>
                                      <p:to>
                                        <p:strVal val="hidden"/>
                                      </p:to>
                                    </p:set>
                                  </p:childTnLst>
                                </p:cTn>
                              </p:par>
                              <p:par>
                                <p:cTn id="98" presetID="4" presetClass="exit" presetSubtype="16" fill="hold" nodeType="withEffect">
                                  <p:stCondLst>
                                    <p:cond delay="100"/>
                                  </p:stCondLst>
                                  <p:childTnLst>
                                    <p:animEffect transition="out" filter="box(in)">
                                      <p:cBhvr>
                                        <p:cTn id="99" dur="750"/>
                                        <p:tgtEl>
                                          <p:spTgt spid="20"/>
                                        </p:tgtEl>
                                      </p:cBhvr>
                                    </p:animEffect>
                                    <p:set>
                                      <p:cBhvr>
                                        <p:cTn id="100" dur="1" fill="hold">
                                          <p:stCondLst>
                                            <p:cond delay="749"/>
                                          </p:stCondLst>
                                        </p:cTn>
                                        <p:tgtEl>
                                          <p:spTgt spid="20"/>
                                        </p:tgtEl>
                                        <p:attrNameLst>
                                          <p:attrName>style.visibility</p:attrName>
                                        </p:attrNameLst>
                                      </p:cBhvr>
                                      <p:to>
                                        <p:strVal val="hidden"/>
                                      </p:to>
                                    </p:set>
                                  </p:childTnLst>
                                </p:cTn>
                              </p:par>
                              <p:par>
                                <p:cTn id="101" presetID="2" presetClass="entr" presetSubtype="4" fill="hold" nodeType="withEffect">
                                  <p:stCondLst>
                                    <p:cond delay="0"/>
                                  </p:stCondLst>
                                  <p:childTnLst>
                                    <p:set>
                                      <p:cBhvr>
                                        <p:cTn id="102" dur="1" fill="hold">
                                          <p:stCondLst>
                                            <p:cond delay="0"/>
                                          </p:stCondLst>
                                        </p:cTn>
                                        <p:tgtEl>
                                          <p:spTgt spid="32"/>
                                        </p:tgtEl>
                                        <p:attrNameLst>
                                          <p:attrName>style.visibility</p:attrName>
                                        </p:attrNameLst>
                                      </p:cBhvr>
                                      <p:to>
                                        <p:strVal val="visible"/>
                                      </p:to>
                                    </p:set>
                                    <p:anim calcmode="lin" valueType="num">
                                      <p:cBhvr additive="base">
                                        <p:cTn id="103" dur="2000" fill="hold"/>
                                        <p:tgtEl>
                                          <p:spTgt spid="32"/>
                                        </p:tgtEl>
                                        <p:attrNameLst>
                                          <p:attrName>ppt_x</p:attrName>
                                        </p:attrNameLst>
                                      </p:cBhvr>
                                      <p:tavLst>
                                        <p:tav tm="0">
                                          <p:val>
                                            <p:strVal val="#ppt_x"/>
                                          </p:val>
                                        </p:tav>
                                        <p:tav tm="100000">
                                          <p:val>
                                            <p:strVal val="#ppt_x"/>
                                          </p:val>
                                        </p:tav>
                                      </p:tavLst>
                                    </p:anim>
                                    <p:anim calcmode="lin" valueType="num">
                                      <p:cBhvr additive="base">
                                        <p:cTn id="104" dur="2000" fill="hold"/>
                                        <p:tgtEl>
                                          <p:spTgt spid="32"/>
                                        </p:tgtEl>
                                        <p:attrNameLst>
                                          <p:attrName>ppt_y</p:attrName>
                                        </p:attrNameLst>
                                      </p:cBhvr>
                                      <p:tavLst>
                                        <p:tav tm="0">
                                          <p:val>
                                            <p:strVal val="1+#ppt_h/2"/>
                                          </p:val>
                                        </p:tav>
                                        <p:tav tm="100000">
                                          <p:val>
                                            <p:strVal val="#ppt_y"/>
                                          </p:val>
                                        </p:tav>
                                      </p:tavLst>
                                    </p:anim>
                                  </p:childTnLst>
                                </p:cTn>
                              </p:par>
                              <p:par>
                                <p:cTn id="105" presetID="2" presetClass="entr" presetSubtype="8" fill="hold" nodeType="withEffect">
                                  <p:stCondLst>
                                    <p:cond delay="0"/>
                                  </p:stCondLst>
                                  <p:childTnLst>
                                    <p:set>
                                      <p:cBhvr>
                                        <p:cTn id="106" dur="1" fill="hold">
                                          <p:stCondLst>
                                            <p:cond delay="0"/>
                                          </p:stCondLst>
                                        </p:cTn>
                                        <p:tgtEl>
                                          <p:spTgt spid="34"/>
                                        </p:tgtEl>
                                        <p:attrNameLst>
                                          <p:attrName>style.visibility</p:attrName>
                                        </p:attrNameLst>
                                      </p:cBhvr>
                                      <p:to>
                                        <p:strVal val="visible"/>
                                      </p:to>
                                    </p:set>
                                    <p:anim calcmode="lin" valueType="num">
                                      <p:cBhvr additive="base">
                                        <p:cTn id="107" dur="2000" fill="hold"/>
                                        <p:tgtEl>
                                          <p:spTgt spid="34"/>
                                        </p:tgtEl>
                                        <p:attrNameLst>
                                          <p:attrName>ppt_x</p:attrName>
                                        </p:attrNameLst>
                                      </p:cBhvr>
                                      <p:tavLst>
                                        <p:tav tm="0">
                                          <p:val>
                                            <p:strVal val="0-#ppt_w/2"/>
                                          </p:val>
                                        </p:tav>
                                        <p:tav tm="100000">
                                          <p:val>
                                            <p:strVal val="#ppt_x"/>
                                          </p:val>
                                        </p:tav>
                                      </p:tavLst>
                                    </p:anim>
                                    <p:anim calcmode="lin" valueType="num">
                                      <p:cBhvr additive="base">
                                        <p:cTn id="108" dur="2000" fill="hold"/>
                                        <p:tgtEl>
                                          <p:spTgt spid="34"/>
                                        </p:tgtEl>
                                        <p:attrNameLst>
                                          <p:attrName>ppt_y</p:attrName>
                                        </p:attrNameLst>
                                      </p:cBhvr>
                                      <p:tavLst>
                                        <p:tav tm="0">
                                          <p:val>
                                            <p:strVal val="#ppt_y"/>
                                          </p:val>
                                        </p:tav>
                                        <p:tav tm="100000">
                                          <p:val>
                                            <p:strVal val="#ppt_y"/>
                                          </p:val>
                                        </p:tav>
                                      </p:tavLst>
                                    </p:anim>
                                  </p:childTnLst>
                                </p:cTn>
                              </p:par>
                              <p:par>
                                <p:cTn id="109" presetID="2" presetClass="entr" presetSubtype="1" fill="hold" nodeType="withEffect">
                                  <p:stCondLst>
                                    <p:cond delay="0"/>
                                  </p:stCondLst>
                                  <p:childTnLst>
                                    <p:set>
                                      <p:cBhvr>
                                        <p:cTn id="110" dur="1" fill="hold">
                                          <p:stCondLst>
                                            <p:cond delay="0"/>
                                          </p:stCondLst>
                                        </p:cTn>
                                        <p:tgtEl>
                                          <p:spTgt spid="31"/>
                                        </p:tgtEl>
                                        <p:attrNameLst>
                                          <p:attrName>style.visibility</p:attrName>
                                        </p:attrNameLst>
                                      </p:cBhvr>
                                      <p:to>
                                        <p:strVal val="visible"/>
                                      </p:to>
                                    </p:set>
                                    <p:anim calcmode="lin" valueType="num">
                                      <p:cBhvr additive="base">
                                        <p:cTn id="111" dur="2000" fill="hold"/>
                                        <p:tgtEl>
                                          <p:spTgt spid="31"/>
                                        </p:tgtEl>
                                        <p:attrNameLst>
                                          <p:attrName>ppt_x</p:attrName>
                                        </p:attrNameLst>
                                      </p:cBhvr>
                                      <p:tavLst>
                                        <p:tav tm="0">
                                          <p:val>
                                            <p:strVal val="#ppt_x"/>
                                          </p:val>
                                        </p:tav>
                                        <p:tav tm="100000">
                                          <p:val>
                                            <p:strVal val="#ppt_x"/>
                                          </p:val>
                                        </p:tav>
                                      </p:tavLst>
                                    </p:anim>
                                    <p:anim calcmode="lin" valueType="num">
                                      <p:cBhvr additive="base">
                                        <p:cTn id="112" dur="2000" fill="hold"/>
                                        <p:tgtEl>
                                          <p:spTgt spid="31"/>
                                        </p:tgtEl>
                                        <p:attrNameLst>
                                          <p:attrName>ppt_y</p:attrName>
                                        </p:attrNameLst>
                                      </p:cBhvr>
                                      <p:tavLst>
                                        <p:tav tm="0">
                                          <p:val>
                                            <p:strVal val="0-#ppt_h/2"/>
                                          </p:val>
                                        </p:tav>
                                        <p:tav tm="100000">
                                          <p:val>
                                            <p:strVal val="#ppt_y"/>
                                          </p:val>
                                        </p:tav>
                                      </p:tavLst>
                                    </p:anim>
                                  </p:childTnLst>
                                </p:cTn>
                              </p:par>
                              <p:par>
                                <p:cTn id="113" presetID="2" presetClass="entr" presetSubtype="2" fill="hold" nodeType="withEffect">
                                  <p:stCondLst>
                                    <p:cond delay="0"/>
                                  </p:stCondLst>
                                  <p:childTnLst>
                                    <p:set>
                                      <p:cBhvr>
                                        <p:cTn id="114" dur="1" fill="hold">
                                          <p:stCondLst>
                                            <p:cond delay="0"/>
                                          </p:stCondLst>
                                        </p:cTn>
                                        <p:tgtEl>
                                          <p:spTgt spid="33"/>
                                        </p:tgtEl>
                                        <p:attrNameLst>
                                          <p:attrName>style.visibility</p:attrName>
                                        </p:attrNameLst>
                                      </p:cBhvr>
                                      <p:to>
                                        <p:strVal val="visible"/>
                                      </p:to>
                                    </p:set>
                                    <p:anim calcmode="lin" valueType="num">
                                      <p:cBhvr additive="base">
                                        <p:cTn id="115" dur="2000" fill="hold"/>
                                        <p:tgtEl>
                                          <p:spTgt spid="33"/>
                                        </p:tgtEl>
                                        <p:attrNameLst>
                                          <p:attrName>ppt_x</p:attrName>
                                        </p:attrNameLst>
                                      </p:cBhvr>
                                      <p:tavLst>
                                        <p:tav tm="0">
                                          <p:val>
                                            <p:strVal val="1+#ppt_w/2"/>
                                          </p:val>
                                        </p:tav>
                                        <p:tav tm="100000">
                                          <p:val>
                                            <p:strVal val="#ppt_x"/>
                                          </p:val>
                                        </p:tav>
                                      </p:tavLst>
                                    </p:anim>
                                    <p:anim calcmode="lin" valueType="num">
                                      <p:cBhvr additive="base">
                                        <p:cTn id="116" dur="2000" fill="hold"/>
                                        <p:tgtEl>
                                          <p:spTgt spid="33"/>
                                        </p:tgtEl>
                                        <p:attrNameLst>
                                          <p:attrName>ppt_y</p:attrName>
                                        </p:attrNameLst>
                                      </p:cBhvr>
                                      <p:tavLst>
                                        <p:tav tm="0">
                                          <p:val>
                                            <p:strVal val="#ppt_y"/>
                                          </p:val>
                                        </p:tav>
                                        <p:tav tm="100000">
                                          <p:val>
                                            <p:strVal val="#ppt_y"/>
                                          </p:val>
                                        </p:tav>
                                      </p:tavLst>
                                    </p:anim>
                                  </p:childTnLst>
                                </p:cTn>
                              </p:par>
                              <p:par>
                                <p:cTn id="117" presetID="4" presetClass="entr" presetSubtype="32" fill="hold" nodeType="withEffect">
                                  <p:stCondLst>
                                    <p:cond delay="1200"/>
                                  </p:stCondLst>
                                  <p:childTnLst>
                                    <p:set>
                                      <p:cBhvr>
                                        <p:cTn id="118" dur="1" fill="hold">
                                          <p:stCondLst>
                                            <p:cond delay="0"/>
                                          </p:stCondLst>
                                        </p:cTn>
                                        <p:tgtEl>
                                          <p:spTgt spid="30"/>
                                        </p:tgtEl>
                                        <p:attrNameLst>
                                          <p:attrName>style.visibility</p:attrName>
                                        </p:attrNameLst>
                                      </p:cBhvr>
                                      <p:to>
                                        <p:strVal val="visible"/>
                                      </p:to>
                                    </p:set>
                                    <p:animEffect transition="in" filter="box(out)">
                                      <p:cBhvr>
                                        <p:cTn id="119" dur="750"/>
                                        <p:tgtEl>
                                          <p:spTgt spid="30"/>
                                        </p:tgtEl>
                                      </p:cBhvr>
                                    </p:animEffect>
                                  </p:childTnLst>
                                </p:cTn>
                              </p:par>
                            </p:childTnLst>
                          </p:cTn>
                        </p:par>
                      </p:childTnLst>
                    </p:cTn>
                  </p:par>
                  <p:par>
                    <p:cTn id="120" fill="hold">
                      <p:stCondLst>
                        <p:cond delay="indefinite"/>
                      </p:stCondLst>
                      <p:childTnLst>
                        <p:par>
                          <p:cTn id="121" fill="hold">
                            <p:stCondLst>
                              <p:cond delay="0"/>
                            </p:stCondLst>
                            <p:childTnLst>
                              <p:par>
                                <p:cTn id="122" presetID="2" presetClass="exit" presetSubtype="8" fill="hold" nodeType="clickEffect">
                                  <p:stCondLst>
                                    <p:cond delay="0"/>
                                  </p:stCondLst>
                                  <p:childTnLst>
                                    <p:anim calcmode="lin" valueType="num">
                                      <p:cBhvr additive="base">
                                        <p:cTn id="123" dur="2000"/>
                                        <p:tgtEl>
                                          <p:spTgt spid="34"/>
                                        </p:tgtEl>
                                        <p:attrNameLst>
                                          <p:attrName>ppt_x</p:attrName>
                                        </p:attrNameLst>
                                      </p:cBhvr>
                                      <p:tavLst>
                                        <p:tav tm="0">
                                          <p:val>
                                            <p:strVal val="ppt_x"/>
                                          </p:val>
                                        </p:tav>
                                        <p:tav tm="100000">
                                          <p:val>
                                            <p:strVal val="0-ppt_w/2"/>
                                          </p:val>
                                        </p:tav>
                                      </p:tavLst>
                                    </p:anim>
                                    <p:anim calcmode="lin" valueType="num">
                                      <p:cBhvr additive="base">
                                        <p:cTn id="124" dur="2000"/>
                                        <p:tgtEl>
                                          <p:spTgt spid="34"/>
                                        </p:tgtEl>
                                        <p:attrNameLst>
                                          <p:attrName>ppt_y</p:attrName>
                                        </p:attrNameLst>
                                      </p:cBhvr>
                                      <p:tavLst>
                                        <p:tav tm="0">
                                          <p:val>
                                            <p:strVal val="ppt_y"/>
                                          </p:val>
                                        </p:tav>
                                        <p:tav tm="100000">
                                          <p:val>
                                            <p:strVal val="ppt_y"/>
                                          </p:val>
                                        </p:tav>
                                      </p:tavLst>
                                    </p:anim>
                                    <p:set>
                                      <p:cBhvr>
                                        <p:cTn id="125" dur="1" fill="hold">
                                          <p:stCondLst>
                                            <p:cond delay="1999"/>
                                          </p:stCondLst>
                                        </p:cTn>
                                        <p:tgtEl>
                                          <p:spTgt spid="34"/>
                                        </p:tgtEl>
                                        <p:attrNameLst>
                                          <p:attrName>style.visibility</p:attrName>
                                        </p:attrNameLst>
                                      </p:cBhvr>
                                      <p:to>
                                        <p:strVal val="hidden"/>
                                      </p:to>
                                    </p:set>
                                  </p:childTnLst>
                                </p:cTn>
                              </p:par>
                              <p:par>
                                <p:cTn id="126" presetID="2" presetClass="exit" presetSubtype="4" fill="hold" nodeType="withEffect">
                                  <p:stCondLst>
                                    <p:cond delay="0"/>
                                  </p:stCondLst>
                                  <p:childTnLst>
                                    <p:anim calcmode="lin" valueType="num">
                                      <p:cBhvr additive="base">
                                        <p:cTn id="127" dur="2000"/>
                                        <p:tgtEl>
                                          <p:spTgt spid="32"/>
                                        </p:tgtEl>
                                        <p:attrNameLst>
                                          <p:attrName>ppt_x</p:attrName>
                                        </p:attrNameLst>
                                      </p:cBhvr>
                                      <p:tavLst>
                                        <p:tav tm="0">
                                          <p:val>
                                            <p:strVal val="ppt_x"/>
                                          </p:val>
                                        </p:tav>
                                        <p:tav tm="100000">
                                          <p:val>
                                            <p:strVal val="ppt_x"/>
                                          </p:val>
                                        </p:tav>
                                      </p:tavLst>
                                    </p:anim>
                                    <p:anim calcmode="lin" valueType="num">
                                      <p:cBhvr additive="base">
                                        <p:cTn id="128" dur="2000"/>
                                        <p:tgtEl>
                                          <p:spTgt spid="32"/>
                                        </p:tgtEl>
                                        <p:attrNameLst>
                                          <p:attrName>ppt_y</p:attrName>
                                        </p:attrNameLst>
                                      </p:cBhvr>
                                      <p:tavLst>
                                        <p:tav tm="0">
                                          <p:val>
                                            <p:strVal val="ppt_y"/>
                                          </p:val>
                                        </p:tav>
                                        <p:tav tm="100000">
                                          <p:val>
                                            <p:strVal val="1+ppt_h/2"/>
                                          </p:val>
                                        </p:tav>
                                      </p:tavLst>
                                    </p:anim>
                                    <p:set>
                                      <p:cBhvr>
                                        <p:cTn id="129" dur="1" fill="hold">
                                          <p:stCondLst>
                                            <p:cond delay="1999"/>
                                          </p:stCondLst>
                                        </p:cTn>
                                        <p:tgtEl>
                                          <p:spTgt spid="32"/>
                                        </p:tgtEl>
                                        <p:attrNameLst>
                                          <p:attrName>style.visibility</p:attrName>
                                        </p:attrNameLst>
                                      </p:cBhvr>
                                      <p:to>
                                        <p:strVal val="hidden"/>
                                      </p:to>
                                    </p:set>
                                  </p:childTnLst>
                                </p:cTn>
                              </p:par>
                              <p:par>
                                <p:cTn id="130" presetID="2" presetClass="exit" presetSubtype="2" fill="hold" nodeType="withEffect">
                                  <p:stCondLst>
                                    <p:cond delay="0"/>
                                  </p:stCondLst>
                                  <p:childTnLst>
                                    <p:anim calcmode="lin" valueType="num">
                                      <p:cBhvr additive="base">
                                        <p:cTn id="131" dur="2000"/>
                                        <p:tgtEl>
                                          <p:spTgt spid="33"/>
                                        </p:tgtEl>
                                        <p:attrNameLst>
                                          <p:attrName>ppt_x</p:attrName>
                                        </p:attrNameLst>
                                      </p:cBhvr>
                                      <p:tavLst>
                                        <p:tav tm="0">
                                          <p:val>
                                            <p:strVal val="ppt_x"/>
                                          </p:val>
                                        </p:tav>
                                        <p:tav tm="100000">
                                          <p:val>
                                            <p:strVal val="1+ppt_w/2"/>
                                          </p:val>
                                        </p:tav>
                                      </p:tavLst>
                                    </p:anim>
                                    <p:anim calcmode="lin" valueType="num">
                                      <p:cBhvr additive="base">
                                        <p:cTn id="132" dur="2000"/>
                                        <p:tgtEl>
                                          <p:spTgt spid="33"/>
                                        </p:tgtEl>
                                        <p:attrNameLst>
                                          <p:attrName>ppt_y</p:attrName>
                                        </p:attrNameLst>
                                      </p:cBhvr>
                                      <p:tavLst>
                                        <p:tav tm="0">
                                          <p:val>
                                            <p:strVal val="ppt_y"/>
                                          </p:val>
                                        </p:tav>
                                        <p:tav tm="100000">
                                          <p:val>
                                            <p:strVal val="ppt_y"/>
                                          </p:val>
                                        </p:tav>
                                      </p:tavLst>
                                    </p:anim>
                                    <p:set>
                                      <p:cBhvr>
                                        <p:cTn id="133" dur="1" fill="hold">
                                          <p:stCondLst>
                                            <p:cond delay="1999"/>
                                          </p:stCondLst>
                                        </p:cTn>
                                        <p:tgtEl>
                                          <p:spTgt spid="33"/>
                                        </p:tgtEl>
                                        <p:attrNameLst>
                                          <p:attrName>style.visibility</p:attrName>
                                        </p:attrNameLst>
                                      </p:cBhvr>
                                      <p:to>
                                        <p:strVal val="hidden"/>
                                      </p:to>
                                    </p:set>
                                  </p:childTnLst>
                                </p:cTn>
                              </p:par>
                              <p:par>
                                <p:cTn id="134" presetID="2" presetClass="exit" presetSubtype="1" fill="hold" nodeType="withEffect">
                                  <p:stCondLst>
                                    <p:cond delay="0"/>
                                  </p:stCondLst>
                                  <p:childTnLst>
                                    <p:anim calcmode="lin" valueType="num">
                                      <p:cBhvr additive="base">
                                        <p:cTn id="135" dur="2000"/>
                                        <p:tgtEl>
                                          <p:spTgt spid="31"/>
                                        </p:tgtEl>
                                        <p:attrNameLst>
                                          <p:attrName>ppt_x</p:attrName>
                                        </p:attrNameLst>
                                      </p:cBhvr>
                                      <p:tavLst>
                                        <p:tav tm="0">
                                          <p:val>
                                            <p:strVal val="ppt_x"/>
                                          </p:val>
                                        </p:tav>
                                        <p:tav tm="100000">
                                          <p:val>
                                            <p:strVal val="ppt_x"/>
                                          </p:val>
                                        </p:tav>
                                      </p:tavLst>
                                    </p:anim>
                                    <p:anim calcmode="lin" valueType="num">
                                      <p:cBhvr additive="base">
                                        <p:cTn id="136" dur="2000"/>
                                        <p:tgtEl>
                                          <p:spTgt spid="31"/>
                                        </p:tgtEl>
                                        <p:attrNameLst>
                                          <p:attrName>ppt_y</p:attrName>
                                        </p:attrNameLst>
                                      </p:cBhvr>
                                      <p:tavLst>
                                        <p:tav tm="0">
                                          <p:val>
                                            <p:strVal val="ppt_y"/>
                                          </p:val>
                                        </p:tav>
                                        <p:tav tm="100000">
                                          <p:val>
                                            <p:strVal val="0-ppt_h/2"/>
                                          </p:val>
                                        </p:tav>
                                      </p:tavLst>
                                    </p:anim>
                                    <p:set>
                                      <p:cBhvr>
                                        <p:cTn id="137" dur="1" fill="hold">
                                          <p:stCondLst>
                                            <p:cond delay="1999"/>
                                          </p:stCondLst>
                                        </p:cTn>
                                        <p:tgtEl>
                                          <p:spTgt spid="31"/>
                                        </p:tgtEl>
                                        <p:attrNameLst>
                                          <p:attrName>style.visibility</p:attrName>
                                        </p:attrNameLst>
                                      </p:cBhvr>
                                      <p:to>
                                        <p:strVal val="hidden"/>
                                      </p:to>
                                    </p:set>
                                  </p:childTnLst>
                                </p:cTn>
                              </p:par>
                              <p:par>
                                <p:cTn id="138" presetID="4" presetClass="exit" presetSubtype="16" fill="hold" nodeType="withEffect">
                                  <p:stCondLst>
                                    <p:cond delay="100"/>
                                  </p:stCondLst>
                                  <p:childTnLst>
                                    <p:animEffect transition="out" filter="box(in)">
                                      <p:cBhvr>
                                        <p:cTn id="139" dur="750"/>
                                        <p:tgtEl>
                                          <p:spTgt spid="30"/>
                                        </p:tgtEl>
                                      </p:cBhvr>
                                    </p:animEffect>
                                    <p:set>
                                      <p:cBhvr>
                                        <p:cTn id="140" dur="1" fill="hold">
                                          <p:stCondLst>
                                            <p:cond delay="749"/>
                                          </p:stCondLst>
                                        </p:cTn>
                                        <p:tgtEl>
                                          <p:spTgt spid="30"/>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bg>
      <p:bgPr>
        <a:blipFill dpi="0" rotWithShape="1">
          <a:blip r:embed="rId3"/>
          <a:srcRect/>
          <a:tile tx="0" ty="0" sx="100000" sy="100000" flip="none" algn="tl"/>
        </a:blipFill>
        <a:effectLst/>
      </p:bgPr>
    </p:bg>
    <p:spTree>
      <p:nvGrpSpPr>
        <p:cNvPr id="1" name=""/>
        <p:cNvGrpSpPr/>
        <p:nvPr/>
      </p:nvGrpSpPr>
      <p:grpSpPr>
        <a:xfrm>
          <a:off x="0" y="0"/>
          <a:ext cx="0" cy="0"/>
          <a:chOff x="0" y="0"/>
          <a:chExt cx="0" cy="0"/>
        </a:xfrm>
      </p:grpSpPr>
      <p:pic>
        <p:nvPicPr>
          <p:cNvPr id="9" name="Picture 3" descr="face1"/>
          <p:cNvPicPr>
            <a:picLocks noChangeAspect="1" noChangeArrowheads="1"/>
          </p:cNvPicPr>
          <p:nvPr/>
        </p:nvPicPr>
        <p:blipFill>
          <a:blip r:embed="rId4"/>
          <a:srcRect/>
          <a:stretch>
            <a:fillRect/>
          </a:stretch>
        </p:blipFill>
        <p:spPr bwMode="auto">
          <a:xfrm>
            <a:off x="1035050" y="1050925"/>
            <a:ext cx="7032625" cy="4713288"/>
          </a:xfrm>
          <a:prstGeom prst="rect">
            <a:avLst/>
          </a:prstGeom>
          <a:noFill/>
          <a:ln w="9525">
            <a:noFill/>
            <a:miter lim="800000"/>
            <a:headEnd/>
            <a:tailEnd/>
          </a:ln>
        </p:spPr>
      </p:pic>
      <p:pic>
        <p:nvPicPr>
          <p:cNvPr id="20" name="Picture 2" descr="face21"/>
          <p:cNvPicPr>
            <a:picLocks noChangeArrowheads="1"/>
          </p:cNvPicPr>
          <p:nvPr/>
        </p:nvPicPr>
        <p:blipFill>
          <a:blip r:embed="rId5"/>
          <a:srcRect/>
          <a:stretch>
            <a:fillRect/>
          </a:stretch>
        </p:blipFill>
        <p:spPr bwMode="auto">
          <a:xfrm>
            <a:off x="996950" y="993775"/>
            <a:ext cx="7099300" cy="4824413"/>
          </a:xfrm>
          <a:prstGeom prst="rect">
            <a:avLst/>
          </a:prstGeom>
          <a:noFill/>
          <a:ln w="9525">
            <a:noFill/>
            <a:miter lim="800000"/>
            <a:headEnd/>
            <a:tailEnd/>
          </a:ln>
        </p:spPr>
      </p:pic>
      <p:pic>
        <p:nvPicPr>
          <p:cNvPr id="30" name="Picture 6"/>
          <p:cNvPicPr>
            <a:picLocks noChangeAspect="1" noChangeArrowheads="1"/>
          </p:cNvPicPr>
          <p:nvPr/>
        </p:nvPicPr>
        <p:blipFill>
          <a:blip r:embed="rId6"/>
          <a:srcRect/>
          <a:stretch>
            <a:fillRect/>
          </a:stretch>
        </p:blipFill>
        <p:spPr bwMode="auto">
          <a:xfrm>
            <a:off x="1009650" y="1079500"/>
            <a:ext cx="7054850" cy="4652963"/>
          </a:xfrm>
          <a:prstGeom prst="rect">
            <a:avLst/>
          </a:prstGeom>
          <a:noFill/>
          <a:ln w="9525">
            <a:noFill/>
            <a:miter lim="800000"/>
            <a:headEnd/>
            <a:tailEnd/>
          </a:ln>
        </p:spPr>
      </p:pic>
      <p:sp>
        <p:nvSpPr>
          <p:cNvPr id="3" name="Rectangle 2"/>
          <p:cNvSpPr/>
          <p:nvPr/>
        </p:nvSpPr>
        <p:spPr>
          <a:xfrm>
            <a:off x="-138958" y="6023164"/>
            <a:ext cx="9418320" cy="45719"/>
          </a:xfrm>
          <a:prstGeom prst="rect">
            <a:avLst/>
          </a:prstGeom>
          <a:ln/>
          <a:effectLst>
            <a:outerShdw blurRad="40000" dist="23000" dir="9600000" rotWithShape="0">
              <a:srgbClr val="000000">
                <a:alpha val="35000"/>
              </a:srgbClr>
            </a:outerShdw>
          </a:effectLst>
        </p:spPr>
        <p:style>
          <a:lnRef idx="0">
            <a:schemeClr val="accent2"/>
          </a:lnRef>
          <a:fillRef idx="3">
            <a:schemeClr val="accent2"/>
          </a:fillRef>
          <a:effectRef idx="3">
            <a:schemeClr val="accent2"/>
          </a:effectRef>
          <a:fontRef idx="minor">
            <a:schemeClr val="lt1"/>
          </a:fontRef>
        </p:style>
        <p:txBody>
          <a:bodyPr anchor="ctr"/>
          <a:lstStyle/>
          <a:p>
            <a:pPr algn="ctr" fontAlgn="auto">
              <a:spcBef>
                <a:spcPts val="0"/>
              </a:spcBef>
              <a:spcAft>
                <a:spcPts val="0"/>
              </a:spcAft>
              <a:defRPr/>
            </a:pPr>
            <a:endParaRPr lang="en-US">
              <a:solidFill>
                <a:prstClr val="white"/>
              </a:solidFill>
            </a:endParaRPr>
          </a:p>
        </p:txBody>
      </p:sp>
      <p:sp>
        <p:nvSpPr>
          <p:cNvPr id="7" name="Rectangle 6"/>
          <p:cNvSpPr/>
          <p:nvPr/>
        </p:nvSpPr>
        <p:spPr>
          <a:xfrm>
            <a:off x="-104283" y="740831"/>
            <a:ext cx="9418320" cy="45719"/>
          </a:xfrm>
          <a:prstGeom prst="rect">
            <a:avLst/>
          </a:prstGeom>
          <a:ln/>
          <a:effectLst>
            <a:outerShdw blurRad="40000" dist="23000" dir="9600000" rotWithShape="0">
              <a:srgbClr val="000000">
                <a:alpha val="35000"/>
              </a:srgbClr>
            </a:outerShdw>
          </a:effectLst>
        </p:spPr>
        <p:style>
          <a:lnRef idx="0">
            <a:schemeClr val="accent2"/>
          </a:lnRef>
          <a:fillRef idx="3">
            <a:schemeClr val="accent2"/>
          </a:fillRef>
          <a:effectRef idx="3">
            <a:schemeClr val="accent2"/>
          </a:effectRef>
          <a:fontRef idx="minor">
            <a:schemeClr val="lt1"/>
          </a:fontRef>
        </p:style>
        <p:txBody>
          <a:bodyPr anchor="ctr"/>
          <a:lstStyle/>
          <a:p>
            <a:pPr algn="ctr" fontAlgn="auto">
              <a:spcBef>
                <a:spcPts val="0"/>
              </a:spcBef>
              <a:spcAft>
                <a:spcPts val="0"/>
              </a:spcAft>
              <a:defRPr/>
            </a:pPr>
            <a:endParaRPr lang="en-US">
              <a:solidFill>
                <a:prstClr val="white"/>
              </a:solidFill>
            </a:endParaRPr>
          </a:p>
        </p:txBody>
      </p:sp>
      <p:sp>
        <p:nvSpPr>
          <p:cNvPr id="8" name="Rectangle 7"/>
          <p:cNvSpPr/>
          <p:nvPr/>
        </p:nvSpPr>
        <p:spPr>
          <a:xfrm rot="16200000">
            <a:off x="-2543200" y="3543301"/>
            <a:ext cx="7132320" cy="45719"/>
          </a:xfrm>
          <a:prstGeom prst="rect">
            <a:avLst/>
          </a:prstGeom>
          <a:ln/>
          <a:effectLst>
            <a:outerShdw blurRad="40000" dist="23000" dir="9600000" rotWithShape="0">
              <a:srgbClr val="000000">
                <a:alpha val="35000"/>
              </a:srgbClr>
            </a:outerShdw>
          </a:effectLst>
        </p:spPr>
        <p:style>
          <a:lnRef idx="0">
            <a:schemeClr val="accent2"/>
          </a:lnRef>
          <a:fillRef idx="3">
            <a:schemeClr val="accent2"/>
          </a:fillRef>
          <a:effectRef idx="3">
            <a:schemeClr val="accent2"/>
          </a:effectRef>
          <a:fontRef idx="minor">
            <a:schemeClr val="lt1"/>
          </a:fontRef>
        </p:style>
        <p:txBody>
          <a:bodyPr anchor="ctr"/>
          <a:lstStyle/>
          <a:p>
            <a:pPr algn="ctr" fontAlgn="auto">
              <a:spcBef>
                <a:spcPts val="0"/>
              </a:spcBef>
              <a:spcAft>
                <a:spcPts val="0"/>
              </a:spcAft>
              <a:defRPr/>
            </a:pPr>
            <a:endParaRPr lang="en-US">
              <a:solidFill>
                <a:prstClr val="white"/>
              </a:solidFill>
            </a:endParaRPr>
          </a:p>
        </p:txBody>
      </p:sp>
      <p:sp>
        <p:nvSpPr>
          <p:cNvPr id="10" name="Rectangle 9"/>
          <p:cNvSpPr/>
          <p:nvPr/>
        </p:nvSpPr>
        <p:spPr>
          <a:xfrm rot="16200000">
            <a:off x="4529161" y="3543300"/>
            <a:ext cx="7132320" cy="45719"/>
          </a:xfrm>
          <a:prstGeom prst="rect">
            <a:avLst/>
          </a:prstGeom>
          <a:ln/>
          <a:effectLst>
            <a:outerShdw blurRad="40000" dist="23000" dir="9600000" rotWithShape="0">
              <a:srgbClr val="000000">
                <a:alpha val="35000"/>
              </a:srgbClr>
            </a:outerShdw>
          </a:effectLst>
        </p:spPr>
        <p:style>
          <a:lnRef idx="0">
            <a:schemeClr val="accent2"/>
          </a:lnRef>
          <a:fillRef idx="3">
            <a:schemeClr val="accent2"/>
          </a:fillRef>
          <a:effectRef idx="3">
            <a:schemeClr val="accent2"/>
          </a:effectRef>
          <a:fontRef idx="minor">
            <a:schemeClr val="lt1"/>
          </a:fontRef>
        </p:style>
        <p:txBody>
          <a:bodyPr anchor="ctr"/>
          <a:lstStyle/>
          <a:p>
            <a:pPr algn="ctr" fontAlgn="auto">
              <a:spcBef>
                <a:spcPts val="0"/>
              </a:spcBef>
              <a:spcAft>
                <a:spcPts val="0"/>
              </a:spcAft>
              <a:defRPr/>
            </a:pPr>
            <a:endParaRPr lang="en-US">
              <a:solidFill>
                <a:prstClr val="white"/>
              </a:solidFill>
            </a:endParaRPr>
          </a:p>
        </p:txBody>
      </p:sp>
      <p:sp>
        <p:nvSpPr>
          <p:cNvPr id="16" name="Rectangle 2"/>
          <p:cNvSpPr/>
          <p:nvPr/>
        </p:nvSpPr>
        <p:spPr>
          <a:xfrm>
            <a:off x="-138958" y="6023164"/>
            <a:ext cx="9418320" cy="45719"/>
          </a:xfrm>
          <a:prstGeom prst="rect">
            <a:avLst/>
          </a:prstGeom>
          <a:ln/>
          <a:effectLst>
            <a:outerShdw blurRad="40000" dist="23000" dir="9600000" rotWithShape="0">
              <a:srgbClr val="000000">
                <a:alpha val="35000"/>
              </a:srgbClr>
            </a:outerShdw>
          </a:effectLst>
        </p:spPr>
        <p:style>
          <a:lnRef idx="0">
            <a:schemeClr val="accent2"/>
          </a:lnRef>
          <a:fillRef idx="3">
            <a:schemeClr val="accent2"/>
          </a:fillRef>
          <a:effectRef idx="3">
            <a:schemeClr val="accent2"/>
          </a:effectRef>
          <a:fontRef idx="minor">
            <a:schemeClr val="lt1"/>
          </a:fontRef>
        </p:style>
        <p:txBody>
          <a:bodyPr anchor="ctr"/>
          <a:lstStyle/>
          <a:p>
            <a:pPr algn="ctr" fontAlgn="auto">
              <a:spcBef>
                <a:spcPts val="0"/>
              </a:spcBef>
              <a:spcAft>
                <a:spcPts val="0"/>
              </a:spcAft>
              <a:defRPr/>
            </a:pPr>
            <a:endParaRPr lang="en-US">
              <a:solidFill>
                <a:prstClr val="white"/>
              </a:solidFill>
            </a:endParaRPr>
          </a:p>
        </p:txBody>
      </p:sp>
      <p:sp>
        <p:nvSpPr>
          <p:cNvPr id="17" name="Rectangle 6"/>
          <p:cNvSpPr/>
          <p:nvPr/>
        </p:nvSpPr>
        <p:spPr>
          <a:xfrm>
            <a:off x="-104283" y="740831"/>
            <a:ext cx="9418320" cy="45719"/>
          </a:xfrm>
          <a:prstGeom prst="rect">
            <a:avLst/>
          </a:prstGeom>
          <a:ln/>
          <a:effectLst>
            <a:outerShdw blurRad="40000" dist="23000" dir="9600000" rotWithShape="0">
              <a:srgbClr val="000000">
                <a:alpha val="35000"/>
              </a:srgbClr>
            </a:outerShdw>
          </a:effectLst>
        </p:spPr>
        <p:style>
          <a:lnRef idx="0">
            <a:schemeClr val="accent2"/>
          </a:lnRef>
          <a:fillRef idx="3">
            <a:schemeClr val="accent2"/>
          </a:fillRef>
          <a:effectRef idx="3">
            <a:schemeClr val="accent2"/>
          </a:effectRef>
          <a:fontRef idx="minor">
            <a:schemeClr val="lt1"/>
          </a:fontRef>
        </p:style>
        <p:txBody>
          <a:bodyPr anchor="ctr"/>
          <a:lstStyle/>
          <a:p>
            <a:pPr algn="ctr" fontAlgn="auto">
              <a:spcBef>
                <a:spcPts val="0"/>
              </a:spcBef>
              <a:spcAft>
                <a:spcPts val="0"/>
              </a:spcAft>
              <a:defRPr/>
            </a:pPr>
            <a:endParaRPr lang="en-US">
              <a:solidFill>
                <a:prstClr val="white"/>
              </a:solidFill>
            </a:endParaRPr>
          </a:p>
        </p:txBody>
      </p:sp>
      <p:sp>
        <p:nvSpPr>
          <p:cNvPr id="18" name="Rectangle 7"/>
          <p:cNvSpPr/>
          <p:nvPr/>
        </p:nvSpPr>
        <p:spPr>
          <a:xfrm rot="16200000">
            <a:off x="-2543200" y="3543301"/>
            <a:ext cx="7132320" cy="45719"/>
          </a:xfrm>
          <a:prstGeom prst="rect">
            <a:avLst/>
          </a:prstGeom>
          <a:ln/>
          <a:effectLst>
            <a:outerShdw blurRad="40000" dist="23000" dir="9600000" rotWithShape="0">
              <a:srgbClr val="000000">
                <a:alpha val="35000"/>
              </a:srgbClr>
            </a:outerShdw>
          </a:effectLst>
        </p:spPr>
        <p:style>
          <a:lnRef idx="0">
            <a:schemeClr val="accent2"/>
          </a:lnRef>
          <a:fillRef idx="3">
            <a:schemeClr val="accent2"/>
          </a:fillRef>
          <a:effectRef idx="3">
            <a:schemeClr val="accent2"/>
          </a:effectRef>
          <a:fontRef idx="minor">
            <a:schemeClr val="lt1"/>
          </a:fontRef>
        </p:style>
        <p:txBody>
          <a:bodyPr anchor="ctr"/>
          <a:lstStyle/>
          <a:p>
            <a:pPr algn="ctr" fontAlgn="auto">
              <a:spcBef>
                <a:spcPts val="0"/>
              </a:spcBef>
              <a:spcAft>
                <a:spcPts val="0"/>
              </a:spcAft>
              <a:defRPr/>
            </a:pPr>
            <a:endParaRPr lang="en-US">
              <a:solidFill>
                <a:prstClr val="white"/>
              </a:solidFill>
            </a:endParaRPr>
          </a:p>
        </p:txBody>
      </p:sp>
      <p:sp>
        <p:nvSpPr>
          <p:cNvPr id="19" name="Rectangle 9"/>
          <p:cNvSpPr/>
          <p:nvPr/>
        </p:nvSpPr>
        <p:spPr>
          <a:xfrm rot="16200000">
            <a:off x="4529161" y="3543300"/>
            <a:ext cx="7132320" cy="45719"/>
          </a:xfrm>
          <a:prstGeom prst="rect">
            <a:avLst/>
          </a:prstGeom>
          <a:ln/>
          <a:effectLst>
            <a:outerShdw blurRad="40000" dist="23000" dir="9600000" rotWithShape="0">
              <a:srgbClr val="000000">
                <a:alpha val="35000"/>
              </a:srgbClr>
            </a:outerShdw>
          </a:effectLst>
        </p:spPr>
        <p:style>
          <a:lnRef idx="0">
            <a:schemeClr val="accent2"/>
          </a:lnRef>
          <a:fillRef idx="3">
            <a:schemeClr val="accent2"/>
          </a:fillRef>
          <a:effectRef idx="3">
            <a:schemeClr val="accent2"/>
          </a:effectRef>
          <a:fontRef idx="minor">
            <a:schemeClr val="lt1"/>
          </a:fontRef>
        </p:style>
        <p:txBody>
          <a:bodyPr anchor="ctr"/>
          <a:lstStyle/>
          <a:p>
            <a:pPr algn="ctr" fontAlgn="auto">
              <a:spcBef>
                <a:spcPts val="0"/>
              </a:spcBef>
              <a:spcAft>
                <a:spcPts val="0"/>
              </a:spcAft>
              <a:defRPr/>
            </a:pPr>
            <a:endParaRPr lang="en-US">
              <a:solidFill>
                <a:prstClr val="white"/>
              </a:solidFill>
            </a:endParaRPr>
          </a:p>
        </p:txBody>
      </p:sp>
      <p:sp>
        <p:nvSpPr>
          <p:cNvPr id="21" name="Rectangle 2"/>
          <p:cNvSpPr/>
          <p:nvPr/>
        </p:nvSpPr>
        <p:spPr>
          <a:xfrm>
            <a:off x="-143746" y="6032689"/>
            <a:ext cx="9418320" cy="45719"/>
          </a:xfrm>
          <a:prstGeom prst="rect">
            <a:avLst/>
          </a:prstGeom>
          <a:ln/>
          <a:effectLst>
            <a:outerShdw blurRad="40000" dist="23000" dir="9600000" rotWithShape="0">
              <a:srgbClr val="000000">
                <a:alpha val="35000"/>
              </a:srgbClr>
            </a:outerShdw>
          </a:effectLst>
        </p:spPr>
        <p:style>
          <a:lnRef idx="0">
            <a:schemeClr val="accent2"/>
          </a:lnRef>
          <a:fillRef idx="3">
            <a:schemeClr val="accent2"/>
          </a:fillRef>
          <a:effectRef idx="3">
            <a:schemeClr val="accent2"/>
          </a:effectRef>
          <a:fontRef idx="minor">
            <a:schemeClr val="lt1"/>
          </a:fontRef>
        </p:style>
        <p:txBody>
          <a:bodyPr anchor="ctr"/>
          <a:lstStyle/>
          <a:p>
            <a:pPr algn="ctr" fontAlgn="auto">
              <a:spcBef>
                <a:spcPts val="0"/>
              </a:spcBef>
              <a:spcAft>
                <a:spcPts val="0"/>
              </a:spcAft>
              <a:defRPr/>
            </a:pPr>
            <a:endParaRPr lang="en-US">
              <a:solidFill>
                <a:prstClr val="white"/>
              </a:solidFill>
            </a:endParaRPr>
          </a:p>
        </p:txBody>
      </p:sp>
      <p:sp>
        <p:nvSpPr>
          <p:cNvPr id="22" name="Rectangle 6"/>
          <p:cNvSpPr/>
          <p:nvPr/>
        </p:nvSpPr>
        <p:spPr>
          <a:xfrm>
            <a:off x="-109071" y="750356"/>
            <a:ext cx="9418320" cy="45719"/>
          </a:xfrm>
          <a:prstGeom prst="rect">
            <a:avLst/>
          </a:prstGeom>
          <a:ln/>
          <a:effectLst>
            <a:outerShdw blurRad="40000" dist="23000" dir="9600000" rotWithShape="0">
              <a:srgbClr val="000000">
                <a:alpha val="35000"/>
              </a:srgbClr>
            </a:outerShdw>
          </a:effectLst>
        </p:spPr>
        <p:style>
          <a:lnRef idx="0">
            <a:schemeClr val="accent2"/>
          </a:lnRef>
          <a:fillRef idx="3">
            <a:schemeClr val="accent2"/>
          </a:fillRef>
          <a:effectRef idx="3">
            <a:schemeClr val="accent2"/>
          </a:effectRef>
          <a:fontRef idx="minor">
            <a:schemeClr val="lt1"/>
          </a:fontRef>
        </p:style>
        <p:txBody>
          <a:bodyPr anchor="ctr"/>
          <a:lstStyle/>
          <a:p>
            <a:pPr algn="ctr" fontAlgn="auto">
              <a:spcBef>
                <a:spcPts val="0"/>
              </a:spcBef>
              <a:spcAft>
                <a:spcPts val="0"/>
              </a:spcAft>
              <a:defRPr/>
            </a:pPr>
            <a:endParaRPr lang="en-US">
              <a:solidFill>
                <a:prstClr val="white"/>
              </a:solidFill>
            </a:endParaRPr>
          </a:p>
        </p:txBody>
      </p:sp>
      <p:sp>
        <p:nvSpPr>
          <p:cNvPr id="23" name="Rectangle 7"/>
          <p:cNvSpPr/>
          <p:nvPr/>
        </p:nvSpPr>
        <p:spPr>
          <a:xfrm rot="16200000">
            <a:off x="-2547988" y="3552826"/>
            <a:ext cx="7132320" cy="45719"/>
          </a:xfrm>
          <a:prstGeom prst="rect">
            <a:avLst/>
          </a:prstGeom>
          <a:ln/>
          <a:effectLst>
            <a:outerShdw blurRad="40000" dist="23000" dir="9600000" rotWithShape="0">
              <a:srgbClr val="000000">
                <a:alpha val="35000"/>
              </a:srgbClr>
            </a:outerShdw>
          </a:effectLst>
        </p:spPr>
        <p:style>
          <a:lnRef idx="0">
            <a:schemeClr val="accent2"/>
          </a:lnRef>
          <a:fillRef idx="3">
            <a:schemeClr val="accent2"/>
          </a:fillRef>
          <a:effectRef idx="3">
            <a:schemeClr val="accent2"/>
          </a:effectRef>
          <a:fontRef idx="minor">
            <a:schemeClr val="lt1"/>
          </a:fontRef>
        </p:style>
        <p:txBody>
          <a:bodyPr anchor="ctr"/>
          <a:lstStyle/>
          <a:p>
            <a:pPr algn="ctr" fontAlgn="auto">
              <a:spcBef>
                <a:spcPts val="0"/>
              </a:spcBef>
              <a:spcAft>
                <a:spcPts val="0"/>
              </a:spcAft>
              <a:defRPr/>
            </a:pPr>
            <a:endParaRPr lang="en-US">
              <a:solidFill>
                <a:prstClr val="white"/>
              </a:solidFill>
            </a:endParaRPr>
          </a:p>
        </p:txBody>
      </p:sp>
      <p:sp>
        <p:nvSpPr>
          <p:cNvPr id="24" name="Rectangle 9"/>
          <p:cNvSpPr/>
          <p:nvPr/>
        </p:nvSpPr>
        <p:spPr>
          <a:xfrm rot="16200000">
            <a:off x="4524373" y="3552825"/>
            <a:ext cx="7132320" cy="45719"/>
          </a:xfrm>
          <a:prstGeom prst="rect">
            <a:avLst/>
          </a:prstGeom>
          <a:ln/>
          <a:effectLst>
            <a:outerShdw blurRad="40000" dist="23000" dir="9600000" rotWithShape="0">
              <a:srgbClr val="000000">
                <a:alpha val="35000"/>
              </a:srgbClr>
            </a:outerShdw>
          </a:effectLst>
        </p:spPr>
        <p:style>
          <a:lnRef idx="0">
            <a:schemeClr val="accent2"/>
          </a:lnRef>
          <a:fillRef idx="3">
            <a:schemeClr val="accent2"/>
          </a:fillRef>
          <a:effectRef idx="3">
            <a:schemeClr val="accent2"/>
          </a:effectRef>
          <a:fontRef idx="minor">
            <a:schemeClr val="lt1"/>
          </a:fontRef>
        </p:style>
        <p:txBody>
          <a:bodyPr anchor="ctr"/>
          <a:lstStyle/>
          <a:p>
            <a:pPr algn="ctr" fontAlgn="auto">
              <a:spcBef>
                <a:spcPts val="0"/>
              </a:spcBef>
              <a:spcAft>
                <a:spcPts val="0"/>
              </a:spcAft>
              <a:defRPr/>
            </a:pPr>
            <a:endParaRPr lang="en-US">
              <a:solidFill>
                <a:prstClr val="white"/>
              </a:solidFill>
            </a:endParaRPr>
          </a:p>
        </p:txBody>
      </p:sp>
      <p:sp>
        <p:nvSpPr>
          <p:cNvPr id="31" name="Rectangle 2"/>
          <p:cNvSpPr/>
          <p:nvPr/>
        </p:nvSpPr>
        <p:spPr>
          <a:xfrm>
            <a:off x="-33" y="6029325"/>
            <a:ext cx="9418320" cy="45719"/>
          </a:xfrm>
          <a:prstGeom prst="rect">
            <a:avLst/>
          </a:prstGeom>
          <a:ln/>
          <a:effectLst>
            <a:outerShdw blurRad="40000" dist="23000" dir="9600000" rotWithShape="0">
              <a:srgbClr val="000000">
                <a:alpha val="35000"/>
              </a:srgbClr>
            </a:outerShdw>
          </a:effectLst>
        </p:spPr>
        <p:style>
          <a:lnRef idx="0">
            <a:schemeClr val="accent2"/>
          </a:lnRef>
          <a:fillRef idx="3">
            <a:schemeClr val="accent2"/>
          </a:fillRef>
          <a:effectRef idx="3">
            <a:schemeClr val="accent2"/>
          </a:effectRef>
          <a:fontRef idx="minor">
            <a:schemeClr val="lt1"/>
          </a:fontRef>
        </p:style>
        <p:txBody>
          <a:bodyPr anchor="ctr"/>
          <a:lstStyle/>
          <a:p>
            <a:pPr algn="ctr" fontAlgn="auto">
              <a:spcBef>
                <a:spcPts val="0"/>
              </a:spcBef>
              <a:spcAft>
                <a:spcPts val="0"/>
              </a:spcAft>
              <a:defRPr/>
            </a:pPr>
            <a:endParaRPr lang="en-US">
              <a:solidFill>
                <a:prstClr val="white"/>
              </a:solidFill>
            </a:endParaRPr>
          </a:p>
        </p:txBody>
      </p:sp>
      <p:sp>
        <p:nvSpPr>
          <p:cNvPr id="32" name="Rectangle 6"/>
          <p:cNvSpPr/>
          <p:nvPr/>
        </p:nvSpPr>
        <p:spPr>
          <a:xfrm>
            <a:off x="-34" y="728663"/>
            <a:ext cx="9418320" cy="45719"/>
          </a:xfrm>
          <a:prstGeom prst="rect">
            <a:avLst/>
          </a:prstGeom>
          <a:ln/>
          <a:effectLst>
            <a:outerShdw blurRad="40000" dist="23000" dir="9600000" rotWithShape="0">
              <a:srgbClr val="000000">
                <a:alpha val="35000"/>
              </a:srgbClr>
            </a:outerShdw>
          </a:effectLst>
        </p:spPr>
        <p:style>
          <a:lnRef idx="0">
            <a:schemeClr val="accent2"/>
          </a:lnRef>
          <a:fillRef idx="3">
            <a:schemeClr val="accent2"/>
          </a:fillRef>
          <a:effectRef idx="3">
            <a:schemeClr val="accent2"/>
          </a:effectRef>
          <a:fontRef idx="minor">
            <a:schemeClr val="lt1"/>
          </a:fontRef>
        </p:style>
        <p:txBody>
          <a:bodyPr anchor="ctr"/>
          <a:lstStyle/>
          <a:p>
            <a:pPr algn="ctr" fontAlgn="auto">
              <a:spcBef>
                <a:spcPts val="0"/>
              </a:spcBef>
              <a:spcAft>
                <a:spcPts val="0"/>
              </a:spcAft>
              <a:defRPr/>
            </a:pPr>
            <a:endParaRPr lang="en-US">
              <a:solidFill>
                <a:prstClr val="white"/>
              </a:solidFill>
            </a:endParaRPr>
          </a:p>
        </p:txBody>
      </p:sp>
      <p:sp>
        <p:nvSpPr>
          <p:cNvPr id="33" name="Rectangle 7"/>
          <p:cNvSpPr/>
          <p:nvPr/>
        </p:nvSpPr>
        <p:spPr>
          <a:xfrm rot="16200000">
            <a:off x="-2543200" y="3543301"/>
            <a:ext cx="7132320" cy="45719"/>
          </a:xfrm>
          <a:prstGeom prst="rect">
            <a:avLst/>
          </a:prstGeom>
          <a:ln/>
          <a:effectLst>
            <a:outerShdw blurRad="40000" dist="23000" dir="9600000" rotWithShape="0">
              <a:srgbClr val="000000">
                <a:alpha val="35000"/>
              </a:srgbClr>
            </a:outerShdw>
          </a:effectLst>
        </p:spPr>
        <p:style>
          <a:lnRef idx="0">
            <a:schemeClr val="accent2"/>
          </a:lnRef>
          <a:fillRef idx="3">
            <a:schemeClr val="accent2"/>
          </a:fillRef>
          <a:effectRef idx="3">
            <a:schemeClr val="accent2"/>
          </a:effectRef>
          <a:fontRef idx="minor">
            <a:schemeClr val="lt1"/>
          </a:fontRef>
        </p:style>
        <p:txBody>
          <a:bodyPr anchor="ctr"/>
          <a:lstStyle/>
          <a:p>
            <a:pPr algn="ctr" fontAlgn="auto">
              <a:spcBef>
                <a:spcPts val="0"/>
              </a:spcBef>
              <a:spcAft>
                <a:spcPts val="0"/>
              </a:spcAft>
              <a:defRPr/>
            </a:pPr>
            <a:endParaRPr lang="en-US">
              <a:solidFill>
                <a:prstClr val="white"/>
              </a:solidFill>
            </a:endParaRPr>
          </a:p>
        </p:txBody>
      </p:sp>
      <p:sp>
        <p:nvSpPr>
          <p:cNvPr id="34" name="Rectangle 9"/>
          <p:cNvSpPr/>
          <p:nvPr/>
        </p:nvSpPr>
        <p:spPr>
          <a:xfrm rot="16200000">
            <a:off x="4510085" y="3538553"/>
            <a:ext cx="7132320" cy="45719"/>
          </a:xfrm>
          <a:prstGeom prst="rect">
            <a:avLst/>
          </a:prstGeom>
          <a:ln/>
          <a:effectLst>
            <a:outerShdw blurRad="40000" dist="23000" dir="9600000" rotWithShape="0">
              <a:srgbClr val="000000">
                <a:alpha val="35000"/>
              </a:srgbClr>
            </a:outerShdw>
          </a:effectLst>
        </p:spPr>
        <p:style>
          <a:lnRef idx="0">
            <a:schemeClr val="accent2"/>
          </a:lnRef>
          <a:fillRef idx="3">
            <a:schemeClr val="accent2"/>
          </a:fillRef>
          <a:effectRef idx="3">
            <a:schemeClr val="accent2"/>
          </a:effectRef>
          <a:fontRef idx="minor">
            <a:schemeClr val="lt1"/>
          </a:fontRef>
        </p:style>
        <p:txBody>
          <a:bodyPr anchor="ctr"/>
          <a:lstStyle/>
          <a:p>
            <a:pPr algn="ctr" fontAlgn="auto">
              <a:spcBef>
                <a:spcPts val="0"/>
              </a:spcBef>
              <a:spcAft>
                <a:spcPts val="0"/>
              </a:spcAft>
              <a:defRPr/>
            </a:pPr>
            <a:endParaRPr lang="en-US">
              <a:solidFill>
                <a:prstClr val="white"/>
              </a:solidFill>
            </a:endParaRPr>
          </a:p>
        </p:txBody>
      </p:sp>
    </p:spTree>
  </p:cSld>
  <p:clrMapOvr>
    <a:masterClrMapping/>
  </p:clrMapOvr>
  <p:transition>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xit" presetSubtype="8" fill="hold" nodeType="withEffect">
                                  <p:stCondLst>
                                    <p:cond delay="0"/>
                                  </p:stCondLst>
                                  <p:childTnLst>
                                    <p:anim calcmode="lin" valueType="num">
                                      <p:cBhvr additive="base">
                                        <p:cTn id="6" dur="2000"/>
                                        <p:tgtEl>
                                          <p:spTgt spid="24"/>
                                        </p:tgtEl>
                                        <p:attrNameLst>
                                          <p:attrName>ppt_x</p:attrName>
                                        </p:attrNameLst>
                                      </p:cBhvr>
                                      <p:tavLst>
                                        <p:tav tm="0">
                                          <p:val>
                                            <p:strVal val="ppt_x"/>
                                          </p:val>
                                        </p:tav>
                                        <p:tav tm="100000">
                                          <p:val>
                                            <p:strVal val="0-ppt_w/2"/>
                                          </p:val>
                                        </p:tav>
                                      </p:tavLst>
                                    </p:anim>
                                    <p:anim calcmode="lin" valueType="num">
                                      <p:cBhvr additive="base">
                                        <p:cTn id="7" dur="2000"/>
                                        <p:tgtEl>
                                          <p:spTgt spid="24"/>
                                        </p:tgtEl>
                                        <p:attrNameLst>
                                          <p:attrName>ppt_y</p:attrName>
                                        </p:attrNameLst>
                                      </p:cBhvr>
                                      <p:tavLst>
                                        <p:tav tm="0">
                                          <p:val>
                                            <p:strVal val="ppt_y"/>
                                          </p:val>
                                        </p:tav>
                                        <p:tav tm="100000">
                                          <p:val>
                                            <p:strVal val="ppt_y"/>
                                          </p:val>
                                        </p:tav>
                                      </p:tavLst>
                                    </p:anim>
                                    <p:set>
                                      <p:cBhvr>
                                        <p:cTn id="8" dur="1" fill="hold">
                                          <p:stCondLst>
                                            <p:cond delay="1999"/>
                                          </p:stCondLst>
                                        </p:cTn>
                                        <p:tgtEl>
                                          <p:spTgt spid="24"/>
                                        </p:tgtEl>
                                        <p:attrNameLst>
                                          <p:attrName>style.visibility</p:attrName>
                                        </p:attrNameLst>
                                      </p:cBhvr>
                                      <p:to>
                                        <p:strVal val="hidden"/>
                                      </p:to>
                                    </p:set>
                                  </p:childTnLst>
                                </p:cTn>
                              </p:par>
                              <p:par>
                                <p:cTn id="9" presetID="2" presetClass="exit" presetSubtype="4" fill="hold" nodeType="withEffect">
                                  <p:stCondLst>
                                    <p:cond delay="0"/>
                                  </p:stCondLst>
                                  <p:childTnLst>
                                    <p:anim calcmode="lin" valueType="num">
                                      <p:cBhvr additive="base">
                                        <p:cTn id="10" dur="2000"/>
                                        <p:tgtEl>
                                          <p:spTgt spid="22"/>
                                        </p:tgtEl>
                                        <p:attrNameLst>
                                          <p:attrName>ppt_x</p:attrName>
                                        </p:attrNameLst>
                                      </p:cBhvr>
                                      <p:tavLst>
                                        <p:tav tm="0">
                                          <p:val>
                                            <p:strVal val="ppt_x"/>
                                          </p:val>
                                        </p:tav>
                                        <p:tav tm="100000">
                                          <p:val>
                                            <p:strVal val="ppt_x"/>
                                          </p:val>
                                        </p:tav>
                                      </p:tavLst>
                                    </p:anim>
                                    <p:anim calcmode="lin" valueType="num">
                                      <p:cBhvr additive="base">
                                        <p:cTn id="11" dur="2000"/>
                                        <p:tgtEl>
                                          <p:spTgt spid="22"/>
                                        </p:tgtEl>
                                        <p:attrNameLst>
                                          <p:attrName>ppt_y</p:attrName>
                                        </p:attrNameLst>
                                      </p:cBhvr>
                                      <p:tavLst>
                                        <p:tav tm="0">
                                          <p:val>
                                            <p:strVal val="ppt_y"/>
                                          </p:val>
                                        </p:tav>
                                        <p:tav tm="100000">
                                          <p:val>
                                            <p:strVal val="1+ppt_h/2"/>
                                          </p:val>
                                        </p:tav>
                                      </p:tavLst>
                                    </p:anim>
                                    <p:set>
                                      <p:cBhvr>
                                        <p:cTn id="12" dur="1" fill="hold">
                                          <p:stCondLst>
                                            <p:cond delay="1999"/>
                                          </p:stCondLst>
                                        </p:cTn>
                                        <p:tgtEl>
                                          <p:spTgt spid="22"/>
                                        </p:tgtEl>
                                        <p:attrNameLst>
                                          <p:attrName>style.visibility</p:attrName>
                                        </p:attrNameLst>
                                      </p:cBhvr>
                                      <p:to>
                                        <p:strVal val="hidden"/>
                                      </p:to>
                                    </p:set>
                                  </p:childTnLst>
                                </p:cTn>
                              </p:par>
                              <p:par>
                                <p:cTn id="13" presetID="2" presetClass="exit" presetSubtype="2" fill="hold" nodeType="withEffect">
                                  <p:stCondLst>
                                    <p:cond delay="0"/>
                                  </p:stCondLst>
                                  <p:childTnLst>
                                    <p:anim calcmode="lin" valueType="num">
                                      <p:cBhvr additive="base">
                                        <p:cTn id="14" dur="2000"/>
                                        <p:tgtEl>
                                          <p:spTgt spid="23"/>
                                        </p:tgtEl>
                                        <p:attrNameLst>
                                          <p:attrName>ppt_x</p:attrName>
                                        </p:attrNameLst>
                                      </p:cBhvr>
                                      <p:tavLst>
                                        <p:tav tm="0">
                                          <p:val>
                                            <p:strVal val="ppt_x"/>
                                          </p:val>
                                        </p:tav>
                                        <p:tav tm="100000">
                                          <p:val>
                                            <p:strVal val="1+ppt_w/2"/>
                                          </p:val>
                                        </p:tav>
                                      </p:tavLst>
                                    </p:anim>
                                    <p:anim calcmode="lin" valueType="num">
                                      <p:cBhvr additive="base">
                                        <p:cTn id="15" dur="2000"/>
                                        <p:tgtEl>
                                          <p:spTgt spid="23"/>
                                        </p:tgtEl>
                                        <p:attrNameLst>
                                          <p:attrName>ppt_y</p:attrName>
                                        </p:attrNameLst>
                                      </p:cBhvr>
                                      <p:tavLst>
                                        <p:tav tm="0">
                                          <p:val>
                                            <p:strVal val="ppt_y"/>
                                          </p:val>
                                        </p:tav>
                                        <p:tav tm="100000">
                                          <p:val>
                                            <p:strVal val="ppt_y"/>
                                          </p:val>
                                        </p:tav>
                                      </p:tavLst>
                                    </p:anim>
                                    <p:set>
                                      <p:cBhvr>
                                        <p:cTn id="16" dur="1" fill="hold">
                                          <p:stCondLst>
                                            <p:cond delay="1999"/>
                                          </p:stCondLst>
                                        </p:cTn>
                                        <p:tgtEl>
                                          <p:spTgt spid="23"/>
                                        </p:tgtEl>
                                        <p:attrNameLst>
                                          <p:attrName>style.visibility</p:attrName>
                                        </p:attrNameLst>
                                      </p:cBhvr>
                                      <p:to>
                                        <p:strVal val="hidden"/>
                                      </p:to>
                                    </p:set>
                                  </p:childTnLst>
                                </p:cTn>
                              </p:par>
                              <p:par>
                                <p:cTn id="17" presetID="2" presetClass="exit" presetSubtype="1" fill="hold" nodeType="withEffect">
                                  <p:stCondLst>
                                    <p:cond delay="0"/>
                                  </p:stCondLst>
                                  <p:childTnLst>
                                    <p:anim calcmode="lin" valueType="num">
                                      <p:cBhvr additive="base">
                                        <p:cTn id="18" dur="2000"/>
                                        <p:tgtEl>
                                          <p:spTgt spid="21"/>
                                        </p:tgtEl>
                                        <p:attrNameLst>
                                          <p:attrName>ppt_x</p:attrName>
                                        </p:attrNameLst>
                                      </p:cBhvr>
                                      <p:tavLst>
                                        <p:tav tm="0">
                                          <p:val>
                                            <p:strVal val="ppt_x"/>
                                          </p:val>
                                        </p:tav>
                                        <p:tav tm="100000">
                                          <p:val>
                                            <p:strVal val="ppt_x"/>
                                          </p:val>
                                        </p:tav>
                                      </p:tavLst>
                                    </p:anim>
                                    <p:anim calcmode="lin" valueType="num">
                                      <p:cBhvr additive="base">
                                        <p:cTn id="19" dur="2000"/>
                                        <p:tgtEl>
                                          <p:spTgt spid="21"/>
                                        </p:tgtEl>
                                        <p:attrNameLst>
                                          <p:attrName>ppt_y</p:attrName>
                                        </p:attrNameLst>
                                      </p:cBhvr>
                                      <p:tavLst>
                                        <p:tav tm="0">
                                          <p:val>
                                            <p:strVal val="ppt_y"/>
                                          </p:val>
                                        </p:tav>
                                        <p:tav tm="100000">
                                          <p:val>
                                            <p:strVal val="0-ppt_h/2"/>
                                          </p:val>
                                        </p:tav>
                                      </p:tavLst>
                                    </p:anim>
                                    <p:set>
                                      <p:cBhvr>
                                        <p:cTn id="20" dur="1" fill="hold">
                                          <p:stCondLst>
                                            <p:cond delay="1999"/>
                                          </p:stCondLst>
                                        </p:cTn>
                                        <p:tgtEl>
                                          <p:spTgt spid="21"/>
                                        </p:tgtEl>
                                        <p:attrNameLst>
                                          <p:attrName>style.visibility</p:attrName>
                                        </p:attrNameLst>
                                      </p:cBhvr>
                                      <p:to>
                                        <p:strVal val="hidden"/>
                                      </p:to>
                                    </p:set>
                                  </p:childTnLst>
                                </p:cTn>
                              </p:par>
                              <p:par>
                                <p:cTn id="21" presetID="2" presetClass="entr" presetSubtype="4" fill="hold" nodeType="withEffect">
                                  <p:stCondLst>
                                    <p:cond delay="0"/>
                                  </p:stCondLst>
                                  <p:childTnLst>
                                    <p:set>
                                      <p:cBhvr>
                                        <p:cTn id="22" dur="1" fill="hold">
                                          <p:stCondLst>
                                            <p:cond delay="0"/>
                                          </p:stCondLst>
                                        </p:cTn>
                                        <p:tgtEl>
                                          <p:spTgt spid="7"/>
                                        </p:tgtEl>
                                        <p:attrNameLst>
                                          <p:attrName>style.visibility</p:attrName>
                                        </p:attrNameLst>
                                      </p:cBhvr>
                                      <p:to>
                                        <p:strVal val="visible"/>
                                      </p:to>
                                    </p:set>
                                    <p:anim calcmode="lin" valueType="num">
                                      <p:cBhvr additive="base">
                                        <p:cTn id="23" dur="2000" fill="hold"/>
                                        <p:tgtEl>
                                          <p:spTgt spid="7"/>
                                        </p:tgtEl>
                                        <p:attrNameLst>
                                          <p:attrName>ppt_x</p:attrName>
                                        </p:attrNameLst>
                                      </p:cBhvr>
                                      <p:tavLst>
                                        <p:tav tm="0">
                                          <p:val>
                                            <p:strVal val="#ppt_x"/>
                                          </p:val>
                                        </p:tav>
                                        <p:tav tm="100000">
                                          <p:val>
                                            <p:strVal val="#ppt_x"/>
                                          </p:val>
                                        </p:tav>
                                      </p:tavLst>
                                    </p:anim>
                                    <p:anim calcmode="lin" valueType="num">
                                      <p:cBhvr additive="base">
                                        <p:cTn id="24" dur="2000" fill="hold"/>
                                        <p:tgtEl>
                                          <p:spTgt spid="7"/>
                                        </p:tgtEl>
                                        <p:attrNameLst>
                                          <p:attrName>ppt_y</p:attrName>
                                        </p:attrNameLst>
                                      </p:cBhvr>
                                      <p:tavLst>
                                        <p:tav tm="0">
                                          <p:val>
                                            <p:strVal val="1+#ppt_h/2"/>
                                          </p:val>
                                        </p:tav>
                                        <p:tav tm="100000">
                                          <p:val>
                                            <p:strVal val="#ppt_y"/>
                                          </p:val>
                                        </p:tav>
                                      </p:tavLst>
                                    </p:anim>
                                  </p:childTnLst>
                                </p:cTn>
                              </p:par>
                              <p:par>
                                <p:cTn id="25" presetID="2" presetClass="entr" presetSubtype="8" fill="hold" nodeType="withEffect">
                                  <p:stCondLst>
                                    <p:cond delay="0"/>
                                  </p:stCondLst>
                                  <p:childTnLst>
                                    <p:set>
                                      <p:cBhvr>
                                        <p:cTn id="26" dur="1" fill="hold">
                                          <p:stCondLst>
                                            <p:cond delay="0"/>
                                          </p:stCondLst>
                                        </p:cTn>
                                        <p:tgtEl>
                                          <p:spTgt spid="10"/>
                                        </p:tgtEl>
                                        <p:attrNameLst>
                                          <p:attrName>style.visibility</p:attrName>
                                        </p:attrNameLst>
                                      </p:cBhvr>
                                      <p:to>
                                        <p:strVal val="visible"/>
                                      </p:to>
                                    </p:set>
                                    <p:anim calcmode="lin" valueType="num">
                                      <p:cBhvr additive="base">
                                        <p:cTn id="27" dur="2000" fill="hold"/>
                                        <p:tgtEl>
                                          <p:spTgt spid="10"/>
                                        </p:tgtEl>
                                        <p:attrNameLst>
                                          <p:attrName>ppt_x</p:attrName>
                                        </p:attrNameLst>
                                      </p:cBhvr>
                                      <p:tavLst>
                                        <p:tav tm="0">
                                          <p:val>
                                            <p:strVal val="0-#ppt_w/2"/>
                                          </p:val>
                                        </p:tav>
                                        <p:tav tm="100000">
                                          <p:val>
                                            <p:strVal val="#ppt_x"/>
                                          </p:val>
                                        </p:tav>
                                      </p:tavLst>
                                    </p:anim>
                                    <p:anim calcmode="lin" valueType="num">
                                      <p:cBhvr additive="base">
                                        <p:cTn id="28" dur="2000" fill="hold"/>
                                        <p:tgtEl>
                                          <p:spTgt spid="10"/>
                                        </p:tgtEl>
                                        <p:attrNameLst>
                                          <p:attrName>ppt_y</p:attrName>
                                        </p:attrNameLst>
                                      </p:cBhvr>
                                      <p:tavLst>
                                        <p:tav tm="0">
                                          <p:val>
                                            <p:strVal val="#ppt_y"/>
                                          </p:val>
                                        </p:tav>
                                        <p:tav tm="100000">
                                          <p:val>
                                            <p:strVal val="#ppt_y"/>
                                          </p:val>
                                        </p:tav>
                                      </p:tavLst>
                                    </p:anim>
                                  </p:childTnLst>
                                </p:cTn>
                              </p:par>
                              <p:par>
                                <p:cTn id="29" presetID="2" presetClass="entr" presetSubtype="1" fill="hold" nodeType="withEffect">
                                  <p:stCondLst>
                                    <p:cond delay="0"/>
                                  </p:stCondLst>
                                  <p:childTnLst>
                                    <p:set>
                                      <p:cBhvr>
                                        <p:cTn id="30" dur="1" fill="hold">
                                          <p:stCondLst>
                                            <p:cond delay="0"/>
                                          </p:stCondLst>
                                        </p:cTn>
                                        <p:tgtEl>
                                          <p:spTgt spid="3"/>
                                        </p:tgtEl>
                                        <p:attrNameLst>
                                          <p:attrName>style.visibility</p:attrName>
                                        </p:attrNameLst>
                                      </p:cBhvr>
                                      <p:to>
                                        <p:strVal val="visible"/>
                                      </p:to>
                                    </p:set>
                                    <p:anim calcmode="lin" valueType="num">
                                      <p:cBhvr additive="base">
                                        <p:cTn id="31" dur="2000" fill="hold"/>
                                        <p:tgtEl>
                                          <p:spTgt spid="3"/>
                                        </p:tgtEl>
                                        <p:attrNameLst>
                                          <p:attrName>ppt_x</p:attrName>
                                        </p:attrNameLst>
                                      </p:cBhvr>
                                      <p:tavLst>
                                        <p:tav tm="0">
                                          <p:val>
                                            <p:strVal val="#ppt_x"/>
                                          </p:val>
                                        </p:tav>
                                        <p:tav tm="100000">
                                          <p:val>
                                            <p:strVal val="#ppt_x"/>
                                          </p:val>
                                        </p:tav>
                                      </p:tavLst>
                                    </p:anim>
                                    <p:anim calcmode="lin" valueType="num">
                                      <p:cBhvr additive="base">
                                        <p:cTn id="32" dur="2000" fill="hold"/>
                                        <p:tgtEl>
                                          <p:spTgt spid="3"/>
                                        </p:tgtEl>
                                        <p:attrNameLst>
                                          <p:attrName>ppt_y</p:attrName>
                                        </p:attrNameLst>
                                      </p:cBhvr>
                                      <p:tavLst>
                                        <p:tav tm="0">
                                          <p:val>
                                            <p:strVal val="0-#ppt_h/2"/>
                                          </p:val>
                                        </p:tav>
                                        <p:tav tm="100000">
                                          <p:val>
                                            <p:strVal val="#ppt_y"/>
                                          </p:val>
                                        </p:tav>
                                      </p:tavLst>
                                    </p:anim>
                                  </p:childTnLst>
                                </p:cTn>
                              </p:par>
                              <p:par>
                                <p:cTn id="33" presetID="2" presetClass="entr" presetSubtype="2" fill="hold" nodeType="withEffect">
                                  <p:stCondLst>
                                    <p:cond delay="0"/>
                                  </p:stCondLst>
                                  <p:childTnLst>
                                    <p:set>
                                      <p:cBhvr>
                                        <p:cTn id="34" dur="1" fill="hold">
                                          <p:stCondLst>
                                            <p:cond delay="0"/>
                                          </p:stCondLst>
                                        </p:cTn>
                                        <p:tgtEl>
                                          <p:spTgt spid="8"/>
                                        </p:tgtEl>
                                        <p:attrNameLst>
                                          <p:attrName>style.visibility</p:attrName>
                                        </p:attrNameLst>
                                      </p:cBhvr>
                                      <p:to>
                                        <p:strVal val="visible"/>
                                      </p:to>
                                    </p:set>
                                    <p:anim calcmode="lin" valueType="num">
                                      <p:cBhvr additive="base">
                                        <p:cTn id="35" dur="2000" fill="hold"/>
                                        <p:tgtEl>
                                          <p:spTgt spid="8"/>
                                        </p:tgtEl>
                                        <p:attrNameLst>
                                          <p:attrName>ppt_x</p:attrName>
                                        </p:attrNameLst>
                                      </p:cBhvr>
                                      <p:tavLst>
                                        <p:tav tm="0">
                                          <p:val>
                                            <p:strVal val="1+#ppt_w/2"/>
                                          </p:val>
                                        </p:tav>
                                        <p:tav tm="100000">
                                          <p:val>
                                            <p:strVal val="#ppt_x"/>
                                          </p:val>
                                        </p:tav>
                                      </p:tavLst>
                                    </p:anim>
                                    <p:anim calcmode="lin" valueType="num">
                                      <p:cBhvr additive="base">
                                        <p:cTn id="36" dur="2000" fill="hold"/>
                                        <p:tgtEl>
                                          <p:spTgt spid="8"/>
                                        </p:tgtEl>
                                        <p:attrNameLst>
                                          <p:attrName>ppt_y</p:attrName>
                                        </p:attrNameLst>
                                      </p:cBhvr>
                                      <p:tavLst>
                                        <p:tav tm="0">
                                          <p:val>
                                            <p:strVal val="#ppt_y"/>
                                          </p:val>
                                        </p:tav>
                                        <p:tav tm="100000">
                                          <p:val>
                                            <p:strVal val="#ppt_y"/>
                                          </p:val>
                                        </p:tav>
                                      </p:tavLst>
                                    </p:anim>
                                  </p:childTnLst>
                                </p:cTn>
                              </p:par>
                              <p:par>
                                <p:cTn id="37" presetID="4" presetClass="entr" presetSubtype="32" fill="hold" nodeType="withEffect">
                                  <p:stCondLst>
                                    <p:cond delay="1200"/>
                                  </p:stCondLst>
                                  <p:childTnLst>
                                    <p:set>
                                      <p:cBhvr>
                                        <p:cTn id="38" dur="1" fill="hold">
                                          <p:stCondLst>
                                            <p:cond delay="0"/>
                                          </p:stCondLst>
                                        </p:cTn>
                                        <p:tgtEl>
                                          <p:spTgt spid="9"/>
                                        </p:tgtEl>
                                        <p:attrNameLst>
                                          <p:attrName>style.visibility</p:attrName>
                                        </p:attrNameLst>
                                      </p:cBhvr>
                                      <p:to>
                                        <p:strVal val="visible"/>
                                      </p:to>
                                    </p:set>
                                    <p:animEffect transition="in" filter="box(out)">
                                      <p:cBhvr>
                                        <p:cTn id="39" dur="750"/>
                                        <p:tgtEl>
                                          <p:spTgt spid="9"/>
                                        </p:tgtEl>
                                      </p:cBhvr>
                                    </p:animEffect>
                                  </p:childTnLst>
                                </p:cTn>
                              </p:par>
                            </p:childTnLst>
                          </p:cTn>
                        </p:par>
                      </p:childTnLst>
                    </p:cTn>
                  </p:par>
                  <p:par>
                    <p:cTn id="40" fill="hold">
                      <p:stCondLst>
                        <p:cond delay="indefinite"/>
                      </p:stCondLst>
                      <p:childTnLst>
                        <p:par>
                          <p:cTn id="41" fill="hold">
                            <p:stCondLst>
                              <p:cond delay="0"/>
                            </p:stCondLst>
                            <p:childTnLst>
                              <p:par>
                                <p:cTn id="42" presetID="2" presetClass="exit" presetSubtype="8" fill="hold" nodeType="clickEffect">
                                  <p:stCondLst>
                                    <p:cond delay="0"/>
                                  </p:stCondLst>
                                  <p:childTnLst>
                                    <p:anim calcmode="lin" valueType="num">
                                      <p:cBhvr additive="base">
                                        <p:cTn id="43" dur="2000"/>
                                        <p:tgtEl>
                                          <p:spTgt spid="10"/>
                                        </p:tgtEl>
                                        <p:attrNameLst>
                                          <p:attrName>ppt_x</p:attrName>
                                        </p:attrNameLst>
                                      </p:cBhvr>
                                      <p:tavLst>
                                        <p:tav tm="0">
                                          <p:val>
                                            <p:strVal val="ppt_x"/>
                                          </p:val>
                                        </p:tav>
                                        <p:tav tm="100000">
                                          <p:val>
                                            <p:strVal val="0-ppt_w/2"/>
                                          </p:val>
                                        </p:tav>
                                      </p:tavLst>
                                    </p:anim>
                                    <p:anim calcmode="lin" valueType="num">
                                      <p:cBhvr additive="base">
                                        <p:cTn id="44" dur="2000"/>
                                        <p:tgtEl>
                                          <p:spTgt spid="10"/>
                                        </p:tgtEl>
                                        <p:attrNameLst>
                                          <p:attrName>ppt_y</p:attrName>
                                        </p:attrNameLst>
                                      </p:cBhvr>
                                      <p:tavLst>
                                        <p:tav tm="0">
                                          <p:val>
                                            <p:strVal val="ppt_y"/>
                                          </p:val>
                                        </p:tav>
                                        <p:tav tm="100000">
                                          <p:val>
                                            <p:strVal val="ppt_y"/>
                                          </p:val>
                                        </p:tav>
                                      </p:tavLst>
                                    </p:anim>
                                    <p:set>
                                      <p:cBhvr>
                                        <p:cTn id="45" dur="1" fill="hold">
                                          <p:stCondLst>
                                            <p:cond delay="1999"/>
                                          </p:stCondLst>
                                        </p:cTn>
                                        <p:tgtEl>
                                          <p:spTgt spid="10"/>
                                        </p:tgtEl>
                                        <p:attrNameLst>
                                          <p:attrName>style.visibility</p:attrName>
                                        </p:attrNameLst>
                                      </p:cBhvr>
                                      <p:to>
                                        <p:strVal val="hidden"/>
                                      </p:to>
                                    </p:set>
                                  </p:childTnLst>
                                </p:cTn>
                              </p:par>
                              <p:par>
                                <p:cTn id="46" presetID="2" presetClass="exit" presetSubtype="4" fill="hold" nodeType="withEffect">
                                  <p:stCondLst>
                                    <p:cond delay="0"/>
                                  </p:stCondLst>
                                  <p:childTnLst>
                                    <p:anim calcmode="lin" valueType="num">
                                      <p:cBhvr additive="base">
                                        <p:cTn id="47" dur="2000"/>
                                        <p:tgtEl>
                                          <p:spTgt spid="7"/>
                                        </p:tgtEl>
                                        <p:attrNameLst>
                                          <p:attrName>ppt_x</p:attrName>
                                        </p:attrNameLst>
                                      </p:cBhvr>
                                      <p:tavLst>
                                        <p:tav tm="0">
                                          <p:val>
                                            <p:strVal val="ppt_x"/>
                                          </p:val>
                                        </p:tav>
                                        <p:tav tm="100000">
                                          <p:val>
                                            <p:strVal val="ppt_x"/>
                                          </p:val>
                                        </p:tav>
                                      </p:tavLst>
                                    </p:anim>
                                    <p:anim calcmode="lin" valueType="num">
                                      <p:cBhvr additive="base">
                                        <p:cTn id="48" dur="2000"/>
                                        <p:tgtEl>
                                          <p:spTgt spid="7"/>
                                        </p:tgtEl>
                                        <p:attrNameLst>
                                          <p:attrName>ppt_y</p:attrName>
                                        </p:attrNameLst>
                                      </p:cBhvr>
                                      <p:tavLst>
                                        <p:tav tm="0">
                                          <p:val>
                                            <p:strVal val="ppt_y"/>
                                          </p:val>
                                        </p:tav>
                                        <p:tav tm="100000">
                                          <p:val>
                                            <p:strVal val="1+ppt_h/2"/>
                                          </p:val>
                                        </p:tav>
                                      </p:tavLst>
                                    </p:anim>
                                    <p:set>
                                      <p:cBhvr>
                                        <p:cTn id="49" dur="1" fill="hold">
                                          <p:stCondLst>
                                            <p:cond delay="1999"/>
                                          </p:stCondLst>
                                        </p:cTn>
                                        <p:tgtEl>
                                          <p:spTgt spid="7"/>
                                        </p:tgtEl>
                                        <p:attrNameLst>
                                          <p:attrName>style.visibility</p:attrName>
                                        </p:attrNameLst>
                                      </p:cBhvr>
                                      <p:to>
                                        <p:strVal val="hidden"/>
                                      </p:to>
                                    </p:set>
                                  </p:childTnLst>
                                </p:cTn>
                              </p:par>
                              <p:par>
                                <p:cTn id="50" presetID="2" presetClass="exit" presetSubtype="2" fill="hold" nodeType="withEffect">
                                  <p:stCondLst>
                                    <p:cond delay="0"/>
                                  </p:stCondLst>
                                  <p:childTnLst>
                                    <p:anim calcmode="lin" valueType="num">
                                      <p:cBhvr additive="base">
                                        <p:cTn id="51" dur="2000"/>
                                        <p:tgtEl>
                                          <p:spTgt spid="8"/>
                                        </p:tgtEl>
                                        <p:attrNameLst>
                                          <p:attrName>ppt_x</p:attrName>
                                        </p:attrNameLst>
                                      </p:cBhvr>
                                      <p:tavLst>
                                        <p:tav tm="0">
                                          <p:val>
                                            <p:strVal val="ppt_x"/>
                                          </p:val>
                                        </p:tav>
                                        <p:tav tm="100000">
                                          <p:val>
                                            <p:strVal val="1+ppt_w/2"/>
                                          </p:val>
                                        </p:tav>
                                      </p:tavLst>
                                    </p:anim>
                                    <p:anim calcmode="lin" valueType="num">
                                      <p:cBhvr additive="base">
                                        <p:cTn id="52" dur="2000"/>
                                        <p:tgtEl>
                                          <p:spTgt spid="8"/>
                                        </p:tgtEl>
                                        <p:attrNameLst>
                                          <p:attrName>ppt_y</p:attrName>
                                        </p:attrNameLst>
                                      </p:cBhvr>
                                      <p:tavLst>
                                        <p:tav tm="0">
                                          <p:val>
                                            <p:strVal val="ppt_y"/>
                                          </p:val>
                                        </p:tav>
                                        <p:tav tm="100000">
                                          <p:val>
                                            <p:strVal val="ppt_y"/>
                                          </p:val>
                                        </p:tav>
                                      </p:tavLst>
                                    </p:anim>
                                    <p:set>
                                      <p:cBhvr>
                                        <p:cTn id="53" dur="1" fill="hold">
                                          <p:stCondLst>
                                            <p:cond delay="1999"/>
                                          </p:stCondLst>
                                        </p:cTn>
                                        <p:tgtEl>
                                          <p:spTgt spid="8"/>
                                        </p:tgtEl>
                                        <p:attrNameLst>
                                          <p:attrName>style.visibility</p:attrName>
                                        </p:attrNameLst>
                                      </p:cBhvr>
                                      <p:to>
                                        <p:strVal val="hidden"/>
                                      </p:to>
                                    </p:set>
                                  </p:childTnLst>
                                </p:cTn>
                              </p:par>
                              <p:par>
                                <p:cTn id="54" presetID="2" presetClass="exit" presetSubtype="1" fill="hold" nodeType="withEffect">
                                  <p:stCondLst>
                                    <p:cond delay="0"/>
                                  </p:stCondLst>
                                  <p:childTnLst>
                                    <p:anim calcmode="lin" valueType="num">
                                      <p:cBhvr additive="base">
                                        <p:cTn id="55" dur="2000"/>
                                        <p:tgtEl>
                                          <p:spTgt spid="3"/>
                                        </p:tgtEl>
                                        <p:attrNameLst>
                                          <p:attrName>ppt_x</p:attrName>
                                        </p:attrNameLst>
                                      </p:cBhvr>
                                      <p:tavLst>
                                        <p:tav tm="0">
                                          <p:val>
                                            <p:strVal val="ppt_x"/>
                                          </p:val>
                                        </p:tav>
                                        <p:tav tm="100000">
                                          <p:val>
                                            <p:strVal val="ppt_x"/>
                                          </p:val>
                                        </p:tav>
                                      </p:tavLst>
                                    </p:anim>
                                    <p:anim calcmode="lin" valueType="num">
                                      <p:cBhvr additive="base">
                                        <p:cTn id="56" dur="2000"/>
                                        <p:tgtEl>
                                          <p:spTgt spid="3"/>
                                        </p:tgtEl>
                                        <p:attrNameLst>
                                          <p:attrName>ppt_y</p:attrName>
                                        </p:attrNameLst>
                                      </p:cBhvr>
                                      <p:tavLst>
                                        <p:tav tm="0">
                                          <p:val>
                                            <p:strVal val="ppt_y"/>
                                          </p:val>
                                        </p:tav>
                                        <p:tav tm="100000">
                                          <p:val>
                                            <p:strVal val="0-ppt_h/2"/>
                                          </p:val>
                                        </p:tav>
                                      </p:tavLst>
                                    </p:anim>
                                    <p:set>
                                      <p:cBhvr>
                                        <p:cTn id="57" dur="1" fill="hold">
                                          <p:stCondLst>
                                            <p:cond delay="1999"/>
                                          </p:stCondLst>
                                        </p:cTn>
                                        <p:tgtEl>
                                          <p:spTgt spid="3"/>
                                        </p:tgtEl>
                                        <p:attrNameLst>
                                          <p:attrName>style.visibility</p:attrName>
                                        </p:attrNameLst>
                                      </p:cBhvr>
                                      <p:to>
                                        <p:strVal val="hidden"/>
                                      </p:to>
                                    </p:set>
                                  </p:childTnLst>
                                </p:cTn>
                              </p:par>
                              <p:par>
                                <p:cTn id="58" presetID="4" presetClass="exit" presetSubtype="16" fill="hold" nodeType="withEffect">
                                  <p:stCondLst>
                                    <p:cond delay="100"/>
                                  </p:stCondLst>
                                  <p:childTnLst>
                                    <p:animEffect transition="out" filter="box(in)">
                                      <p:cBhvr>
                                        <p:cTn id="59" dur="750"/>
                                        <p:tgtEl>
                                          <p:spTgt spid="9"/>
                                        </p:tgtEl>
                                      </p:cBhvr>
                                    </p:animEffect>
                                    <p:set>
                                      <p:cBhvr>
                                        <p:cTn id="60" dur="1" fill="hold">
                                          <p:stCondLst>
                                            <p:cond delay="749"/>
                                          </p:stCondLst>
                                        </p:cTn>
                                        <p:tgtEl>
                                          <p:spTgt spid="9"/>
                                        </p:tgtEl>
                                        <p:attrNameLst>
                                          <p:attrName>style.visibility</p:attrName>
                                        </p:attrNameLst>
                                      </p:cBhvr>
                                      <p:to>
                                        <p:strVal val="hidden"/>
                                      </p:to>
                                    </p:set>
                                  </p:childTnLst>
                                </p:cTn>
                              </p:par>
                              <p:par>
                                <p:cTn id="61" presetID="2" presetClass="entr" presetSubtype="4" fill="hold" nodeType="withEffect">
                                  <p:stCondLst>
                                    <p:cond delay="0"/>
                                  </p:stCondLst>
                                  <p:childTnLst>
                                    <p:set>
                                      <p:cBhvr>
                                        <p:cTn id="62" dur="1" fill="hold">
                                          <p:stCondLst>
                                            <p:cond delay="0"/>
                                          </p:stCondLst>
                                        </p:cTn>
                                        <p:tgtEl>
                                          <p:spTgt spid="17"/>
                                        </p:tgtEl>
                                        <p:attrNameLst>
                                          <p:attrName>style.visibility</p:attrName>
                                        </p:attrNameLst>
                                      </p:cBhvr>
                                      <p:to>
                                        <p:strVal val="visible"/>
                                      </p:to>
                                    </p:set>
                                    <p:anim calcmode="lin" valueType="num">
                                      <p:cBhvr additive="base">
                                        <p:cTn id="63" dur="2000" fill="hold"/>
                                        <p:tgtEl>
                                          <p:spTgt spid="17"/>
                                        </p:tgtEl>
                                        <p:attrNameLst>
                                          <p:attrName>ppt_x</p:attrName>
                                        </p:attrNameLst>
                                      </p:cBhvr>
                                      <p:tavLst>
                                        <p:tav tm="0">
                                          <p:val>
                                            <p:strVal val="#ppt_x"/>
                                          </p:val>
                                        </p:tav>
                                        <p:tav tm="100000">
                                          <p:val>
                                            <p:strVal val="#ppt_x"/>
                                          </p:val>
                                        </p:tav>
                                      </p:tavLst>
                                    </p:anim>
                                    <p:anim calcmode="lin" valueType="num">
                                      <p:cBhvr additive="base">
                                        <p:cTn id="64" dur="2000" fill="hold"/>
                                        <p:tgtEl>
                                          <p:spTgt spid="17"/>
                                        </p:tgtEl>
                                        <p:attrNameLst>
                                          <p:attrName>ppt_y</p:attrName>
                                        </p:attrNameLst>
                                      </p:cBhvr>
                                      <p:tavLst>
                                        <p:tav tm="0">
                                          <p:val>
                                            <p:strVal val="1+#ppt_h/2"/>
                                          </p:val>
                                        </p:tav>
                                        <p:tav tm="100000">
                                          <p:val>
                                            <p:strVal val="#ppt_y"/>
                                          </p:val>
                                        </p:tav>
                                      </p:tavLst>
                                    </p:anim>
                                  </p:childTnLst>
                                </p:cTn>
                              </p:par>
                              <p:par>
                                <p:cTn id="65" presetID="2" presetClass="entr" presetSubtype="8" fill="hold" nodeType="withEffect">
                                  <p:stCondLst>
                                    <p:cond delay="0"/>
                                  </p:stCondLst>
                                  <p:childTnLst>
                                    <p:set>
                                      <p:cBhvr>
                                        <p:cTn id="66" dur="1" fill="hold">
                                          <p:stCondLst>
                                            <p:cond delay="0"/>
                                          </p:stCondLst>
                                        </p:cTn>
                                        <p:tgtEl>
                                          <p:spTgt spid="19"/>
                                        </p:tgtEl>
                                        <p:attrNameLst>
                                          <p:attrName>style.visibility</p:attrName>
                                        </p:attrNameLst>
                                      </p:cBhvr>
                                      <p:to>
                                        <p:strVal val="visible"/>
                                      </p:to>
                                    </p:set>
                                    <p:anim calcmode="lin" valueType="num">
                                      <p:cBhvr additive="base">
                                        <p:cTn id="67" dur="2000" fill="hold"/>
                                        <p:tgtEl>
                                          <p:spTgt spid="19"/>
                                        </p:tgtEl>
                                        <p:attrNameLst>
                                          <p:attrName>ppt_x</p:attrName>
                                        </p:attrNameLst>
                                      </p:cBhvr>
                                      <p:tavLst>
                                        <p:tav tm="0">
                                          <p:val>
                                            <p:strVal val="0-#ppt_w/2"/>
                                          </p:val>
                                        </p:tav>
                                        <p:tav tm="100000">
                                          <p:val>
                                            <p:strVal val="#ppt_x"/>
                                          </p:val>
                                        </p:tav>
                                      </p:tavLst>
                                    </p:anim>
                                    <p:anim calcmode="lin" valueType="num">
                                      <p:cBhvr additive="base">
                                        <p:cTn id="68" dur="2000" fill="hold"/>
                                        <p:tgtEl>
                                          <p:spTgt spid="19"/>
                                        </p:tgtEl>
                                        <p:attrNameLst>
                                          <p:attrName>ppt_y</p:attrName>
                                        </p:attrNameLst>
                                      </p:cBhvr>
                                      <p:tavLst>
                                        <p:tav tm="0">
                                          <p:val>
                                            <p:strVal val="#ppt_y"/>
                                          </p:val>
                                        </p:tav>
                                        <p:tav tm="100000">
                                          <p:val>
                                            <p:strVal val="#ppt_y"/>
                                          </p:val>
                                        </p:tav>
                                      </p:tavLst>
                                    </p:anim>
                                  </p:childTnLst>
                                </p:cTn>
                              </p:par>
                              <p:par>
                                <p:cTn id="69" presetID="2" presetClass="entr" presetSubtype="1" fill="hold" nodeType="withEffect">
                                  <p:stCondLst>
                                    <p:cond delay="0"/>
                                  </p:stCondLst>
                                  <p:childTnLst>
                                    <p:set>
                                      <p:cBhvr>
                                        <p:cTn id="70" dur="1" fill="hold">
                                          <p:stCondLst>
                                            <p:cond delay="0"/>
                                          </p:stCondLst>
                                        </p:cTn>
                                        <p:tgtEl>
                                          <p:spTgt spid="16"/>
                                        </p:tgtEl>
                                        <p:attrNameLst>
                                          <p:attrName>style.visibility</p:attrName>
                                        </p:attrNameLst>
                                      </p:cBhvr>
                                      <p:to>
                                        <p:strVal val="visible"/>
                                      </p:to>
                                    </p:set>
                                    <p:anim calcmode="lin" valueType="num">
                                      <p:cBhvr additive="base">
                                        <p:cTn id="71" dur="2000" fill="hold"/>
                                        <p:tgtEl>
                                          <p:spTgt spid="16"/>
                                        </p:tgtEl>
                                        <p:attrNameLst>
                                          <p:attrName>ppt_x</p:attrName>
                                        </p:attrNameLst>
                                      </p:cBhvr>
                                      <p:tavLst>
                                        <p:tav tm="0">
                                          <p:val>
                                            <p:strVal val="#ppt_x"/>
                                          </p:val>
                                        </p:tav>
                                        <p:tav tm="100000">
                                          <p:val>
                                            <p:strVal val="#ppt_x"/>
                                          </p:val>
                                        </p:tav>
                                      </p:tavLst>
                                    </p:anim>
                                    <p:anim calcmode="lin" valueType="num">
                                      <p:cBhvr additive="base">
                                        <p:cTn id="72" dur="2000" fill="hold"/>
                                        <p:tgtEl>
                                          <p:spTgt spid="16"/>
                                        </p:tgtEl>
                                        <p:attrNameLst>
                                          <p:attrName>ppt_y</p:attrName>
                                        </p:attrNameLst>
                                      </p:cBhvr>
                                      <p:tavLst>
                                        <p:tav tm="0">
                                          <p:val>
                                            <p:strVal val="0-#ppt_h/2"/>
                                          </p:val>
                                        </p:tav>
                                        <p:tav tm="100000">
                                          <p:val>
                                            <p:strVal val="#ppt_y"/>
                                          </p:val>
                                        </p:tav>
                                      </p:tavLst>
                                    </p:anim>
                                  </p:childTnLst>
                                </p:cTn>
                              </p:par>
                              <p:par>
                                <p:cTn id="73" presetID="2" presetClass="entr" presetSubtype="2" fill="hold" nodeType="withEffect">
                                  <p:stCondLst>
                                    <p:cond delay="0"/>
                                  </p:stCondLst>
                                  <p:childTnLst>
                                    <p:set>
                                      <p:cBhvr>
                                        <p:cTn id="74" dur="1" fill="hold">
                                          <p:stCondLst>
                                            <p:cond delay="0"/>
                                          </p:stCondLst>
                                        </p:cTn>
                                        <p:tgtEl>
                                          <p:spTgt spid="18"/>
                                        </p:tgtEl>
                                        <p:attrNameLst>
                                          <p:attrName>style.visibility</p:attrName>
                                        </p:attrNameLst>
                                      </p:cBhvr>
                                      <p:to>
                                        <p:strVal val="visible"/>
                                      </p:to>
                                    </p:set>
                                    <p:anim calcmode="lin" valueType="num">
                                      <p:cBhvr additive="base">
                                        <p:cTn id="75" dur="2000" fill="hold"/>
                                        <p:tgtEl>
                                          <p:spTgt spid="18"/>
                                        </p:tgtEl>
                                        <p:attrNameLst>
                                          <p:attrName>ppt_x</p:attrName>
                                        </p:attrNameLst>
                                      </p:cBhvr>
                                      <p:tavLst>
                                        <p:tav tm="0">
                                          <p:val>
                                            <p:strVal val="1+#ppt_w/2"/>
                                          </p:val>
                                        </p:tav>
                                        <p:tav tm="100000">
                                          <p:val>
                                            <p:strVal val="#ppt_x"/>
                                          </p:val>
                                        </p:tav>
                                      </p:tavLst>
                                    </p:anim>
                                    <p:anim calcmode="lin" valueType="num">
                                      <p:cBhvr additive="base">
                                        <p:cTn id="76" dur="2000" fill="hold"/>
                                        <p:tgtEl>
                                          <p:spTgt spid="18"/>
                                        </p:tgtEl>
                                        <p:attrNameLst>
                                          <p:attrName>ppt_y</p:attrName>
                                        </p:attrNameLst>
                                      </p:cBhvr>
                                      <p:tavLst>
                                        <p:tav tm="0">
                                          <p:val>
                                            <p:strVal val="#ppt_y"/>
                                          </p:val>
                                        </p:tav>
                                        <p:tav tm="100000">
                                          <p:val>
                                            <p:strVal val="#ppt_y"/>
                                          </p:val>
                                        </p:tav>
                                      </p:tavLst>
                                    </p:anim>
                                  </p:childTnLst>
                                </p:cTn>
                              </p:par>
                              <p:par>
                                <p:cTn id="77" presetID="4" presetClass="entr" presetSubtype="32" fill="hold" nodeType="withEffect">
                                  <p:stCondLst>
                                    <p:cond delay="1200"/>
                                  </p:stCondLst>
                                  <p:childTnLst>
                                    <p:set>
                                      <p:cBhvr>
                                        <p:cTn id="78" dur="1" fill="hold">
                                          <p:stCondLst>
                                            <p:cond delay="0"/>
                                          </p:stCondLst>
                                        </p:cTn>
                                        <p:tgtEl>
                                          <p:spTgt spid="20"/>
                                        </p:tgtEl>
                                        <p:attrNameLst>
                                          <p:attrName>style.visibility</p:attrName>
                                        </p:attrNameLst>
                                      </p:cBhvr>
                                      <p:to>
                                        <p:strVal val="visible"/>
                                      </p:to>
                                    </p:set>
                                    <p:animEffect transition="in" filter="box(out)">
                                      <p:cBhvr>
                                        <p:cTn id="79" dur="750"/>
                                        <p:tgtEl>
                                          <p:spTgt spid="20"/>
                                        </p:tgtEl>
                                      </p:cBhvr>
                                    </p:animEffect>
                                  </p:childTnLst>
                                </p:cTn>
                              </p:par>
                            </p:childTnLst>
                          </p:cTn>
                        </p:par>
                      </p:childTnLst>
                    </p:cTn>
                  </p:par>
                  <p:par>
                    <p:cTn id="80" fill="hold">
                      <p:stCondLst>
                        <p:cond delay="indefinite"/>
                      </p:stCondLst>
                      <p:childTnLst>
                        <p:par>
                          <p:cTn id="81" fill="hold">
                            <p:stCondLst>
                              <p:cond delay="0"/>
                            </p:stCondLst>
                            <p:childTnLst>
                              <p:par>
                                <p:cTn id="82" presetID="2" presetClass="exit" presetSubtype="8" fill="hold" nodeType="clickEffect">
                                  <p:stCondLst>
                                    <p:cond delay="0"/>
                                  </p:stCondLst>
                                  <p:childTnLst>
                                    <p:anim calcmode="lin" valueType="num">
                                      <p:cBhvr additive="base">
                                        <p:cTn id="83" dur="2000"/>
                                        <p:tgtEl>
                                          <p:spTgt spid="19"/>
                                        </p:tgtEl>
                                        <p:attrNameLst>
                                          <p:attrName>ppt_x</p:attrName>
                                        </p:attrNameLst>
                                      </p:cBhvr>
                                      <p:tavLst>
                                        <p:tav tm="0">
                                          <p:val>
                                            <p:strVal val="ppt_x"/>
                                          </p:val>
                                        </p:tav>
                                        <p:tav tm="100000">
                                          <p:val>
                                            <p:strVal val="0-ppt_w/2"/>
                                          </p:val>
                                        </p:tav>
                                      </p:tavLst>
                                    </p:anim>
                                    <p:anim calcmode="lin" valueType="num">
                                      <p:cBhvr additive="base">
                                        <p:cTn id="84" dur="2000"/>
                                        <p:tgtEl>
                                          <p:spTgt spid="19"/>
                                        </p:tgtEl>
                                        <p:attrNameLst>
                                          <p:attrName>ppt_y</p:attrName>
                                        </p:attrNameLst>
                                      </p:cBhvr>
                                      <p:tavLst>
                                        <p:tav tm="0">
                                          <p:val>
                                            <p:strVal val="ppt_y"/>
                                          </p:val>
                                        </p:tav>
                                        <p:tav tm="100000">
                                          <p:val>
                                            <p:strVal val="ppt_y"/>
                                          </p:val>
                                        </p:tav>
                                      </p:tavLst>
                                    </p:anim>
                                    <p:set>
                                      <p:cBhvr>
                                        <p:cTn id="85" dur="1" fill="hold">
                                          <p:stCondLst>
                                            <p:cond delay="1999"/>
                                          </p:stCondLst>
                                        </p:cTn>
                                        <p:tgtEl>
                                          <p:spTgt spid="19"/>
                                        </p:tgtEl>
                                        <p:attrNameLst>
                                          <p:attrName>style.visibility</p:attrName>
                                        </p:attrNameLst>
                                      </p:cBhvr>
                                      <p:to>
                                        <p:strVal val="hidden"/>
                                      </p:to>
                                    </p:set>
                                  </p:childTnLst>
                                </p:cTn>
                              </p:par>
                              <p:par>
                                <p:cTn id="86" presetID="2" presetClass="exit" presetSubtype="4" fill="hold" nodeType="withEffect">
                                  <p:stCondLst>
                                    <p:cond delay="0"/>
                                  </p:stCondLst>
                                  <p:childTnLst>
                                    <p:anim calcmode="lin" valueType="num">
                                      <p:cBhvr additive="base">
                                        <p:cTn id="87" dur="2000"/>
                                        <p:tgtEl>
                                          <p:spTgt spid="17"/>
                                        </p:tgtEl>
                                        <p:attrNameLst>
                                          <p:attrName>ppt_x</p:attrName>
                                        </p:attrNameLst>
                                      </p:cBhvr>
                                      <p:tavLst>
                                        <p:tav tm="0">
                                          <p:val>
                                            <p:strVal val="ppt_x"/>
                                          </p:val>
                                        </p:tav>
                                        <p:tav tm="100000">
                                          <p:val>
                                            <p:strVal val="ppt_x"/>
                                          </p:val>
                                        </p:tav>
                                      </p:tavLst>
                                    </p:anim>
                                    <p:anim calcmode="lin" valueType="num">
                                      <p:cBhvr additive="base">
                                        <p:cTn id="88" dur="2000"/>
                                        <p:tgtEl>
                                          <p:spTgt spid="17"/>
                                        </p:tgtEl>
                                        <p:attrNameLst>
                                          <p:attrName>ppt_y</p:attrName>
                                        </p:attrNameLst>
                                      </p:cBhvr>
                                      <p:tavLst>
                                        <p:tav tm="0">
                                          <p:val>
                                            <p:strVal val="ppt_y"/>
                                          </p:val>
                                        </p:tav>
                                        <p:tav tm="100000">
                                          <p:val>
                                            <p:strVal val="1+ppt_h/2"/>
                                          </p:val>
                                        </p:tav>
                                      </p:tavLst>
                                    </p:anim>
                                    <p:set>
                                      <p:cBhvr>
                                        <p:cTn id="89" dur="1" fill="hold">
                                          <p:stCondLst>
                                            <p:cond delay="1999"/>
                                          </p:stCondLst>
                                        </p:cTn>
                                        <p:tgtEl>
                                          <p:spTgt spid="17"/>
                                        </p:tgtEl>
                                        <p:attrNameLst>
                                          <p:attrName>style.visibility</p:attrName>
                                        </p:attrNameLst>
                                      </p:cBhvr>
                                      <p:to>
                                        <p:strVal val="hidden"/>
                                      </p:to>
                                    </p:set>
                                  </p:childTnLst>
                                </p:cTn>
                              </p:par>
                              <p:par>
                                <p:cTn id="90" presetID="2" presetClass="exit" presetSubtype="2" fill="hold" nodeType="withEffect">
                                  <p:stCondLst>
                                    <p:cond delay="0"/>
                                  </p:stCondLst>
                                  <p:childTnLst>
                                    <p:anim calcmode="lin" valueType="num">
                                      <p:cBhvr additive="base">
                                        <p:cTn id="91" dur="2000"/>
                                        <p:tgtEl>
                                          <p:spTgt spid="18"/>
                                        </p:tgtEl>
                                        <p:attrNameLst>
                                          <p:attrName>ppt_x</p:attrName>
                                        </p:attrNameLst>
                                      </p:cBhvr>
                                      <p:tavLst>
                                        <p:tav tm="0">
                                          <p:val>
                                            <p:strVal val="ppt_x"/>
                                          </p:val>
                                        </p:tav>
                                        <p:tav tm="100000">
                                          <p:val>
                                            <p:strVal val="1+ppt_w/2"/>
                                          </p:val>
                                        </p:tav>
                                      </p:tavLst>
                                    </p:anim>
                                    <p:anim calcmode="lin" valueType="num">
                                      <p:cBhvr additive="base">
                                        <p:cTn id="92" dur="2000"/>
                                        <p:tgtEl>
                                          <p:spTgt spid="18"/>
                                        </p:tgtEl>
                                        <p:attrNameLst>
                                          <p:attrName>ppt_y</p:attrName>
                                        </p:attrNameLst>
                                      </p:cBhvr>
                                      <p:tavLst>
                                        <p:tav tm="0">
                                          <p:val>
                                            <p:strVal val="ppt_y"/>
                                          </p:val>
                                        </p:tav>
                                        <p:tav tm="100000">
                                          <p:val>
                                            <p:strVal val="ppt_y"/>
                                          </p:val>
                                        </p:tav>
                                      </p:tavLst>
                                    </p:anim>
                                    <p:set>
                                      <p:cBhvr>
                                        <p:cTn id="93" dur="1" fill="hold">
                                          <p:stCondLst>
                                            <p:cond delay="1999"/>
                                          </p:stCondLst>
                                        </p:cTn>
                                        <p:tgtEl>
                                          <p:spTgt spid="18"/>
                                        </p:tgtEl>
                                        <p:attrNameLst>
                                          <p:attrName>style.visibility</p:attrName>
                                        </p:attrNameLst>
                                      </p:cBhvr>
                                      <p:to>
                                        <p:strVal val="hidden"/>
                                      </p:to>
                                    </p:set>
                                  </p:childTnLst>
                                </p:cTn>
                              </p:par>
                              <p:par>
                                <p:cTn id="94" presetID="2" presetClass="exit" presetSubtype="1" fill="hold" nodeType="withEffect">
                                  <p:stCondLst>
                                    <p:cond delay="0"/>
                                  </p:stCondLst>
                                  <p:childTnLst>
                                    <p:anim calcmode="lin" valueType="num">
                                      <p:cBhvr additive="base">
                                        <p:cTn id="95" dur="2000"/>
                                        <p:tgtEl>
                                          <p:spTgt spid="16"/>
                                        </p:tgtEl>
                                        <p:attrNameLst>
                                          <p:attrName>ppt_x</p:attrName>
                                        </p:attrNameLst>
                                      </p:cBhvr>
                                      <p:tavLst>
                                        <p:tav tm="0">
                                          <p:val>
                                            <p:strVal val="ppt_x"/>
                                          </p:val>
                                        </p:tav>
                                        <p:tav tm="100000">
                                          <p:val>
                                            <p:strVal val="ppt_x"/>
                                          </p:val>
                                        </p:tav>
                                      </p:tavLst>
                                    </p:anim>
                                    <p:anim calcmode="lin" valueType="num">
                                      <p:cBhvr additive="base">
                                        <p:cTn id="96" dur="2000"/>
                                        <p:tgtEl>
                                          <p:spTgt spid="16"/>
                                        </p:tgtEl>
                                        <p:attrNameLst>
                                          <p:attrName>ppt_y</p:attrName>
                                        </p:attrNameLst>
                                      </p:cBhvr>
                                      <p:tavLst>
                                        <p:tav tm="0">
                                          <p:val>
                                            <p:strVal val="ppt_y"/>
                                          </p:val>
                                        </p:tav>
                                        <p:tav tm="100000">
                                          <p:val>
                                            <p:strVal val="0-ppt_h/2"/>
                                          </p:val>
                                        </p:tav>
                                      </p:tavLst>
                                    </p:anim>
                                    <p:set>
                                      <p:cBhvr>
                                        <p:cTn id="97" dur="1" fill="hold">
                                          <p:stCondLst>
                                            <p:cond delay="1999"/>
                                          </p:stCondLst>
                                        </p:cTn>
                                        <p:tgtEl>
                                          <p:spTgt spid="16"/>
                                        </p:tgtEl>
                                        <p:attrNameLst>
                                          <p:attrName>style.visibility</p:attrName>
                                        </p:attrNameLst>
                                      </p:cBhvr>
                                      <p:to>
                                        <p:strVal val="hidden"/>
                                      </p:to>
                                    </p:set>
                                  </p:childTnLst>
                                </p:cTn>
                              </p:par>
                              <p:par>
                                <p:cTn id="98" presetID="4" presetClass="exit" presetSubtype="16" fill="hold" nodeType="withEffect">
                                  <p:stCondLst>
                                    <p:cond delay="100"/>
                                  </p:stCondLst>
                                  <p:childTnLst>
                                    <p:animEffect transition="out" filter="box(in)">
                                      <p:cBhvr>
                                        <p:cTn id="99" dur="750"/>
                                        <p:tgtEl>
                                          <p:spTgt spid="20"/>
                                        </p:tgtEl>
                                      </p:cBhvr>
                                    </p:animEffect>
                                    <p:set>
                                      <p:cBhvr>
                                        <p:cTn id="100" dur="1" fill="hold">
                                          <p:stCondLst>
                                            <p:cond delay="749"/>
                                          </p:stCondLst>
                                        </p:cTn>
                                        <p:tgtEl>
                                          <p:spTgt spid="20"/>
                                        </p:tgtEl>
                                        <p:attrNameLst>
                                          <p:attrName>style.visibility</p:attrName>
                                        </p:attrNameLst>
                                      </p:cBhvr>
                                      <p:to>
                                        <p:strVal val="hidden"/>
                                      </p:to>
                                    </p:set>
                                  </p:childTnLst>
                                </p:cTn>
                              </p:par>
                              <p:par>
                                <p:cTn id="101" presetID="2" presetClass="entr" presetSubtype="4" fill="hold" nodeType="withEffect">
                                  <p:stCondLst>
                                    <p:cond delay="0"/>
                                  </p:stCondLst>
                                  <p:childTnLst>
                                    <p:set>
                                      <p:cBhvr>
                                        <p:cTn id="102" dur="1" fill="hold">
                                          <p:stCondLst>
                                            <p:cond delay="0"/>
                                          </p:stCondLst>
                                        </p:cTn>
                                        <p:tgtEl>
                                          <p:spTgt spid="32"/>
                                        </p:tgtEl>
                                        <p:attrNameLst>
                                          <p:attrName>style.visibility</p:attrName>
                                        </p:attrNameLst>
                                      </p:cBhvr>
                                      <p:to>
                                        <p:strVal val="visible"/>
                                      </p:to>
                                    </p:set>
                                    <p:anim calcmode="lin" valueType="num">
                                      <p:cBhvr additive="base">
                                        <p:cTn id="103" dur="2000" fill="hold"/>
                                        <p:tgtEl>
                                          <p:spTgt spid="32"/>
                                        </p:tgtEl>
                                        <p:attrNameLst>
                                          <p:attrName>ppt_x</p:attrName>
                                        </p:attrNameLst>
                                      </p:cBhvr>
                                      <p:tavLst>
                                        <p:tav tm="0">
                                          <p:val>
                                            <p:strVal val="#ppt_x"/>
                                          </p:val>
                                        </p:tav>
                                        <p:tav tm="100000">
                                          <p:val>
                                            <p:strVal val="#ppt_x"/>
                                          </p:val>
                                        </p:tav>
                                      </p:tavLst>
                                    </p:anim>
                                    <p:anim calcmode="lin" valueType="num">
                                      <p:cBhvr additive="base">
                                        <p:cTn id="104" dur="2000" fill="hold"/>
                                        <p:tgtEl>
                                          <p:spTgt spid="32"/>
                                        </p:tgtEl>
                                        <p:attrNameLst>
                                          <p:attrName>ppt_y</p:attrName>
                                        </p:attrNameLst>
                                      </p:cBhvr>
                                      <p:tavLst>
                                        <p:tav tm="0">
                                          <p:val>
                                            <p:strVal val="1+#ppt_h/2"/>
                                          </p:val>
                                        </p:tav>
                                        <p:tav tm="100000">
                                          <p:val>
                                            <p:strVal val="#ppt_y"/>
                                          </p:val>
                                        </p:tav>
                                      </p:tavLst>
                                    </p:anim>
                                  </p:childTnLst>
                                </p:cTn>
                              </p:par>
                              <p:par>
                                <p:cTn id="105" presetID="2" presetClass="entr" presetSubtype="8" fill="hold" nodeType="withEffect">
                                  <p:stCondLst>
                                    <p:cond delay="0"/>
                                  </p:stCondLst>
                                  <p:childTnLst>
                                    <p:set>
                                      <p:cBhvr>
                                        <p:cTn id="106" dur="1" fill="hold">
                                          <p:stCondLst>
                                            <p:cond delay="0"/>
                                          </p:stCondLst>
                                        </p:cTn>
                                        <p:tgtEl>
                                          <p:spTgt spid="34"/>
                                        </p:tgtEl>
                                        <p:attrNameLst>
                                          <p:attrName>style.visibility</p:attrName>
                                        </p:attrNameLst>
                                      </p:cBhvr>
                                      <p:to>
                                        <p:strVal val="visible"/>
                                      </p:to>
                                    </p:set>
                                    <p:anim calcmode="lin" valueType="num">
                                      <p:cBhvr additive="base">
                                        <p:cTn id="107" dur="2000" fill="hold"/>
                                        <p:tgtEl>
                                          <p:spTgt spid="34"/>
                                        </p:tgtEl>
                                        <p:attrNameLst>
                                          <p:attrName>ppt_x</p:attrName>
                                        </p:attrNameLst>
                                      </p:cBhvr>
                                      <p:tavLst>
                                        <p:tav tm="0">
                                          <p:val>
                                            <p:strVal val="0-#ppt_w/2"/>
                                          </p:val>
                                        </p:tav>
                                        <p:tav tm="100000">
                                          <p:val>
                                            <p:strVal val="#ppt_x"/>
                                          </p:val>
                                        </p:tav>
                                      </p:tavLst>
                                    </p:anim>
                                    <p:anim calcmode="lin" valueType="num">
                                      <p:cBhvr additive="base">
                                        <p:cTn id="108" dur="2000" fill="hold"/>
                                        <p:tgtEl>
                                          <p:spTgt spid="34"/>
                                        </p:tgtEl>
                                        <p:attrNameLst>
                                          <p:attrName>ppt_y</p:attrName>
                                        </p:attrNameLst>
                                      </p:cBhvr>
                                      <p:tavLst>
                                        <p:tav tm="0">
                                          <p:val>
                                            <p:strVal val="#ppt_y"/>
                                          </p:val>
                                        </p:tav>
                                        <p:tav tm="100000">
                                          <p:val>
                                            <p:strVal val="#ppt_y"/>
                                          </p:val>
                                        </p:tav>
                                      </p:tavLst>
                                    </p:anim>
                                  </p:childTnLst>
                                </p:cTn>
                              </p:par>
                              <p:par>
                                <p:cTn id="109" presetID="2" presetClass="entr" presetSubtype="1" fill="hold" nodeType="withEffect">
                                  <p:stCondLst>
                                    <p:cond delay="0"/>
                                  </p:stCondLst>
                                  <p:childTnLst>
                                    <p:set>
                                      <p:cBhvr>
                                        <p:cTn id="110" dur="1" fill="hold">
                                          <p:stCondLst>
                                            <p:cond delay="0"/>
                                          </p:stCondLst>
                                        </p:cTn>
                                        <p:tgtEl>
                                          <p:spTgt spid="31"/>
                                        </p:tgtEl>
                                        <p:attrNameLst>
                                          <p:attrName>style.visibility</p:attrName>
                                        </p:attrNameLst>
                                      </p:cBhvr>
                                      <p:to>
                                        <p:strVal val="visible"/>
                                      </p:to>
                                    </p:set>
                                    <p:anim calcmode="lin" valueType="num">
                                      <p:cBhvr additive="base">
                                        <p:cTn id="111" dur="2000" fill="hold"/>
                                        <p:tgtEl>
                                          <p:spTgt spid="31"/>
                                        </p:tgtEl>
                                        <p:attrNameLst>
                                          <p:attrName>ppt_x</p:attrName>
                                        </p:attrNameLst>
                                      </p:cBhvr>
                                      <p:tavLst>
                                        <p:tav tm="0">
                                          <p:val>
                                            <p:strVal val="#ppt_x"/>
                                          </p:val>
                                        </p:tav>
                                        <p:tav tm="100000">
                                          <p:val>
                                            <p:strVal val="#ppt_x"/>
                                          </p:val>
                                        </p:tav>
                                      </p:tavLst>
                                    </p:anim>
                                    <p:anim calcmode="lin" valueType="num">
                                      <p:cBhvr additive="base">
                                        <p:cTn id="112" dur="2000" fill="hold"/>
                                        <p:tgtEl>
                                          <p:spTgt spid="31"/>
                                        </p:tgtEl>
                                        <p:attrNameLst>
                                          <p:attrName>ppt_y</p:attrName>
                                        </p:attrNameLst>
                                      </p:cBhvr>
                                      <p:tavLst>
                                        <p:tav tm="0">
                                          <p:val>
                                            <p:strVal val="0-#ppt_h/2"/>
                                          </p:val>
                                        </p:tav>
                                        <p:tav tm="100000">
                                          <p:val>
                                            <p:strVal val="#ppt_y"/>
                                          </p:val>
                                        </p:tav>
                                      </p:tavLst>
                                    </p:anim>
                                  </p:childTnLst>
                                </p:cTn>
                              </p:par>
                              <p:par>
                                <p:cTn id="113" presetID="2" presetClass="entr" presetSubtype="2" fill="hold" nodeType="withEffect">
                                  <p:stCondLst>
                                    <p:cond delay="0"/>
                                  </p:stCondLst>
                                  <p:childTnLst>
                                    <p:set>
                                      <p:cBhvr>
                                        <p:cTn id="114" dur="1" fill="hold">
                                          <p:stCondLst>
                                            <p:cond delay="0"/>
                                          </p:stCondLst>
                                        </p:cTn>
                                        <p:tgtEl>
                                          <p:spTgt spid="33"/>
                                        </p:tgtEl>
                                        <p:attrNameLst>
                                          <p:attrName>style.visibility</p:attrName>
                                        </p:attrNameLst>
                                      </p:cBhvr>
                                      <p:to>
                                        <p:strVal val="visible"/>
                                      </p:to>
                                    </p:set>
                                    <p:anim calcmode="lin" valueType="num">
                                      <p:cBhvr additive="base">
                                        <p:cTn id="115" dur="2000" fill="hold"/>
                                        <p:tgtEl>
                                          <p:spTgt spid="33"/>
                                        </p:tgtEl>
                                        <p:attrNameLst>
                                          <p:attrName>ppt_x</p:attrName>
                                        </p:attrNameLst>
                                      </p:cBhvr>
                                      <p:tavLst>
                                        <p:tav tm="0">
                                          <p:val>
                                            <p:strVal val="1+#ppt_w/2"/>
                                          </p:val>
                                        </p:tav>
                                        <p:tav tm="100000">
                                          <p:val>
                                            <p:strVal val="#ppt_x"/>
                                          </p:val>
                                        </p:tav>
                                      </p:tavLst>
                                    </p:anim>
                                    <p:anim calcmode="lin" valueType="num">
                                      <p:cBhvr additive="base">
                                        <p:cTn id="116" dur="2000" fill="hold"/>
                                        <p:tgtEl>
                                          <p:spTgt spid="33"/>
                                        </p:tgtEl>
                                        <p:attrNameLst>
                                          <p:attrName>ppt_y</p:attrName>
                                        </p:attrNameLst>
                                      </p:cBhvr>
                                      <p:tavLst>
                                        <p:tav tm="0">
                                          <p:val>
                                            <p:strVal val="#ppt_y"/>
                                          </p:val>
                                        </p:tav>
                                        <p:tav tm="100000">
                                          <p:val>
                                            <p:strVal val="#ppt_y"/>
                                          </p:val>
                                        </p:tav>
                                      </p:tavLst>
                                    </p:anim>
                                  </p:childTnLst>
                                </p:cTn>
                              </p:par>
                              <p:par>
                                <p:cTn id="117" presetID="4" presetClass="entr" presetSubtype="32" fill="hold" nodeType="withEffect">
                                  <p:stCondLst>
                                    <p:cond delay="1200"/>
                                  </p:stCondLst>
                                  <p:childTnLst>
                                    <p:set>
                                      <p:cBhvr>
                                        <p:cTn id="118" dur="1" fill="hold">
                                          <p:stCondLst>
                                            <p:cond delay="0"/>
                                          </p:stCondLst>
                                        </p:cTn>
                                        <p:tgtEl>
                                          <p:spTgt spid="30"/>
                                        </p:tgtEl>
                                        <p:attrNameLst>
                                          <p:attrName>style.visibility</p:attrName>
                                        </p:attrNameLst>
                                      </p:cBhvr>
                                      <p:to>
                                        <p:strVal val="visible"/>
                                      </p:to>
                                    </p:set>
                                    <p:animEffect transition="in" filter="box(out)">
                                      <p:cBhvr>
                                        <p:cTn id="119" dur="750"/>
                                        <p:tgtEl>
                                          <p:spTgt spid="30"/>
                                        </p:tgtEl>
                                      </p:cBhvr>
                                    </p:animEffect>
                                  </p:childTnLst>
                                </p:cTn>
                              </p:par>
                            </p:childTnLst>
                          </p:cTn>
                        </p:par>
                      </p:childTnLst>
                    </p:cTn>
                  </p:par>
                  <p:par>
                    <p:cTn id="120" fill="hold">
                      <p:stCondLst>
                        <p:cond delay="indefinite"/>
                      </p:stCondLst>
                      <p:childTnLst>
                        <p:par>
                          <p:cTn id="121" fill="hold">
                            <p:stCondLst>
                              <p:cond delay="0"/>
                            </p:stCondLst>
                            <p:childTnLst>
                              <p:par>
                                <p:cTn id="122" presetID="2" presetClass="exit" presetSubtype="8" fill="hold" nodeType="clickEffect">
                                  <p:stCondLst>
                                    <p:cond delay="0"/>
                                  </p:stCondLst>
                                  <p:childTnLst>
                                    <p:anim calcmode="lin" valueType="num">
                                      <p:cBhvr additive="base">
                                        <p:cTn id="123" dur="2000"/>
                                        <p:tgtEl>
                                          <p:spTgt spid="34"/>
                                        </p:tgtEl>
                                        <p:attrNameLst>
                                          <p:attrName>ppt_x</p:attrName>
                                        </p:attrNameLst>
                                      </p:cBhvr>
                                      <p:tavLst>
                                        <p:tav tm="0">
                                          <p:val>
                                            <p:strVal val="ppt_x"/>
                                          </p:val>
                                        </p:tav>
                                        <p:tav tm="100000">
                                          <p:val>
                                            <p:strVal val="0-ppt_w/2"/>
                                          </p:val>
                                        </p:tav>
                                      </p:tavLst>
                                    </p:anim>
                                    <p:anim calcmode="lin" valueType="num">
                                      <p:cBhvr additive="base">
                                        <p:cTn id="124" dur="2000"/>
                                        <p:tgtEl>
                                          <p:spTgt spid="34"/>
                                        </p:tgtEl>
                                        <p:attrNameLst>
                                          <p:attrName>ppt_y</p:attrName>
                                        </p:attrNameLst>
                                      </p:cBhvr>
                                      <p:tavLst>
                                        <p:tav tm="0">
                                          <p:val>
                                            <p:strVal val="ppt_y"/>
                                          </p:val>
                                        </p:tav>
                                        <p:tav tm="100000">
                                          <p:val>
                                            <p:strVal val="ppt_y"/>
                                          </p:val>
                                        </p:tav>
                                      </p:tavLst>
                                    </p:anim>
                                    <p:set>
                                      <p:cBhvr>
                                        <p:cTn id="125" dur="1" fill="hold">
                                          <p:stCondLst>
                                            <p:cond delay="1999"/>
                                          </p:stCondLst>
                                        </p:cTn>
                                        <p:tgtEl>
                                          <p:spTgt spid="34"/>
                                        </p:tgtEl>
                                        <p:attrNameLst>
                                          <p:attrName>style.visibility</p:attrName>
                                        </p:attrNameLst>
                                      </p:cBhvr>
                                      <p:to>
                                        <p:strVal val="hidden"/>
                                      </p:to>
                                    </p:set>
                                  </p:childTnLst>
                                </p:cTn>
                              </p:par>
                              <p:par>
                                <p:cTn id="126" presetID="2" presetClass="exit" presetSubtype="4" fill="hold" nodeType="withEffect">
                                  <p:stCondLst>
                                    <p:cond delay="0"/>
                                  </p:stCondLst>
                                  <p:childTnLst>
                                    <p:anim calcmode="lin" valueType="num">
                                      <p:cBhvr additive="base">
                                        <p:cTn id="127" dur="2000"/>
                                        <p:tgtEl>
                                          <p:spTgt spid="32"/>
                                        </p:tgtEl>
                                        <p:attrNameLst>
                                          <p:attrName>ppt_x</p:attrName>
                                        </p:attrNameLst>
                                      </p:cBhvr>
                                      <p:tavLst>
                                        <p:tav tm="0">
                                          <p:val>
                                            <p:strVal val="ppt_x"/>
                                          </p:val>
                                        </p:tav>
                                        <p:tav tm="100000">
                                          <p:val>
                                            <p:strVal val="ppt_x"/>
                                          </p:val>
                                        </p:tav>
                                      </p:tavLst>
                                    </p:anim>
                                    <p:anim calcmode="lin" valueType="num">
                                      <p:cBhvr additive="base">
                                        <p:cTn id="128" dur="2000"/>
                                        <p:tgtEl>
                                          <p:spTgt spid="32"/>
                                        </p:tgtEl>
                                        <p:attrNameLst>
                                          <p:attrName>ppt_y</p:attrName>
                                        </p:attrNameLst>
                                      </p:cBhvr>
                                      <p:tavLst>
                                        <p:tav tm="0">
                                          <p:val>
                                            <p:strVal val="ppt_y"/>
                                          </p:val>
                                        </p:tav>
                                        <p:tav tm="100000">
                                          <p:val>
                                            <p:strVal val="1+ppt_h/2"/>
                                          </p:val>
                                        </p:tav>
                                      </p:tavLst>
                                    </p:anim>
                                    <p:set>
                                      <p:cBhvr>
                                        <p:cTn id="129" dur="1" fill="hold">
                                          <p:stCondLst>
                                            <p:cond delay="1999"/>
                                          </p:stCondLst>
                                        </p:cTn>
                                        <p:tgtEl>
                                          <p:spTgt spid="32"/>
                                        </p:tgtEl>
                                        <p:attrNameLst>
                                          <p:attrName>style.visibility</p:attrName>
                                        </p:attrNameLst>
                                      </p:cBhvr>
                                      <p:to>
                                        <p:strVal val="hidden"/>
                                      </p:to>
                                    </p:set>
                                  </p:childTnLst>
                                </p:cTn>
                              </p:par>
                              <p:par>
                                <p:cTn id="130" presetID="2" presetClass="exit" presetSubtype="2" fill="hold" nodeType="withEffect">
                                  <p:stCondLst>
                                    <p:cond delay="0"/>
                                  </p:stCondLst>
                                  <p:childTnLst>
                                    <p:anim calcmode="lin" valueType="num">
                                      <p:cBhvr additive="base">
                                        <p:cTn id="131" dur="2000"/>
                                        <p:tgtEl>
                                          <p:spTgt spid="33"/>
                                        </p:tgtEl>
                                        <p:attrNameLst>
                                          <p:attrName>ppt_x</p:attrName>
                                        </p:attrNameLst>
                                      </p:cBhvr>
                                      <p:tavLst>
                                        <p:tav tm="0">
                                          <p:val>
                                            <p:strVal val="ppt_x"/>
                                          </p:val>
                                        </p:tav>
                                        <p:tav tm="100000">
                                          <p:val>
                                            <p:strVal val="1+ppt_w/2"/>
                                          </p:val>
                                        </p:tav>
                                      </p:tavLst>
                                    </p:anim>
                                    <p:anim calcmode="lin" valueType="num">
                                      <p:cBhvr additive="base">
                                        <p:cTn id="132" dur="2000"/>
                                        <p:tgtEl>
                                          <p:spTgt spid="33"/>
                                        </p:tgtEl>
                                        <p:attrNameLst>
                                          <p:attrName>ppt_y</p:attrName>
                                        </p:attrNameLst>
                                      </p:cBhvr>
                                      <p:tavLst>
                                        <p:tav tm="0">
                                          <p:val>
                                            <p:strVal val="ppt_y"/>
                                          </p:val>
                                        </p:tav>
                                        <p:tav tm="100000">
                                          <p:val>
                                            <p:strVal val="ppt_y"/>
                                          </p:val>
                                        </p:tav>
                                      </p:tavLst>
                                    </p:anim>
                                    <p:set>
                                      <p:cBhvr>
                                        <p:cTn id="133" dur="1" fill="hold">
                                          <p:stCondLst>
                                            <p:cond delay="1999"/>
                                          </p:stCondLst>
                                        </p:cTn>
                                        <p:tgtEl>
                                          <p:spTgt spid="33"/>
                                        </p:tgtEl>
                                        <p:attrNameLst>
                                          <p:attrName>style.visibility</p:attrName>
                                        </p:attrNameLst>
                                      </p:cBhvr>
                                      <p:to>
                                        <p:strVal val="hidden"/>
                                      </p:to>
                                    </p:set>
                                  </p:childTnLst>
                                </p:cTn>
                              </p:par>
                              <p:par>
                                <p:cTn id="134" presetID="2" presetClass="exit" presetSubtype="1" fill="hold" nodeType="withEffect">
                                  <p:stCondLst>
                                    <p:cond delay="0"/>
                                  </p:stCondLst>
                                  <p:childTnLst>
                                    <p:anim calcmode="lin" valueType="num">
                                      <p:cBhvr additive="base">
                                        <p:cTn id="135" dur="2000"/>
                                        <p:tgtEl>
                                          <p:spTgt spid="31"/>
                                        </p:tgtEl>
                                        <p:attrNameLst>
                                          <p:attrName>ppt_x</p:attrName>
                                        </p:attrNameLst>
                                      </p:cBhvr>
                                      <p:tavLst>
                                        <p:tav tm="0">
                                          <p:val>
                                            <p:strVal val="ppt_x"/>
                                          </p:val>
                                        </p:tav>
                                        <p:tav tm="100000">
                                          <p:val>
                                            <p:strVal val="ppt_x"/>
                                          </p:val>
                                        </p:tav>
                                      </p:tavLst>
                                    </p:anim>
                                    <p:anim calcmode="lin" valueType="num">
                                      <p:cBhvr additive="base">
                                        <p:cTn id="136" dur="2000"/>
                                        <p:tgtEl>
                                          <p:spTgt spid="31"/>
                                        </p:tgtEl>
                                        <p:attrNameLst>
                                          <p:attrName>ppt_y</p:attrName>
                                        </p:attrNameLst>
                                      </p:cBhvr>
                                      <p:tavLst>
                                        <p:tav tm="0">
                                          <p:val>
                                            <p:strVal val="ppt_y"/>
                                          </p:val>
                                        </p:tav>
                                        <p:tav tm="100000">
                                          <p:val>
                                            <p:strVal val="0-ppt_h/2"/>
                                          </p:val>
                                        </p:tav>
                                      </p:tavLst>
                                    </p:anim>
                                    <p:set>
                                      <p:cBhvr>
                                        <p:cTn id="137" dur="1" fill="hold">
                                          <p:stCondLst>
                                            <p:cond delay="1999"/>
                                          </p:stCondLst>
                                        </p:cTn>
                                        <p:tgtEl>
                                          <p:spTgt spid="31"/>
                                        </p:tgtEl>
                                        <p:attrNameLst>
                                          <p:attrName>style.visibility</p:attrName>
                                        </p:attrNameLst>
                                      </p:cBhvr>
                                      <p:to>
                                        <p:strVal val="hidden"/>
                                      </p:to>
                                    </p:set>
                                  </p:childTnLst>
                                </p:cTn>
                              </p:par>
                              <p:par>
                                <p:cTn id="138" presetID="4" presetClass="exit" presetSubtype="16" fill="hold" nodeType="withEffect">
                                  <p:stCondLst>
                                    <p:cond delay="100"/>
                                  </p:stCondLst>
                                  <p:childTnLst>
                                    <p:animEffect transition="out" filter="box(in)">
                                      <p:cBhvr>
                                        <p:cTn id="139" dur="750"/>
                                        <p:tgtEl>
                                          <p:spTgt spid="30"/>
                                        </p:tgtEl>
                                      </p:cBhvr>
                                    </p:animEffect>
                                    <p:set>
                                      <p:cBhvr>
                                        <p:cTn id="140" dur="1" fill="hold">
                                          <p:stCondLst>
                                            <p:cond delay="749"/>
                                          </p:stCondLst>
                                        </p:cTn>
                                        <p:tgtEl>
                                          <p:spTgt spid="30"/>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bg>
      <p:bgPr>
        <a:blipFill dpi="0" rotWithShape="1">
          <a:blip r:embed="rId3"/>
          <a:srcRect/>
          <a:tile tx="0" ty="0" sx="100000" sy="100000" flip="none" algn="tl"/>
        </a:blipFill>
        <a:effectLst/>
      </p:bgPr>
    </p:bg>
    <p:spTree>
      <p:nvGrpSpPr>
        <p:cNvPr id="1" name=""/>
        <p:cNvGrpSpPr/>
        <p:nvPr/>
      </p:nvGrpSpPr>
      <p:grpSpPr>
        <a:xfrm>
          <a:off x="0" y="0"/>
          <a:ext cx="0" cy="0"/>
          <a:chOff x="0" y="0"/>
          <a:chExt cx="0" cy="0"/>
        </a:xfrm>
      </p:grpSpPr>
      <p:pic>
        <p:nvPicPr>
          <p:cNvPr id="9" name="Picture 3" descr="face1"/>
          <p:cNvPicPr>
            <a:picLocks noChangeAspect="1" noChangeArrowheads="1"/>
          </p:cNvPicPr>
          <p:nvPr/>
        </p:nvPicPr>
        <p:blipFill>
          <a:blip r:embed="rId4"/>
          <a:srcRect/>
          <a:stretch>
            <a:fillRect/>
          </a:stretch>
        </p:blipFill>
        <p:spPr bwMode="auto">
          <a:xfrm>
            <a:off x="996950" y="776288"/>
            <a:ext cx="7070725" cy="5273675"/>
          </a:xfrm>
          <a:prstGeom prst="rect">
            <a:avLst/>
          </a:prstGeom>
          <a:noFill/>
          <a:ln w="9525">
            <a:noFill/>
            <a:miter lim="800000"/>
            <a:headEnd/>
            <a:tailEnd/>
          </a:ln>
        </p:spPr>
      </p:pic>
      <p:pic>
        <p:nvPicPr>
          <p:cNvPr id="20" name="Picture 2" descr="face21"/>
          <p:cNvPicPr>
            <a:picLocks noChangeArrowheads="1"/>
          </p:cNvPicPr>
          <p:nvPr/>
        </p:nvPicPr>
        <p:blipFill>
          <a:blip r:embed="rId5"/>
          <a:srcRect/>
          <a:stretch>
            <a:fillRect/>
          </a:stretch>
        </p:blipFill>
        <p:spPr bwMode="auto">
          <a:xfrm>
            <a:off x="989013" y="766763"/>
            <a:ext cx="7100887" cy="5270500"/>
          </a:xfrm>
          <a:prstGeom prst="rect">
            <a:avLst/>
          </a:prstGeom>
          <a:noFill/>
          <a:ln w="9525">
            <a:noFill/>
            <a:miter lim="800000"/>
            <a:headEnd/>
            <a:tailEnd/>
          </a:ln>
        </p:spPr>
      </p:pic>
      <p:pic>
        <p:nvPicPr>
          <p:cNvPr id="30" name="Picture 6"/>
          <p:cNvPicPr>
            <a:picLocks noChangeAspect="1" noChangeArrowheads="1"/>
          </p:cNvPicPr>
          <p:nvPr/>
        </p:nvPicPr>
        <p:blipFill>
          <a:blip r:embed="rId6"/>
          <a:srcRect l="603"/>
          <a:stretch>
            <a:fillRect/>
          </a:stretch>
        </p:blipFill>
        <p:spPr bwMode="auto">
          <a:xfrm>
            <a:off x="995363" y="765175"/>
            <a:ext cx="7088187" cy="5264150"/>
          </a:xfrm>
          <a:prstGeom prst="rect">
            <a:avLst/>
          </a:prstGeom>
          <a:noFill/>
          <a:ln w="9525">
            <a:noFill/>
            <a:miter lim="800000"/>
            <a:headEnd/>
            <a:tailEnd/>
          </a:ln>
        </p:spPr>
      </p:pic>
      <p:sp>
        <p:nvSpPr>
          <p:cNvPr id="3" name="Rectangle 2"/>
          <p:cNvSpPr/>
          <p:nvPr/>
        </p:nvSpPr>
        <p:spPr>
          <a:xfrm>
            <a:off x="-138958" y="6023164"/>
            <a:ext cx="9418320" cy="45719"/>
          </a:xfrm>
          <a:prstGeom prst="rect">
            <a:avLst/>
          </a:prstGeom>
          <a:ln/>
          <a:effectLst>
            <a:outerShdw blurRad="40000" dist="23000" dir="9600000" rotWithShape="0">
              <a:srgbClr val="000000">
                <a:alpha val="35000"/>
              </a:srgbClr>
            </a:outerShdw>
          </a:effectLst>
        </p:spPr>
        <p:style>
          <a:lnRef idx="0">
            <a:schemeClr val="accent2"/>
          </a:lnRef>
          <a:fillRef idx="3">
            <a:schemeClr val="accent2"/>
          </a:fillRef>
          <a:effectRef idx="3">
            <a:schemeClr val="accent2"/>
          </a:effectRef>
          <a:fontRef idx="minor">
            <a:schemeClr val="lt1"/>
          </a:fontRef>
        </p:style>
        <p:txBody>
          <a:bodyPr anchor="ctr"/>
          <a:lstStyle/>
          <a:p>
            <a:pPr algn="ctr" fontAlgn="auto">
              <a:spcBef>
                <a:spcPts val="0"/>
              </a:spcBef>
              <a:spcAft>
                <a:spcPts val="0"/>
              </a:spcAft>
              <a:defRPr/>
            </a:pPr>
            <a:endParaRPr lang="en-US">
              <a:solidFill>
                <a:prstClr val="white"/>
              </a:solidFill>
            </a:endParaRPr>
          </a:p>
        </p:txBody>
      </p:sp>
      <p:sp>
        <p:nvSpPr>
          <p:cNvPr id="7" name="Rectangle 6"/>
          <p:cNvSpPr/>
          <p:nvPr/>
        </p:nvSpPr>
        <p:spPr>
          <a:xfrm>
            <a:off x="-104283" y="740831"/>
            <a:ext cx="9418320" cy="45719"/>
          </a:xfrm>
          <a:prstGeom prst="rect">
            <a:avLst/>
          </a:prstGeom>
          <a:ln/>
          <a:effectLst>
            <a:outerShdw blurRad="40000" dist="23000" dir="9600000" rotWithShape="0">
              <a:srgbClr val="000000">
                <a:alpha val="35000"/>
              </a:srgbClr>
            </a:outerShdw>
          </a:effectLst>
        </p:spPr>
        <p:style>
          <a:lnRef idx="0">
            <a:schemeClr val="accent2"/>
          </a:lnRef>
          <a:fillRef idx="3">
            <a:schemeClr val="accent2"/>
          </a:fillRef>
          <a:effectRef idx="3">
            <a:schemeClr val="accent2"/>
          </a:effectRef>
          <a:fontRef idx="minor">
            <a:schemeClr val="lt1"/>
          </a:fontRef>
        </p:style>
        <p:txBody>
          <a:bodyPr anchor="ctr"/>
          <a:lstStyle/>
          <a:p>
            <a:pPr algn="ctr" fontAlgn="auto">
              <a:spcBef>
                <a:spcPts val="0"/>
              </a:spcBef>
              <a:spcAft>
                <a:spcPts val="0"/>
              </a:spcAft>
              <a:defRPr/>
            </a:pPr>
            <a:endParaRPr lang="en-US">
              <a:solidFill>
                <a:prstClr val="white"/>
              </a:solidFill>
            </a:endParaRPr>
          </a:p>
        </p:txBody>
      </p:sp>
      <p:sp>
        <p:nvSpPr>
          <p:cNvPr id="8" name="Rectangle 7"/>
          <p:cNvSpPr/>
          <p:nvPr/>
        </p:nvSpPr>
        <p:spPr>
          <a:xfrm rot="16200000">
            <a:off x="-2543200" y="3543301"/>
            <a:ext cx="7132320" cy="45719"/>
          </a:xfrm>
          <a:prstGeom prst="rect">
            <a:avLst/>
          </a:prstGeom>
          <a:ln/>
          <a:effectLst>
            <a:outerShdw blurRad="40000" dist="23000" dir="9600000" rotWithShape="0">
              <a:srgbClr val="000000">
                <a:alpha val="35000"/>
              </a:srgbClr>
            </a:outerShdw>
          </a:effectLst>
        </p:spPr>
        <p:style>
          <a:lnRef idx="0">
            <a:schemeClr val="accent2"/>
          </a:lnRef>
          <a:fillRef idx="3">
            <a:schemeClr val="accent2"/>
          </a:fillRef>
          <a:effectRef idx="3">
            <a:schemeClr val="accent2"/>
          </a:effectRef>
          <a:fontRef idx="minor">
            <a:schemeClr val="lt1"/>
          </a:fontRef>
        </p:style>
        <p:txBody>
          <a:bodyPr anchor="ctr"/>
          <a:lstStyle/>
          <a:p>
            <a:pPr algn="ctr" fontAlgn="auto">
              <a:spcBef>
                <a:spcPts val="0"/>
              </a:spcBef>
              <a:spcAft>
                <a:spcPts val="0"/>
              </a:spcAft>
              <a:defRPr/>
            </a:pPr>
            <a:endParaRPr lang="en-US">
              <a:solidFill>
                <a:prstClr val="white"/>
              </a:solidFill>
            </a:endParaRPr>
          </a:p>
        </p:txBody>
      </p:sp>
      <p:sp>
        <p:nvSpPr>
          <p:cNvPr id="10" name="Rectangle 9"/>
          <p:cNvSpPr/>
          <p:nvPr/>
        </p:nvSpPr>
        <p:spPr>
          <a:xfrm rot="16200000">
            <a:off x="4529161" y="3543300"/>
            <a:ext cx="7132320" cy="45719"/>
          </a:xfrm>
          <a:prstGeom prst="rect">
            <a:avLst/>
          </a:prstGeom>
          <a:ln/>
          <a:effectLst>
            <a:outerShdw blurRad="40000" dist="23000" dir="9600000" rotWithShape="0">
              <a:srgbClr val="000000">
                <a:alpha val="35000"/>
              </a:srgbClr>
            </a:outerShdw>
          </a:effectLst>
        </p:spPr>
        <p:style>
          <a:lnRef idx="0">
            <a:schemeClr val="accent2"/>
          </a:lnRef>
          <a:fillRef idx="3">
            <a:schemeClr val="accent2"/>
          </a:fillRef>
          <a:effectRef idx="3">
            <a:schemeClr val="accent2"/>
          </a:effectRef>
          <a:fontRef idx="minor">
            <a:schemeClr val="lt1"/>
          </a:fontRef>
        </p:style>
        <p:txBody>
          <a:bodyPr anchor="ctr"/>
          <a:lstStyle/>
          <a:p>
            <a:pPr algn="ctr" fontAlgn="auto">
              <a:spcBef>
                <a:spcPts val="0"/>
              </a:spcBef>
              <a:spcAft>
                <a:spcPts val="0"/>
              </a:spcAft>
              <a:defRPr/>
            </a:pPr>
            <a:endParaRPr lang="en-US">
              <a:solidFill>
                <a:prstClr val="white"/>
              </a:solidFill>
            </a:endParaRPr>
          </a:p>
        </p:txBody>
      </p:sp>
      <p:sp>
        <p:nvSpPr>
          <p:cNvPr id="16" name="Rectangle 2"/>
          <p:cNvSpPr/>
          <p:nvPr/>
        </p:nvSpPr>
        <p:spPr>
          <a:xfrm>
            <a:off x="-138958" y="6023164"/>
            <a:ext cx="9418320" cy="45719"/>
          </a:xfrm>
          <a:prstGeom prst="rect">
            <a:avLst/>
          </a:prstGeom>
          <a:ln/>
          <a:effectLst>
            <a:outerShdw blurRad="40000" dist="23000" dir="9600000" rotWithShape="0">
              <a:srgbClr val="000000">
                <a:alpha val="35000"/>
              </a:srgbClr>
            </a:outerShdw>
          </a:effectLst>
        </p:spPr>
        <p:style>
          <a:lnRef idx="0">
            <a:schemeClr val="accent2"/>
          </a:lnRef>
          <a:fillRef idx="3">
            <a:schemeClr val="accent2"/>
          </a:fillRef>
          <a:effectRef idx="3">
            <a:schemeClr val="accent2"/>
          </a:effectRef>
          <a:fontRef idx="minor">
            <a:schemeClr val="lt1"/>
          </a:fontRef>
        </p:style>
        <p:txBody>
          <a:bodyPr anchor="ctr"/>
          <a:lstStyle/>
          <a:p>
            <a:pPr algn="ctr" fontAlgn="auto">
              <a:spcBef>
                <a:spcPts val="0"/>
              </a:spcBef>
              <a:spcAft>
                <a:spcPts val="0"/>
              </a:spcAft>
              <a:defRPr/>
            </a:pPr>
            <a:endParaRPr lang="en-US">
              <a:solidFill>
                <a:prstClr val="white"/>
              </a:solidFill>
            </a:endParaRPr>
          </a:p>
        </p:txBody>
      </p:sp>
      <p:sp>
        <p:nvSpPr>
          <p:cNvPr id="17" name="Rectangle 6"/>
          <p:cNvSpPr/>
          <p:nvPr/>
        </p:nvSpPr>
        <p:spPr>
          <a:xfrm>
            <a:off x="-104283" y="740831"/>
            <a:ext cx="9418320" cy="45719"/>
          </a:xfrm>
          <a:prstGeom prst="rect">
            <a:avLst/>
          </a:prstGeom>
          <a:ln/>
          <a:effectLst>
            <a:outerShdw blurRad="40000" dist="23000" dir="9600000" rotWithShape="0">
              <a:srgbClr val="000000">
                <a:alpha val="35000"/>
              </a:srgbClr>
            </a:outerShdw>
          </a:effectLst>
        </p:spPr>
        <p:style>
          <a:lnRef idx="0">
            <a:schemeClr val="accent2"/>
          </a:lnRef>
          <a:fillRef idx="3">
            <a:schemeClr val="accent2"/>
          </a:fillRef>
          <a:effectRef idx="3">
            <a:schemeClr val="accent2"/>
          </a:effectRef>
          <a:fontRef idx="minor">
            <a:schemeClr val="lt1"/>
          </a:fontRef>
        </p:style>
        <p:txBody>
          <a:bodyPr anchor="ctr"/>
          <a:lstStyle/>
          <a:p>
            <a:pPr algn="ctr" fontAlgn="auto">
              <a:spcBef>
                <a:spcPts val="0"/>
              </a:spcBef>
              <a:spcAft>
                <a:spcPts val="0"/>
              </a:spcAft>
              <a:defRPr/>
            </a:pPr>
            <a:endParaRPr lang="en-US">
              <a:solidFill>
                <a:prstClr val="white"/>
              </a:solidFill>
            </a:endParaRPr>
          </a:p>
        </p:txBody>
      </p:sp>
      <p:sp>
        <p:nvSpPr>
          <p:cNvPr id="18" name="Rectangle 7"/>
          <p:cNvSpPr/>
          <p:nvPr/>
        </p:nvSpPr>
        <p:spPr>
          <a:xfrm rot="16200000">
            <a:off x="-2543200" y="3543301"/>
            <a:ext cx="7132320" cy="45719"/>
          </a:xfrm>
          <a:prstGeom prst="rect">
            <a:avLst/>
          </a:prstGeom>
          <a:ln/>
          <a:effectLst>
            <a:outerShdw blurRad="40000" dist="23000" dir="9600000" rotWithShape="0">
              <a:srgbClr val="000000">
                <a:alpha val="35000"/>
              </a:srgbClr>
            </a:outerShdw>
          </a:effectLst>
        </p:spPr>
        <p:style>
          <a:lnRef idx="0">
            <a:schemeClr val="accent2"/>
          </a:lnRef>
          <a:fillRef idx="3">
            <a:schemeClr val="accent2"/>
          </a:fillRef>
          <a:effectRef idx="3">
            <a:schemeClr val="accent2"/>
          </a:effectRef>
          <a:fontRef idx="minor">
            <a:schemeClr val="lt1"/>
          </a:fontRef>
        </p:style>
        <p:txBody>
          <a:bodyPr anchor="ctr"/>
          <a:lstStyle/>
          <a:p>
            <a:pPr algn="ctr" fontAlgn="auto">
              <a:spcBef>
                <a:spcPts val="0"/>
              </a:spcBef>
              <a:spcAft>
                <a:spcPts val="0"/>
              </a:spcAft>
              <a:defRPr/>
            </a:pPr>
            <a:endParaRPr lang="en-US">
              <a:solidFill>
                <a:prstClr val="white"/>
              </a:solidFill>
            </a:endParaRPr>
          </a:p>
        </p:txBody>
      </p:sp>
      <p:sp>
        <p:nvSpPr>
          <p:cNvPr id="19" name="Rectangle 9"/>
          <p:cNvSpPr/>
          <p:nvPr/>
        </p:nvSpPr>
        <p:spPr>
          <a:xfrm rot="16200000">
            <a:off x="4529161" y="3543300"/>
            <a:ext cx="7132320" cy="45719"/>
          </a:xfrm>
          <a:prstGeom prst="rect">
            <a:avLst/>
          </a:prstGeom>
          <a:ln/>
          <a:effectLst>
            <a:outerShdw blurRad="40000" dist="23000" dir="9600000" rotWithShape="0">
              <a:srgbClr val="000000">
                <a:alpha val="35000"/>
              </a:srgbClr>
            </a:outerShdw>
          </a:effectLst>
        </p:spPr>
        <p:style>
          <a:lnRef idx="0">
            <a:schemeClr val="accent2"/>
          </a:lnRef>
          <a:fillRef idx="3">
            <a:schemeClr val="accent2"/>
          </a:fillRef>
          <a:effectRef idx="3">
            <a:schemeClr val="accent2"/>
          </a:effectRef>
          <a:fontRef idx="minor">
            <a:schemeClr val="lt1"/>
          </a:fontRef>
        </p:style>
        <p:txBody>
          <a:bodyPr anchor="ctr"/>
          <a:lstStyle/>
          <a:p>
            <a:pPr algn="ctr" fontAlgn="auto">
              <a:spcBef>
                <a:spcPts val="0"/>
              </a:spcBef>
              <a:spcAft>
                <a:spcPts val="0"/>
              </a:spcAft>
              <a:defRPr/>
            </a:pPr>
            <a:endParaRPr lang="en-US">
              <a:solidFill>
                <a:prstClr val="white"/>
              </a:solidFill>
            </a:endParaRPr>
          </a:p>
        </p:txBody>
      </p:sp>
      <p:sp>
        <p:nvSpPr>
          <p:cNvPr id="21" name="Rectangle 2"/>
          <p:cNvSpPr/>
          <p:nvPr/>
        </p:nvSpPr>
        <p:spPr>
          <a:xfrm>
            <a:off x="-143746" y="6032689"/>
            <a:ext cx="9418320" cy="45719"/>
          </a:xfrm>
          <a:prstGeom prst="rect">
            <a:avLst/>
          </a:prstGeom>
          <a:ln/>
          <a:effectLst>
            <a:outerShdw blurRad="40000" dist="23000" dir="9600000" rotWithShape="0">
              <a:srgbClr val="000000">
                <a:alpha val="35000"/>
              </a:srgbClr>
            </a:outerShdw>
          </a:effectLst>
        </p:spPr>
        <p:style>
          <a:lnRef idx="0">
            <a:schemeClr val="accent2"/>
          </a:lnRef>
          <a:fillRef idx="3">
            <a:schemeClr val="accent2"/>
          </a:fillRef>
          <a:effectRef idx="3">
            <a:schemeClr val="accent2"/>
          </a:effectRef>
          <a:fontRef idx="minor">
            <a:schemeClr val="lt1"/>
          </a:fontRef>
        </p:style>
        <p:txBody>
          <a:bodyPr anchor="ctr"/>
          <a:lstStyle/>
          <a:p>
            <a:pPr algn="ctr" fontAlgn="auto">
              <a:spcBef>
                <a:spcPts val="0"/>
              </a:spcBef>
              <a:spcAft>
                <a:spcPts val="0"/>
              </a:spcAft>
              <a:defRPr/>
            </a:pPr>
            <a:endParaRPr lang="en-US">
              <a:solidFill>
                <a:prstClr val="white"/>
              </a:solidFill>
            </a:endParaRPr>
          </a:p>
        </p:txBody>
      </p:sp>
      <p:sp>
        <p:nvSpPr>
          <p:cNvPr id="22" name="Rectangle 6"/>
          <p:cNvSpPr/>
          <p:nvPr/>
        </p:nvSpPr>
        <p:spPr>
          <a:xfrm>
            <a:off x="-109071" y="750356"/>
            <a:ext cx="9418320" cy="45719"/>
          </a:xfrm>
          <a:prstGeom prst="rect">
            <a:avLst/>
          </a:prstGeom>
          <a:ln/>
          <a:effectLst>
            <a:outerShdw blurRad="40000" dist="23000" dir="9600000" rotWithShape="0">
              <a:srgbClr val="000000">
                <a:alpha val="35000"/>
              </a:srgbClr>
            </a:outerShdw>
          </a:effectLst>
        </p:spPr>
        <p:style>
          <a:lnRef idx="0">
            <a:schemeClr val="accent2"/>
          </a:lnRef>
          <a:fillRef idx="3">
            <a:schemeClr val="accent2"/>
          </a:fillRef>
          <a:effectRef idx="3">
            <a:schemeClr val="accent2"/>
          </a:effectRef>
          <a:fontRef idx="minor">
            <a:schemeClr val="lt1"/>
          </a:fontRef>
        </p:style>
        <p:txBody>
          <a:bodyPr anchor="ctr"/>
          <a:lstStyle/>
          <a:p>
            <a:pPr algn="ctr" fontAlgn="auto">
              <a:spcBef>
                <a:spcPts val="0"/>
              </a:spcBef>
              <a:spcAft>
                <a:spcPts val="0"/>
              </a:spcAft>
              <a:defRPr/>
            </a:pPr>
            <a:endParaRPr lang="en-US">
              <a:solidFill>
                <a:prstClr val="white"/>
              </a:solidFill>
            </a:endParaRPr>
          </a:p>
        </p:txBody>
      </p:sp>
      <p:sp>
        <p:nvSpPr>
          <p:cNvPr id="23" name="Rectangle 7"/>
          <p:cNvSpPr/>
          <p:nvPr/>
        </p:nvSpPr>
        <p:spPr>
          <a:xfrm rot="16200000">
            <a:off x="-2547988" y="3552826"/>
            <a:ext cx="7132320" cy="45719"/>
          </a:xfrm>
          <a:prstGeom prst="rect">
            <a:avLst/>
          </a:prstGeom>
          <a:ln/>
          <a:effectLst>
            <a:outerShdw blurRad="40000" dist="23000" dir="9600000" rotWithShape="0">
              <a:srgbClr val="000000">
                <a:alpha val="35000"/>
              </a:srgbClr>
            </a:outerShdw>
          </a:effectLst>
        </p:spPr>
        <p:style>
          <a:lnRef idx="0">
            <a:schemeClr val="accent2"/>
          </a:lnRef>
          <a:fillRef idx="3">
            <a:schemeClr val="accent2"/>
          </a:fillRef>
          <a:effectRef idx="3">
            <a:schemeClr val="accent2"/>
          </a:effectRef>
          <a:fontRef idx="minor">
            <a:schemeClr val="lt1"/>
          </a:fontRef>
        </p:style>
        <p:txBody>
          <a:bodyPr anchor="ctr"/>
          <a:lstStyle/>
          <a:p>
            <a:pPr algn="ctr" fontAlgn="auto">
              <a:spcBef>
                <a:spcPts val="0"/>
              </a:spcBef>
              <a:spcAft>
                <a:spcPts val="0"/>
              </a:spcAft>
              <a:defRPr/>
            </a:pPr>
            <a:endParaRPr lang="en-US">
              <a:solidFill>
                <a:prstClr val="white"/>
              </a:solidFill>
            </a:endParaRPr>
          </a:p>
        </p:txBody>
      </p:sp>
      <p:sp>
        <p:nvSpPr>
          <p:cNvPr id="24" name="Rectangle 9"/>
          <p:cNvSpPr/>
          <p:nvPr/>
        </p:nvSpPr>
        <p:spPr>
          <a:xfrm rot="16200000">
            <a:off x="4524373" y="3552825"/>
            <a:ext cx="7132320" cy="45719"/>
          </a:xfrm>
          <a:prstGeom prst="rect">
            <a:avLst/>
          </a:prstGeom>
          <a:ln/>
          <a:effectLst>
            <a:outerShdw blurRad="40000" dist="23000" dir="9600000" rotWithShape="0">
              <a:srgbClr val="000000">
                <a:alpha val="35000"/>
              </a:srgbClr>
            </a:outerShdw>
          </a:effectLst>
        </p:spPr>
        <p:style>
          <a:lnRef idx="0">
            <a:schemeClr val="accent2"/>
          </a:lnRef>
          <a:fillRef idx="3">
            <a:schemeClr val="accent2"/>
          </a:fillRef>
          <a:effectRef idx="3">
            <a:schemeClr val="accent2"/>
          </a:effectRef>
          <a:fontRef idx="minor">
            <a:schemeClr val="lt1"/>
          </a:fontRef>
        </p:style>
        <p:txBody>
          <a:bodyPr anchor="ctr"/>
          <a:lstStyle/>
          <a:p>
            <a:pPr algn="ctr" fontAlgn="auto">
              <a:spcBef>
                <a:spcPts val="0"/>
              </a:spcBef>
              <a:spcAft>
                <a:spcPts val="0"/>
              </a:spcAft>
              <a:defRPr/>
            </a:pPr>
            <a:endParaRPr lang="en-US">
              <a:solidFill>
                <a:prstClr val="white"/>
              </a:solidFill>
            </a:endParaRPr>
          </a:p>
        </p:txBody>
      </p:sp>
      <p:sp>
        <p:nvSpPr>
          <p:cNvPr id="31" name="Rectangle 2"/>
          <p:cNvSpPr/>
          <p:nvPr/>
        </p:nvSpPr>
        <p:spPr>
          <a:xfrm>
            <a:off x="-33" y="6029325"/>
            <a:ext cx="9418320" cy="45719"/>
          </a:xfrm>
          <a:prstGeom prst="rect">
            <a:avLst/>
          </a:prstGeom>
          <a:ln/>
          <a:effectLst>
            <a:outerShdw blurRad="40000" dist="23000" dir="9600000" rotWithShape="0">
              <a:srgbClr val="000000">
                <a:alpha val="35000"/>
              </a:srgbClr>
            </a:outerShdw>
          </a:effectLst>
        </p:spPr>
        <p:style>
          <a:lnRef idx="0">
            <a:schemeClr val="accent2"/>
          </a:lnRef>
          <a:fillRef idx="3">
            <a:schemeClr val="accent2"/>
          </a:fillRef>
          <a:effectRef idx="3">
            <a:schemeClr val="accent2"/>
          </a:effectRef>
          <a:fontRef idx="minor">
            <a:schemeClr val="lt1"/>
          </a:fontRef>
        </p:style>
        <p:txBody>
          <a:bodyPr anchor="ctr"/>
          <a:lstStyle/>
          <a:p>
            <a:pPr algn="ctr" fontAlgn="auto">
              <a:spcBef>
                <a:spcPts val="0"/>
              </a:spcBef>
              <a:spcAft>
                <a:spcPts val="0"/>
              </a:spcAft>
              <a:defRPr/>
            </a:pPr>
            <a:endParaRPr lang="en-US">
              <a:solidFill>
                <a:prstClr val="white"/>
              </a:solidFill>
            </a:endParaRPr>
          </a:p>
        </p:txBody>
      </p:sp>
      <p:sp>
        <p:nvSpPr>
          <p:cNvPr id="32" name="Rectangle 6"/>
          <p:cNvSpPr/>
          <p:nvPr/>
        </p:nvSpPr>
        <p:spPr>
          <a:xfrm>
            <a:off x="-34" y="728663"/>
            <a:ext cx="9418320" cy="45719"/>
          </a:xfrm>
          <a:prstGeom prst="rect">
            <a:avLst/>
          </a:prstGeom>
          <a:ln/>
          <a:effectLst>
            <a:outerShdw blurRad="40000" dist="23000" dir="9600000" rotWithShape="0">
              <a:srgbClr val="000000">
                <a:alpha val="35000"/>
              </a:srgbClr>
            </a:outerShdw>
          </a:effectLst>
        </p:spPr>
        <p:style>
          <a:lnRef idx="0">
            <a:schemeClr val="accent2"/>
          </a:lnRef>
          <a:fillRef idx="3">
            <a:schemeClr val="accent2"/>
          </a:fillRef>
          <a:effectRef idx="3">
            <a:schemeClr val="accent2"/>
          </a:effectRef>
          <a:fontRef idx="minor">
            <a:schemeClr val="lt1"/>
          </a:fontRef>
        </p:style>
        <p:txBody>
          <a:bodyPr anchor="ctr"/>
          <a:lstStyle/>
          <a:p>
            <a:pPr algn="ctr" fontAlgn="auto">
              <a:spcBef>
                <a:spcPts val="0"/>
              </a:spcBef>
              <a:spcAft>
                <a:spcPts val="0"/>
              </a:spcAft>
              <a:defRPr/>
            </a:pPr>
            <a:endParaRPr lang="en-US">
              <a:solidFill>
                <a:prstClr val="white"/>
              </a:solidFill>
            </a:endParaRPr>
          </a:p>
        </p:txBody>
      </p:sp>
      <p:sp>
        <p:nvSpPr>
          <p:cNvPr id="33" name="Rectangle 7"/>
          <p:cNvSpPr/>
          <p:nvPr/>
        </p:nvSpPr>
        <p:spPr>
          <a:xfrm rot="16200000">
            <a:off x="-2543200" y="3543301"/>
            <a:ext cx="7132320" cy="45719"/>
          </a:xfrm>
          <a:prstGeom prst="rect">
            <a:avLst/>
          </a:prstGeom>
          <a:ln/>
          <a:effectLst>
            <a:outerShdw blurRad="40000" dist="23000" dir="9600000" rotWithShape="0">
              <a:srgbClr val="000000">
                <a:alpha val="35000"/>
              </a:srgbClr>
            </a:outerShdw>
          </a:effectLst>
        </p:spPr>
        <p:style>
          <a:lnRef idx="0">
            <a:schemeClr val="accent2"/>
          </a:lnRef>
          <a:fillRef idx="3">
            <a:schemeClr val="accent2"/>
          </a:fillRef>
          <a:effectRef idx="3">
            <a:schemeClr val="accent2"/>
          </a:effectRef>
          <a:fontRef idx="minor">
            <a:schemeClr val="lt1"/>
          </a:fontRef>
        </p:style>
        <p:txBody>
          <a:bodyPr anchor="ctr"/>
          <a:lstStyle/>
          <a:p>
            <a:pPr algn="ctr" fontAlgn="auto">
              <a:spcBef>
                <a:spcPts val="0"/>
              </a:spcBef>
              <a:spcAft>
                <a:spcPts val="0"/>
              </a:spcAft>
              <a:defRPr/>
            </a:pPr>
            <a:endParaRPr lang="en-US">
              <a:solidFill>
                <a:prstClr val="white"/>
              </a:solidFill>
            </a:endParaRPr>
          </a:p>
        </p:txBody>
      </p:sp>
      <p:sp>
        <p:nvSpPr>
          <p:cNvPr id="34" name="Rectangle 9"/>
          <p:cNvSpPr/>
          <p:nvPr/>
        </p:nvSpPr>
        <p:spPr>
          <a:xfrm rot="16200000">
            <a:off x="4510085" y="3538553"/>
            <a:ext cx="7132320" cy="45719"/>
          </a:xfrm>
          <a:prstGeom prst="rect">
            <a:avLst/>
          </a:prstGeom>
          <a:ln/>
          <a:effectLst>
            <a:outerShdw blurRad="40000" dist="23000" dir="9600000" rotWithShape="0">
              <a:srgbClr val="000000">
                <a:alpha val="35000"/>
              </a:srgbClr>
            </a:outerShdw>
          </a:effectLst>
        </p:spPr>
        <p:style>
          <a:lnRef idx="0">
            <a:schemeClr val="accent2"/>
          </a:lnRef>
          <a:fillRef idx="3">
            <a:schemeClr val="accent2"/>
          </a:fillRef>
          <a:effectRef idx="3">
            <a:schemeClr val="accent2"/>
          </a:effectRef>
          <a:fontRef idx="minor">
            <a:schemeClr val="lt1"/>
          </a:fontRef>
        </p:style>
        <p:txBody>
          <a:bodyPr anchor="ctr"/>
          <a:lstStyle/>
          <a:p>
            <a:pPr algn="ctr" fontAlgn="auto">
              <a:spcBef>
                <a:spcPts val="0"/>
              </a:spcBef>
              <a:spcAft>
                <a:spcPts val="0"/>
              </a:spcAft>
              <a:defRPr/>
            </a:pPr>
            <a:endParaRPr lang="en-US">
              <a:solidFill>
                <a:prstClr val="white"/>
              </a:solidFill>
            </a:endParaRPr>
          </a:p>
        </p:txBody>
      </p:sp>
    </p:spTree>
  </p:cSld>
  <p:clrMapOvr>
    <a:masterClrMapping/>
  </p:clrMapOvr>
  <p:transition>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xit" presetSubtype="8" fill="hold" nodeType="withEffect">
                                  <p:stCondLst>
                                    <p:cond delay="0"/>
                                  </p:stCondLst>
                                  <p:childTnLst>
                                    <p:anim calcmode="lin" valueType="num">
                                      <p:cBhvr additive="base">
                                        <p:cTn id="6" dur="2000"/>
                                        <p:tgtEl>
                                          <p:spTgt spid="24"/>
                                        </p:tgtEl>
                                        <p:attrNameLst>
                                          <p:attrName>ppt_x</p:attrName>
                                        </p:attrNameLst>
                                      </p:cBhvr>
                                      <p:tavLst>
                                        <p:tav tm="0">
                                          <p:val>
                                            <p:strVal val="ppt_x"/>
                                          </p:val>
                                        </p:tav>
                                        <p:tav tm="100000">
                                          <p:val>
                                            <p:strVal val="0-ppt_w/2"/>
                                          </p:val>
                                        </p:tav>
                                      </p:tavLst>
                                    </p:anim>
                                    <p:anim calcmode="lin" valueType="num">
                                      <p:cBhvr additive="base">
                                        <p:cTn id="7" dur="2000"/>
                                        <p:tgtEl>
                                          <p:spTgt spid="24"/>
                                        </p:tgtEl>
                                        <p:attrNameLst>
                                          <p:attrName>ppt_y</p:attrName>
                                        </p:attrNameLst>
                                      </p:cBhvr>
                                      <p:tavLst>
                                        <p:tav tm="0">
                                          <p:val>
                                            <p:strVal val="ppt_y"/>
                                          </p:val>
                                        </p:tav>
                                        <p:tav tm="100000">
                                          <p:val>
                                            <p:strVal val="ppt_y"/>
                                          </p:val>
                                        </p:tav>
                                      </p:tavLst>
                                    </p:anim>
                                    <p:set>
                                      <p:cBhvr>
                                        <p:cTn id="8" dur="1" fill="hold">
                                          <p:stCondLst>
                                            <p:cond delay="1999"/>
                                          </p:stCondLst>
                                        </p:cTn>
                                        <p:tgtEl>
                                          <p:spTgt spid="24"/>
                                        </p:tgtEl>
                                        <p:attrNameLst>
                                          <p:attrName>style.visibility</p:attrName>
                                        </p:attrNameLst>
                                      </p:cBhvr>
                                      <p:to>
                                        <p:strVal val="hidden"/>
                                      </p:to>
                                    </p:set>
                                  </p:childTnLst>
                                </p:cTn>
                              </p:par>
                              <p:par>
                                <p:cTn id="9" presetID="2" presetClass="exit" presetSubtype="4" fill="hold" nodeType="withEffect">
                                  <p:stCondLst>
                                    <p:cond delay="0"/>
                                  </p:stCondLst>
                                  <p:childTnLst>
                                    <p:anim calcmode="lin" valueType="num">
                                      <p:cBhvr additive="base">
                                        <p:cTn id="10" dur="2000"/>
                                        <p:tgtEl>
                                          <p:spTgt spid="22"/>
                                        </p:tgtEl>
                                        <p:attrNameLst>
                                          <p:attrName>ppt_x</p:attrName>
                                        </p:attrNameLst>
                                      </p:cBhvr>
                                      <p:tavLst>
                                        <p:tav tm="0">
                                          <p:val>
                                            <p:strVal val="ppt_x"/>
                                          </p:val>
                                        </p:tav>
                                        <p:tav tm="100000">
                                          <p:val>
                                            <p:strVal val="ppt_x"/>
                                          </p:val>
                                        </p:tav>
                                      </p:tavLst>
                                    </p:anim>
                                    <p:anim calcmode="lin" valueType="num">
                                      <p:cBhvr additive="base">
                                        <p:cTn id="11" dur="2000"/>
                                        <p:tgtEl>
                                          <p:spTgt spid="22"/>
                                        </p:tgtEl>
                                        <p:attrNameLst>
                                          <p:attrName>ppt_y</p:attrName>
                                        </p:attrNameLst>
                                      </p:cBhvr>
                                      <p:tavLst>
                                        <p:tav tm="0">
                                          <p:val>
                                            <p:strVal val="ppt_y"/>
                                          </p:val>
                                        </p:tav>
                                        <p:tav tm="100000">
                                          <p:val>
                                            <p:strVal val="1+ppt_h/2"/>
                                          </p:val>
                                        </p:tav>
                                      </p:tavLst>
                                    </p:anim>
                                    <p:set>
                                      <p:cBhvr>
                                        <p:cTn id="12" dur="1" fill="hold">
                                          <p:stCondLst>
                                            <p:cond delay="1999"/>
                                          </p:stCondLst>
                                        </p:cTn>
                                        <p:tgtEl>
                                          <p:spTgt spid="22"/>
                                        </p:tgtEl>
                                        <p:attrNameLst>
                                          <p:attrName>style.visibility</p:attrName>
                                        </p:attrNameLst>
                                      </p:cBhvr>
                                      <p:to>
                                        <p:strVal val="hidden"/>
                                      </p:to>
                                    </p:set>
                                  </p:childTnLst>
                                </p:cTn>
                              </p:par>
                              <p:par>
                                <p:cTn id="13" presetID="2" presetClass="exit" presetSubtype="2" fill="hold" nodeType="withEffect">
                                  <p:stCondLst>
                                    <p:cond delay="0"/>
                                  </p:stCondLst>
                                  <p:childTnLst>
                                    <p:anim calcmode="lin" valueType="num">
                                      <p:cBhvr additive="base">
                                        <p:cTn id="14" dur="2000"/>
                                        <p:tgtEl>
                                          <p:spTgt spid="23"/>
                                        </p:tgtEl>
                                        <p:attrNameLst>
                                          <p:attrName>ppt_x</p:attrName>
                                        </p:attrNameLst>
                                      </p:cBhvr>
                                      <p:tavLst>
                                        <p:tav tm="0">
                                          <p:val>
                                            <p:strVal val="ppt_x"/>
                                          </p:val>
                                        </p:tav>
                                        <p:tav tm="100000">
                                          <p:val>
                                            <p:strVal val="1+ppt_w/2"/>
                                          </p:val>
                                        </p:tav>
                                      </p:tavLst>
                                    </p:anim>
                                    <p:anim calcmode="lin" valueType="num">
                                      <p:cBhvr additive="base">
                                        <p:cTn id="15" dur="2000"/>
                                        <p:tgtEl>
                                          <p:spTgt spid="23"/>
                                        </p:tgtEl>
                                        <p:attrNameLst>
                                          <p:attrName>ppt_y</p:attrName>
                                        </p:attrNameLst>
                                      </p:cBhvr>
                                      <p:tavLst>
                                        <p:tav tm="0">
                                          <p:val>
                                            <p:strVal val="ppt_y"/>
                                          </p:val>
                                        </p:tav>
                                        <p:tav tm="100000">
                                          <p:val>
                                            <p:strVal val="ppt_y"/>
                                          </p:val>
                                        </p:tav>
                                      </p:tavLst>
                                    </p:anim>
                                    <p:set>
                                      <p:cBhvr>
                                        <p:cTn id="16" dur="1" fill="hold">
                                          <p:stCondLst>
                                            <p:cond delay="1999"/>
                                          </p:stCondLst>
                                        </p:cTn>
                                        <p:tgtEl>
                                          <p:spTgt spid="23"/>
                                        </p:tgtEl>
                                        <p:attrNameLst>
                                          <p:attrName>style.visibility</p:attrName>
                                        </p:attrNameLst>
                                      </p:cBhvr>
                                      <p:to>
                                        <p:strVal val="hidden"/>
                                      </p:to>
                                    </p:set>
                                  </p:childTnLst>
                                </p:cTn>
                              </p:par>
                              <p:par>
                                <p:cTn id="17" presetID="2" presetClass="exit" presetSubtype="1" fill="hold" nodeType="withEffect">
                                  <p:stCondLst>
                                    <p:cond delay="0"/>
                                  </p:stCondLst>
                                  <p:childTnLst>
                                    <p:anim calcmode="lin" valueType="num">
                                      <p:cBhvr additive="base">
                                        <p:cTn id="18" dur="2000"/>
                                        <p:tgtEl>
                                          <p:spTgt spid="21"/>
                                        </p:tgtEl>
                                        <p:attrNameLst>
                                          <p:attrName>ppt_x</p:attrName>
                                        </p:attrNameLst>
                                      </p:cBhvr>
                                      <p:tavLst>
                                        <p:tav tm="0">
                                          <p:val>
                                            <p:strVal val="ppt_x"/>
                                          </p:val>
                                        </p:tav>
                                        <p:tav tm="100000">
                                          <p:val>
                                            <p:strVal val="ppt_x"/>
                                          </p:val>
                                        </p:tav>
                                      </p:tavLst>
                                    </p:anim>
                                    <p:anim calcmode="lin" valueType="num">
                                      <p:cBhvr additive="base">
                                        <p:cTn id="19" dur="2000"/>
                                        <p:tgtEl>
                                          <p:spTgt spid="21"/>
                                        </p:tgtEl>
                                        <p:attrNameLst>
                                          <p:attrName>ppt_y</p:attrName>
                                        </p:attrNameLst>
                                      </p:cBhvr>
                                      <p:tavLst>
                                        <p:tav tm="0">
                                          <p:val>
                                            <p:strVal val="ppt_y"/>
                                          </p:val>
                                        </p:tav>
                                        <p:tav tm="100000">
                                          <p:val>
                                            <p:strVal val="0-ppt_h/2"/>
                                          </p:val>
                                        </p:tav>
                                      </p:tavLst>
                                    </p:anim>
                                    <p:set>
                                      <p:cBhvr>
                                        <p:cTn id="20" dur="1" fill="hold">
                                          <p:stCondLst>
                                            <p:cond delay="1999"/>
                                          </p:stCondLst>
                                        </p:cTn>
                                        <p:tgtEl>
                                          <p:spTgt spid="21"/>
                                        </p:tgtEl>
                                        <p:attrNameLst>
                                          <p:attrName>style.visibility</p:attrName>
                                        </p:attrNameLst>
                                      </p:cBhvr>
                                      <p:to>
                                        <p:strVal val="hidden"/>
                                      </p:to>
                                    </p:set>
                                  </p:childTnLst>
                                </p:cTn>
                              </p:par>
                              <p:par>
                                <p:cTn id="21" presetID="2" presetClass="entr" presetSubtype="4" fill="hold" nodeType="withEffect">
                                  <p:stCondLst>
                                    <p:cond delay="0"/>
                                  </p:stCondLst>
                                  <p:childTnLst>
                                    <p:set>
                                      <p:cBhvr>
                                        <p:cTn id="22" dur="1" fill="hold">
                                          <p:stCondLst>
                                            <p:cond delay="0"/>
                                          </p:stCondLst>
                                        </p:cTn>
                                        <p:tgtEl>
                                          <p:spTgt spid="7"/>
                                        </p:tgtEl>
                                        <p:attrNameLst>
                                          <p:attrName>style.visibility</p:attrName>
                                        </p:attrNameLst>
                                      </p:cBhvr>
                                      <p:to>
                                        <p:strVal val="visible"/>
                                      </p:to>
                                    </p:set>
                                    <p:anim calcmode="lin" valueType="num">
                                      <p:cBhvr additive="base">
                                        <p:cTn id="23" dur="2000" fill="hold"/>
                                        <p:tgtEl>
                                          <p:spTgt spid="7"/>
                                        </p:tgtEl>
                                        <p:attrNameLst>
                                          <p:attrName>ppt_x</p:attrName>
                                        </p:attrNameLst>
                                      </p:cBhvr>
                                      <p:tavLst>
                                        <p:tav tm="0">
                                          <p:val>
                                            <p:strVal val="#ppt_x"/>
                                          </p:val>
                                        </p:tav>
                                        <p:tav tm="100000">
                                          <p:val>
                                            <p:strVal val="#ppt_x"/>
                                          </p:val>
                                        </p:tav>
                                      </p:tavLst>
                                    </p:anim>
                                    <p:anim calcmode="lin" valueType="num">
                                      <p:cBhvr additive="base">
                                        <p:cTn id="24" dur="2000" fill="hold"/>
                                        <p:tgtEl>
                                          <p:spTgt spid="7"/>
                                        </p:tgtEl>
                                        <p:attrNameLst>
                                          <p:attrName>ppt_y</p:attrName>
                                        </p:attrNameLst>
                                      </p:cBhvr>
                                      <p:tavLst>
                                        <p:tav tm="0">
                                          <p:val>
                                            <p:strVal val="1+#ppt_h/2"/>
                                          </p:val>
                                        </p:tav>
                                        <p:tav tm="100000">
                                          <p:val>
                                            <p:strVal val="#ppt_y"/>
                                          </p:val>
                                        </p:tav>
                                      </p:tavLst>
                                    </p:anim>
                                  </p:childTnLst>
                                </p:cTn>
                              </p:par>
                              <p:par>
                                <p:cTn id="25" presetID="2" presetClass="entr" presetSubtype="8" fill="hold" nodeType="withEffect">
                                  <p:stCondLst>
                                    <p:cond delay="0"/>
                                  </p:stCondLst>
                                  <p:childTnLst>
                                    <p:set>
                                      <p:cBhvr>
                                        <p:cTn id="26" dur="1" fill="hold">
                                          <p:stCondLst>
                                            <p:cond delay="0"/>
                                          </p:stCondLst>
                                        </p:cTn>
                                        <p:tgtEl>
                                          <p:spTgt spid="10"/>
                                        </p:tgtEl>
                                        <p:attrNameLst>
                                          <p:attrName>style.visibility</p:attrName>
                                        </p:attrNameLst>
                                      </p:cBhvr>
                                      <p:to>
                                        <p:strVal val="visible"/>
                                      </p:to>
                                    </p:set>
                                    <p:anim calcmode="lin" valueType="num">
                                      <p:cBhvr additive="base">
                                        <p:cTn id="27" dur="2000" fill="hold"/>
                                        <p:tgtEl>
                                          <p:spTgt spid="10"/>
                                        </p:tgtEl>
                                        <p:attrNameLst>
                                          <p:attrName>ppt_x</p:attrName>
                                        </p:attrNameLst>
                                      </p:cBhvr>
                                      <p:tavLst>
                                        <p:tav tm="0">
                                          <p:val>
                                            <p:strVal val="0-#ppt_w/2"/>
                                          </p:val>
                                        </p:tav>
                                        <p:tav tm="100000">
                                          <p:val>
                                            <p:strVal val="#ppt_x"/>
                                          </p:val>
                                        </p:tav>
                                      </p:tavLst>
                                    </p:anim>
                                    <p:anim calcmode="lin" valueType="num">
                                      <p:cBhvr additive="base">
                                        <p:cTn id="28" dur="2000" fill="hold"/>
                                        <p:tgtEl>
                                          <p:spTgt spid="10"/>
                                        </p:tgtEl>
                                        <p:attrNameLst>
                                          <p:attrName>ppt_y</p:attrName>
                                        </p:attrNameLst>
                                      </p:cBhvr>
                                      <p:tavLst>
                                        <p:tav tm="0">
                                          <p:val>
                                            <p:strVal val="#ppt_y"/>
                                          </p:val>
                                        </p:tav>
                                        <p:tav tm="100000">
                                          <p:val>
                                            <p:strVal val="#ppt_y"/>
                                          </p:val>
                                        </p:tav>
                                      </p:tavLst>
                                    </p:anim>
                                  </p:childTnLst>
                                </p:cTn>
                              </p:par>
                              <p:par>
                                <p:cTn id="29" presetID="2" presetClass="entr" presetSubtype="1" fill="hold" nodeType="withEffect">
                                  <p:stCondLst>
                                    <p:cond delay="0"/>
                                  </p:stCondLst>
                                  <p:childTnLst>
                                    <p:set>
                                      <p:cBhvr>
                                        <p:cTn id="30" dur="1" fill="hold">
                                          <p:stCondLst>
                                            <p:cond delay="0"/>
                                          </p:stCondLst>
                                        </p:cTn>
                                        <p:tgtEl>
                                          <p:spTgt spid="3"/>
                                        </p:tgtEl>
                                        <p:attrNameLst>
                                          <p:attrName>style.visibility</p:attrName>
                                        </p:attrNameLst>
                                      </p:cBhvr>
                                      <p:to>
                                        <p:strVal val="visible"/>
                                      </p:to>
                                    </p:set>
                                    <p:anim calcmode="lin" valueType="num">
                                      <p:cBhvr additive="base">
                                        <p:cTn id="31" dur="2000" fill="hold"/>
                                        <p:tgtEl>
                                          <p:spTgt spid="3"/>
                                        </p:tgtEl>
                                        <p:attrNameLst>
                                          <p:attrName>ppt_x</p:attrName>
                                        </p:attrNameLst>
                                      </p:cBhvr>
                                      <p:tavLst>
                                        <p:tav tm="0">
                                          <p:val>
                                            <p:strVal val="#ppt_x"/>
                                          </p:val>
                                        </p:tav>
                                        <p:tav tm="100000">
                                          <p:val>
                                            <p:strVal val="#ppt_x"/>
                                          </p:val>
                                        </p:tav>
                                      </p:tavLst>
                                    </p:anim>
                                    <p:anim calcmode="lin" valueType="num">
                                      <p:cBhvr additive="base">
                                        <p:cTn id="32" dur="2000" fill="hold"/>
                                        <p:tgtEl>
                                          <p:spTgt spid="3"/>
                                        </p:tgtEl>
                                        <p:attrNameLst>
                                          <p:attrName>ppt_y</p:attrName>
                                        </p:attrNameLst>
                                      </p:cBhvr>
                                      <p:tavLst>
                                        <p:tav tm="0">
                                          <p:val>
                                            <p:strVal val="0-#ppt_h/2"/>
                                          </p:val>
                                        </p:tav>
                                        <p:tav tm="100000">
                                          <p:val>
                                            <p:strVal val="#ppt_y"/>
                                          </p:val>
                                        </p:tav>
                                      </p:tavLst>
                                    </p:anim>
                                  </p:childTnLst>
                                </p:cTn>
                              </p:par>
                              <p:par>
                                <p:cTn id="33" presetID="2" presetClass="entr" presetSubtype="2" fill="hold" nodeType="withEffect">
                                  <p:stCondLst>
                                    <p:cond delay="0"/>
                                  </p:stCondLst>
                                  <p:childTnLst>
                                    <p:set>
                                      <p:cBhvr>
                                        <p:cTn id="34" dur="1" fill="hold">
                                          <p:stCondLst>
                                            <p:cond delay="0"/>
                                          </p:stCondLst>
                                        </p:cTn>
                                        <p:tgtEl>
                                          <p:spTgt spid="8"/>
                                        </p:tgtEl>
                                        <p:attrNameLst>
                                          <p:attrName>style.visibility</p:attrName>
                                        </p:attrNameLst>
                                      </p:cBhvr>
                                      <p:to>
                                        <p:strVal val="visible"/>
                                      </p:to>
                                    </p:set>
                                    <p:anim calcmode="lin" valueType="num">
                                      <p:cBhvr additive="base">
                                        <p:cTn id="35" dur="2000" fill="hold"/>
                                        <p:tgtEl>
                                          <p:spTgt spid="8"/>
                                        </p:tgtEl>
                                        <p:attrNameLst>
                                          <p:attrName>ppt_x</p:attrName>
                                        </p:attrNameLst>
                                      </p:cBhvr>
                                      <p:tavLst>
                                        <p:tav tm="0">
                                          <p:val>
                                            <p:strVal val="1+#ppt_w/2"/>
                                          </p:val>
                                        </p:tav>
                                        <p:tav tm="100000">
                                          <p:val>
                                            <p:strVal val="#ppt_x"/>
                                          </p:val>
                                        </p:tav>
                                      </p:tavLst>
                                    </p:anim>
                                    <p:anim calcmode="lin" valueType="num">
                                      <p:cBhvr additive="base">
                                        <p:cTn id="36" dur="2000" fill="hold"/>
                                        <p:tgtEl>
                                          <p:spTgt spid="8"/>
                                        </p:tgtEl>
                                        <p:attrNameLst>
                                          <p:attrName>ppt_y</p:attrName>
                                        </p:attrNameLst>
                                      </p:cBhvr>
                                      <p:tavLst>
                                        <p:tav tm="0">
                                          <p:val>
                                            <p:strVal val="#ppt_y"/>
                                          </p:val>
                                        </p:tav>
                                        <p:tav tm="100000">
                                          <p:val>
                                            <p:strVal val="#ppt_y"/>
                                          </p:val>
                                        </p:tav>
                                      </p:tavLst>
                                    </p:anim>
                                  </p:childTnLst>
                                </p:cTn>
                              </p:par>
                              <p:par>
                                <p:cTn id="37" presetID="4" presetClass="entr" presetSubtype="32" fill="hold" nodeType="withEffect">
                                  <p:stCondLst>
                                    <p:cond delay="1200"/>
                                  </p:stCondLst>
                                  <p:childTnLst>
                                    <p:set>
                                      <p:cBhvr>
                                        <p:cTn id="38" dur="1" fill="hold">
                                          <p:stCondLst>
                                            <p:cond delay="0"/>
                                          </p:stCondLst>
                                        </p:cTn>
                                        <p:tgtEl>
                                          <p:spTgt spid="9"/>
                                        </p:tgtEl>
                                        <p:attrNameLst>
                                          <p:attrName>style.visibility</p:attrName>
                                        </p:attrNameLst>
                                      </p:cBhvr>
                                      <p:to>
                                        <p:strVal val="visible"/>
                                      </p:to>
                                    </p:set>
                                    <p:animEffect transition="in" filter="box(out)">
                                      <p:cBhvr>
                                        <p:cTn id="39" dur="750"/>
                                        <p:tgtEl>
                                          <p:spTgt spid="9"/>
                                        </p:tgtEl>
                                      </p:cBhvr>
                                    </p:animEffect>
                                  </p:childTnLst>
                                </p:cTn>
                              </p:par>
                            </p:childTnLst>
                          </p:cTn>
                        </p:par>
                      </p:childTnLst>
                    </p:cTn>
                  </p:par>
                  <p:par>
                    <p:cTn id="40" fill="hold">
                      <p:stCondLst>
                        <p:cond delay="indefinite"/>
                      </p:stCondLst>
                      <p:childTnLst>
                        <p:par>
                          <p:cTn id="41" fill="hold">
                            <p:stCondLst>
                              <p:cond delay="0"/>
                            </p:stCondLst>
                            <p:childTnLst>
                              <p:par>
                                <p:cTn id="42" presetID="2" presetClass="exit" presetSubtype="8" fill="hold" nodeType="clickEffect">
                                  <p:stCondLst>
                                    <p:cond delay="0"/>
                                  </p:stCondLst>
                                  <p:childTnLst>
                                    <p:anim calcmode="lin" valueType="num">
                                      <p:cBhvr additive="base">
                                        <p:cTn id="43" dur="2000"/>
                                        <p:tgtEl>
                                          <p:spTgt spid="10"/>
                                        </p:tgtEl>
                                        <p:attrNameLst>
                                          <p:attrName>ppt_x</p:attrName>
                                        </p:attrNameLst>
                                      </p:cBhvr>
                                      <p:tavLst>
                                        <p:tav tm="0">
                                          <p:val>
                                            <p:strVal val="ppt_x"/>
                                          </p:val>
                                        </p:tav>
                                        <p:tav tm="100000">
                                          <p:val>
                                            <p:strVal val="0-ppt_w/2"/>
                                          </p:val>
                                        </p:tav>
                                      </p:tavLst>
                                    </p:anim>
                                    <p:anim calcmode="lin" valueType="num">
                                      <p:cBhvr additive="base">
                                        <p:cTn id="44" dur="2000"/>
                                        <p:tgtEl>
                                          <p:spTgt spid="10"/>
                                        </p:tgtEl>
                                        <p:attrNameLst>
                                          <p:attrName>ppt_y</p:attrName>
                                        </p:attrNameLst>
                                      </p:cBhvr>
                                      <p:tavLst>
                                        <p:tav tm="0">
                                          <p:val>
                                            <p:strVal val="ppt_y"/>
                                          </p:val>
                                        </p:tav>
                                        <p:tav tm="100000">
                                          <p:val>
                                            <p:strVal val="ppt_y"/>
                                          </p:val>
                                        </p:tav>
                                      </p:tavLst>
                                    </p:anim>
                                    <p:set>
                                      <p:cBhvr>
                                        <p:cTn id="45" dur="1" fill="hold">
                                          <p:stCondLst>
                                            <p:cond delay="1999"/>
                                          </p:stCondLst>
                                        </p:cTn>
                                        <p:tgtEl>
                                          <p:spTgt spid="10"/>
                                        </p:tgtEl>
                                        <p:attrNameLst>
                                          <p:attrName>style.visibility</p:attrName>
                                        </p:attrNameLst>
                                      </p:cBhvr>
                                      <p:to>
                                        <p:strVal val="hidden"/>
                                      </p:to>
                                    </p:set>
                                  </p:childTnLst>
                                </p:cTn>
                              </p:par>
                              <p:par>
                                <p:cTn id="46" presetID="2" presetClass="exit" presetSubtype="4" fill="hold" nodeType="withEffect">
                                  <p:stCondLst>
                                    <p:cond delay="0"/>
                                  </p:stCondLst>
                                  <p:childTnLst>
                                    <p:anim calcmode="lin" valueType="num">
                                      <p:cBhvr additive="base">
                                        <p:cTn id="47" dur="2000"/>
                                        <p:tgtEl>
                                          <p:spTgt spid="7"/>
                                        </p:tgtEl>
                                        <p:attrNameLst>
                                          <p:attrName>ppt_x</p:attrName>
                                        </p:attrNameLst>
                                      </p:cBhvr>
                                      <p:tavLst>
                                        <p:tav tm="0">
                                          <p:val>
                                            <p:strVal val="ppt_x"/>
                                          </p:val>
                                        </p:tav>
                                        <p:tav tm="100000">
                                          <p:val>
                                            <p:strVal val="ppt_x"/>
                                          </p:val>
                                        </p:tav>
                                      </p:tavLst>
                                    </p:anim>
                                    <p:anim calcmode="lin" valueType="num">
                                      <p:cBhvr additive="base">
                                        <p:cTn id="48" dur="2000"/>
                                        <p:tgtEl>
                                          <p:spTgt spid="7"/>
                                        </p:tgtEl>
                                        <p:attrNameLst>
                                          <p:attrName>ppt_y</p:attrName>
                                        </p:attrNameLst>
                                      </p:cBhvr>
                                      <p:tavLst>
                                        <p:tav tm="0">
                                          <p:val>
                                            <p:strVal val="ppt_y"/>
                                          </p:val>
                                        </p:tav>
                                        <p:tav tm="100000">
                                          <p:val>
                                            <p:strVal val="1+ppt_h/2"/>
                                          </p:val>
                                        </p:tav>
                                      </p:tavLst>
                                    </p:anim>
                                    <p:set>
                                      <p:cBhvr>
                                        <p:cTn id="49" dur="1" fill="hold">
                                          <p:stCondLst>
                                            <p:cond delay="1999"/>
                                          </p:stCondLst>
                                        </p:cTn>
                                        <p:tgtEl>
                                          <p:spTgt spid="7"/>
                                        </p:tgtEl>
                                        <p:attrNameLst>
                                          <p:attrName>style.visibility</p:attrName>
                                        </p:attrNameLst>
                                      </p:cBhvr>
                                      <p:to>
                                        <p:strVal val="hidden"/>
                                      </p:to>
                                    </p:set>
                                  </p:childTnLst>
                                </p:cTn>
                              </p:par>
                              <p:par>
                                <p:cTn id="50" presetID="2" presetClass="exit" presetSubtype="2" fill="hold" nodeType="withEffect">
                                  <p:stCondLst>
                                    <p:cond delay="0"/>
                                  </p:stCondLst>
                                  <p:childTnLst>
                                    <p:anim calcmode="lin" valueType="num">
                                      <p:cBhvr additive="base">
                                        <p:cTn id="51" dur="2000"/>
                                        <p:tgtEl>
                                          <p:spTgt spid="8"/>
                                        </p:tgtEl>
                                        <p:attrNameLst>
                                          <p:attrName>ppt_x</p:attrName>
                                        </p:attrNameLst>
                                      </p:cBhvr>
                                      <p:tavLst>
                                        <p:tav tm="0">
                                          <p:val>
                                            <p:strVal val="ppt_x"/>
                                          </p:val>
                                        </p:tav>
                                        <p:tav tm="100000">
                                          <p:val>
                                            <p:strVal val="1+ppt_w/2"/>
                                          </p:val>
                                        </p:tav>
                                      </p:tavLst>
                                    </p:anim>
                                    <p:anim calcmode="lin" valueType="num">
                                      <p:cBhvr additive="base">
                                        <p:cTn id="52" dur="2000"/>
                                        <p:tgtEl>
                                          <p:spTgt spid="8"/>
                                        </p:tgtEl>
                                        <p:attrNameLst>
                                          <p:attrName>ppt_y</p:attrName>
                                        </p:attrNameLst>
                                      </p:cBhvr>
                                      <p:tavLst>
                                        <p:tav tm="0">
                                          <p:val>
                                            <p:strVal val="ppt_y"/>
                                          </p:val>
                                        </p:tav>
                                        <p:tav tm="100000">
                                          <p:val>
                                            <p:strVal val="ppt_y"/>
                                          </p:val>
                                        </p:tav>
                                      </p:tavLst>
                                    </p:anim>
                                    <p:set>
                                      <p:cBhvr>
                                        <p:cTn id="53" dur="1" fill="hold">
                                          <p:stCondLst>
                                            <p:cond delay="1999"/>
                                          </p:stCondLst>
                                        </p:cTn>
                                        <p:tgtEl>
                                          <p:spTgt spid="8"/>
                                        </p:tgtEl>
                                        <p:attrNameLst>
                                          <p:attrName>style.visibility</p:attrName>
                                        </p:attrNameLst>
                                      </p:cBhvr>
                                      <p:to>
                                        <p:strVal val="hidden"/>
                                      </p:to>
                                    </p:set>
                                  </p:childTnLst>
                                </p:cTn>
                              </p:par>
                              <p:par>
                                <p:cTn id="54" presetID="2" presetClass="exit" presetSubtype="1" fill="hold" nodeType="withEffect">
                                  <p:stCondLst>
                                    <p:cond delay="0"/>
                                  </p:stCondLst>
                                  <p:childTnLst>
                                    <p:anim calcmode="lin" valueType="num">
                                      <p:cBhvr additive="base">
                                        <p:cTn id="55" dur="2000"/>
                                        <p:tgtEl>
                                          <p:spTgt spid="3"/>
                                        </p:tgtEl>
                                        <p:attrNameLst>
                                          <p:attrName>ppt_x</p:attrName>
                                        </p:attrNameLst>
                                      </p:cBhvr>
                                      <p:tavLst>
                                        <p:tav tm="0">
                                          <p:val>
                                            <p:strVal val="ppt_x"/>
                                          </p:val>
                                        </p:tav>
                                        <p:tav tm="100000">
                                          <p:val>
                                            <p:strVal val="ppt_x"/>
                                          </p:val>
                                        </p:tav>
                                      </p:tavLst>
                                    </p:anim>
                                    <p:anim calcmode="lin" valueType="num">
                                      <p:cBhvr additive="base">
                                        <p:cTn id="56" dur="2000"/>
                                        <p:tgtEl>
                                          <p:spTgt spid="3"/>
                                        </p:tgtEl>
                                        <p:attrNameLst>
                                          <p:attrName>ppt_y</p:attrName>
                                        </p:attrNameLst>
                                      </p:cBhvr>
                                      <p:tavLst>
                                        <p:tav tm="0">
                                          <p:val>
                                            <p:strVal val="ppt_y"/>
                                          </p:val>
                                        </p:tav>
                                        <p:tav tm="100000">
                                          <p:val>
                                            <p:strVal val="0-ppt_h/2"/>
                                          </p:val>
                                        </p:tav>
                                      </p:tavLst>
                                    </p:anim>
                                    <p:set>
                                      <p:cBhvr>
                                        <p:cTn id="57" dur="1" fill="hold">
                                          <p:stCondLst>
                                            <p:cond delay="1999"/>
                                          </p:stCondLst>
                                        </p:cTn>
                                        <p:tgtEl>
                                          <p:spTgt spid="3"/>
                                        </p:tgtEl>
                                        <p:attrNameLst>
                                          <p:attrName>style.visibility</p:attrName>
                                        </p:attrNameLst>
                                      </p:cBhvr>
                                      <p:to>
                                        <p:strVal val="hidden"/>
                                      </p:to>
                                    </p:set>
                                  </p:childTnLst>
                                </p:cTn>
                              </p:par>
                              <p:par>
                                <p:cTn id="58" presetID="4" presetClass="exit" presetSubtype="16" fill="hold" nodeType="withEffect">
                                  <p:stCondLst>
                                    <p:cond delay="100"/>
                                  </p:stCondLst>
                                  <p:childTnLst>
                                    <p:animEffect transition="out" filter="box(in)">
                                      <p:cBhvr>
                                        <p:cTn id="59" dur="750"/>
                                        <p:tgtEl>
                                          <p:spTgt spid="9"/>
                                        </p:tgtEl>
                                      </p:cBhvr>
                                    </p:animEffect>
                                    <p:set>
                                      <p:cBhvr>
                                        <p:cTn id="60" dur="1" fill="hold">
                                          <p:stCondLst>
                                            <p:cond delay="749"/>
                                          </p:stCondLst>
                                        </p:cTn>
                                        <p:tgtEl>
                                          <p:spTgt spid="9"/>
                                        </p:tgtEl>
                                        <p:attrNameLst>
                                          <p:attrName>style.visibility</p:attrName>
                                        </p:attrNameLst>
                                      </p:cBhvr>
                                      <p:to>
                                        <p:strVal val="hidden"/>
                                      </p:to>
                                    </p:set>
                                  </p:childTnLst>
                                </p:cTn>
                              </p:par>
                              <p:par>
                                <p:cTn id="61" presetID="2" presetClass="entr" presetSubtype="4" fill="hold" nodeType="withEffect">
                                  <p:stCondLst>
                                    <p:cond delay="0"/>
                                  </p:stCondLst>
                                  <p:childTnLst>
                                    <p:set>
                                      <p:cBhvr>
                                        <p:cTn id="62" dur="1" fill="hold">
                                          <p:stCondLst>
                                            <p:cond delay="0"/>
                                          </p:stCondLst>
                                        </p:cTn>
                                        <p:tgtEl>
                                          <p:spTgt spid="17"/>
                                        </p:tgtEl>
                                        <p:attrNameLst>
                                          <p:attrName>style.visibility</p:attrName>
                                        </p:attrNameLst>
                                      </p:cBhvr>
                                      <p:to>
                                        <p:strVal val="visible"/>
                                      </p:to>
                                    </p:set>
                                    <p:anim calcmode="lin" valueType="num">
                                      <p:cBhvr additive="base">
                                        <p:cTn id="63" dur="2000" fill="hold"/>
                                        <p:tgtEl>
                                          <p:spTgt spid="17"/>
                                        </p:tgtEl>
                                        <p:attrNameLst>
                                          <p:attrName>ppt_x</p:attrName>
                                        </p:attrNameLst>
                                      </p:cBhvr>
                                      <p:tavLst>
                                        <p:tav tm="0">
                                          <p:val>
                                            <p:strVal val="#ppt_x"/>
                                          </p:val>
                                        </p:tav>
                                        <p:tav tm="100000">
                                          <p:val>
                                            <p:strVal val="#ppt_x"/>
                                          </p:val>
                                        </p:tav>
                                      </p:tavLst>
                                    </p:anim>
                                    <p:anim calcmode="lin" valueType="num">
                                      <p:cBhvr additive="base">
                                        <p:cTn id="64" dur="2000" fill="hold"/>
                                        <p:tgtEl>
                                          <p:spTgt spid="17"/>
                                        </p:tgtEl>
                                        <p:attrNameLst>
                                          <p:attrName>ppt_y</p:attrName>
                                        </p:attrNameLst>
                                      </p:cBhvr>
                                      <p:tavLst>
                                        <p:tav tm="0">
                                          <p:val>
                                            <p:strVal val="1+#ppt_h/2"/>
                                          </p:val>
                                        </p:tav>
                                        <p:tav tm="100000">
                                          <p:val>
                                            <p:strVal val="#ppt_y"/>
                                          </p:val>
                                        </p:tav>
                                      </p:tavLst>
                                    </p:anim>
                                  </p:childTnLst>
                                </p:cTn>
                              </p:par>
                              <p:par>
                                <p:cTn id="65" presetID="2" presetClass="entr" presetSubtype="8" fill="hold" nodeType="withEffect">
                                  <p:stCondLst>
                                    <p:cond delay="0"/>
                                  </p:stCondLst>
                                  <p:childTnLst>
                                    <p:set>
                                      <p:cBhvr>
                                        <p:cTn id="66" dur="1" fill="hold">
                                          <p:stCondLst>
                                            <p:cond delay="0"/>
                                          </p:stCondLst>
                                        </p:cTn>
                                        <p:tgtEl>
                                          <p:spTgt spid="19"/>
                                        </p:tgtEl>
                                        <p:attrNameLst>
                                          <p:attrName>style.visibility</p:attrName>
                                        </p:attrNameLst>
                                      </p:cBhvr>
                                      <p:to>
                                        <p:strVal val="visible"/>
                                      </p:to>
                                    </p:set>
                                    <p:anim calcmode="lin" valueType="num">
                                      <p:cBhvr additive="base">
                                        <p:cTn id="67" dur="2000" fill="hold"/>
                                        <p:tgtEl>
                                          <p:spTgt spid="19"/>
                                        </p:tgtEl>
                                        <p:attrNameLst>
                                          <p:attrName>ppt_x</p:attrName>
                                        </p:attrNameLst>
                                      </p:cBhvr>
                                      <p:tavLst>
                                        <p:tav tm="0">
                                          <p:val>
                                            <p:strVal val="0-#ppt_w/2"/>
                                          </p:val>
                                        </p:tav>
                                        <p:tav tm="100000">
                                          <p:val>
                                            <p:strVal val="#ppt_x"/>
                                          </p:val>
                                        </p:tav>
                                      </p:tavLst>
                                    </p:anim>
                                    <p:anim calcmode="lin" valueType="num">
                                      <p:cBhvr additive="base">
                                        <p:cTn id="68" dur="2000" fill="hold"/>
                                        <p:tgtEl>
                                          <p:spTgt spid="19"/>
                                        </p:tgtEl>
                                        <p:attrNameLst>
                                          <p:attrName>ppt_y</p:attrName>
                                        </p:attrNameLst>
                                      </p:cBhvr>
                                      <p:tavLst>
                                        <p:tav tm="0">
                                          <p:val>
                                            <p:strVal val="#ppt_y"/>
                                          </p:val>
                                        </p:tav>
                                        <p:tav tm="100000">
                                          <p:val>
                                            <p:strVal val="#ppt_y"/>
                                          </p:val>
                                        </p:tav>
                                      </p:tavLst>
                                    </p:anim>
                                  </p:childTnLst>
                                </p:cTn>
                              </p:par>
                              <p:par>
                                <p:cTn id="69" presetID="2" presetClass="entr" presetSubtype="1" fill="hold" nodeType="withEffect">
                                  <p:stCondLst>
                                    <p:cond delay="0"/>
                                  </p:stCondLst>
                                  <p:childTnLst>
                                    <p:set>
                                      <p:cBhvr>
                                        <p:cTn id="70" dur="1" fill="hold">
                                          <p:stCondLst>
                                            <p:cond delay="0"/>
                                          </p:stCondLst>
                                        </p:cTn>
                                        <p:tgtEl>
                                          <p:spTgt spid="16"/>
                                        </p:tgtEl>
                                        <p:attrNameLst>
                                          <p:attrName>style.visibility</p:attrName>
                                        </p:attrNameLst>
                                      </p:cBhvr>
                                      <p:to>
                                        <p:strVal val="visible"/>
                                      </p:to>
                                    </p:set>
                                    <p:anim calcmode="lin" valueType="num">
                                      <p:cBhvr additive="base">
                                        <p:cTn id="71" dur="2000" fill="hold"/>
                                        <p:tgtEl>
                                          <p:spTgt spid="16"/>
                                        </p:tgtEl>
                                        <p:attrNameLst>
                                          <p:attrName>ppt_x</p:attrName>
                                        </p:attrNameLst>
                                      </p:cBhvr>
                                      <p:tavLst>
                                        <p:tav tm="0">
                                          <p:val>
                                            <p:strVal val="#ppt_x"/>
                                          </p:val>
                                        </p:tav>
                                        <p:tav tm="100000">
                                          <p:val>
                                            <p:strVal val="#ppt_x"/>
                                          </p:val>
                                        </p:tav>
                                      </p:tavLst>
                                    </p:anim>
                                    <p:anim calcmode="lin" valueType="num">
                                      <p:cBhvr additive="base">
                                        <p:cTn id="72" dur="2000" fill="hold"/>
                                        <p:tgtEl>
                                          <p:spTgt spid="16"/>
                                        </p:tgtEl>
                                        <p:attrNameLst>
                                          <p:attrName>ppt_y</p:attrName>
                                        </p:attrNameLst>
                                      </p:cBhvr>
                                      <p:tavLst>
                                        <p:tav tm="0">
                                          <p:val>
                                            <p:strVal val="0-#ppt_h/2"/>
                                          </p:val>
                                        </p:tav>
                                        <p:tav tm="100000">
                                          <p:val>
                                            <p:strVal val="#ppt_y"/>
                                          </p:val>
                                        </p:tav>
                                      </p:tavLst>
                                    </p:anim>
                                  </p:childTnLst>
                                </p:cTn>
                              </p:par>
                              <p:par>
                                <p:cTn id="73" presetID="2" presetClass="entr" presetSubtype="2" fill="hold" nodeType="withEffect">
                                  <p:stCondLst>
                                    <p:cond delay="0"/>
                                  </p:stCondLst>
                                  <p:childTnLst>
                                    <p:set>
                                      <p:cBhvr>
                                        <p:cTn id="74" dur="1" fill="hold">
                                          <p:stCondLst>
                                            <p:cond delay="0"/>
                                          </p:stCondLst>
                                        </p:cTn>
                                        <p:tgtEl>
                                          <p:spTgt spid="18"/>
                                        </p:tgtEl>
                                        <p:attrNameLst>
                                          <p:attrName>style.visibility</p:attrName>
                                        </p:attrNameLst>
                                      </p:cBhvr>
                                      <p:to>
                                        <p:strVal val="visible"/>
                                      </p:to>
                                    </p:set>
                                    <p:anim calcmode="lin" valueType="num">
                                      <p:cBhvr additive="base">
                                        <p:cTn id="75" dur="2000" fill="hold"/>
                                        <p:tgtEl>
                                          <p:spTgt spid="18"/>
                                        </p:tgtEl>
                                        <p:attrNameLst>
                                          <p:attrName>ppt_x</p:attrName>
                                        </p:attrNameLst>
                                      </p:cBhvr>
                                      <p:tavLst>
                                        <p:tav tm="0">
                                          <p:val>
                                            <p:strVal val="1+#ppt_w/2"/>
                                          </p:val>
                                        </p:tav>
                                        <p:tav tm="100000">
                                          <p:val>
                                            <p:strVal val="#ppt_x"/>
                                          </p:val>
                                        </p:tav>
                                      </p:tavLst>
                                    </p:anim>
                                    <p:anim calcmode="lin" valueType="num">
                                      <p:cBhvr additive="base">
                                        <p:cTn id="76" dur="2000" fill="hold"/>
                                        <p:tgtEl>
                                          <p:spTgt spid="18"/>
                                        </p:tgtEl>
                                        <p:attrNameLst>
                                          <p:attrName>ppt_y</p:attrName>
                                        </p:attrNameLst>
                                      </p:cBhvr>
                                      <p:tavLst>
                                        <p:tav tm="0">
                                          <p:val>
                                            <p:strVal val="#ppt_y"/>
                                          </p:val>
                                        </p:tav>
                                        <p:tav tm="100000">
                                          <p:val>
                                            <p:strVal val="#ppt_y"/>
                                          </p:val>
                                        </p:tav>
                                      </p:tavLst>
                                    </p:anim>
                                  </p:childTnLst>
                                </p:cTn>
                              </p:par>
                              <p:par>
                                <p:cTn id="77" presetID="4" presetClass="entr" presetSubtype="32" fill="hold" nodeType="withEffect">
                                  <p:stCondLst>
                                    <p:cond delay="1200"/>
                                  </p:stCondLst>
                                  <p:childTnLst>
                                    <p:set>
                                      <p:cBhvr>
                                        <p:cTn id="78" dur="1" fill="hold">
                                          <p:stCondLst>
                                            <p:cond delay="0"/>
                                          </p:stCondLst>
                                        </p:cTn>
                                        <p:tgtEl>
                                          <p:spTgt spid="20"/>
                                        </p:tgtEl>
                                        <p:attrNameLst>
                                          <p:attrName>style.visibility</p:attrName>
                                        </p:attrNameLst>
                                      </p:cBhvr>
                                      <p:to>
                                        <p:strVal val="visible"/>
                                      </p:to>
                                    </p:set>
                                    <p:animEffect transition="in" filter="box(out)">
                                      <p:cBhvr>
                                        <p:cTn id="79" dur="750"/>
                                        <p:tgtEl>
                                          <p:spTgt spid="20"/>
                                        </p:tgtEl>
                                      </p:cBhvr>
                                    </p:animEffect>
                                  </p:childTnLst>
                                </p:cTn>
                              </p:par>
                            </p:childTnLst>
                          </p:cTn>
                        </p:par>
                      </p:childTnLst>
                    </p:cTn>
                  </p:par>
                  <p:par>
                    <p:cTn id="80" fill="hold">
                      <p:stCondLst>
                        <p:cond delay="indefinite"/>
                      </p:stCondLst>
                      <p:childTnLst>
                        <p:par>
                          <p:cTn id="81" fill="hold">
                            <p:stCondLst>
                              <p:cond delay="0"/>
                            </p:stCondLst>
                            <p:childTnLst>
                              <p:par>
                                <p:cTn id="82" presetID="2" presetClass="exit" presetSubtype="8" fill="hold" nodeType="clickEffect">
                                  <p:stCondLst>
                                    <p:cond delay="0"/>
                                  </p:stCondLst>
                                  <p:childTnLst>
                                    <p:anim calcmode="lin" valueType="num">
                                      <p:cBhvr additive="base">
                                        <p:cTn id="83" dur="2000"/>
                                        <p:tgtEl>
                                          <p:spTgt spid="19"/>
                                        </p:tgtEl>
                                        <p:attrNameLst>
                                          <p:attrName>ppt_x</p:attrName>
                                        </p:attrNameLst>
                                      </p:cBhvr>
                                      <p:tavLst>
                                        <p:tav tm="0">
                                          <p:val>
                                            <p:strVal val="ppt_x"/>
                                          </p:val>
                                        </p:tav>
                                        <p:tav tm="100000">
                                          <p:val>
                                            <p:strVal val="0-ppt_w/2"/>
                                          </p:val>
                                        </p:tav>
                                      </p:tavLst>
                                    </p:anim>
                                    <p:anim calcmode="lin" valueType="num">
                                      <p:cBhvr additive="base">
                                        <p:cTn id="84" dur="2000"/>
                                        <p:tgtEl>
                                          <p:spTgt spid="19"/>
                                        </p:tgtEl>
                                        <p:attrNameLst>
                                          <p:attrName>ppt_y</p:attrName>
                                        </p:attrNameLst>
                                      </p:cBhvr>
                                      <p:tavLst>
                                        <p:tav tm="0">
                                          <p:val>
                                            <p:strVal val="ppt_y"/>
                                          </p:val>
                                        </p:tav>
                                        <p:tav tm="100000">
                                          <p:val>
                                            <p:strVal val="ppt_y"/>
                                          </p:val>
                                        </p:tav>
                                      </p:tavLst>
                                    </p:anim>
                                    <p:set>
                                      <p:cBhvr>
                                        <p:cTn id="85" dur="1" fill="hold">
                                          <p:stCondLst>
                                            <p:cond delay="1999"/>
                                          </p:stCondLst>
                                        </p:cTn>
                                        <p:tgtEl>
                                          <p:spTgt spid="19"/>
                                        </p:tgtEl>
                                        <p:attrNameLst>
                                          <p:attrName>style.visibility</p:attrName>
                                        </p:attrNameLst>
                                      </p:cBhvr>
                                      <p:to>
                                        <p:strVal val="hidden"/>
                                      </p:to>
                                    </p:set>
                                  </p:childTnLst>
                                </p:cTn>
                              </p:par>
                              <p:par>
                                <p:cTn id="86" presetID="2" presetClass="exit" presetSubtype="4" fill="hold" nodeType="withEffect">
                                  <p:stCondLst>
                                    <p:cond delay="0"/>
                                  </p:stCondLst>
                                  <p:childTnLst>
                                    <p:anim calcmode="lin" valueType="num">
                                      <p:cBhvr additive="base">
                                        <p:cTn id="87" dur="2000"/>
                                        <p:tgtEl>
                                          <p:spTgt spid="17"/>
                                        </p:tgtEl>
                                        <p:attrNameLst>
                                          <p:attrName>ppt_x</p:attrName>
                                        </p:attrNameLst>
                                      </p:cBhvr>
                                      <p:tavLst>
                                        <p:tav tm="0">
                                          <p:val>
                                            <p:strVal val="ppt_x"/>
                                          </p:val>
                                        </p:tav>
                                        <p:tav tm="100000">
                                          <p:val>
                                            <p:strVal val="ppt_x"/>
                                          </p:val>
                                        </p:tav>
                                      </p:tavLst>
                                    </p:anim>
                                    <p:anim calcmode="lin" valueType="num">
                                      <p:cBhvr additive="base">
                                        <p:cTn id="88" dur="2000"/>
                                        <p:tgtEl>
                                          <p:spTgt spid="17"/>
                                        </p:tgtEl>
                                        <p:attrNameLst>
                                          <p:attrName>ppt_y</p:attrName>
                                        </p:attrNameLst>
                                      </p:cBhvr>
                                      <p:tavLst>
                                        <p:tav tm="0">
                                          <p:val>
                                            <p:strVal val="ppt_y"/>
                                          </p:val>
                                        </p:tav>
                                        <p:tav tm="100000">
                                          <p:val>
                                            <p:strVal val="1+ppt_h/2"/>
                                          </p:val>
                                        </p:tav>
                                      </p:tavLst>
                                    </p:anim>
                                    <p:set>
                                      <p:cBhvr>
                                        <p:cTn id="89" dur="1" fill="hold">
                                          <p:stCondLst>
                                            <p:cond delay="1999"/>
                                          </p:stCondLst>
                                        </p:cTn>
                                        <p:tgtEl>
                                          <p:spTgt spid="17"/>
                                        </p:tgtEl>
                                        <p:attrNameLst>
                                          <p:attrName>style.visibility</p:attrName>
                                        </p:attrNameLst>
                                      </p:cBhvr>
                                      <p:to>
                                        <p:strVal val="hidden"/>
                                      </p:to>
                                    </p:set>
                                  </p:childTnLst>
                                </p:cTn>
                              </p:par>
                              <p:par>
                                <p:cTn id="90" presetID="2" presetClass="exit" presetSubtype="2" fill="hold" nodeType="withEffect">
                                  <p:stCondLst>
                                    <p:cond delay="0"/>
                                  </p:stCondLst>
                                  <p:childTnLst>
                                    <p:anim calcmode="lin" valueType="num">
                                      <p:cBhvr additive="base">
                                        <p:cTn id="91" dur="2000"/>
                                        <p:tgtEl>
                                          <p:spTgt spid="18"/>
                                        </p:tgtEl>
                                        <p:attrNameLst>
                                          <p:attrName>ppt_x</p:attrName>
                                        </p:attrNameLst>
                                      </p:cBhvr>
                                      <p:tavLst>
                                        <p:tav tm="0">
                                          <p:val>
                                            <p:strVal val="ppt_x"/>
                                          </p:val>
                                        </p:tav>
                                        <p:tav tm="100000">
                                          <p:val>
                                            <p:strVal val="1+ppt_w/2"/>
                                          </p:val>
                                        </p:tav>
                                      </p:tavLst>
                                    </p:anim>
                                    <p:anim calcmode="lin" valueType="num">
                                      <p:cBhvr additive="base">
                                        <p:cTn id="92" dur="2000"/>
                                        <p:tgtEl>
                                          <p:spTgt spid="18"/>
                                        </p:tgtEl>
                                        <p:attrNameLst>
                                          <p:attrName>ppt_y</p:attrName>
                                        </p:attrNameLst>
                                      </p:cBhvr>
                                      <p:tavLst>
                                        <p:tav tm="0">
                                          <p:val>
                                            <p:strVal val="ppt_y"/>
                                          </p:val>
                                        </p:tav>
                                        <p:tav tm="100000">
                                          <p:val>
                                            <p:strVal val="ppt_y"/>
                                          </p:val>
                                        </p:tav>
                                      </p:tavLst>
                                    </p:anim>
                                    <p:set>
                                      <p:cBhvr>
                                        <p:cTn id="93" dur="1" fill="hold">
                                          <p:stCondLst>
                                            <p:cond delay="1999"/>
                                          </p:stCondLst>
                                        </p:cTn>
                                        <p:tgtEl>
                                          <p:spTgt spid="18"/>
                                        </p:tgtEl>
                                        <p:attrNameLst>
                                          <p:attrName>style.visibility</p:attrName>
                                        </p:attrNameLst>
                                      </p:cBhvr>
                                      <p:to>
                                        <p:strVal val="hidden"/>
                                      </p:to>
                                    </p:set>
                                  </p:childTnLst>
                                </p:cTn>
                              </p:par>
                              <p:par>
                                <p:cTn id="94" presetID="2" presetClass="exit" presetSubtype="1" fill="hold" nodeType="withEffect">
                                  <p:stCondLst>
                                    <p:cond delay="0"/>
                                  </p:stCondLst>
                                  <p:childTnLst>
                                    <p:anim calcmode="lin" valueType="num">
                                      <p:cBhvr additive="base">
                                        <p:cTn id="95" dur="2000"/>
                                        <p:tgtEl>
                                          <p:spTgt spid="16"/>
                                        </p:tgtEl>
                                        <p:attrNameLst>
                                          <p:attrName>ppt_x</p:attrName>
                                        </p:attrNameLst>
                                      </p:cBhvr>
                                      <p:tavLst>
                                        <p:tav tm="0">
                                          <p:val>
                                            <p:strVal val="ppt_x"/>
                                          </p:val>
                                        </p:tav>
                                        <p:tav tm="100000">
                                          <p:val>
                                            <p:strVal val="ppt_x"/>
                                          </p:val>
                                        </p:tav>
                                      </p:tavLst>
                                    </p:anim>
                                    <p:anim calcmode="lin" valueType="num">
                                      <p:cBhvr additive="base">
                                        <p:cTn id="96" dur="2000"/>
                                        <p:tgtEl>
                                          <p:spTgt spid="16"/>
                                        </p:tgtEl>
                                        <p:attrNameLst>
                                          <p:attrName>ppt_y</p:attrName>
                                        </p:attrNameLst>
                                      </p:cBhvr>
                                      <p:tavLst>
                                        <p:tav tm="0">
                                          <p:val>
                                            <p:strVal val="ppt_y"/>
                                          </p:val>
                                        </p:tav>
                                        <p:tav tm="100000">
                                          <p:val>
                                            <p:strVal val="0-ppt_h/2"/>
                                          </p:val>
                                        </p:tav>
                                      </p:tavLst>
                                    </p:anim>
                                    <p:set>
                                      <p:cBhvr>
                                        <p:cTn id="97" dur="1" fill="hold">
                                          <p:stCondLst>
                                            <p:cond delay="1999"/>
                                          </p:stCondLst>
                                        </p:cTn>
                                        <p:tgtEl>
                                          <p:spTgt spid="16"/>
                                        </p:tgtEl>
                                        <p:attrNameLst>
                                          <p:attrName>style.visibility</p:attrName>
                                        </p:attrNameLst>
                                      </p:cBhvr>
                                      <p:to>
                                        <p:strVal val="hidden"/>
                                      </p:to>
                                    </p:set>
                                  </p:childTnLst>
                                </p:cTn>
                              </p:par>
                              <p:par>
                                <p:cTn id="98" presetID="4" presetClass="exit" presetSubtype="16" fill="hold" nodeType="withEffect">
                                  <p:stCondLst>
                                    <p:cond delay="100"/>
                                  </p:stCondLst>
                                  <p:childTnLst>
                                    <p:animEffect transition="out" filter="box(in)">
                                      <p:cBhvr>
                                        <p:cTn id="99" dur="750"/>
                                        <p:tgtEl>
                                          <p:spTgt spid="20"/>
                                        </p:tgtEl>
                                      </p:cBhvr>
                                    </p:animEffect>
                                    <p:set>
                                      <p:cBhvr>
                                        <p:cTn id="100" dur="1" fill="hold">
                                          <p:stCondLst>
                                            <p:cond delay="749"/>
                                          </p:stCondLst>
                                        </p:cTn>
                                        <p:tgtEl>
                                          <p:spTgt spid="20"/>
                                        </p:tgtEl>
                                        <p:attrNameLst>
                                          <p:attrName>style.visibility</p:attrName>
                                        </p:attrNameLst>
                                      </p:cBhvr>
                                      <p:to>
                                        <p:strVal val="hidden"/>
                                      </p:to>
                                    </p:set>
                                  </p:childTnLst>
                                </p:cTn>
                              </p:par>
                              <p:par>
                                <p:cTn id="101" presetID="2" presetClass="entr" presetSubtype="4" fill="hold" nodeType="withEffect">
                                  <p:stCondLst>
                                    <p:cond delay="0"/>
                                  </p:stCondLst>
                                  <p:childTnLst>
                                    <p:set>
                                      <p:cBhvr>
                                        <p:cTn id="102" dur="1" fill="hold">
                                          <p:stCondLst>
                                            <p:cond delay="0"/>
                                          </p:stCondLst>
                                        </p:cTn>
                                        <p:tgtEl>
                                          <p:spTgt spid="32"/>
                                        </p:tgtEl>
                                        <p:attrNameLst>
                                          <p:attrName>style.visibility</p:attrName>
                                        </p:attrNameLst>
                                      </p:cBhvr>
                                      <p:to>
                                        <p:strVal val="visible"/>
                                      </p:to>
                                    </p:set>
                                    <p:anim calcmode="lin" valueType="num">
                                      <p:cBhvr additive="base">
                                        <p:cTn id="103" dur="2000" fill="hold"/>
                                        <p:tgtEl>
                                          <p:spTgt spid="32"/>
                                        </p:tgtEl>
                                        <p:attrNameLst>
                                          <p:attrName>ppt_x</p:attrName>
                                        </p:attrNameLst>
                                      </p:cBhvr>
                                      <p:tavLst>
                                        <p:tav tm="0">
                                          <p:val>
                                            <p:strVal val="#ppt_x"/>
                                          </p:val>
                                        </p:tav>
                                        <p:tav tm="100000">
                                          <p:val>
                                            <p:strVal val="#ppt_x"/>
                                          </p:val>
                                        </p:tav>
                                      </p:tavLst>
                                    </p:anim>
                                    <p:anim calcmode="lin" valueType="num">
                                      <p:cBhvr additive="base">
                                        <p:cTn id="104" dur="2000" fill="hold"/>
                                        <p:tgtEl>
                                          <p:spTgt spid="32"/>
                                        </p:tgtEl>
                                        <p:attrNameLst>
                                          <p:attrName>ppt_y</p:attrName>
                                        </p:attrNameLst>
                                      </p:cBhvr>
                                      <p:tavLst>
                                        <p:tav tm="0">
                                          <p:val>
                                            <p:strVal val="1+#ppt_h/2"/>
                                          </p:val>
                                        </p:tav>
                                        <p:tav tm="100000">
                                          <p:val>
                                            <p:strVal val="#ppt_y"/>
                                          </p:val>
                                        </p:tav>
                                      </p:tavLst>
                                    </p:anim>
                                  </p:childTnLst>
                                </p:cTn>
                              </p:par>
                              <p:par>
                                <p:cTn id="105" presetID="2" presetClass="entr" presetSubtype="8" fill="hold" nodeType="withEffect">
                                  <p:stCondLst>
                                    <p:cond delay="0"/>
                                  </p:stCondLst>
                                  <p:childTnLst>
                                    <p:set>
                                      <p:cBhvr>
                                        <p:cTn id="106" dur="1" fill="hold">
                                          <p:stCondLst>
                                            <p:cond delay="0"/>
                                          </p:stCondLst>
                                        </p:cTn>
                                        <p:tgtEl>
                                          <p:spTgt spid="34"/>
                                        </p:tgtEl>
                                        <p:attrNameLst>
                                          <p:attrName>style.visibility</p:attrName>
                                        </p:attrNameLst>
                                      </p:cBhvr>
                                      <p:to>
                                        <p:strVal val="visible"/>
                                      </p:to>
                                    </p:set>
                                    <p:anim calcmode="lin" valueType="num">
                                      <p:cBhvr additive="base">
                                        <p:cTn id="107" dur="2000" fill="hold"/>
                                        <p:tgtEl>
                                          <p:spTgt spid="34"/>
                                        </p:tgtEl>
                                        <p:attrNameLst>
                                          <p:attrName>ppt_x</p:attrName>
                                        </p:attrNameLst>
                                      </p:cBhvr>
                                      <p:tavLst>
                                        <p:tav tm="0">
                                          <p:val>
                                            <p:strVal val="0-#ppt_w/2"/>
                                          </p:val>
                                        </p:tav>
                                        <p:tav tm="100000">
                                          <p:val>
                                            <p:strVal val="#ppt_x"/>
                                          </p:val>
                                        </p:tav>
                                      </p:tavLst>
                                    </p:anim>
                                    <p:anim calcmode="lin" valueType="num">
                                      <p:cBhvr additive="base">
                                        <p:cTn id="108" dur="2000" fill="hold"/>
                                        <p:tgtEl>
                                          <p:spTgt spid="34"/>
                                        </p:tgtEl>
                                        <p:attrNameLst>
                                          <p:attrName>ppt_y</p:attrName>
                                        </p:attrNameLst>
                                      </p:cBhvr>
                                      <p:tavLst>
                                        <p:tav tm="0">
                                          <p:val>
                                            <p:strVal val="#ppt_y"/>
                                          </p:val>
                                        </p:tav>
                                        <p:tav tm="100000">
                                          <p:val>
                                            <p:strVal val="#ppt_y"/>
                                          </p:val>
                                        </p:tav>
                                      </p:tavLst>
                                    </p:anim>
                                  </p:childTnLst>
                                </p:cTn>
                              </p:par>
                              <p:par>
                                <p:cTn id="109" presetID="2" presetClass="entr" presetSubtype="1" fill="hold" nodeType="withEffect">
                                  <p:stCondLst>
                                    <p:cond delay="0"/>
                                  </p:stCondLst>
                                  <p:childTnLst>
                                    <p:set>
                                      <p:cBhvr>
                                        <p:cTn id="110" dur="1" fill="hold">
                                          <p:stCondLst>
                                            <p:cond delay="0"/>
                                          </p:stCondLst>
                                        </p:cTn>
                                        <p:tgtEl>
                                          <p:spTgt spid="31"/>
                                        </p:tgtEl>
                                        <p:attrNameLst>
                                          <p:attrName>style.visibility</p:attrName>
                                        </p:attrNameLst>
                                      </p:cBhvr>
                                      <p:to>
                                        <p:strVal val="visible"/>
                                      </p:to>
                                    </p:set>
                                    <p:anim calcmode="lin" valueType="num">
                                      <p:cBhvr additive="base">
                                        <p:cTn id="111" dur="2000" fill="hold"/>
                                        <p:tgtEl>
                                          <p:spTgt spid="31"/>
                                        </p:tgtEl>
                                        <p:attrNameLst>
                                          <p:attrName>ppt_x</p:attrName>
                                        </p:attrNameLst>
                                      </p:cBhvr>
                                      <p:tavLst>
                                        <p:tav tm="0">
                                          <p:val>
                                            <p:strVal val="#ppt_x"/>
                                          </p:val>
                                        </p:tav>
                                        <p:tav tm="100000">
                                          <p:val>
                                            <p:strVal val="#ppt_x"/>
                                          </p:val>
                                        </p:tav>
                                      </p:tavLst>
                                    </p:anim>
                                    <p:anim calcmode="lin" valueType="num">
                                      <p:cBhvr additive="base">
                                        <p:cTn id="112" dur="2000" fill="hold"/>
                                        <p:tgtEl>
                                          <p:spTgt spid="31"/>
                                        </p:tgtEl>
                                        <p:attrNameLst>
                                          <p:attrName>ppt_y</p:attrName>
                                        </p:attrNameLst>
                                      </p:cBhvr>
                                      <p:tavLst>
                                        <p:tav tm="0">
                                          <p:val>
                                            <p:strVal val="0-#ppt_h/2"/>
                                          </p:val>
                                        </p:tav>
                                        <p:tav tm="100000">
                                          <p:val>
                                            <p:strVal val="#ppt_y"/>
                                          </p:val>
                                        </p:tav>
                                      </p:tavLst>
                                    </p:anim>
                                  </p:childTnLst>
                                </p:cTn>
                              </p:par>
                              <p:par>
                                <p:cTn id="113" presetID="2" presetClass="entr" presetSubtype="2" fill="hold" nodeType="withEffect">
                                  <p:stCondLst>
                                    <p:cond delay="0"/>
                                  </p:stCondLst>
                                  <p:childTnLst>
                                    <p:set>
                                      <p:cBhvr>
                                        <p:cTn id="114" dur="1" fill="hold">
                                          <p:stCondLst>
                                            <p:cond delay="0"/>
                                          </p:stCondLst>
                                        </p:cTn>
                                        <p:tgtEl>
                                          <p:spTgt spid="33"/>
                                        </p:tgtEl>
                                        <p:attrNameLst>
                                          <p:attrName>style.visibility</p:attrName>
                                        </p:attrNameLst>
                                      </p:cBhvr>
                                      <p:to>
                                        <p:strVal val="visible"/>
                                      </p:to>
                                    </p:set>
                                    <p:anim calcmode="lin" valueType="num">
                                      <p:cBhvr additive="base">
                                        <p:cTn id="115" dur="2000" fill="hold"/>
                                        <p:tgtEl>
                                          <p:spTgt spid="33"/>
                                        </p:tgtEl>
                                        <p:attrNameLst>
                                          <p:attrName>ppt_x</p:attrName>
                                        </p:attrNameLst>
                                      </p:cBhvr>
                                      <p:tavLst>
                                        <p:tav tm="0">
                                          <p:val>
                                            <p:strVal val="1+#ppt_w/2"/>
                                          </p:val>
                                        </p:tav>
                                        <p:tav tm="100000">
                                          <p:val>
                                            <p:strVal val="#ppt_x"/>
                                          </p:val>
                                        </p:tav>
                                      </p:tavLst>
                                    </p:anim>
                                    <p:anim calcmode="lin" valueType="num">
                                      <p:cBhvr additive="base">
                                        <p:cTn id="116" dur="2000" fill="hold"/>
                                        <p:tgtEl>
                                          <p:spTgt spid="33"/>
                                        </p:tgtEl>
                                        <p:attrNameLst>
                                          <p:attrName>ppt_y</p:attrName>
                                        </p:attrNameLst>
                                      </p:cBhvr>
                                      <p:tavLst>
                                        <p:tav tm="0">
                                          <p:val>
                                            <p:strVal val="#ppt_y"/>
                                          </p:val>
                                        </p:tav>
                                        <p:tav tm="100000">
                                          <p:val>
                                            <p:strVal val="#ppt_y"/>
                                          </p:val>
                                        </p:tav>
                                      </p:tavLst>
                                    </p:anim>
                                  </p:childTnLst>
                                </p:cTn>
                              </p:par>
                              <p:par>
                                <p:cTn id="117" presetID="4" presetClass="entr" presetSubtype="32" fill="hold" nodeType="withEffect">
                                  <p:stCondLst>
                                    <p:cond delay="1200"/>
                                  </p:stCondLst>
                                  <p:childTnLst>
                                    <p:set>
                                      <p:cBhvr>
                                        <p:cTn id="118" dur="1" fill="hold">
                                          <p:stCondLst>
                                            <p:cond delay="0"/>
                                          </p:stCondLst>
                                        </p:cTn>
                                        <p:tgtEl>
                                          <p:spTgt spid="30"/>
                                        </p:tgtEl>
                                        <p:attrNameLst>
                                          <p:attrName>style.visibility</p:attrName>
                                        </p:attrNameLst>
                                      </p:cBhvr>
                                      <p:to>
                                        <p:strVal val="visible"/>
                                      </p:to>
                                    </p:set>
                                    <p:animEffect transition="in" filter="box(out)">
                                      <p:cBhvr>
                                        <p:cTn id="119" dur="750"/>
                                        <p:tgtEl>
                                          <p:spTgt spid="30"/>
                                        </p:tgtEl>
                                      </p:cBhvr>
                                    </p:animEffect>
                                  </p:childTnLst>
                                </p:cTn>
                              </p:par>
                            </p:childTnLst>
                          </p:cTn>
                        </p:par>
                      </p:childTnLst>
                    </p:cTn>
                  </p:par>
                  <p:par>
                    <p:cTn id="120" fill="hold">
                      <p:stCondLst>
                        <p:cond delay="indefinite"/>
                      </p:stCondLst>
                      <p:childTnLst>
                        <p:par>
                          <p:cTn id="121" fill="hold">
                            <p:stCondLst>
                              <p:cond delay="0"/>
                            </p:stCondLst>
                            <p:childTnLst>
                              <p:par>
                                <p:cTn id="122" presetID="2" presetClass="exit" presetSubtype="8" fill="hold" nodeType="clickEffect">
                                  <p:stCondLst>
                                    <p:cond delay="0"/>
                                  </p:stCondLst>
                                  <p:childTnLst>
                                    <p:anim calcmode="lin" valueType="num">
                                      <p:cBhvr additive="base">
                                        <p:cTn id="123" dur="2000"/>
                                        <p:tgtEl>
                                          <p:spTgt spid="34"/>
                                        </p:tgtEl>
                                        <p:attrNameLst>
                                          <p:attrName>ppt_x</p:attrName>
                                        </p:attrNameLst>
                                      </p:cBhvr>
                                      <p:tavLst>
                                        <p:tav tm="0">
                                          <p:val>
                                            <p:strVal val="ppt_x"/>
                                          </p:val>
                                        </p:tav>
                                        <p:tav tm="100000">
                                          <p:val>
                                            <p:strVal val="0-ppt_w/2"/>
                                          </p:val>
                                        </p:tav>
                                      </p:tavLst>
                                    </p:anim>
                                    <p:anim calcmode="lin" valueType="num">
                                      <p:cBhvr additive="base">
                                        <p:cTn id="124" dur="2000"/>
                                        <p:tgtEl>
                                          <p:spTgt spid="34"/>
                                        </p:tgtEl>
                                        <p:attrNameLst>
                                          <p:attrName>ppt_y</p:attrName>
                                        </p:attrNameLst>
                                      </p:cBhvr>
                                      <p:tavLst>
                                        <p:tav tm="0">
                                          <p:val>
                                            <p:strVal val="ppt_y"/>
                                          </p:val>
                                        </p:tav>
                                        <p:tav tm="100000">
                                          <p:val>
                                            <p:strVal val="ppt_y"/>
                                          </p:val>
                                        </p:tav>
                                      </p:tavLst>
                                    </p:anim>
                                    <p:set>
                                      <p:cBhvr>
                                        <p:cTn id="125" dur="1" fill="hold">
                                          <p:stCondLst>
                                            <p:cond delay="1999"/>
                                          </p:stCondLst>
                                        </p:cTn>
                                        <p:tgtEl>
                                          <p:spTgt spid="34"/>
                                        </p:tgtEl>
                                        <p:attrNameLst>
                                          <p:attrName>style.visibility</p:attrName>
                                        </p:attrNameLst>
                                      </p:cBhvr>
                                      <p:to>
                                        <p:strVal val="hidden"/>
                                      </p:to>
                                    </p:set>
                                  </p:childTnLst>
                                </p:cTn>
                              </p:par>
                              <p:par>
                                <p:cTn id="126" presetID="2" presetClass="exit" presetSubtype="4" fill="hold" nodeType="withEffect">
                                  <p:stCondLst>
                                    <p:cond delay="0"/>
                                  </p:stCondLst>
                                  <p:childTnLst>
                                    <p:anim calcmode="lin" valueType="num">
                                      <p:cBhvr additive="base">
                                        <p:cTn id="127" dur="2000"/>
                                        <p:tgtEl>
                                          <p:spTgt spid="32"/>
                                        </p:tgtEl>
                                        <p:attrNameLst>
                                          <p:attrName>ppt_x</p:attrName>
                                        </p:attrNameLst>
                                      </p:cBhvr>
                                      <p:tavLst>
                                        <p:tav tm="0">
                                          <p:val>
                                            <p:strVal val="ppt_x"/>
                                          </p:val>
                                        </p:tav>
                                        <p:tav tm="100000">
                                          <p:val>
                                            <p:strVal val="ppt_x"/>
                                          </p:val>
                                        </p:tav>
                                      </p:tavLst>
                                    </p:anim>
                                    <p:anim calcmode="lin" valueType="num">
                                      <p:cBhvr additive="base">
                                        <p:cTn id="128" dur="2000"/>
                                        <p:tgtEl>
                                          <p:spTgt spid="32"/>
                                        </p:tgtEl>
                                        <p:attrNameLst>
                                          <p:attrName>ppt_y</p:attrName>
                                        </p:attrNameLst>
                                      </p:cBhvr>
                                      <p:tavLst>
                                        <p:tav tm="0">
                                          <p:val>
                                            <p:strVal val="ppt_y"/>
                                          </p:val>
                                        </p:tav>
                                        <p:tav tm="100000">
                                          <p:val>
                                            <p:strVal val="1+ppt_h/2"/>
                                          </p:val>
                                        </p:tav>
                                      </p:tavLst>
                                    </p:anim>
                                    <p:set>
                                      <p:cBhvr>
                                        <p:cTn id="129" dur="1" fill="hold">
                                          <p:stCondLst>
                                            <p:cond delay="1999"/>
                                          </p:stCondLst>
                                        </p:cTn>
                                        <p:tgtEl>
                                          <p:spTgt spid="32"/>
                                        </p:tgtEl>
                                        <p:attrNameLst>
                                          <p:attrName>style.visibility</p:attrName>
                                        </p:attrNameLst>
                                      </p:cBhvr>
                                      <p:to>
                                        <p:strVal val="hidden"/>
                                      </p:to>
                                    </p:set>
                                  </p:childTnLst>
                                </p:cTn>
                              </p:par>
                              <p:par>
                                <p:cTn id="130" presetID="2" presetClass="exit" presetSubtype="2" fill="hold" nodeType="withEffect">
                                  <p:stCondLst>
                                    <p:cond delay="0"/>
                                  </p:stCondLst>
                                  <p:childTnLst>
                                    <p:anim calcmode="lin" valueType="num">
                                      <p:cBhvr additive="base">
                                        <p:cTn id="131" dur="2000"/>
                                        <p:tgtEl>
                                          <p:spTgt spid="33"/>
                                        </p:tgtEl>
                                        <p:attrNameLst>
                                          <p:attrName>ppt_x</p:attrName>
                                        </p:attrNameLst>
                                      </p:cBhvr>
                                      <p:tavLst>
                                        <p:tav tm="0">
                                          <p:val>
                                            <p:strVal val="ppt_x"/>
                                          </p:val>
                                        </p:tav>
                                        <p:tav tm="100000">
                                          <p:val>
                                            <p:strVal val="1+ppt_w/2"/>
                                          </p:val>
                                        </p:tav>
                                      </p:tavLst>
                                    </p:anim>
                                    <p:anim calcmode="lin" valueType="num">
                                      <p:cBhvr additive="base">
                                        <p:cTn id="132" dur="2000"/>
                                        <p:tgtEl>
                                          <p:spTgt spid="33"/>
                                        </p:tgtEl>
                                        <p:attrNameLst>
                                          <p:attrName>ppt_y</p:attrName>
                                        </p:attrNameLst>
                                      </p:cBhvr>
                                      <p:tavLst>
                                        <p:tav tm="0">
                                          <p:val>
                                            <p:strVal val="ppt_y"/>
                                          </p:val>
                                        </p:tav>
                                        <p:tav tm="100000">
                                          <p:val>
                                            <p:strVal val="ppt_y"/>
                                          </p:val>
                                        </p:tav>
                                      </p:tavLst>
                                    </p:anim>
                                    <p:set>
                                      <p:cBhvr>
                                        <p:cTn id="133" dur="1" fill="hold">
                                          <p:stCondLst>
                                            <p:cond delay="1999"/>
                                          </p:stCondLst>
                                        </p:cTn>
                                        <p:tgtEl>
                                          <p:spTgt spid="33"/>
                                        </p:tgtEl>
                                        <p:attrNameLst>
                                          <p:attrName>style.visibility</p:attrName>
                                        </p:attrNameLst>
                                      </p:cBhvr>
                                      <p:to>
                                        <p:strVal val="hidden"/>
                                      </p:to>
                                    </p:set>
                                  </p:childTnLst>
                                </p:cTn>
                              </p:par>
                              <p:par>
                                <p:cTn id="134" presetID="2" presetClass="exit" presetSubtype="1" fill="hold" nodeType="withEffect">
                                  <p:stCondLst>
                                    <p:cond delay="0"/>
                                  </p:stCondLst>
                                  <p:childTnLst>
                                    <p:anim calcmode="lin" valueType="num">
                                      <p:cBhvr additive="base">
                                        <p:cTn id="135" dur="2000"/>
                                        <p:tgtEl>
                                          <p:spTgt spid="31"/>
                                        </p:tgtEl>
                                        <p:attrNameLst>
                                          <p:attrName>ppt_x</p:attrName>
                                        </p:attrNameLst>
                                      </p:cBhvr>
                                      <p:tavLst>
                                        <p:tav tm="0">
                                          <p:val>
                                            <p:strVal val="ppt_x"/>
                                          </p:val>
                                        </p:tav>
                                        <p:tav tm="100000">
                                          <p:val>
                                            <p:strVal val="ppt_x"/>
                                          </p:val>
                                        </p:tav>
                                      </p:tavLst>
                                    </p:anim>
                                    <p:anim calcmode="lin" valueType="num">
                                      <p:cBhvr additive="base">
                                        <p:cTn id="136" dur="2000"/>
                                        <p:tgtEl>
                                          <p:spTgt spid="31"/>
                                        </p:tgtEl>
                                        <p:attrNameLst>
                                          <p:attrName>ppt_y</p:attrName>
                                        </p:attrNameLst>
                                      </p:cBhvr>
                                      <p:tavLst>
                                        <p:tav tm="0">
                                          <p:val>
                                            <p:strVal val="ppt_y"/>
                                          </p:val>
                                        </p:tav>
                                        <p:tav tm="100000">
                                          <p:val>
                                            <p:strVal val="0-ppt_h/2"/>
                                          </p:val>
                                        </p:tav>
                                      </p:tavLst>
                                    </p:anim>
                                    <p:set>
                                      <p:cBhvr>
                                        <p:cTn id="137" dur="1" fill="hold">
                                          <p:stCondLst>
                                            <p:cond delay="1999"/>
                                          </p:stCondLst>
                                        </p:cTn>
                                        <p:tgtEl>
                                          <p:spTgt spid="31"/>
                                        </p:tgtEl>
                                        <p:attrNameLst>
                                          <p:attrName>style.visibility</p:attrName>
                                        </p:attrNameLst>
                                      </p:cBhvr>
                                      <p:to>
                                        <p:strVal val="hidden"/>
                                      </p:to>
                                    </p:set>
                                  </p:childTnLst>
                                </p:cTn>
                              </p:par>
                              <p:par>
                                <p:cTn id="138" presetID="4" presetClass="exit" presetSubtype="16" fill="hold" nodeType="withEffect">
                                  <p:stCondLst>
                                    <p:cond delay="100"/>
                                  </p:stCondLst>
                                  <p:childTnLst>
                                    <p:animEffect transition="out" filter="box(in)">
                                      <p:cBhvr>
                                        <p:cTn id="139" dur="750"/>
                                        <p:tgtEl>
                                          <p:spTgt spid="30"/>
                                        </p:tgtEl>
                                      </p:cBhvr>
                                    </p:animEffect>
                                    <p:set>
                                      <p:cBhvr>
                                        <p:cTn id="140" dur="1" fill="hold">
                                          <p:stCondLst>
                                            <p:cond delay="749"/>
                                          </p:stCondLst>
                                        </p:cTn>
                                        <p:tgtEl>
                                          <p:spTgt spid="30"/>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bg>
      <p:bgPr>
        <a:blipFill dpi="0" rotWithShape="1">
          <a:blip r:embed="rId3"/>
          <a:srcRect/>
          <a:tile tx="0" ty="0" sx="100000" sy="100000" flip="none" algn="tl"/>
        </a:blipFill>
        <a:effectLst/>
      </p:bgPr>
    </p:bg>
    <p:spTree>
      <p:nvGrpSpPr>
        <p:cNvPr id="1" name=""/>
        <p:cNvGrpSpPr/>
        <p:nvPr/>
      </p:nvGrpSpPr>
      <p:grpSpPr>
        <a:xfrm>
          <a:off x="0" y="0"/>
          <a:ext cx="0" cy="0"/>
          <a:chOff x="0" y="0"/>
          <a:chExt cx="0" cy="0"/>
        </a:xfrm>
      </p:grpSpPr>
      <p:pic>
        <p:nvPicPr>
          <p:cNvPr id="9" name="Picture 3" descr="face1"/>
          <p:cNvPicPr>
            <a:picLocks noChangeAspect="1" noChangeArrowheads="1"/>
          </p:cNvPicPr>
          <p:nvPr/>
        </p:nvPicPr>
        <p:blipFill>
          <a:blip r:embed="rId4"/>
          <a:srcRect/>
          <a:stretch>
            <a:fillRect/>
          </a:stretch>
        </p:blipFill>
        <p:spPr bwMode="auto">
          <a:xfrm>
            <a:off x="995363" y="765175"/>
            <a:ext cx="7094537" cy="5284788"/>
          </a:xfrm>
          <a:prstGeom prst="rect">
            <a:avLst/>
          </a:prstGeom>
          <a:noFill/>
          <a:ln w="9525">
            <a:noFill/>
            <a:miter lim="800000"/>
            <a:headEnd/>
            <a:tailEnd/>
          </a:ln>
        </p:spPr>
      </p:pic>
      <p:pic>
        <p:nvPicPr>
          <p:cNvPr id="20" name="Picture 2" descr="face21"/>
          <p:cNvPicPr>
            <a:picLocks noChangeArrowheads="1"/>
          </p:cNvPicPr>
          <p:nvPr/>
        </p:nvPicPr>
        <p:blipFill>
          <a:blip r:embed="rId5"/>
          <a:srcRect/>
          <a:stretch>
            <a:fillRect/>
          </a:stretch>
        </p:blipFill>
        <p:spPr bwMode="auto">
          <a:xfrm>
            <a:off x="1003300" y="746125"/>
            <a:ext cx="7092950" cy="5283200"/>
          </a:xfrm>
          <a:prstGeom prst="rect">
            <a:avLst/>
          </a:prstGeom>
          <a:noFill/>
          <a:ln w="9525">
            <a:noFill/>
            <a:miter lim="800000"/>
            <a:headEnd/>
            <a:tailEnd/>
          </a:ln>
        </p:spPr>
      </p:pic>
      <p:pic>
        <p:nvPicPr>
          <p:cNvPr id="30" name="Picture 6"/>
          <p:cNvPicPr>
            <a:picLocks noChangeAspect="1" noChangeArrowheads="1"/>
          </p:cNvPicPr>
          <p:nvPr/>
        </p:nvPicPr>
        <p:blipFill>
          <a:blip r:embed="rId6"/>
          <a:srcRect/>
          <a:stretch>
            <a:fillRect/>
          </a:stretch>
        </p:blipFill>
        <p:spPr bwMode="auto">
          <a:xfrm>
            <a:off x="998538" y="1611313"/>
            <a:ext cx="7058025" cy="3768725"/>
          </a:xfrm>
          <a:prstGeom prst="rect">
            <a:avLst/>
          </a:prstGeom>
          <a:noFill/>
          <a:ln w="9525">
            <a:noFill/>
            <a:miter lim="800000"/>
            <a:headEnd/>
            <a:tailEnd/>
          </a:ln>
        </p:spPr>
      </p:pic>
      <p:sp>
        <p:nvSpPr>
          <p:cNvPr id="3" name="Rectangle 2"/>
          <p:cNvSpPr/>
          <p:nvPr/>
        </p:nvSpPr>
        <p:spPr>
          <a:xfrm>
            <a:off x="-138958" y="6023164"/>
            <a:ext cx="9418320" cy="45719"/>
          </a:xfrm>
          <a:prstGeom prst="rect">
            <a:avLst/>
          </a:prstGeom>
          <a:ln/>
          <a:effectLst>
            <a:outerShdw blurRad="40000" dist="23000" dir="9600000" rotWithShape="0">
              <a:srgbClr val="000000">
                <a:alpha val="35000"/>
              </a:srgbClr>
            </a:outerShdw>
          </a:effectLst>
        </p:spPr>
        <p:style>
          <a:lnRef idx="0">
            <a:schemeClr val="accent2"/>
          </a:lnRef>
          <a:fillRef idx="3">
            <a:schemeClr val="accent2"/>
          </a:fillRef>
          <a:effectRef idx="3">
            <a:schemeClr val="accent2"/>
          </a:effectRef>
          <a:fontRef idx="minor">
            <a:schemeClr val="lt1"/>
          </a:fontRef>
        </p:style>
        <p:txBody>
          <a:bodyPr anchor="ctr"/>
          <a:lstStyle/>
          <a:p>
            <a:pPr algn="ctr" fontAlgn="auto">
              <a:spcBef>
                <a:spcPts val="0"/>
              </a:spcBef>
              <a:spcAft>
                <a:spcPts val="0"/>
              </a:spcAft>
              <a:defRPr/>
            </a:pPr>
            <a:endParaRPr lang="en-US">
              <a:solidFill>
                <a:prstClr val="white"/>
              </a:solidFill>
            </a:endParaRPr>
          </a:p>
        </p:txBody>
      </p:sp>
      <p:sp>
        <p:nvSpPr>
          <p:cNvPr id="7" name="Rectangle 6"/>
          <p:cNvSpPr/>
          <p:nvPr/>
        </p:nvSpPr>
        <p:spPr>
          <a:xfrm>
            <a:off x="-104283" y="740831"/>
            <a:ext cx="9418320" cy="45719"/>
          </a:xfrm>
          <a:prstGeom prst="rect">
            <a:avLst/>
          </a:prstGeom>
          <a:ln/>
          <a:effectLst>
            <a:outerShdw blurRad="40000" dist="23000" dir="9600000" rotWithShape="0">
              <a:srgbClr val="000000">
                <a:alpha val="35000"/>
              </a:srgbClr>
            </a:outerShdw>
          </a:effectLst>
        </p:spPr>
        <p:style>
          <a:lnRef idx="0">
            <a:schemeClr val="accent2"/>
          </a:lnRef>
          <a:fillRef idx="3">
            <a:schemeClr val="accent2"/>
          </a:fillRef>
          <a:effectRef idx="3">
            <a:schemeClr val="accent2"/>
          </a:effectRef>
          <a:fontRef idx="minor">
            <a:schemeClr val="lt1"/>
          </a:fontRef>
        </p:style>
        <p:txBody>
          <a:bodyPr anchor="ctr"/>
          <a:lstStyle/>
          <a:p>
            <a:pPr algn="ctr" fontAlgn="auto">
              <a:spcBef>
                <a:spcPts val="0"/>
              </a:spcBef>
              <a:spcAft>
                <a:spcPts val="0"/>
              </a:spcAft>
              <a:defRPr/>
            </a:pPr>
            <a:endParaRPr lang="en-US">
              <a:solidFill>
                <a:prstClr val="white"/>
              </a:solidFill>
            </a:endParaRPr>
          </a:p>
        </p:txBody>
      </p:sp>
      <p:sp>
        <p:nvSpPr>
          <p:cNvPr id="8" name="Rectangle 7"/>
          <p:cNvSpPr/>
          <p:nvPr/>
        </p:nvSpPr>
        <p:spPr>
          <a:xfrm rot="16200000">
            <a:off x="-2543200" y="3543301"/>
            <a:ext cx="7132320" cy="45719"/>
          </a:xfrm>
          <a:prstGeom prst="rect">
            <a:avLst/>
          </a:prstGeom>
          <a:ln/>
          <a:effectLst>
            <a:outerShdw blurRad="40000" dist="23000" dir="9600000" rotWithShape="0">
              <a:srgbClr val="000000">
                <a:alpha val="35000"/>
              </a:srgbClr>
            </a:outerShdw>
          </a:effectLst>
        </p:spPr>
        <p:style>
          <a:lnRef idx="0">
            <a:schemeClr val="accent2"/>
          </a:lnRef>
          <a:fillRef idx="3">
            <a:schemeClr val="accent2"/>
          </a:fillRef>
          <a:effectRef idx="3">
            <a:schemeClr val="accent2"/>
          </a:effectRef>
          <a:fontRef idx="minor">
            <a:schemeClr val="lt1"/>
          </a:fontRef>
        </p:style>
        <p:txBody>
          <a:bodyPr anchor="ctr"/>
          <a:lstStyle/>
          <a:p>
            <a:pPr algn="ctr" fontAlgn="auto">
              <a:spcBef>
                <a:spcPts val="0"/>
              </a:spcBef>
              <a:spcAft>
                <a:spcPts val="0"/>
              </a:spcAft>
              <a:defRPr/>
            </a:pPr>
            <a:endParaRPr lang="en-US">
              <a:solidFill>
                <a:prstClr val="white"/>
              </a:solidFill>
            </a:endParaRPr>
          </a:p>
        </p:txBody>
      </p:sp>
      <p:sp>
        <p:nvSpPr>
          <p:cNvPr id="10" name="Rectangle 9"/>
          <p:cNvSpPr/>
          <p:nvPr/>
        </p:nvSpPr>
        <p:spPr>
          <a:xfrm rot="16200000">
            <a:off x="4529161" y="3543300"/>
            <a:ext cx="7132320" cy="45719"/>
          </a:xfrm>
          <a:prstGeom prst="rect">
            <a:avLst/>
          </a:prstGeom>
          <a:ln/>
          <a:effectLst>
            <a:outerShdw blurRad="40000" dist="23000" dir="9600000" rotWithShape="0">
              <a:srgbClr val="000000">
                <a:alpha val="35000"/>
              </a:srgbClr>
            </a:outerShdw>
          </a:effectLst>
        </p:spPr>
        <p:style>
          <a:lnRef idx="0">
            <a:schemeClr val="accent2"/>
          </a:lnRef>
          <a:fillRef idx="3">
            <a:schemeClr val="accent2"/>
          </a:fillRef>
          <a:effectRef idx="3">
            <a:schemeClr val="accent2"/>
          </a:effectRef>
          <a:fontRef idx="minor">
            <a:schemeClr val="lt1"/>
          </a:fontRef>
        </p:style>
        <p:txBody>
          <a:bodyPr anchor="ctr"/>
          <a:lstStyle/>
          <a:p>
            <a:pPr algn="ctr" fontAlgn="auto">
              <a:spcBef>
                <a:spcPts val="0"/>
              </a:spcBef>
              <a:spcAft>
                <a:spcPts val="0"/>
              </a:spcAft>
              <a:defRPr/>
            </a:pPr>
            <a:endParaRPr lang="en-US">
              <a:solidFill>
                <a:prstClr val="white"/>
              </a:solidFill>
            </a:endParaRPr>
          </a:p>
        </p:txBody>
      </p:sp>
      <p:sp>
        <p:nvSpPr>
          <p:cNvPr id="16" name="Rectangle 2"/>
          <p:cNvSpPr/>
          <p:nvPr/>
        </p:nvSpPr>
        <p:spPr>
          <a:xfrm>
            <a:off x="-138958" y="6023164"/>
            <a:ext cx="9418320" cy="45719"/>
          </a:xfrm>
          <a:prstGeom prst="rect">
            <a:avLst/>
          </a:prstGeom>
          <a:ln/>
          <a:effectLst>
            <a:outerShdw blurRad="40000" dist="23000" dir="9600000" rotWithShape="0">
              <a:srgbClr val="000000">
                <a:alpha val="35000"/>
              </a:srgbClr>
            </a:outerShdw>
          </a:effectLst>
        </p:spPr>
        <p:style>
          <a:lnRef idx="0">
            <a:schemeClr val="accent2"/>
          </a:lnRef>
          <a:fillRef idx="3">
            <a:schemeClr val="accent2"/>
          </a:fillRef>
          <a:effectRef idx="3">
            <a:schemeClr val="accent2"/>
          </a:effectRef>
          <a:fontRef idx="minor">
            <a:schemeClr val="lt1"/>
          </a:fontRef>
        </p:style>
        <p:txBody>
          <a:bodyPr anchor="ctr"/>
          <a:lstStyle/>
          <a:p>
            <a:pPr algn="ctr" fontAlgn="auto">
              <a:spcBef>
                <a:spcPts val="0"/>
              </a:spcBef>
              <a:spcAft>
                <a:spcPts val="0"/>
              </a:spcAft>
              <a:defRPr/>
            </a:pPr>
            <a:endParaRPr lang="en-US">
              <a:solidFill>
                <a:prstClr val="white"/>
              </a:solidFill>
            </a:endParaRPr>
          </a:p>
        </p:txBody>
      </p:sp>
      <p:sp>
        <p:nvSpPr>
          <p:cNvPr id="17" name="Rectangle 6"/>
          <p:cNvSpPr/>
          <p:nvPr/>
        </p:nvSpPr>
        <p:spPr>
          <a:xfrm>
            <a:off x="-104283" y="740831"/>
            <a:ext cx="9418320" cy="45719"/>
          </a:xfrm>
          <a:prstGeom prst="rect">
            <a:avLst/>
          </a:prstGeom>
          <a:ln/>
          <a:effectLst>
            <a:outerShdw blurRad="40000" dist="23000" dir="9600000" rotWithShape="0">
              <a:srgbClr val="000000">
                <a:alpha val="35000"/>
              </a:srgbClr>
            </a:outerShdw>
          </a:effectLst>
        </p:spPr>
        <p:style>
          <a:lnRef idx="0">
            <a:schemeClr val="accent2"/>
          </a:lnRef>
          <a:fillRef idx="3">
            <a:schemeClr val="accent2"/>
          </a:fillRef>
          <a:effectRef idx="3">
            <a:schemeClr val="accent2"/>
          </a:effectRef>
          <a:fontRef idx="minor">
            <a:schemeClr val="lt1"/>
          </a:fontRef>
        </p:style>
        <p:txBody>
          <a:bodyPr anchor="ctr"/>
          <a:lstStyle/>
          <a:p>
            <a:pPr algn="ctr" fontAlgn="auto">
              <a:spcBef>
                <a:spcPts val="0"/>
              </a:spcBef>
              <a:spcAft>
                <a:spcPts val="0"/>
              </a:spcAft>
              <a:defRPr/>
            </a:pPr>
            <a:endParaRPr lang="en-US">
              <a:solidFill>
                <a:prstClr val="white"/>
              </a:solidFill>
            </a:endParaRPr>
          </a:p>
        </p:txBody>
      </p:sp>
      <p:sp>
        <p:nvSpPr>
          <p:cNvPr id="18" name="Rectangle 7"/>
          <p:cNvSpPr/>
          <p:nvPr/>
        </p:nvSpPr>
        <p:spPr>
          <a:xfrm rot="16200000">
            <a:off x="-2543200" y="3543301"/>
            <a:ext cx="7132320" cy="45719"/>
          </a:xfrm>
          <a:prstGeom prst="rect">
            <a:avLst/>
          </a:prstGeom>
          <a:ln/>
          <a:effectLst>
            <a:outerShdw blurRad="40000" dist="23000" dir="9600000" rotWithShape="0">
              <a:srgbClr val="000000">
                <a:alpha val="35000"/>
              </a:srgbClr>
            </a:outerShdw>
          </a:effectLst>
        </p:spPr>
        <p:style>
          <a:lnRef idx="0">
            <a:schemeClr val="accent2"/>
          </a:lnRef>
          <a:fillRef idx="3">
            <a:schemeClr val="accent2"/>
          </a:fillRef>
          <a:effectRef idx="3">
            <a:schemeClr val="accent2"/>
          </a:effectRef>
          <a:fontRef idx="minor">
            <a:schemeClr val="lt1"/>
          </a:fontRef>
        </p:style>
        <p:txBody>
          <a:bodyPr anchor="ctr"/>
          <a:lstStyle/>
          <a:p>
            <a:pPr algn="ctr" fontAlgn="auto">
              <a:spcBef>
                <a:spcPts val="0"/>
              </a:spcBef>
              <a:spcAft>
                <a:spcPts val="0"/>
              </a:spcAft>
              <a:defRPr/>
            </a:pPr>
            <a:endParaRPr lang="en-US">
              <a:solidFill>
                <a:prstClr val="white"/>
              </a:solidFill>
            </a:endParaRPr>
          </a:p>
        </p:txBody>
      </p:sp>
      <p:sp>
        <p:nvSpPr>
          <p:cNvPr id="19" name="Rectangle 9"/>
          <p:cNvSpPr/>
          <p:nvPr/>
        </p:nvSpPr>
        <p:spPr>
          <a:xfrm rot="16200000">
            <a:off x="4529161" y="3543300"/>
            <a:ext cx="7132320" cy="45719"/>
          </a:xfrm>
          <a:prstGeom prst="rect">
            <a:avLst/>
          </a:prstGeom>
          <a:ln/>
          <a:effectLst>
            <a:outerShdw blurRad="40000" dist="23000" dir="9600000" rotWithShape="0">
              <a:srgbClr val="000000">
                <a:alpha val="35000"/>
              </a:srgbClr>
            </a:outerShdw>
          </a:effectLst>
        </p:spPr>
        <p:style>
          <a:lnRef idx="0">
            <a:schemeClr val="accent2"/>
          </a:lnRef>
          <a:fillRef idx="3">
            <a:schemeClr val="accent2"/>
          </a:fillRef>
          <a:effectRef idx="3">
            <a:schemeClr val="accent2"/>
          </a:effectRef>
          <a:fontRef idx="minor">
            <a:schemeClr val="lt1"/>
          </a:fontRef>
        </p:style>
        <p:txBody>
          <a:bodyPr anchor="ctr"/>
          <a:lstStyle/>
          <a:p>
            <a:pPr algn="ctr" fontAlgn="auto">
              <a:spcBef>
                <a:spcPts val="0"/>
              </a:spcBef>
              <a:spcAft>
                <a:spcPts val="0"/>
              </a:spcAft>
              <a:defRPr/>
            </a:pPr>
            <a:endParaRPr lang="en-US">
              <a:solidFill>
                <a:prstClr val="white"/>
              </a:solidFill>
            </a:endParaRPr>
          </a:p>
        </p:txBody>
      </p:sp>
      <p:sp>
        <p:nvSpPr>
          <p:cNvPr id="21" name="Rectangle 2"/>
          <p:cNvSpPr/>
          <p:nvPr/>
        </p:nvSpPr>
        <p:spPr>
          <a:xfrm>
            <a:off x="-143746" y="6032689"/>
            <a:ext cx="9418320" cy="45719"/>
          </a:xfrm>
          <a:prstGeom prst="rect">
            <a:avLst/>
          </a:prstGeom>
          <a:ln/>
          <a:effectLst>
            <a:outerShdw blurRad="40000" dist="23000" dir="9600000" rotWithShape="0">
              <a:srgbClr val="000000">
                <a:alpha val="35000"/>
              </a:srgbClr>
            </a:outerShdw>
          </a:effectLst>
        </p:spPr>
        <p:style>
          <a:lnRef idx="0">
            <a:schemeClr val="accent2"/>
          </a:lnRef>
          <a:fillRef idx="3">
            <a:schemeClr val="accent2"/>
          </a:fillRef>
          <a:effectRef idx="3">
            <a:schemeClr val="accent2"/>
          </a:effectRef>
          <a:fontRef idx="minor">
            <a:schemeClr val="lt1"/>
          </a:fontRef>
        </p:style>
        <p:txBody>
          <a:bodyPr anchor="ctr"/>
          <a:lstStyle/>
          <a:p>
            <a:pPr algn="ctr" fontAlgn="auto">
              <a:spcBef>
                <a:spcPts val="0"/>
              </a:spcBef>
              <a:spcAft>
                <a:spcPts val="0"/>
              </a:spcAft>
              <a:defRPr/>
            </a:pPr>
            <a:endParaRPr lang="en-US">
              <a:solidFill>
                <a:prstClr val="white"/>
              </a:solidFill>
            </a:endParaRPr>
          </a:p>
        </p:txBody>
      </p:sp>
      <p:sp>
        <p:nvSpPr>
          <p:cNvPr id="22" name="Rectangle 6"/>
          <p:cNvSpPr/>
          <p:nvPr/>
        </p:nvSpPr>
        <p:spPr>
          <a:xfrm>
            <a:off x="-109071" y="750356"/>
            <a:ext cx="9418320" cy="45719"/>
          </a:xfrm>
          <a:prstGeom prst="rect">
            <a:avLst/>
          </a:prstGeom>
          <a:ln/>
          <a:effectLst>
            <a:outerShdw blurRad="40000" dist="23000" dir="9600000" rotWithShape="0">
              <a:srgbClr val="000000">
                <a:alpha val="35000"/>
              </a:srgbClr>
            </a:outerShdw>
          </a:effectLst>
        </p:spPr>
        <p:style>
          <a:lnRef idx="0">
            <a:schemeClr val="accent2"/>
          </a:lnRef>
          <a:fillRef idx="3">
            <a:schemeClr val="accent2"/>
          </a:fillRef>
          <a:effectRef idx="3">
            <a:schemeClr val="accent2"/>
          </a:effectRef>
          <a:fontRef idx="minor">
            <a:schemeClr val="lt1"/>
          </a:fontRef>
        </p:style>
        <p:txBody>
          <a:bodyPr anchor="ctr"/>
          <a:lstStyle/>
          <a:p>
            <a:pPr algn="ctr" fontAlgn="auto">
              <a:spcBef>
                <a:spcPts val="0"/>
              </a:spcBef>
              <a:spcAft>
                <a:spcPts val="0"/>
              </a:spcAft>
              <a:defRPr/>
            </a:pPr>
            <a:endParaRPr lang="en-US">
              <a:solidFill>
                <a:prstClr val="white"/>
              </a:solidFill>
            </a:endParaRPr>
          </a:p>
        </p:txBody>
      </p:sp>
      <p:sp>
        <p:nvSpPr>
          <p:cNvPr id="23" name="Rectangle 7"/>
          <p:cNvSpPr/>
          <p:nvPr/>
        </p:nvSpPr>
        <p:spPr>
          <a:xfrm rot="16200000">
            <a:off x="-2547988" y="3552826"/>
            <a:ext cx="7132320" cy="45719"/>
          </a:xfrm>
          <a:prstGeom prst="rect">
            <a:avLst/>
          </a:prstGeom>
          <a:ln/>
          <a:effectLst>
            <a:outerShdw blurRad="40000" dist="23000" dir="9600000" rotWithShape="0">
              <a:srgbClr val="000000">
                <a:alpha val="35000"/>
              </a:srgbClr>
            </a:outerShdw>
          </a:effectLst>
        </p:spPr>
        <p:style>
          <a:lnRef idx="0">
            <a:schemeClr val="accent2"/>
          </a:lnRef>
          <a:fillRef idx="3">
            <a:schemeClr val="accent2"/>
          </a:fillRef>
          <a:effectRef idx="3">
            <a:schemeClr val="accent2"/>
          </a:effectRef>
          <a:fontRef idx="minor">
            <a:schemeClr val="lt1"/>
          </a:fontRef>
        </p:style>
        <p:txBody>
          <a:bodyPr anchor="ctr"/>
          <a:lstStyle/>
          <a:p>
            <a:pPr algn="ctr" fontAlgn="auto">
              <a:spcBef>
                <a:spcPts val="0"/>
              </a:spcBef>
              <a:spcAft>
                <a:spcPts val="0"/>
              </a:spcAft>
              <a:defRPr/>
            </a:pPr>
            <a:endParaRPr lang="en-US">
              <a:solidFill>
                <a:prstClr val="white"/>
              </a:solidFill>
            </a:endParaRPr>
          </a:p>
        </p:txBody>
      </p:sp>
      <p:sp>
        <p:nvSpPr>
          <p:cNvPr id="24" name="Rectangle 9"/>
          <p:cNvSpPr/>
          <p:nvPr/>
        </p:nvSpPr>
        <p:spPr>
          <a:xfrm rot="16200000">
            <a:off x="4524373" y="3552825"/>
            <a:ext cx="7132320" cy="45719"/>
          </a:xfrm>
          <a:prstGeom prst="rect">
            <a:avLst/>
          </a:prstGeom>
          <a:ln/>
          <a:effectLst>
            <a:outerShdw blurRad="40000" dist="23000" dir="9600000" rotWithShape="0">
              <a:srgbClr val="000000">
                <a:alpha val="35000"/>
              </a:srgbClr>
            </a:outerShdw>
          </a:effectLst>
        </p:spPr>
        <p:style>
          <a:lnRef idx="0">
            <a:schemeClr val="accent2"/>
          </a:lnRef>
          <a:fillRef idx="3">
            <a:schemeClr val="accent2"/>
          </a:fillRef>
          <a:effectRef idx="3">
            <a:schemeClr val="accent2"/>
          </a:effectRef>
          <a:fontRef idx="minor">
            <a:schemeClr val="lt1"/>
          </a:fontRef>
        </p:style>
        <p:txBody>
          <a:bodyPr anchor="ctr"/>
          <a:lstStyle/>
          <a:p>
            <a:pPr algn="ctr" fontAlgn="auto">
              <a:spcBef>
                <a:spcPts val="0"/>
              </a:spcBef>
              <a:spcAft>
                <a:spcPts val="0"/>
              </a:spcAft>
              <a:defRPr/>
            </a:pPr>
            <a:endParaRPr lang="en-US">
              <a:solidFill>
                <a:prstClr val="white"/>
              </a:solidFill>
            </a:endParaRPr>
          </a:p>
        </p:txBody>
      </p:sp>
      <p:sp>
        <p:nvSpPr>
          <p:cNvPr id="31" name="Rectangle 2"/>
          <p:cNvSpPr/>
          <p:nvPr/>
        </p:nvSpPr>
        <p:spPr>
          <a:xfrm>
            <a:off x="-33" y="6029325"/>
            <a:ext cx="9418320" cy="45719"/>
          </a:xfrm>
          <a:prstGeom prst="rect">
            <a:avLst/>
          </a:prstGeom>
          <a:ln/>
          <a:effectLst>
            <a:outerShdw blurRad="40000" dist="23000" dir="9600000" rotWithShape="0">
              <a:srgbClr val="000000">
                <a:alpha val="35000"/>
              </a:srgbClr>
            </a:outerShdw>
          </a:effectLst>
        </p:spPr>
        <p:style>
          <a:lnRef idx="0">
            <a:schemeClr val="accent2"/>
          </a:lnRef>
          <a:fillRef idx="3">
            <a:schemeClr val="accent2"/>
          </a:fillRef>
          <a:effectRef idx="3">
            <a:schemeClr val="accent2"/>
          </a:effectRef>
          <a:fontRef idx="minor">
            <a:schemeClr val="lt1"/>
          </a:fontRef>
        </p:style>
        <p:txBody>
          <a:bodyPr anchor="ctr"/>
          <a:lstStyle/>
          <a:p>
            <a:pPr algn="ctr" fontAlgn="auto">
              <a:spcBef>
                <a:spcPts val="0"/>
              </a:spcBef>
              <a:spcAft>
                <a:spcPts val="0"/>
              </a:spcAft>
              <a:defRPr/>
            </a:pPr>
            <a:endParaRPr lang="en-US">
              <a:solidFill>
                <a:prstClr val="white"/>
              </a:solidFill>
            </a:endParaRPr>
          </a:p>
        </p:txBody>
      </p:sp>
      <p:sp>
        <p:nvSpPr>
          <p:cNvPr id="32" name="Rectangle 6"/>
          <p:cNvSpPr/>
          <p:nvPr/>
        </p:nvSpPr>
        <p:spPr>
          <a:xfrm>
            <a:off x="-34" y="728663"/>
            <a:ext cx="9418320" cy="45719"/>
          </a:xfrm>
          <a:prstGeom prst="rect">
            <a:avLst/>
          </a:prstGeom>
          <a:ln/>
          <a:effectLst>
            <a:outerShdw blurRad="40000" dist="23000" dir="9600000" rotWithShape="0">
              <a:srgbClr val="000000">
                <a:alpha val="35000"/>
              </a:srgbClr>
            </a:outerShdw>
          </a:effectLst>
        </p:spPr>
        <p:style>
          <a:lnRef idx="0">
            <a:schemeClr val="accent2"/>
          </a:lnRef>
          <a:fillRef idx="3">
            <a:schemeClr val="accent2"/>
          </a:fillRef>
          <a:effectRef idx="3">
            <a:schemeClr val="accent2"/>
          </a:effectRef>
          <a:fontRef idx="minor">
            <a:schemeClr val="lt1"/>
          </a:fontRef>
        </p:style>
        <p:txBody>
          <a:bodyPr anchor="ctr"/>
          <a:lstStyle/>
          <a:p>
            <a:pPr algn="ctr" fontAlgn="auto">
              <a:spcBef>
                <a:spcPts val="0"/>
              </a:spcBef>
              <a:spcAft>
                <a:spcPts val="0"/>
              </a:spcAft>
              <a:defRPr/>
            </a:pPr>
            <a:endParaRPr lang="en-US">
              <a:solidFill>
                <a:prstClr val="white"/>
              </a:solidFill>
            </a:endParaRPr>
          </a:p>
        </p:txBody>
      </p:sp>
      <p:sp>
        <p:nvSpPr>
          <p:cNvPr id="33" name="Rectangle 7"/>
          <p:cNvSpPr/>
          <p:nvPr/>
        </p:nvSpPr>
        <p:spPr>
          <a:xfrm rot="16200000">
            <a:off x="-2543200" y="3543301"/>
            <a:ext cx="7132320" cy="45719"/>
          </a:xfrm>
          <a:prstGeom prst="rect">
            <a:avLst/>
          </a:prstGeom>
          <a:ln/>
          <a:effectLst>
            <a:outerShdw blurRad="40000" dist="23000" dir="9600000" rotWithShape="0">
              <a:srgbClr val="000000">
                <a:alpha val="35000"/>
              </a:srgbClr>
            </a:outerShdw>
          </a:effectLst>
        </p:spPr>
        <p:style>
          <a:lnRef idx="0">
            <a:schemeClr val="accent2"/>
          </a:lnRef>
          <a:fillRef idx="3">
            <a:schemeClr val="accent2"/>
          </a:fillRef>
          <a:effectRef idx="3">
            <a:schemeClr val="accent2"/>
          </a:effectRef>
          <a:fontRef idx="minor">
            <a:schemeClr val="lt1"/>
          </a:fontRef>
        </p:style>
        <p:txBody>
          <a:bodyPr anchor="ctr"/>
          <a:lstStyle/>
          <a:p>
            <a:pPr algn="ctr" fontAlgn="auto">
              <a:spcBef>
                <a:spcPts val="0"/>
              </a:spcBef>
              <a:spcAft>
                <a:spcPts val="0"/>
              </a:spcAft>
              <a:defRPr/>
            </a:pPr>
            <a:endParaRPr lang="en-US">
              <a:solidFill>
                <a:prstClr val="white"/>
              </a:solidFill>
            </a:endParaRPr>
          </a:p>
        </p:txBody>
      </p:sp>
      <p:sp>
        <p:nvSpPr>
          <p:cNvPr id="34" name="Rectangle 9"/>
          <p:cNvSpPr/>
          <p:nvPr/>
        </p:nvSpPr>
        <p:spPr>
          <a:xfrm rot="16200000">
            <a:off x="4510085" y="3538553"/>
            <a:ext cx="7132320" cy="45719"/>
          </a:xfrm>
          <a:prstGeom prst="rect">
            <a:avLst/>
          </a:prstGeom>
          <a:ln/>
          <a:effectLst>
            <a:outerShdw blurRad="40000" dist="23000" dir="9600000" rotWithShape="0">
              <a:srgbClr val="000000">
                <a:alpha val="35000"/>
              </a:srgbClr>
            </a:outerShdw>
          </a:effectLst>
        </p:spPr>
        <p:style>
          <a:lnRef idx="0">
            <a:schemeClr val="accent2"/>
          </a:lnRef>
          <a:fillRef idx="3">
            <a:schemeClr val="accent2"/>
          </a:fillRef>
          <a:effectRef idx="3">
            <a:schemeClr val="accent2"/>
          </a:effectRef>
          <a:fontRef idx="minor">
            <a:schemeClr val="lt1"/>
          </a:fontRef>
        </p:style>
        <p:txBody>
          <a:bodyPr anchor="ctr"/>
          <a:lstStyle/>
          <a:p>
            <a:pPr algn="ctr" fontAlgn="auto">
              <a:spcBef>
                <a:spcPts val="0"/>
              </a:spcBef>
              <a:spcAft>
                <a:spcPts val="0"/>
              </a:spcAft>
              <a:defRPr/>
            </a:pPr>
            <a:endParaRPr lang="en-US">
              <a:solidFill>
                <a:prstClr val="white"/>
              </a:solidFill>
            </a:endParaRPr>
          </a:p>
        </p:txBody>
      </p:sp>
    </p:spTree>
  </p:cSld>
  <p:clrMapOvr>
    <a:masterClrMapping/>
  </p:clrMapOvr>
  <p:transition>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xit" presetSubtype="8" fill="hold" nodeType="withEffect">
                                  <p:stCondLst>
                                    <p:cond delay="0"/>
                                  </p:stCondLst>
                                  <p:childTnLst>
                                    <p:anim calcmode="lin" valueType="num">
                                      <p:cBhvr additive="base">
                                        <p:cTn id="6" dur="2000"/>
                                        <p:tgtEl>
                                          <p:spTgt spid="24"/>
                                        </p:tgtEl>
                                        <p:attrNameLst>
                                          <p:attrName>ppt_x</p:attrName>
                                        </p:attrNameLst>
                                      </p:cBhvr>
                                      <p:tavLst>
                                        <p:tav tm="0">
                                          <p:val>
                                            <p:strVal val="ppt_x"/>
                                          </p:val>
                                        </p:tav>
                                        <p:tav tm="100000">
                                          <p:val>
                                            <p:strVal val="0-ppt_w/2"/>
                                          </p:val>
                                        </p:tav>
                                      </p:tavLst>
                                    </p:anim>
                                    <p:anim calcmode="lin" valueType="num">
                                      <p:cBhvr additive="base">
                                        <p:cTn id="7" dur="2000"/>
                                        <p:tgtEl>
                                          <p:spTgt spid="24"/>
                                        </p:tgtEl>
                                        <p:attrNameLst>
                                          <p:attrName>ppt_y</p:attrName>
                                        </p:attrNameLst>
                                      </p:cBhvr>
                                      <p:tavLst>
                                        <p:tav tm="0">
                                          <p:val>
                                            <p:strVal val="ppt_y"/>
                                          </p:val>
                                        </p:tav>
                                        <p:tav tm="100000">
                                          <p:val>
                                            <p:strVal val="ppt_y"/>
                                          </p:val>
                                        </p:tav>
                                      </p:tavLst>
                                    </p:anim>
                                    <p:set>
                                      <p:cBhvr>
                                        <p:cTn id="8" dur="1" fill="hold">
                                          <p:stCondLst>
                                            <p:cond delay="1999"/>
                                          </p:stCondLst>
                                        </p:cTn>
                                        <p:tgtEl>
                                          <p:spTgt spid="24"/>
                                        </p:tgtEl>
                                        <p:attrNameLst>
                                          <p:attrName>style.visibility</p:attrName>
                                        </p:attrNameLst>
                                      </p:cBhvr>
                                      <p:to>
                                        <p:strVal val="hidden"/>
                                      </p:to>
                                    </p:set>
                                  </p:childTnLst>
                                </p:cTn>
                              </p:par>
                              <p:par>
                                <p:cTn id="9" presetID="2" presetClass="exit" presetSubtype="4" fill="hold" nodeType="withEffect">
                                  <p:stCondLst>
                                    <p:cond delay="0"/>
                                  </p:stCondLst>
                                  <p:childTnLst>
                                    <p:anim calcmode="lin" valueType="num">
                                      <p:cBhvr additive="base">
                                        <p:cTn id="10" dur="2000"/>
                                        <p:tgtEl>
                                          <p:spTgt spid="22"/>
                                        </p:tgtEl>
                                        <p:attrNameLst>
                                          <p:attrName>ppt_x</p:attrName>
                                        </p:attrNameLst>
                                      </p:cBhvr>
                                      <p:tavLst>
                                        <p:tav tm="0">
                                          <p:val>
                                            <p:strVal val="ppt_x"/>
                                          </p:val>
                                        </p:tav>
                                        <p:tav tm="100000">
                                          <p:val>
                                            <p:strVal val="ppt_x"/>
                                          </p:val>
                                        </p:tav>
                                      </p:tavLst>
                                    </p:anim>
                                    <p:anim calcmode="lin" valueType="num">
                                      <p:cBhvr additive="base">
                                        <p:cTn id="11" dur="2000"/>
                                        <p:tgtEl>
                                          <p:spTgt spid="22"/>
                                        </p:tgtEl>
                                        <p:attrNameLst>
                                          <p:attrName>ppt_y</p:attrName>
                                        </p:attrNameLst>
                                      </p:cBhvr>
                                      <p:tavLst>
                                        <p:tav tm="0">
                                          <p:val>
                                            <p:strVal val="ppt_y"/>
                                          </p:val>
                                        </p:tav>
                                        <p:tav tm="100000">
                                          <p:val>
                                            <p:strVal val="1+ppt_h/2"/>
                                          </p:val>
                                        </p:tav>
                                      </p:tavLst>
                                    </p:anim>
                                    <p:set>
                                      <p:cBhvr>
                                        <p:cTn id="12" dur="1" fill="hold">
                                          <p:stCondLst>
                                            <p:cond delay="1999"/>
                                          </p:stCondLst>
                                        </p:cTn>
                                        <p:tgtEl>
                                          <p:spTgt spid="22"/>
                                        </p:tgtEl>
                                        <p:attrNameLst>
                                          <p:attrName>style.visibility</p:attrName>
                                        </p:attrNameLst>
                                      </p:cBhvr>
                                      <p:to>
                                        <p:strVal val="hidden"/>
                                      </p:to>
                                    </p:set>
                                  </p:childTnLst>
                                </p:cTn>
                              </p:par>
                              <p:par>
                                <p:cTn id="13" presetID="2" presetClass="exit" presetSubtype="2" fill="hold" nodeType="withEffect">
                                  <p:stCondLst>
                                    <p:cond delay="0"/>
                                  </p:stCondLst>
                                  <p:childTnLst>
                                    <p:anim calcmode="lin" valueType="num">
                                      <p:cBhvr additive="base">
                                        <p:cTn id="14" dur="2000"/>
                                        <p:tgtEl>
                                          <p:spTgt spid="23"/>
                                        </p:tgtEl>
                                        <p:attrNameLst>
                                          <p:attrName>ppt_x</p:attrName>
                                        </p:attrNameLst>
                                      </p:cBhvr>
                                      <p:tavLst>
                                        <p:tav tm="0">
                                          <p:val>
                                            <p:strVal val="ppt_x"/>
                                          </p:val>
                                        </p:tav>
                                        <p:tav tm="100000">
                                          <p:val>
                                            <p:strVal val="1+ppt_w/2"/>
                                          </p:val>
                                        </p:tav>
                                      </p:tavLst>
                                    </p:anim>
                                    <p:anim calcmode="lin" valueType="num">
                                      <p:cBhvr additive="base">
                                        <p:cTn id="15" dur="2000"/>
                                        <p:tgtEl>
                                          <p:spTgt spid="23"/>
                                        </p:tgtEl>
                                        <p:attrNameLst>
                                          <p:attrName>ppt_y</p:attrName>
                                        </p:attrNameLst>
                                      </p:cBhvr>
                                      <p:tavLst>
                                        <p:tav tm="0">
                                          <p:val>
                                            <p:strVal val="ppt_y"/>
                                          </p:val>
                                        </p:tav>
                                        <p:tav tm="100000">
                                          <p:val>
                                            <p:strVal val="ppt_y"/>
                                          </p:val>
                                        </p:tav>
                                      </p:tavLst>
                                    </p:anim>
                                    <p:set>
                                      <p:cBhvr>
                                        <p:cTn id="16" dur="1" fill="hold">
                                          <p:stCondLst>
                                            <p:cond delay="1999"/>
                                          </p:stCondLst>
                                        </p:cTn>
                                        <p:tgtEl>
                                          <p:spTgt spid="23"/>
                                        </p:tgtEl>
                                        <p:attrNameLst>
                                          <p:attrName>style.visibility</p:attrName>
                                        </p:attrNameLst>
                                      </p:cBhvr>
                                      <p:to>
                                        <p:strVal val="hidden"/>
                                      </p:to>
                                    </p:set>
                                  </p:childTnLst>
                                </p:cTn>
                              </p:par>
                              <p:par>
                                <p:cTn id="17" presetID="2" presetClass="exit" presetSubtype="1" fill="hold" nodeType="withEffect">
                                  <p:stCondLst>
                                    <p:cond delay="0"/>
                                  </p:stCondLst>
                                  <p:childTnLst>
                                    <p:anim calcmode="lin" valueType="num">
                                      <p:cBhvr additive="base">
                                        <p:cTn id="18" dur="2000"/>
                                        <p:tgtEl>
                                          <p:spTgt spid="21"/>
                                        </p:tgtEl>
                                        <p:attrNameLst>
                                          <p:attrName>ppt_x</p:attrName>
                                        </p:attrNameLst>
                                      </p:cBhvr>
                                      <p:tavLst>
                                        <p:tav tm="0">
                                          <p:val>
                                            <p:strVal val="ppt_x"/>
                                          </p:val>
                                        </p:tav>
                                        <p:tav tm="100000">
                                          <p:val>
                                            <p:strVal val="ppt_x"/>
                                          </p:val>
                                        </p:tav>
                                      </p:tavLst>
                                    </p:anim>
                                    <p:anim calcmode="lin" valueType="num">
                                      <p:cBhvr additive="base">
                                        <p:cTn id="19" dur="2000"/>
                                        <p:tgtEl>
                                          <p:spTgt spid="21"/>
                                        </p:tgtEl>
                                        <p:attrNameLst>
                                          <p:attrName>ppt_y</p:attrName>
                                        </p:attrNameLst>
                                      </p:cBhvr>
                                      <p:tavLst>
                                        <p:tav tm="0">
                                          <p:val>
                                            <p:strVal val="ppt_y"/>
                                          </p:val>
                                        </p:tav>
                                        <p:tav tm="100000">
                                          <p:val>
                                            <p:strVal val="0-ppt_h/2"/>
                                          </p:val>
                                        </p:tav>
                                      </p:tavLst>
                                    </p:anim>
                                    <p:set>
                                      <p:cBhvr>
                                        <p:cTn id="20" dur="1" fill="hold">
                                          <p:stCondLst>
                                            <p:cond delay="1999"/>
                                          </p:stCondLst>
                                        </p:cTn>
                                        <p:tgtEl>
                                          <p:spTgt spid="21"/>
                                        </p:tgtEl>
                                        <p:attrNameLst>
                                          <p:attrName>style.visibility</p:attrName>
                                        </p:attrNameLst>
                                      </p:cBhvr>
                                      <p:to>
                                        <p:strVal val="hidden"/>
                                      </p:to>
                                    </p:set>
                                  </p:childTnLst>
                                </p:cTn>
                              </p:par>
                              <p:par>
                                <p:cTn id="21" presetID="2" presetClass="entr" presetSubtype="4" fill="hold" nodeType="withEffect">
                                  <p:stCondLst>
                                    <p:cond delay="0"/>
                                  </p:stCondLst>
                                  <p:childTnLst>
                                    <p:set>
                                      <p:cBhvr>
                                        <p:cTn id="22" dur="1" fill="hold">
                                          <p:stCondLst>
                                            <p:cond delay="0"/>
                                          </p:stCondLst>
                                        </p:cTn>
                                        <p:tgtEl>
                                          <p:spTgt spid="7"/>
                                        </p:tgtEl>
                                        <p:attrNameLst>
                                          <p:attrName>style.visibility</p:attrName>
                                        </p:attrNameLst>
                                      </p:cBhvr>
                                      <p:to>
                                        <p:strVal val="visible"/>
                                      </p:to>
                                    </p:set>
                                    <p:anim calcmode="lin" valueType="num">
                                      <p:cBhvr additive="base">
                                        <p:cTn id="23" dur="2000" fill="hold"/>
                                        <p:tgtEl>
                                          <p:spTgt spid="7"/>
                                        </p:tgtEl>
                                        <p:attrNameLst>
                                          <p:attrName>ppt_x</p:attrName>
                                        </p:attrNameLst>
                                      </p:cBhvr>
                                      <p:tavLst>
                                        <p:tav tm="0">
                                          <p:val>
                                            <p:strVal val="#ppt_x"/>
                                          </p:val>
                                        </p:tav>
                                        <p:tav tm="100000">
                                          <p:val>
                                            <p:strVal val="#ppt_x"/>
                                          </p:val>
                                        </p:tav>
                                      </p:tavLst>
                                    </p:anim>
                                    <p:anim calcmode="lin" valueType="num">
                                      <p:cBhvr additive="base">
                                        <p:cTn id="24" dur="2000" fill="hold"/>
                                        <p:tgtEl>
                                          <p:spTgt spid="7"/>
                                        </p:tgtEl>
                                        <p:attrNameLst>
                                          <p:attrName>ppt_y</p:attrName>
                                        </p:attrNameLst>
                                      </p:cBhvr>
                                      <p:tavLst>
                                        <p:tav tm="0">
                                          <p:val>
                                            <p:strVal val="1+#ppt_h/2"/>
                                          </p:val>
                                        </p:tav>
                                        <p:tav tm="100000">
                                          <p:val>
                                            <p:strVal val="#ppt_y"/>
                                          </p:val>
                                        </p:tav>
                                      </p:tavLst>
                                    </p:anim>
                                  </p:childTnLst>
                                </p:cTn>
                              </p:par>
                              <p:par>
                                <p:cTn id="25" presetID="2" presetClass="entr" presetSubtype="8" fill="hold" nodeType="withEffect">
                                  <p:stCondLst>
                                    <p:cond delay="0"/>
                                  </p:stCondLst>
                                  <p:childTnLst>
                                    <p:set>
                                      <p:cBhvr>
                                        <p:cTn id="26" dur="1" fill="hold">
                                          <p:stCondLst>
                                            <p:cond delay="0"/>
                                          </p:stCondLst>
                                        </p:cTn>
                                        <p:tgtEl>
                                          <p:spTgt spid="10"/>
                                        </p:tgtEl>
                                        <p:attrNameLst>
                                          <p:attrName>style.visibility</p:attrName>
                                        </p:attrNameLst>
                                      </p:cBhvr>
                                      <p:to>
                                        <p:strVal val="visible"/>
                                      </p:to>
                                    </p:set>
                                    <p:anim calcmode="lin" valueType="num">
                                      <p:cBhvr additive="base">
                                        <p:cTn id="27" dur="2000" fill="hold"/>
                                        <p:tgtEl>
                                          <p:spTgt spid="10"/>
                                        </p:tgtEl>
                                        <p:attrNameLst>
                                          <p:attrName>ppt_x</p:attrName>
                                        </p:attrNameLst>
                                      </p:cBhvr>
                                      <p:tavLst>
                                        <p:tav tm="0">
                                          <p:val>
                                            <p:strVal val="0-#ppt_w/2"/>
                                          </p:val>
                                        </p:tav>
                                        <p:tav tm="100000">
                                          <p:val>
                                            <p:strVal val="#ppt_x"/>
                                          </p:val>
                                        </p:tav>
                                      </p:tavLst>
                                    </p:anim>
                                    <p:anim calcmode="lin" valueType="num">
                                      <p:cBhvr additive="base">
                                        <p:cTn id="28" dur="2000" fill="hold"/>
                                        <p:tgtEl>
                                          <p:spTgt spid="10"/>
                                        </p:tgtEl>
                                        <p:attrNameLst>
                                          <p:attrName>ppt_y</p:attrName>
                                        </p:attrNameLst>
                                      </p:cBhvr>
                                      <p:tavLst>
                                        <p:tav tm="0">
                                          <p:val>
                                            <p:strVal val="#ppt_y"/>
                                          </p:val>
                                        </p:tav>
                                        <p:tav tm="100000">
                                          <p:val>
                                            <p:strVal val="#ppt_y"/>
                                          </p:val>
                                        </p:tav>
                                      </p:tavLst>
                                    </p:anim>
                                  </p:childTnLst>
                                </p:cTn>
                              </p:par>
                              <p:par>
                                <p:cTn id="29" presetID="2" presetClass="entr" presetSubtype="1" fill="hold" nodeType="withEffect">
                                  <p:stCondLst>
                                    <p:cond delay="0"/>
                                  </p:stCondLst>
                                  <p:childTnLst>
                                    <p:set>
                                      <p:cBhvr>
                                        <p:cTn id="30" dur="1" fill="hold">
                                          <p:stCondLst>
                                            <p:cond delay="0"/>
                                          </p:stCondLst>
                                        </p:cTn>
                                        <p:tgtEl>
                                          <p:spTgt spid="3"/>
                                        </p:tgtEl>
                                        <p:attrNameLst>
                                          <p:attrName>style.visibility</p:attrName>
                                        </p:attrNameLst>
                                      </p:cBhvr>
                                      <p:to>
                                        <p:strVal val="visible"/>
                                      </p:to>
                                    </p:set>
                                    <p:anim calcmode="lin" valueType="num">
                                      <p:cBhvr additive="base">
                                        <p:cTn id="31" dur="2000" fill="hold"/>
                                        <p:tgtEl>
                                          <p:spTgt spid="3"/>
                                        </p:tgtEl>
                                        <p:attrNameLst>
                                          <p:attrName>ppt_x</p:attrName>
                                        </p:attrNameLst>
                                      </p:cBhvr>
                                      <p:tavLst>
                                        <p:tav tm="0">
                                          <p:val>
                                            <p:strVal val="#ppt_x"/>
                                          </p:val>
                                        </p:tav>
                                        <p:tav tm="100000">
                                          <p:val>
                                            <p:strVal val="#ppt_x"/>
                                          </p:val>
                                        </p:tav>
                                      </p:tavLst>
                                    </p:anim>
                                    <p:anim calcmode="lin" valueType="num">
                                      <p:cBhvr additive="base">
                                        <p:cTn id="32" dur="2000" fill="hold"/>
                                        <p:tgtEl>
                                          <p:spTgt spid="3"/>
                                        </p:tgtEl>
                                        <p:attrNameLst>
                                          <p:attrName>ppt_y</p:attrName>
                                        </p:attrNameLst>
                                      </p:cBhvr>
                                      <p:tavLst>
                                        <p:tav tm="0">
                                          <p:val>
                                            <p:strVal val="0-#ppt_h/2"/>
                                          </p:val>
                                        </p:tav>
                                        <p:tav tm="100000">
                                          <p:val>
                                            <p:strVal val="#ppt_y"/>
                                          </p:val>
                                        </p:tav>
                                      </p:tavLst>
                                    </p:anim>
                                  </p:childTnLst>
                                </p:cTn>
                              </p:par>
                              <p:par>
                                <p:cTn id="33" presetID="2" presetClass="entr" presetSubtype="2" fill="hold" nodeType="withEffect">
                                  <p:stCondLst>
                                    <p:cond delay="0"/>
                                  </p:stCondLst>
                                  <p:childTnLst>
                                    <p:set>
                                      <p:cBhvr>
                                        <p:cTn id="34" dur="1" fill="hold">
                                          <p:stCondLst>
                                            <p:cond delay="0"/>
                                          </p:stCondLst>
                                        </p:cTn>
                                        <p:tgtEl>
                                          <p:spTgt spid="8"/>
                                        </p:tgtEl>
                                        <p:attrNameLst>
                                          <p:attrName>style.visibility</p:attrName>
                                        </p:attrNameLst>
                                      </p:cBhvr>
                                      <p:to>
                                        <p:strVal val="visible"/>
                                      </p:to>
                                    </p:set>
                                    <p:anim calcmode="lin" valueType="num">
                                      <p:cBhvr additive="base">
                                        <p:cTn id="35" dur="2000" fill="hold"/>
                                        <p:tgtEl>
                                          <p:spTgt spid="8"/>
                                        </p:tgtEl>
                                        <p:attrNameLst>
                                          <p:attrName>ppt_x</p:attrName>
                                        </p:attrNameLst>
                                      </p:cBhvr>
                                      <p:tavLst>
                                        <p:tav tm="0">
                                          <p:val>
                                            <p:strVal val="1+#ppt_w/2"/>
                                          </p:val>
                                        </p:tav>
                                        <p:tav tm="100000">
                                          <p:val>
                                            <p:strVal val="#ppt_x"/>
                                          </p:val>
                                        </p:tav>
                                      </p:tavLst>
                                    </p:anim>
                                    <p:anim calcmode="lin" valueType="num">
                                      <p:cBhvr additive="base">
                                        <p:cTn id="36" dur="2000" fill="hold"/>
                                        <p:tgtEl>
                                          <p:spTgt spid="8"/>
                                        </p:tgtEl>
                                        <p:attrNameLst>
                                          <p:attrName>ppt_y</p:attrName>
                                        </p:attrNameLst>
                                      </p:cBhvr>
                                      <p:tavLst>
                                        <p:tav tm="0">
                                          <p:val>
                                            <p:strVal val="#ppt_y"/>
                                          </p:val>
                                        </p:tav>
                                        <p:tav tm="100000">
                                          <p:val>
                                            <p:strVal val="#ppt_y"/>
                                          </p:val>
                                        </p:tav>
                                      </p:tavLst>
                                    </p:anim>
                                  </p:childTnLst>
                                </p:cTn>
                              </p:par>
                              <p:par>
                                <p:cTn id="37" presetID="4" presetClass="entr" presetSubtype="32" fill="hold" nodeType="withEffect">
                                  <p:stCondLst>
                                    <p:cond delay="1200"/>
                                  </p:stCondLst>
                                  <p:childTnLst>
                                    <p:set>
                                      <p:cBhvr>
                                        <p:cTn id="38" dur="1" fill="hold">
                                          <p:stCondLst>
                                            <p:cond delay="0"/>
                                          </p:stCondLst>
                                        </p:cTn>
                                        <p:tgtEl>
                                          <p:spTgt spid="9"/>
                                        </p:tgtEl>
                                        <p:attrNameLst>
                                          <p:attrName>style.visibility</p:attrName>
                                        </p:attrNameLst>
                                      </p:cBhvr>
                                      <p:to>
                                        <p:strVal val="visible"/>
                                      </p:to>
                                    </p:set>
                                    <p:animEffect transition="in" filter="box(out)">
                                      <p:cBhvr>
                                        <p:cTn id="39" dur="750"/>
                                        <p:tgtEl>
                                          <p:spTgt spid="9"/>
                                        </p:tgtEl>
                                      </p:cBhvr>
                                    </p:animEffect>
                                  </p:childTnLst>
                                </p:cTn>
                              </p:par>
                            </p:childTnLst>
                          </p:cTn>
                        </p:par>
                      </p:childTnLst>
                    </p:cTn>
                  </p:par>
                  <p:par>
                    <p:cTn id="40" fill="hold">
                      <p:stCondLst>
                        <p:cond delay="indefinite"/>
                      </p:stCondLst>
                      <p:childTnLst>
                        <p:par>
                          <p:cTn id="41" fill="hold">
                            <p:stCondLst>
                              <p:cond delay="0"/>
                            </p:stCondLst>
                            <p:childTnLst>
                              <p:par>
                                <p:cTn id="42" presetID="2" presetClass="exit" presetSubtype="8" fill="hold" nodeType="clickEffect">
                                  <p:stCondLst>
                                    <p:cond delay="0"/>
                                  </p:stCondLst>
                                  <p:childTnLst>
                                    <p:anim calcmode="lin" valueType="num">
                                      <p:cBhvr additive="base">
                                        <p:cTn id="43" dur="2000"/>
                                        <p:tgtEl>
                                          <p:spTgt spid="10"/>
                                        </p:tgtEl>
                                        <p:attrNameLst>
                                          <p:attrName>ppt_x</p:attrName>
                                        </p:attrNameLst>
                                      </p:cBhvr>
                                      <p:tavLst>
                                        <p:tav tm="0">
                                          <p:val>
                                            <p:strVal val="ppt_x"/>
                                          </p:val>
                                        </p:tav>
                                        <p:tav tm="100000">
                                          <p:val>
                                            <p:strVal val="0-ppt_w/2"/>
                                          </p:val>
                                        </p:tav>
                                      </p:tavLst>
                                    </p:anim>
                                    <p:anim calcmode="lin" valueType="num">
                                      <p:cBhvr additive="base">
                                        <p:cTn id="44" dur="2000"/>
                                        <p:tgtEl>
                                          <p:spTgt spid="10"/>
                                        </p:tgtEl>
                                        <p:attrNameLst>
                                          <p:attrName>ppt_y</p:attrName>
                                        </p:attrNameLst>
                                      </p:cBhvr>
                                      <p:tavLst>
                                        <p:tav tm="0">
                                          <p:val>
                                            <p:strVal val="ppt_y"/>
                                          </p:val>
                                        </p:tav>
                                        <p:tav tm="100000">
                                          <p:val>
                                            <p:strVal val="ppt_y"/>
                                          </p:val>
                                        </p:tav>
                                      </p:tavLst>
                                    </p:anim>
                                    <p:set>
                                      <p:cBhvr>
                                        <p:cTn id="45" dur="1" fill="hold">
                                          <p:stCondLst>
                                            <p:cond delay="1999"/>
                                          </p:stCondLst>
                                        </p:cTn>
                                        <p:tgtEl>
                                          <p:spTgt spid="10"/>
                                        </p:tgtEl>
                                        <p:attrNameLst>
                                          <p:attrName>style.visibility</p:attrName>
                                        </p:attrNameLst>
                                      </p:cBhvr>
                                      <p:to>
                                        <p:strVal val="hidden"/>
                                      </p:to>
                                    </p:set>
                                  </p:childTnLst>
                                </p:cTn>
                              </p:par>
                              <p:par>
                                <p:cTn id="46" presetID="2" presetClass="exit" presetSubtype="4" fill="hold" nodeType="withEffect">
                                  <p:stCondLst>
                                    <p:cond delay="0"/>
                                  </p:stCondLst>
                                  <p:childTnLst>
                                    <p:anim calcmode="lin" valueType="num">
                                      <p:cBhvr additive="base">
                                        <p:cTn id="47" dur="2000"/>
                                        <p:tgtEl>
                                          <p:spTgt spid="7"/>
                                        </p:tgtEl>
                                        <p:attrNameLst>
                                          <p:attrName>ppt_x</p:attrName>
                                        </p:attrNameLst>
                                      </p:cBhvr>
                                      <p:tavLst>
                                        <p:tav tm="0">
                                          <p:val>
                                            <p:strVal val="ppt_x"/>
                                          </p:val>
                                        </p:tav>
                                        <p:tav tm="100000">
                                          <p:val>
                                            <p:strVal val="ppt_x"/>
                                          </p:val>
                                        </p:tav>
                                      </p:tavLst>
                                    </p:anim>
                                    <p:anim calcmode="lin" valueType="num">
                                      <p:cBhvr additive="base">
                                        <p:cTn id="48" dur="2000"/>
                                        <p:tgtEl>
                                          <p:spTgt spid="7"/>
                                        </p:tgtEl>
                                        <p:attrNameLst>
                                          <p:attrName>ppt_y</p:attrName>
                                        </p:attrNameLst>
                                      </p:cBhvr>
                                      <p:tavLst>
                                        <p:tav tm="0">
                                          <p:val>
                                            <p:strVal val="ppt_y"/>
                                          </p:val>
                                        </p:tav>
                                        <p:tav tm="100000">
                                          <p:val>
                                            <p:strVal val="1+ppt_h/2"/>
                                          </p:val>
                                        </p:tav>
                                      </p:tavLst>
                                    </p:anim>
                                    <p:set>
                                      <p:cBhvr>
                                        <p:cTn id="49" dur="1" fill="hold">
                                          <p:stCondLst>
                                            <p:cond delay="1999"/>
                                          </p:stCondLst>
                                        </p:cTn>
                                        <p:tgtEl>
                                          <p:spTgt spid="7"/>
                                        </p:tgtEl>
                                        <p:attrNameLst>
                                          <p:attrName>style.visibility</p:attrName>
                                        </p:attrNameLst>
                                      </p:cBhvr>
                                      <p:to>
                                        <p:strVal val="hidden"/>
                                      </p:to>
                                    </p:set>
                                  </p:childTnLst>
                                </p:cTn>
                              </p:par>
                              <p:par>
                                <p:cTn id="50" presetID="2" presetClass="exit" presetSubtype="2" fill="hold" nodeType="withEffect">
                                  <p:stCondLst>
                                    <p:cond delay="0"/>
                                  </p:stCondLst>
                                  <p:childTnLst>
                                    <p:anim calcmode="lin" valueType="num">
                                      <p:cBhvr additive="base">
                                        <p:cTn id="51" dur="2000"/>
                                        <p:tgtEl>
                                          <p:spTgt spid="8"/>
                                        </p:tgtEl>
                                        <p:attrNameLst>
                                          <p:attrName>ppt_x</p:attrName>
                                        </p:attrNameLst>
                                      </p:cBhvr>
                                      <p:tavLst>
                                        <p:tav tm="0">
                                          <p:val>
                                            <p:strVal val="ppt_x"/>
                                          </p:val>
                                        </p:tav>
                                        <p:tav tm="100000">
                                          <p:val>
                                            <p:strVal val="1+ppt_w/2"/>
                                          </p:val>
                                        </p:tav>
                                      </p:tavLst>
                                    </p:anim>
                                    <p:anim calcmode="lin" valueType="num">
                                      <p:cBhvr additive="base">
                                        <p:cTn id="52" dur="2000"/>
                                        <p:tgtEl>
                                          <p:spTgt spid="8"/>
                                        </p:tgtEl>
                                        <p:attrNameLst>
                                          <p:attrName>ppt_y</p:attrName>
                                        </p:attrNameLst>
                                      </p:cBhvr>
                                      <p:tavLst>
                                        <p:tav tm="0">
                                          <p:val>
                                            <p:strVal val="ppt_y"/>
                                          </p:val>
                                        </p:tav>
                                        <p:tav tm="100000">
                                          <p:val>
                                            <p:strVal val="ppt_y"/>
                                          </p:val>
                                        </p:tav>
                                      </p:tavLst>
                                    </p:anim>
                                    <p:set>
                                      <p:cBhvr>
                                        <p:cTn id="53" dur="1" fill="hold">
                                          <p:stCondLst>
                                            <p:cond delay="1999"/>
                                          </p:stCondLst>
                                        </p:cTn>
                                        <p:tgtEl>
                                          <p:spTgt spid="8"/>
                                        </p:tgtEl>
                                        <p:attrNameLst>
                                          <p:attrName>style.visibility</p:attrName>
                                        </p:attrNameLst>
                                      </p:cBhvr>
                                      <p:to>
                                        <p:strVal val="hidden"/>
                                      </p:to>
                                    </p:set>
                                  </p:childTnLst>
                                </p:cTn>
                              </p:par>
                              <p:par>
                                <p:cTn id="54" presetID="2" presetClass="exit" presetSubtype="1" fill="hold" nodeType="withEffect">
                                  <p:stCondLst>
                                    <p:cond delay="0"/>
                                  </p:stCondLst>
                                  <p:childTnLst>
                                    <p:anim calcmode="lin" valueType="num">
                                      <p:cBhvr additive="base">
                                        <p:cTn id="55" dur="2000"/>
                                        <p:tgtEl>
                                          <p:spTgt spid="3"/>
                                        </p:tgtEl>
                                        <p:attrNameLst>
                                          <p:attrName>ppt_x</p:attrName>
                                        </p:attrNameLst>
                                      </p:cBhvr>
                                      <p:tavLst>
                                        <p:tav tm="0">
                                          <p:val>
                                            <p:strVal val="ppt_x"/>
                                          </p:val>
                                        </p:tav>
                                        <p:tav tm="100000">
                                          <p:val>
                                            <p:strVal val="ppt_x"/>
                                          </p:val>
                                        </p:tav>
                                      </p:tavLst>
                                    </p:anim>
                                    <p:anim calcmode="lin" valueType="num">
                                      <p:cBhvr additive="base">
                                        <p:cTn id="56" dur="2000"/>
                                        <p:tgtEl>
                                          <p:spTgt spid="3"/>
                                        </p:tgtEl>
                                        <p:attrNameLst>
                                          <p:attrName>ppt_y</p:attrName>
                                        </p:attrNameLst>
                                      </p:cBhvr>
                                      <p:tavLst>
                                        <p:tav tm="0">
                                          <p:val>
                                            <p:strVal val="ppt_y"/>
                                          </p:val>
                                        </p:tav>
                                        <p:tav tm="100000">
                                          <p:val>
                                            <p:strVal val="0-ppt_h/2"/>
                                          </p:val>
                                        </p:tav>
                                      </p:tavLst>
                                    </p:anim>
                                    <p:set>
                                      <p:cBhvr>
                                        <p:cTn id="57" dur="1" fill="hold">
                                          <p:stCondLst>
                                            <p:cond delay="1999"/>
                                          </p:stCondLst>
                                        </p:cTn>
                                        <p:tgtEl>
                                          <p:spTgt spid="3"/>
                                        </p:tgtEl>
                                        <p:attrNameLst>
                                          <p:attrName>style.visibility</p:attrName>
                                        </p:attrNameLst>
                                      </p:cBhvr>
                                      <p:to>
                                        <p:strVal val="hidden"/>
                                      </p:to>
                                    </p:set>
                                  </p:childTnLst>
                                </p:cTn>
                              </p:par>
                              <p:par>
                                <p:cTn id="58" presetID="4" presetClass="exit" presetSubtype="16" fill="hold" nodeType="withEffect">
                                  <p:stCondLst>
                                    <p:cond delay="100"/>
                                  </p:stCondLst>
                                  <p:childTnLst>
                                    <p:animEffect transition="out" filter="box(in)">
                                      <p:cBhvr>
                                        <p:cTn id="59" dur="750"/>
                                        <p:tgtEl>
                                          <p:spTgt spid="9"/>
                                        </p:tgtEl>
                                      </p:cBhvr>
                                    </p:animEffect>
                                    <p:set>
                                      <p:cBhvr>
                                        <p:cTn id="60" dur="1" fill="hold">
                                          <p:stCondLst>
                                            <p:cond delay="749"/>
                                          </p:stCondLst>
                                        </p:cTn>
                                        <p:tgtEl>
                                          <p:spTgt spid="9"/>
                                        </p:tgtEl>
                                        <p:attrNameLst>
                                          <p:attrName>style.visibility</p:attrName>
                                        </p:attrNameLst>
                                      </p:cBhvr>
                                      <p:to>
                                        <p:strVal val="hidden"/>
                                      </p:to>
                                    </p:set>
                                  </p:childTnLst>
                                </p:cTn>
                              </p:par>
                              <p:par>
                                <p:cTn id="61" presetID="2" presetClass="entr" presetSubtype="4" fill="hold" nodeType="withEffect">
                                  <p:stCondLst>
                                    <p:cond delay="0"/>
                                  </p:stCondLst>
                                  <p:childTnLst>
                                    <p:set>
                                      <p:cBhvr>
                                        <p:cTn id="62" dur="1" fill="hold">
                                          <p:stCondLst>
                                            <p:cond delay="0"/>
                                          </p:stCondLst>
                                        </p:cTn>
                                        <p:tgtEl>
                                          <p:spTgt spid="17"/>
                                        </p:tgtEl>
                                        <p:attrNameLst>
                                          <p:attrName>style.visibility</p:attrName>
                                        </p:attrNameLst>
                                      </p:cBhvr>
                                      <p:to>
                                        <p:strVal val="visible"/>
                                      </p:to>
                                    </p:set>
                                    <p:anim calcmode="lin" valueType="num">
                                      <p:cBhvr additive="base">
                                        <p:cTn id="63" dur="2000" fill="hold"/>
                                        <p:tgtEl>
                                          <p:spTgt spid="17"/>
                                        </p:tgtEl>
                                        <p:attrNameLst>
                                          <p:attrName>ppt_x</p:attrName>
                                        </p:attrNameLst>
                                      </p:cBhvr>
                                      <p:tavLst>
                                        <p:tav tm="0">
                                          <p:val>
                                            <p:strVal val="#ppt_x"/>
                                          </p:val>
                                        </p:tav>
                                        <p:tav tm="100000">
                                          <p:val>
                                            <p:strVal val="#ppt_x"/>
                                          </p:val>
                                        </p:tav>
                                      </p:tavLst>
                                    </p:anim>
                                    <p:anim calcmode="lin" valueType="num">
                                      <p:cBhvr additive="base">
                                        <p:cTn id="64" dur="2000" fill="hold"/>
                                        <p:tgtEl>
                                          <p:spTgt spid="17"/>
                                        </p:tgtEl>
                                        <p:attrNameLst>
                                          <p:attrName>ppt_y</p:attrName>
                                        </p:attrNameLst>
                                      </p:cBhvr>
                                      <p:tavLst>
                                        <p:tav tm="0">
                                          <p:val>
                                            <p:strVal val="1+#ppt_h/2"/>
                                          </p:val>
                                        </p:tav>
                                        <p:tav tm="100000">
                                          <p:val>
                                            <p:strVal val="#ppt_y"/>
                                          </p:val>
                                        </p:tav>
                                      </p:tavLst>
                                    </p:anim>
                                  </p:childTnLst>
                                </p:cTn>
                              </p:par>
                              <p:par>
                                <p:cTn id="65" presetID="2" presetClass="entr" presetSubtype="8" fill="hold" nodeType="withEffect">
                                  <p:stCondLst>
                                    <p:cond delay="0"/>
                                  </p:stCondLst>
                                  <p:childTnLst>
                                    <p:set>
                                      <p:cBhvr>
                                        <p:cTn id="66" dur="1" fill="hold">
                                          <p:stCondLst>
                                            <p:cond delay="0"/>
                                          </p:stCondLst>
                                        </p:cTn>
                                        <p:tgtEl>
                                          <p:spTgt spid="19"/>
                                        </p:tgtEl>
                                        <p:attrNameLst>
                                          <p:attrName>style.visibility</p:attrName>
                                        </p:attrNameLst>
                                      </p:cBhvr>
                                      <p:to>
                                        <p:strVal val="visible"/>
                                      </p:to>
                                    </p:set>
                                    <p:anim calcmode="lin" valueType="num">
                                      <p:cBhvr additive="base">
                                        <p:cTn id="67" dur="2000" fill="hold"/>
                                        <p:tgtEl>
                                          <p:spTgt spid="19"/>
                                        </p:tgtEl>
                                        <p:attrNameLst>
                                          <p:attrName>ppt_x</p:attrName>
                                        </p:attrNameLst>
                                      </p:cBhvr>
                                      <p:tavLst>
                                        <p:tav tm="0">
                                          <p:val>
                                            <p:strVal val="0-#ppt_w/2"/>
                                          </p:val>
                                        </p:tav>
                                        <p:tav tm="100000">
                                          <p:val>
                                            <p:strVal val="#ppt_x"/>
                                          </p:val>
                                        </p:tav>
                                      </p:tavLst>
                                    </p:anim>
                                    <p:anim calcmode="lin" valueType="num">
                                      <p:cBhvr additive="base">
                                        <p:cTn id="68" dur="2000" fill="hold"/>
                                        <p:tgtEl>
                                          <p:spTgt spid="19"/>
                                        </p:tgtEl>
                                        <p:attrNameLst>
                                          <p:attrName>ppt_y</p:attrName>
                                        </p:attrNameLst>
                                      </p:cBhvr>
                                      <p:tavLst>
                                        <p:tav tm="0">
                                          <p:val>
                                            <p:strVal val="#ppt_y"/>
                                          </p:val>
                                        </p:tav>
                                        <p:tav tm="100000">
                                          <p:val>
                                            <p:strVal val="#ppt_y"/>
                                          </p:val>
                                        </p:tav>
                                      </p:tavLst>
                                    </p:anim>
                                  </p:childTnLst>
                                </p:cTn>
                              </p:par>
                              <p:par>
                                <p:cTn id="69" presetID="2" presetClass="entr" presetSubtype="1" fill="hold" nodeType="withEffect">
                                  <p:stCondLst>
                                    <p:cond delay="0"/>
                                  </p:stCondLst>
                                  <p:childTnLst>
                                    <p:set>
                                      <p:cBhvr>
                                        <p:cTn id="70" dur="1" fill="hold">
                                          <p:stCondLst>
                                            <p:cond delay="0"/>
                                          </p:stCondLst>
                                        </p:cTn>
                                        <p:tgtEl>
                                          <p:spTgt spid="16"/>
                                        </p:tgtEl>
                                        <p:attrNameLst>
                                          <p:attrName>style.visibility</p:attrName>
                                        </p:attrNameLst>
                                      </p:cBhvr>
                                      <p:to>
                                        <p:strVal val="visible"/>
                                      </p:to>
                                    </p:set>
                                    <p:anim calcmode="lin" valueType="num">
                                      <p:cBhvr additive="base">
                                        <p:cTn id="71" dur="2000" fill="hold"/>
                                        <p:tgtEl>
                                          <p:spTgt spid="16"/>
                                        </p:tgtEl>
                                        <p:attrNameLst>
                                          <p:attrName>ppt_x</p:attrName>
                                        </p:attrNameLst>
                                      </p:cBhvr>
                                      <p:tavLst>
                                        <p:tav tm="0">
                                          <p:val>
                                            <p:strVal val="#ppt_x"/>
                                          </p:val>
                                        </p:tav>
                                        <p:tav tm="100000">
                                          <p:val>
                                            <p:strVal val="#ppt_x"/>
                                          </p:val>
                                        </p:tav>
                                      </p:tavLst>
                                    </p:anim>
                                    <p:anim calcmode="lin" valueType="num">
                                      <p:cBhvr additive="base">
                                        <p:cTn id="72" dur="2000" fill="hold"/>
                                        <p:tgtEl>
                                          <p:spTgt spid="16"/>
                                        </p:tgtEl>
                                        <p:attrNameLst>
                                          <p:attrName>ppt_y</p:attrName>
                                        </p:attrNameLst>
                                      </p:cBhvr>
                                      <p:tavLst>
                                        <p:tav tm="0">
                                          <p:val>
                                            <p:strVal val="0-#ppt_h/2"/>
                                          </p:val>
                                        </p:tav>
                                        <p:tav tm="100000">
                                          <p:val>
                                            <p:strVal val="#ppt_y"/>
                                          </p:val>
                                        </p:tav>
                                      </p:tavLst>
                                    </p:anim>
                                  </p:childTnLst>
                                </p:cTn>
                              </p:par>
                              <p:par>
                                <p:cTn id="73" presetID="2" presetClass="entr" presetSubtype="2" fill="hold" nodeType="withEffect">
                                  <p:stCondLst>
                                    <p:cond delay="0"/>
                                  </p:stCondLst>
                                  <p:childTnLst>
                                    <p:set>
                                      <p:cBhvr>
                                        <p:cTn id="74" dur="1" fill="hold">
                                          <p:stCondLst>
                                            <p:cond delay="0"/>
                                          </p:stCondLst>
                                        </p:cTn>
                                        <p:tgtEl>
                                          <p:spTgt spid="18"/>
                                        </p:tgtEl>
                                        <p:attrNameLst>
                                          <p:attrName>style.visibility</p:attrName>
                                        </p:attrNameLst>
                                      </p:cBhvr>
                                      <p:to>
                                        <p:strVal val="visible"/>
                                      </p:to>
                                    </p:set>
                                    <p:anim calcmode="lin" valueType="num">
                                      <p:cBhvr additive="base">
                                        <p:cTn id="75" dur="2000" fill="hold"/>
                                        <p:tgtEl>
                                          <p:spTgt spid="18"/>
                                        </p:tgtEl>
                                        <p:attrNameLst>
                                          <p:attrName>ppt_x</p:attrName>
                                        </p:attrNameLst>
                                      </p:cBhvr>
                                      <p:tavLst>
                                        <p:tav tm="0">
                                          <p:val>
                                            <p:strVal val="1+#ppt_w/2"/>
                                          </p:val>
                                        </p:tav>
                                        <p:tav tm="100000">
                                          <p:val>
                                            <p:strVal val="#ppt_x"/>
                                          </p:val>
                                        </p:tav>
                                      </p:tavLst>
                                    </p:anim>
                                    <p:anim calcmode="lin" valueType="num">
                                      <p:cBhvr additive="base">
                                        <p:cTn id="76" dur="2000" fill="hold"/>
                                        <p:tgtEl>
                                          <p:spTgt spid="18"/>
                                        </p:tgtEl>
                                        <p:attrNameLst>
                                          <p:attrName>ppt_y</p:attrName>
                                        </p:attrNameLst>
                                      </p:cBhvr>
                                      <p:tavLst>
                                        <p:tav tm="0">
                                          <p:val>
                                            <p:strVal val="#ppt_y"/>
                                          </p:val>
                                        </p:tav>
                                        <p:tav tm="100000">
                                          <p:val>
                                            <p:strVal val="#ppt_y"/>
                                          </p:val>
                                        </p:tav>
                                      </p:tavLst>
                                    </p:anim>
                                  </p:childTnLst>
                                </p:cTn>
                              </p:par>
                              <p:par>
                                <p:cTn id="77" presetID="4" presetClass="entr" presetSubtype="32" fill="hold" nodeType="withEffect">
                                  <p:stCondLst>
                                    <p:cond delay="1200"/>
                                  </p:stCondLst>
                                  <p:childTnLst>
                                    <p:set>
                                      <p:cBhvr>
                                        <p:cTn id="78" dur="1" fill="hold">
                                          <p:stCondLst>
                                            <p:cond delay="0"/>
                                          </p:stCondLst>
                                        </p:cTn>
                                        <p:tgtEl>
                                          <p:spTgt spid="20"/>
                                        </p:tgtEl>
                                        <p:attrNameLst>
                                          <p:attrName>style.visibility</p:attrName>
                                        </p:attrNameLst>
                                      </p:cBhvr>
                                      <p:to>
                                        <p:strVal val="visible"/>
                                      </p:to>
                                    </p:set>
                                    <p:animEffect transition="in" filter="box(out)">
                                      <p:cBhvr>
                                        <p:cTn id="79" dur="750"/>
                                        <p:tgtEl>
                                          <p:spTgt spid="20"/>
                                        </p:tgtEl>
                                      </p:cBhvr>
                                    </p:animEffect>
                                  </p:childTnLst>
                                </p:cTn>
                              </p:par>
                            </p:childTnLst>
                          </p:cTn>
                        </p:par>
                      </p:childTnLst>
                    </p:cTn>
                  </p:par>
                  <p:par>
                    <p:cTn id="80" fill="hold">
                      <p:stCondLst>
                        <p:cond delay="indefinite"/>
                      </p:stCondLst>
                      <p:childTnLst>
                        <p:par>
                          <p:cTn id="81" fill="hold">
                            <p:stCondLst>
                              <p:cond delay="0"/>
                            </p:stCondLst>
                            <p:childTnLst>
                              <p:par>
                                <p:cTn id="82" presetID="2" presetClass="exit" presetSubtype="8" fill="hold" nodeType="clickEffect">
                                  <p:stCondLst>
                                    <p:cond delay="0"/>
                                  </p:stCondLst>
                                  <p:childTnLst>
                                    <p:anim calcmode="lin" valueType="num">
                                      <p:cBhvr additive="base">
                                        <p:cTn id="83" dur="2000"/>
                                        <p:tgtEl>
                                          <p:spTgt spid="19"/>
                                        </p:tgtEl>
                                        <p:attrNameLst>
                                          <p:attrName>ppt_x</p:attrName>
                                        </p:attrNameLst>
                                      </p:cBhvr>
                                      <p:tavLst>
                                        <p:tav tm="0">
                                          <p:val>
                                            <p:strVal val="ppt_x"/>
                                          </p:val>
                                        </p:tav>
                                        <p:tav tm="100000">
                                          <p:val>
                                            <p:strVal val="0-ppt_w/2"/>
                                          </p:val>
                                        </p:tav>
                                      </p:tavLst>
                                    </p:anim>
                                    <p:anim calcmode="lin" valueType="num">
                                      <p:cBhvr additive="base">
                                        <p:cTn id="84" dur="2000"/>
                                        <p:tgtEl>
                                          <p:spTgt spid="19"/>
                                        </p:tgtEl>
                                        <p:attrNameLst>
                                          <p:attrName>ppt_y</p:attrName>
                                        </p:attrNameLst>
                                      </p:cBhvr>
                                      <p:tavLst>
                                        <p:tav tm="0">
                                          <p:val>
                                            <p:strVal val="ppt_y"/>
                                          </p:val>
                                        </p:tav>
                                        <p:tav tm="100000">
                                          <p:val>
                                            <p:strVal val="ppt_y"/>
                                          </p:val>
                                        </p:tav>
                                      </p:tavLst>
                                    </p:anim>
                                    <p:set>
                                      <p:cBhvr>
                                        <p:cTn id="85" dur="1" fill="hold">
                                          <p:stCondLst>
                                            <p:cond delay="1999"/>
                                          </p:stCondLst>
                                        </p:cTn>
                                        <p:tgtEl>
                                          <p:spTgt spid="19"/>
                                        </p:tgtEl>
                                        <p:attrNameLst>
                                          <p:attrName>style.visibility</p:attrName>
                                        </p:attrNameLst>
                                      </p:cBhvr>
                                      <p:to>
                                        <p:strVal val="hidden"/>
                                      </p:to>
                                    </p:set>
                                  </p:childTnLst>
                                </p:cTn>
                              </p:par>
                              <p:par>
                                <p:cTn id="86" presetID="2" presetClass="exit" presetSubtype="4" fill="hold" nodeType="withEffect">
                                  <p:stCondLst>
                                    <p:cond delay="0"/>
                                  </p:stCondLst>
                                  <p:childTnLst>
                                    <p:anim calcmode="lin" valueType="num">
                                      <p:cBhvr additive="base">
                                        <p:cTn id="87" dur="2000"/>
                                        <p:tgtEl>
                                          <p:spTgt spid="17"/>
                                        </p:tgtEl>
                                        <p:attrNameLst>
                                          <p:attrName>ppt_x</p:attrName>
                                        </p:attrNameLst>
                                      </p:cBhvr>
                                      <p:tavLst>
                                        <p:tav tm="0">
                                          <p:val>
                                            <p:strVal val="ppt_x"/>
                                          </p:val>
                                        </p:tav>
                                        <p:tav tm="100000">
                                          <p:val>
                                            <p:strVal val="ppt_x"/>
                                          </p:val>
                                        </p:tav>
                                      </p:tavLst>
                                    </p:anim>
                                    <p:anim calcmode="lin" valueType="num">
                                      <p:cBhvr additive="base">
                                        <p:cTn id="88" dur="2000"/>
                                        <p:tgtEl>
                                          <p:spTgt spid="17"/>
                                        </p:tgtEl>
                                        <p:attrNameLst>
                                          <p:attrName>ppt_y</p:attrName>
                                        </p:attrNameLst>
                                      </p:cBhvr>
                                      <p:tavLst>
                                        <p:tav tm="0">
                                          <p:val>
                                            <p:strVal val="ppt_y"/>
                                          </p:val>
                                        </p:tav>
                                        <p:tav tm="100000">
                                          <p:val>
                                            <p:strVal val="1+ppt_h/2"/>
                                          </p:val>
                                        </p:tav>
                                      </p:tavLst>
                                    </p:anim>
                                    <p:set>
                                      <p:cBhvr>
                                        <p:cTn id="89" dur="1" fill="hold">
                                          <p:stCondLst>
                                            <p:cond delay="1999"/>
                                          </p:stCondLst>
                                        </p:cTn>
                                        <p:tgtEl>
                                          <p:spTgt spid="17"/>
                                        </p:tgtEl>
                                        <p:attrNameLst>
                                          <p:attrName>style.visibility</p:attrName>
                                        </p:attrNameLst>
                                      </p:cBhvr>
                                      <p:to>
                                        <p:strVal val="hidden"/>
                                      </p:to>
                                    </p:set>
                                  </p:childTnLst>
                                </p:cTn>
                              </p:par>
                              <p:par>
                                <p:cTn id="90" presetID="2" presetClass="exit" presetSubtype="2" fill="hold" nodeType="withEffect">
                                  <p:stCondLst>
                                    <p:cond delay="0"/>
                                  </p:stCondLst>
                                  <p:childTnLst>
                                    <p:anim calcmode="lin" valueType="num">
                                      <p:cBhvr additive="base">
                                        <p:cTn id="91" dur="2000"/>
                                        <p:tgtEl>
                                          <p:spTgt spid="18"/>
                                        </p:tgtEl>
                                        <p:attrNameLst>
                                          <p:attrName>ppt_x</p:attrName>
                                        </p:attrNameLst>
                                      </p:cBhvr>
                                      <p:tavLst>
                                        <p:tav tm="0">
                                          <p:val>
                                            <p:strVal val="ppt_x"/>
                                          </p:val>
                                        </p:tav>
                                        <p:tav tm="100000">
                                          <p:val>
                                            <p:strVal val="1+ppt_w/2"/>
                                          </p:val>
                                        </p:tav>
                                      </p:tavLst>
                                    </p:anim>
                                    <p:anim calcmode="lin" valueType="num">
                                      <p:cBhvr additive="base">
                                        <p:cTn id="92" dur="2000"/>
                                        <p:tgtEl>
                                          <p:spTgt spid="18"/>
                                        </p:tgtEl>
                                        <p:attrNameLst>
                                          <p:attrName>ppt_y</p:attrName>
                                        </p:attrNameLst>
                                      </p:cBhvr>
                                      <p:tavLst>
                                        <p:tav tm="0">
                                          <p:val>
                                            <p:strVal val="ppt_y"/>
                                          </p:val>
                                        </p:tav>
                                        <p:tav tm="100000">
                                          <p:val>
                                            <p:strVal val="ppt_y"/>
                                          </p:val>
                                        </p:tav>
                                      </p:tavLst>
                                    </p:anim>
                                    <p:set>
                                      <p:cBhvr>
                                        <p:cTn id="93" dur="1" fill="hold">
                                          <p:stCondLst>
                                            <p:cond delay="1999"/>
                                          </p:stCondLst>
                                        </p:cTn>
                                        <p:tgtEl>
                                          <p:spTgt spid="18"/>
                                        </p:tgtEl>
                                        <p:attrNameLst>
                                          <p:attrName>style.visibility</p:attrName>
                                        </p:attrNameLst>
                                      </p:cBhvr>
                                      <p:to>
                                        <p:strVal val="hidden"/>
                                      </p:to>
                                    </p:set>
                                  </p:childTnLst>
                                </p:cTn>
                              </p:par>
                              <p:par>
                                <p:cTn id="94" presetID="2" presetClass="exit" presetSubtype="1" fill="hold" nodeType="withEffect">
                                  <p:stCondLst>
                                    <p:cond delay="0"/>
                                  </p:stCondLst>
                                  <p:childTnLst>
                                    <p:anim calcmode="lin" valueType="num">
                                      <p:cBhvr additive="base">
                                        <p:cTn id="95" dur="2000"/>
                                        <p:tgtEl>
                                          <p:spTgt spid="16"/>
                                        </p:tgtEl>
                                        <p:attrNameLst>
                                          <p:attrName>ppt_x</p:attrName>
                                        </p:attrNameLst>
                                      </p:cBhvr>
                                      <p:tavLst>
                                        <p:tav tm="0">
                                          <p:val>
                                            <p:strVal val="ppt_x"/>
                                          </p:val>
                                        </p:tav>
                                        <p:tav tm="100000">
                                          <p:val>
                                            <p:strVal val="ppt_x"/>
                                          </p:val>
                                        </p:tav>
                                      </p:tavLst>
                                    </p:anim>
                                    <p:anim calcmode="lin" valueType="num">
                                      <p:cBhvr additive="base">
                                        <p:cTn id="96" dur="2000"/>
                                        <p:tgtEl>
                                          <p:spTgt spid="16"/>
                                        </p:tgtEl>
                                        <p:attrNameLst>
                                          <p:attrName>ppt_y</p:attrName>
                                        </p:attrNameLst>
                                      </p:cBhvr>
                                      <p:tavLst>
                                        <p:tav tm="0">
                                          <p:val>
                                            <p:strVal val="ppt_y"/>
                                          </p:val>
                                        </p:tav>
                                        <p:tav tm="100000">
                                          <p:val>
                                            <p:strVal val="0-ppt_h/2"/>
                                          </p:val>
                                        </p:tav>
                                      </p:tavLst>
                                    </p:anim>
                                    <p:set>
                                      <p:cBhvr>
                                        <p:cTn id="97" dur="1" fill="hold">
                                          <p:stCondLst>
                                            <p:cond delay="1999"/>
                                          </p:stCondLst>
                                        </p:cTn>
                                        <p:tgtEl>
                                          <p:spTgt spid="16"/>
                                        </p:tgtEl>
                                        <p:attrNameLst>
                                          <p:attrName>style.visibility</p:attrName>
                                        </p:attrNameLst>
                                      </p:cBhvr>
                                      <p:to>
                                        <p:strVal val="hidden"/>
                                      </p:to>
                                    </p:set>
                                  </p:childTnLst>
                                </p:cTn>
                              </p:par>
                              <p:par>
                                <p:cTn id="98" presetID="4" presetClass="exit" presetSubtype="16" fill="hold" nodeType="withEffect">
                                  <p:stCondLst>
                                    <p:cond delay="100"/>
                                  </p:stCondLst>
                                  <p:childTnLst>
                                    <p:animEffect transition="out" filter="box(in)">
                                      <p:cBhvr>
                                        <p:cTn id="99" dur="750"/>
                                        <p:tgtEl>
                                          <p:spTgt spid="20"/>
                                        </p:tgtEl>
                                      </p:cBhvr>
                                    </p:animEffect>
                                    <p:set>
                                      <p:cBhvr>
                                        <p:cTn id="100" dur="1" fill="hold">
                                          <p:stCondLst>
                                            <p:cond delay="749"/>
                                          </p:stCondLst>
                                        </p:cTn>
                                        <p:tgtEl>
                                          <p:spTgt spid="20"/>
                                        </p:tgtEl>
                                        <p:attrNameLst>
                                          <p:attrName>style.visibility</p:attrName>
                                        </p:attrNameLst>
                                      </p:cBhvr>
                                      <p:to>
                                        <p:strVal val="hidden"/>
                                      </p:to>
                                    </p:set>
                                  </p:childTnLst>
                                </p:cTn>
                              </p:par>
                              <p:par>
                                <p:cTn id="101" presetID="2" presetClass="entr" presetSubtype="4" fill="hold" nodeType="withEffect">
                                  <p:stCondLst>
                                    <p:cond delay="0"/>
                                  </p:stCondLst>
                                  <p:childTnLst>
                                    <p:set>
                                      <p:cBhvr>
                                        <p:cTn id="102" dur="1" fill="hold">
                                          <p:stCondLst>
                                            <p:cond delay="0"/>
                                          </p:stCondLst>
                                        </p:cTn>
                                        <p:tgtEl>
                                          <p:spTgt spid="32"/>
                                        </p:tgtEl>
                                        <p:attrNameLst>
                                          <p:attrName>style.visibility</p:attrName>
                                        </p:attrNameLst>
                                      </p:cBhvr>
                                      <p:to>
                                        <p:strVal val="visible"/>
                                      </p:to>
                                    </p:set>
                                    <p:anim calcmode="lin" valueType="num">
                                      <p:cBhvr additive="base">
                                        <p:cTn id="103" dur="2000" fill="hold"/>
                                        <p:tgtEl>
                                          <p:spTgt spid="32"/>
                                        </p:tgtEl>
                                        <p:attrNameLst>
                                          <p:attrName>ppt_x</p:attrName>
                                        </p:attrNameLst>
                                      </p:cBhvr>
                                      <p:tavLst>
                                        <p:tav tm="0">
                                          <p:val>
                                            <p:strVal val="#ppt_x"/>
                                          </p:val>
                                        </p:tav>
                                        <p:tav tm="100000">
                                          <p:val>
                                            <p:strVal val="#ppt_x"/>
                                          </p:val>
                                        </p:tav>
                                      </p:tavLst>
                                    </p:anim>
                                    <p:anim calcmode="lin" valueType="num">
                                      <p:cBhvr additive="base">
                                        <p:cTn id="104" dur="2000" fill="hold"/>
                                        <p:tgtEl>
                                          <p:spTgt spid="32"/>
                                        </p:tgtEl>
                                        <p:attrNameLst>
                                          <p:attrName>ppt_y</p:attrName>
                                        </p:attrNameLst>
                                      </p:cBhvr>
                                      <p:tavLst>
                                        <p:tav tm="0">
                                          <p:val>
                                            <p:strVal val="1+#ppt_h/2"/>
                                          </p:val>
                                        </p:tav>
                                        <p:tav tm="100000">
                                          <p:val>
                                            <p:strVal val="#ppt_y"/>
                                          </p:val>
                                        </p:tav>
                                      </p:tavLst>
                                    </p:anim>
                                  </p:childTnLst>
                                </p:cTn>
                              </p:par>
                              <p:par>
                                <p:cTn id="105" presetID="2" presetClass="entr" presetSubtype="8" fill="hold" nodeType="withEffect">
                                  <p:stCondLst>
                                    <p:cond delay="0"/>
                                  </p:stCondLst>
                                  <p:childTnLst>
                                    <p:set>
                                      <p:cBhvr>
                                        <p:cTn id="106" dur="1" fill="hold">
                                          <p:stCondLst>
                                            <p:cond delay="0"/>
                                          </p:stCondLst>
                                        </p:cTn>
                                        <p:tgtEl>
                                          <p:spTgt spid="34"/>
                                        </p:tgtEl>
                                        <p:attrNameLst>
                                          <p:attrName>style.visibility</p:attrName>
                                        </p:attrNameLst>
                                      </p:cBhvr>
                                      <p:to>
                                        <p:strVal val="visible"/>
                                      </p:to>
                                    </p:set>
                                    <p:anim calcmode="lin" valueType="num">
                                      <p:cBhvr additive="base">
                                        <p:cTn id="107" dur="2000" fill="hold"/>
                                        <p:tgtEl>
                                          <p:spTgt spid="34"/>
                                        </p:tgtEl>
                                        <p:attrNameLst>
                                          <p:attrName>ppt_x</p:attrName>
                                        </p:attrNameLst>
                                      </p:cBhvr>
                                      <p:tavLst>
                                        <p:tav tm="0">
                                          <p:val>
                                            <p:strVal val="0-#ppt_w/2"/>
                                          </p:val>
                                        </p:tav>
                                        <p:tav tm="100000">
                                          <p:val>
                                            <p:strVal val="#ppt_x"/>
                                          </p:val>
                                        </p:tav>
                                      </p:tavLst>
                                    </p:anim>
                                    <p:anim calcmode="lin" valueType="num">
                                      <p:cBhvr additive="base">
                                        <p:cTn id="108" dur="2000" fill="hold"/>
                                        <p:tgtEl>
                                          <p:spTgt spid="34"/>
                                        </p:tgtEl>
                                        <p:attrNameLst>
                                          <p:attrName>ppt_y</p:attrName>
                                        </p:attrNameLst>
                                      </p:cBhvr>
                                      <p:tavLst>
                                        <p:tav tm="0">
                                          <p:val>
                                            <p:strVal val="#ppt_y"/>
                                          </p:val>
                                        </p:tav>
                                        <p:tav tm="100000">
                                          <p:val>
                                            <p:strVal val="#ppt_y"/>
                                          </p:val>
                                        </p:tav>
                                      </p:tavLst>
                                    </p:anim>
                                  </p:childTnLst>
                                </p:cTn>
                              </p:par>
                              <p:par>
                                <p:cTn id="109" presetID="2" presetClass="entr" presetSubtype="1" fill="hold" nodeType="withEffect">
                                  <p:stCondLst>
                                    <p:cond delay="0"/>
                                  </p:stCondLst>
                                  <p:childTnLst>
                                    <p:set>
                                      <p:cBhvr>
                                        <p:cTn id="110" dur="1" fill="hold">
                                          <p:stCondLst>
                                            <p:cond delay="0"/>
                                          </p:stCondLst>
                                        </p:cTn>
                                        <p:tgtEl>
                                          <p:spTgt spid="31"/>
                                        </p:tgtEl>
                                        <p:attrNameLst>
                                          <p:attrName>style.visibility</p:attrName>
                                        </p:attrNameLst>
                                      </p:cBhvr>
                                      <p:to>
                                        <p:strVal val="visible"/>
                                      </p:to>
                                    </p:set>
                                    <p:anim calcmode="lin" valueType="num">
                                      <p:cBhvr additive="base">
                                        <p:cTn id="111" dur="2000" fill="hold"/>
                                        <p:tgtEl>
                                          <p:spTgt spid="31"/>
                                        </p:tgtEl>
                                        <p:attrNameLst>
                                          <p:attrName>ppt_x</p:attrName>
                                        </p:attrNameLst>
                                      </p:cBhvr>
                                      <p:tavLst>
                                        <p:tav tm="0">
                                          <p:val>
                                            <p:strVal val="#ppt_x"/>
                                          </p:val>
                                        </p:tav>
                                        <p:tav tm="100000">
                                          <p:val>
                                            <p:strVal val="#ppt_x"/>
                                          </p:val>
                                        </p:tav>
                                      </p:tavLst>
                                    </p:anim>
                                    <p:anim calcmode="lin" valueType="num">
                                      <p:cBhvr additive="base">
                                        <p:cTn id="112" dur="2000" fill="hold"/>
                                        <p:tgtEl>
                                          <p:spTgt spid="31"/>
                                        </p:tgtEl>
                                        <p:attrNameLst>
                                          <p:attrName>ppt_y</p:attrName>
                                        </p:attrNameLst>
                                      </p:cBhvr>
                                      <p:tavLst>
                                        <p:tav tm="0">
                                          <p:val>
                                            <p:strVal val="0-#ppt_h/2"/>
                                          </p:val>
                                        </p:tav>
                                        <p:tav tm="100000">
                                          <p:val>
                                            <p:strVal val="#ppt_y"/>
                                          </p:val>
                                        </p:tav>
                                      </p:tavLst>
                                    </p:anim>
                                  </p:childTnLst>
                                </p:cTn>
                              </p:par>
                              <p:par>
                                <p:cTn id="113" presetID="2" presetClass="entr" presetSubtype="2" fill="hold" nodeType="withEffect">
                                  <p:stCondLst>
                                    <p:cond delay="0"/>
                                  </p:stCondLst>
                                  <p:childTnLst>
                                    <p:set>
                                      <p:cBhvr>
                                        <p:cTn id="114" dur="1" fill="hold">
                                          <p:stCondLst>
                                            <p:cond delay="0"/>
                                          </p:stCondLst>
                                        </p:cTn>
                                        <p:tgtEl>
                                          <p:spTgt spid="33"/>
                                        </p:tgtEl>
                                        <p:attrNameLst>
                                          <p:attrName>style.visibility</p:attrName>
                                        </p:attrNameLst>
                                      </p:cBhvr>
                                      <p:to>
                                        <p:strVal val="visible"/>
                                      </p:to>
                                    </p:set>
                                    <p:anim calcmode="lin" valueType="num">
                                      <p:cBhvr additive="base">
                                        <p:cTn id="115" dur="2000" fill="hold"/>
                                        <p:tgtEl>
                                          <p:spTgt spid="33"/>
                                        </p:tgtEl>
                                        <p:attrNameLst>
                                          <p:attrName>ppt_x</p:attrName>
                                        </p:attrNameLst>
                                      </p:cBhvr>
                                      <p:tavLst>
                                        <p:tav tm="0">
                                          <p:val>
                                            <p:strVal val="1+#ppt_w/2"/>
                                          </p:val>
                                        </p:tav>
                                        <p:tav tm="100000">
                                          <p:val>
                                            <p:strVal val="#ppt_x"/>
                                          </p:val>
                                        </p:tav>
                                      </p:tavLst>
                                    </p:anim>
                                    <p:anim calcmode="lin" valueType="num">
                                      <p:cBhvr additive="base">
                                        <p:cTn id="116" dur="2000" fill="hold"/>
                                        <p:tgtEl>
                                          <p:spTgt spid="33"/>
                                        </p:tgtEl>
                                        <p:attrNameLst>
                                          <p:attrName>ppt_y</p:attrName>
                                        </p:attrNameLst>
                                      </p:cBhvr>
                                      <p:tavLst>
                                        <p:tav tm="0">
                                          <p:val>
                                            <p:strVal val="#ppt_y"/>
                                          </p:val>
                                        </p:tav>
                                        <p:tav tm="100000">
                                          <p:val>
                                            <p:strVal val="#ppt_y"/>
                                          </p:val>
                                        </p:tav>
                                      </p:tavLst>
                                    </p:anim>
                                  </p:childTnLst>
                                </p:cTn>
                              </p:par>
                              <p:par>
                                <p:cTn id="117" presetID="4" presetClass="entr" presetSubtype="32" fill="hold" nodeType="withEffect">
                                  <p:stCondLst>
                                    <p:cond delay="1200"/>
                                  </p:stCondLst>
                                  <p:childTnLst>
                                    <p:set>
                                      <p:cBhvr>
                                        <p:cTn id="118" dur="1" fill="hold">
                                          <p:stCondLst>
                                            <p:cond delay="0"/>
                                          </p:stCondLst>
                                        </p:cTn>
                                        <p:tgtEl>
                                          <p:spTgt spid="30"/>
                                        </p:tgtEl>
                                        <p:attrNameLst>
                                          <p:attrName>style.visibility</p:attrName>
                                        </p:attrNameLst>
                                      </p:cBhvr>
                                      <p:to>
                                        <p:strVal val="visible"/>
                                      </p:to>
                                    </p:set>
                                    <p:animEffect transition="in" filter="box(out)">
                                      <p:cBhvr>
                                        <p:cTn id="119" dur="750"/>
                                        <p:tgtEl>
                                          <p:spTgt spid="30"/>
                                        </p:tgtEl>
                                      </p:cBhvr>
                                    </p:animEffect>
                                  </p:childTnLst>
                                </p:cTn>
                              </p:par>
                            </p:childTnLst>
                          </p:cTn>
                        </p:par>
                      </p:childTnLst>
                    </p:cTn>
                  </p:par>
                  <p:par>
                    <p:cTn id="120" fill="hold">
                      <p:stCondLst>
                        <p:cond delay="indefinite"/>
                      </p:stCondLst>
                      <p:childTnLst>
                        <p:par>
                          <p:cTn id="121" fill="hold">
                            <p:stCondLst>
                              <p:cond delay="0"/>
                            </p:stCondLst>
                            <p:childTnLst>
                              <p:par>
                                <p:cTn id="122" presetID="2" presetClass="exit" presetSubtype="8" fill="hold" nodeType="clickEffect">
                                  <p:stCondLst>
                                    <p:cond delay="0"/>
                                  </p:stCondLst>
                                  <p:childTnLst>
                                    <p:anim calcmode="lin" valueType="num">
                                      <p:cBhvr additive="base">
                                        <p:cTn id="123" dur="2000"/>
                                        <p:tgtEl>
                                          <p:spTgt spid="34"/>
                                        </p:tgtEl>
                                        <p:attrNameLst>
                                          <p:attrName>ppt_x</p:attrName>
                                        </p:attrNameLst>
                                      </p:cBhvr>
                                      <p:tavLst>
                                        <p:tav tm="0">
                                          <p:val>
                                            <p:strVal val="ppt_x"/>
                                          </p:val>
                                        </p:tav>
                                        <p:tav tm="100000">
                                          <p:val>
                                            <p:strVal val="0-ppt_w/2"/>
                                          </p:val>
                                        </p:tav>
                                      </p:tavLst>
                                    </p:anim>
                                    <p:anim calcmode="lin" valueType="num">
                                      <p:cBhvr additive="base">
                                        <p:cTn id="124" dur="2000"/>
                                        <p:tgtEl>
                                          <p:spTgt spid="34"/>
                                        </p:tgtEl>
                                        <p:attrNameLst>
                                          <p:attrName>ppt_y</p:attrName>
                                        </p:attrNameLst>
                                      </p:cBhvr>
                                      <p:tavLst>
                                        <p:tav tm="0">
                                          <p:val>
                                            <p:strVal val="ppt_y"/>
                                          </p:val>
                                        </p:tav>
                                        <p:tav tm="100000">
                                          <p:val>
                                            <p:strVal val="ppt_y"/>
                                          </p:val>
                                        </p:tav>
                                      </p:tavLst>
                                    </p:anim>
                                    <p:set>
                                      <p:cBhvr>
                                        <p:cTn id="125" dur="1" fill="hold">
                                          <p:stCondLst>
                                            <p:cond delay="1999"/>
                                          </p:stCondLst>
                                        </p:cTn>
                                        <p:tgtEl>
                                          <p:spTgt spid="34"/>
                                        </p:tgtEl>
                                        <p:attrNameLst>
                                          <p:attrName>style.visibility</p:attrName>
                                        </p:attrNameLst>
                                      </p:cBhvr>
                                      <p:to>
                                        <p:strVal val="hidden"/>
                                      </p:to>
                                    </p:set>
                                  </p:childTnLst>
                                </p:cTn>
                              </p:par>
                              <p:par>
                                <p:cTn id="126" presetID="2" presetClass="exit" presetSubtype="4" fill="hold" nodeType="withEffect">
                                  <p:stCondLst>
                                    <p:cond delay="0"/>
                                  </p:stCondLst>
                                  <p:childTnLst>
                                    <p:anim calcmode="lin" valueType="num">
                                      <p:cBhvr additive="base">
                                        <p:cTn id="127" dur="2000"/>
                                        <p:tgtEl>
                                          <p:spTgt spid="32"/>
                                        </p:tgtEl>
                                        <p:attrNameLst>
                                          <p:attrName>ppt_x</p:attrName>
                                        </p:attrNameLst>
                                      </p:cBhvr>
                                      <p:tavLst>
                                        <p:tav tm="0">
                                          <p:val>
                                            <p:strVal val="ppt_x"/>
                                          </p:val>
                                        </p:tav>
                                        <p:tav tm="100000">
                                          <p:val>
                                            <p:strVal val="ppt_x"/>
                                          </p:val>
                                        </p:tav>
                                      </p:tavLst>
                                    </p:anim>
                                    <p:anim calcmode="lin" valueType="num">
                                      <p:cBhvr additive="base">
                                        <p:cTn id="128" dur="2000"/>
                                        <p:tgtEl>
                                          <p:spTgt spid="32"/>
                                        </p:tgtEl>
                                        <p:attrNameLst>
                                          <p:attrName>ppt_y</p:attrName>
                                        </p:attrNameLst>
                                      </p:cBhvr>
                                      <p:tavLst>
                                        <p:tav tm="0">
                                          <p:val>
                                            <p:strVal val="ppt_y"/>
                                          </p:val>
                                        </p:tav>
                                        <p:tav tm="100000">
                                          <p:val>
                                            <p:strVal val="1+ppt_h/2"/>
                                          </p:val>
                                        </p:tav>
                                      </p:tavLst>
                                    </p:anim>
                                    <p:set>
                                      <p:cBhvr>
                                        <p:cTn id="129" dur="1" fill="hold">
                                          <p:stCondLst>
                                            <p:cond delay="1999"/>
                                          </p:stCondLst>
                                        </p:cTn>
                                        <p:tgtEl>
                                          <p:spTgt spid="32"/>
                                        </p:tgtEl>
                                        <p:attrNameLst>
                                          <p:attrName>style.visibility</p:attrName>
                                        </p:attrNameLst>
                                      </p:cBhvr>
                                      <p:to>
                                        <p:strVal val="hidden"/>
                                      </p:to>
                                    </p:set>
                                  </p:childTnLst>
                                </p:cTn>
                              </p:par>
                              <p:par>
                                <p:cTn id="130" presetID="2" presetClass="exit" presetSubtype="2" fill="hold" nodeType="withEffect">
                                  <p:stCondLst>
                                    <p:cond delay="0"/>
                                  </p:stCondLst>
                                  <p:childTnLst>
                                    <p:anim calcmode="lin" valueType="num">
                                      <p:cBhvr additive="base">
                                        <p:cTn id="131" dur="2000"/>
                                        <p:tgtEl>
                                          <p:spTgt spid="33"/>
                                        </p:tgtEl>
                                        <p:attrNameLst>
                                          <p:attrName>ppt_x</p:attrName>
                                        </p:attrNameLst>
                                      </p:cBhvr>
                                      <p:tavLst>
                                        <p:tav tm="0">
                                          <p:val>
                                            <p:strVal val="ppt_x"/>
                                          </p:val>
                                        </p:tav>
                                        <p:tav tm="100000">
                                          <p:val>
                                            <p:strVal val="1+ppt_w/2"/>
                                          </p:val>
                                        </p:tav>
                                      </p:tavLst>
                                    </p:anim>
                                    <p:anim calcmode="lin" valueType="num">
                                      <p:cBhvr additive="base">
                                        <p:cTn id="132" dur="2000"/>
                                        <p:tgtEl>
                                          <p:spTgt spid="33"/>
                                        </p:tgtEl>
                                        <p:attrNameLst>
                                          <p:attrName>ppt_y</p:attrName>
                                        </p:attrNameLst>
                                      </p:cBhvr>
                                      <p:tavLst>
                                        <p:tav tm="0">
                                          <p:val>
                                            <p:strVal val="ppt_y"/>
                                          </p:val>
                                        </p:tav>
                                        <p:tav tm="100000">
                                          <p:val>
                                            <p:strVal val="ppt_y"/>
                                          </p:val>
                                        </p:tav>
                                      </p:tavLst>
                                    </p:anim>
                                    <p:set>
                                      <p:cBhvr>
                                        <p:cTn id="133" dur="1" fill="hold">
                                          <p:stCondLst>
                                            <p:cond delay="1999"/>
                                          </p:stCondLst>
                                        </p:cTn>
                                        <p:tgtEl>
                                          <p:spTgt spid="33"/>
                                        </p:tgtEl>
                                        <p:attrNameLst>
                                          <p:attrName>style.visibility</p:attrName>
                                        </p:attrNameLst>
                                      </p:cBhvr>
                                      <p:to>
                                        <p:strVal val="hidden"/>
                                      </p:to>
                                    </p:set>
                                  </p:childTnLst>
                                </p:cTn>
                              </p:par>
                              <p:par>
                                <p:cTn id="134" presetID="2" presetClass="exit" presetSubtype="1" fill="hold" nodeType="withEffect">
                                  <p:stCondLst>
                                    <p:cond delay="0"/>
                                  </p:stCondLst>
                                  <p:childTnLst>
                                    <p:anim calcmode="lin" valueType="num">
                                      <p:cBhvr additive="base">
                                        <p:cTn id="135" dur="2000"/>
                                        <p:tgtEl>
                                          <p:spTgt spid="31"/>
                                        </p:tgtEl>
                                        <p:attrNameLst>
                                          <p:attrName>ppt_x</p:attrName>
                                        </p:attrNameLst>
                                      </p:cBhvr>
                                      <p:tavLst>
                                        <p:tav tm="0">
                                          <p:val>
                                            <p:strVal val="ppt_x"/>
                                          </p:val>
                                        </p:tav>
                                        <p:tav tm="100000">
                                          <p:val>
                                            <p:strVal val="ppt_x"/>
                                          </p:val>
                                        </p:tav>
                                      </p:tavLst>
                                    </p:anim>
                                    <p:anim calcmode="lin" valueType="num">
                                      <p:cBhvr additive="base">
                                        <p:cTn id="136" dur="2000"/>
                                        <p:tgtEl>
                                          <p:spTgt spid="31"/>
                                        </p:tgtEl>
                                        <p:attrNameLst>
                                          <p:attrName>ppt_y</p:attrName>
                                        </p:attrNameLst>
                                      </p:cBhvr>
                                      <p:tavLst>
                                        <p:tav tm="0">
                                          <p:val>
                                            <p:strVal val="ppt_y"/>
                                          </p:val>
                                        </p:tav>
                                        <p:tav tm="100000">
                                          <p:val>
                                            <p:strVal val="0-ppt_h/2"/>
                                          </p:val>
                                        </p:tav>
                                      </p:tavLst>
                                    </p:anim>
                                    <p:set>
                                      <p:cBhvr>
                                        <p:cTn id="137" dur="1" fill="hold">
                                          <p:stCondLst>
                                            <p:cond delay="1999"/>
                                          </p:stCondLst>
                                        </p:cTn>
                                        <p:tgtEl>
                                          <p:spTgt spid="31"/>
                                        </p:tgtEl>
                                        <p:attrNameLst>
                                          <p:attrName>style.visibility</p:attrName>
                                        </p:attrNameLst>
                                      </p:cBhvr>
                                      <p:to>
                                        <p:strVal val="hidden"/>
                                      </p:to>
                                    </p:set>
                                  </p:childTnLst>
                                </p:cTn>
                              </p:par>
                              <p:par>
                                <p:cTn id="138" presetID="4" presetClass="exit" presetSubtype="16" fill="hold" nodeType="withEffect">
                                  <p:stCondLst>
                                    <p:cond delay="100"/>
                                  </p:stCondLst>
                                  <p:childTnLst>
                                    <p:animEffect transition="out" filter="box(in)">
                                      <p:cBhvr>
                                        <p:cTn id="139" dur="750"/>
                                        <p:tgtEl>
                                          <p:spTgt spid="30"/>
                                        </p:tgtEl>
                                      </p:cBhvr>
                                    </p:animEffect>
                                    <p:set>
                                      <p:cBhvr>
                                        <p:cTn id="140" dur="1" fill="hold">
                                          <p:stCondLst>
                                            <p:cond delay="749"/>
                                          </p:stCondLst>
                                        </p:cTn>
                                        <p:tgtEl>
                                          <p:spTgt spid="30"/>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sp>
        <p:nvSpPr>
          <p:cNvPr id="7" name="TextBox 6"/>
          <p:cNvSpPr txBox="1"/>
          <p:nvPr/>
        </p:nvSpPr>
        <p:spPr>
          <a:xfrm>
            <a:off x="1574954" y="2143116"/>
            <a:ext cx="3985386" cy="615553"/>
          </a:xfrm>
          <a:prstGeom prst="rect">
            <a:avLst/>
          </a:prstGeom>
          <a:noFill/>
        </p:spPr>
        <p:txBody>
          <a:bodyPr wrap="none">
            <a:spAutoFit/>
            <a:scene3d>
              <a:camera prst="orthographicFront"/>
              <a:lightRig rig="glow" dir="tl">
                <a:rot lat="0" lon="0" rev="5400000"/>
              </a:lightRig>
            </a:scene3d>
            <a:sp3d contourW="12700">
              <a:bevelT w="25400" h="25400"/>
              <a:contourClr>
                <a:schemeClr val="accent6">
                  <a:shade val="73000"/>
                </a:schemeClr>
              </a:contourClr>
            </a:sp3d>
          </a:bodyPr>
          <a:lstStyle/>
          <a:p>
            <a:pPr algn="r" fontAlgn="auto">
              <a:spcBef>
                <a:spcPts val="0"/>
              </a:spcBef>
              <a:spcAft>
                <a:spcPts val="0"/>
              </a:spcAft>
              <a:defRPr/>
            </a:pPr>
            <a:r>
              <a:rPr lang="en-US" sz="3400" b="1" i="1" dirty="0">
                <a:ln w="11430"/>
                <a:gradFill>
                  <a:gsLst>
                    <a:gs pos="0">
                      <a:schemeClr val="accent6">
                        <a:tint val="90000"/>
                        <a:satMod val="120000"/>
                      </a:schemeClr>
                    </a:gs>
                    <a:gs pos="25000">
                      <a:schemeClr val="accent6">
                        <a:tint val="93000"/>
                        <a:satMod val="120000"/>
                      </a:schemeClr>
                    </a:gs>
                    <a:gs pos="50000">
                      <a:schemeClr val="accent6">
                        <a:shade val="89000"/>
                        <a:satMod val="110000"/>
                      </a:schemeClr>
                    </a:gs>
                    <a:gs pos="75000">
                      <a:schemeClr val="accent6">
                        <a:tint val="93000"/>
                        <a:satMod val="120000"/>
                      </a:schemeClr>
                    </a:gs>
                    <a:gs pos="100000">
                      <a:schemeClr val="accent6">
                        <a:tint val="90000"/>
                        <a:satMod val="120000"/>
                      </a:schemeClr>
                    </a:gs>
                  </a:gsLst>
                  <a:lin ang="5400000"/>
                </a:gradFill>
                <a:effectLst>
                  <a:outerShdw blurRad="80000" dist="40000" dir="5040000" algn="tl">
                    <a:srgbClr val="000000">
                      <a:alpha val="30000"/>
                    </a:srgbClr>
                  </a:outerShdw>
                </a:effectLst>
                <a:latin typeface="Georgia" pitchFamily="18" charset="0"/>
                <a:cs typeface="+mn-cs"/>
              </a:rPr>
              <a:t>Javier </a:t>
            </a:r>
            <a:r>
              <a:rPr lang="en-US" sz="3400" b="1" i="1" dirty="0" err="1">
                <a:ln w="11430"/>
                <a:gradFill>
                  <a:gsLst>
                    <a:gs pos="0">
                      <a:schemeClr val="accent6">
                        <a:tint val="90000"/>
                        <a:satMod val="120000"/>
                      </a:schemeClr>
                    </a:gs>
                    <a:gs pos="25000">
                      <a:schemeClr val="accent6">
                        <a:tint val="93000"/>
                        <a:satMod val="120000"/>
                      </a:schemeClr>
                    </a:gs>
                    <a:gs pos="50000">
                      <a:schemeClr val="accent6">
                        <a:shade val="89000"/>
                        <a:satMod val="110000"/>
                      </a:schemeClr>
                    </a:gs>
                    <a:gs pos="75000">
                      <a:schemeClr val="accent6">
                        <a:tint val="93000"/>
                        <a:satMod val="120000"/>
                      </a:schemeClr>
                    </a:gs>
                    <a:gs pos="100000">
                      <a:schemeClr val="accent6">
                        <a:tint val="90000"/>
                        <a:satMod val="120000"/>
                      </a:schemeClr>
                    </a:gs>
                  </a:gsLst>
                  <a:lin ang="5400000"/>
                </a:gradFill>
                <a:effectLst>
                  <a:outerShdw blurRad="80000" dist="40000" dir="5040000" algn="tl">
                    <a:srgbClr val="000000">
                      <a:alpha val="30000"/>
                    </a:srgbClr>
                  </a:outerShdw>
                </a:effectLst>
                <a:latin typeface="Georgia" pitchFamily="18" charset="0"/>
                <a:cs typeface="+mn-cs"/>
              </a:rPr>
              <a:t>Arizabalo</a:t>
            </a:r>
            <a:endParaRPr lang="en-US" sz="3400" b="1" i="1" dirty="0">
              <a:ln w="11430"/>
              <a:gradFill>
                <a:gsLst>
                  <a:gs pos="0">
                    <a:schemeClr val="accent6">
                      <a:tint val="90000"/>
                      <a:satMod val="120000"/>
                    </a:schemeClr>
                  </a:gs>
                  <a:gs pos="25000">
                    <a:schemeClr val="accent6">
                      <a:tint val="93000"/>
                      <a:satMod val="120000"/>
                    </a:schemeClr>
                  </a:gs>
                  <a:gs pos="50000">
                    <a:schemeClr val="accent6">
                      <a:shade val="89000"/>
                      <a:satMod val="110000"/>
                    </a:schemeClr>
                  </a:gs>
                  <a:gs pos="75000">
                    <a:schemeClr val="accent6">
                      <a:tint val="93000"/>
                      <a:satMod val="120000"/>
                    </a:schemeClr>
                  </a:gs>
                  <a:gs pos="100000">
                    <a:schemeClr val="accent6">
                      <a:tint val="90000"/>
                      <a:satMod val="120000"/>
                    </a:schemeClr>
                  </a:gs>
                </a:gsLst>
                <a:lin ang="5400000"/>
              </a:gradFill>
              <a:effectLst>
                <a:outerShdw blurRad="80000" dist="40000" dir="5040000" algn="tl">
                  <a:srgbClr val="000000">
                    <a:alpha val="30000"/>
                  </a:srgbClr>
                </a:outerShdw>
              </a:effectLst>
              <a:latin typeface="Georgia" pitchFamily="18" charset="0"/>
              <a:cs typeface="+mn-cs"/>
            </a:endParaRPr>
          </a:p>
        </p:txBody>
      </p:sp>
      <p:pic>
        <p:nvPicPr>
          <p:cNvPr id="18" name="Picture 17" descr="16523613_bird2.jpg"/>
          <p:cNvPicPr>
            <a:picLocks noChangeAspect="1"/>
          </p:cNvPicPr>
          <p:nvPr/>
        </p:nvPicPr>
        <p:blipFill>
          <a:blip r:embed="rId4"/>
          <a:stretch>
            <a:fillRect/>
          </a:stretch>
        </p:blipFill>
        <p:spPr>
          <a:xfrm>
            <a:off x="305342" y="943242"/>
            <a:ext cx="2171812" cy="3564000"/>
          </a:xfrm>
          <a:prstGeom prst="rect">
            <a:avLst/>
          </a:prstGeom>
          <a:effectLst>
            <a:softEdge rad="63500"/>
          </a:effectLst>
        </p:spPr>
      </p:pic>
      <p:pic>
        <p:nvPicPr>
          <p:cNvPr id="17" name="Picture 16" descr="16523613_bird2.jpg"/>
          <p:cNvPicPr>
            <a:picLocks noChangeAspect="1"/>
          </p:cNvPicPr>
          <p:nvPr/>
        </p:nvPicPr>
        <p:blipFill>
          <a:blip r:embed="rId5"/>
          <a:stretch>
            <a:fillRect/>
          </a:stretch>
        </p:blipFill>
        <p:spPr>
          <a:xfrm>
            <a:off x="1876946" y="928670"/>
            <a:ext cx="2171812" cy="3564000"/>
          </a:xfrm>
          <a:prstGeom prst="rect">
            <a:avLst/>
          </a:prstGeom>
          <a:effectLst>
            <a:softEdge rad="63500"/>
          </a:effectLst>
        </p:spPr>
      </p:pic>
      <p:pic>
        <p:nvPicPr>
          <p:cNvPr id="16" name="Picture 15" descr="16523613_bird2.jpg"/>
          <p:cNvPicPr>
            <a:picLocks noChangeAspect="1"/>
          </p:cNvPicPr>
          <p:nvPr/>
        </p:nvPicPr>
        <p:blipFill>
          <a:blip r:embed="rId6"/>
          <a:stretch>
            <a:fillRect/>
          </a:stretch>
        </p:blipFill>
        <p:spPr>
          <a:xfrm>
            <a:off x="3520020" y="928670"/>
            <a:ext cx="2171812" cy="3564000"/>
          </a:xfrm>
          <a:prstGeom prst="rect">
            <a:avLst/>
          </a:prstGeom>
          <a:effectLst>
            <a:softEdge rad="63500"/>
          </a:effectLst>
        </p:spPr>
      </p:pic>
      <p:pic>
        <p:nvPicPr>
          <p:cNvPr id="15" name="Picture 14" descr="16523613_bird2.jpg"/>
          <p:cNvPicPr>
            <a:picLocks noChangeAspect="1"/>
          </p:cNvPicPr>
          <p:nvPr/>
        </p:nvPicPr>
        <p:blipFill>
          <a:blip r:embed="rId7"/>
          <a:stretch>
            <a:fillRect/>
          </a:stretch>
        </p:blipFill>
        <p:spPr>
          <a:xfrm>
            <a:off x="5091656" y="928670"/>
            <a:ext cx="2171812" cy="3564000"/>
          </a:xfrm>
          <a:prstGeom prst="rect">
            <a:avLst/>
          </a:prstGeom>
          <a:effectLst>
            <a:softEdge rad="63500"/>
          </a:effectLst>
        </p:spPr>
      </p:pic>
      <p:pic>
        <p:nvPicPr>
          <p:cNvPr id="14" name="Picture 13" descr="16523613_bird2.jpg"/>
          <p:cNvPicPr>
            <a:picLocks noChangeAspect="1"/>
          </p:cNvPicPr>
          <p:nvPr/>
        </p:nvPicPr>
        <p:blipFill>
          <a:blip r:embed="rId8"/>
          <a:stretch>
            <a:fillRect/>
          </a:stretch>
        </p:blipFill>
        <p:spPr>
          <a:xfrm>
            <a:off x="6664314" y="928670"/>
            <a:ext cx="2176874" cy="3564000"/>
          </a:xfrm>
          <a:prstGeom prst="rect">
            <a:avLst/>
          </a:prstGeom>
          <a:effectLst>
            <a:softEdge rad="63500"/>
          </a:effectLst>
        </p:spPr>
      </p:pic>
    </p:spTree>
  </p:cSld>
  <p:clrMapOvr>
    <a:masterClrMapping/>
  </p:clrMapOvr>
  <p:transition advClick="0" advTm="3000">
    <p:sndAc>
      <p:stSnd loop="1">
        <p:snd r:embed="rId3" name="Tu nombre me sabe a hierba - Juan Manuel Serrat.wav"/>
      </p:stSnd>
    </p:sndAc>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nodeType="withEffect">
                                  <p:stCondLst>
                                    <p:cond delay="0"/>
                                  </p:stCondLst>
                                  <p:childTnLst>
                                    <p:set>
                                      <p:cBhvr>
                                        <p:cTn id="6" dur="1" fill="hold">
                                          <p:stCondLst>
                                            <p:cond delay="0"/>
                                          </p:stCondLst>
                                        </p:cTn>
                                        <p:tgtEl>
                                          <p:spTgt spid="18"/>
                                        </p:tgtEl>
                                        <p:attrNameLst>
                                          <p:attrName>style.visibility</p:attrName>
                                        </p:attrNameLst>
                                      </p:cBhvr>
                                      <p:to>
                                        <p:strVal val="visible"/>
                                      </p:to>
                                    </p:set>
                                    <p:anim calcmode="lin" valueType="num">
                                      <p:cBhvr additive="base">
                                        <p:cTn id="7" dur="1000" fill="hold"/>
                                        <p:tgtEl>
                                          <p:spTgt spid="18"/>
                                        </p:tgtEl>
                                        <p:attrNameLst>
                                          <p:attrName>ppt_x</p:attrName>
                                        </p:attrNameLst>
                                      </p:cBhvr>
                                      <p:tavLst>
                                        <p:tav tm="0">
                                          <p:val>
                                            <p:strVal val="0-#ppt_w/2"/>
                                          </p:val>
                                        </p:tav>
                                        <p:tav tm="100000">
                                          <p:val>
                                            <p:strVal val="#ppt_x"/>
                                          </p:val>
                                        </p:tav>
                                      </p:tavLst>
                                    </p:anim>
                                    <p:anim calcmode="lin" valueType="num">
                                      <p:cBhvr additive="base">
                                        <p:cTn id="8" dur="1000" fill="hold"/>
                                        <p:tgtEl>
                                          <p:spTgt spid="18"/>
                                        </p:tgtEl>
                                        <p:attrNameLst>
                                          <p:attrName>ppt_y</p:attrName>
                                        </p:attrNameLst>
                                      </p:cBhvr>
                                      <p:tavLst>
                                        <p:tav tm="0">
                                          <p:val>
                                            <p:strVal val="#ppt_y"/>
                                          </p:val>
                                        </p:tav>
                                        <p:tav tm="100000">
                                          <p:val>
                                            <p:strVal val="#ppt_y"/>
                                          </p:val>
                                        </p:tav>
                                      </p:tavLst>
                                    </p:anim>
                                  </p:childTnLst>
                                </p:cTn>
                              </p:par>
                              <p:par>
                                <p:cTn id="9" presetID="55" presetClass="entr" presetSubtype="0" fill="hold" nodeType="withEffect">
                                  <p:stCondLst>
                                    <p:cond delay="0"/>
                                  </p:stCondLst>
                                  <p:childTnLst>
                                    <p:set>
                                      <p:cBhvr>
                                        <p:cTn id="10" dur="1" fill="hold">
                                          <p:stCondLst>
                                            <p:cond delay="0"/>
                                          </p:stCondLst>
                                        </p:cTn>
                                        <p:tgtEl>
                                          <p:spTgt spid="18"/>
                                        </p:tgtEl>
                                        <p:attrNameLst>
                                          <p:attrName>style.visibility</p:attrName>
                                        </p:attrNameLst>
                                      </p:cBhvr>
                                      <p:to>
                                        <p:strVal val="visible"/>
                                      </p:to>
                                    </p:set>
                                    <p:anim calcmode="lin" valueType="num">
                                      <p:cBhvr>
                                        <p:cTn id="11" dur="1000" fill="hold"/>
                                        <p:tgtEl>
                                          <p:spTgt spid="18"/>
                                        </p:tgtEl>
                                        <p:attrNameLst>
                                          <p:attrName>ppt_w</p:attrName>
                                        </p:attrNameLst>
                                      </p:cBhvr>
                                      <p:tavLst>
                                        <p:tav tm="0">
                                          <p:val>
                                            <p:strVal val="#ppt_w*0.70"/>
                                          </p:val>
                                        </p:tav>
                                        <p:tav tm="100000">
                                          <p:val>
                                            <p:strVal val="#ppt_w"/>
                                          </p:val>
                                        </p:tav>
                                      </p:tavLst>
                                    </p:anim>
                                    <p:anim calcmode="lin" valueType="num">
                                      <p:cBhvr>
                                        <p:cTn id="12" dur="1000" fill="hold"/>
                                        <p:tgtEl>
                                          <p:spTgt spid="18"/>
                                        </p:tgtEl>
                                        <p:attrNameLst>
                                          <p:attrName>ppt_h</p:attrName>
                                        </p:attrNameLst>
                                      </p:cBhvr>
                                      <p:tavLst>
                                        <p:tav tm="0">
                                          <p:val>
                                            <p:strVal val="#ppt_h"/>
                                          </p:val>
                                        </p:tav>
                                        <p:tav tm="100000">
                                          <p:val>
                                            <p:strVal val="#ppt_h"/>
                                          </p:val>
                                        </p:tav>
                                      </p:tavLst>
                                    </p:anim>
                                    <p:animEffect transition="in" filter="fade">
                                      <p:cBhvr>
                                        <p:cTn id="13" dur="1000"/>
                                        <p:tgtEl>
                                          <p:spTgt spid="18"/>
                                        </p:tgtEl>
                                      </p:cBhvr>
                                    </p:animEffect>
                                  </p:childTnLst>
                                </p:cTn>
                              </p:par>
                              <p:par>
                                <p:cTn id="14" presetID="2" presetClass="entr" presetSubtype="8" fill="hold" nodeType="withEffect">
                                  <p:stCondLst>
                                    <p:cond delay="200"/>
                                  </p:stCondLst>
                                  <p:childTnLst>
                                    <p:set>
                                      <p:cBhvr>
                                        <p:cTn id="15" dur="1" fill="hold">
                                          <p:stCondLst>
                                            <p:cond delay="0"/>
                                          </p:stCondLst>
                                        </p:cTn>
                                        <p:tgtEl>
                                          <p:spTgt spid="17"/>
                                        </p:tgtEl>
                                        <p:attrNameLst>
                                          <p:attrName>style.visibility</p:attrName>
                                        </p:attrNameLst>
                                      </p:cBhvr>
                                      <p:to>
                                        <p:strVal val="visible"/>
                                      </p:to>
                                    </p:set>
                                    <p:anim calcmode="lin" valueType="num">
                                      <p:cBhvr additive="base">
                                        <p:cTn id="16" dur="1000" fill="hold"/>
                                        <p:tgtEl>
                                          <p:spTgt spid="17"/>
                                        </p:tgtEl>
                                        <p:attrNameLst>
                                          <p:attrName>ppt_x</p:attrName>
                                        </p:attrNameLst>
                                      </p:cBhvr>
                                      <p:tavLst>
                                        <p:tav tm="0">
                                          <p:val>
                                            <p:strVal val="0-#ppt_w/2"/>
                                          </p:val>
                                        </p:tav>
                                        <p:tav tm="100000">
                                          <p:val>
                                            <p:strVal val="#ppt_x"/>
                                          </p:val>
                                        </p:tav>
                                      </p:tavLst>
                                    </p:anim>
                                    <p:anim calcmode="lin" valueType="num">
                                      <p:cBhvr additive="base">
                                        <p:cTn id="17" dur="1000" fill="hold"/>
                                        <p:tgtEl>
                                          <p:spTgt spid="17"/>
                                        </p:tgtEl>
                                        <p:attrNameLst>
                                          <p:attrName>ppt_y</p:attrName>
                                        </p:attrNameLst>
                                      </p:cBhvr>
                                      <p:tavLst>
                                        <p:tav tm="0">
                                          <p:val>
                                            <p:strVal val="#ppt_y"/>
                                          </p:val>
                                        </p:tav>
                                        <p:tav tm="100000">
                                          <p:val>
                                            <p:strVal val="#ppt_y"/>
                                          </p:val>
                                        </p:tav>
                                      </p:tavLst>
                                    </p:anim>
                                  </p:childTnLst>
                                </p:cTn>
                              </p:par>
                              <p:par>
                                <p:cTn id="18" presetID="55" presetClass="entr" presetSubtype="0" fill="hold" nodeType="withEffect">
                                  <p:stCondLst>
                                    <p:cond delay="200"/>
                                  </p:stCondLst>
                                  <p:childTnLst>
                                    <p:set>
                                      <p:cBhvr>
                                        <p:cTn id="19" dur="1" fill="hold">
                                          <p:stCondLst>
                                            <p:cond delay="0"/>
                                          </p:stCondLst>
                                        </p:cTn>
                                        <p:tgtEl>
                                          <p:spTgt spid="17"/>
                                        </p:tgtEl>
                                        <p:attrNameLst>
                                          <p:attrName>style.visibility</p:attrName>
                                        </p:attrNameLst>
                                      </p:cBhvr>
                                      <p:to>
                                        <p:strVal val="visible"/>
                                      </p:to>
                                    </p:set>
                                    <p:anim calcmode="lin" valueType="num">
                                      <p:cBhvr>
                                        <p:cTn id="20" dur="1000" fill="hold"/>
                                        <p:tgtEl>
                                          <p:spTgt spid="17"/>
                                        </p:tgtEl>
                                        <p:attrNameLst>
                                          <p:attrName>ppt_w</p:attrName>
                                        </p:attrNameLst>
                                      </p:cBhvr>
                                      <p:tavLst>
                                        <p:tav tm="0">
                                          <p:val>
                                            <p:strVal val="#ppt_w*0.70"/>
                                          </p:val>
                                        </p:tav>
                                        <p:tav tm="100000">
                                          <p:val>
                                            <p:strVal val="#ppt_w"/>
                                          </p:val>
                                        </p:tav>
                                      </p:tavLst>
                                    </p:anim>
                                    <p:anim calcmode="lin" valueType="num">
                                      <p:cBhvr>
                                        <p:cTn id="21" dur="1000" fill="hold"/>
                                        <p:tgtEl>
                                          <p:spTgt spid="17"/>
                                        </p:tgtEl>
                                        <p:attrNameLst>
                                          <p:attrName>ppt_h</p:attrName>
                                        </p:attrNameLst>
                                      </p:cBhvr>
                                      <p:tavLst>
                                        <p:tav tm="0">
                                          <p:val>
                                            <p:strVal val="#ppt_h"/>
                                          </p:val>
                                        </p:tav>
                                        <p:tav tm="100000">
                                          <p:val>
                                            <p:strVal val="#ppt_h"/>
                                          </p:val>
                                        </p:tav>
                                      </p:tavLst>
                                    </p:anim>
                                    <p:animEffect transition="in" filter="fade">
                                      <p:cBhvr>
                                        <p:cTn id="22" dur="1000"/>
                                        <p:tgtEl>
                                          <p:spTgt spid="17"/>
                                        </p:tgtEl>
                                      </p:cBhvr>
                                    </p:animEffect>
                                  </p:childTnLst>
                                </p:cTn>
                              </p:par>
                              <p:par>
                                <p:cTn id="23" presetID="2" presetClass="entr" presetSubtype="8" fill="hold" nodeType="withEffect">
                                  <p:stCondLst>
                                    <p:cond delay="400"/>
                                  </p:stCondLst>
                                  <p:childTnLst>
                                    <p:set>
                                      <p:cBhvr>
                                        <p:cTn id="24" dur="1" fill="hold">
                                          <p:stCondLst>
                                            <p:cond delay="0"/>
                                          </p:stCondLst>
                                        </p:cTn>
                                        <p:tgtEl>
                                          <p:spTgt spid="16"/>
                                        </p:tgtEl>
                                        <p:attrNameLst>
                                          <p:attrName>style.visibility</p:attrName>
                                        </p:attrNameLst>
                                      </p:cBhvr>
                                      <p:to>
                                        <p:strVal val="visible"/>
                                      </p:to>
                                    </p:set>
                                    <p:anim calcmode="lin" valueType="num">
                                      <p:cBhvr additive="base">
                                        <p:cTn id="25" dur="1000" fill="hold"/>
                                        <p:tgtEl>
                                          <p:spTgt spid="16"/>
                                        </p:tgtEl>
                                        <p:attrNameLst>
                                          <p:attrName>ppt_x</p:attrName>
                                        </p:attrNameLst>
                                      </p:cBhvr>
                                      <p:tavLst>
                                        <p:tav tm="0">
                                          <p:val>
                                            <p:strVal val="0-#ppt_w/2"/>
                                          </p:val>
                                        </p:tav>
                                        <p:tav tm="100000">
                                          <p:val>
                                            <p:strVal val="#ppt_x"/>
                                          </p:val>
                                        </p:tav>
                                      </p:tavLst>
                                    </p:anim>
                                    <p:anim calcmode="lin" valueType="num">
                                      <p:cBhvr additive="base">
                                        <p:cTn id="26" dur="1000" fill="hold"/>
                                        <p:tgtEl>
                                          <p:spTgt spid="16"/>
                                        </p:tgtEl>
                                        <p:attrNameLst>
                                          <p:attrName>ppt_y</p:attrName>
                                        </p:attrNameLst>
                                      </p:cBhvr>
                                      <p:tavLst>
                                        <p:tav tm="0">
                                          <p:val>
                                            <p:strVal val="#ppt_y"/>
                                          </p:val>
                                        </p:tav>
                                        <p:tav tm="100000">
                                          <p:val>
                                            <p:strVal val="#ppt_y"/>
                                          </p:val>
                                        </p:tav>
                                      </p:tavLst>
                                    </p:anim>
                                  </p:childTnLst>
                                </p:cTn>
                              </p:par>
                              <p:par>
                                <p:cTn id="27" presetID="55" presetClass="entr" presetSubtype="0" fill="hold" nodeType="withEffect">
                                  <p:stCondLst>
                                    <p:cond delay="400"/>
                                  </p:stCondLst>
                                  <p:childTnLst>
                                    <p:set>
                                      <p:cBhvr>
                                        <p:cTn id="28" dur="1" fill="hold">
                                          <p:stCondLst>
                                            <p:cond delay="0"/>
                                          </p:stCondLst>
                                        </p:cTn>
                                        <p:tgtEl>
                                          <p:spTgt spid="16"/>
                                        </p:tgtEl>
                                        <p:attrNameLst>
                                          <p:attrName>style.visibility</p:attrName>
                                        </p:attrNameLst>
                                      </p:cBhvr>
                                      <p:to>
                                        <p:strVal val="visible"/>
                                      </p:to>
                                    </p:set>
                                    <p:anim calcmode="lin" valueType="num">
                                      <p:cBhvr>
                                        <p:cTn id="29" dur="1000" fill="hold"/>
                                        <p:tgtEl>
                                          <p:spTgt spid="16"/>
                                        </p:tgtEl>
                                        <p:attrNameLst>
                                          <p:attrName>ppt_w</p:attrName>
                                        </p:attrNameLst>
                                      </p:cBhvr>
                                      <p:tavLst>
                                        <p:tav tm="0">
                                          <p:val>
                                            <p:strVal val="#ppt_w*0.70"/>
                                          </p:val>
                                        </p:tav>
                                        <p:tav tm="100000">
                                          <p:val>
                                            <p:strVal val="#ppt_w"/>
                                          </p:val>
                                        </p:tav>
                                      </p:tavLst>
                                    </p:anim>
                                    <p:anim calcmode="lin" valueType="num">
                                      <p:cBhvr>
                                        <p:cTn id="30" dur="1000" fill="hold"/>
                                        <p:tgtEl>
                                          <p:spTgt spid="16"/>
                                        </p:tgtEl>
                                        <p:attrNameLst>
                                          <p:attrName>ppt_h</p:attrName>
                                        </p:attrNameLst>
                                      </p:cBhvr>
                                      <p:tavLst>
                                        <p:tav tm="0">
                                          <p:val>
                                            <p:strVal val="#ppt_h"/>
                                          </p:val>
                                        </p:tav>
                                        <p:tav tm="100000">
                                          <p:val>
                                            <p:strVal val="#ppt_h"/>
                                          </p:val>
                                        </p:tav>
                                      </p:tavLst>
                                    </p:anim>
                                    <p:animEffect transition="in" filter="fade">
                                      <p:cBhvr>
                                        <p:cTn id="31" dur="1000"/>
                                        <p:tgtEl>
                                          <p:spTgt spid="16"/>
                                        </p:tgtEl>
                                      </p:cBhvr>
                                    </p:animEffect>
                                  </p:childTnLst>
                                </p:cTn>
                              </p:par>
                              <p:par>
                                <p:cTn id="32" presetID="2" presetClass="entr" presetSubtype="8" fill="hold" nodeType="withEffect">
                                  <p:stCondLst>
                                    <p:cond delay="600"/>
                                  </p:stCondLst>
                                  <p:childTnLst>
                                    <p:set>
                                      <p:cBhvr>
                                        <p:cTn id="33" dur="1" fill="hold">
                                          <p:stCondLst>
                                            <p:cond delay="0"/>
                                          </p:stCondLst>
                                        </p:cTn>
                                        <p:tgtEl>
                                          <p:spTgt spid="15"/>
                                        </p:tgtEl>
                                        <p:attrNameLst>
                                          <p:attrName>style.visibility</p:attrName>
                                        </p:attrNameLst>
                                      </p:cBhvr>
                                      <p:to>
                                        <p:strVal val="visible"/>
                                      </p:to>
                                    </p:set>
                                    <p:anim calcmode="lin" valueType="num">
                                      <p:cBhvr additive="base">
                                        <p:cTn id="34" dur="1000" fill="hold"/>
                                        <p:tgtEl>
                                          <p:spTgt spid="15"/>
                                        </p:tgtEl>
                                        <p:attrNameLst>
                                          <p:attrName>ppt_x</p:attrName>
                                        </p:attrNameLst>
                                      </p:cBhvr>
                                      <p:tavLst>
                                        <p:tav tm="0">
                                          <p:val>
                                            <p:strVal val="0-#ppt_w/2"/>
                                          </p:val>
                                        </p:tav>
                                        <p:tav tm="100000">
                                          <p:val>
                                            <p:strVal val="#ppt_x"/>
                                          </p:val>
                                        </p:tav>
                                      </p:tavLst>
                                    </p:anim>
                                    <p:anim calcmode="lin" valueType="num">
                                      <p:cBhvr additive="base">
                                        <p:cTn id="35" dur="1000" fill="hold"/>
                                        <p:tgtEl>
                                          <p:spTgt spid="15"/>
                                        </p:tgtEl>
                                        <p:attrNameLst>
                                          <p:attrName>ppt_y</p:attrName>
                                        </p:attrNameLst>
                                      </p:cBhvr>
                                      <p:tavLst>
                                        <p:tav tm="0">
                                          <p:val>
                                            <p:strVal val="#ppt_y"/>
                                          </p:val>
                                        </p:tav>
                                        <p:tav tm="100000">
                                          <p:val>
                                            <p:strVal val="#ppt_y"/>
                                          </p:val>
                                        </p:tav>
                                      </p:tavLst>
                                    </p:anim>
                                  </p:childTnLst>
                                </p:cTn>
                              </p:par>
                              <p:par>
                                <p:cTn id="36" presetID="55" presetClass="entr" presetSubtype="0" fill="hold" nodeType="withEffect">
                                  <p:stCondLst>
                                    <p:cond delay="600"/>
                                  </p:stCondLst>
                                  <p:childTnLst>
                                    <p:set>
                                      <p:cBhvr>
                                        <p:cTn id="37" dur="1" fill="hold">
                                          <p:stCondLst>
                                            <p:cond delay="0"/>
                                          </p:stCondLst>
                                        </p:cTn>
                                        <p:tgtEl>
                                          <p:spTgt spid="15"/>
                                        </p:tgtEl>
                                        <p:attrNameLst>
                                          <p:attrName>style.visibility</p:attrName>
                                        </p:attrNameLst>
                                      </p:cBhvr>
                                      <p:to>
                                        <p:strVal val="visible"/>
                                      </p:to>
                                    </p:set>
                                    <p:anim calcmode="lin" valueType="num">
                                      <p:cBhvr>
                                        <p:cTn id="38" dur="1000" fill="hold"/>
                                        <p:tgtEl>
                                          <p:spTgt spid="15"/>
                                        </p:tgtEl>
                                        <p:attrNameLst>
                                          <p:attrName>ppt_w</p:attrName>
                                        </p:attrNameLst>
                                      </p:cBhvr>
                                      <p:tavLst>
                                        <p:tav tm="0">
                                          <p:val>
                                            <p:strVal val="#ppt_w*0.70"/>
                                          </p:val>
                                        </p:tav>
                                        <p:tav tm="100000">
                                          <p:val>
                                            <p:strVal val="#ppt_w"/>
                                          </p:val>
                                        </p:tav>
                                      </p:tavLst>
                                    </p:anim>
                                    <p:anim calcmode="lin" valueType="num">
                                      <p:cBhvr>
                                        <p:cTn id="39" dur="1000" fill="hold"/>
                                        <p:tgtEl>
                                          <p:spTgt spid="15"/>
                                        </p:tgtEl>
                                        <p:attrNameLst>
                                          <p:attrName>ppt_h</p:attrName>
                                        </p:attrNameLst>
                                      </p:cBhvr>
                                      <p:tavLst>
                                        <p:tav tm="0">
                                          <p:val>
                                            <p:strVal val="#ppt_h"/>
                                          </p:val>
                                        </p:tav>
                                        <p:tav tm="100000">
                                          <p:val>
                                            <p:strVal val="#ppt_h"/>
                                          </p:val>
                                        </p:tav>
                                      </p:tavLst>
                                    </p:anim>
                                    <p:animEffect transition="in" filter="fade">
                                      <p:cBhvr>
                                        <p:cTn id="40" dur="1000"/>
                                        <p:tgtEl>
                                          <p:spTgt spid="15"/>
                                        </p:tgtEl>
                                      </p:cBhvr>
                                    </p:animEffect>
                                  </p:childTnLst>
                                </p:cTn>
                              </p:par>
                              <p:par>
                                <p:cTn id="41" presetID="2" presetClass="entr" presetSubtype="8" fill="hold" nodeType="withEffect">
                                  <p:stCondLst>
                                    <p:cond delay="800"/>
                                  </p:stCondLst>
                                  <p:childTnLst>
                                    <p:set>
                                      <p:cBhvr>
                                        <p:cTn id="42" dur="1" fill="hold">
                                          <p:stCondLst>
                                            <p:cond delay="0"/>
                                          </p:stCondLst>
                                        </p:cTn>
                                        <p:tgtEl>
                                          <p:spTgt spid="14"/>
                                        </p:tgtEl>
                                        <p:attrNameLst>
                                          <p:attrName>style.visibility</p:attrName>
                                        </p:attrNameLst>
                                      </p:cBhvr>
                                      <p:to>
                                        <p:strVal val="visible"/>
                                      </p:to>
                                    </p:set>
                                    <p:anim calcmode="lin" valueType="num">
                                      <p:cBhvr additive="base">
                                        <p:cTn id="43" dur="1000" fill="hold"/>
                                        <p:tgtEl>
                                          <p:spTgt spid="14"/>
                                        </p:tgtEl>
                                        <p:attrNameLst>
                                          <p:attrName>ppt_x</p:attrName>
                                        </p:attrNameLst>
                                      </p:cBhvr>
                                      <p:tavLst>
                                        <p:tav tm="0">
                                          <p:val>
                                            <p:strVal val="0-#ppt_w/2"/>
                                          </p:val>
                                        </p:tav>
                                        <p:tav tm="100000">
                                          <p:val>
                                            <p:strVal val="#ppt_x"/>
                                          </p:val>
                                        </p:tav>
                                      </p:tavLst>
                                    </p:anim>
                                    <p:anim calcmode="lin" valueType="num">
                                      <p:cBhvr additive="base">
                                        <p:cTn id="44" dur="1000" fill="hold"/>
                                        <p:tgtEl>
                                          <p:spTgt spid="14"/>
                                        </p:tgtEl>
                                        <p:attrNameLst>
                                          <p:attrName>ppt_y</p:attrName>
                                        </p:attrNameLst>
                                      </p:cBhvr>
                                      <p:tavLst>
                                        <p:tav tm="0">
                                          <p:val>
                                            <p:strVal val="#ppt_y"/>
                                          </p:val>
                                        </p:tav>
                                        <p:tav tm="100000">
                                          <p:val>
                                            <p:strVal val="#ppt_y"/>
                                          </p:val>
                                        </p:tav>
                                      </p:tavLst>
                                    </p:anim>
                                  </p:childTnLst>
                                </p:cTn>
                              </p:par>
                              <p:par>
                                <p:cTn id="45" presetID="55" presetClass="entr" presetSubtype="0" fill="hold" nodeType="withEffect">
                                  <p:stCondLst>
                                    <p:cond delay="800"/>
                                  </p:stCondLst>
                                  <p:childTnLst>
                                    <p:set>
                                      <p:cBhvr>
                                        <p:cTn id="46" dur="1" fill="hold">
                                          <p:stCondLst>
                                            <p:cond delay="0"/>
                                          </p:stCondLst>
                                        </p:cTn>
                                        <p:tgtEl>
                                          <p:spTgt spid="14"/>
                                        </p:tgtEl>
                                        <p:attrNameLst>
                                          <p:attrName>style.visibility</p:attrName>
                                        </p:attrNameLst>
                                      </p:cBhvr>
                                      <p:to>
                                        <p:strVal val="visible"/>
                                      </p:to>
                                    </p:set>
                                    <p:anim calcmode="lin" valueType="num">
                                      <p:cBhvr>
                                        <p:cTn id="47" dur="1000" fill="hold"/>
                                        <p:tgtEl>
                                          <p:spTgt spid="14"/>
                                        </p:tgtEl>
                                        <p:attrNameLst>
                                          <p:attrName>ppt_w</p:attrName>
                                        </p:attrNameLst>
                                      </p:cBhvr>
                                      <p:tavLst>
                                        <p:tav tm="0">
                                          <p:val>
                                            <p:strVal val="#ppt_w*0.70"/>
                                          </p:val>
                                        </p:tav>
                                        <p:tav tm="100000">
                                          <p:val>
                                            <p:strVal val="#ppt_w"/>
                                          </p:val>
                                        </p:tav>
                                      </p:tavLst>
                                    </p:anim>
                                    <p:anim calcmode="lin" valueType="num">
                                      <p:cBhvr>
                                        <p:cTn id="48" dur="1000" fill="hold"/>
                                        <p:tgtEl>
                                          <p:spTgt spid="14"/>
                                        </p:tgtEl>
                                        <p:attrNameLst>
                                          <p:attrName>ppt_h</p:attrName>
                                        </p:attrNameLst>
                                      </p:cBhvr>
                                      <p:tavLst>
                                        <p:tav tm="0">
                                          <p:val>
                                            <p:strVal val="#ppt_h"/>
                                          </p:val>
                                        </p:tav>
                                        <p:tav tm="100000">
                                          <p:val>
                                            <p:strVal val="#ppt_h"/>
                                          </p:val>
                                        </p:tav>
                                      </p:tavLst>
                                    </p:anim>
                                    <p:animEffect transition="in" filter="fade">
                                      <p:cBhvr>
                                        <p:cTn id="49" dur="1000"/>
                                        <p:tgtEl>
                                          <p:spTgt spid="14"/>
                                        </p:tgtEl>
                                      </p:cBhvr>
                                    </p:animEffect>
                                  </p:childTnLst>
                                </p:cTn>
                              </p:par>
                              <p:par>
                                <p:cTn id="50" presetID="10" presetClass="entr" presetSubtype="0" fill="hold" nodeType="withEffect">
                                  <p:stCondLst>
                                    <p:cond delay="1300"/>
                                  </p:stCondLst>
                                  <p:childTnLst>
                                    <p:set>
                                      <p:cBhvr>
                                        <p:cTn id="51" dur="1" fill="hold">
                                          <p:stCondLst>
                                            <p:cond delay="0"/>
                                          </p:stCondLst>
                                        </p:cTn>
                                        <p:tgtEl>
                                          <p:spTgt spid="7"/>
                                        </p:tgtEl>
                                        <p:attrNameLst>
                                          <p:attrName>style.visibility</p:attrName>
                                        </p:attrNameLst>
                                      </p:cBhvr>
                                      <p:to>
                                        <p:strVal val="visible"/>
                                      </p:to>
                                    </p:set>
                                    <p:animEffect transition="in" filter="fade">
                                      <p:cBhvr>
                                        <p:cTn id="52" dur="500"/>
                                        <p:tgtEl>
                                          <p:spTgt spid="7"/>
                                        </p:tgtEl>
                                      </p:cBhvr>
                                    </p:animEffect>
                                  </p:childTnLst>
                                </p:cTn>
                              </p:par>
                              <p:par>
                                <p:cTn id="53" presetID="50" presetClass="exit" presetSubtype="0" accel="100000" fill="hold" nodeType="withEffect">
                                  <p:stCondLst>
                                    <p:cond delay="1400"/>
                                  </p:stCondLst>
                                  <p:childTnLst>
                                    <p:anim calcmode="lin" valueType="num">
                                      <p:cBhvr>
                                        <p:cTn id="54" dur="1000"/>
                                        <p:tgtEl>
                                          <p:spTgt spid="18"/>
                                        </p:tgtEl>
                                        <p:attrNameLst>
                                          <p:attrName>ppt_w</p:attrName>
                                        </p:attrNameLst>
                                      </p:cBhvr>
                                      <p:tavLst>
                                        <p:tav tm="0">
                                          <p:val>
                                            <p:strVal val="ppt_w"/>
                                          </p:val>
                                        </p:tav>
                                        <p:tav tm="100000">
                                          <p:val>
                                            <p:strVal val="ppt_w+.3"/>
                                          </p:val>
                                        </p:tav>
                                      </p:tavLst>
                                    </p:anim>
                                    <p:anim calcmode="lin" valueType="num">
                                      <p:cBhvr>
                                        <p:cTn id="55" dur="1000"/>
                                        <p:tgtEl>
                                          <p:spTgt spid="18"/>
                                        </p:tgtEl>
                                        <p:attrNameLst>
                                          <p:attrName>ppt_h</p:attrName>
                                        </p:attrNameLst>
                                      </p:cBhvr>
                                      <p:tavLst>
                                        <p:tav tm="0">
                                          <p:val>
                                            <p:strVal val="ppt_h"/>
                                          </p:val>
                                        </p:tav>
                                        <p:tav tm="100000">
                                          <p:val>
                                            <p:strVal val="ppt_h"/>
                                          </p:val>
                                        </p:tav>
                                      </p:tavLst>
                                    </p:anim>
                                    <p:animEffect transition="out" filter="fade">
                                      <p:cBhvr>
                                        <p:cTn id="56" dur="1000"/>
                                        <p:tgtEl>
                                          <p:spTgt spid="18"/>
                                        </p:tgtEl>
                                      </p:cBhvr>
                                    </p:animEffect>
                                    <p:set>
                                      <p:cBhvr>
                                        <p:cTn id="57" dur="1" fill="hold">
                                          <p:stCondLst>
                                            <p:cond delay="999"/>
                                          </p:stCondLst>
                                        </p:cTn>
                                        <p:tgtEl>
                                          <p:spTgt spid="18"/>
                                        </p:tgtEl>
                                        <p:attrNameLst>
                                          <p:attrName>style.visibility</p:attrName>
                                        </p:attrNameLst>
                                      </p:cBhvr>
                                      <p:to>
                                        <p:strVal val="hidden"/>
                                      </p:to>
                                    </p:set>
                                  </p:childTnLst>
                                </p:cTn>
                              </p:par>
                              <p:par>
                                <p:cTn id="58" presetID="50" presetClass="exit" presetSubtype="0" accel="100000" fill="hold" nodeType="withEffect">
                                  <p:stCondLst>
                                    <p:cond delay="1600"/>
                                  </p:stCondLst>
                                  <p:childTnLst>
                                    <p:anim calcmode="lin" valueType="num">
                                      <p:cBhvr>
                                        <p:cTn id="59" dur="1000"/>
                                        <p:tgtEl>
                                          <p:spTgt spid="17"/>
                                        </p:tgtEl>
                                        <p:attrNameLst>
                                          <p:attrName>ppt_w</p:attrName>
                                        </p:attrNameLst>
                                      </p:cBhvr>
                                      <p:tavLst>
                                        <p:tav tm="0">
                                          <p:val>
                                            <p:strVal val="ppt_w"/>
                                          </p:val>
                                        </p:tav>
                                        <p:tav tm="100000">
                                          <p:val>
                                            <p:strVal val="ppt_w+.3"/>
                                          </p:val>
                                        </p:tav>
                                      </p:tavLst>
                                    </p:anim>
                                    <p:anim calcmode="lin" valueType="num">
                                      <p:cBhvr>
                                        <p:cTn id="60" dur="1000"/>
                                        <p:tgtEl>
                                          <p:spTgt spid="17"/>
                                        </p:tgtEl>
                                        <p:attrNameLst>
                                          <p:attrName>ppt_h</p:attrName>
                                        </p:attrNameLst>
                                      </p:cBhvr>
                                      <p:tavLst>
                                        <p:tav tm="0">
                                          <p:val>
                                            <p:strVal val="ppt_h"/>
                                          </p:val>
                                        </p:tav>
                                        <p:tav tm="100000">
                                          <p:val>
                                            <p:strVal val="ppt_h"/>
                                          </p:val>
                                        </p:tav>
                                      </p:tavLst>
                                    </p:anim>
                                    <p:animEffect transition="out" filter="fade">
                                      <p:cBhvr>
                                        <p:cTn id="61" dur="1000"/>
                                        <p:tgtEl>
                                          <p:spTgt spid="17"/>
                                        </p:tgtEl>
                                      </p:cBhvr>
                                    </p:animEffect>
                                    <p:set>
                                      <p:cBhvr>
                                        <p:cTn id="62" dur="1" fill="hold">
                                          <p:stCondLst>
                                            <p:cond delay="999"/>
                                          </p:stCondLst>
                                        </p:cTn>
                                        <p:tgtEl>
                                          <p:spTgt spid="17"/>
                                        </p:tgtEl>
                                        <p:attrNameLst>
                                          <p:attrName>style.visibility</p:attrName>
                                        </p:attrNameLst>
                                      </p:cBhvr>
                                      <p:to>
                                        <p:strVal val="hidden"/>
                                      </p:to>
                                    </p:set>
                                  </p:childTnLst>
                                </p:cTn>
                              </p:par>
                              <p:par>
                                <p:cTn id="63" presetID="50" presetClass="exit" presetSubtype="0" accel="100000" fill="hold" nodeType="withEffect">
                                  <p:stCondLst>
                                    <p:cond delay="1800"/>
                                  </p:stCondLst>
                                  <p:childTnLst>
                                    <p:anim calcmode="lin" valueType="num">
                                      <p:cBhvr>
                                        <p:cTn id="64" dur="1000"/>
                                        <p:tgtEl>
                                          <p:spTgt spid="16"/>
                                        </p:tgtEl>
                                        <p:attrNameLst>
                                          <p:attrName>ppt_w</p:attrName>
                                        </p:attrNameLst>
                                      </p:cBhvr>
                                      <p:tavLst>
                                        <p:tav tm="0">
                                          <p:val>
                                            <p:strVal val="ppt_w"/>
                                          </p:val>
                                        </p:tav>
                                        <p:tav tm="100000">
                                          <p:val>
                                            <p:strVal val="ppt_w+.3"/>
                                          </p:val>
                                        </p:tav>
                                      </p:tavLst>
                                    </p:anim>
                                    <p:anim calcmode="lin" valueType="num">
                                      <p:cBhvr>
                                        <p:cTn id="65" dur="1000"/>
                                        <p:tgtEl>
                                          <p:spTgt spid="16"/>
                                        </p:tgtEl>
                                        <p:attrNameLst>
                                          <p:attrName>ppt_h</p:attrName>
                                        </p:attrNameLst>
                                      </p:cBhvr>
                                      <p:tavLst>
                                        <p:tav tm="0">
                                          <p:val>
                                            <p:strVal val="ppt_h"/>
                                          </p:val>
                                        </p:tav>
                                        <p:tav tm="100000">
                                          <p:val>
                                            <p:strVal val="ppt_h"/>
                                          </p:val>
                                        </p:tav>
                                      </p:tavLst>
                                    </p:anim>
                                    <p:animEffect transition="out" filter="fade">
                                      <p:cBhvr>
                                        <p:cTn id="66" dur="1000"/>
                                        <p:tgtEl>
                                          <p:spTgt spid="16"/>
                                        </p:tgtEl>
                                      </p:cBhvr>
                                    </p:animEffect>
                                    <p:set>
                                      <p:cBhvr>
                                        <p:cTn id="67" dur="1" fill="hold">
                                          <p:stCondLst>
                                            <p:cond delay="999"/>
                                          </p:stCondLst>
                                        </p:cTn>
                                        <p:tgtEl>
                                          <p:spTgt spid="16"/>
                                        </p:tgtEl>
                                        <p:attrNameLst>
                                          <p:attrName>style.visibility</p:attrName>
                                        </p:attrNameLst>
                                      </p:cBhvr>
                                      <p:to>
                                        <p:strVal val="hidden"/>
                                      </p:to>
                                    </p:set>
                                  </p:childTnLst>
                                </p:cTn>
                              </p:par>
                              <p:par>
                                <p:cTn id="68" presetID="50" presetClass="exit" presetSubtype="0" accel="100000" fill="hold" nodeType="withEffect">
                                  <p:stCondLst>
                                    <p:cond delay="2000"/>
                                  </p:stCondLst>
                                  <p:childTnLst>
                                    <p:anim calcmode="lin" valueType="num">
                                      <p:cBhvr>
                                        <p:cTn id="69" dur="1000"/>
                                        <p:tgtEl>
                                          <p:spTgt spid="15"/>
                                        </p:tgtEl>
                                        <p:attrNameLst>
                                          <p:attrName>ppt_w</p:attrName>
                                        </p:attrNameLst>
                                      </p:cBhvr>
                                      <p:tavLst>
                                        <p:tav tm="0">
                                          <p:val>
                                            <p:strVal val="ppt_w"/>
                                          </p:val>
                                        </p:tav>
                                        <p:tav tm="100000">
                                          <p:val>
                                            <p:strVal val="ppt_w+.3"/>
                                          </p:val>
                                        </p:tav>
                                      </p:tavLst>
                                    </p:anim>
                                    <p:anim calcmode="lin" valueType="num">
                                      <p:cBhvr>
                                        <p:cTn id="70" dur="1000"/>
                                        <p:tgtEl>
                                          <p:spTgt spid="15"/>
                                        </p:tgtEl>
                                        <p:attrNameLst>
                                          <p:attrName>ppt_h</p:attrName>
                                        </p:attrNameLst>
                                      </p:cBhvr>
                                      <p:tavLst>
                                        <p:tav tm="0">
                                          <p:val>
                                            <p:strVal val="ppt_h"/>
                                          </p:val>
                                        </p:tav>
                                        <p:tav tm="100000">
                                          <p:val>
                                            <p:strVal val="ppt_h"/>
                                          </p:val>
                                        </p:tav>
                                      </p:tavLst>
                                    </p:anim>
                                    <p:animEffect transition="out" filter="fade">
                                      <p:cBhvr>
                                        <p:cTn id="71" dur="1000"/>
                                        <p:tgtEl>
                                          <p:spTgt spid="15"/>
                                        </p:tgtEl>
                                      </p:cBhvr>
                                    </p:animEffect>
                                    <p:set>
                                      <p:cBhvr>
                                        <p:cTn id="72" dur="1" fill="hold">
                                          <p:stCondLst>
                                            <p:cond delay="999"/>
                                          </p:stCondLst>
                                        </p:cTn>
                                        <p:tgtEl>
                                          <p:spTgt spid="15"/>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pic>
        <p:nvPicPr>
          <p:cNvPr id="14" name="Picture 13" descr="16523613_bird2.jpg"/>
          <p:cNvPicPr>
            <a:picLocks noChangeAspect="1"/>
          </p:cNvPicPr>
          <p:nvPr/>
        </p:nvPicPr>
        <p:blipFill>
          <a:blip r:embed="rId3"/>
          <a:stretch>
            <a:fillRect/>
          </a:stretch>
        </p:blipFill>
        <p:spPr>
          <a:xfrm>
            <a:off x="6664314" y="928670"/>
            <a:ext cx="2176874" cy="3564000"/>
          </a:xfrm>
          <a:prstGeom prst="rect">
            <a:avLst/>
          </a:prstGeom>
          <a:effectLst>
            <a:softEdge rad="63500"/>
          </a:effectLst>
        </p:spPr>
      </p:pic>
      <p:sp>
        <p:nvSpPr>
          <p:cNvPr id="7" name="TextBox 6"/>
          <p:cNvSpPr txBox="1"/>
          <p:nvPr/>
        </p:nvSpPr>
        <p:spPr>
          <a:xfrm>
            <a:off x="1574954" y="2143116"/>
            <a:ext cx="3985386" cy="615553"/>
          </a:xfrm>
          <a:prstGeom prst="rect">
            <a:avLst/>
          </a:prstGeom>
          <a:noFill/>
        </p:spPr>
        <p:txBody>
          <a:bodyPr wrap="none">
            <a:spAutoFit/>
            <a:scene3d>
              <a:camera prst="orthographicFront"/>
              <a:lightRig rig="glow" dir="tl">
                <a:rot lat="0" lon="0" rev="5400000"/>
              </a:lightRig>
            </a:scene3d>
            <a:sp3d contourW="12700">
              <a:bevelT w="25400" h="25400"/>
              <a:contourClr>
                <a:schemeClr val="accent6">
                  <a:shade val="73000"/>
                </a:schemeClr>
              </a:contourClr>
            </a:sp3d>
          </a:bodyPr>
          <a:lstStyle/>
          <a:p>
            <a:pPr algn="r" fontAlgn="auto">
              <a:spcBef>
                <a:spcPts val="0"/>
              </a:spcBef>
              <a:spcAft>
                <a:spcPts val="0"/>
              </a:spcAft>
              <a:defRPr/>
            </a:pPr>
            <a:r>
              <a:rPr lang="en-US" sz="3400" b="1" i="1" dirty="0">
                <a:ln w="11430"/>
                <a:gradFill>
                  <a:gsLst>
                    <a:gs pos="0">
                      <a:schemeClr val="accent6">
                        <a:tint val="90000"/>
                        <a:satMod val="120000"/>
                      </a:schemeClr>
                    </a:gs>
                    <a:gs pos="25000">
                      <a:schemeClr val="accent6">
                        <a:tint val="93000"/>
                        <a:satMod val="120000"/>
                      </a:schemeClr>
                    </a:gs>
                    <a:gs pos="50000">
                      <a:schemeClr val="accent6">
                        <a:shade val="89000"/>
                        <a:satMod val="110000"/>
                      </a:schemeClr>
                    </a:gs>
                    <a:gs pos="75000">
                      <a:schemeClr val="accent6">
                        <a:tint val="93000"/>
                        <a:satMod val="120000"/>
                      </a:schemeClr>
                    </a:gs>
                    <a:gs pos="100000">
                      <a:schemeClr val="accent6">
                        <a:tint val="90000"/>
                        <a:satMod val="120000"/>
                      </a:schemeClr>
                    </a:gs>
                  </a:gsLst>
                  <a:lin ang="5400000"/>
                </a:gradFill>
                <a:effectLst>
                  <a:outerShdw blurRad="80000" dist="40000" dir="5040000" algn="tl">
                    <a:srgbClr val="000000">
                      <a:alpha val="30000"/>
                    </a:srgbClr>
                  </a:outerShdw>
                </a:effectLst>
                <a:latin typeface="Georgia" pitchFamily="18" charset="0"/>
                <a:cs typeface="+mn-cs"/>
              </a:rPr>
              <a:t>Javier </a:t>
            </a:r>
            <a:r>
              <a:rPr lang="en-US" sz="3400" b="1" i="1" dirty="0" err="1">
                <a:ln w="11430"/>
                <a:gradFill>
                  <a:gsLst>
                    <a:gs pos="0">
                      <a:schemeClr val="accent6">
                        <a:tint val="90000"/>
                        <a:satMod val="120000"/>
                      </a:schemeClr>
                    </a:gs>
                    <a:gs pos="25000">
                      <a:schemeClr val="accent6">
                        <a:tint val="93000"/>
                        <a:satMod val="120000"/>
                      </a:schemeClr>
                    </a:gs>
                    <a:gs pos="50000">
                      <a:schemeClr val="accent6">
                        <a:shade val="89000"/>
                        <a:satMod val="110000"/>
                      </a:schemeClr>
                    </a:gs>
                    <a:gs pos="75000">
                      <a:schemeClr val="accent6">
                        <a:tint val="93000"/>
                        <a:satMod val="120000"/>
                      </a:schemeClr>
                    </a:gs>
                    <a:gs pos="100000">
                      <a:schemeClr val="accent6">
                        <a:tint val="90000"/>
                        <a:satMod val="120000"/>
                      </a:schemeClr>
                    </a:gs>
                  </a:gsLst>
                  <a:lin ang="5400000"/>
                </a:gradFill>
                <a:effectLst>
                  <a:outerShdw blurRad="80000" dist="40000" dir="5040000" algn="tl">
                    <a:srgbClr val="000000">
                      <a:alpha val="30000"/>
                    </a:srgbClr>
                  </a:outerShdw>
                </a:effectLst>
                <a:latin typeface="Georgia" pitchFamily="18" charset="0"/>
                <a:cs typeface="+mn-cs"/>
              </a:rPr>
              <a:t>Arizabalo</a:t>
            </a:r>
            <a:endParaRPr lang="en-US" sz="3400" b="1" i="1" dirty="0">
              <a:ln w="11430"/>
              <a:gradFill>
                <a:gsLst>
                  <a:gs pos="0">
                    <a:schemeClr val="accent6">
                      <a:tint val="90000"/>
                      <a:satMod val="120000"/>
                    </a:schemeClr>
                  </a:gs>
                  <a:gs pos="25000">
                    <a:schemeClr val="accent6">
                      <a:tint val="93000"/>
                      <a:satMod val="120000"/>
                    </a:schemeClr>
                  </a:gs>
                  <a:gs pos="50000">
                    <a:schemeClr val="accent6">
                      <a:shade val="89000"/>
                      <a:satMod val="110000"/>
                    </a:schemeClr>
                  </a:gs>
                  <a:gs pos="75000">
                    <a:schemeClr val="accent6">
                      <a:tint val="93000"/>
                      <a:satMod val="120000"/>
                    </a:schemeClr>
                  </a:gs>
                  <a:gs pos="100000">
                    <a:schemeClr val="accent6">
                      <a:tint val="90000"/>
                      <a:satMod val="120000"/>
                    </a:schemeClr>
                  </a:gs>
                </a:gsLst>
                <a:lin ang="5400000"/>
              </a:gradFill>
              <a:effectLst>
                <a:outerShdw blurRad="80000" dist="40000" dir="5040000" algn="tl">
                  <a:srgbClr val="000000">
                    <a:alpha val="30000"/>
                  </a:srgbClr>
                </a:outerShdw>
              </a:effectLst>
              <a:latin typeface="Georgia" pitchFamily="18" charset="0"/>
              <a:cs typeface="+mn-cs"/>
            </a:endParaRPr>
          </a:p>
        </p:txBody>
      </p:sp>
      <p:sp>
        <p:nvSpPr>
          <p:cNvPr id="8" name="Rectangle 6"/>
          <p:cNvSpPr>
            <a:spLocks noChangeArrowheads="1"/>
          </p:cNvSpPr>
          <p:nvPr/>
        </p:nvSpPr>
        <p:spPr bwMode="auto">
          <a:xfrm>
            <a:off x="500063" y="3071813"/>
            <a:ext cx="5616575" cy="3278187"/>
          </a:xfrm>
          <a:prstGeom prst="rect">
            <a:avLst/>
          </a:prstGeom>
          <a:noFill/>
          <a:ln w="9525">
            <a:noFill/>
            <a:miter lim="800000"/>
            <a:headEnd/>
            <a:tailEnd/>
          </a:ln>
          <a:effectLst/>
        </p:spPr>
        <p:txBody>
          <a:bodyPr>
            <a:spAutoFit/>
          </a:bodyPr>
          <a:lstStyle/>
          <a:p>
            <a:pPr algn="just">
              <a:spcBef>
                <a:spcPct val="50000"/>
              </a:spcBef>
              <a:defRPr/>
            </a:pPr>
            <a:r>
              <a:rPr lang="es-AR" dirty="0">
                <a:solidFill>
                  <a:schemeClr val="bg1"/>
                </a:solidFill>
                <a:latin typeface="+mj-lt"/>
                <a:cs typeface="Arial" pitchFamily="34" charset="0"/>
              </a:rPr>
              <a:t>El pintor Javier </a:t>
            </a:r>
            <a:r>
              <a:rPr lang="es-AR" dirty="0" err="1">
                <a:solidFill>
                  <a:schemeClr val="bg1"/>
                </a:solidFill>
                <a:latin typeface="+mj-lt"/>
                <a:cs typeface="Arial" pitchFamily="34" charset="0"/>
              </a:rPr>
              <a:t>Arizabalo</a:t>
            </a:r>
            <a:r>
              <a:rPr lang="es-AR" dirty="0">
                <a:solidFill>
                  <a:schemeClr val="bg1"/>
                </a:solidFill>
                <a:latin typeface="+mj-lt"/>
                <a:cs typeface="Arial" pitchFamily="34" charset="0"/>
              </a:rPr>
              <a:t> García nace en San Juan de Luz (Francia) en 1965. Aprende de diversos artistas en la comarca del Bidasoa y en la escuela Municipal de Dibujo de </a:t>
            </a:r>
            <a:r>
              <a:rPr lang="es-AR" dirty="0" err="1">
                <a:solidFill>
                  <a:schemeClr val="bg1"/>
                </a:solidFill>
                <a:latin typeface="+mj-lt"/>
                <a:cs typeface="Arial" pitchFamily="34" charset="0"/>
              </a:rPr>
              <a:t>Irun</a:t>
            </a:r>
            <a:r>
              <a:rPr lang="es-AR" dirty="0">
                <a:solidFill>
                  <a:schemeClr val="bg1"/>
                </a:solidFill>
                <a:latin typeface="+mj-lt"/>
                <a:cs typeface="Arial" pitchFamily="34" charset="0"/>
              </a:rPr>
              <a:t>. </a:t>
            </a:r>
          </a:p>
          <a:p>
            <a:pPr algn="just">
              <a:spcBef>
                <a:spcPct val="50000"/>
              </a:spcBef>
              <a:defRPr/>
            </a:pPr>
            <a:r>
              <a:rPr lang="es-AR" dirty="0">
                <a:solidFill>
                  <a:schemeClr val="bg1"/>
                </a:solidFill>
                <a:latin typeface="+mj-lt"/>
                <a:cs typeface="Arial" pitchFamily="34" charset="0"/>
              </a:rPr>
              <a:t>De 1983 a 1988 estudia Bellas Artes en la Facultad de Bilbao. Trabaja como diseñador gráfico desde 1989 hasta 2004 y hace incursiones en la fotografía y la infografía. </a:t>
            </a:r>
          </a:p>
          <a:p>
            <a:pPr algn="just">
              <a:spcBef>
                <a:spcPct val="50000"/>
              </a:spcBef>
              <a:defRPr/>
            </a:pPr>
            <a:r>
              <a:rPr lang="es-AR" dirty="0">
                <a:solidFill>
                  <a:schemeClr val="bg1"/>
                </a:solidFill>
                <a:latin typeface="+mj-lt"/>
                <a:cs typeface="Arial" pitchFamily="34" charset="0"/>
              </a:rPr>
              <a:t>Es profesor de la Academia Municipal de pintura y dibujo de Irún de 1997 al 2001. </a:t>
            </a:r>
          </a:p>
          <a:p>
            <a:pPr algn="just">
              <a:spcBef>
                <a:spcPct val="50000"/>
              </a:spcBef>
              <a:defRPr/>
            </a:pPr>
            <a:r>
              <a:rPr lang="es-AR" dirty="0">
                <a:solidFill>
                  <a:schemeClr val="bg1"/>
                </a:solidFill>
                <a:latin typeface="+mj-lt"/>
                <a:cs typeface="Arial" pitchFamily="34" charset="0"/>
              </a:rPr>
              <a:t>En el 2006 retoma la pintura como actividad principal. </a:t>
            </a:r>
          </a:p>
        </p:txBody>
      </p:sp>
      <p:pic>
        <p:nvPicPr>
          <p:cNvPr id="31749" name="Picture 4" descr="Bandera de Francia"/>
          <p:cNvPicPr>
            <a:picLocks noChangeArrowheads="1" noCrop="1"/>
          </p:cNvPicPr>
          <p:nvPr/>
        </p:nvPicPr>
        <p:blipFill>
          <a:blip r:embed="rId4"/>
          <a:srcRect/>
          <a:stretch>
            <a:fillRect/>
          </a:stretch>
        </p:blipFill>
        <p:spPr bwMode="auto">
          <a:xfrm>
            <a:off x="428625" y="500063"/>
            <a:ext cx="1497013" cy="1079500"/>
          </a:xfrm>
          <a:prstGeom prst="rect">
            <a:avLst/>
          </a:prstGeom>
          <a:noFill/>
          <a:ln w="9525">
            <a:noFill/>
            <a:miter lim="800000"/>
            <a:headEnd/>
            <a:tailEnd/>
          </a:ln>
        </p:spPr>
      </p:pic>
      <p:pic>
        <p:nvPicPr>
          <p:cNvPr id="31750" name="Picture 2" descr="Bandera de España"/>
          <p:cNvPicPr>
            <a:picLocks noChangeAspect="1" noChangeArrowheads="1" noCrop="1"/>
          </p:cNvPicPr>
          <p:nvPr/>
        </p:nvPicPr>
        <p:blipFill>
          <a:blip r:embed="rId5"/>
          <a:srcRect/>
          <a:stretch>
            <a:fillRect/>
          </a:stretch>
        </p:blipFill>
        <p:spPr bwMode="auto">
          <a:xfrm>
            <a:off x="2000250" y="500063"/>
            <a:ext cx="1495425" cy="1079500"/>
          </a:xfrm>
          <a:prstGeom prst="rect">
            <a:avLst/>
          </a:prstGeom>
          <a:noFill/>
          <a:ln w="9525">
            <a:noFill/>
            <a:miter lim="800000"/>
            <a:headEnd/>
            <a:tailEnd/>
          </a:ln>
        </p:spPr>
      </p:pic>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fade">
                                      <p:cBhvr>
                                        <p:cTn id="7" dur="20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Lst>
  </p:timing>
</p:sld>
</file>

<file path=ppt/slides/slide10.xml><?xml version="1.0" encoding="utf-8"?>
<p:sld xmlns:a="http://schemas.openxmlformats.org/drawingml/2006/main" xmlns:r="http://schemas.openxmlformats.org/officeDocument/2006/relationships" xmlns:p="http://schemas.openxmlformats.org/presentationml/2006/main">
  <p:cSld>
    <p:bg>
      <p:bgPr>
        <a:blipFill dpi="0" rotWithShape="1">
          <a:blip r:embed="rId3"/>
          <a:srcRect/>
          <a:tile tx="0" ty="0" sx="100000" sy="100000" flip="none" algn="tl"/>
        </a:blipFill>
        <a:effectLst/>
      </p:bgPr>
    </p:bg>
    <p:spTree>
      <p:nvGrpSpPr>
        <p:cNvPr id="1" name=""/>
        <p:cNvGrpSpPr/>
        <p:nvPr/>
      </p:nvGrpSpPr>
      <p:grpSpPr>
        <a:xfrm>
          <a:off x="0" y="0"/>
          <a:ext cx="0" cy="0"/>
          <a:chOff x="0" y="0"/>
          <a:chExt cx="0" cy="0"/>
        </a:xfrm>
      </p:grpSpPr>
      <p:pic>
        <p:nvPicPr>
          <p:cNvPr id="9" name="Picture 3" descr="face1"/>
          <p:cNvPicPr>
            <a:picLocks noChangeAspect="1" noChangeArrowheads="1"/>
          </p:cNvPicPr>
          <p:nvPr/>
        </p:nvPicPr>
        <p:blipFill>
          <a:blip r:embed="rId4"/>
          <a:srcRect/>
          <a:stretch>
            <a:fillRect/>
          </a:stretch>
        </p:blipFill>
        <p:spPr bwMode="auto">
          <a:xfrm>
            <a:off x="2662238" y="785813"/>
            <a:ext cx="3778250" cy="5243512"/>
          </a:xfrm>
          <a:prstGeom prst="rect">
            <a:avLst/>
          </a:prstGeom>
          <a:noFill/>
          <a:ln w="9525">
            <a:noFill/>
            <a:miter lim="800000"/>
            <a:headEnd/>
            <a:tailEnd/>
          </a:ln>
        </p:spPr>
      </p:pic>
      <p:pic>
        <p:nvPicPr>
          <p:cNvPr id="20" name="Picture 2" descr="face21"/>
          <p:cNvPicPr>
            <a:picLocks noChangeArrowheads="1"/>
          </p:cNvPicPr>
          <p:nvPr/>
        </p:nvPicPr>
        <p:blipFill>
          <a:blip r:embed="rId5"/>
          <a:srcRect/>
          <a:stretch>
            <a:fillRect/>
          </a:stretch>
        </p:blipFill>
        <p:spPr bwMode="auto">
          <a:xfrm>
            <a:off x="3000375" y="785813"/>
            <a:ext cx="3211513" cy="5245100"/>
          </a:xfrm>
          <a:prstGeom prst="rect">
            <a:avLst/>
          </a:prstGeom>
          <a:noFill/>
          <a:ln w="9525">
            <a:noFill/>
            <a:miter lim="800000"/>
            <a:headEnd/>
            <a:tailEnd/>
          </a:ln>
        </p:spPr>
      </p:pic>
      <p:pic>
        <p:nvPicPr>
          <p:cNvPr id="30" name="Picture 6"/>
          <p:cNvPicPr>
            <a:picLocks noChangeAspect="1" noChangeArrowheads="1"/>
          </p:cNvPicPr>
          <p:nvPr/>
        </p:nvPicPr>
        <p:blipFill>
          <a:blip r:embed="rId6"/>
          <a:srcRect/>
          <a:stretch>
            <a:fillRect/>
          </a:stretch>
        </p:blipFill>
        <p:spPr bwMode="auto">
          <a:xfrm>
            <a:off x="1028700" y="769938"/>
            <a:ext cx="7045325" cy="5278437"/>
          </a:xfrm>
          <a:prstGeom prst="rect">
            <a:avLst/>
          </a:prstGeom>
          <a:noFill/>
          <a:ln w="9525">
            <a:noFill/>
            <a:miter lim="800000"/>
            <a:headEnd/>
            <a:tailEnd/>
          </a:ln>
        </p:spPr>
      </p:pic>
      <p:sp>
        <p:nvSpPr>
          <p:cNvPr id="3" name="Rectangle 2"/>
          <p:cNvSpPr/>
          <p:nvPr/>
        </p:nvSpPr>
        <p:spPr>
          <a:xfrm>
            <a:off x="-138958" y="6023164"/>
            <a:ext cx="9418320" cy="45719"/>
          </a:xfrm>
          <a:prstGeom prst="rect">
            <a:avLst/>
          </a:prstGeom>
          <a:ln/>
        </p:spPr>
        <p:style>
          <a:lnRef idx="0">
            <a:schemeClr val="accent6"/>
          </a:lnRef>
          <a:fillRef idx="3">
            <a:schemeClr val="accent6"/>
          </a:fillRef>
          <a:effectRef idx="3">
            <a:schemeClr val="accent6"/>
          </a:effectRef>
          <a:fontRef idx="minor">
            <a:schemeClr val="lt1"/>
          </a:fontRef>
        </p:style>
        <p:txBody>
          <a:bodyPr anchor="ctr"/>
          <a:lstStyle/>
          <a:p>
            <a:pPr algn="ctr" fontAlgn="auto">
              <a:spcBef>
                <a:spcPts val="0"/>
              </a:spcBef>
              <a:spcAft>
                <a:spcPts val="0"/>
              </a:spcAft>
              <a:defRPr/>
            </a:pPr>
            <a:endParaRPr lang="en-US">
              <a:solidFill>
                <a:prstClr val="white"/>
              </a:solidFill>
            </a:endParaRPr>
          </a:p>
        </p:txBody>
      </p:sp>
      <p:sp>
        <p:nvSpPr>
          <p:cNvPr id="7" name="Rectangle 6"/>
          <p:cNvSpPr/>
          <p:nvPr/>
        </p:nvSpPr>
        <p:spPr>
          <a:xfrm>
            <a:off x="-104283" y="740831"/>
            <a:ext cx="9418320" cy="45719"/>
          </a:xfrm>
          <a:prstGeom prst="rect">
            <a:avLst/>
          </a:prstGeom>
          <a:ln/>
        </p:spPr>
        <p:style>
          <a:lnRef idx="0">
            <a:schemeClr val="accent6"/>
          </a:lnRef>
          <a:fillRef idx="3">
            <a:schemeClr val="accent6"/>
          </a:fillRef>
          <a:effectRef idx="3">
            <a:schemeClr val="accent6"/>
          </a:effectRef>
          <a:fontRef idx="minor">
            <a:schemeClr val="lt1"/>
          </a:fontRef>
        </p:style>
        <p:txBody>
          <a:bodyPr anchor="ctr"/>
          <a:lstStyle/>
          <a:p>
            <a:pPr algn="ctr" fontAlgn="auto">
              <a:spcBef>
                <a:spcPts val="0"/>
              </a:spcBef>
              <a:spcAft>
                <a:spcPts val="0"/>
              </a:spcAft>
              <a:defRPr/>
            </a:pPr>
            <a:endParaRPr lang="en-US">
              <a:solidFill>
                <a:prstClr val="white"/>
              </a:solidFill>
            </a:endParaRPr>
          </a:p>
        </p:txBody>
      </p:sp>
      <p:sp>
        <p:nvSpPr>
          <p:cNvPr id="8" name="Rectangle 7"/>
          <p:cNvSpPr/>
          <p:nvPr/>
        </p:nvSpPr>
        <p:spPr>
          <a:xfrm rot="16200000">
            <a:off x="-2543200" y="3543301"/>
            <a:ext cx="7132320" cy="45719"/>
          </a:xfrm>
          <a:prstGeom prst="rect">
            <a:avLst/>
          </a:prstGeom>
          <a:ln/>
        </p:spPr>
        <p:style>
          <a:lnRef idx="0">
            <a:schemeClr val="accent6"/>
          </a:lnRef>
          <a:fillRef idx="3">
            <a:schemeClr val="accent6"/>
          </a:fillRef>
          <a:effectRef idx="3">
            <a:schemeClr val="accent6"/>
          </a:effectRef>
          <a:fontRef idx="minor">
            <a:schemeClr val="lt1"/>
          </a:fontRef>
        </p:style>
        <p:txBody>
          <a:bodyPr anchor="ctr"/>
          <a:lstStyle/>
          <a:p>
            <a:pPr algn="ctr" fontAlgn="auto">
              <a:spcBef>
                <a:spcPts val="0"/>
              </a:spcBef>
              <a:spcAft>
                <a:spcPts val="0"/>
              </a:spcAft>
              <a:defRPr/>
            </a:pPr>
            <a:endParaRPr lang="en-US">
              <a:solidFill>
                <a:prstClr val="white"/>
              </a:solidFill>
            </a:endParaRPr>
          </a:p>
        </p:txBody>
      </p:sp>
      <p:sp>
        <p:nvSpPr>
          <p:cNvPr id="10" name="Rectangle 9"/>
          <p:cNvSpPr/>
          <p:nvPr/>
        </p:nvSpPr>
        <p:spPr>
          <a:xfrm rot="16200000">
            <a:off x="4529161" y="3543300"/>
            <a:ext cx="7132320" cy="45719"/>
          </a:xfrm>
          <a:prstGeom prst="rect">
            <a:avLst/>
          </a:prstGeom>
          <a:ln/>
        </p:spPr>
        <p:style>
          <a:lnRef idx="0">
            <a:schemeClr val="accent6"/>
          </a:lnRef>
          <a:fillRef idx="3">
            <a:schemeClr val="accent6"/>
          </a:fillRef>
          <a:effectRef idx="3">
            <a:schemeClr val="accent6"/>
          </a:effectRef>
          <a:fontRef idx="minor">
            <a:schemeClr val="lt1"/>
          </a:fontRef>
        </p:style>
        <p:txBody>
          <a:bodyPr anchor="ctr"/>
          <a:lstStyle/>
          <a:p>
            <a:pPr algn="ctr" fontAlgn="auto">
              <a:spcBef>
                <a:spcPts val="0"/>
              </a:spcBef>
              <a:spcAft>
                <a:spcPts val="0"/>
              </a:spcAft>
              <a:defRPr/>
            </a:pPr>
            <a:endParaRPr lang="en-US">
              <a:solidFill>
                <a:prstClr val="white"/>
              </a:solidFill>
            </a:endParaRPr>
          </a:p>
        </p:txBody>
      </p:sp>
      <p:sp>
        <p:nvSpPr>
          <p:cNvPr id="16" name="Rectangle 2"/>
          <p:cNvSpPr/>
          <p:nvPr/>
        </p:nvSpPr>
        <p:spPr>
          <a:xfrm>
            <a:off x="-138958" y="6023164"/>
            <a:ext cx="9418320" cy="45719"/>
          </a:xfrm>
          <a:prstGeom prst="rect">
            <a:avLst/>
          </a:prstGeom>
          <a:ln/>
        </p:spPr>
        <p:style>
          <a:lnRef idx="0">
            <a:schemeClr val="accent6"/>
          </a:lnRef>
          <a:fillRef idx="3">
            <a:schemeClr val="accent6"/>
          </a:fillRef>
          <a:effectRef idx="3">
            <a:schemeClr val="accent6"/>
          </a:effectRef>
          <a:fontRef idx="minor">
            <a:schemeClr val="lt1"/>
          </a:fontRef>
        </p:style>
        <p:txBody>
          <a:bodyPr anchor="ctr"/>
          <a:lstStyle/>
          <a:p>
            <a:pPr algn="ctr" fontAlgn="auto">
              <a:spcBef>
                <a:spcPts val="0"/>
              </a:spcBef>
              <a:spcAft>
                <a:spcPts val="0"/>
              </a:spcAft>
              <a:defRPr/>
            </a:pPr>
            <a:endParaRPr lang="en-US">
              <a:solidFill>
                <a:prstClr val="white"/>
              </a:solidFill>
            </a:endParaRPr>
          </a:p>
        </p:txBody>
      </p:sp>
      <p:sp>
        <p:nvSpPr>
          <p:cNvPr id="17" name="Rectangle 6"/>
          <p:cNvSpPr/>
          <p:nvPr/>
        </p:nvSpPr>
        <p:spPr>
          <a:xfrm>
            <a:off x="-104283" y="740831"/>
            <a:ext cx="9418320" cy="45719"/>
          </a:xfrm>
          <a:prstGeom prst="rect">
            <a:avLst/>
          </a:prstGeom>
          <a:ln/>
        </p:spPr>
        <p:style>
          <a:lnRef idx="0">
            <a:schemeClr val="accent6"/>
          </a:lnRef>
          <a:fillRef idx="3">
            <a:schemeClr val="accent6"/>
          </a:fillRef>
          <a:effectRef idx="3">
            <a:schemeClr val="accent6"/>
          </a:effectRef>
          <a:fontRef idx="minor">
            <a:schemeClr val="lt1"/>
          </a:fontRef>
        </p:style>
        <p:txBody>
          <a:bodyPr anchor="ctr"/>
          <a:lstStyle/>
          <a:p>
            <a:pPr algn="ctr" fontAlgn="auto">
              <a:spcBef>
                <a:spcPts val="0"/>
              </a:spcBef>
              <a:spcAft>
                <a:spcPts val="0"/>
              </a:spcAft>
              <a:defRPr/>
            </a:pPr>
            <a:endParaRPr lang="en-US">
              <a:solidFill>
                <a:prstClr val="white"/>
              </a:solidFill>
            </a:endParaRPr>
          </a:p>
        </p:txBody>
      </p:sp>
      <p:sp>
        <p:nvSpPr>
          <p:cNvPr id="18" name="Rectangle 7"/>
          <p:cNvSpPr/>
          <p:nvPr/>
        </p:nvSpPr>
        <p:spPr>
          <a:xfrm rot="16200000">
            <a:off x="-2543200" y="3543301"/>
            <a:ext cx="7132320" cy="45719"/>
          </a:xfrm>
          <a:prstGeom prst="rect">
            <a:avLst/>
          </a:prstGeom>
          <a:ln/>
        </p:spPr>
        <p:style>
          <a:lnRef idx="0">
            <a:schemeClr val="accent6"/>
          </a:lnRef>
          <a:fillRef idx="3">
            <a:schemeClr val="accent6"/>
          </a:fillRef>
          <a:effectRef idx="3">
            <a:schemeClr val="accent6"/>
          </a:effectRef>
          <a:fontRef idx="minor">
            <a:schemeClr val="lt1"/>
          </a:fontRef>
        </p:style>
        <p:txBody>
          <a:bodyPr anchor="ctr"/>
          <a:lstStyle/>
          <a:p>
            <a:pPr algn="ctr" fontAlgn="auto">
              <a:spcBef>
                <a:spcPts val="0"/>
              </a:spcBef>
              <a:spcAft>
                <a:spcPts val="0"/>
              </a:spcAft>
              <a:defRPr/>
            </a:pPr>
            <a:endParaRPr lang="en-US">
              <a:solidFill>
                <a:prstClr val="white"/>
              </a:solidFill>
            </a:endParaRPr>
          </a:p>
        </p:txBody>
      </p:sp>
      <p:sp>
        <p:nvSpPr>
          <p:cNvPr id="19" name="Rectangle 9"/>
          <p:cNvSpPr/>
          <p:nvPr/>
        </p:nvSpPr>
        <p:spPr>
          <a:xfrm rot="16200000">
            <a:off x="4529161" y="3543300"/>
            <a:ext cx="7132320" cy="45719"/>
          </a:xfrm>
          <a:prstGeom prst="rect">
            <a:avLst/>
          </a:prstGeom>
          <a:ln/>
        </p:spPr>
        <p:style>
          <a:lnRef idx="0">
            <a:schemeClr val="accent6"/>
          </a:lnRef>
          <a:fillRef idx="3">
            <a:schemeClr val="accent6"/>
          </a:fillRef>
          <a:effectRef idx="3">
            <a:schemeClr val="accent6"/>
          </a:effectRef>
          <a:fontRef idx="minor">
            <a:schemeClr val="lt1"/>
          </a:fontRef>
        </p:style>
        <p:txBody>
          <a:bodyPr anchor="ctr"/>
          <a:lstStyle/>
          <a:p>
            <a:pPr algn="ctr" fontAlgn="auto">
              <a:spcBef>
                <a:spcPts val="0"/>
              </a:spcBef>
              <a:spcAft>
                <a:spcPts val="0"/>
              </a:spcAft>
              <a:defRPr/>
            </a:pPr>
            <a:endParaRPr lang="en-US">
              <a:solidFill>
                <a:prstClr val="white"/>
              </a:solidFill>
            </a:endParaRPr>
          </a:p>
        </p:txBody>
      </p:sp>
      <p:sp>
        <p:nvSpPr>
          <p:cNvPr id="21" name="Rectangle 2"/>
          <p:cNvSpPr/>
          <p:nvPr/>
        </p:nvSpPr>
        <p:spPr>
          <a:xfrm>
            <a:off x="-143746" y="6032689"/>
            <a:ext cx="9418320" cy="45719"/>
          </a:xfrm>
          <a:prstGeom prst="rect">
            <a:avLst/>
          </a:prstGeom>
          <a:ln/>
        </p:spPr>
        <p:style>
          <a:lnRef idx="0">
            <a:schemeClr val="accent6"/>
          </a:lnRef>
          <a:fillRef idx="3">
            <a:schemeClr val="accent6"/>
          </a:fillRef>
          <a:effectRef idx="3">
            <a:schemeClr val="accent6"/>
          </a:effectRef>
          <a:fontRef idx="minor">
            <a:schemeClr val="lt1"/>
          </a:fontRef>
        </p:style>
        <p:txBody>
          <a:bodyPr anchor="ctr"/>
          <a:lstStyle/>
          <a:p>
            <a:pPr algn="ctr" fontAlgn="auto">
              <a:spcBef>
                <a:spcPts val="0"/>
              </a:spcBef>
              <a:spcAft>
                <a:spcPts val="0"/>
              </a:spcAft>
              <a:defRPr/>
            </a:pPr>
            <a:endParaRPr lang="en-US">
              <a:solidFill>
                <a:prstClr val="white"/>
              </a:solidFill>
            </a:endParaRPr>
          </a:p>
        </p:txBody>
      </p:sp>
      <p:sp>
        <p:nvSpPr>
          <p:cNvPr id="22" name="Rectangle 6"/>
          <p:cNvSpPr/>
          <p:nvPr/>
        </p:nvSpPr>
        <p:spPr>
          <a:xfrm>
            <a:off x="-109071" y="750356"/>
            <a:ext cx="9418320" cy="45719"/>
          </a:xfrm>
          <a:prstGeom prst="rect">
            <a:avLst/>
          </a:prstGeom>
          <a:ln/>
        </p:spPr>
        <p:style>
          <a:lnRef idx="0">
            <a:schemeClr val="accent6"/>
          </a:lnRef>
          <a:fillRef idx="3">
            <a:schemeClr val="accent6"/>
          </a:fillRef>
          <a:effectRef idx="3">
            <a:schemeClr val="accent6"/>
          </a:effectRef>
          <a:fontRef idx="minor">
            <a:schemeClr val="lt1"/>
          </a:fontRef>
        </p:style>
        <p:txBody>
          <a:bodyPr anchor="ctr"/>
          <a:lstStyle/>
          <a:p>
            <a:pPr algn="ctr" fontAlgn="auto">
              <a:spcBef>
                <a:spcPts val="0"/>
              </a:spcBef>
              <a:spcAft>
                <a:spcPts val="0"/>
              </a:spcAft>
              <a:defRPr/>
            </a:pPr>
            <a:endParaRPr lang="en-US">
              <a:solidFill>
                <a:prstClr val="white"/>
              </a:solidFill>
            </a:endParaRPr>
          </a:p>
        </p:txBody>
      </p:sp>
      <p:sp>
        <p:nvSpPr>
          <p:cNvPr id="23" name="Rectangle 7"/>
          <p:cNvSpPr/>
          <p:nvPr/>
        </p:nvSpPr>
        <p:spPr>
          <a:xfrm rot="16200000">
            <a:off x="-2547988" y="3552826"/>
            <a:ext cx="7132320" cy="45719"/>
          </a:xfrm>
          <a:prstGeom prst="rect">
            <a:avLst/>
          </a:prstGeom>
          <a:ln/>
        </p:spPr>
        <p:style>
          <a:lnRef idx="0">
            <a:schemeClr val="accent6"/>
          </a:lnRef>
          <a:fillRef idx="3">
            <a:schemeClr val="accent6"/>
          </a:fillRef>
          <a:effectRef idx="3">
            <a:schemeClr val="accent6"/>
          </a:effectRef>
          <a:fontRef idx="minor">
            <a:schemeClr val="lt1"/>
          </a:fontRef>
        </p:style>
        <p:txBody>
          <a:bodyPr anchor="ctr"/>
          <a:lstStyle/>
          <a:p>
            <a:pPr algn="ctr" fontAlgn="auto">
              <a:spcBef>
                <a:spcPts val="0"/>
              </a:spcBef>
              <a:spcAft>
                <a:spcPts val="0"/>
              </a:spcAft>
              <a:defRPr/>
            </a:pPr>
            <a:endParaRPr lang="en-US">
              <a:solidFill>
                <a:prstClr val="white"/>
              </a:solidFill>
            </a:endParaRPr>
          </a:p>
        </p:txBody>
      </p:sp>
      <p:sp>
        <p:nvSpPr>
          <p:cNvPr id="24" name="Rectangle 9"/>
          <p:cNvSpPr/>
          <p:nvPr/>
        </p:nvSpPr>
        <p:spPr>
          <a:xfrm rot="16200000">
            <a:off x="4524373" y="3552825"/>
            <a:ext cx="7132320" cy="45719"/>
          </a:xfrm>
          <a:prstGeom prst="rect">
            <a:avLst/>
          </a:prstGeom>
          <a:ln/>
        </p:spPr>
        <p:style>
          <a:lnRef idx="0">
            <a:schemeClr val="accent6"/>
          </a:lnRef>
          <a:fillRef idx="3">
            <a:schemeClr val="accent6"/>
          </a:fillRef>
          <a:effectRef idx="3">
            <a:schemeClr val="accent6"/>
          </a:effectRef>
          <a:fontRef idx="minor">
            <a:schemeClr val="lt1"/>
          </a:fontRef>
        </p:style>
        <p:txBody>
          <a:bodyPr anchor="ctr"/>
          <a:lstStyle/>
          <a:p>
            <a:pPr algn="ctr" fontAlgn="auto">
              <a:spcBef>
                <a:spcPts val="0"/>
              </a:spcBef>
              <a:spcAft>
                <a:spcPts val="0"/>
              </a:spcAft>
              <a:defRPr/>
            </a:pPr>
            <a:endParaRPr lang="en-US">
              <a:solidFill>
                <a:prstClr val="white"/>
              </a:solidFill>
            </a:endParaRPr>
          </a:p>
        </p:txBody>
      </p:sp>
      <p:sp>
        <p:nvSpPr>
          <p:cNvPr id="31" name="Rectangle 2"/>
          <p:cNvSpPr/>
          <p:nvPr/>
        </p:nvSpPr>
        <p:spPr>
          <a:xfrm>
            <a:off x="-33" y="6029325"/>
            <a:ext cx="9418320" cy="45719"/>
          </a:xfrm>
          <a:prstGeom prst="rect">
            <a:avLst/>
          </a:prstGeom>
          <a:ln/>
        </p:spPr>
        <p:style>
          <a:lnRef idx="0">
            <a:schemeClr val="accent6"/>
          </a:lnRef>
          <a:fillRef idx="3">
            <a:schemeClr val="accent6"/>
          </a:fillRef>
          <a:effectRef idx="3">
            <a:schemeClr val="accent6"/>
          </a:effectRef>
          <a:fontRef idx="minor">
            <a:schemeClr val="lt1"/>
          </a:fontRef>
        </p:style>
        <p:txBody>
          <a:bodyPr anchor="ctr"/>
          <a:lstStyle/>
          <a:p>
            <a:pPr algn="ctr" fontAlgn="auto">
              <a:spcBef>
                <a:spcPts val="0"/>
              </a:spcBef>
              <a:spcAft>
                <a:spcPts val="0"/>
              </a:spcAft>
              <a:defRPr/>
            </a:pPr>
            <a:endParaRPr lang="en-US">
              <a:solidFill>
                <a:prstClr val="white"/>
              </a:solidFill>
            </a:endParaRPr>
          </a:p>
        </p:txBody>
      </p:sp>
      <p:sp>
        <p:nvSpPr>
          <p:cNvPr id="32" name="Rectangle 6"/>
          <p:cNvSpPr/>
          <p:nvPr/>
        </p:nvSpPr>
        <p:spPr>
          <a:xfrm>
            <a:off x="-34" y="728663"/>
            <a:ext cx="9418320" cy="45719"/>
          </a:xfrm>
          <a:prstGeom prst="rect">
            <a:avLst/>
          </a:prstGeom>
          <a:ln/>
        </p:spPr>
        <p:style>
          <a:lnRef idx="0">
            <a:schemeClr val="accent6"/>
          </a:lnRef>
          <a:fillRef idx="3">
            <a:schemeClr val="accent6"/>
          </a:fillRef>
          <a:effectRef idx="3">
            <a:schemeClr val="accent6"/>
          </a:effectRef>
          <a:fontRef idx="minor">
            <a:schemeClr val="lt1"/>
          </a:fontRef>
        </p:style>
        <p:txBody>
          <a:bodyPr anchor="ctr"/>
          <a:lstStyle/>
          <a:p>
            <a:pPr algn="ctr" fontAlgn="auto">
              <a:spcBef>
                <a:spcPts val="0"/>
              </a:spcBef>
              <a:spcAft>
                <a:spcPts val="0"/>
              </a:spcAft>
              <a:defRPr/>
            </a:pPr>
            <a:endParaRPr lang="en-US">
              <a:solidFill>
                <a:prstClr val="white"/>
              </a:solidFill>
            </a:endParaRPr>
          </a:p>
        </p:txBody>
      </p:sp>
      <p:sp>
        <p:nvSpPr>
          <p:cNvPr id="33" name="Rectangle 7"/>
          <p:cNvSpPr/>
          <p:nvPr/>
        </p:nvSpPr>
        <p:spPr>
          <a:xfrm rot="16200000">
            <a:off x="-2543200" y="3543301"/>
            <a:ext cx="7132320" cy="45719"/>
          </a:xfrm>
          <a:prstGeom prst="rect">
            <a:avLst/>
          </a:prstGeom>
          <a:ln/>
        </p:spPr>
        <p:style>
          <a:lnRef idx="0">
            <a:schemeClr val="accent6"/>
          </a:lnRef>
          <a:fillRef idx="3">
            <a:schemeClr val="accent6"/>
          </a:fillRef>
          <a:effectRef idx="3">
            <a:schemeClr val="accent6"/>
          </a:effectRef>
          <a:fontRef idx="minor">
            <a:schemeClr val="lt1"/>
          </a:fontRef>
        </p:style>
        <p:txBody>
          <a:bodyPr anchor="ctr"/>
          <a:lstStyle/>
          <a:p>
            <a:pPr algn="ctr" fontAlgn="auto">
              <a:spcBef>
                <a:spcPts val="0"/>
              </a:spcBef>
              <a:spcAft>
                <a:spcPts val="0"/>
              </a:spcAft>
              <a:defRPr/>
            </a:pPr>
            <a:endParaRPr lang="en-US">
              <a:solidFill>
                <a:prstClr val="white"/>
              </a:solidFill>
            </a:endParaRPr>
          </a:p>
        </p:txBody>
      </p:sp>
      <p:sp>
        <p:nvSpPr>
          <p:cNvPr id="34" name="Rectangle 9"/>
          <p:cNvSpPr/>
          <p:nvPr/>
        </p:nvSpPr>
        <p:spPr>
          <a:xfrm rot="16200000">
            <a:off x="4510085" y="3538553"/>
            <a:ext cx="7132320" cy="45719"/>
          </a:xfrm>
          <a:prstGeom prst="rect">
            <a:avLst/>
          </a:prstGeom>
          <a:ln/>
        </p:spPr>
        <p:style>
          <a:lnRef idx="0">
            <a:schemeClr val="accent6"/>
          </a:lnRef>
          <a:fillRef idx="3">
            <a:schemeClr val="accent6"/>
          </a:fillRef>
          <a:effectRef idx="3">
            <a:schemeClr val="accent6"/>
          </a:effectRef>
          <a:fontRef idx="minor">
            <a:schemeClr val="lt1"/>
          </a:fontRef>
        </p:style>
        <p:txBody>
          <a:bodyPr anchor="ctr"/>
          <a:lstStyle/>
          <a:p>
            <a:pPr algn="ctr" fontAlgn="auto">
              <a:spcBef>
                <a:spcPts val="0"/>
              </a:spcBef>
              <a:spcAft>
                <a:spcPts val="0"/>
              </a:spcAft>
              <a:defRPr/>
            </a:pPr>
            <a:endParaRPr lang="en-US">
              <a:solidFill>
                <a:prstClr val="white"/>
              </a:solidFill>
            </a:endParaRPr>
          </a:p>
        </p:txBody>
      </p:sp>
    </p:spTree>
  </p:cSld>
  <p:clrMapOvr>
    <a:masterClrMapping/>
  </p:clrMapOvr>
  <p:transition>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xit" presetSubtype="8" fill="hold" nodeType="withEffect">
                                  <p:stCondLst>
                                    <p:cond delay="0"/>
                                  </p:stCondLst>
                                  <p:childTnLst>
                                    <p:anim calcmode="lin" valueType="num">
                                      <p:cBhvr additive="base">
                                        <p:cTn id="6" dur="2000"/>
                                        <p:tgtEl>
                                          <p:spTgt spid="24"/>
                                        </p:tgtEl>
                                        <p:attrNameLst>
                                          <p:attrName>ppt_x</p:attrName>
                                        </p:attrNameLst>
                                      </p:cBhvr>
                                      <p:tavLst>
                                        <p:tav tm="0">
                                          <p:val>
                                            <p:strVal val="ppt_x"/>
                                          </p:val>
                                        </p:tav>
                                        <p:tav tm="100000">
                                          <p:val>
                                            <p:strVal val="0-ppt_w/2"/>
                                          </p:val>
                                        </p:tav>
                                      </p:tavLst>
                                    </p:anim>
                                    <p:anim calcmode="lin" valueType="num">
                                      <p:cBhvr additive="base">
                                        <p:cTn id="7" dur="2000"/>
                                        <p:tgtEl>
                                          <p:spTgt spid="24"/>
                                        </p:tgtEl>
                                        <p:attrNameLst>
                                          <p:attrName>ppt_y</p:attrName>
                                        </p:attrNameLst>
                                      </p:cBhvr>
                                      <p:tavLst>
                                        <p:tav tm="0">
                                          <p:val>
                                            <p:strVal val="ppt_y"/>
                                          </p:val>
                                        </p:tav>
                                        <p:tav tm="100000">
                                          <p:val>
                                            <p:strVal val="ppt_y"/>
                                          </p:val>
                                        </p:tav>
                                      </p:tavLst>
                                    </p:anim>
                                    <p:set>
                                      <p:cBhvr>
                                        <p:cTn id="8" dur="1" fill="hold">
                                          <p:stCondLst>
                                            <p:cond delay="1999"/>
                                          </p:stCondLst>
                                        </p:cTn>
                                        <p:tgtEl>
                                          <p:spTgt spid="24"/>
                                        </p:tgtEl>
                                        <p:attrNameLst>
                                          <p:attrName>style.visibility</p:attrName>
                                        </p:attrNameLst>
                                      </p:cBhvr>
                                      <p:to>
                                        <p:strVal val="hidden"/>
                                      </p:to>
                                    </p:set>
                                  </p:childTnLst>
                                </p:cTn>
                              </p:par>
                              <p:par>
                                <p:cTn id="9" presetID="2" presetClass="exit" presetSubtype="4" fill="hold" nodeType="withEffect">
                                  <p:stCondLst>
                                    <p:cond delay="0"/>
                                  </p:stCondLst>
                                  <p:childTnLst>
                                    <p:anim calcmode="lin" valueType="num">
                                      <p:cBhvr additive="base">
                                        <p:cTn id="10" dur="2000"/>
                                        <p:tgtEl>
                                          <p:spTgt spid="22"/>
                                        </p:tgtEl>
                                        <p:attrNameLst>
                                          <p:attrName>ppt_x</p:attrName>
                                        </p:attrNameLst>
                                      </p:cBhvr>
                                      <p:tavLst>
                                        <p:tav tm="0">
                                          <p:val>
                                            <p:strVal val="ppt_x"/>
                                          </p:val>
                                        </p:tav>
                                        <p:tav tm="100000">
                                          <p:val>
                                            <p:strVal val="ppt_x"/>
                                          </p:val>
                                        </p:tav>
                                      </p:tavLst>
                                    </p:anim>
                                    <p:anim calcmode="lin" valueType="num">
                                      <p:cBhvr additive="base">
                                        <p:cTn id="11" dur="2000"/>
                                        <p:tgtEl>
                                          <p:spTgt spid="22"/>
                                        </p:tgtEl>
                                        <p:attrNameLst>
                                          <p:attrName>ppt_y</p:attrName>
                                        </p:attrNameLst>
                                      </p:cBhvr>
                                      <p:tavLst>
                                        <p:tav tm="0">
                                          <p:val>
                                            <p:strVal val="ppt_y"/>
                                          </p:val>
                                        </p:tav>
                                        <p:tav tm="100000">
                                          <p:val>
                                            <p:strVal val="1+ppt_h/2"/>
                                          </p:val>
                                        </p:tav>
                                      </p:tavLst>
                                    </p:anim>
                                    <p:set>
                                      <p:cBhvr>
                                        <p:cTn id="12" dur="1" fill="hold">
                                          <p:stCondLst>
                                            <p:cond delay="1999"/>
                                          </p:stCondLst>
                                        </p:cTn>
                                        <p:tgtEl>
                                          <p:spTgt spid="22"/>
                                        </p:tgtEl>
                                        <p:attrNameLst>
                                          <p:attrName>style.visibility</p:attrName>
                                        </p:attrNameLst>
                                      </p:cBhvr>
                                      <p:to>
                                        <p:strVal val="hidden"/>
                                      </p:to>
                                    </p:set>
                                  </p:childTnLst>
                                </p:cTn>
                              </p:par>
                              <p:par>
                                <p:cTn id="13" presetID="2" presetClass="exit" presetSubtype="2" fill="hold" nodeType="withEffect">
                                  <p:stCondLst>
                                    <p:cond delay="0"/>
                                  </p:stCondLst>
                                  <p:childTnLst>
                                    <p:anim calcmode="lin" valueType="num">
                                      <p:cBhvr additive="base">
                                        <p:cTn id="14" dur="2000"/>
                                        <p:tgtEl>
                                          <p:spTgt spid="23"/>
                                        </p:tgtEl>
                                        <p:attrNameLst>
                                          <p:attrName>ppt_x</p:attrName>
                                        </p:attrNameLst>
                                      </p:cBhvr>
                                      <p:tavLst>
                                        <p:tav tm="0">
                                          <p:val>
                                            <p:strVal val="ppt_x"/>
                                          </p:val>
                                        </p:tav>
                                        <p:tav tm="100000">
                                          <p:val>
                                            <p:strVal val="1+ppt_w/2"/>
                                          </p:val>
                                        </p:tav>
                                      </p:tavLst>
                                    </p:anim>
                                    <p:anim calcmode="lin" valueType="num">
                                      <p:cBhvr additive="base">
                                        <p:cTn id="15" dur="2000"/>
                                        <p:tgtEl>
                                          <p:spTgt spid="23"/>
                                        </p:tgtEl>
                                        <p:attrNameLst>
                                          <p:attrName>ppt_y</p:attrName>
                                        </p:attrNameLst>
                                      </p:cBhvr>
                                      <p:tavLst>
                                        <p:tav tm="0">
                                          <p:val>
                                            <p:strVal val="ppt_y"/>
                                          </p:val>
                                        </p:tav>
                                        <p:tav tm="100000">
                                          <p:val>
                                            <p:strVal val="ppt_y"/>
                                          </p:val>
                                        </p:tav>
                                      </p:tavLst>
                                    </p:anim>
                                    <p:set>
                                      <p:cBhvr>
                                        <p:cTn id="16" dur="1" fill="hold">
                                          <p:stCondLst>
                                            <p:cond delay="1999"/>
                                          </p:stCondLst>
                                        </p:cTn>
                                        <p:tgtEl>
                                          <p:spTgt spid="23"/>
                                        </p:tgtEl>
                                        <p:attrNameLst>
                                          <p:attrName>style.visibility</p:attrName>
                                        </p:attrNameLst>
                                      </p:cBhvr>
                                      <p:to>
                                        <p:strVal val="hidden"/>
                                      </p:to>
                                    </p:set>
                                  </p:childTnLst>
                                </p:cTn>
                              </p:par>
                              <p:par>
                                <p:cTn id="17" presetID="2" presetClass="exit" presetSubtype="1" fill="hold" nodeType="withEffect">
                                  <p:stCondLst>
                                    <p:cond delay="0"/>
                                  </p:stCondLst>
                                  <p:childTnLst>
                                    <p:anim calcmode="lin" valueType="num">
                                      <p:cBhvr additive="base">
                                        <p:cTn id="18" dur="2000"/>
                                        <p:tgtEl>
                                          <p:spTgt spid="21"/>
                                        </p:tgtEl>
                                        <p:attrNameLst>
                                          <p:attrName>ppt_x</p:attrName>
                                        </p:attrNameLst>
                                      </p:cBhvr>
                                      <p:tavLst>
                                        <p:tav tm="0">
                                          <p:val>
                                            <p:strVal val="ppt_x"/>
                                          </p:val>
                                        </p:tav>
                                        <p:tav tm="100000">
                                          <p:val>
                                            <p:strVal val="ppt_x"/>
                                          </p:val>
                                        </p:tav>
                                      </p:tavLst>
                                    </p:anim>
                                    <p:anim calcmode="lin" valueType="num">
                                      <p:cBhvr additive="base">
                                        <p:cTn id="19" dur="2000"/>
                                        <p:tgtEl>
                                          <p:spTgt spid="21"/>
                                        </p:tgtEl>
                                        <p:attrNameLst>
                                          <p:attrName>ppt_y</p:attrName>
                                        </p:attrNameLst>
                                      </p:cBhvr>
                                      <p:tavLst>
                                        <p:tav tm="0">
                                          <p:val>
                                            <p:strVal val="ppt_y"/>
                                          </p:val>
                                        </p:tav>
                                        <p:tav tm="100000">
                                          <p:val>
                                            <p:strVal val="0-ppt_h/2"/>
                                          </p:val>
                                        </p:tav>
                                      </p:tavLst>
                                    </p:anim>
                                    <p:set>
                                      <p:cBhvr>
                                        <p:cTn id="20" dur="1" fill="hold">
                                          <p:stCondLst>
                                            <p:cond delay="1999"/>
                                          </p:stCondLst>
                                        </p:cTn>
                                        <p:tgtEl>
                                          <p:spTgt spid="21"/>
                                        </p:tgtEl>
                                        <p:attrNameLst>
                                          <p:attrName>style.visibility</p:attrName>
                                        </p:attrNameLst>
                                      </p:cBhvr>
                                      <p:to>
                                        <p:strVal val="hidden"/>
                                      </p:to>
                                    </p:set>
                                  </p:childTnLst>
                                </p:cTn>
                              </p:par>
                              <p:par>
                                <p:cTn id="21" presetID="2" presetClass="entr" presetSubtype="4" fill="hold" nodeType="withEffect">
                                  <p:stCondLst>
                                    <p:cond delay="0"/>
                                  </p:stCondLst>
                                  <p:childTnLst>
                                    <p:set>
                                      <p:cBhvr>
                                        <p:cTn id="22" dur="1" fill="hold">
                                          <p:stCondLst>
                                            <p:cond delay="0"/>
                                          </p:stCondLst>
                                        </p:cTn>
                                        <p:tgtEl>
                                          <p:spTgt spid="7"/>
                                        </p:tgtEl>
                                        <p:attrNameLst>
                                          <p:attrName>style.visibility</p:attrName>
                                        </p:attrNameLst>
                                      </p:cBhvr>
                                      <p:to>
                                        <p:strVal val="visible"/>
                                      </p:to>
                                    </p:set>
                                    <p:anim calcmode="lin" valueType="num">
                                      <p:cBhvr additive="base">
                                        <p:cTn id="23" dur="2000" fill="hold"/>
                                        <p:tgtEl>
                                          <p:spTgt spid="7"/>
                                        </p:tgtEl>
                                        <p:attrNameLst>
                                          <p:attrName>ppt_x</p:attrName>
                                        </p:attrNameLst>
                                      </p:cBhvr>
                                      <p:tavLst>
                                        <p:tav tm="0">
                                          <p:val>
                                            <p:strVal val="#ppt_x"/>
                                          </p:val>
                                        </p:tav>
                                        <p:tav tm="100000">
                                          <p:val>
                                            <p:strVal val="#ppt_x"/>
                                          </p:val>
                                        </p:tav>
                                      </p:tavLst>
                                    </p:anim>
                                    <p:anim calcmode="lin" valueType="num">
                                      <p:cBhvr additive="base">
                                        <p:cTn id="24" dur="2000" fill="hold"/>
                                        <p:tgtEl>
                                          <p:spTgt spid="7"/>
                                        </p:tgtEl>
                                        <p:attrNameLst>
                                          <p:attrName>ppt_y</p:attrName>
                                        </p:attrNameLst>
                                      </p:cBhvr>
                                      <p:tavLst>
                                        <p:tav tm="0">
                                          <p:val>
                                            <p:strVal val="1+#ppt_h/2"/>
                                          </p:val>
                                        </p:tav>
                                        <p:tav tm="100000">
                                          <p:val>
                                            <p:strVal val="#ppt_y"/>
                                          </p:val>
                                        </p:tav>
                                      </p:tavLst>
                                    </p:anim>
                                  </p:childTnLst>
                                </p:cTn>
                              </p:par>
                              <p:par>
                                <p:cTn id="25" presetID="2" presetClass="entr" presetSubtype="8" fill="hold" nodeType="withEffect">
                                  <p:stCondLst>
                                    <p:cond delay="0"/>
                                  </p:stCondLst>
                                  <p:childTnLst>
                                    <p:set>
                                      <p:cBhvr>
                                        <p:cTn id="26" dur="1" fill="hold">
                                          <p:stCondLst>
                                            <p:cond delay="0"/>
                                          </p:stCondLst>
                                        </p:cTn>
                                        <p:tgtEl>
                                          <p:spTgt spid="10"/>
                                        </p:tgtEl>
                                        <p:attrNameLst>
                                          <p:attrName>style.visibility</p:attrName>
                                        </p:attrNameLst>
                                      </p:cBhvr>
                                      <p:to>
                                        <p:strVal val="visible"/>
                                      </p:to>
                                    </p:set>
                                    <p:anim calcmode="lin" valueType="num">
                                      <p:cBhvr additive="base">
                                        <p:cTn id="27" dur="2000" fill="hold"/>
                                        <p:tgtEl>
                                          <p:spTgt spid="10"/>
                                        </p:tgtEl>
                                        <p:attrNameLst>
                                          <p:attrName>ppt_x</p:attrName>
                                        </p:attrNameLst>
                                      </p:cBhvr>
                                      <p:tavLst>
                                        <p:tav tm="0">
                                          <p:val>
                                            <p:strVal val="0-#ppt_w/2"/>
                                          </p:val>
                                        </p:tav>
                                        <p:tav tm="100000">
                                          <p:val>
                                            <p:strVal val="#ppt_x"/>
                                          </p:val>
                                        </p:tav>
                                      </p:tavLst>
                                    </p:anim>
                                    <p:anim calcmode="lin" valueType="num">
                                      <p:cBhvr additive="base">
                                        <p:cTn id="28" dur="2000" fill="hold"/>
                                        <p:tgtEl>
                                          <p:spTgt spid="10"/>
                                        </p:tgtEl>
                                        <p:attrNameLst>
                                          <p:attrName>ppt_y</p:attrName>
                                        </p:attrNameLst>
                                      </p:cBhvr>
                                      <p:tavLst>
                                        <p:tav tm="0">
                                          <p:val>
                                            <p:strVal val="#ppt_y"/>
                                          </p:val>
                                        </p:tav>
                                        <p:tav tm="100000">
                                          <p:val>
                                            <p:strVal val="#ppt_y"/>
                                          </p:val>
                                        </p:tav>
                                      </p:tavLst>
                                    </p:anim>
                                  </p:childTnLst>
                                </p:cTn>
                              </p:par>
                              <p:par>
                                <p:cTn id="29" presetID="2" presetClass="entr" presetSubtype="1" fill="hold" nodeType="withEffect">
                                  <p:stCondLst>
                                    <p:cond delay="0"/>
                                  </p:stCondLst>
                                  <p:childTnLst>
                                    <p:set>
                                      <p:cBhvr>
                                        <p:cTn id="30" dur="1" fill="hold">
                                          <p:stCondLst>
                                            <p:cond delay="0"/>
                                          </p:stCondLst>
                                        </p:cTn>
                                        <p:tgtEl>
                                          <p:spTgt spid="3"/>
                                        </p:tgtEl>
                                        <p:attrNameLst>
                                          <p:attrName>style.visibility</p:attrName>
                                        </p:attrNameLst>
                                      </p:cBhvr>
                                      <p:to>
                                        <p:strVal val="visible"/>
                                      </p:to>
                                    </p:set>
                                    <p:anim calcmode="lin" valueType="num">
                                      <p:cBhvr additive="base">
                                        <p:cTn id="31" dur="2000" fill="hold"/>
                                        <p:tgtEl>
                                          <p:spTgt spid="3"/>
                                        </p:tgtEl>
                                        <p:attrNameLst>
                                          <p:attrName>ppt_x</p:attrName>
                                        </p:attrNameLst>
                                      </p:cBhvr>
                                      <p:tavLst>
                                        <p:tav tm="0">
                                          <p:val>
                                            <p:strVal val="#ppt_x"/>
                                          </p:val>
                                        </p:tav>
                                        <p:tav tm="100000">
                                          <p:val>
                                            <p:strVal val="#ppt_x"/>
                                          </p:val>
                                        </p:tav>
                                      </p:tavLst>
                                    </p:anim>
                                    <p:anim calcmode="lin" valueType="num">
                                      <p:cBhvr additive="base">
                                        <p:cTn id="32" dur="2000" fill="hold"/>
                                        <p:tgtEl>
                                          <p:spTgt spid="3"/>
                                        </p:tgtEl>
                                        <p:attrNameLst>
                                          <p:attrName>ppt_y</p:attrName>
                                        </p:attrNameLst>
                                      </p:cBhvr>
                                      <p:tavLst>
                                        <p:tav tm="0">
                                          <p:val>
                                            <p:strVal val="0-#ppt_h/2"/>
                                          </p:val>
                                        </p:tav>
                                        <p:tav tm="100000">
                                          <p:val>
                                            <p:strVal val="#ppt_y"/>
                                          </p:val>
                                        </p:tav>
                                      </p:tavLst>
                                    </p:anim>
                                  </p:childTnLst>
                                </p:cTn>
                              </p:par>
                              <p:par>
                                <p:cTn id="33" presetID="2" presetClass="entr" presetSubtype="2" fill="hold" nodeType="withEffect">
                                  <p:stCondLst>
                                    <p:cond delay="0"/>
                                  </p:stCondLst>
                                  <p:childTnLst>
                                    <p:set>
                                      <p:cBhvr>
                                        <p:cTn id="34" dur="1" fill="hold">
                                          <p:stCondLst>
                                            <p:cond delay="0"/>
                                          </p:stCondLst>
                                        </p:cTn>
                                        <p:tgtEl>
                                          <p:spTgt spid="8"/>
                                        </p:tgtEl>
                                        <p:attrNameLst>
                                          <p:attrName>style.visibility</p:attrName>
                                        </p:attrNameLst>
                                      </p:cBhvr>
                                      <p:to>
                                        <p:strVal val="visible"/>
                                      </p:to>
                                    </p:set>
                                    <p:anim calcmode="lin" valueType="num">
                                      <p:cBhvr additive="base">
                                        <p:cTn id="35" dur="2000" fill="hold"/>
                                        <p:tgtEl>
                                          <p:spTgt spid="8"/>
                                        </p:tgtEl>
                                        <p:attrNameLst>
                                          <p:attrName>ppt_x</p:attrName>
                                        </p:attrNameLst>
                                      </p:cBhvr>
                                      <p:tavLst>
                                        <p:tav tm="0">
                                          <p:val>
                                            <p:strVal val="1+#ppt_w/2"/>
                                          </p:val>
                                        </p:tav>
                                        <p:tav tm="100000">
                                          <p:val>
                                            <p:strVal val="#ppt_x"/>
                                          </p:val>
                                        </p:tav>
                                      </p:tavLst>
                                    </p:anim>
                                    <p:anim calcmode="lin" valueType="num">
                                      <p:cBhvr additive="base">
                                        <p:cTn id="36" dur="2000" fill="hold"/>
                                        <p:tgtEl>
                                          <p:spTgt spid="8"/>
                                        </p:tgtEl>
                                        <p:attrNameLst>
                                          <p:attrName>ppt_y</p:attrName>
                                        </p:attrNameLst>
                                      </p:cBhvr>
                                      <p:tavLst>
                                        <p:tav tm="0">
                                          <p:val>
                                            <p:strVal val="#ppt_y"/>
                                          </p:val>
                                        </p:tav>
                                        <p:tav tm="100000">
                                          <p:val>
                                            <p:strVal val="#ppt_y"/>
                                          </p:val>
                                        </p:tav>
                                      </p:tavLst>
                                    </p:anim>
                                  </p:childTnLst>
                                </p:cTn>
                              </p:par>
                              <p:par>
                                <p:cTn id="37" presetID="4" presetClass="entr" presetSubtype="32" fill="hold" nodeType="withEffect">
                                  <p:stCondLst>
                                    <p:cond delay="1200"/>
                                  </p:stCondLst>
                                  <p:childTnLst>
                                    <p:set>
                                      <p:cBhvr>
                                        <p:cTn id="38" dur="1" fill="hold">
                                          <p:stCondLst>
                                            <p:cond delay="0"/>
                                          </p:stCondLst>
                                        </p:cTn>
                                        <p:tgtEl>
                                          <p:spTgt spid="9"/>
                                        </p:tgtEl>
                                        <p:attrNameLst>
                                          <p:attrName>style.visibility</p:attrName>
                                        </p:attrNameLst>
                                      </p:cBhvr>
                                      <p:to>
                                        <p:strVal val="visible"/>
                                      </p:to>
                                    </p:set>
                                    <p:animEffect transition="in" filter="box(out)">
                                      <p:cBhvr>
                                        <p:cTn id="39" dur="750"/>
                                        <p:tgtEl>
                                          <p:spTgt spid="9"/>
                                        </p:tgtEl>
                                      </p:cBhvr>
                                    </p:animEffect>
                                  </p:childTnLst>
                                </p:cTn>
                              </p:par>
                            </p:childTnLst>
                          </p:cTn>
                        </p:par>
                      </p:childTnLst>
                    </p:cTn>
                  </p:par>
                  <p:par>
                    <p:cTn id="40" fill="hold">
                      <p:stCondLst>
                        <p:cond delay="indefinite"/>
                      </p:stCondLst>
                      <p:childTnLst>
                        <p:par>
                          <p:cTn id="41" fill="hold">
                            <p:stCondLst>
                              <p:cond delay="0"/>
                            </p:stCondLst>
                            <p:childTnLst>
                              <p:par>
                                <p:cTn id="42" presetID="2" presetClass="exit" presetSubtype="8" fill="hold" nodeType="clickEffect">
                                  <p:stCondLst>
                                    <p:cond delay="0"/>
                                  </p:stCondLst>
                                  <p:childTnLst>
                                    <p:anim calcmode="lin" valueType="num">
                                      <p:cBhvr additive="base">
                                        <p:cTn id="43" dur="2000"/>
                                        <p:tgtEl>
                                          <p:spTgt spid="10"/>
                                        </p:tgtEl>
                                        <p:attrNameLst>
                                          <p:attrName>ppt_x</p:attrName>
                                        </p:attrNameLst>
                                      </p:cBhvr>
                                      <p:tavLst>
                                        <p:tav tm="0">
                                          <p:val>
                                            <p:strVal val="ppt_x"/>
                                          </p:val>
                                        </p:tav>
                                        <p:tav tm="100000">
                                          <p:val>
                                            <p:strVal val="0-ppt_w/2"/>
                                          </p:val>
                                        </p:tav>
                                      </p:tavLst>
                                    </p:anim>
                                    <p:anim calcmode="lin" valueType="num">
                                      <p:cBhvr additive="base">
                                        <p:cTn id="44" dur="2000"/>
                                        <p:tgtEl>
                                          <p:spTgt spid="10"/>
                                        </p:tgtEl>
                                        <p:attrNameLst>
                                          <p:attrName>ppt_y</p:attrName>
                                        </p:attrNameLst>
                                      </p:cBhvr>
                                      <p:tavLst>
                                        <p:tav tm="0">
                                          <p:val>
                                            <p:strVal val="ppt_y"/>
                                          </p:val>
                                        </p:tav>
                                        <p:tav tm="100000">
                                          <p:val>
                                            <p:strVal val="ppt_y"/>
                                          </p:val>
                                        </p:tav>
                                      </p:tavLst>
                                    </p:anim>
                                    <p:set>
                                      <p:cBhvr>
                                        <p:cTn id="45" dur="1" fill="hold">
                                          <p:stCondLst>
                                            <p:cond delay="1999"/>
                                          </p:stCondLst>
                                        </p:cTn>
                                        <p:tgtEl>
                                          <p:spTgt spid="10"/>
                                        </p:tgtEl>
                                        <p:attrNameLst>
                                          <p:attrName>style.visibility</p:attrName>
                                        </p:attrNameLst>
                                      </p:cBhvr>
                                      <p:to>
                                        <p:strVal val="hidden"/>
                                      </p:to>
                                    </p:set>
                                  </p:childTnLst>
                                </p:cTn>
                              </p:par>
                              <p:par>
                                <p:cTn id="46" presetID="2" presetClass="exit" presetSubtype="4" fill="hold" nodeType="withEffect">
                                  <p:stCondLst>
                                    <p:cond delay="0"/>
                                  </p:stCondLst>
                                  <p:childTnLst>
                                    <p:anim calcmode="lin" valueType="num">
                                      <p:cBhvr additive="base">
                                        <p:cTn id="47" dur="2000"/>
                                        <p:tgtEl>
                                          <p:spTgt spid="7"/>
                                        </p:tgtEl>
                                        <p:attrNameLst>
                                          <p:attrName>ppt_x</p:attrName>
                                        </p:attrNameLst>
                                      </p:cBhvr>
                                      <p:tavLst>
                                        <p:tav tm="0">
                                          <p:val>
                                            <p:strVal val="ppt_x"/>
                                          </p:val>
                                        </p:tav>
                                        <p:tav tm="100000">
                                          <p:val>
                                            <p:strVal val="ppt_x"/>
                                          </p:val>
                                        </p:tav>
                                      </p:tavLst>
                                    </p:anim>
                                    <p:anim calcmode="lin" valueType="num">
                                      <p:cBhvr additive="base">
                                        <p:cTn id="48" dur="2000"/>
                                        <p:tgtEl>
                                          <p:spTgt spid="7"/>
                                        </p:tgtEl>
                                        <p:attrNameLst>
                                          <p:attrName>ppt_y</p:attrName>
                                        </p:attrNameLst>
                                      </p:cBhvr>
                                      <p:tavLst>
                                        <p:tav tm="0">
                                          <p:val>
                                            <p:strVal val="ppt_y"/>
                                          </p:val>
                                        </p:tav>
                                        <p:tav tm="100000">
                                          <p:val>
                                            <p:strVal val="1+ppt_h/2"/>
                                          </p:val>
                                        </p:tav>
                                      </p:tavLst>
                                    </p:anim>
                                    <p:set>
                                      <p:cBhvr>
                                        <p:cTn id="49" dur="1" fill="hold">
                                          <p:stCondLst>
                                            <p:cond delay="1999"/>
                                          </p:stCondLst>
                                        </p:cTn>
                                        <p:tgtEl>
                                          <p:spTgt spid="7"/>
                                        </p:tgtEl>
                                        <p:attrNameLst>
                                          <p:attrName>style.visibility</p:attrName>
                                        </p:attrNameLst>
                                      </p:cBhvr>
                                      <p:to>
                                        <p:strVal val="hidden"/>
                                      </p:to>
                                    </p:set>
                                  </p:childTnLst>
                                </p:cTn>
                              </p:par>
                              <p:par>
                                <p:cTn id="50" presetID="2" presetClass="exit" presetSubtype="2" fill="hold" nodeType="withEffect">
                                  <p:stCondLst>
                                    <p:cond delay="0"/>
                                  </p:stCondLst>
                                  <p:childTnLst>
                                    <p:anim calcmode="lin" valueType="num">
                                      <p:cBhvr additive="base">
                                        <p:cTn id="51" dur="2000"/>
                                        <p:tgtEl>
                                          <p:spTgt spid="8"/>
                                        </p:tgtEl>
                                        <p:attrNameLst>
                                          <p:attrName>ppt_x</p:attrName>
                                        </p:attrNameLst>
                                      </p:cBhvr>
                                      <p:tavLst>
                                        <p:tav tm="0">
                                          <p:val>
                                            <p:strVal val="ppt_x"/>
                                          </p:val>
                                        </p:tav>
                                        <p:tav tm="100000">
                                          <p:val>
                                            <p:strVal val="1+ppt_w/2"/>
                                          </p:val>
                                        </p:tav>
                                      </p:tavLst>
                                    </p:anim>
                                    <p:anim calcmode="lin" valueType="num">
                                      <p:cBhvr additive="base">
                                        <p:cTn id="52" dur="2000"/>
                                        <p:tgtEl>
                                          <p:spTgt spid="8"/>
                                        </p:tgtEl>
                                        <p:attrNameLst>
                                          <p:attrName>ppt_y</p:attrName>
                                        </p:attrNameLst>
                                      </p:cBhvr>
                                      <p:tavLst>
                                        <p:tav tm="0">
                                          <p:val>
                                            <p:strVal val="ppt_y"/>
                                          </p:val>
                                        </p:tav>
                                        <p:tav tm="100000">
                                          <p:val>
                                            <p:strVal val="ppt_y"/>
                                          </p:val>
                                        </p:tav>
                                      </p:tavLst>
                                    </p:anim>
                                    <p:set>
                                      <p:cBhvr>
                                        <p:cTn id="53" dur="1" fill="hold">
                                          <p:stCondLst>
                                            <p:cond delay="1999"/>
                                          </p:stCondLst>
                                        </p:cTn>
                                        <p:tgtEl>
                                          <p:spTgt spid="8"/>
                                        </p:tgtEl>
                                        <p:attrNameLst>
                                          <p:attrName>style.visibility</p:attrName>
                                        </p:attrNameLst>
                                      </p:cBhvr>
                                      <p:to>
                                        <p:strVal val="hidden"/>
                                      </p:to>
                                    </p:set>
                                  </p:childTnLst>
                                </p:cTn>
                              </p:par>
                              <p:par>
                                <p:cTn id="54" presetID="2" presetClass="exit" presetSubtype="1" fill="hold" nodeType="withEffect">
                                  <p:stCondLst>
                                    <p:cond delay="0"/>
                                  </p:stCondLst>
                                  <p:childTnLst>
                                    <p:anim calcmode="lin" valueType="num">
                                      <p:cBhvr additive="base">
                                        <p:cTn id="55" dur="2000"/>
                                        <p:tgtEl>
                                          <p:spTgt spid="3"/>
                                        </p:tgtEl>
                                        <p:attrNameLst>
                                          <p:attrName>ppt_x</p:attrName>
                                        </p:attrNameLst>
                                      </p:cBhvr>
                                      <p:tavLst>
                                        <p:tav tm="0">
                                          <p:val>
                                            <p:strVal val="ppt_x"/>
                                          </p:val>
                                        </p:tav>
                                        <p:tav tm="100000">
                                          <p:val>
                                            <p:strVal val="ppt_x"/>
                                          </p:val>
                                        </p:tav>
                                      </p:tavLst>
                                    </p:anim>
                                    <p:anim calcmode="lin" valueType="num">
                                      <p:cBhvr additive="base">
                                        <p:cTn id="56" dur="2000"/>
                                        <p:tgtEl>
                                          <p:spTgt spid="3"/>
                                        </p:tgtEl>
                                        <p:attrNameLst>
                                          <p:attrName>ppt_y</p:attrName>
                                        </p:attrNameLst>
                                      </p:cBhvr>
                                      <p:tavLst>
                                        <p:tav tm="0">
                                          <p:val>
                                            <p:strVal val="ppt_y"/>
                                          </p:val>
                                        </p:tav>
                                        <p:tav tm="100000">
                                          <p:val>
                                            <p:strVal val="0-ppt_h/2"/>
                                          </p:val>
                                        </p:tav>
                                      </p:tavLst>
                                    </p:anim>
                                    <p:set>
                                      <p:cBhvr>
                                        <p:cTn id="57" dur="1" fill="hold">
                                          <p:stCondLst>
                                            <p:cond delay="1999"/>
                                          </p:stCondLst>
                                        </p:cTn>
                                        <p:tgtEl>
                                          <p:spTgt spid="3"/>
                                        </p:tgtEl>
                                        <p:attrNameLst>
                                          <p:attrName>style.visibility</p:attrName>
                                        </p:attrNameLst>
                                      </p:cBhvr>
                                      <p:to>
                                        <p:strVal val="hidden"/>
                                      </p:to>
                                    </p:set>
                                  </p:childTnLst>
                                </p:cTn>
                              </p:par>
                              <p:par>
                                <p:cTn id="58" presetID="4" presetClass="exit" presetSubtype="16" fill="hold" nodeType="withEffect">
                                  <p:stCondLst>
                                    <p:cond delay="100"/>
                                  </p:stCondLst>
                                  <p:childTnLst>
                                    <p:animEffect transition="out" filter="box(in)">
                                      <p:cBhvr>
                                        <p:cTn id="59" dur="750"/>
                                        <p:tgtEl>
                                          <p:spTgt spid="9"/>
                                        </p:tgtEl>
                                      </p:cBhvr>
                                    </p:animEffect>
                                    <p:set>
                                      <p:cBhvr>
                                        <p:cTn id="60" dur="1" fill="hold">
                                          <p:stCondLst>
                                            <p:cond delay="749"/>
                                          </p:stCondLst>
                                        </p:cTn>
                                        <p:tgtEl>
                                          <p:spTgt spid="9"/>
                                        </p:tgtEl>
                                        <p:attrNameLst>
                                          <p:attrName>style.visibility</p:attrName>
                                        </p:attrNameLst>
                                      </p:cBhvr>
                                      <p:to>
                                        <p:strVal val="hidden"/>
                                      </p:to>
                                    </p:set>
                                  </p:childTnLst>
                                </p:cTn>
                              </p:par>
                              <p:par>
                                <p:cTn id="61" presetID="2" presetClass="entr" presetSubtype="4" fill="hold" nodeType="withEffect">
                                  <p:stCondLst>
                                    <p:cond delay="0"/>
                                  </p:stCondLst>
                                  <p:childTnLst>
                                    <p:set>
                                      <p:cBhvr>
                                        <p:cTn id="62" dur="1" fill="hold">
                                          <p:stCondLst>
                                            <p:cond delay="0"/>
                                          </p:stCondLst>
                                        </p:cTn>
                                        <p:tgtEl>
                                          <p:spTgt spid="17"/>
                                        </p:tgtEl>
                                        <p:attrNameLst>
                                          <p:attrName>style.visibility</p:attrName>
                                        </p:attrNameLst>
                                      </p:cBhvr>
                                      <p:to>
                                        <p:strVal val="visible"/>
                                      </p:to>
                                    </p:set>
                                    <p:anim calcmode="lin" valueType="num">
                                      <p:cBhvr additive="base">
                                        <p:cTn id="63" dur="2000" fill="hold"/>
                                        <p:tgtEl>
                                          <p:spTgt spid="17"/>
                                        </p:tgtEl>
                                        <p:attrNameLst>
                                          <p:attrName>ppt_x</p:attrName>
                                        </p:attrNameLst>
                                      </p:cBhvr>
                                      <p:tavLst>
                                        <p:tav tm="0">
                                          <p:val>
                                            <p:strVal val="#ppt_x"/>
                                          </p:val>
                                        </p:tav>
                                        <p:tav tm="100000">
                                          <p:val>
                                            <p:strVal val="#ppt_x"/>
                                          </p:val>
                                        </p:tav>
                                      </p:tavLst>
                                    </p:anim>
                                    <p:anim calcmode="lin" valueType="num">
                                      <p:cBhvr additive="base">
                                        <p:cTn id="64" dur="2000" fill="hold"/>
                                        <p:tgtEl>
                                          <p:spTgt spid="17"/>
                                        </p:tgtEl>
                                        <p:attrNameLst>
                                          <p:attrName>ppt_y</p:attrName>
                                        </p:attrNameLst>
                                      </p:cBhvr>
                                      <p:tavLst>
                                        <p:tav tm="0">
                                          <p:val>
                                            <p:strVal val="1+#ppt_h/2"/>
                                          </p:val>
                                        </p:tav>
                                        <p:tav tm="100000">
                                          <p:val>
                                            <p:strVal val="#ppt_y"/>
                                          </p:val>
                                        </p:tav>
                                      </p:tavLst>
                                    </p:anim>
                                  </p:childTnLst>
                                </p:cTn>
                              </p:par>
                              <p:par>
                                <p:cTn id="65" presetID="2" presetClass="entr" presetSubtype="8" fill="hold" nodeType="withEffect">
                                  <p:stCondLst>
                                    <p:cond delay="0"/>
                                  </p:stCondLst>
                                  <p:childTnLst>
                                    <p:set>
                                      <p:cBhvr>
                                        <p:cTn id="66" dur="1" fill="hold">
                                          <p:stCondLst>
                                            <p:cond delay="0"/>
                                          </p:stCondLst>
                                        </p:cTn>
                                        <p:tgtEl>
                                          <p:spTgt spid="19"/>
                                        </p:tgtEl>
                                        <p:attrNameLst>
                                          <p:attrName>style.visibility</p:attrName>
                                        </p:attrNameLst>
                                      </p:cBhvr>
                                      <p:to>
                                        <p:strVal val="visible"/>
                                      </p:to>
                                    </p:set>
                                    <p:anim calcmode="lin" valueType="num">
                                      <p:cBhvr additive="base">
                                        <p:cTn id="67" dur="2000" fill="hold"/>
                                        <p:tgtEl>
                                          <p:spTgt spid="19"/>
                                        </p:tgtEl>
                                        <p:attrNameLst>
                                          <p:attrName>ppt_x</p:attrName>
                                        </p:attrNameLst>
                                      </p:cBhvr>
                                      <p:tavLst>
                                        <p:tav tm="0">
                                          <p:val>
                                            <p:strVal val="0-#ppt_w/2"/>
                                          </p:val>
                                        </p:tav>
                                        <p:tav tm="100000">
                                          <p:val>
                                            <p:strVal val="#ppt_x"/>
                                          </p:val>
                                        </p:tav>
                                      </p:tavLst>
                                    </p:anim>
                                    <p:anim calcmode="lin" valueType="num">
                                      <p:cBhvr additive="base">
                                        <p:cTn id="68" dur="2000" fill="hold"/>
                                        <p:tgtEl>
                                          <p:spTgt spid="19"/>
                                        </p:tgtEl>
                                        <p:attrNameLst>
                                          <p:attrName>ppt_y</p:attrName>
                                        </p:attrNameLst>
                                      </p:cBhvr>
                                      <p:tavLst>
                                        <p:tav tm="0">
                                          <p:val>
                                            <p:strVal val="#ppt_y"/>
                                          </p:val>
                                        </p:tav>
                                        <p:tav tm="100000">
                                          <p:val>
                                            <p:strVal val="#ppt_y"/>
                                          </p:val>
                                        </p:tav>
                                      </p:tavLst>
                                    </p:anim>
                                  </p:childTnLst>
                                </p:cTn>
                              </p:par>
                              <p:par>
                                <p:cTn id="69" presetID="2" presetClass="entr" presetSubtype="1" fill="hold" nodeType="withEffect">
                                  <p:stCondLst>
                                    <p:cond delay="0"/>
                                  </p:stCondLst>
                                  <p:childTnLst>
                                    <p:set>
                                      <p:cBhvr>
                                        <p:cTn id="70" dur="1" fill="hold">
                                          <p:stCondLst>
                                            <p:cond delay="0"/>
                                          </p:stCondLst>
                                        </p:cTn>
                                        <p:tgtEl>
                                          <p:spTgt spid="16"/>
                                        </p:tgtEl>
                                        <p:attrNameLst>
                                          <p:attrName>style.visibility</p:attrName>
                                        </p:attrNameLst>
                                      </p:cBhvr>
                                      <p:to>
                                        <p:strVal val="visible"/>
                                      </p:to>
                                    </p:set>
                                    <p:anim calcmode="lin" valueType="num">
                                      <p:cBhvr additive="base">
                                        <p:cTn id="71" dur="2000" fill="hold"/>
                                        <p:tgtEl>
                                          <p:spTgt spid="16"/>
                                        </p:tgtEl>
                                        <p:attrNameLst>
                                          <p:attrName>ppt_x</p:attrName>
                                        </p:attrNameLst>
                                      </p:cBhvr>
                                      <p:tavLst>
                                        <p:tav tm="0">
                                          <p:val>
                                            <p:strVal val="#ppt_x"/>
                                          </p:val>
                                        </p:tav>
                                        <p:tav tm="100000">
                                          <p:val>
                                            <p:strVal val="#ppt_x"/>
                                          </p:val>
                                        </p:tav>
                                      </p:tavLst>
                                    </p:anim>
                                    <p:anim calcmode="lin" valueType="num">
                                      <p:cBhvr additive="base">
                                        <p:cTn id="72" dur="2000" fill="hold"/>
                                        <p:tgtEl>
                                          <p:spTgt spid="16"/>
                                        </p:tgtEl>
                                        <p:attrNameLst>
                                          <p:attrName>ppt_y</p:attrName>
                                        </p:attrNameLst>
                                      </p:cBhvr>
                                      <p:tavLst>
                                        <p:tav tm="0">
                                          <p:val>
                                            <p:strVal val="0-#ppt_h/2"/>
                                          </p:val>
                                        </p:tav>
                                        <p:tav tm="100000">
                                          <p:val>
                                            <p:strVal val="#ppt_y"/>
                                          </p:val>
                                        </p:tav>
                                      </p:tavLst>
                                    </p:anim>
                                  </p:childTnLst>
                                </p:cTn>
                              </p:par>
                              <p:par>
                                <p:cTn id="73" presetID="2" presetClass="entr" presetSubtype="2" fill="hold" nodeType="withEffect">
                                  <p:stCondLst>
                                    <p:cond delay="0"/>
                                  </p:stCondLst>
                                  <p:childTnLst>
                                    <p:set>
                                      <p:cBhvr>
                                        <p:cTn id="74" dur="1" fill="hold">
                                          <p:stCondLst>
                                            <p:cond delay="0"/>
                                          </p:stCondLst>
                                        </p:cTn>
                                        <p:tgtEl>
                                          <p:spTgt spid="18"/>
                                        </p:tgtEl>
                                        <p:attrNameLst>
                                          <p:attrName>style.visibility</p:attrName>
                                        </p:attrNameLst>
                                      </p:cBhvr>
                                      <p:to>
                                        <p:strVal val="visible"/>
                                      </p:to>
                                    </p:set>
                                    <p:anim calcmode="lin" valueType="num">
                                      <p:cBhvr additive="base">
                                        <p:cTn id="75" dur="2000" fill="hold"/>
                                        <p:tgtEl>
                                          <p:spTgt spid="18"/>
                                        </p:tgtEl>
                                        <p:attrNameLst>
                                          <p:attrName>ppt_x</p:attrName>
                                        </p:attrNameLst>
                                      </p:cBhvr>
                                      <p:tavLst>
                                        <p:tav tm="0">
                                          <p:val>
                                            <p:strVal val="1+#ppt_w/2"/>
                                          </p:val>
                                        </p:tav>
                                        <p:tav tm="100000">
                                          <p:val>
                                            <p:strVal val="#ppt_x"/>
                                          </p:val>
                                        </p:tav>
                                      </p:tavLst>
                                    </p:anim>
                                    <p:anim calcmode="lin" valueType="num">
                                      <p:cBhvr additive="base">
                                        <p:cTn id="76" dur="2000" fill="hold"/>
                                        <p:tgtEl>
                                          <p:spTgt spid="18"/>
                                        </p:tgtEl>
                                        <p:attrNameLst>
                                          <p:attrName>ppt_y</p:attrName>
                                        </p:attrNameLst>
                                      </p:cBhvr>
                                      <p:tavLst>
                                        <p:tav tm="0">
                                          <p:val>
                                            <p:strVal val="#ppt_y"/>
                                          </p:val>
                                        </p:tav>
                                        <p:tav tm="100000">
                                          <p:val>
                                            <p:strVal val="#ppt_y"/>
                                          </p:val>
                                        </p:tav>
                                      </p:tavLst>
                                    </p:anim>
                                  </p:childTnLst>
                                </p:cTn>
                              </p:par>
                              <p:par>
                                <p:cTn id="77" presetID="4" presetClass="entr" presetSubtype="32" fill="hold" nodeType="withEffect">
                                  <p:stCondLst>
                                    <p:cond delay="1200"/>
                                  </p:stCondLst>
                                  <p:childTnLst>
                                    <p:set>
                                      <p:cBhvr>
                                        <p:cTn id="78" dur="1" fill="hold">
                                          <p:stCondLst>
                                            <p:cond delay="0"/>
                                          </p:stCondLst>
                                        </p:cTn>
                                        <p:tgtEl>
                                          <p:spTgt spid="20"/>
                                        </p:tgtEl>
                                        <p:attrNameLst>
                                          <p:attrName>style.visibility</p:attrName>
                                        </p:attrNameLst>
                                      </p:cBhvr>
                                      <p:to>
                                        <p:strVal val="visible"/>
                                      </p:to>
                                    </p:set>
                                    <p:animEffect transition="in" filter="box(out)">
                                      <p:cBhvr>
                                        <p:cTn id="79" dur="750"/>
                                        <p:tgtEl>
                                          <p:spTgt spid="20"/>
                                        </p:tgtEl>
                                      </p:cBhvr>
                                    </p:animEffect>
                                  </p:childTnLst>
                                </p:cTn>
                              </p:par>
                            </p:childTnLst>
                          </p:cTn>
                        </p:par>
                      </p:childTnLst>
                    </p:cTn>
                  </p:par>
                  <p:par>
                    <p:cTn id="80" fill="hold">
                      <p:stCondLst>
                        <p:cond delay="indefinite"/>
                      </p:stCondLst>
                      <p:childTnLst>
                        <p:par>
                          <p:cTn id="81" fill="hold">
                            <p:stCondLst>
                              <p:cond delay="0"/>
                            </p:stCondLst>
                            <p:childTnLst>
                              <p:par>
                                <p:cTn id="82" presetID="2" presetClass="exit" presetSubtype="8" fill="hold" nodeType="clickEffect">
                                  <p:stCondLst>
                                    <p:cond delay="0"/>
                                  </p:stCondLst>
                                  <p:childTnLst>
                                    <p:anim calcmode="lin" valueType="num">
                                      <p:cBhvr additive="base">
                                        <p:cTn id="83" dur="2000"/>
                                        <p:tgtEl>
                                          <p:spTgt spid="19"/>
                                        </p:tgtEl>
                                        <p:attrNameLst>
                                          <p:attrName>ppt_x</p:attrName>
                                        </p:attrNameLst>
                                      </p:cBhvr>
                                      <p:tavLst>
                                        <p:tav tm="0">
                                          <p:val>
                                            <p:strVal val="ppt_x"/>
                                          </p:val>
                                        </p:tav>
                                        <p:tav tm="100000">
                                          <p:val>
                                            <p:strVal val="0-ppt_w/2"/>
                                          </p:val>
                                        </p:tav>
                                      </p:tavLst>
                                    </p:anim>
                                    <p:anim calcmode="lin" valueType="num">
                                      <p:cBhvr additive="base">
                                        <p:cTn id="84" dur="2000"/>
                                        <p:tgtEl>
                                          <p:spTgt spid="19"/>
                                        </p:tgtEl>
                                        <p:attrNameLst>
                                          <p:attrName>ppt_y</p:attrName>
                                        </p:attrNameLst>
                                      </p:cBhvr>
                                      <p:tavLst>
                                        <p:tav tm="0">
                                          <p:val>
                                            <p:strVal val="ppt_y"/>
                                          </p:val>
                                        </p:tav>
                                        <p:tav tm="100000">
                                          <p:val>
                                            <p:strVal val="ppt_y"/>
                                          </p:val>
                                        </p:tav>
                                      </p:tavLst>
                                    </p:anim>
                                    <p:set>
                                      <p:cBhvr>
                                        <p:cTn id="85" dur="1" fill="hold">
                                          <p:stCondLst>
                                            <p:cond delay="1999"/>
                                          </p:stCondLst>
                                        </p:cTn>
                                        <p:tgtEl>
                                          <p:spTgt spid="19"/>
                                        </p:tgtEl>
                                        <p:attrNameLst>
                                          <p:attrName>style.visibility</p:attrName>
                                        </p:attrNameLst>
                                      </p:cBhvr>
                                      <p:to>
                                        <p:strVal val="hidden"/>
                                      </p:to>
                                    </p:set>
                                  </p:childTnLst>
                                </p:cTn>
                              </p:par>
                              <p:par>
                                <p:cTn id="86" presetID="2" presetClass="exit" presetSubtype="4" fill="hold" nodeType="withEffect">
                                  <p:stCondLst>
                                    <p:cond delay="0"/>
                                  </p:stCondLst>
                                  <p:childTnLst>
                                    <p:anim calcmode="lin" valueType="num">
                                      <p:cBhvr additive="base">
                                        <p:cTn id="87" dur="2000"/>
                                        <p:tgtEl>
                                          <p:spTgt spid="17"/>
                                        </p:tgtEl>
                                        <p:attrNameLst>
                                          <p:attrName>ppt_x</p:attrName>
                                        </p:attrNameLst>
                                      </p:cBhvr>
                                      <p:tavLst>
                                        <p:tav tm="0">
                                          <p:val>
                                            <p:strVal val="ppt_x"/>
                                          </p:val>
                                        </p:tav>
                                        <p:tav tm="100000">
                                          <p:val>
                                            <p:strVal val="ppt_x"/>
                                          </p:val>
                                        </p:tav>
                                      </p:tavLst>
                                    </p:anim>
                                    <p:anim calcmode="lin" valueType="num">
                                      <p:cBhvr additive="base">
                                        <p:cTn id="88" dur="2000"/>
                                        <p:tgtEl>
                                          <p:spTgt spid="17"/>
                                        </p:tgtEl>
                                        <p:attrNameLst>
                                          <p:attrName>ppt_y</p:attrName>
                                        </p:attrNameLst>
                                      </p:cBhvr>
                                      <p:tavLst>
                                        <p:tav tm="0">
                                          <p:val>
                                            <p:strVal val="ppt_y"/>
                                          </p:val>
                                        </p:tav>
                                        <p:tav tm="100000">
                                          <p:val>
                                            <p:strVal val="1+ppt_h/2"/>
                                          </p:val>
                                        </p:tav>
                                      </p:tavLst>
                                    </p:anim>
                                    <p:set>
                                      <p:cBhvr>
                                        <p:cTn id="89" dur="1" fill="hold">
                                          <p:stCondLst>
                                            <p:cond delay="1999"/>
                                          </p:stCondLst>
                                        </p:cTn>
                                        <p:tgtEl>
                                          <p:spTgt spid="17"/>
                                        </p:tgtEl>
                                        <p:attrNameLst>
                                          <p:attrName>style.visibility</p:attrName>
                                        </p:attrNameLst>
                                      </p:cBhvr>
                                      <p:to>
                                        <p:strVal val="hidden"/>
                                      </p:to>
                                    </p:set>
                                  </p:childTnLst>
                                </p:cTn>
                              </p:par>
                              <p:par>
                                <p:cTn id="90" presetID="2" presetClass="exit" presetSubtype="2" fill="hold" nodeType="withEffect">
                                  <p:stCondLst>
                                    <p:cond delay="0"/>
                                  </p:stCondLst>
                                  <p:childTnLst>
                                    <p:anim calcmode="lin" valueType="num">
                                      <p:cBhvr additive="base">
                                        <p:cTn id="91" dur="2000"/>
                                        <p:tgtEl>
                                          <p:spTgt spid="18"/>
                                        </p:tgtEl>
                                        <p:attrNameLst>
                                          <p:attrName>ppt_x</p:attrName>
                                        </p:attrNameLst>
                                      </p:cBhvr>
                                      <p:tavLst>
                                        <p:tav tm="0">
                                          <p:val>
                                            <p:strVal val="ppt_x"/>
                                          </p:val>
                                        </p:tav>
                                        <p:tav tm="100000">
                                          <p:val>
                                            <p:strVal val="1+ppt_w/2"/>
                                          </p:val>
                                        </p:tav>
                                      </p:tavLst>
                                    </p:anim>
                                    <p:anim calcmode="lin" valueType="num">
                                      <p:cBhvr additive="base">
                                        <p:cTn id="92" dur="2000"/>
                                        <p:tgtEl>
                                          <p:spTgt spid="18"/>
                                        </p:tgtEl>
                                        <p:attrNameLst>
                                          <p:attrName>ppt_y</p:attrName>
                                        </p:attrNameLst>
                                      </p:cBhvr>
                                      <p:tavLst>
                                        <p:tav tm="0">
                                          <p:val>
                                            <p:strVal val="ppt_y"/>
                                          </p:val>
                                        </p:tav>
                                        <p:tav tm="100000">
                                          <p:val>
                                            <p:strVal val="ppt_y"/>
                                          </p:val>
                                        </p:tav>
                                      </p:tavLst>
                                    </p:anim>
                                    <p:set>
                                      <p:cBhvr>
                                        <p:cTn id="93" dur="1" fill="hold">
                                          <p:stCondLst>
                                            <p:cond delay="1999"/>
                                          </p:stCondLst>
                                        </p:cTn>
                                        <p:tgtEl>
                                          <p:spTgt spid="18"/>
                                        </p:tgtEl>
                                        <p:attrNameLst>
                                          <p:attrName>style.visibility</p:attrName>
                                        </p:attrNameLst>
                                      </p:cBhvr>
                                      <p:to>
                                        <p:strVal val="hidden"/>
                                      </p:to>
                                    </p:set>
                                  </p:childTnLst>
                                </p:cTn>
                              </p:par>
                              <p:par>
                                <p:cTn id="94" presetID="2" presetClass="exit" presetSubtype="1" fill="hold" nodeType="withEffect">
                                  <p:stCondLst>
                                    <p:cond delay="0"/>
                                  </p:stCondLst>
                                  <p:childTnLst>
                                    <p:anim calcmode="lin" valueType="num">
                                      <p:cBhvr additive="base">
                                        <p:cTn id="95" dur="2000"/>
                                        <p:tgtEl>
                                          <p:spTgt spid="16"/>
                                        </p:tgtEl>
                                        <p:attrNameLst>
                                          <p:attrName>ppt_x</p:attrName>
                                        </p:attrNameLst>
                                      </p:cBhvr>
                                      <p:tavLst>
                                        <p:tav tm="0">
                                          <p:val>
                                            <p:strVal val="ppt_x"/>
                                          </p:val>
                                        </p:tav>
                                        <p:tav tm="100000">
                                          <p:val>
                                            <p:strVal val="ppt_x"/>
                                          </p:val>
                                        </p:tav>
                                      </p:tavLst>
                                    </p:anim>
                                    <p:anim calcmode="lin" valueType="num">
                                      <p:cBhvr additive="base">
                                        <p:cTn id="96" dur="2000"/>
                                        <p:tgtEl>
                                          <p:spTgt spid="16"/>
                                        </p:tgtEl>
                                        <p:attrNameLst>
                                          <p:attrName>ppt_y</p:attrName>
                                        </p:attrNameLst>
                                      </p:cBhvr>
                                      <p:tavLst>
                                        <p:tav tm="0">
                                          <p:val>
                                            <p:strVal val="ppt_y"/>
                                          </p:val>
                                        </p:tav>
                                        <p:tav tm="100000">
                                          <p:val>
                                            <p:strVal val="0-ppt_h/2"/>
                                          </p:val>
                                        </p:tav>
                                      </p:tavLst>
                                    </p:anim>
                                    <p:set>
                                      <p:cBhvr>
                                        <p:cTn id="97" dur="1" fill="hold">
                                          <p:stCondLst>
                                            <p:cond delay="1999"/>
                                          </p:stCondLst>
                                        </p:cTn>
                                        <p:tgtEl>
                                          <p:spTgt spid="16"/>
                                        </p:tgtEl>
                                        <p:attrNameLst>
                                          <p:attrName>style.visibility</p:attrName>
                                        </p:attrNameLst>
                                      </p:cBhvr>
                                      <p:to>
                                        <p:strVal val="hidden"/>
                                      </p:to>
                                    </p:set>
                                  </p:childTnLst>
                                </p:cTn>
                              </p:par>
                              <p:par>
                                <p:cTn id="98" presetID="4" presetClass="exit" presetSubtype="16" fill="hold" nodeType="withEffect">
                                  <p:stCondLst>
                                    <p:cond delay="100"/>
                                  </p:stCondLst>
                                  <p:childTnLst>
                                    <p:animEffect transition="out" filter="box(in)">
                                      <p:cBhvr>
                                        <p:cTn id="99" dur="750"/>
                                        <p:tgtEl>
                                          <p:spTgt spid="20"/>
                                        </p:tgtEl>
                                      </p:cBhvr>
                                    </p:animEffect>
                                    <p:set>
                                      <p:cBhvr>
                                        <p:cTn id="100" dur="1" fill="hold">
                                          <p:stCondLst>
                                            <p:cond delay="749"/>
                                          </p:stCondLst>
                                        </p:cTn>
                                        <p:tgtEl>
                                          <p:spTgt spid="20"/>
                                        </p:tgtEl>
                                        <p:attrNameLst>
                                          <p:attrName>style.visibility</p:attrName>
                                        </p:attrNameLst>
                                      </p:cBhvr>
                                      <p:to>
                                        <p:strVal val="hidden"/>
                                      </p:to>
                                    </p:set>
                                  </p:childTnLst>
                                </p:cTn>
                              </p:par>
                              <p:par>
                                <p:cTn id="101" presetID="2" presetClass="entr" presetSubtype="4" fill="hold" nodeType="withEffect">
                                  <p:stCondLst>
                                    <p:cond delay="0"/>
                                  </p:stCondLst>
                                  <p:childTnLst>
                                    <p:set>
                                      <p:cBhvr>
                                        <p:cTn id="102" dur="1" fill="hold">
                                          <p:stCondLst>
                                            <p:cond delay="0"/>
                                          </p:stCondLst>
                                        </p:cTn>
                                        <p:tgtEl>
                                          <p:spTgt spid="32"/>
                                        </p:tgtEl>
                                        <p:attrNameLst>
                                          <p:attrName>style.visibility</p:attrName>
                                        </p:attrNameLst>
                                      </p:cBhvr>
                                      <p:to>
                                        <p:strVal val="visible"/>
                                      </p:to>
                                    </p:set>
                                    <p:anim calcmode="lin" valueType="num">
                                      <p:cBhvr additive="base">
                                        <p:cTn id="103" dur="2000" fill="hold"/>
                                        <p:tgtEl>
                                          <p:spTgt spid="32"/>
                                        </p:tgtEl>
                                        <p:attrNameLst>
                                          <p:attrName>ppt_x</p:attrName>
                                        </p:attrNameLst>
                                      </p:cBhvr>
                                      <p:tavLst>
                                        <p:tav tm="0">
                                          <p:val>
                                            <p:strVal val="#ppt_x"/>
                                          </p:val>
                                        </p:tav>
                                        <p:tav tm="100000">
                                          <p:val>
                                            <p:strVal val="#ppt_x"/>
                                          </p:val>
                                        </p:tav>
                                      </p:tavLst>
                                    </p:anim>
                                    <p:anim calcmode="lin" valueType="num">
                                      <p:cBhvr additive="base">
                                        <p:cTn id="104" dur="2000" fill="hold"/>
                                        <p:tgtEl>
                                          <p:spTgt spid="32"/>
                                        </p:tgtEl>
                                        <p:attrNameLst>
                                          <p:attrName>ppt_y</p:attrName>
                                        </p:attrNameLst>
                                      </p:cBhvr>
                                      <p:tavLst>
                                        <p:tav tm="0">
                                          <p:val>
                                            <p:strVal val="1+#ppt_h/2"/>
                                          </p:val>
                                        </p:tav>
                                        <p:tav tm="100000">
                                          <p:val>
                                            <p:strVal val="#ppt_y"/>
                                          </p:val>
                                        </p:tav>
                                      </p:tavLst>
                                    </p:anim>
                                  </p:childTnLst>
                                </p:cTn>
                              </p:par>
                              <p:par>
                                <p:cTn id="105" presetID="2" presetClass="entr" presetSubtype="8" fill="hold" nodeType="withEffect">
                                  <p:stCondLst>
                                    <p:cond delay="0"/>
                                  </p:stCondLst>
                                  <p:childTnLst>
                                    <p:set>
                                      <p:cBhvr>
                                        <p:cTn id="106" dur="1" fill="hold">
                                          <p:stCondLst>
                                            <p:cond delay="0"/>
                                          </p:stCondLst>
                                        </p:cTn>
                                        <p:tgtEl>
                                          <p:spTgt spid="34"/>
                                        </p:tgtEl>
                                        <p:attrNameLst>
                                          <p:attrName>style.visibility</p:attrName>
                                        </p:attrNameLst>
                                      </p:cBhvr>
                                      <p:to>
                                        <p:strVal val="visible"/>
                                      </p:to>
                                    </p:set>
                                    <p:anim calcmode="lin" valueType="num">
                                      <p:cBhvr additive="base">
                                        <p:cTn id="107" dur="2000" fill="hold"/>
                                        <p:tgtEl>
                                          <p:spTgt spid="34"/>
                                        </p:tgtEl>
                                        <p:attrNameLst>
                                          <p:attrName>ppt_x</p:attrName>
                                        </p:attrNameLst>
                                      </p:cBhvr>
                                      <p:tavLst>
                                        <p:tav tm="0">
                                          <p:val>
                                            <p:strVal val="0-#ppt_w/2"/>
                                          </p:val>
                                        </p:tav>
                                        <p:tav tm="100000">
                                          <p:val>
                                            <p:strVal val="#ppt_x"/>
                                          </p:val>
                                        </p:tav>
                                      </p:tavLst>
                                    </p:anim>
                                    <p:anim calcmode="lin" valueType="num">
                                      <p:cBhvr additive="base">
                                        <p:cTn id="108" dur="2000" fill="hold"/>
                                        <p:tgtEl>
                                          <p:spTgt spid="34"/>
                                        </p:tgtEl>
                                        <p:attrNameLst>
                                          <p:attrName>ppt_y</p:attrName>
                                        </p:attrNameLst>
                                      </p:cBhvr>
                                      <p:tavLst>
                                        <p:tav tm="0">
                                          <p:val>
                                            <p:strVal val="#ppt_y"/>
                                          </p:val>
                                        </p:tav>
                                        <p:tav tm="100000">
                                          <p:val>
                                            <p:strVal val="#ppt_y"/>
                                          </p:val>
                                        </p:tav>
                                      </p:tavLst>
                                    </p:anim>
                                  </p:childTnLst>
                                </p:cTn>
                              </p:par>
                              <p:par>
                                <p:cTn id="109" presetID="2" presetClass="entr" presetSubtype="1" fill="hold" nodeType="withEffect">
                                  <p:stCondLst>
                                    <p:cond delay="0"/>
                                  </p:stCondLst>
                                  <p:childTnLst>
                                    <p:set>
                                      <p:cBhvr>
                                        <p:cTn id="110" dur="1" fill="hold">
                                          <p:stCondLst>
                                            <p:cond delay="0"/>
                                          </p:stCondLst>
                                        </p:cTn>
                                        <p:tgtEl>
                                          <p:spTgt spid="31"/>
                                        </p:tgtEl>
                                        <p:attrNameLst>
                                          <p:attrName>style.visibility</p:attrName>
                                        </p:attrNameLst>
                                      </p:cBhvr>
                                      <p:to>
                                        <p:strVal val="visible"/>
                                      </p:to>
                                    </p:set>
                                    <p:anim calcmode="lin" valueType="num">
                                      <p:cBhvr additive="base">
                                        <p:cTn id="111" dur="2000" fill="hold"/>
                                        <p:tgtEl>
                                          <p:spTgt spid="31"/>
                                        </p:tgtEl>
                                        <p:attrNameLst>
                                          <p:attrName>ppt_x</p:attrName>
                                        </p:attrNameLst>
                                      </p:cBhvr>
                                      <p:tavLst>
                                        <p:tav tm="0">
                                          <p:val>
                                            <p:strVal val="#ppt_x"/>
                                          </p:val>
                                        </p:tav>
                                        <p:tav tm="100000">
                                          <p:val>
                                            <p:strVal val="#ppt_x"/>
                                          </p:val>
                                        </p:tav>
                                      </p:tavLst>
                                    </p:anim>
                                    <p:anim calcmode="lin" valueType="num">
                                      <p:cBhvr additive="base">
                                        <p:cTn id="112" dur="2000" fill="hold"/>
                                        <p:tgtEl>
                                          <p:spTgt spid="31"/>
                                        </p:tgtEl>
                                        <p:attrNameLst>
                                          <p:attrName>ppt_y</p:attrName>
                                        </p:attrNameLst>
                                      </p:cBhvr>
                                      <p:tavLst>
                                        <p:tav tm="0">
                                          <p:val>
                                            <p:strVal val="0-#ppt_h/2"/>
                                          </p:val>
                                        </p:tav>
                                        <p:tav tm="100000">
                                          <p:val>
                                            <p:strVal val="#ppt_y"/>
                                          </p:val>
                                        </p:tav>
                                      </p:tavLst>
                                    </p:anim>
                                  </p:childTnLst>
                                </p:cTn>
                              </p:par>
                              <p:par>
                                <p:cTn id="113" presetID="2" presetClass="entr" presetSubtype="2" fill="hold" nodeType="withEffect">
                                  <p:stCondLst>
                                    <p:cond delay="0"/>
                                  </p:stCondLst>
                                  <p:childTnLst>
                                    <p:set>
                                      <p:cBhvr>
                                        <p:cTn id="114" dur="1" fill="hold">
                                          <p:stCondLst>
                                            <p:cond delay="0"/>
                                          </p:stCondLst>
                                        </p:cTn>
                                        <p:tgtEl>
                                          <p:spTgt spid="33"/>
                                        </p:tgtEl>
                                        <p:attrNameLst>
                                          <p:attrName>style.visibility</p:attrName>
                                        </p:attrNameLst>
                                      </p:cBhvr>
                                      <p:to>
                                        <p:strVal val="visible"/>
                                      </p:to>
                                    </p:set>
                                    <p:anim calcmode="lin" valueType="num">
                                      <p:cBhvr additive="base">
                                        <p:cTn id="115" dur="2000" fill="hold"/>
                                        <p:tgtEl>
                                          <p:spTgt spid="33"/>
                                        </p:tgtEl>
                                        <p:attrNameLst>
                                          <p:attrName>ppt_x</p:attrName>
                                        </p:attrNameLst>
                                      </p:cBhvr>
                                      <p:tavLst>
                                        <p:tav tm="0">
                                          <p:val>
                                            <p:strVal val="1+#ppt_w/2"/>
                                          </p:val>
                                        </p:tav>
                                        <p:tav tm="100000">
                                          <p:val>
                                            <p:strVal val="#ppt_x"/>
                                          </p:val>
                                        </p:tav>
                                      </p:tavLst>
                                    </p:anim>
                                    <p:anim calcmode="lin" valueType="num">
                                      <p:cBhvr additive="base">
                                        <p:cTn id="116" dur="2000" fill="hold"/>
                                        <p:tgtEl>
                                          <p:spTgt spid="33"/>
                                        </p:tgtEl>
                                        <p:attrNameLst>
                                          <p:attrName>ppt_y</p:attrName>
                                        </p:attrNameLst>
                                      </p:cBhvr>
                                      <p:tavLst>
                                        <p:tav tm="0">
                                          <p:val>
                                            <p:strVal val="#ppt_y"/>
                                          </p:val>
                                        </p:tav>
                                        <p:tav tm="100000">
                                          <p:val>
                                            <p:strVal val="#ppt_y"/>
                                          </p:val>
                                        </p:tav>
                                      </p:tavLst>
                                    </p:anim>
                                  </p:childTnLst>
                                </p:cTn>
                              </p:par>
                              <p:par>
                                <p:cTn id="117" presetID="4" presetClass="entr" presetSubtype="32" fill="hold" nodeType="withEffect">
                                  <p:stCondLst>
                                    <p:cond delay="1200"/>
                                  </p:stCondLst>
                                  <p:childTnLst>
                                    <p:set>
                                      <p:cBhvr>
                                        <p:cTn id="118" dur="1" fill="hold">
                                          <p:stCondLst>
                                            <p:cond delay="0"/>
                                          </p:stCondLst>
                                        </p:cTn>
                                        <p:tgtEl>
                                          <p:spTgt spid="30"/>
                                        </p:tgtEl>
                                        <p:attrNameLst>
                                          <p:attrName>style.visibility</p:attrName>
                                        </p:attrNameLst>
                                      </p:cBhvr>
                                      <p:to>
                                        <p:strVal val="visible"/>
                                      </p:to>
                                    </p:set>
                                    <p:animEffect transition="in" filter="box(out)">
                                      <p:cBhvr>
                                        <p:cTn id="119" dur="750"/>
                                        <p:tgtEl>
                                          <p:spTgt spid="30"/>
                                        </p:tgtEl>
                                      </p:cBhvr>
                                    </p:animEffect>
                                  </p:childTnLst>
                                </p:cTn>
                              </p:par>
                            </p:childTnLst>
                          </p:cTn>
                        </p:par>
                      </p:childTnLst>
                    </p:cTn>
                  </p:par>
                  <p:par>
                    <p:cTn id="120" fill="hold">
                      <p:stCondLst>
                        <p:cond delay="indefinite"/>
                      </p:stCondLst>
                      <p:childTnLst>
                        <p:par>
                          <p:cTn id="121" fill="hold">
                            <p:stCondLst>
                              <p:cond delay="0"/>
                            </p:stCondLst>
                            <p:childTnLst>
                              <p:par>
                                <p:cTn id="122" presetID="2" presetClass="exit" presetSubtype="8" fill="hold" nodeType="clickEffect">
                                  <p:stCondLst>
                                    <p:cond delay="0"/>
                                  </p:stCondLst>
                                  <p:childTnLst>
                                    <p:anim calcmode="lin" valueType="num">
                                      <p:cBhvr additive="base">
                                        <p:cTn id="123" dur="2000"/>
                                        <p:tgtEl>
                                          <p:spTgt spid="34"/>
                                        </p:tgtEl>
                                        <p:attrNameLst>
                                          <p:attrName>ppt_x</p:attrName>
                                        </p:attrNameLst>
                                      </p:cBhvr>
                                      <p:tavLst>
                                        <p:tav tm="0">
                                          <p:val>
                                            <p:strVal val="ppt_x"/>
                                          </p:val>
                                        </p:tav>
                                        <p:tav tm="100000">
                                          <p:val>
                                            <p:strVal val="0-ppt_w/2"/>
                                          </p:val>
                                        </p:tav>
                                      </p:tavLst>
                                    </p:anim>
                                    <p:anim calcmode="lin" valueType="num">
                                      <p:cBhvr additive="base">
                                        <p:cTn id="124" dur="2000"/>
                                        <p:tgtEl>
                                          <p:spTgt spid="34"/>
                                        </p:tgtEl>
                                        <p:attrNameLst>
                                          <p:attrName>ppt_y</p:attrName>
                                        </p:attrNameLst>
                                      </p:cBhvr>
                                      <p:tavLst>
                                        <p:tav tm="0">
                                          <p:val>
                                            <p:strVal val="ppt_y"/>
                                          </p:val>
                                        </p:tav>
                                        <p:tav tm="100000">
                                          <p:val>
                                            <p:strVal val="ppt_y"/>
                                          </p:val>
                                        </p:tav>
                                      </p:tavLst>
                                    </p:anim>
                                    <p:set>
                                      <p:cBhvr>
                                        <p:cTn id="125" dur="1" fill="hold">
                                          <p:stCondLst>
                                            <p:cond delay="1999"/>
                                          </p:stCondLst>
                                        </p:cTn>
                                        <p:tgtEl>
                                          <p:spTgt spid="34"/>
                                        </p:tgtEl>
                                        <p:attrNameLst>
                                          <p:attrName>style.visibility</p:attrName>
                                        </p:attrNameLst>
                                      </p:cBhvr>
                                      <p:to>
                                        <p:strVal val="hidden"/>
                                      </p:to>
                                    </p:set>
                                  </p:childTnLst>
                                </p:cTn>
                              </p:par>
                              <p:par>
                                <p:cTn id="126" presetID="2" presetClass="exit" presetSubtype="4" fill="hold" nodeType="withEffect">
                                  <p:stCondLst>
                                    <p:cond delay="0"/>
                                  </p:stCondLst>
                                  <p:childTnLst>
                                    <p:anim calcmode="lin" valueType="num">
                                      <p:cBhvr additive="base">
                                        <p:cTn id="127" dur="2000"/>
                                        <p:tgtEl>
                                          <p:spTgt spid="32"/>
                                        </p:tgtEl>
                                        <p:attrNameLst>
                                          <p:attrName>ppt_x</p:attrName>
                                        </p:attrNameLst>
                                      </p:cBhvr>
                                      <p:tavLst>
                                        <p:tav tm="0">
                                          <p:val>
                                            <p:strVal val="ppt_x"/>
                                          </p:val>
                                        </p:tav>
                                        <p:tav tm="100000">
                                          <p:val>
                                            <p:strVal val="ppt_x"/>
                                          </p:val>
                                        </p:tav>
                                      </p:tavLst>
                                    </p:anim>
                                    <p:anim calcmode="lin" valueType="num">
                                      <p:cBhvr additive="base">
                                        <p:cTn id="128" dur="2000"/>
                                        <p:tgtEl>
                                          <p:spTgt spid="32"/>
                                        </p:tgtEl>
                                        <p:attrNameLst>
                                          <p:attrName>ppt_y</p:attrName>
                                        </p:attrNameLst>
                                      </p:cBhvr>
                                      <p:tavLst>
                                        <p:tav tm="0">
                                          <p:val>
                                            <p:strVal val="ppt_y"/>
                                          </p:val>
                                        </p:tav>
                                        <p:tav tm="100000">
                                          <p:val>
                                            <p:strVal val="1+ppt_h/2"/>
                                          </p:val>
                                        </p:tav>
                                      </p:tavLst>
                                    </p:anim>
                                    <p:set>
                                      <p:cBhvr>
                                        <p:cTn id="129" dur="1" fill="hold">
                                          <p:stCondLst>
                                            <p:cond delay="1999"/>
                                          </p:stCondLst>
                                        </p:cTn>
                                        <p:tgtEl>
                                          <p:spTgt spid="32"/>
                                        </p:tgtEl>
                                        <p:attrNameLst>
                                          <p:attrName>style.visibility</p:attrName>
                                        </p:attrNameLst>
                                      </p:cBhvr>
                                      <p:to>
                                        <p:strVal val="hidden"/>
                                      </p:to>
                                    </p:set>
                                  </p:childTnLst>
                                </p:cTn>
                              </p:par>
                              <p:par>
                                <p:cTn id="130" presetID="2" presetClass="exit" presetSubtype="2" fill="hold" nodeType="withEffect">
                                  <p:stCondLst>
                                    <p:cond delay="0"/>
                                  </p:stCondLst>
                                  <p:childTnLst>
                                    <p:anim calcmode="lin" valueType="num">
                                      <p:cBhvr additive="base">
                                        <p:cTn id="131" dur="2000"/>
                                        <p:tgtEl>
                                          <p:spTgt spid="33"/>
                                        </p:tgtEl>
                                        <p:attrNameLst>
                                          <p:attrName>ppt_x</p:attrName>
                                        </p:attrNameLst>
                                      </p:cBhvr>
                                      <p:tavLst>
                                        <p:tav tm="0">
                                          <p:val>
                                            <p:strVal val="ppt_x"/>
                                          </p:val>
                                        </p:tav>
                                        <p:tav tm="100000">
                                          <p:val>
                                            <p:strVal val="1+ppt_w/2"/>
                                          </p:val>
                                        </p:tav>
                                      </p:tavLst>
                                    </p:anim>
                                    <p:anim calcmode="lin" valueType="num">
                                      <p:cBhvr additive="base">
                                        <p:cTn id="132" dur="2000"/>
                                        <p:tgtEl>
                                          <p:spTgt spid="33"/>
                                        </p:tgtEl>
                                        <p:attrNameLst>
                                          <p:attrName>ppt_y</p:attrName>
                                        </p:attrNameLst>
                                      </p:cBhvr>
                                      <p:tavLst>
                                        <p:tav tm="0">
                                          <p:val>
                                            <p:strVal val="ppt_y"/>
                                          </p:val>
                                        </p:tav>
                                        <p:tav tm="100000">
                                          <p:val>
                                            <p:strVal val="ppt_y"/>
                                          </p:val>
                                        </p:tav>
                                      </p:tavLst>
                                    </p:anim>
                                    <p:set>
                                      <p:cBhvr>
                                        <p:cTn id="133" dur="1" fill="hold">
                                          <p:stCondLst>
                                            <p:cond delay="1999"/>
                                          </p:stCondLst>
                                        </p:cTn>
                                        <p:tgtEl>
                                          <p:spTgt spid="33"/>
                                        </p:tgtEl>
                                        <p:attrNameLst>
                                          <p:attrName>style.visibility</p:attrName>
                                        </p:attrNameLst>
                                      </p:cBhvr>
                                      <p:to>
                                        <p:strVal val="hidden"/>
                                      </p:to>
                                    </p:set>
                                  </p:childTnLst>
                                </p:cTn>
                              </p:par>
                              <p:par>
                                <p:cTn id="134" presetID="2" presetClass="exit" presetSubtype="1" fill="hold" nodeType="withEffect">
                                  <p:stCondLst>
                                    <p:cond delay="0"/>
                                  </p:stCondLst>
                                  <p:childTnLst>
                                    <p:anim calcmode="lin" valueType="num">
                                      <p:cBhvr additive="base">
                                        <p:cTn id="135" dur="2000"/>
                                        <p:tgtEl>
                                          <p:spTgt spid="31"/>
                                        </p:tgtEl>
                                        <p:attrNameLst>
                                          <p:attrName>ppt_x</p:attrName>
                                        </p:attrNameLst>
                                      </p:cBhvr>
                                      <p:tavLst>
                                        <p:tav tm="0">
                                          <p:val>
                                            <p:strVal val="ppt_x"/>
                                          </p:val>
                                        </p:tav>
                                        <p:tav tm="100000">
                                          <p:val>
                                            <p:strVal val="ppt_x"/>
                                          </p:val>
                                        </p:tav>
                                      </p:tavLst>
                                    </p:anim>
                                    <p:anim calcmode="lin" valueType="num">
                                      <p:cBhvr additive="base">
                                        <p:cTn id="136" dur="2000"/>
                                        <p:tgtEl>
                                          <p:spTgt spid="31"/>
                                        </p:tgtEl>
                                        <p:attrNameLst>
                                          <p:attrName>ppt_y</p:attrName>
                                        </p:attrNameLst>
                                      </p:cBhvr>
                                      <p:tavLst>
                                        <p:tav tm="0">
                                          <p:val>
                                            <p:strVal val="ppt_y"/>
                                          </p:val>
                                        </p:tav>
                                        <p:tav tm="100000">
                                          <p:val>
                                            <p:strVal val="0-ppt_h/2"/>
                                          </p:val>
                                        </p:tav>
                                      </p:tavLst>
                                    </p:anim>
                                    <p:set>
                                      <p:cBhvr>
                                        <p:cTn id="137" dur="1" fill="hold">
                                          <p:stCondLst>
                                            <p:cond delay="1999"/>
                                          </p:stCondLst>
                                        </p:cTn>
                                        <p:tgtEl>
                                          <p:spTgt spid="31"/>
                                        </p:tgtEl>
                                        <p:attrNameLst>
                                          <p:attrName>style.visibility</p:attrName>
                                        </p:attrNameLst>
                                      </p:cBhvr>
                                      <p:to>
                                        <p:strVal val="hidden"/>
                                      </p:to>
                                    </p:set>
                                  </p:childTnLst>
                                </p:cTn>
                              </p:par>
                              <p:par>
                                <p:cTn id="138" presetID="4" presetClass="exit" presetSubtype="16" fill="hold" nodeType="withEffect">
                                  <p:stCondLst>
                                    <p:cond delay="100"/>
                                  </p:stCondLst>
                                  <p:childTnLst>
                                    <p:animEffect transition="out" filter="box(in)">
                                      <p:cBhvr>
                                        <p:cTn id="139" dur="750"/>
                                        <p:tgtEl>
                                          <p:spTgt spid="30"/>
                                        </p:tgtEl>
                                      </p:cBhvr>
                                    </p:animEffect>
                                    <p:set>
                                      <p:cBhvr>
                                        <p:cTn id="140" dur="1" fill="hold">
                                          <p:stCondLst>
                                            <p:cond delay="749"/>
                                          </p:stCondLst>
                                        </p:cTn>
                                        <p:tgtEl>
                                          <p:spTgt spid="30"/>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bg>
      <p:bgPr>
        <a:blipFill dpi="0" rotWithShape="1">
          <a:blip r:embed="rId3"/>
          <a:srcRect/>
          <a:tile tx="0" ty="0" sx="100000" sy="100000" flip="none" algn="tl"/>
        </a:blipFill>
        <a:effectLst/>
      </p:bgPr>
    </p:bg>
    <p:spTree>
      <p:nvGrpSpPr>
        <p:cNvPr id="1" name=""/>
        <p:cNvGrpSpPr/>
        <p:nvPr/>
      </p:nvGrpSpPr>
      <p:grpSpPr>
        <a:xfrm>
          <a:off x="0" y="0"/>
          <a:ext cx="0" cy="0"/>
          <a:chOff x="0" y="0"/>
          <a:chExt cx="0" cy="0"/>
        </a:xfrm>
      </p:grpSpPr>
      <p:pic>
        <p:nvPicPr>
          <p:cNvPr id="9" name="Picture 3" descr="face1"/>
          <p:cNvPicPr>
            <a:picLocks noChangeAspect="1" noChangeArrowheads="1"/>
          </p:cNvPicPr>
          <p:nvPr/>
        </p:nvPicPr>
        <p:blipFill>
          <a:blip r:embed="rId4"/>
          <a:srcRect/>
          <a:stretch>
            <a:fillRect/>
          </a:stretch>
        </p:blipFill>
        <p:spPr bwMode="auto">
          <a:xfrm>
            <a:off x="2895600" y="785813"/>
            <a:ext cx="3311525" cy="5243512"/>
          </a:xfrm>
          <a:prstGeom prst="rect">
            <a:avLst/>
          </a:prstGeom>
          <a:noFill/>
          <a:ln w="9525">
            <a:noFill/>
            <a:miter lim="800000"/>
            <a:headEnd/>
            <a:tailEnd/>
          </a:ln>
        </p:spPr>
      </p:pic>
      <p:pic>
        <p:nvPicPr>
          <p:cNvPr id="20" name="Picture 2" descr="face21"/>
          <p:cNvPicPr>
            <a:picLocks noChangeArrowheads="1"/>
          </p:cNvPicPr>
          <p:nvPr/>
        </p:nvPicPr>
        <p:blipFill>
          <a:blip r:embed="rId5"/>
          <a:srcRect/>
          <a:stretch>
            <a:fillRect/>
          </a:stretch>
        </p:blipFill>
        <p:spPr bwMode="auto">
          <a:xfrm>
            <a:off x="3000375" y="812800"/>
            <a:ext cx="3211513" cy="5191125"/>
          </a:xfrm>
          <a:prstGeom prst="rect">
            <a:avLst/>
          </a:prstGeom>
          <a:noFill/>
          <a:ln w="9525">
            <a:noFill/>
            <a:miter lim="800000"/>
            <a:headEnd/>
            <a:tailEnd/>
          </a:ln>
        </p:spPr>
      </p:pic>
      <p:pic>
        <p:nvPicPr>
          <p:cNvPr id="30" name="Picture 6"/>
          <p:cNvPicPr>
            <a:picLocks noChangeAspect="1" noChangeArrowheads="1"/>
          </p:cNvPicPr>
          <p:nvPr/>
        </p:nvPicPr>
        <p:blipFill>
          <a:blip r:embed="rId6"/>
          <a:srcRect/>
          <a:stretch>
            <a:fillRect/>
          </a:stretch>
        </p:blipFill>
        <p:spPr bwMode="auto">
          <a:xfrm>
            <a:off x="1028700" y="785813"/>
            <a:ext cx="7045325" cy="5262562"/>
          </a:xfrm>
          <a:prstGeom prst="rect">
            <a:avLst/>
          </a:prstGeom>
          <a:noFill/>
          <a:ln w="9525">
            <a:noFill/>
            <a:miter lim="800000"/>
            <a:headEnd/>
            <a:tailEnd/>
          </a:ln>
        </p:spPr>
      </p:pic>
      <p:sp>
        <p:nvSpPr>
          <p:cNvPr id="3" name="Rectangle 2"/>
          <p:cNvSpPr/>
          <p:nvPr/>
        </p:nvSpPr>
        <p:spPr>
          <a:xfrm>
            <a:off x="-138958" y="6023164"/>
            <a:ext cx="9418320" cy="45719"/>
          </a:xfrm>
          <a:prstGeom prst="rect">
            <a:avLst/>
          </a:prstGeom>
          <a:ln/>
        </p:spPr>
        <p:style>
          <a:lnRef idx="0">
            <a:schemeClr val="accent6"/>
          </a:lnRef>
          <a:fillRef idx="3">
            <a:schemeClr val="accent6"/>
          </a:fillRef>
          <a:effectRef idx="3">
            <a:schemeClr val="accent6"/>
          </a:effectRef>
          <a:fontRef idx="minor">
            <a:schemeClr val="lt1"/>
          </a:fontRef>
        </p:style>
        <p:txBody>
          <a:bodyPr anchor="ctr"/>
          <a:lstStyle/>
          <a:p>
            <a:pPr algn="ctr" fontAlgn="auto">
              <a:spcBef>
                <a:spcPts val="0"/>
              </a:spcBef>
              <a:spcAft>
                <a:spcPts val="0"/>
              </a:spcAft>
              <a:defRPr/>
            </a:pPr>
            <a:endParaRPr lang="en-US">
              <a:solidFill>
                <a:prstClr val="white"/>
              </a:solidFill>
            </a:endParaRPr>
          </a:p>
        </p:txBody>
      </p:sp>
      <p:sp>
        <p:nvSpPr>
          <p:cNvPr id="7" name="Rectangle 6"/>
          <p:cNvSpPr/>
          <p:nvPr/>
        </p:nvSpPr>
        <p:spPr>
          <a:xfrm>
            <a:off x="-104283" y="740831"/>
            <a:ext cx="9418320" cy="45719"/>
          </a:xfrm>
          <a:prstGeom prst="rect">
            <a:avLst/>
          </a:prstGeom>
          <a:ln/>
        </p:spPr>
        <p:style>
          <a:lnRef idx="0">
            <a:schemeClr val="accent6"/>
          </a:lnRef>
          <a:fillRef idx="3">
            <a:schemeClr val="accent6"/>
          </a:fillRef>
          <a:effectRef idx="3">
            <a:schemeClr val="accent6"/>
          </a:effectRef>
          <a:fontRef idx="minor">
            <a:schemeClr val="lt1"/>
          </a:fontRef>
        </p:style>
        <p:txBody>
          <a:bodyPr anchor="ctr"/>
          <a:lstStyle/>
          <a:p>
            <a:pPr algn="ctr" fontAlgn="auto">
              <a:spcBef>
                <a:spcPts val="0"/>
              </a:spcBef>
              <a:spcAft>
                <a:spcPts val="0"/>
              </a:spcAft>
              <a:defRPr/>
            </a:pPr>
            <a:endParaRPr lang="en-US">
              <a:solidFill>
                <a:prstClr val="white"/>
              </a:solidFill>
            </a:endParaRPr>
          </a:p>
        </p:txBody>
      </p:sp>
      <p:sp>
        <p:nvSpPr>
          <p:cNvPr id="8" name="Rectangle 7"/>
          <p:cNvSpPr/>
          <p:nvPr/>
        </p:nvSpPr>
        <p:spPr>
          <a:xfrm rot="16200000">
            <a:off x="-2543200" y="3543301"/>
            <a:ext cx="7132320" cy="45719"/>
          </a:xfrm>
          <a:prstGeom prst="rect">
            <a:avLst/>
          </a:prstGeom>
          <a:ln/>
        </p:spPr>
        <p:style>
          <a:lnRef idx="0">
            <a:schemeClr val="accent6"/>
          </a:lnRef>
          <a:fillRef idx="3">
            <a:schemeClr val="accent6"/>
          </a:fillRef>
          <a:effectRef idx="3">
            <a:schemeClr val="accent6"/>
          </a:effectRef>
          <a:fontRef idx="minor">
            <a:schemeClr val="lt1"/>
          </a:fontRef>
        </p:style>
        <p:txBody>
          <a:bodyPr anchor="ctr"/>
          <a:lstStyle/>
          <a:p>
            <a:pPr algn="ctr" fontAlgn="auto">
              <a:spcBef>
                <a:spcPts val="0"/>
              </a:spcBef>
              <a:spcAft>
                <a:spcPts val="0"/>
              </a:spcAft>
              <a:defRPr/>
            </a:pPr>
            <a:endParaRPr lang="en-US">
              <a:solidFill>
                <a:prstClr val="white"/>
              </a:solidFill>
            </a:endParaRPr>
          </a:p>
        </p:txBody>
      </p:sp>
      <p:sp>
        <p:nvSpPr>
          <p:cNvPr id="10" name="Rectangle 9"/>
          <p:cNvSpPr/>
          <p:nvPr/>
        </p:nvSpPr>
        <p:spPr>
          <a:xfrm rot="16200000">
            <a:off x="4529161" y="3543300"/>
            <a:ext cx="7132320" cy="45719"/>
          </a:xfrm>
          <a:prstGeom prst="rect">
            <a:avLst/>
          </a:prstGeom>
          <a:ln/>
        </p:spPr>
        <p:style>
          <a:lnRef idx="0">
            <a:schemeClr val="accent6"/>
          </a:lnRef>
          <a:fillRef idx="3">
            <a:schemeClr val="accent6"/>
          </a:fillRef>
          <a:effectRef idx="3">
            <a:schemeClr val="accent6"/>
          </a:effectRef>
          <a:fontRef idx="minor">
            <a:schemeClr val="lt1"/>
          </a:fontRef>
        </p:style>
        <p:txBody>
          <a:bodyPr anchor="ctr"/>
          <a:lstStyle/>
          <a:p>
            <a:pPr algn="ctr" fontAlgn="auto">
              <a:spcBef>
                <a:spcPts val="0"/>
              </a:spcBef>
              <a:spcAft>
                <a:spcPts val="0"/>
              </a:spcAft>
              <a:defRPr/>
            </a:pPr>
            <a:endParaRPr lang="en-US">
              <a:solidFill>
                <a:prstClr val="white"/>
              </a:solidFill>
            </a:endParaRPr>
          </a:p>
        </p:txBody>
      </p:sp>
      <p:sp>
        <p:nvSpPr>
          <p:cNvPr id="16" name="Rectangle 2"/>
          <p:cNvSpPr/>
          <p:nvPr/>
        </p:nvSpPr>
        <p:spPr>
          <a:xfrm>
            <a:off x="-138958" y="6023164"/>
            <a:ext cx="9418320" cy="45719"/>
          </a:xfrm>
          <a:prstGeom prst="rect">
            <a:avLst/>
          </a:prstGeom>
          <a:ln/>
        </p:spPr>
        <p:style>
          <a:lnRef idx="0">
            <a:schemeClr val="accent6"/>
          </a:lnRef>
          <a:fillRef idx="3">
            <a:schemeClr val="accent6"/>
          </a:fillRef>
          <a:effectRef idx="3">
            <a:schemeClr val="accent6"/>
          </a:effectRef>
          <a:fontRef idx="minor">
            <a:schemeClr val="lt1"/>
          </a:fontRef>
        </p:style>
        <p:txBody>
          <a:bodyPr anchor="ctr"/>
          <a:lstStyle/>
          <a:p>
            <a:pPr algn="ctr" fontAlgn="auto">
              <a:spcBef>
                <a:spcPts val="0"/>
              </a:spcBef>
              <a:spcAft>
                <a:spcPts val="0"/>
              </a:spcAft>
              <a:defRPr/>
            </a:pPr>
            <a:endParaRPr lang="en-US">
              <a:solidFill>
                <a:prstClr val="white"/>
              </a:solidFill>
            </a:endParaRPr>
          </a:p>
        </p:txBody>
      </p:sp>
      <p:sp>
        <p:nvSpPr>
          <p:cNvPr id="17" name="Rectangle 6"/>
          <p:cNvSpPr/>
          <p:nvPr/>
        </p:nvSpPr>
        <p:spPr>
          <a:xfrm>
            <a:off x="-104283" y="740831"/>
            <a:ext cx="9418320" cy="45719"/>
          </a:xfrm>
          <a:prstGeom prst="rect">
            <a:avLst/>
          </a:prstGeom>
          <a:ln/>
        </p:spPr>
        <p:style>
          <a:lnRef idx="0">
            <a:schemeClr val="accent6"/>
          </a:lnRef>
          <a:fillRef idx="3">
            <a:schemeClr val="accent6"/>
          </a:fillRef>
          <a:effectRef idx="3">
            <a:schemeClr val="accent6"/>
          </a:effectRef>
          <a:fontRef idx="minor">
            <a:schemeClr val="lt1"/>
          </a:fontRef>
        </p:style>
        <p:txBody>
          <a:bodyPr anchor="ctr"/>
          <a:lstStyle/>
          <a:p>
            <a:pPr algn="ctr" fontAlgn="auto">
              <a:spcBef>
                <a:spcPts val="0"/>
              </a:spcBef>
              <a:spcAft>
                <a:spcPts val="0"/>
              </a:spcAft>
              <a:defRPr/>
            </a:pPr>
            <a:endParaRPr lang="en-US">
              <a:solidFill>
                <a:prstClr val="white"/>
              </a:solidFill>
            </a:endParaRPr>
          </a:p>
        </p:txBody>
      </p:sp>
      <p:sp>
        <p:nvSpPr>
          <p:cNvPr id="18" name="Rectangle 7"/>
          <p:cNvSpPr/>
          <p:nvPr/>
        </p:nvSpPr>
        <p:spPr>
          <a:xfrm rot="16200000">
            <a:off x="-2543200" y="3543301"/>
            <a:ext cx="7132320" cy="45719"/>
          </a:xfrm>
          <a:prstGeom prst="rect">
            <a:avLst/>
          </a:prstGeom>
          <a:ln/>
        </p:spPr>
        <p:style>
          <a:lnRef idx="0">
            <a:schemeClr val="accent6"/>
          </a:lnRef>
          <a:fillRef idx="3">
            <a:schemeClr val="accent6"/>
          </a:fillRef>
          <a:effectRef idx="3">
            <a:schemeClr val="accent6"/>
          </a:effectRef>
          <a:fontRef idx="minor">
            <a:schemeClr val="lt1"/>
          </a:fontRef>
        </p:style>
        <p:txBody>
          <a:bodyPr anchor="ctr"/>
          <a:lstStyle/>
          <a:p>
            <a:pPr algn="ctr" fontAlgn="auto">
              <a:spcBef>
                <a:spcPts val="0"/>
              </a:spcBef>
              <a:spcAft>
                <a:spcPts val="0"/>
              </a:spcAft>
              <a:defRPr/>
            </a:pPr>
            <a:endParaRPr lang="en-US">
              <a:solidFill>
                <a:prstClr val="white"/>
              </a:solidFill>
            </a:endParaRPr>
          </a:p>
        </p:txBody>
      </p:sp>
      <p:sp>
        <p:nvSpPr>
          <p:cNvPr id="19" name="Rectangle 9"/>
          <p:cNvSpPr/>
          <p:nvPr/>
        </p:nvSpPr>
        <p:spPr>
          <a:xfrm rot="16200000">
            <a:off x="4529161" y="3543300"/>
            <a:ext cx="7132320" cy="45719"/>
          </a:xfrm>
          <a:prstGeom prst="rect">
            <a:avLst/>
          </a:prstGeom>
          <a:ln/>
        </p:spPr>
        <p:style>
          <a:lnRef idx="0">
            <a:schemeClr val="accent6"/>
          </a:lnRef>
          <a:fillRef idx="3">
            <a:schemeClr val="accent6"/>
          </a:fillRef>
          <a:effectRef idx="3">
            <a:schemeClr val="accent6"/>
          </a:effectRef>
          <a:fontRef idx="minor">
            <a:schemeClr val="lt1"/>
          </a:fontRef>
        </p:style>
        <p:txBody>
          <a:bodyPr anchor="ctr"/>
          <a:lstStyle/>
          <a:p>
            <a:pPr algn="ctr" fontAlgn="auto">
              <a:spcBef>
                <a:spcPts val="0"/>
              </a:spcBef>
              <a:spcAft>
                <a:spcPts val="0"/>
              </a:spcAft>
              <a:defRPr/>
            </a:pPr>
            <a:endParaRPr lang="en-US">
              <a:solidFill>
                <a:prstClr val="white"/>
              </a:solidFill>
            </a:endParaRPr>
          </a:p>
        </p:txBody>
      </p:sp>
      <p:sp>
        <p:nvSpPr>
          <p:cNvPr id="21" name="Rectangle 2"/>
          <p:cNvSpPr/>
          <p:nvPr/>
        </p:nvSpPr>
        <p:spPr>
          <a:xfrm>
            <a:off x="-143746" y="6032689"/>
            <a:ext cx="9418320" cy="45719"/>
          </a:xfrm>
          <a:prstGeom prst="rect">
            <a:avLst/>
          </a:prstGeom>
          <a:ln/>
        </p:spPr>
        <p:style>
          <a:lnRef idx="0">
            <a:schemeClr val="accent6"/>
          </a:lnRef>
          <a:fillRef idx="3">
            <a:schemeClr val="accent6"/>
          </a:fillRef>
          <a:effectRef idx="3">
            <a:schemeClr val="accent6"/>
          </a:effectRef>
          <a:fontRef idx="minor">
            <a:schemeClr val="lt1"/>
          </a:fontRef>
        </p:style>
        <p:txBody>
          <a:bodyPr anchor="ctr"/>
          <a:lstStyle/>
          <a:p>
            <a:pPr algn="ctr" fontAlgn="auto">
              <a:spcBef>
                <a:spcPts val="0"/>
              </a:spcBef>
              <a:spcAft>
                <a:spcPts val="0"/>
              </a:spcAft>
              <a:defRPr/>
            </a:pPr>
            <a:endParaRPr lang="en-US">
              <a:solidFill>
                <a:prstClr val="white"/>
              </a:solidFill>
            </a:endParaRPr>
          </a:p>
        </p:txBody>
      </p:sp>
      <p:sp>
        <p:nvSpPr>
          <p:cNvPr id="22" name="Rectangle 6"/>
          <p:cNvSpPr/>
          <p:nvPr/>
        </p:nvSpPr>
        <p:spPr>
          <a:xfrm>
            <a:off x="-109071" y="750356"/>
            <a:ext cx="9418320" cy="45719"/>
          </a:xfrm>
          <a:prstGeom prst="rect">
            <a:avLst/>
          </a:prstGeom>
          <a:ln/>
        </p:spPr>
        <p:style>
          <a:lnRef idx="0">
            <a:schemeClr val="accent6"/>
          </a:lnRef>
          <a:fillRef idx="3">
            <a:schemeClr val="accent6"/>
          </a:fillRef>
          <a:effectRef idx="3">
            <a:schemeClr val="accent6"/>
          </a:effectRef>
          <a:fontRef idx="minor">
            <a:schemeClr val="lt1"/>
          </a:fontRef>
        </p:style>
        <p:txBody>
          <a:bodyPr anchor="ctr"/>
          <a:lstStyle/>
          <a:p>
            <a:pPr algn="ctr" fontAlgn="auto">
              <a:spcBef>
                <a:spcPts val="0"/>
              </a:spcBef>
              <a:spcAft>
                <a:spcPts val="0"/>
              </a:spcAft>
              <a:defRPr/>
            </a:pPr>
            <a:endParaRPr lang="en-US">
              <a:solidFill>
                <a:prstClr val="white"/>
              </a:solidFill>
            </a:endParaRPr>
          </a:p>
        </p:txBody>
      </p:sp>
      <p:sp>
        <p:nvSpPr>
          <p:cNvPr id="23" name="Rectangle 7"/>
          <p:cNvSpPr/>
          <p:nvPr/>
        </p:nvSpPr>
        <p:spPr>
          <a:xfrm rot="16200000">
            <a:off x="-2547988" y="3552826"/>
            <a:ext cx="7132320" cy="45719"/>
          </a:xfrm>
          <a:prstGeom prst="rect">
            <a:avLst/>
          </a:prstGeom>
          <a:ln/>
        </p:spPr>
        <p:style>
          <a:lnRef idx="0">
            <a:schemeClr val="accent6"/>
          </a:lnRef>
          <a:fillRef idx="3">
            <a:schemeClr val="accent6"/>
          </a:fillRef>
          <a:effectRef idx="3">
            <a:schemeClr val="accent6"/>
          </a:effectRef>
          <a:fontRef idx="minor">
            <a:schemeClr val="lt1"/>
          </a:fontRef>
        </p:style>
        <p:txBody>
          <a:bodyPr anchor="ctr"/>
          <a:lstStyle/>
          <a:p>
            <a:pPr algn="ctr" fontAlgn="auto">
              <a:spcBef>
                <a:spcPts val="0"/>
              </a:spcBef>
              <a:spcAft>
                <a:spcPts val="0"/>
              </a:spcAft>
              <a:defRPr/>
            </a:pPr>
            <a:endParaRPr lang="en-US">
              <a:solidFill>
                <a:prstClr val="white"/>
              </a:solidFill>
            </a:endParaRPr>
          </a:p>
        </p:txBody>
      </p:sp>
      <p:sp>
        <p:nvSpPr>
          <p:cNvPr id="24" name="Rectangle 9"/>
          <p:cNvSpPr/>
          <p:nvPr/>
        </p:nvSpPr>
        <p:spPr>
          <a:xfrm rot="16200000">
            <a:off x="4524373" y="3552825"/>
            <a:ext cx="7132320" cy="45719"/>
          </a:xfrm>
          <a:prstGeom prst="rect">
            <a:avLst/>
          </a:prstGeom>
          <a:ln/>
        </p:spPr>
        <p:style>
          <a:lnRef idx="0">
            <a:schemeClr val="accent6"/>
          </a:lnRef>
          <a:fillRef idx="3">
            <a:schemeClr val="accent6"/>
          </a:fillRef>
          <a:effectRef idx="3">
            <a:schemeClr val="accent6"/>
          </a:effectRef>
          <a:fontRef idx="minor">
            <a:schemeClr val="lt1"/>
          </a:fontRef>
        </p:style>
        <p:txBody>
          <a:bodyPr anchor="ctr"/>
          <a:lstStyle/>
          <a:p>
            <a:pPr algn="ctr" fontAlgn="auto">
              <a:spcBef>
                <a:spcPts val="0"/>
              </a:spcBef>
              <a:spcAft>
                <a:spcPts val="0"/>
              </a:spcAft>
              <a:defRPr/>
            </a:pPr>
            <a:endParaRPr lang="en-US">
              <a:solidFill>
                <a:prstClr val="white"/>
              </a:solidFill>
            </a:endParaRPr>
          </a:p>
        </p:txBody>
      </p:sp>
      <p:sp>
        <p:nvSpPr>
          <p:cNvPr id="31" name="Rectangle 2"/>
          <p:cNvSpPr/>
          <p:nvPr/>
        </p:nvSpPr>
        <p:spPr>
          <a:xfrm>
            <a:off x="-33" y="6029325"/>
            <a:ext cx="9418320" cy="45719"/>
          </a:xfrm>
          <a:prstGeom prst="rect">
            <a:avLst/>
          </a:prstGeom>
          <a:ln/>
        </p:spPr>
        <p:style>
          <a:lnRef idx="0">
            <a:schemeClr val="accent6"/>
          </a:lnRef>
          <a:fillRef idx="3">
            <a:schemeClr val="accent6"/>
          </a:fillRef>
          <a:effectRef idx="3">
            <a:schemeClr val="accent6"/>
          </a:effectRef>
          <a:fontRef idx="minor">
            <a:schemeClr val="lt1"/>
          </a:fontRef>
        </p:style>
        <p:txBody>
          <a:bodyPr anchor="ctr"/>
          <a:lstStyle/>
          <a:p>
            <a:pPr algn="ctr" fontAlgn="auto">
              <a:spcBef>
                <a:spcPts val="0"/>
              </a:spcBef>
              <a:spcAft>
                <a:spcPts val="0"/>
              </a:spcAft>
              <a:defRPr/>
            </a:pPr>
            <a:endParaRPr lang="en-US">
              <a:solidFill>
                <a:prstClr val="white"/>
              </a:solidFill>
            </a:endParaRPr>
          </a:p>
        </p:txBody>
      </p:sp>
      <p:sp>
        <p:nvSpPr>
          <p:cNvPr id="32" name="Rectangle 6"/>
          <p:cNvSpPr/>
          <p:nvPr/>
        </p:nvSpPr>
        <p:spPr>
          <a:xfrm>
            <a:off x="-34" y="728663"/>
            <a:ext cx="9418320" cy="45719"/>
          </a:xfrm>
          <a:prstGeom prst="rect">
            <a:avLst/>
          </a:prstGeom>
          <a:ln/>
        </p:spPr>
        <p:style>
          <a:lnRef idx="0">
            <a:schemeClr val="accent6"/>
          </a:lnRef>
          <a:fillRef idx="3">
            <a:schemeClr val="accent6"/>
          </a:fillRef>
          <a:effectRef idx="3">
            <a:schemeClr val="accent6"/>
          </a:effectRef>
          <a:fontRef idx="minor">
            <a:schemeClr val="lt1"/>
          </a:fontRef>
        </p:style>
        <p:txBody>
          <a:bodyPr anchor="ctr"/>
          <a:lstStyle/>
          <a:p>
            <a:pPr algn="ctr" fontAlgn="auto">
              <a:spcBef>
                <a:spcPts val="0"/>
              </a:spcBef>
              <a:spcAft>
                <a:spcPts val="0"/>
              </a:spcAft>
              <a:defRPr/>
            </a:pPr>
            <a:endParaRPr lang="en-US">
              <a:solidFill>
                <a:prstClr val="white"/>
              </a:solidFill>
            </a:endParaRPr>
          </a:p>
        </p:txBody>
      </p:sp>
      <p:sp>
        <p:nvSpPr>
          <p:cNvPr id="33" name="Rectangle 7"/>
          <p:cNvSpPr/>
          <p:nvPr/>
        </p:nvSpPr>
        <p:spPr>
          <a:xfrm rot="16200000">
            <a:off x="-2543200" y="3543301"/>
            <a:ext cx="7132320" cy="45719"/>
          </a:xfrm>
          <a:prstGeom prst="rect">
            <a:avLst/>
          </a:prstGeom>
          <a:ln/>
        </p:spPr>
        <p:style>
          <a:lnRef idx="0">
            <a:schemeClr val="accent6"/>
          </a:lnRef>
          <a:fillRef idx="3">
            <a:schemeClr val="accent6"/>
          </a:fillRef>
          <a:effectRef idx="3">
            <a:schemeClr val="accent6"/>
          </a:effectRef>
          <a:fontRef idx="minor">
            <a:schemeClr val="lt1"/>
          </a:fontRef>
        </p:style>
        <p:txBody>
          <a:bodyPr anchor="ctr"/>
          <a:lstStyle/>
          <a:p>
            <a:pPr algn="ctr" fontAlgn="auto">
              <a:spcBef>
                <a:spcPts val="0"/>
              </a:spcBef>
              <a:spcAft>
                <a:spcPts val="0"/>
              </a:spcAft>
              <a:defRPr/>
            </a:pPr>
            <a:endParaRPr lang="en-US">
              <a:solidFill>
                <a:prstClr val="white"/>
              </a:solidFill>
            </a:endParaRPr>
          </a:p>
        </p:txBody>
      </p:sp>
      <p:sp>
        <p:nvSpPr>
          <p:cNvPr id="34" name="Rectangle 9"/>
          <p:cNvSpPr/>
          <p:nvPr/>
        </p:nvSpPr>
        <p:spPr>
          <a:xfrm rot="16200000">
            <a:off x="4510085" y="3538553"/>
            <a:ext cx="7132320" cy="45719"/>
          </a:xfrm>
          <a:prstGeom prst="rect">
            <a:avLst/>
          </a:prstGeom>
          <a:ln/>
        </p:spPr>
        <p:style>
          <a:lnRef idx="0">
            <a:schemeClr val="accent6"/>
          </a:lnRef>
          <a:fillRef idx="3">
            <a:schemeClr val="accent6"/>
          </a:fillRef>
          <a:effectRef idx="3">
            <a:schemeClr val="accent6"/>
          </a:effectRef>
          <a:fontRef idx="minor">
            <a:schemeClr val="lt1"/>
          </a:fontRef>
        </p:style>
        <p:txBody>
          <a:bodyPr anchor="ctr"/>
          <a:lstStyle/>
          <a:p>
            <a:pPr algn="ctr" fontAlgn="auto">
              <a:spcBef>
                <a:spcPts val="0"/>
              </a:spcBef>
              <a:spcAft>
                <a:spcPts val="0"/>
              </a:spcAft>
              <a:defRPr/>
            </a:pPr>
            <a:endParaRPr lang="en-US">
              <a:solidFill>
                <a:prstClr val="white"/>
              </a:solidFill>
            </a:endParaRPr>
          </a:p>
        </p:txBody>
      </p:sp>
    </p:spTree>
  </p:cSld>
  <p:clrMapOvr>
    <a:masterClrMapping/>
  </p:clrMapOvr>
  <p:transition>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xit" presetSubtype="8" fill="hold" nodeType="withEffect">
                                  <p:stCondLst>
                                    <p:cond delay="0"/>
                                  </p:stCondLst>
                                  <p:childTnLst>
                                    <p:anim calcmode="lin" valueType="num">
                                      <p:cBhvr additive="base">
                                        <p:cTn id="6" dur="2000"/>
                                        <p:tgtEl>
                                          <p:spTgt spid="24"/>
                                        </p:tgtEl>
                                        <p:attrNameLst>
                                          <p:attrName>ppt_x</p:attrName>
                                        </p:attrNameLst>
                                      </p:cBhvr>
                                      <p:tavLst>
                                        <p:tav tm="0">
                                          <p:val>
                                            <p:strVal val="ppt_x"/>
                                          </p:val>
                                        </p:tav>
                                        <p:tav tm="100000">
                                          <p:val>
                                            <p:strVal val="0-ppt_w/2"/>
                                          </p:val>
                                        </p:tav>
                                      </p:tavLst>
                                    </p:anim>
                                    <p:anim calcmode="lin" valueType="num">
                                      <p:cBhvr additive="base">
                                        <p:cTn id="7" dur="2000"/>
                                        <p:tgtEl>
                                          <p:spTgt spid="24"/>
                                        </p:tgtEl>
                                        <p:attrNameLst>
                                          <p:attrName>ppt_y</p:attrName>
                                        </p:attrNameLst>
                                      </p:cBhvr>
                                      <p:tavLst>
                                        <p:tav tm="0">
                                          <p:val>
                                            <p:strVal val="ppt_y"/>
                                          </p:val>
                                        </p:tav>
                                        <p:tav tm="100000">
                                          <p:val>
                                            <p:strVal val="ppt_y"/>
                                          </p:val>
                                        </p:tav>
                                      </p:tavLst>
                                    </p:anim>
                                    <p:set>
                                      <p:cBhvr>
                                        <p:cTn id="8" dur="1" fill="hold">
                                          <p:stCondLst>
                                            <p:cond delay="1999"/>
                                          </p:stCondLst>
                                        </p:cTn>
                                        <p:tgtEl>
                                          <p:spTgt spid="24"/>
                                        </p:tgtEl>
                                        <p:attrNameLst>
                                          <p:attrName>style.visibility</p:attrName>
                                        </p:attrNameLst>
                                      </p:cBhvr>
                                      <p:to>
                                        <p:strVal val="hidden"/>
                                      </p:to>
                                    </p:set>
                                  </p:childTnLst>
                                </p:cTn>
                              </p:par>
                              <p:par>
                                <p:cTn id="9" presetID="2" presetClass="exit" presetSubtype="4" fill="hold" nodeType="withEffect">
                                  <p:stCondLst>
                                    <p:cond delay="0"/>
                                  </p:stCondLst>
                                  <p:childTnLst>
                                    <p:anim calcmode="lin" valueType="num">
                                      <p:cBhvr additive="base">
                                        <p:cTn id="10" dur="2000"/>
                                        <p:tgtEl>
                                          <p:spTgt spid="22"/>
                                        </p:tgtEl>
                                        <p:attrNameLst>
                                          <p:attrName>ppt_x</p:attrName>
                                        </p:attrNameLst>
                                      </p:cBhvr>
                                      <p:tavLst>
                                        <p:tav tm="0">
                                          <p:val>
                                            <p:strVal val="ppt_x"/>
                                          </p:val>
                                        </p:tav>
                                        <p:tav tm="100000">
                                          <p:val>
                                            <p:strVal val="ppt_x"/>
                                          </p:val>
                                        </p:tav>
                                      </p:tavLst>
                                    </p:anim>
                                    <p:anim calcmode="lin" valueType="num">
                                      <p:cBhvr additive="base">
                                        <p:cTn id="11" dur="2000"/>
                                        <p:tgtEl>
                                          <p:spTgt spid="22"/>
                                        </p:tgtEl>
                                        <p:attrNameLst>
                                          <p:attrName>ppt_y</p:attrName>
                                        </p:attrNameLst>
                                      </p:cBhvr>
                                      <p:tavLst>
                                        <p:tav tm="0">
                                          <p:val>
                                            <p:strVal val="ppt_y"/>
                                          </p:val>
                                        </p:tav>
                                        <p:tav tm="100000">
                                          <p:val>
                                            <p:strVal val="1+ppt_h/2"/>
                                          </p:val>
                                        </p:tav>
                                      </p:tavLst>
                                    </p:anim>
                                    <p:set>
                                      <p:cBhvr>
                                        <p:cTn id="12" dur="1" fill="hold">
                                          <p:stCondLst>
                                            <p:cond delay="1999"/>
                                          </p:stCondLst>
                                        </p:cTn>
                                        <p:tgtEl>
                                          <p:spTgt spid="22"/>
                                        </p:tgtEl>
                                        <p:attrNameLst>
                                          <p:attrName>style.visibility</p:attrName>
                                        </p:attrNameLst>
                                      </p:cBhvr>
                                      <p:to>
                                        <p:strVal val="hidden"/>
                                      </p:to>
                                    </p:set>
                                  </p:childTnLst>
                                </p:cTn>
                              </p:par>
                              <p:par>
                                <p:cTn id="13" presetID="2" presetClass="exit" presetSubtype="2" fill="hold" nodeType="withEffect">
                                  <p:stCondLst>
                                    <p:cond delay="0"/>
                                  </p:stCondLst>
                                  <p:childTnLst>
                                    <p:anim calcmode="lin" valueType="num">
                                      <p:cBhvr additive="base">
                                        <p:cTn id="14" dur="2000"/>
                                        <p:tgtEl>
                                          <p:spTgt spid="23"/>
                                        </p:tgtEl>
                                        <p:attrNameLst>
                                          <p:attrName>ppt_x</p:attrName>
                                        </p:attrNameLst>
                                      </p:cBhvr>
                                      <p:tavLst>
                                        <p:tav tm="0">
                                          <p:val>
                                            <p:strVal val="ppt_x"/>
                                          </p:val>
                                        </p:tav>
                                        <p:tav tm="100000">
                                          <p:val>
                                            <p:strVal val="1+ppt_w/2"/>
                                          </p:val>
                                        </p:tav>
                                      </p:tavLst>
                                    </p:anim>
                                    <p:anim calcmode="lin" valueType="num">
                                      <p:cBhvr additive="base">
                                        <p:cTn id="15" dur="2000"/>
                                        <p:tgtEl>
                                          <p:spTgt spid="23"/>
                                        </p:tgtEl>
                                        <p:attrNameLst>
                                          <p:attrName>ppt_y</p:attrName>
                                        </p:attrNameLst>
                                      </p:cBhvr>
                                      <p:tavLst>
                                        <p:tav tm="0">
                                          <p:val>
                                            <p:strVal val="ppt_y"/>
                                          </p:val>
                                        </p:tav>
                                        <p:tav tm="100000">
                                          <p:val>
                                            <p:strVal val="ppt_y"/>
                                          </p:val>
                                        </p:tav>
                                      </p:tavLst>
                                    </p:anim>
                                    <p:set>
                                      <p:cBhvr>
                                        <p:cTn id="16" dur="1" fill="hold">
                                          <p:stCondLst>
                                            <p:cond delay="1999"/>
                                          </p:stCondLst>
                                        </p:cTn>
                                        <p:tgtEl>
                                          <p:spTgt spid="23"/>
                                        </p:tgtEl>
                                        <p:attrNameLst>
                                          <p:attrName>style.visibility</p:attrName>
                                        </p:attrNameLst>
                                      </p:cBhvr>
                                      <p:to>
                                        <p:strVal val="hidden"/>
                                      </p:to>
                                    </p:set>
                                  </p:childTnLst>
                                </p:cTn>
                              </p:par>
                              <p:par>
                                <p:cTn id="17" presetID="2" presetClass="exit" presetSubtype="1" fill="hold" nodeType="withEffect">
                                  <p:stCondLst>
                                    <p:cond delay="0"/>
                                  </p:stCondLst>
                                  <p:childTnLst>
                                    <p:anim calcmode="lin" valueType="num">
                                      <p:cBhvr additive="base">
                                        <p:cTn id="18" dur="2000"/>
                                        <p:tgtEl>
                                          <p:spTgt spid="21"/>
                                        </p:tgtEl>
                                        <p:attrNameLst>
                                          <p:attrName>ppt_x</p:attrName>
                                        </p:attrNameLst>
                                      </p:cBhvr>
                                      <p:tavLst>
                                        <p:tav tm="0">
                                          <p:val>
                                            <p:strVal val="ppt_x"/>
                                          </p:val>
                                        </p:tav>
                                        <p:tav tm="100000">
                                          <p:val>
                                            <p:strVal val="ppt_x"/>
                                          </p:val>
                                        </p:tav>
                                      </p:tavLst>
                                    </p:anim>
                                    <p:anim calcmode="lin" valueType="num">
                                      <p:cBhvr additive="base">
                                        <p:cTn id="19" dur="2000"/>
                                        <p:tgtEl>
                                          <p:spTgt spid="21"/>
                                        </p:tgtEl>
                                        <p:attrNameLst>
                                          <p:attrName>ppt_y</p:attrName>
                                        </p:attrNameLst>
                                      </p:cBhvr>
                                      <p:tavLst>
                                        <p:tav tm="0">
                                          <p:val>
                                            <p:strVal val="ppt_y"/>
                                          </p:val>
                                        </p:tav>
                                        <p:tav tm="100000">
                                          <p:val>
                                            <p:strVal val="0-ppt_h/2"/>
                                          </p:val>
                                        </p:tav>
                                      </p:tavLst>
                                    </p:anim>
                                    <p:set>
                                      <p:cBhvr>
                                        <p:cTn id="20" dur="1" fill="hold">
                                          <p:stCondLst>
                                            <p:cond delay="1999"/>
                                          </p:stCondLst>
                                        </p:cTn>
                                        <p:tgtEl>
                                          <p:spTgt spid="21"/>
                                        </p:tgtEl>
                                        <p:attrNameLst>
                                          <p:attrName>style.visibility</p:attrName>
                                        </p:attrNameLst>
                                      </p:cBhvr>
                                      <p:to>
                                        <p:strVal val="hidden"/>
                                      </p:to>
                                    </p:set>
                                  </p:childTnLst>
                                </p:cTn>
                              </p:par>
                              <p:par>
                                <p:cTn id="21" presetID="2" presetClass="entr" presetSubtype="4" fill="hold" nodeType="withEffect">
                                  <p:stCondLst>
                                    <p:cond delay="0"/>
                                  </p:stCondLst>
                                  <p:childTnLst>
                                    <p:set>
                                      <p:cBhvr>
                                        <p:cTn id="22" dur="1" fill="hold">
                                          <p:stCondLst>
                                            <p:cond delay="0"/>
                                          </p:stCondLst>
                                        </p:cTn>
                                        <p:tgtEl>
                                          <p:spTgt spid="7"/>
                                        </p:tgtEl>
                                        <p:attrNameLst>
                                          <p:attrName>style.visibility</p:attrName>
                                        </p:attrNameLst>
                                      </p:cBhvr>
                                      <p:to>
                                        <p:strVal val="visible"/>
                                      </p:to>
                                    </p:set>
                                    <p:anim calcmode="lin" valueType="num">
                                      <p:cBhvr additive="base">
                                        <p:cTn id="23" dur="2000" fill="hold"/>
                                        <p:tgtEl>
                                          <p:spTgt spid="7"/>
                                        </p:tgtEl>
                                        <p:attrNameLst>
                                          <p:attrName>ppt_x</p:attrName>
                                        </p:attrNameLst>
                                      </p:cBhvr>
                                      <p:tavLst>
                                        <p:tav tm="0">
                                          <p:val>
                                            <p:strVal val="#ppt_x"/>
                                          </p:val>
                                        </p:tav>
                                        <p:tav tm="100000">
                                          <p:val>
                                            <p:strVal val="#ppt_x"/>
                                          </p:val>
                                        </p:tav>
                                      </p:tavLst>
                                    </p:anim>
                                    <p:anim calcmode="lin" valueType="num">
                                      <p:cBhvr additive="base">
                                        <p:cTn id="24" dur="2000" fill="hold"/>
                                        <p:tgtEl>
                                          <p:spTgt spid="7"/>
                                        </p:tgtEl>
                                        <p:attrNameLst>
                                          <p:attrName>ppt_y</p:attrName>
                                        </p:attrNameLst>
                                      </p:cBhvr>
                                      <p:tavLst>
                                        <p:tav tm="0">
                                          <p:val>
                                            <p:strVal val="1+#ppt_h/2"/>
                                          </p:val>
                                        </p:tav>
                                        <p:tav tm="100000">
                                          <p:val>
                                            <p:strVal val="#ppt_y"/>
                                          </p:val>
                                        </p:tav>
                                      </p:tavLst>
                                    </p:anim>
                                  </p:childTnLst>
                                </p:cTn>
                              </p:par>
                              <p:par>
                                <p:cTn id="25" presetID="2" presetClass="entr" presetSubtype="8" fill="hold" nodeType="withEffect">
                                  <p:stCondLst>
                                    <p:cond delay="0"/>
                                  </p:stCondLst>
                                  <p:childTnLst>
                                    <p:set>
                                      <p:cBhvr>
                                        <p:cTn id="26" dur="1" fill="hold">
                                          <p:stCondLst>
                                            <p:cond delay="0"/>
                                          </p:stCondLst>
                                        </p:cTn>
                                        <p:tgtEl>
                                          <p:spTgt spid="10"/>
                                        </p:tgtEl>
                                        <p:attrNameLst>
                                          <p:attrName>style.visibility</p:attrName>
                                        </p:attrNameLst>
                                      </p:cBhvr>
                                      <p:to>
                                        <p:strVal val="visible"/>
                                      </p:to>
                                    </p:set>
                                    <p:anim calcmode="lin" valueType="num">
                                      <p:cBhvr additive="base">
                                        <p:cTn id="27" dur="2000" fill="hold"/>
                                        <p:tgtEl>
                                          <p:spTgt spid="10"/>
                                        </p:tgtEl>
                                        <p:attrNameLst>
                                          <p:attrName>ppt_x</p:attrName>
                                        </p:attrNameLst>
                                      </p:cBhvr>
                                      <p:tavLst>
                                        <p:tav tm="0">
                                          <p:val>
                                            <p:strVal val="0-#ppt_w/2"/>
                                          </p:val>
                                        </p:tav>
                                        <p:tav tm="100000">
                                          <p:val>
                                            <p:strVal val="#ppt_x"/>
                                          </p:val>
                                        </p:tav>
                                      </p:tavLst>
                                    </p:anim>
                                    <p:anim calcmode="lin" valueType="num">
                                      <p:cBhvr additive="base">
                                        <p:cTn id="28" dur="2000" fill="hold"/>
                                        <p:tgtEl>
                                          <p:spTgt spid="10"/>
                                        </p:tgtEl>
                                        <p:attrNameLst>
                                          <p:attrName>ppt_y</p:attrName>
                                        </p:attrNameLst>
                                      </p:cBhvr>
                                      <p:tavLst>
                                        <p:tav tm="0">
                                          <p:val>
                                            <p:strVal val="#ppt_y"/>
                                          </p:val>
                                        </p:tav>
                                        <p:tav tm="100000">
                                          <p:val>
                                            <p:strVal val="#ppt_y"/>
                                          </p:val>
                                        </p:tav>
                                      </p:tavLst>
                                    </p:anim>
                                  </p:childTnLst>
                                </p:cTn>
                              </p:par>
                              <p:par>
                                <p:cTn id="29" presetID="2" presetClass="entr" presetSubtype="1" fill="hold" nodeType="withEffect">
                                  <p:stCondLst>
                                    <p:cond delay="0"/>
                                  </p:stCondLst>
                                  <p:childTnLst>
                                    <p:set>
                                      <p:cBhvr>
                                        <p:cTn id="30" dur="1" fill="hold">
                                          <p:stCondLst>
                                            <p:cond delay="0"/>
                                          </p:stCondLst>
                                        </p:cTn>
                                        <p:tgtEl>
                                          <p:spTgt spid="3"/>
                                        </p:tgtEl>
                                        <p:attrNameLst>
                                          <p:attrName>style.visibility</p:attrName>
                                        </p:attrNameLst>
                                      </p:cBhvr>
                                      <p:to>
                                        <p:strVal val="visible"/>
                                      </p:to>
                                    </p:set>
                                    <p:anim calcmode="lin" valueType="num">
                                      <p:cBhvr additive="base">
                                        <p:cTn id="31" dur="2000" fill="hold"/>
                                        <p:tgtEl>
                                          <p:spTgt spid="3"/>
                                        </p:tgtEl>
                                        <p:attrNameLst>
                                          <p:attrName>ppt_x</p:attrName>
                                        </p:attrNameLst>
                                      </p:cBhvr>
                                      <p:tavLst>
                                        <p:tav tm="0">
                                          <p:val>
                                            <p:strVal val="#ppt_x"/>
                                          </p:val>
                                        </p:tav>
                                        <p:tav tm="100000">
                                          <p:val>
                                            <p:strVal val="#ppt_x"/>
                                          </p:val>
                                        </p:tav>
                                      </p:tavLst>
                                    </p:anim>
                                    <p:anim calcmode="lin" valueType="num">
                                      <p:cBhvr additive="base">
                                        <p:cTn id="32" dur="2000" fill="hold"/>
                                        <p:tgtEl>
                                          <p:spTgt spid="3"/>
                                        </p:tgtEl>
                                        <p:attrNameLst>
                                          <p:attrName>ppt_y</p:attrName>
                                        </p:attrNameLst>
                                      </p:cBhvr>
                                      <p:tavLst>
                                        <p:tav tm="0">
                                          <p:val>
                                            <p:strVal val="0-#ppt_h/2"/>
                                          </p:val>
                                        </p:tav>
                                        <p:tav tm="100000">
                                          <p:val>
                                            <p:strVal val="#ppt_y"/>
                                          </p:val>
                                        </p:tav>
                                      </p:tavLst>
                                    </p:anim>
                                  </p:childTnLst>
                                </p:cTn>
                              </p:par>
                              <p:par>
                                <p:cTn id="33" presetID="2" presetClass="entr" presetSubtype="2" fill="hold" nodeType="withEffect">
                                  <p:stCondLst>
                                    <p:cond delay="0"/>
                                  </p:stCondLst>
                                  <p:childTnLst>
                                    <p:set>
                                      <p:cBhvr>
                                        <p:cTn id="34" dur="1" fill="hold">
                                          <p:stCondLst>
                                            <p:cond delay="0"/>
                                          </p:stCondLst>
                                        </p:cTn>
                                        <p:tgtEl>
                                          <p:spTgt spid="8"/>
                                        </p:tgtEl>
                                        <p:attrNameLst>
                                          <p:attrName>style.visibility</p:attrName>
                                        </p:attrNameLst>
                                      </p:cBhvr>
                                      <p:to>
                                        <p:strVal val="visible"/>
                                      </p:to>
                                    </p:set>
                                    <p:anim calcmode="lin" valueType="num">
                                      <p:cBhvr additive="base">
                                        <p:cTn id="35" dur="2000" fill="hold"/>
                                        <p:tgtEl>
                                          <p:spTgt spid="8"/>
                                        </p:tgtEl>
                                        <p:attrNameLst>
                                          <p:attrName>ppt_x</p:attrName>
                                        </p:attrNameLst>
                                      </p:cBhvr>
                                      <p:tavLst>
                                        <p:tav tm="0">
                                          <p:val>
                                            <p:strVal val="1+#ppt_w/2"/>
                                          </p:val>
                                        </p:tav>
                                        <p:tav tm="100000">
                                          <p:val>
                                            <p:strVal val="#ppt_x"/>
                                          </p:val>
                                        </p:tav>
                                      </p:tavLst>
                                    </p:anim>
                                    <p:anim calcmode="lin" valueType="num">
                                      <p:cBhvr additive="base">
                                        <p:cTn id="36" dur="2000" fill="hold"/>
                                        <p:tgtEl>
                                          <p:spTgt spid="8"/>
                                        </p:tgtEl>
                                        <p:attrNameLst>
                                          <p:attrName>ppt_y</p:attrName>
                                        </p:attrNameLst>
                                      </p:cBhvr>
                                      <p:tavLst>
                                        <p:tav tm="0">
                                          <p:val>
                                            <p:strVal val="#ppt_y"/>
                                          </p:val>
                                        </p:tav>
                                        <p:tav tm="100000">
                                          <p:val>
                                            <p:strVal val="#ppt_y"/>
                                          </p:val>
                                        </p:tav>
                                      </p:tavLst>
                                    </p:anim>
                                  </p:childTnLst>
                                </p:cTn>
                              </p:par>
                              <p:par>
                                <p:cTn id="37" presetID="4" presetClass="entr" presetSubtype="32" fill="hold" nodeType="withEffect">
                                  <p:stCondLst>
                                    <p:cond delay="1200"/>
                                  </p:stCondLst>
                                  <p:childTnLst>
                                    <p:set>
                                      <p:cBhvr>
                                        <p:cTn id="38" dur="1" fill="hold">
                                          <p:stCondLst>
                                            <p:cond delay="0"/>
                                          </p:stCondLst>
                                        </p:cTn>
                                        <p:tgtEl>
                                          <p:spTgt spid="9"/>
                                        </p:tgtEl>
                                        <p:attrNameLst>
                                          <p:attrName>style.visibility</p:attrName>
                                        </p:attrNameLst>
                                      </p:cBhvr>
                                      <p:to>
                                        <p:strVal val="visible"/>
                                      </p:to>
                                    </p:set>
                                    <p:animEffect transition="in" filter="box(out)">
                                      <p:cBhvr>
                                        <p:cTn id="39" dur="750"/>
                                        <p:tgtEl>
                                          <p:spTgt spid="9"/>
                                        </p:tgtEl>
                                      </p:cBhvr>
                                    </p:animEffect>
                                  </p:childTnLst>
                                </p:cTn>
                              </p:par>
                            </p:childTnLst>
                          </p:cTn>
                        </p:par>
                      </p:childTnLst>
                    </p:cTn>
                  </p:par>
                  <p:par>
                    <p:cTn id="40" fill="hold">
                      <p:stCondLst>
                        <p:cond delay="indefinite"/>
                      </p:stCondLst>
                      <p:childTnLst>
                        <p:par>
                          <p:cTn id="41" fill="hold">
                            <p:stCondLst>
                              <p:cond delay="0"/>
                            </p:stCondLst>
                            <p:childTnLst>
                              <p:par>
                                <p:cTn id="42" presetID="2" presetClass="exit" presetSubtype="8" fill="hold" nodeType="clickEffect">
                                  <p:stCondLst>
                                    <p:cond delay="0"/>
                                  </p:stCondLst>
                                  <p:childTnLst>
                                    <p:anim calcmode="lin" valueType="num">
                                      <p:cBhvr additive="base">
                                        <p:cTn id="43" dur="2000"/>
                                        <p:tgtEl>
                                          <p:spTgt spid="10"/>
                                        </p:tgtEl>
                                        <p:attrNameLst>
                                          <p:attrName>ppt_x</p:attrName>
                                        </p:attrNameLst>
                                      </p:cBhvr>
                                      <p:tavLst>
                                        <p:tav tm="0">
                                          <p:val>
                                            <p:strVal val="ppt_x"/>
                                          </p:val>
                                        </p:tav>
                                        <p:tav tm="100000">
                                          <p:val>
                                            <p:strVal val="0-ppt_w/2"/>
                                          </p:val>
                                        </p:tav>
                                      </p:tavLst>
                                    </p:anim>
                                    <p:anim calcmode="lin" valueType="num">
                                      <p:cBhvr additive="base">
                                        <p:cTn id="44" dur="2000"/>
                                        <p:tgtEl>
                                          <p:spTgt spid="10"/>
                                        </p:tgtEl>
                                        <p:attrNameLst>
                                          <p:attrName>ppt_y</p:attrName>
                                        </p:attrNameLst>
                                      </p:cBhvr>
                                      <p:tavLst>
                                        <p:tav tm="0">
                                          <p:val>
                                            <p:strVal val="ppt_y"/>
                                          </p:val>
                                        </p:tav>
                                        <p:tav tm="100000">
                                          <p:val>
                                            <p:strVal val="ppt_y"/>
                                          </p:val>
                                        </p:tav>
                                      </p:tavLst>
                                    </p:anim>
                                    <p:set>
                                      <p:cBhvr>
                                        <p:cTn id="45" dur="1" fill="hold">
                                          <p:stCondLst>
                                            <p:cond delay="1999"/>
                                          </p:stCondLst>
                                        </p:cTn>
                                        <p:tgtEl>
                                          <p:spTgt spid="10"/>
                                        </p:tgtEl>
                                        <p:attrNameLst>
                                          <p:attrName>style.visibility</p:attrName>
                                        </p:attrNameLst>
                                      </p:cBhvr>
                                      <p:to>
                                        <p:strVal val="hidden"/>
                                      </p:to>
                                    </p:set>
                                  </p:childTnLst>
                                </p:cTn>
                              </p:par>
                              <p:par>
                                <p:cTn id="46" presetID="2" presetClass="exit" presetSubtype="4" fill="hold" nodeType="withEffect">
                                  <p:stCondLst>
                                    <p:cond delay="0"/>
                                  </p:stCondLst>
                                  <p:childTnLst>
                                    <p:anim calcmode="lin" valueType="num">
                                      <p:cBhvr additive="base">
                                        <p:cTn id="47" dur="2000"/>
                                        <p:tgtEl>
                                          <p:spTgt spid="7"/>
                                        </p:tgtEl>
                                        <p:attrNameLst>
                                          <p:attrName>ppt_x</p:attrName>
                                        </p:attrNameLst>
                                      </p:cBhvr>
                                      <p:tavLst>
                                        <p:tav tm="0">
                                          <p:val>
                                            <p:strVal val="ppt_x"/>
                                          </p:val>
                                        </p:tav>
                                        <p:tav tm="100000">
                                          <p:val>
                                            <p:strVal val="ppt_x"/>
                                          </p:val>
                                        </p:tav>
                                      </p:tavLst>
                                    </p:anim>
                                    <p:anim calcmode="lin" valueType="num">
                                      <p:cBhvr additive="base">
                                        <p:cTn id="48" dur="2000"/>
                                        <p:tgtEl>
                                          <p:spTgt spid="7"/>
                                        </p:tgtEl>
                                        <p:attrNameLst>
                                          <p:attrName>ppt_y</p:attrName>
                                        </p:attrNameLst>
                                      </p:cBhvr>
                                      <p:tavLst>
                                        <p:tav tm="0">
                                          <p:val>
                                            <p:strVal val="ppt_y"/>
                                          </p:val>
                                        </p:tav>
                                        <p:tav tm="100000">
                                          <p:val>
                                            <p:strVal val="1+ppt_h/2"/>
                                          </p:val>
                                        </p:tav>
                                      </p:tavLst>
                                    </p:anim>
                                    <p:set>
                                      <p:cBhvr>
                                        <p:cTn id="49" dur="1" fill="hold">
                                          <p:stCondLst>
                                            <p:cond delay="1999"/>
                                          </p:stCondLst>
                                        </p:cTn>
                                        <p:tgtEl>
                                          <p:spTgt spid="7"/>
                                        </p:tgtEl>
                                        <p:attrNameLst>
                                          <p:attrName>style.visibility</p:attrName>
                                        </p:attrNameLst>
                                      </p:cBhvr>
                                      <p:to>
                                        <p:strVal val="hidden"/>
                                      </p:to>
                                    </p:set>
                                  </p:childTnLst>
                                </p:cTn>
                              </p:par>
                              <p:par>
                                <p:cTn id="50" presetID="2" presetClass="exit" presetSubtype="2" fill="hold" nodeType="withEffect">
                                  <p:stCondLst>
                                    <p:cond delay="0"/>
                                  </p:stCondLst>
                                  <p:childTnLst>
                                    <p:anim calcmode="lin" valueType="num">
                                      <p:cBhvr additive="base">
                                        <p:cTn id="51" dur="2000"/>
                                        <p:tgtEl>
                                          <p:spTgt spid="8"/>
                                        </p:tgtEl>
                                        <p:attrNameLst>
                                          <p:attrName>ppt_x</p:attrName>
                                        </p:attrNameLst>
                                      </p:cBhvr>
                                      <p:tavLst>
                                        <p:tav tm="0">
                                          <p:val>
                                            <p:strVal val="ppt_x"/>
                                          </p:val>
                                        </p:tav>
                                        <p:tav tm="100000">
                                          <p:val>
                                            <p:strVal val="1+ppt_w/2"/>
                                          </p:val>
                                        </p:tav>
                                      </p:tavLst>
                                    </p:anim>
                                    <p:anim calcmode="lin" valueType="num">
                                      <p:cBhvr additive="base">
                                        <p:cTn id="52" dur="2000"/>
                                        <p:tgtEl>
                                          <p:spTgt spid="8"/>
                                        </p:tgtEl>
                                        <p:attrNameLst>
                                          <p:attrName>ppt_y</p:attrName>
                                        </p:attrNameLst>
                                      </p:cBhvr>
                                      <p:tavLst>
                                        <p:tav tm="0">
                                          <p:val>
                                            <p:strVal val="ppt_y"/>
                                          </p:val>
                                        </p:tav>
                                        <p:tav tm="100000">
                                          <p:val>
                                            <p:strVal val="ppt_y"/>
                                          </p:val>
                                        </p:tav>
                                      </p:tavLst>
                                    </p:anim>
                                    <p:set>
                                      <p:cBhvr>
                                        <p:cTn id="53" dur="1" fill="hold">
                                          <p:stCondLst>
                                            <p:cond delay="1999"/>
                                          </p:stCondLst>
                                        </p:cTn>
                                        <p:tgtEl>
                                          <p:spTgt spid="8"/>
                                        </p:tgtEl>
                                        <p:attrNameLst>
                                          <p:attrName>style.visibility</p:attrName>
                                        </p:attrNameLst>
                                      </p:cBhvr>
                                      <p:to>
                                        <p:strVal val="hidden"/>
                                      </p:to>
                                    </p:set>
                                  </p:childTnLst>
                                </p:cTn>
                              </p:par>
                              <p:par>
                                <p:cTn id="54" presetID="2" presetClass="exit" presetSubtype="1" fill="hold" nodeType="withEffect">
                                  <p:stCondLst>
                                    <p:cond delay="0"/>
                                  </p:stCondLst>
                                  <p:childTnLst>
                                    <p:anim calcmode="lin" valueType="num">
                                      <p:cBhvr additive="base">
                                        <p:cTn id="55" dur="2000"/>
                                        <p:tgtEl>
                                          <p:spTgt spid="3"/>
                                        </p:tgtEl>
                                        <p:attrNameLst>
                                          <p:attrName>ppt_x</p:attrName>
                                        </p:attrNameLst>
                                      </p:cBhvr>
                                      <p:tavLst>
                                        <p:tav tm="0">
                                          <p:val>
                                            <p:strVal val="ppt_x"/>
                                          </p:val>
                                        </p:tav>
                                        <p:tav tm="100000">
                                          <p:val>
                                            <p:strVal val="ppt_x"/>
                                          </p:val>
                                        </p:tav>
                                      </p:tavLst>
                                    </p:anim>
                                    <p:anim calcmode="lin" valueType="num">
                                      <p:cBhvr additive="base">
                                        <p:cTn id="56" dur="2000"/>
                                        <p:tgtEl>
                                          <p:spTgt spid="3"/>
                                        </p:tgtEl>
                                        <p:attrNameLst>
                                          <p:attrName>ppt_y</p:attrName>
                                        </p:attrNameLst>
                                      </p:cBhvr>
                                      <p:tavLst>
                                        <p:tav tm="0">
                                          <p:val>
                                            <p:strVal val="ppt_y"/>
                                          </p:val>
                                        </p:tav>
                                        <p:tav tm="100000">
                                          <p:val>
                                            <p:strVal val="0-ppt_h/2"/>
                                          </p:val>
                                        </p:tav>
                                      </p:tavLst>
                                    </p:anim>
                                    <p:set>
                                      <p:cBhvr>
                                        <p:cTn id="57" dur="1" fill="hold">
                                          <p:stCondLst>
                                            <p:cond delay="1999"/>
                                          </p:stCondLst>
                                        </p:cTn>
                                        <p:tgtEl>
                                          <p:spTgt spid="3"/>
                                        </p:tgtEl>
                                        <p:attrNameLst>
                                          <p:attrName>style.visibility</p:attrName>
                                        </p:attrNameLst>
                                      </p:cBhvr>
                                      <p:to>
                                        <p:strVal val="hidden"/>
                                      </p:to>
                                    </p:set>
                                  </p:childTnLst>
                                </p:cTn>
                              </p:par>
                              <p:par>
                                <p:cTn id="58" presetID="4" presetClass="exit" presetSubtype="16" fill="hold" nodeType="withEffect">
                                  <p:stCondLst>
                                    <p:cond delay="100"/>
                                  </p:stCondLst>
                                  <p:childTnLst>
                                    <p:animEffect transition="out" filter="box(in)">
                                      <p:cBhvr>
                                        <p:cTn id="59" dur="750"/>
                                        <p:tgtEl>
                                          <p:spTgt spid="9"/>
                                        </p:tgtEl>
                                      </p:cBhvr>
                                    </p:animEffect>
                                    <p:set>
                                      <p:cBhvr>
                                        <p:cTn id="60" dur="1" fill="hold">
                                          <p:stCondLst>
                                            <p:cond delay="749"/>
                                          </p:stCondLst>
                                        </p:cTn>
                                        <p:tgtEl>
                                          <p:spTgt spid="9"/>
                                        </p:tgtEl>
                                        <p:attrNameLst>
                                          <p:attrName>style.visibility</p:attrName>
                                        </p:attrNameLst>
                                      </p:cBhvr>
                                      <p:to>
                                        <p:strVal val="hidden"/>
                                      </p:to>
                                    </p:set>
                                  </p:childTnLst>
                                </p:cTn>
                              </p:par>
                              <p:par>
                                <p:cTn id="61" presetID="2" presetClass="entr" presetSubtype="4" fill="hold" nodeType="withEffect">
                                  <p:stCondLst>
                                    <p:cond delay="0"/>
                                  </p:stCondLst>
                                  <p:childTnLst>
                                    <p:set>
                                      <p:cBhvr>
                                        <p:cTn id="62" dur="1" fill="hold">
                                          <p:stCondLst>
                                            <p:cond delay="0"/>
                                          </p:stCondLst>
                                        </p:cTn>
                                        <p:tgtEl>
                                          <p:spTgt spid="17"/>
                                        </p:tgtEl>
                                        <p:attrNameLst>
                                          <p:attrName>style.visibility</p:attrName>
                                        </p:attrNameLst>
                                      </p:cBhvr>
                                      <p:to>
                                        <p:strVal val="visible"/>
                                      </p:to>
                                    </p:set>
                                    <p:anim calcmode="lin" valueType="num">
                                      <p:cBhvr additive="base">
                                        <p:cTn id="63" dur="2000" fill="hold"/>
                                        <p:tgtEl>
                                          <p:spTgt spid="17"/>
                                        </p:tgtEl>
                                        <p:attrNameLst>
                                          <p:attrName>ppt_x</p:attrName>
                                        </p:attrNameLst>
                                      </p:cBhvr>
                                      <p:tavLst>
                                        <p:tav tm="0">
                                          <p:val>
                                            <p:strVal val="#ppt_x"/>
                                          </p:val>
                                        </p:tav>
                                        <p:tav tm="100000">
                                          <p:val>
                                            <p:strVal val="#ppt_x"/>
                                          </p:val>
                                        </p:tav>
                                      </p:tavLst>
                                    </p:anim>
                                    <p:anim calcmode="lin" valueType="num">
                                      <p:cBhvr additive="base">
                                        <p:cTn id="64" dur="2000" fill="hold"/>
                                        <p:tgtEl>
                                          <p:spTgt spid="17"/>
                                        </p:tgtEl>
                                        <p:attrNameLst>
                                          <p:attrName>ppt_y</p:attrName>
                                        </p:attrNameLst>
                                      </p:cBhvr>
                                      <p:tavLst>
                                        <p:tav tm="0">
                                          <p:val>
                                            <p:strVal val="1+#ppt_h/2"/>
                                          </p:val>
                                        </p:tav>
                                        <p:tav tm="100000">
                                          <p:val>
                                            <p:strVal val="#ppt_y"/>
                                          </p:val>
                                        </p:tav>
                                      </p:tavLst>
                                    </p:anim>
                                  </p:childTnLst>
                                </p:cTn>
                              </p:par>
                              <p:par>
                                <p:cTn id="65" presetID="2" presetClass="entr" presetSubtype="8" fill="hold" nodeType="withEffect">
                                  <p:stCondLst>
                                    <p:cond delay="0"/>
                                  </p:stCondLst>
                                  <p:childTnLst>
                                    <p:set>
                                      <p:cBhvr>
                                        <p:cTn id="66" dur="1" fill="hold">
                                          <p:stCondLst>
                                            <p:cond delay="0"/>
                                          </p:stCondLst>
                                        </p:cTn>
                                        <p:tgtEl>
                                          <p:spTgt spid="19"/>
                                        </p:tgtEl>
                                        <p:attrNameLst>
                                          <p:attrName>style.visibility</p:attrName>
                                        </p:attrNameLst>
                                      </p:cBhvr>
                                      <p:to>
                                        <p:strVal val="visible"/>
                                      </p:to>
                                    </p:set>
                                    <p:anim calcmode="lin" valueType="num">
                                      <p:cBhvr additive="base">
                                        <p:cTn id="67" dur="2000" fill="hold"/>
                                        <p:tgtEl>
                                          <p:spTgt spid="19"/>
                                        </p:tgtEl>
                                        <p:attrNameLst>
                                          <p:attrName>ppt_x</p:attrName>
                                        </p:attrNameLst>
                                      </p:cBhvr>
                                      <p:tavLst>
                                        <p:tav tm="0">
                                          <p:val>
                                            <p:strVal val="0-#ppt_w/2"/>
                                          </p:val>
                                        </p:tav>
                                        <p:tav tm="100000">
                                          <p:val>
                                            <p:strVal val="#ppt_x"/>
                                          </p:val>
                                        </p:tav>
                                      </p:tavLst>
                                    </p:anim>
                                    <p:anim calcmode="lin" valueType="num">
                                      <p:cBhvr additive="base">
                                        <p:cTn id="68" dur="2000" fill="hold"/>
                                        <p:tgtEl>
                                          <p:spTgt spid="19"/>
                                        </p:tgtEl>
                                        <p:attrNameLst>
                                          <p:attrName>ppt_y</p:attrName>
                                        </p:attrNameLst>
                                      </p:cBhvr>
                                      <p:tavLst>
                                        <p:tav tm="0">
                                          <p:val>
                                            <p:strVal val="#ppt_y"/>
                                          </p:val>
                                        </p:tav>
                                        <p:tav tm="100000">
                                          <p:val>
                                            <p:strVal val="#ppt_y"/>
                                          </p:val>
                                        </p:tav>
                                      </p:tavLst>
                                    </p:anim>
                                  </p:childTnLst>
                                </p:cTn>
                              </p:par>
                              <p:par>
                                <p:cTn id="69" presetID="2" presetClass="entr" presetSubtype="1" fill="hold" nodeType="withEffect">
                                  <p:stCondLst>
                                    <p:cond delay="0"/>
                                  </p:stCondLst>
                                  <p:childTnLst>
                                    <p:set>
                                      <p:cBhvr>
                                        <p:cTn id="70" dur="1" fill="hold">
                                          <p:stCondLst>
                                            <p:cond delay="0"/>
                                          </p:stCondLst>
                                        </p:cTn>
                                        <p:tgtEl>
                                          <p:spTgt spid="16"/>
                                        </p:tgtEl>
                                        <p:attrNameLst>
                                          <p:attrName>style.visibility</p:attrName>
                                        </p:attrNameLst>
                                      </p:cBhvr>
                                      <p:to>
                                        <p:strVal val="visible"/>
                                      </p:to>
                                    </p:set>
                                    <p:anim calcmode="lin" valueType="num">
                                      <p:cBhvr additive="base">
                                        <p:cTn id="71" dur="2000" fill="hold"/>
                                        <p:tgtEl>
                                          <p:spTgt spid="16"/>
                                        </p:tgtEl>
                                        <p:attrNameLst>
                                          <p:attrName>ppt_x</p:attrName>
                                        </p:attrNameLst>
                                      </p:cBhvr>
                                      <p:tavLst>
                                        <p:tav tm="0">
                                          <p:val>
                                            <p:strVal val="#ppt_x"/>
                                          </p:val>
                                        </p:tav>
                                        <p:tav tm="100000">
                                          <p:val>
                                            <p:strVal val="#ppt_x"/>
                                          </p:val>
                                        </p:tav>
                                      </p:tavLst>
                                    </p:anim>
                                    <p:anim calcmode="lin" valueType="num">
                                      <p:cBhvr additive="base">
                                        <p:cTn id="72" dur="2000" fill="hold"/>
                                        <p:tgtEl>
                                          <p:spTgt spid="16"/>
                                        </p:tgtEl>
                                        <p:attrNameLst>
                                          <p:attrName>ppt_y</p:attrName>
                                        </p:attrNameLst>
                                      </p:cBhvr>
                                      <p:tavLst>
                                        <p:tav tm="0">
                                          <p:val>
                                            <p:strVal val="0-#ppt_h/2"/>
                                          </p:val>
                                        </p:tav>
                                        <p:tav tm="100000">
                                          <p:val>
                                            <p:strVal val="#ppt_y"/>
                                          </p:val>
                                        </p:tav>
                                      </p:tavLst>
                                    </p:anim>
                                  </p:childTnLst>
                                </p:cTn>
                              </p:par>
                              <p:par>
                                <p:cTn id="73" presetID="2" presetClass="entr" presetSubtype="2" fill="hold" nodeType="withEffect">
                                  <p:stCondLst>
                                    <p:cond delay="0"/>
                                  </p:stCondLst>
                                  <p:childTnLst>
                                    <p:set>
                                      <p:cBhvr>
                                        <p:cTn id="74" dur="1" fill="hold">
                                          <p:stCondLst>
                                            <p:cond delay="0"/>
                                          </p:stCondLst>
                                        </p:cTn>
                                        <p:tgtEl>
                                          <p:spTgt spid="18"/>
                                        </p:tgtEl>
                                        <p:attrNameLst>
                                          <p:attrName>style.visibility</p:attrName>
                                        </p:attrNameLst>
                                      </p:cBhvr>
                                      <p:to>
                                        <p:strVal val="visible"/>
                                      </p:to>
                                    </p:set>
                                    <p:anim calcmode="lin" valueType="num">
                                      <p:cBhvr additive="base">
                                        <p:cTn id="75" dur="2000" fill="hold"/>
                                        <p:tgtEl>
                                          <p:spTgt spid="18"/>
                                        </p:tgtEl>
                                        <p:attrNameLst>
                                          <p:attrName>ppt_x</p:attrName>
                                        </p:attrNameLst>
                                      </p:cBhvr>
                                      <p:tavLst>
                                        <p:tav tm="0">
                                          <p:val>
                                            <p:strVal val="1+#ppt_w/2"/>
                                          </p:val>
                                        </p:tav>
                                        <p:tav tm="100000">
                                          <p:val>
                                            <p:strVal val="#ppt_x"/>
                                          </p:val>
                                        </p:tav>
                                      </p:tavLst>
                                    </p:anim>
                                    <p:anim calcmode="lin" valueType="num">
                                      <p:cBhvr additive="base">
                                        <p:cTn id="76" dur="2000" fill="hold"/>
                                        <p:tgtEl>
                                          <p:spTgt spid="18"/>
                                        </p:tgtEl>
                                        <p:attrNameLst>
                                          <p:attrName>ppt_y</p:attrName>
                                        </p:attrNameLst>
                                      </p:cBhvr>
                                      <p:tavLst>
                                        <p:tav tm="0">
                                          <p:val>
                                            <p:strVal val="#ppt_y"/>
                                          </p:val>
                                        </p:tav>
                                        <p:tav tm="100000">
                                          <p:val>
                                            <p:strVal val="#ppt_y"/>
                                          </p:val>
                                        </p:tav>
                                      </p:tavLst>
                                    </p:anim>
                                  </p:childTnLst>
                                </p:cTn>
                              </p:par>
                              <p:par>
                                <p:cTn id="77" presetID="4" presetClass="entr" presetSubtype="32" fill="hold" nodeType="withEffect">
                                  <p:stCondLst>
                                    <p:cond delay="1200"/>
                                  </p:stCondLst>
                                  <p:childTnLst>
                                    <p:set>
                                      <p:cBhvr>
                                        <p:cTn id="78" dur="1" fill="hold">
                                          <p:stCondLst>
                                            <p:cond delay="0"/>
                                          </p:stCondLst>
                                        </p:cTn>
                                        <p:tgtEl>
                                          <p:spTgt spid="20"/>
                                        </p:tgtEl>
                                        <p:attrNameLst>
                                          <p:attrName>style.visibility</p:attrName>
                                        </p:attrNameLst>
                                      </p:cBhvr>
                                      <p:to>
                                        <p:strVal val="visible"/>
                                      </p:to>
                                    </p:set>
                                    <p:animEffect transition="in" filter="box(out)">
                                      <p:cBhvr>
                                        <p:cTn id="79" dur="750"/>
                                        <p:tgtEl>
                                          <p:spTgt spid="20"/>
                                        </p:tgtEl>
                                      </p:cBhvr>
                                    </p:animEffect>
                                  </p:childTnLst>
                                </p:cTn>
                              </p:par>
                            </p:childTnLst>
                          </p:cTn>
                        </p:par>
                      </p:childTnLst>
                    </p:cTn>
                  </p:par>
                  <p:par>
                    <p:cTn id="80" fill="hold">
                      <p:stCondLst>
                        <p:cond delay="indefinite"/>
                      </p:stCondLst>
                      <p:childTnLst>
                        <p:par>
                          <p:cTn id="81" fill="hold">
                            <p:stCondLst>
                              <p:cond delay="0"/>
                            </p:stCondLst>
                            <p:childTnLst>
                              <p:par>
                                <p:cTn id="82" presetID="2" presetClass="exit" presetSubtype="8" fill="hold" nodeType="clickEffect">
                                  <p:stCondLst>
                                    <p:cond delay="0"/>
                                  </p:stCondLst>
                                  <p:childTnLst>
                                    <p:anim calcmode="lin" valueType="num">
                                      <p:cBhvr additive="base">
                                        <p:cTn id="83" dur="2000"/>
                                        <p:tgtEl>
                                          <p:spTgt spid="19"/>
                                        </p:tgtEl>
                                        <p:attrNameLst>
                                          <p:attrName>ppt_x</p:attrName>
                                        </p:attrNameLst>
                                      </p:cBhvr>
                                      <p:tavLst>
                                        <p:tav tm="0">
                                          <p:val>
                                            <p:strVal val="ppt_x"/>
                                          </p:val>
                                        </p:tav>
                                        <p:tav tm="100000">
                                          <p:val>
                                            <p:strVal val="0-ppt_w/2"/>
                                          </p:val>
                                        </p:tav>
                                      </p:tavLst>
                                    </p:anim>
                                    <p:anim calcmode="lin" valueType="num">
                                      <p:cBhvr additive="base">
                                        <p:cTn id="84" dur="2000"/>
                                        <p:tgtEl>
                                          <p:spTgt spid="19"/>
                                        </p:tgtEl>
                                        <p:attrNameLst>
                                          <p:attrName>ppt_y</p:attrName>
                                        </p:attrNameLst>
                                      </p:cBhvr>
                                      <p:tavLst>
                                        <p:tav tm="0">
                                          <p:val>
                                            <p:strVal val="ppt_y"/>
                                          </p:val>
                                        </p:tav>
                                        <p:tav tm="100000">
                                          <p:val>
                                            <p:strVal val="ppt_y"/>
                                          </p:val>
                                        </p:tav>
                                      </p:tavLst>
                                    </p:anim>
                                    <p:set>
                                      <p:cBhvr>
                                        <p:cTn id="85" dur="1" fill="hold">
                                          <p:stCondLst>
                                            <p:cond delay="1999"/>
                                          </p:stCondLst>
                                        </p:cTn>
                                        <p:tgtEl>
                                          <p:spTgt spid="19"/>
                                        </p:tgtEl>
                                        <p:attrNameLst>
                                          <p:attrName>style.visibility</p:attrName>
                                        </p:attrNameLst>
                                      </p:cBhvr>
                                      <p:to>
                                        <p:strVal val="hidden"/>
                                      </p:to>
                                    </p:set>
                                  </p:childTnLst>
                                </p:cTn>
                              </p:par>
                              <p:par>
                                <p:cTn id="86" presetID="2" presetClass="exit" presetSubtype="4" fill="hold" nodeType="withEffect">
                                  <p:stCondLst>
                                    <p:cond delay="0"/>
                                  </p:stCondLst>
                                  <p:childTnLst>
                                    <p:anim calcmode="lin" valueType="num">
                                      <p:cBhvr additive="base">
                                        <p:cTn id="87" dur="2000"/>
                                        <p:tgtEl>
                                          <p:spTgt spid="17"/>
                                        </p:tgtEl>
                                        <p:attrNameLst>
                                          <p:attrName>ppt_x</p:attrName>
                                        </p:attrNameLst>
                                      </p:cBhvr>
                                      <p:tavLst>
                                        <p:tav tm="0">
                                          <p:val>
                                            <p:strVal val="ppt_x"/>
                                          </p:val>
                                        </p:tav>
                                        <p:tav tm="100000">
                                          <p:val>
                                            <p:strVal val="ppt_x"/>
                                          </p:val>
                                        </p:tav>
                                      </p:tavLst>
                                    </p:anim>
                                    <p:anim calcmode="lin" valueType="num">
                                      <p:cBhvr additive="base">
                                        <p:cTn id="88" dur="2000"/>
                                        <p:tgtEl>
                                          <p:spTgt spid="17"/>
                                        </p:tgtEl>
                                        <p:attrNameLst>
                                          <p:attrName>ppt_y</p:attrName>
                                        </p:attrNameLst>
                                      </p:cBhvr>
                                      <p:tavLst>
                                        <p:tav tm="0">
                                          <p:val>
                                            <p:strVal val="ppt_y"/>
                                          </p:val>
                                        </p:tav>
                                        <p:tav tm="100000">
                                          <p:val>
                                            <p:strVal val="1+ppt_h/2"/>
                                          </p:val>
                                        </p:tav>
                                      </p:tavLst>
                                    </p:anim>
                                    <p:set>
                                      <p:cBhvr>
                                        <p:cTn id="89" dur="1" fill="hold">
                                          <p:stCondLst>
                                            <p:cond delay="1999"/>
                                          </p:stCondLst>
                                        </p:cTn>
                                        <p:tgtEl>
                                          <p:spTgt spid="17"/>
                                        </p:tgtEl>
                                        <p:attrNameLst>
                                          <p:attrName>style.visibility</p:attrName>
                                        </p:attrNameLst>
                                      </p:cBhvr>
                                      <p:to>
                                        <p:strVal val="hidden"/>
                                      </p:to>
                                    </p:set>
                                  </p:childTnLst>
                                </p:cTn>
                              </p:par>
                              <p:par>
                                <p:cTn id="90" presetID="2" presetClass="exit" presetSubtype="2" fill="hold" nodeType="withEffect">
                                  <p:stCondLst>
                                    <p:cond delay="0"/>
                                  </p:stCondLst>
                                  <p:childTnLst>
                                    <p:anim calcmode="lin" valueType="num">
                                      <p:cBhvr additive="base">
                                        <p:cTn id="91" dur="2000"/>
                                        <p:tgtEl>
                                          <p:spTgt spid="18"/>
                                        </p:tgtEl>
                                        <p:attrNameLst>
                                          <p:attrName>ppt_x</p:attrName>
                                        </p:attrNameLst>
                                      </p:cBhvr>
                                      <p:tavLst>
                                        <p:tav tm="0">
                                          <p:val>
                                            <p:strVal val="ppt_x"/>
                                          </p:val>
                                        </p:tav>
                                        <p:tav tm="100000">
                                          <p:val>
                                            <p:strVal val="1+ppt_w/2"/>
                                          </p:val>
                                        </p:tav>
                                      </p:tavLst>
                                    </p:anim>
                                    <p:anim calcmode="lin" valueType="num">
                                      <p:cBhvr additive="base">
                                        <p:cTn id="92" dur="2000"/>
                                        <p:tgtEl>
                                          <p:spTgt spid="18"/>
                                        </p:tgtEl>
                                        <p:attrNameLst>
                                          <p:attrName>ppt_y</p:attrName>
                                        </p:attrNameLst>
                                      </p:cBhvr>
                                      <p:tavLst>
                                        <p:tav tm="0">
                                          <p:val>
                                            <p:strVal val="ppt_y"/>
                                          </p:val>
                                        </p:tav>
                                        <p:tav tm="100000">
                                          <p:val>
                                            <p:strVal val="ppt_y"/>
                                          </p:val>
                                        </p:tav>
                                      </p:tavLst>
                                    </p:anim>
                                    <p:set>
                                      <p:cBhvr>
                                        <p:cTn id="93" dur="1" fill="hold">
                                          <p:stCondLst>
                                            <p:cond delay="1999"/>
                                          </p:stCondLst>
                                        </p:cTn>
                                        <p:tgtEl>
                                          <p:spTgt spid="18"/>
                                        </p:tgtEl>
                                        <p:attrNameLst>
                                          <p:attrName>style.visibility</p:attrName>
                                        </p:attrNameLst>
                                      </p:cBhvr>
                                      <p:to>
                                        <p:strVal val="hidden"/>
                                      </p:to>
                                    </p:set>
                                  </p:childTnLst>
                                </p:cTn>
                              </p:par>
                              <p:par>
                                <p:cTn id="94" presetID="2" presetClass="exit" presetSubtype="1" fill="hold" nodeType="withEffect">
                                  <p:stCondLst>
                                    <p:cond delay="0"/>
                                  </p:stCondLst>
                                  <p:childTnLst>
                                    <p:anim calcmode="lin" valueType="num">
                                      <p:cBhvr additive="base">
                                        <p:cTn id="95" dur="2000"/>
                                        <p:tgtEl>
                                          <p:spTgt spid="16"/>
                                        </p:tgtEl>
                                        <p:attrNameLst>
                                          <p:attrName>ppt_x</p:attrName>
                                        </p:attrNameLst>
                                      </p:cBhvr>
                                      <p:tavLst>
                                        <p:tav tm="0">
                                          <p:val>
                                            <p:strVal val="ppt_x"/>
                                          </p:val>
                                        </p:tav>
                                        <p:tav tm="100000">
                                          <p:val>
                                            <p:strVal val="ppt_x"/>
                                          </p:val>
                                        </p:tav>
                                      </p:tavLst>
                                    </p:anim>
                                    <p:anim calcmode="lin" valueType="num">
                                      <p:cBhvr additive="base">
                                        <p:cTn id="96" dur="2000"/>
                                        <p:tgtEl>
                                          <p:spTgt spid="16"/>
                                        </p:tgtEl>
                                        <p:attrNameLst>
                                          <p:attrName>ppt_y</p:attrName>
                                        </p:attrNameLst>
                                      </p:cBhvr>
                                      <p:tavLst>
                                        <p:tav tm="0">
                                          <p:val>
                                            <p:strVal val="ppt_y"/>
                                          </p:val>
                                        </p:tav>
                                        <p:tav tm="100000">
                                          <p:val>
                                            <p:strVal val="0-ppt_h/2"/>
                                          </p:val>
                                        </p:tav>
                                      </p:tavLst>
                                    </p:anim>
                                    <p:set>
                                      <p:cBhvr>
                                        <p:cTn id="97" dur="1" fill="hold">
                                          <p:stCondLst>
                                            <p:cond delay="1999"/>
                                          </p:stCondLst>
                                        </p:cTn>
                                        <p:tgtEl>
                                          <p:spTgt spid="16"/>
                                        </p:tgtEl>
                                        <p:attrNameLst>
                                          <p:attrName>style.visibility</p:attrName>
                                        </p:attrNameLst>
                                      </p:cBhvr>
                                      <p:to>
                                        <p:strVal val="hidden"/>
                                      </p:to>
                                    </p:set>
                                  </p:childTnLst>
                                </p:cTn>
                              </p:par>
                              <p:par>
                                <p:cTn id="98" presetID="4" presetClass="exit" presetSubtype="16" fill="hold" nodeType="withEffect">
                                  <p:stCondLst>
                                    <p:cond delay="100"/>
                                  </p:stCondLst>
                                  <p:childTnLst>
                                    <p:animEffect transition="out" filter="box(in)">
                                      <p:cBhvr>
                                        <p:cTn id="99" dur="750"/>
                                        <p:tgtEl>
                                          <p:spTgt spid="20"/>
                                        </p:tgtEl>
                                      </p:cBhvr>
                                    </p:animEffect>
                                    <p:set>
                                      <p:cBhvr>
                                        <p:cTn id="100" dur="1" fill="hold">
                                          <p:stCondLst>
                                            <p:cond delay="749"/>
                                          </p:stCondLst>
                                        </p:cTn>
                                        <p:tgtEl>
                                          <p:spTgt spid="20"/>
                                        </p:tgtEl>
                                        <p:attrNameLst>
                                          <p:attrName>style.visibility</p:attrName>
                                        </p:attrNameLst>
                                      </p:cBhvr>
                                      <p:to>
                                        <p:strVal val="hidden"/>
                                      </p:to>
                                    </p:set>
                                  </p:childTnLst>
                                </p:cTn>
                              </p:par>
                              <p:par>
                                <p:cTn id="101" presetID="2" presetClass="entr" presetSubtype="4" fill="hold" nodeType="withEffect">
                                  <p:stCondLst>
                                    <p:cond delay="0"/>
                                  </p:stCondLst>
                                  <p:childTnLst>
                                    <p:set>
                                      <p:cBhvr>
                                        <p:cTn id="102" dur="1" fill="hold">
                                          <p:stCondLst>
                                            <p:cond delay="0"/>
                                          </p:stCondLst>
                                        </p:cTn>
                                        <p:tgtEl>
                                          <p:spTgt spid="32"/>
                                        </p:tgtEl>
                                        <p:attrNameLst>
                                          <p:attrName>style.visibility</p:attrName>
                                        </p:attrNameLst>
                                      </p:cBhvr>
                                      <p:to>
                                        <p:strVal val="visible"/>
                                      </p:to>
                                    </p:set>
                                    <p:anim calcmode="lin" valueType="num">
                                      <p:cBhvr additive="base">
                                        <p:cTn id="103" dur="2000" fill="hold"/>
                                        <p:tgtEl>
                                          <p:spTgt spid="32"/>
                                        </p:tgtEl>
                                        <p:attrNameLst>
                                          <p:attrName>ppt_x</p:attrName>
                                        </p:attrNameLst>
                                      </p:cBhvr>
                                      <p:tavLst>
                                        <p:tav tm="0">
                                          <p:val>
                                            <p:strVal val="#ppt_x"/>
                                          </p:val>
                                        </p:tav>
                                        <p:tav tm="100000">
                                          <p:val>
                                            <p:strVal val="#ppt_x"/>
                                          </p:val>
                                        </p:tav>
                                      </p:tavLst>
                                    </p:anim>
                                    <p:anim calcmode="lin" valueType="num">
                                      <p:cBhvr additive="base">
                                        <p:cTn id="104" dur="2000" fill="hold"/>
                                        <p:tgtEl>
                                          <p:spTgt spid="32"/>
                                        </p:tgtEl>
                                        <p:attrNameLst>
                                          <p:attrName>ppt_y</p:attrName>
                                        </p:attrNameLst>
                                      </p:cBhvr>
                                      <p:tavLst>
                                        <p:tav tm="0">
                                          <p:val>
                                            <p:strVal val="1+#ppt_h/2"/>
                                          </p:val>
                                        </p:tav>
                                        <p:tav tm="100000">
                                          <p:val>
                                            <p:strVal val="#ppt_y"/>
                                          </p:val>
                                        </p:tav>
                                      </p:tavLst>
                                    </p:anim>
                                  </p:childTnLst>
                                </p:cTn>
                              </p:par>
                              <p:par>
                                <p:cTn id="105" presetID="2" presetClass="entr" presetSubtype="8" fill="hold" nodeType="withEffect">
                                  <p:stCondLst>
                                    <p:cond delay="0"/>
                                  </p:stCondLst>
                                  <p:childTnLst>
                                    <p:set>
                                      <p:cBhvr>
                                        <p:cTn id="106" dur="1" fill="hold">
                                          <p:stCondLst>
                                            <p:cond delay="0"/>
                                          </p:stCondLst>
                                        </p:cTn>
                                        <p:tgtEl>
                                          <p:spTgt spid="34"/>
                                        </p:tgtEl>
                                        <p:attrNameLst>
                                          <p:attrName>style.visibility</p:attrName>
                                        </p:attrNameLst>
                                      </p:cBhvr>
                                      <p:to>
                                        <p:strVal val="visible"/>
                                      </p:to>
                                    </p:set>
                                    <p:anim calcmode="lin" valueType="num">
                                      <p:cBhvr additive="base">
                                        <p:cTn id="107" dur="2000" fill="hold"/>
                                        <p:tgtEl>
                                          <p:spTgt spid="34"/>
                                        </p:tgtEl>
                                        <p:attrNameLst>
                                          <p:attrName>ppt_x</p:attrName>
                                        </p:attrNameLst>
                                      </p:cBhvr>
                                      <p:tavLst>
                                        <p:tav tm="0">
                                          <p:val>
                                            <p:strVal val="0-#ppt_w/2"/>
                                          </p:val>
                                        </p:tav>
                                        <p:tav tm="100000">
                                          <p:val>
                                            <p:strVal val="#ppt_x"/>
                                          </p:val>
                                        </p:tav>
                                      </p:tavLst>
                                    </p:anim>
                                    <p:anim calcmode="lin" valueType="num">
                                      <p:cBhvr additive="base">
                                        <p:cTn id="108" dur="2000" fill="hold"/>
                                        <p:tgtEl>
                                          <p:spTgt spid="34"/>
                                        </p:tgtEl>
                                        <p:attrNameLst>
                                          <p:attrName>ppt_y</p:attrName>
                                        </p:attrNameLst>
                                      </p:cBhvr>
                                      <p:tavLst>
                                        <p:tav tm="0">
                                          <p:val>
                                            <p:strVal val="#ppt_y"/>
                                          </p:val>
                                        </p:tav>
                                        <p:tav tm="100000">
                                          <p:val>
                                            <p:strVal val="#ppt_y"/>
                                          </p:val>
                                        </p:tav>
                                      </p:tavLst>
                                    </p:anim>
                                  </p:childTnLst>
                                </p:cTn>
                              </p:par>
                              <p:par>
                                <p:cTn id="109" presetID="2" presetClass="entr" presetSubtype="1" fill="hold" nodeType="withEffect">
                                  <p:stCondLst>
                                    <p:cond delay="0"/>
                                  </p:stCondLst>
                                  <p:childTnLst>
                                    <p:set>
                                      <p:cBhvr>
                                        <p:cTn id="110" dur="1" fill="hold">
                                          <p:stCondLst>
                                            <p:cond delay="0"/>
                                          </p:stCondLst>
                                        </p:cTn>
                                        <p:tgtEl>
                                          <p:spTgt spid="31"/>
                                        </p:tgtEl>
                                        <p:attrNameLst>
                                          <p:attrName>style.visibility</p:attrName>
                                        </p:attrNameLst>
                                      </p:cBhvr>
                                      <p:to>
                                        <p:strVal val="visible"/>
                                      </p:to>
                                    </p:set>
                                    <p:anim calcmode="lin" valueType="num">
                                      <p:cBhvr additive="base">
                                        <p:cTn id="111" dur="2000" fill="hold"/>
                                        <p:tgtEl>
                                          <p:spTgt spid="31"/>
                                        </p:tgtEl>
                                        <p:attrNameLst>
                                          <p:attrName>ppt_x</p:attrName>
                                        </p:attrNameLst>
                                      </p:cBhvr>
                                      <p:tavLst>
                                        <p:tav tm="0">
                                          <p:val>
                                            <p:strVal val="#ppt_x"/>
                                          </p:val>
                                        </p:tav>
                                        <p:tav tm="100000">
                                          <p:val>
                                            <p:strVal val="#ppt_x"/>
                                          </p:val>
                                        </p:tav>
                                      </p:tavLst>
                                    </p:anim>
                                    <p:anim calcmode="lin" valueType="num">
                                      <p:cBhvr additive="base">
                                        <p:cTn id="112" dur="2000" fill="hold"/>
                                        <p:tgtEl>
                                          <p:spTgt spid="31"/>
                                        </p:tgtEl>
                                        <p:attrNameLst>
                                          <p:attrName>ppt_y</p:attrName>
                                        </p:attrNameLst>
                                      </p:cBhvr>
                                      <p:tavLst>
                                        <p:tav tm="0">
                                          <p:val>
                                            <p:strVal val="0-#ppt_h/2"/>
                                          </p:val>
                                        </p:tav>
                                        <p:tav tm="100000">
                                          <p:val>
                                            <p:strVal val="#ppt_y"/>
                                          </p:val>
                                        </p:tav>
                                      </p:tavLst>
                                    </p:anim>
                                  </p:childTnLst>
                                </p:cTn>
                              </p:par>
                              <p:par>
                                <p:cTn id="113" presetID="2" presetClass="entr" presetSubtype="2" fill="hold" nodeType="withEffect">
                                  <p:stCondLst>
                                    <p:cond delay="0"/>
                                  </p:stCondLst>
                                  <p:childTnLst>
                                    <p:set>
                                      <p:cBhvr>
                                        <p:cTn id="114" dur="1" fill="hold">
                                          <p:stCondLst>
                                            <p:cond delay="0"/>
                                          </p:stCondLst>
                                        </p:cTn>
                                        <p:tgtEl>
                                          <p:spTgt spid="33"/>
                                        </p:tgtEl>
                                        <p:attrNameLst>
                                          <p:attrName>style.visibility</p:attrName>
                                        </p:attrNameLst>
                                      </p:cBhvr>
                                      <p:to>
                                        <p:strVal val="visible"/>
                                      </p:to>
                                    </p:set>
                                    <p:anim calcmode="lin" valueType="num">
                                      <p:cBhvr additive="base">
                                        <p:cTn id="115" dur="2000" fill="hold"/>
                                        <p:tgtEl>
                                          <p:spTgt spid="33"/>
                                        </p:tgtEl>
                                        <p:attrNameLst>
                                          <p:attrName>ppt_x</p:attrName>
                                        </p:attrNameLst>
                                      </p:cBhvr>
                                      <p:tavLst>
                                        <p:tav tm="0">
                                          <p:val>
                                            <p:strVal val="1+#ppt_w/2"/>
                                          </p:val>
                                        </p:tav>
                                        <p:tav tm="100000">
                                          <p:val>
                                            <p:strVal val="#ppt_x"/>
                                          </p:val>
                                        </p:tav>
                                      </p:tavLst>
                                    </p:anim>
                                    <p:anim calcmode="lin" valueType="num">
                                      <p:cBhvr additive="base">
                                        <p:cTn id="116" dur="2000" fill="hold"/>
                                        <p:tgtEl>
                                          <p:spTgt spid="33"/>
                                        </p:tgtEl>
                                        <p:attrNameLst>
                                          <p:attrName>ppt_y</p:attrName>
                                        </p:attrNameLst>
                                      </p:cBhvr>
                                      <p:tavLst>
                                        <p:tav tm="0">
                                          <p:val>
                                            <p:strVal val="#ppt_y"/>
                                          </p:val>
                                        </p:tav>
                                        <p:tav tm="100000">
                                          <p:val>
                                            <p:strVal val="#ppt_y"/>
                                          </p:val>
                                        </p:tav>
                                      </p:tavLst>
                                    </p:anim>
                                  </p:childTnLst>
                                </p:cTn>
                              </p:par>
                              <p:par>
                                <p:cTn id="117" presetID="4" presetClass="entr" presetSubtype="32" fill="hold" nodeType="withEffect">
                                  <p:stCondLst>
                                    <p:cond delay="1200"/>
                                  </p:stCondLst>
                                  <p:childTnLst>
                                    <p:set>
                                      <p:cBhvr>
                                        <p:cTn id="118" dur="1" fill="hold">
                                          <p:stCondLst>
                                            <p:cond delay="0"/>
                                          </p:stCondLst>
                                        </p:cTn>
                                        <p:tgtEl>
                                          <p:spTgt spid="30"/>
                                        </p:tgtEl>
                                        <p:attrNameLst>
                                          <p:attrName>style.visibility</p:attrName>
                                        </p:attrNameLst>
                                      </p:cBhvr>
                                      <p:to>
                                        <p:strVal val="visible"/>
                                      </p:to>
                                    </p:set>
                                    <p:animEffect transition="in" filter="box(out)">
                                      <p:cBhvr>
                                        <p:cTn id="119" dur="750"/>
                                        <p:tgtEl>
                                          <p:spTgt spid="30"/>
                                        </p:tgtEl>
                                      </p:cBhvr>
                                    </p:animEffect>
                                  </p:childTnLst>
                                </p:cTn>
                              </p:par>
                            </p:childTnLst>
                          </p:cTn>
                        </p:par>
                      </p:childTnLst>
                    </p:cTn>
                  </p:par>
                  <p:par>
                    <p:cTn id="120" fill="hold">
                      <p:stCondLst>
                        <p:cond delay="indefinite"/>
                      </p:stCondLst>
                      <p:childTnLst>
                        <p:par>
                          <p:cTn id="121" fill="hold">
                            <p:stCondLst>
                              <p:cond delay="0"/>
                            </p:stCondLst>
                            <p:childTnLst>
                              <p:par>
                                <p:cTn id="122" presetID="2" presetClass="exit" presetSubtype="8" fill="hold" nodeType="clickEffect">
                                  <p:stCondLst>
                                    <p:cond delay="0"/>
                                  </p:stCondLst>
                                  <p:childTnLst>
                                    <p:anim calcmode="lin" valueType="num">
                                      <p:cBhvr additive="base">
                                        <p:cTn id="123" dur="2000"/>
                                        <p:tgtEl>
                                          <p:spTgt spid="34"/>
                                        </p:tgtEl>
                                        <p:attrNameLst>
                                          <p:attrName>ppt_x</p:attrName>
                                        </p:attrNameLst>
                                      </p:cBhvr>
                                      <p:tavLst>
                                        <p:tav tm="0">
                                          <p:val>
                                            <p:strVal val="ppt_x"/>
                                          </p:val>
                                        </p:tav>
                                        <p:tav tm="100000">
                                          <p:val>
                                            <p:strVal val="0-ppt_w/2"/>
                                          </p:val>
                                        </p:tav>
                                      </p:tavLst>
                                    </p:anim>
                                    <p:anim calcmode="lin" valueType="num">
                                      <p:cBhvr additive="base">
                                        <p:cTn id="124" dur="2000"/>
                                        <p:tgtEl>
                                          <p:spTgt spid="34"/>
                                        </p:tgtEl>
                                        <p:attrNameLst>
                                          <p:attrName>ppt_y</p:attrName>
                                        </p:attrNameLst>
                                      </p:cBhvr>
                                      <p:tavLst>
                                        <p:tav tm="0">
                                          <p:val>
                                            <p:strVal val="ppt_y"/>
                                          </p:val>
                                        </p:tav>
                                        <p:tav tm="100000">
                                          <p:val>
                                            <p:strVal val="ppt_y"/>
                                          </p:val>
                                        </p:tav>
                                      </p:tavLst>
                                    </p:anim>
                                    <p:set>
                                      <p:cBhvr>
                                        <p:cTn id="125" dur="1" fill="hold">
                                          <p:stCondLst>
                                            <p:cond delay="1999"/>
                                          </p:stCondLst>
                                        </p:cTn>
                                        <p:tgtEl>
                                          <p:spTgt spid="34"/>
                                        </p:tgtEl>
                                        <p:attrNameLst>
                                          <p:attrName>style.visibility</p:attrName>
                                        </p:attrNameLst>
                                      </p:cBhvr>
                                      <p:to>
                                        <p:strVal val="hidden"/>
                                      </p:to>
                                    </p:set>
                                  </p:childTnLst>
                                </p:cTn>
                              </p:par>
                              <p:par>
                                <p:cTn id="126" presetID="2" presetClass="exit" presetSubtype="4" fill="hold" nodeType="withEffect">
                                  <p:stCondLst>
                                    <p:cond delay="0"/>
                                  </p:stCondLst>
                                  <p:childTnLst>
                                    <p:anim calcmode="lin" valueType="num">
                                      <p:cBhvr additive="base">
                                        <p:cTn id="127" dur="2000"/>
                                        <p:tgtEl>
                                          <p:spTgt spid="32"/>
                                        </p:tgtEl>
                                        <p:attrNameLst>
                                          <p:attrName>ppt_x</p:attrName>
                                        </p:attrNameLst>
                                      </p:cBhvr>
                                      <p:tavLst>
                                        <p:tav tm="0">
                                          <p:val>
                                            <p:strVal val="ppt_x"/>
                                          </p:val>
                                        </p:tav>
                                        <p:tav tm="100000">
                                          <p:val>
                                            <p:strVal val="ppt_x"/>
                                          </p:val>
                                        </p:tav>
                                      </p:tavLst>
                                    </p:anim>
                                    <p:anim calcmode="lin" valueType="num">
                                      <p:cBhvr additive="base">
                                        <p:cTn id="128" dur="2000"/>
                                        <p:tgtEl>
                                          <p:spTgt spid="32"/>
                                        </p:tgtEl>
                                        <p:attrNameLst>
                                          <p:attrName>ppt_y</p:attrName>
                                        </p:attrNameLst>
                                      </p:cBhvr>
                                      <p:tavLst>
                                        <p:tav tm="0">
                                          <p:val>
                                            <p:strVal val="ppt_y"/>
                                          </p:val>
                                        </p:tav>
                                        <p:tav tm="100000">
                                          <p:val>
                                            <p:strVal val="1+ppt_h/2"/>
                                          </p:val>
                                        </p:tav>
                                      </p:tavLst>
                                    </p:anim>
                                    <p:set>
                                      <p:cBhvr>
                                        <p:cTn id="129" dur="1" fill="hold">
                                          <p:stCondLst>
                                            <p:cond delay="1999"/>
                                          </p:stCondLst>
                                        </p:cTn>
                                        <p:tgtEl>
                                          <p:spTgt spid="32"/>
                                        </p:tgtEl>
                                        <p:attrNameLst>
                                          <p:attrName>style.visibility</p:attrName>
                                        </p:attrNameLst>
                                      </p:cBhvr>
                                      <p:to>
                                        <p:strVal val="hidden"/>
                                      </p:to>
                                    </p:set>
                                  </p:childTnLst>
                                </p:cTn>
                              </p:par>
                              <p:par>
                                <p:cTn id="130" presetID="2" presetClass="exit" presetSubtype="2" fill="hold" nodeType="withEffect">
                                  <p:stCondLst>
                                    <p:cond delay="0"/>
                                  </p:stCondLst>
                                  <p:childTnLst>
                                    <p:anim calcmode="lin" valueType="num">
                                      <p:cBhvr additive="base">
                                        <p:cTn id="131" dur="2000"/>
                                        <p:tgtEl>
                                          <p:spTgt spid="33"/>
                                        </p:tgtEl>
                                        <p:attrNameLst>
                                          <p:attrName>ppt_x</p:attrName>
                                        </p:attrNameLst>
                                      </p:cBhvr>
                                      <p:tavLst>
                                        <p:tav tm="0">
                                          <p:val>
                                            <p:strVal val="ppt_x"/>
                                          </p:val>
                                        </p:tav>
                                        <p:tav tm="100000">
                                          <p:val>
                                            <p:strVal val="1+ppt_w/2"/>
                                          </p:val>
                                        </p:tav>
                                      </p:tavLst>
                                    </p:anim>
                                    <p:anim calcmode="lin" valueType="num">
                                      <p:cBhvr additive="base">
                                        <p:cTn id="132" dur="2000"/>
                                        <p:tgtEl>
                                          <p:spTgt spid="33"/>
                                        </p:tgtEl>
                                        <p:attrNameLst>
                                          <p:attrName>ppt_y</p:attrName>
                                        </p:attrNameLst>
                                      </p:cBhvr>
                                      <p:tavLst>
                                        <p:tav tm="0">
                                          <p:val>
                                            <p:strVal val="ppt_y"/>
                                          </p:val>
                                        </p:tav>
                                        <p:tav tm="100000">
                                          <p:val>
                                            <p:strVal val="ppt_y"/>
                                          </p:val>
                                        </p:tav>
                                      </p:tavLst>
                                    </p:anim>
                                    <p:set>
                                      <p:cBhvr>
                                        <p:cTn id="133" dur="1" fill="hold">
                                          <p:stCondLst>
                                            <p:cond delay="1999"/>
                                          </p:stCondLst>
                                        </p:cTn>
                                        <p:tgtEl>
                                          <p:spTgt spid="33"/>
                                        </p:tgtEl>
                                        <p:attrNameLst>
                                          <p:attrName>style.visibility</p:attrName>
                                        </p:attrNameLst>
                                      </p:cBhvr>
                                      <p:to>
                                        <p:strVal val="hidden"/>
                                      </p:to>
                                    </p:set>
                                  </p:childTnLst>
                                </p:cTn>
                              </p:par>
                              <p:par>
                                <p:cTn id="134" presetID="2" presetClass="exit" presetSubtype="1" fill="hold" nodeType="withEffect">
                                  <p:stCondLst>
                                    <p:cond delay="0"/>
                                  </p:stCondLst>
                                  <p:childTnLst>
                                    <p:anim calcmode="lin" valueType="num">
                                      <p:cBhvr additive="base">
                                        <p:cTn id="135" dur="2000"/>
                                        <p:tgtEl>
                                          <p:spTgt spid="31"/>
                                        </p:tgtEl>
                                        <p:attrNameLst>
                                          <p:attrName>ppt_x</p:attrName>
                                        </p:attrNameLst>
                                      </p:cBhvr>
                                      <p:tavLst>
                                        <p:tav tm="0">
                                          <p:val>
                                            <p:strVal val="ppt_x"/>
                                          </p:val>
                                        </p:tav>
                                        <p:tav tm="100000">
                                          <p:val>
                                            <p:strVal val="ppt_x"/>
                                          </p:val>
                                        </p:tav>
                                      </p:tavLst>
                                    </p:anim>
                                    <p:anim calcmode="lin" valueType="num">
                                      <p:cBhvr additive="base">
                                        <p:cTn id="136" dur="2000"/>
                                        <p:tgtEl>
                                          <p:spTgt spid="31"/>
                                        </p:tgtEl>
                                        <p:attrNameLst>
                                          <p:attrName>ppt_y</p:attrName>
                                        </p:attrNameLst>
                                      </p:cBhvr>
                                      <p:tavLst>
                                        <p:tav tm="0">
                                          <p:val>
                                            <p:strVal val="ppt_y"/>
                                          </p:val>
                                        </p:tav>
                                        <p:tav tm="100000">
                                          <p:val>
                                            <p:strVal val="0-ppt_h/2"/>
                                          </p:val>
                                        </p:tav>
                                      </p:tavLst>
                                    </p:anim>
                                    <p:set>
                                      <p:cBhvr>
                                        <p:cTn id="137" dur="1" fill="hold">
                                          <p:stCondLst>
                                            <p:cond delay="1999"/>
                                          </p:stCondLst>
                                        </p:cTn>
                                        <p:tgtEl>
                                          <p:spTgt spid="31"/>
                                        </p:tgtEl>
                                        <p:attrNameLst>
                                          <p:attrName>style.visibility</p:attrName>
                                        </p:attrNameLst>
                                      </p:cBhvr>
                                      <p:to>
                                        <p:strVal val="hidden"/>
                                      </p:to>
                                    </p:set>
                                  </p:childTnLst>
                                </p:cTn>
                              </p:par>
                              <p:par>
                                <p:cTn id="138" presetID="4" presetClass="exit" presetSubtype="16" fill="hold" nodeType="withEffect">
                                  <p:stCondLst>
                                    <p:cond delay="100"/>
                                  </p:stCondLst>
                                  <p:childTnLst>
                                    <p:animEffect transition="out" filter="box(in)">
                                      <p:cBhvr>
                                        <p:cTn id="139" dur="750"/>
                                        <p:tgtEl>
                                          <p:spTgt spid="30"/>
                                        </p:tgtEl>
                                      </p:cBhvr>
                                    </p:animEffect>
                                    <p:set>
                                      <p:cBhvr>
                                        <p:cTn id="140" dur="1" fill="hold">
                                          <p:stCondLst>
                                            <p:cond delay="749"/>
                                          </p:stCondLst>
                                        </p:cTn>
                                        <p:tgtEl>
                                          <p:spTgt spid="30"/>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bg>
      <p:bgPr>
        <a:blipFill dpi="0" rotWithShape="1">
          <a:blip r:embed="rId3"/>
          <a:srcRect/>
          <a:tile tx="0" ty="0" sx="100000" sy="100000" flip="none" algn="tl"/>
        </a:blipFill>
        <a:effectLst/>
      </p:bgPr>
    </p:bg>
    <p:spTree>
      <p:nvGrpSpPr>
        <p:cNvPr id="1" name=""/>
        <p:cNvGrpSpPr/>
        <p:nvPr/>
      </p:nvGrpSpPr>
      <p:grpSpPr>
        <a:xfrm>
          <a:off x="0" y="0"/>
          <a:ext cx="0" cy="0"/>
          <a:chOff x="0" y="0"/>
          <a:chExt cx="0" cy="0"/>
        </a:xfrm>
      </p:grpSpPr>
      <p:pic>
        <p:nvPicPr>
          <p:cNvPr id="9" name="Picture 3" descr="face1"/>
          <p:cNvPicPr>
            <a:picLocks noChangeAspect="1" noChangeArrowheads="1"/>
          </p:cNvPicPr>
          <p:nvPr/>
        </p:nvPicPr>
        <p:blipFill>
          <a:blip r:embed="rId4"/>
          <a:srcRect/>
          <a:stretch>
            <a:fillRect/>
          </a:stretch>
        </p:blipFill>
        <p:spPr bwMode="auto">
          <a:xfrm>
            <a:off x="2443163" y="795338"/>
            <a:ext cx="4194175" cy="5251450"/>
          </a:xfrm>
          <a:prstGeom prst="rect">
            <a:avLst/>
          </a:prstGeom>
          <a:noFill/>
          <a:ln w="9525">
            <a:noFill/>
            <a:miter lim="800000"/>
            <a:headEnd/>
            <a:tailEnd/>
          </a:ln>
        </p:spPr>
      </p:pic>
      <p:pic>
        <p:nvPicPr>
          <p:cNvPr id="20" name="Picture 2" descr="face21"/>
          <p:cNvPicPr>
            <a:picLocks noChangeArrowheads="1"/>
          </p:cNvPicPr>
          <p:nvPr/>
        </p:nvPicPr>
        <p:blipFill>
          <a:blip r:embed="rId5"/>
          <a:srcRect/>
          <a:stretch>
            <a:fillRect/>
          </a:stretch>
        </p:blipFill>
        <p:spPr bwMode="auto">
          <a:xfrm>
            <a:off x="2743200" y="784225"/>
            <a:ext cx="3594100" cy="5264150"/>
          </a:xfrm>
          <a:prstGeom prst="rect">
            <a:avLst/>
          </a:prstGeom>
          <a:noFill/>
          <a:ln w="9525">
            <a:noFill/>
            <a:miter lim="800000"/>
            <a:headEnd/>
            <a:tailEnd/>
          </a:ln>
        </p:spPr>
      </p:pic>
      <p:pic>
        <p:nvPicPr>
          <p:cNvPr id="30" name="Picture 6"/>
          <p:cNvPicPr>
            <a:picLocks noChangeAspect="1" noChangeArrowheads="1"/>
          </p:cNvPicPr>
          <p:nvPr/>
        </p:nvPicPr>
        <p:blipFill>
          <a:blip r:embed="rId6"/>
          <a:srcRect/>
          <a:stretch>
            <a:fillRect/>
          </a:stretch>
        </p:blipFill>
        <p:spPr bwMode="auto">
          <a:xfrm>
            <a:off x="1046163" y="947738"/>
            <a:ext cx="7043737" cy="4937125"/>
          </a:xfrm>
          <a:prstGeom prst="rect">
            <a:avLst/>
          </a:prstGeom>
          <a:noFill/>
          <a:ln w="9525">
            <a:noFill/>
            <a:miter lim="800000"/>
            <a:headEnd/>
            <a:tailEnd/>
          </a:ln>
        </p:spPr>
      </p:pic>
      <p:sp>
        <p:nvSpPr>
          <p:cNvPr id="3" name="Rectangle 2"/>
          <p:cNvSpPr/>
          <p:nvPr/>
        </p:nvSpPr>
        <p:spPr>
          <a:xfrm>
            <a:off x="-138958" y="6023164"/>
            <a:ext cx="9418320" cy="45719"/>
          </a:xfrm>
          <a:prstGeom prst="rect">
            <a:avLst/>
          </a:prstGeom>
          <a:ln/>
        </p:spPr>
        <p:style>
          <a:lnRef idx="0">
            <a:schemeClr val="accent6"/>
          </a:lnRef>
          <a:fillRef idx="3">
            <a:schemeClr val="accent6"/>
          </a:fillRef>
          <a:effectRef idx="3">
            <a:schemeClr val="accent6"/>
          </a:effectRef>
          <a:fontRef idx="minor">
            <a:schemeClr val="lt1"/>
          </a:fontRef>
        </p:style>
        <p:txBody>
          <a:bodyPr anchor="ctr"/>
          <a:lstStyle/>
          <a:p>
            <a:pPr algn="ctr" fontAlgn="auto">
              <a:spcBef>
                <a:spcPts val="0"/>
              </a:spcBef>
              <a:spcAft>
                <a:spcPts val="0"/>
              </a:spcAft>
              <a:defRPr/>
            </a:pPr>
            <a:endParaRPr lang="en-US">
              <a:solidFill>
                <a:prstClr val="white"/>
              </a:solidFill>
            </a:endParaRPr>
          </a:p>
        </p:txBody>
      </p:sp>
      <p:sp>
        <p:nvSpPr>
          <p:cNvPr id="7" name="Rectangle 6"/>
          <p:cNvSpPr/>
          <p:nvPr/>
        </p:nvSpPr>
        <p:spPr>
          <a:xfrm>
            <a:off x="-104283" y="740831"/>
            <a:ext cx="9418320" cy="45719"/>
          </a:xfrm>
          <a:prstGeom prst="rect">
            <a:avLst/>
          </a:prstGeom>
          <a:ln/>
        </p:spPr>
        <p:style>
          <a:lnRef idx="0">
            <a:schemeClr val="accent6"/>
          </a:lnRef>
          <a:fillRef idx="3">
            <a:schemeClr val="accent6"/>
          </a:fillRef>
          <a:effectRef idx="3">
            <a:schemeClr val="accent6"/>
          </a:effectRef>
          <a:fontRef idx="minor">
            <a:schemeClr val="lt1"/>
          </a:fontRef>
        </p:style>
        <p:txBody>
          <a:bodyPr anchor="ctr"/>
          <a:lstStyle/>
          <a:p>
            <a:pPr algn="ctr" fontAlgn="auto">
              <a:spcBef>
                <a:spcPts val="0"/>
              </a:spcBef>
              <a:spcAft>
                <a:spcPts val="0"/>
              </a:spcAft>
              <a:defRPr/>
            </a:pPr>
            <a:endParaRPr lang="en-US">
              <a:solidFill>
                <a:prstClr val="white"/>
              </a:solidFill>
            </a:endParaRPr>
          </a:p>
        </p:txBody>
      </p:sp>
      <p:sp>
        <p:nvSpPr>
          <p:cNvPr id="8" name="Rectangle 7"/>
          <p:cNvSpPr/>
          <p:nvPr/>
        </p:nvSpPr>
        <p:spPr>
          <a:xfrm rot="16200000">
            <a:off x="-2543200" y="3543301"/>
            <a:ext cx="7132320" cy="45719"/>
          </a:xfrm>
          <a:prstGeom prst="rect">
            <a:avLst/>
          </a:prstGeom>
          <a:ln/>
        </p:spPr>
        <p:style>
          <a:lnRef idx="0">
            <a:schemeClr val="accent6"/>
          </a:lnRef>
          <a:fillRef idx="3">
            <a:schemeClr val="accent6"/>
          </a:fillRef>
          <a:effectRef idx="3">
            <a:schemeClr val="accent6"/>
          </a:effectRef>
          <a:fontRef idx="minor">
            <a:schemeClr val="lt1"/>
          </a:fontRef>
        </p:style>
        <p:txBody>
          <a:bodyPr anchor="ctr"/>
          <a:lstStyle/>
          <a:p>
            <a:pPr algn="ctr" fontAlgn="auto">
              <a:spcBef>
                <a:spcPts val="0"/>
              </a:spcBef>
              <a:spcAft>
                <a:spcPts val="0"/>
              </a:spcAft>
              <a:defRPr/>
            </a:pPr>
            <a:endParaRPr lang="en-US">
              <a:solidFill>
                <a:prstClr val="white"/>
              </a:solidFill>
            </a:endParaRPr>
          </a:p>
        </p:txBody>
      </p:sp>
      <p:sp>
        <p:nvSpPr>
          <p:cNvPr id="10" name="Rectangle 9"/>
          <p:cNvSpPr/>
          <p:nvPr/>
        </p:nvSpPr>
        <p:spPr>
          <a:xfrm rot="16200000">
            <a:off x="4529161" y="3543300"/>
            <a:ext cx="7132320" cy="45719"/>
          </a:xfrm>
          <a:prstGeom prst="rect">
            <a:avLst/>
          </a:prstGeom>
          <a:ln/>
        </p:spPr>
        <p:style>
          <a:lnRef idx="0">
            <a:schemeClr val="accent6"/>
          </a:lnRef>
          <a:fillRef idx="3">
            <a:schemeClr val="accent6"/>
          </a:fillRef>
          <a:effectRef idx="3">
            <a:schemeClr val="accent6"/>
          </a:effectRef>
          <a:fontRef idx="minor">
            <a:schemeClr val="lt1"/>
          </a:fontRef>
        </p:style>
        <p:txBody>
          <a:bodyPr anchor="ctr"/>
          <a:lstStyle/>
          <a:p>
            <a:pPr algn="ctr" fontAlgn="auto">
              <a:spcBef>
                <a:spcPts val="0"/>
              </a:spcBef>
              <a:spcAft>
                <a:spcPts val="0"/>
              </a:spcAft>
              <a:defRPr/>
            </a:pPr>
            <a:endParaRPr lang="en-US">
              <a:solidFill>
                <a:prstClr val="white"/>
              </a:solidFill>
            </a:endParaRPr>
          </a:p>
        </p:txBody>
      </p:sp>
      <p:sp>
        <p:nvSpPr>
          <p:cNvPr id="16" name="Rectangle 2"/>
          <p:cNvSpPr/>
          <p:nvPr/>
        </p:nvSpPr>
        <p:spPr>
          <a:xfrm>
            <a:off x="-138958" y="6023164"/>
            <a:ext cx="9418320" cy="45719"/>
          </a:xfrm>
          <a:prstGeom prst="rect">
            <a:avLst/>
          </a:prstGeom>
          <a:ln/>
        </p:spPr>
        <p:style>
          <a:lnRef idx="0">
            <a:schemeClr val="accent6"/>
          </a:lnRef>
          <a:fillRef idx="3">
            <a:schemeClr val="accent6"/>
          </a:fillRef>
          <a:effectRef idx="3">
            <a:schemeClr val="accent6"/>
          </a:effectRef>
          <a:fontRef idx="minor">
            <a:schemeClr val="lt1"/>
          </a:fontRef>
        </p:style>
        <p:txBody>
          <a:bodyPr anchor="ctr"/>
          <a:lstStyle/>
          <a:p>
            <a:pPr algn="ctr" fontAlgn="auto">
              <a:spcBef>
                <a:spcPts val="0"/>
              </a:spcBef>
              <a:spcAft>
                <a:spcPts val="0"/>
              </a:spcAft>
              <a:defRPr/>
            </a:pPr>
            <a:endParaRPr lang="en-US">
              <a:solidFill>
                <a:prstClr val="white"/>
              </a:solidFill>
            </a:endParaRPr>
          </a:p>
        </p:txBody>
      </p:sp>
      <p:sp>
        <p:nvSpPr>
          <p:cNvPr id="17" name="Rectangle 6"/>
          <p:cNvSpPr/>
          <p:nvPr/>
        </p:nvSpPr>
        <p:spPr>
          <a:xfrm>
            <a:off x="-104283" y="740831"/>
            <a:ext cx="9418320" cy="45719"/>
          </a:xfrm>
          <a:prstGeom prst="rect">
            <a:avLst/>
          </a:prstGeom>
          <a:ln/>
        </p:spPr>
        <p:style>
          <a:lnRef idx="0">
            <a:schemeClr val="accent6"/>
          </a:lnRef>
          <a:fillRef idx="3">
            <a:schemeClr val="accent6"/>
          </a:fillRef>
          <a:effectRef idx="3">
            <a:schemeClr val="accent6"/>
          </a:effectRef>
          <a:fontRef idx="minor">
            <a:schemeClr val="lt1"/>
          </a:fontRef>
        </p:style>
        <p:txBody>
          <a:bodyPr anchor="ctr"/>
          <a:lstStyle/>
          <a:p>
            <a:pPr algn="ctr" fontAlgn="auto">
              <a:spcBef>
                <a:spcPts val="0"/>
              </a:spcBef>
              <a:spcAft>
                <a:spcPts val="0"/>
              </a:spcAft>
              <a:defRPr/>
            </a:pPr>
            <a:endParaRPr lang="en-US">
              <a:solidFill>
                <a:prstClr val="white"/>
              </a:solidFill>
            </a:endParaRPr>
          </a:p>
        </p:txBody>
      </p:sp>
      <p:sp>
        <p:nvSpPr>
          <p:cNvPr id="18" name="Rectangle 7"/>
          <p:cNvSpPr/>
          <p:nvPr/>
        </p:nvSpPr>
        <p:spPr>
          <a:xfrm rot="16200000">
            <a:off x="-2543200" y="3543301"/>
            <a:ext cx="7132320" cy="45719"/>
          </a:xfrm>
          <a:prstGeom prst="rect">
            <a:avLst/>
          </a:prstGeom>
          <a:ln/>
        </p:spPr>
        <p:style>
          <a:lnRef idx="0">
            <a:schemeClr val="accent6"/>
          </a:lnRef>
          <a:fillRef idx="3">
            <a:schemeClr val="accent6"/>
          </a:fillRef>
          <a:effectRef idx="3">
            <a:schemeClr val="accent6"/>
          </a:effectRef>
          <a:fontRef idx="minor">
            <a:schemeClr val="lt1"/>
          </a:fontRef>
        </p:style>
        <p:txBody>
          <a:bodyPr anchor="ctr"/>
          <a:lstStyle/>
          <a:p>
            <a:pPr algn="ctr" fontAlgn="auto">
              <a:spcBef>
                <a:spcPts val="0"/>
              </a:spcBef>
              <a:spcAft>
                <a:spcPts val="0"/>
              </a:spcAft>
              <a:defRPr/>
            </a:pPr>
            <a:endParaRPr lang="en-US">
              <a:solidFill>
                <a:prstClr val="white"/>
              </a:solidFill>
            </a:endParaRPr>
          </a:p>
        </p:txBody>
      </p:sp>
      <p:sp>
        <p:nvSpPr>
          <p:cNvPr id="19" name="Rectangle 9"/>
          <p:cNvSpPr/>
          <p:nvPr/>
        </p:nvSpPr>
        <p:spPr>
          <a:xfrm rot="16200000">
            <a:off x="4529161" y="3543300"/>
            <a:ext cx="7132320" cy="45719"/>
          </a:xfrm>
          <a:prstGeom prst="rect">
            <a:avLst/>
          </a:prstGeom>
          <a:ln/>
        </p:spPr>
        <p:style>
          <a:lnRef idx="0">
            <a:schemeClr val="accent6"/>
          </a:lnRef>
          <a:fillRef idx="3">
            <a:schemeClr val="accent6"/>
          </a:fillRef>
          <a:effectRef idx="3">
            <a:schemeClr val="accent6"/>
          </a:effectRef>
          <a:fontRef idx="minor">
            <a:schemeClr val="lt1"/>
          </a:fontRef>
        </p:style>
        <p:txBody>
          <a:bodyPr anchor="ctr"/>
          <a:lstStyle/>
          <a:p>
            <a:pPr algn="ctr" fontAlgn="auto">
              <a:spcBef>
                <a:spcPts val="0"/>
              </a:spcBef>
              <a:spcAft>
                <a:spcPts val="0"/>
              </a:spcAft>
              <a:defRPr/>
            </a:pPr>
            <a:endParaRPr lang="en-US">
              <a:solidFill>
                <a:prstClr val="white"/>
              </a:solidFill>
            </a:endParaRPr>
          </a:p>
        </p:txBody>
      </p:sp>
      <p:sp>
        <p:nvSpPr>
          <p:cNvPr id="21" name="Rectangle 2"/>
          <p:cNvSpPr/>
          <p:nvPr/>
        </p:nvSpPr>
        <p:spPr>
          <a:xfrm>
            <a:off x="-143746" y="6032689"/>
            <a:ext cx="9418320" cy="45719"/>
          </a:xfrm>
          <a:prstGeom prst="rect">
            <a:avLst/>
          </a:prstGeom>
          <a:ln/>
        </p:spPr>
        <p:style>
          <a:lnRef idx="0">
            <a:schemeClr val="accent6"/>
          </a:lnRef>
          <a:fillRef idx="3">
            <a:schemeClr val="accent6"/>
          </a:fillRef>
          <a:effectRef idx="3">
            <a:schemeClr val="accent6"/>
          </a:effectRef>
          <a:fontRef idx="minor">
            <a:schemeClr val="lt1"/>
          </a:fontRef>
        </p:style>
        <p:txBody>
          <a:bodyPr anchor="ctr"/>
          <a:lstStyle/>
          <a:p>
            <a:pPr algn="ctr" fontAlgn="auto">
              <a:spcBef>
                <a:spcPts val="0"/>
              </a:spcBef>
              <a:spcAft>
                <a:spcPts val="0"/>
              </a:spcAft>
              <a:defRPr/>
            </a:pPr>
            <a:endParaRPr lang="en-US">
              <a:solidFill>
                <a:prstClr val="white"/>
              </a:solidFill>
            </a:endParaRPr>
          </a:p>
        </p:txBody>
      </p:sp>
      <p:sp>
        <p:nvSpPr>
          <p:cNvPr id="22" name="Rectangle 6"/>
          <p:cNvSpPr/>
          <p:nvPr/>
        </p:nvSpPr>
        <p:spPr>
          <a:xfrm>
            <a:off x="-109071" y="750356"/>
            <a:ext cx="9418320" cy="45719"/>
          </a:xfrm>
          <a:prstGeom prst="rect">
            <a:avLst/>
          </a:prstGeom>
          <a:ln/>
        </p:spPr>
        <p:style>
          <a:lnRef idx="0">
            <a:schemeClr val="accent6"/>
          </a:lnRef>
          <a:fillRef idx="3">
            <a:schemeClr val="accent6"/>
          </a:fillRef>
          <a:effectRef idx="3">
            <a:schemeClr val="accent6"/>
          </a:effectRef>
          <a:fontRef idx="minor">
            <a:schemeClr val="lt1"/>
          </a:fontRef>
        </p:style>
        <p:txBody>
          <a:bodyPr anchor="ctr"/>
          <a:lstStyle/>
          <a:p>
            <a:pPr algn="ctr" fontAlgn="auto">
              <a:spcBef>
                <a:spcPts val="0"/>
              </a:spcBef>
              <a:spcAft>
                <a:spcPts val="0"/>
              </a:spcAft>
              <a:defRPr/>
            </a:pPr>
            <a:endParaRPr lang="en-US">
              <a:solidFill>
                <a:prstClr val="white"/>
              </a:solidFill>
            </a:endParaRPr>
          </a:p>
        </p:txBody>
      </p:sp>
      <p:sp>
        <p:nvSpPr>
          <p:cNvPr id="23" name="Rectangle 7"/>
          <p:cNvSpPr/>
          <p:nvPr/>
        </p:nvSpPr>
        <p:spPr>
          <a:xfrm rot="16200000">
            <a:off x="-2547988" y="3552826"/>
            <a:ext cx="7132320" cy="45719"/>
          </a:xfrm>
          <a:prstGeom prst="rect">
            <a:avLst/>
          </a:prstGeom>
          <a:ln/>
        </p:spPr>
        <p:style>
          <a:lnRef idx="0">
            <a:schemeClr val="accent6"/>
          </a:lnRef>
          <a:fillRef idx="3">
            <a:schemeClr val="accent6"/>
          </a:fillRef>
          <a:effectRef idx="3">
            <a:schemeClr val="accent6"/>
          </a:effectRef>
          <a:fontRef idx="minor">
            <a:schemeClr val="lt1"/>
          </a:fontRef>
        </p:style>
        <p:txBody>
          <a:bodyPr anchor="ctr"/>
          <a:lstStyle/>
          <a:p>
            <a:pPr algn="ctr" fontAlgn="auto">
              <a:spcBef>
                <a:spcPts val="0"/>
              </a:spcBef>
              <a:spcAft>
                <a:spcPts val="0"/>
              </a:spcAft>
              <a:defRPr/>
            </a:pPr>
            <a:endParaRPr lang="en-US">
              <a:solidFill>
                <a:prstClr val="white"/>
              </a:solidFill>
            </a:endParaRPr>
          </a:p>
        </p:txBody>
      </p:sp>
      <p:sp>
        <p:nvSpPr>
          <p:cNvPr id="24" name="Rectangle 9"/>
          <p:cNvSpPr/>
          <p:nvPr/>
        </p:nvSpPr>
        <p:spPr>
          <a:xfrm rot="16200000">
            <a:off x="4524373" y="3552825"/>
            <a:ext cx="7132320" cy="45719"/>
          </a:xfrm>
          <a:prstGeom prst="rect">
            <a:avLst/>
          </a:prstGeom>
          <a:ln/>
        </p:spPr>
        <p:style>
          <a:lnRef idx="0">
            <a:schemeClr val="accent6"/>
          </a:lnRef>
          <a:fillRef idx="3">
            <a:schemeClr val="accent6"/>
          </a:fillRef>
          <a:effectRef idx="3">
            <a:schemeClr val="accent6"/>
          </a:effectRef>
          <a:fontRef idx="minor">
            <a:schemeClr val="lt1"/>
          </a:fontRef>
        </p:style>
        <p:txBody>
          <a:bodyPr anchor="ctr"/>
          <a:lstStyle/>
          <a:p>
            <a:pPr algn="ctr" fontAlgn="auto">
              <a:spcBef>
                <a:spcPts val="0"/>
              </a:spcBef>
              <a:spcAft>
                <a:spcPts val="0"/>
              </a:spcAft>
              <a:defRPr/>
            </a:pPr>
            <a:endParaRPr lang="en-US">
              <a:solidFill>
                <a:prstClr val="white"/>
              </a:solidFill>
            </a:endParaRPr>
          </a:p>
        </p:txBody>
      </p:sp>
      <p:sp>
        <p:nvSpPr>
          <p:cNvPr id="31" name="Rectangle 2"/>
          <p:cNvSpPr/>
          <p:nvPr/>
        </p:nvSpPr>
        <p:spPr>
          <a:xfrm>
            <a:off x="-33" y="6029325"/>
            <a:ext cx="9418320" cy="45719"/>
          </a:xfrm>
          <a:prstGeom prst="rect">
            <a:avLst/>
          </a:prstGeom>
          <a:ln/>
        </p:spPr>
        <p:style>
          <a:lnRef idx="0">
            <a:schemeClr val="accent6"/>
          </a:lnRef>
          <a:fillRef idx="3">
            <a:schemeClr val="accent6"/>
          </a:fillRef>
          <a:effectRef idx="3">
            <a:schemeClr val="accent6"/>
          </a:effectRef>
          <a:fontRef idx="minor">
            <a:schemeClr val="lt1"/>
          </a:fontRef>
        </p:style>
        <p:txBody>
          <a:bodyPr anchor="ctr"/>
          <a:lstStyle/>
          <a:p>
            <a:pPr algn="ctr" fontAlgn="auto">
              <a:spcBef>
                <a:spcPts val="0"/>
              </a:spcBef>
              <a:spcAft>
                <a:spcPts val="0"/>
              </a:spcAft>
              <a:defRPr/>
            </a:pPr>
            <a:endParaRPr lang="en-US">
              <a:solidFill>
                <a:prstClr val="white"/>
              </a:solidFill>
            </a:endParaRPr>
          </a:p>
        </p:txBody>
      </p:sp>
      <p:sp>
        <p:nvSpPr>
          <p:cNvPr id="32" name="Rectangle 6"/>
          <p:cNvSpPr/>
          <p:nvPr/>
        </p:nvSpPr>
        <p:spPr>
          <a:xfrm>
            <a:off x="-34" y="728663"/>
            <a:ext cx="9418320" cy="45719"/>
          </a:xfrm>
          <a:prstGeom prst="rect">
            <a:avLst/>
          </a:prstGeom>
          <a:ln/>
        </p:spPr>
        <p:style>
          <a:lnRef idx="0">
            <a:schemeClr val="accent6"/>
          </a:lnRef>
          <a:fillRef idx="3">
            <a:schemeClr val="accent6"/>
          </a:fillRef>
          <a:effectRef idx="3">
            <a:schemeClr val="accent6"/>
          </a:effectRef>
          <a:fontRef idx="minor">
            <a:schemeClr val="lt1"/>
          </a:fontRef>
        </p:style>
        <p:txBody>
          <a:bodyPr anchor="ctr"/>
          <a:lstStyle/>
          <a:p>
            <a:pPr algn="ctr" fontAlgn="auto">
              <a:spcBef>
                <a:spcPts val="0"/>
              </a:spcBef>
              <a:spcAft>
                <a:spcPts val="0"/>
              </a:spcAft>
              <a:defRPr/>
            </a:pPr>
            <a:endParaRPr lang="en-US">
              <a:solidFill>
                <a:prstClr val="white"/>
              </a:solidFill>
            </a:endParaRPr>
          </a:p>
        </p:txBody>
      </p:sp>
      <p:sp>
        <p:nvSpPr>
          <p:cNvPr id="33" name="Rectangle 7"/>
          <p:cNvSpPr/>
          <p:nvPr/>
        </p:nvSpPr>
        <p:spPr>
          <a:xfrm rot="16200000">
            <a:off x="-2543200" y="3543301"/>
            <a:ext cx="7132320" cy="45719"/>
          </a:xfrm>
          <a:prstGeom prst="rect">
            <a:avLst/>
          </a:prstGeom>
          <a:ln/>
        </p:spPr>
        <p:style>
          <a:lnRef idx="0">
            <a:schemeClr val="accent6"/>
          </a:lnRef>
          <a:fillRef idx="3">
            <a:schemeClr val="accent6"/>
          </a:fillRef>
          <a:effectRef idx="3">
            <a:schemeClr val="accent6"/>
          </a:effectRef>
          <a:fontRef idx="minor">
            <a:schemeClr val="lt1"/>
          </a:fontRef>
        </p:style>
        <p:txBody>
          <a:bodyPr anchor="ctr"/>
          <a:lstStyle/>
          <a:p>
            <a:pPr algn="ctr" fontAlgn="auto">
              <a:spcBef>
                <a:spcPts val="0"/>
              </a:spcBef>
              <a:spcAft>
                <a:spcPts val="0"/>
              </a:spcAft>
              <a:defRPr/>
            </a:pPr>
            <a:endParaRPr lang="en-US">
              <a:solidFill>
                <a:prstClr val="white"/>
              </a:solidFill>
            </a:endParaRPr>
          </a:p>
        </p:txBody>
      </p:sp>
      <p:sp>
        <p:nvSpPr>
          <p:cNvPr id="34" name="Rectangle 9"/>
          <p:cNvSpPr/>
          <p:nvPr/>
        </p:nvSpPr>
        <p:spPr>
          <a:xfrm rot="16200000">
            <a:off x="4510085" y="3538553"/>
            <a:ext cx="7132320" cy="45719"/>
          </a:xfrm>
          <a:prstGeom prst="rect">
            <a:avLst/>
          </a:prstGeom>
          <a:ln/>
        </p:spPr>
        <p:style>
          <a:lnRef idx="0">
            <a:schemeClr val="accent6"/>
          </a:lnRef>
          <a:fillRef idx="3">
            <a:schemeClr val="accent6"/>
          </a:fillRef>
          <a:effectRef idx="3">
            <a:schemeClr val="accent6"/>
          </a:effectRef>
          <a:fontRef idx="minor">
            <a:schemeClr val="lt1"/>
          </a:fontRef>
        </p:style>
        <p:txBody>
          <a:bodyPr anchor="ctr"/>
          <a:lstStyle/>
          <a:p>
            <a:pPr algn="ctr" fontAlgn="auto">
              <a:spcBef>
                <a:spcPts val="0"/>
              </a:spcBef>
              <a:spcAft>
                <a:spcPts val="0"/>
              </a:spcAft>
              <a:defRPr/>
            </a:pPr>
            <a:endParaRPr lang="en-US">
              <a:solidFill>
                <a:prstClr val="white"/>
              </a:solidFill>
            </a:endParaRPr>
          </a:p>
        </p:txBody>
      </p:sp>
    </p:spTree>
  </p:cSld>
  <p:clrMapOvr>
    <a:masterClrMapping/>
  </p:clrMapOvr>
  <p:transition>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xit" presetSubtype="8" fill="hold" nodeType="withEffect">
                                  <p:stCondLst>
                                    <p:cond delay="0"/>
                                  </p:stCondLst>
                                  <p:childTnLst>
                                    <p:anim calcmode="lin" valueType="num">
                                      <p:cBhvr additive="base">
                                        <p:cTn id="6" dur="2000"/>
                                        <p:tgtEl>
                                          <p:spTgt spid="24"/>
                                        </p:tgtEl>
                                        <p:attrNameLst>
                                          <p:attrName>ppt_x</p:attrName>
                                        </p:attrNameLst>
                                      </p:cBhvr>
                                      <p:tavLst>
                                        <p:tav tm="0">
                                          <p:val>
                                            <p:strVal val="ppt_x"/>
                                          </p:val>
                                        </p:tav>
                                        <p:tav tm="100000">
                                          <p:val>
                                            <p:strVal val="0-ppt_w/2"/>
                                          </p:val>
                                        </p:tav>
                                      </p:tavLst>
                                    </p:anim>
                                    <p:anim calcmode="lin" valueType="num">
                                      <p:cBhvr additive="base">
                                        <p:cTn id="7" dur="2000"/>
                                        <p:tgtEl>
                                          <p:spTgt spid="24"/>
                                        </p:tgtEl>
                                        <p:attrNameLst>
                                          <p:attrName>ppt_y</p:attrName>
                                        </p:attrNameLst>
                                      </p:cBhvr>
                                      <p:tavLst>
                                        <p:tav tm="0">
                                          <p:val>
                                            <p:strVal val="ppt_y"/>
                                          </p:val>
                                        </p:tav>
                                        <p:tav tm="100000">
                                          <p:val>
                                            <p:strVal val="ppt_y"/>
                                          </p:val>
                                        </p:tav>
                                      </p:tavLst>
                                    </p:anim>
                                    <p:set>
                                      <p:cBhvr>
                                        <p:cTn id="8" dur="1" fill="hold">
                                          <p:stCondLst>
                                            <p:cond delay="1999"/>
                                          </p:stCondLst>
                                        </p:cTn>
                                        <p:tgtEl>
                                          <p:spTgt spid="24"/>
                                        </p:tgtEl>
                                        <p:attrNameLst>
                                          <p:attrName>style.visibility</p:attrName>
                                        </p:attrNameLst>
                                      </p:cBhvr>
                                      <p:to>
                                        <p:strVal val="hidden"/>
                                      </p:to>
                                    </p:set>
                                  </p:childTnLst>
                                </p:cTn>
                              </p:par>
                              <p:par>
                                <p:cTn id="9" presetID="2" presetClass="exit" presetSubtype="4" fill="hold" nodeType="withEffect">
                                  <p:stCondLst>
                                    <p:cond delay="0"/>
                                  </p:stCondLst>
                                  <p:childTnLst>
                                    <p:anim calcmode="lin" valueType="num">
                                      <p:cBhvr additive="base">
                                        <p:cTn id="10" dur="2000"/>
                                        <p:tgtEl>
                                          <p:spTgt spid="22"/>
                                        </p:tgtEl>
                                        <p:attrNameLst>
                                          <p:attrName>ppt_x</p:attrName>
                                        </p:attrNameLst>
                                      </p:cBhvr>
                                      <p:tavLst>
                                        <p:tav tm="0">
                                          <p:val>
                                            <p:strVal val="ppt_x"/>
                                          </p:val>
                                        </p:tav>
                                        <p:tav tm="100000">
                                          <p:val>
                                            <p:strVal val="ppt_x"/>
                                          </p:val>
                                        </p:tav>
                                      </p:tavLst>
                                    </p:anim>
                                    <p:anim calcmode="lin" valueType="num">
                                      <p:cBhvr additive="base">
                                        <p:cTn id="11" dur="2000"/>
                                        <p:tgtEl>
                                          <p:spTgt spid="22"/>
                                        </p:tgtEl>
                                        <p:attrNameLst>
                                          <p:attrName>ppt_y</p:attrName>
                                        </p:attrNameLst>
                                      </p:cBhvr>
                                      <p:tavLst>
                                        <p:tav tm="0">
                                          <p:val>
                                            <p:strVal val="ppt_y"/>
                                          </p:val>
                                        </p:tav>
                                        <p:tav tm="100000">
                                          <p:val>
                                            <p:strVal val="1+ppt_h/2"/>
                                          </p:val>
                                        </p:tav>
                                      </p:tavLst>
                                    </p:anim>
                                    <p:set>
                                      <p:cBhvr>
                                        <p:cTn id="12" dur="1" fill="hold">
                                          <p:stCondLst>
                                            <p:cond delay="1999"/>
                                          </p:stCondLst>
                                        </p:cTn>
                                        <p:tgtEl>
                                          <p:spTgt spid="22"/>
                                        </p:tgtEl>
                                        <p:attrNameLst>
                                          <p:attrName>style.visibility</p:attrName>
                                        </p:attrNameLst>
                                      </p:cBhvr>
                                      <p:to>
                                        <p:strVal val="hidden"/>
                                      </p:to>
                                    </p:set>
                                  </p:childTnLst>
                                </p:cTn>
                              </p:par>
                              <p:par>
                                <p:cTn id="13" presetID="2" presetClass="exit" presetSubtype="2" fill="hold" nodeType="withEffect">
                                  <p:stCondLst>
                                    <p:cond delay="0"/>
                                  </p:stCondLst>
                                  <p:childTnLst>
                                    <p:anim calcmode="lin" valueType="num">
                                      <p:cBhvr additive="base">
                                        <p:cTn id="14" dur="2000"/>
                                        <p:tgtEl>
                                          <p:spTgt spid="23"/>
                                        </p:tgtEl>
                                        <p:attrNameLst>
                                          <p:attrName>ppt_x</p:attrName>
                                        </p:attrNameLst>
                                      </p:cBhvr>
                                      <p:tavLst>
                                        <p:tav tm="0">
                                          <p:val>
                                            <p:strVal val="ppt_x"/>
                                          </p:val>
                                        </p:tav>
                                        <p:tav tm="100000">
                                          <p:val>
                                            <p:strVal val="1+ppt_w/2"/>
                                          </p:val>
                                        </p:tav>
                                      </p:tavLst>
                                    </p:anim>
                                    <p:anim calcmode="lin" valueType="num">
                                      <p:cBhvr additive="base">
                                        <p:cTn id="15" dur="2000"/>
                                        <p:tgtEl>
                                          <p:spTgt spid="23"/>
                                        </p:tgtEl>
                                        <p:attrNameLst>
                                          <p:attrName>ppt_y</p:attrName>
                                        </p:attrNameLst>
                                      </p:cBhvr>
                                      <p:tavLst>
                                        <p:tav tm="0">
                                          <p:val>
                                            <p:strVal val="ppt_y"/>
                                          </p:val>
                                        </p:tav>
                                        <p:tav tm="100000">
                                          <p:val>
                                            <p:strVal val="ppt_y"/>
                                          </p:val>
                                        </p:tav>
                                      </p:tavLst>
                                    </p:anim>
                                    <p:set>
                                      <p:cBhvr>
                                        <p:cTn id="16" dur="1" fill="hold">
                                          <p:stCondLst>
                                            <p:cond delay="1999"/>
                                          </p:stCondLst>
                                        </p:cTn>
                                        <p:tgtEl>
                                          <p:spTgt spid="23"/>
                                        </p:tgtEl>
                                        <p:attrNameLst>
                                          <p:attrName>style.visibility</p:attrName>
                                        </p:attrNameLst>
                                      </p:cBhvr>
                                      <p:to>
                                        <p:strVal val="hidden"/>
                                      </p:to>
                                    </p:set>
                                  </p:childTnLst>
                                </p:cTn>
                              </p:par>
                              <p:par>
                                <p:cTn id="17" presetID="2" presetClass="exit" presetSubtype="1" fill="hold" nodeType="withEffect">
                                  <p:stCondLst>
                                    <p:cond delay="0"/>
                                  </p:stCondLst>
                                  <p:childTnLst>
                                    <p:anim calcmode="lin" valueType="num">
                                      <p:cBhvr additive="base">
                                        <p:cTn id="18" dur="2000"/>
                                        <p:tgtEl>
                                          <p:spTgt spid="21"/>
                                        </p:tgtEl>
                                        <p:attrNameLst>
                                          <p:attrName>ppt_x</p:attrName>
                                        </p:attrNameLst>
                                      </p:cBhvr>
                                      <p:tavLst>
                                        <p:tav tm="0">
                                          <p:val>
                                            <p:strVal val="ppt_x"/>
                                          </p:val>
                                        </p:tav>
                                        <p:tav tm="100000">
                                          <p:val>
                                            <p:strVal val="ppt_x"/>
                                          </p:val>
                                        </p:tav>
                                      </p:tavLst>
                                    </p:anim>
                                    <p:anim calcmode="lin" valueType="num">
                                      <p:cBhvr additive="base">
                                        <p:cTn id="19" dur="2000"/>
                                        <p:tgtEl>
                                          <p:spTgt spid="21"/>
                                        </p:tgtEl>
                                        <p:attrNameLst>
                                          <p:attrName>ppt_y</p:attrName>
                                        </p:attrNameLst>
                                      </p:cBhvr>
                                      <p:tavLst>
                                        <p:tav tm="0">
                                          <p:val>
                                            <p:strVal val="ppt_y"/>
                                          </p:val>
                                        </p:tav>
                                        <p:tav tm="100000">
                                          <p:val>
                                            <p:strVal val="0-ppt_h/2"/>
                                          </p:val>
                                        </p:tav>
                                      </p:tavLst>
                                    </p:anim>
                                    <p:set>
                                      <p:cBhvr>
                                        <p:cTn id="20" dur="1" fill="hold">
                                          <p:stCondLst>
                                            <p:cond delay="1999"/>
                                          </p:stCondLst>
                                        </p:cTn>
                                        <p:tgtEl>
                                          <p:spTgt spid="21"/>
                                        </p:tgtEl>
                                        <p:attrNameLst>
                                          <p:attrName>style.visibility</p:attrName>
                                        </p:attrNameLst>
                                      </p:cBhvr>
                                      <p:to>
                                        <p:strVal val="hidden"/>
                                      </p:to>
                                    </p:set>
                                  </p:childTnLst>
                                </p:cTn>
                              </p:par>
                              <p:par>
                                <p:cTn id="21" presetID="2" presetClass="entr" presetSubtype="4" fill="hold" nodeType="withEffect">
                                  <p:stCondLst>
                                    <p:cond delay="0"/>
                                  </p:stCondLst>
                                  <p:childTnLst>
                                    <p:set>
                                      <p:cBhvr>
                                        <p:cTn id="22" dur="1" fill="hold">
                                          <p:stCondLst>
                                            <p:cond delay="0"/>
                                          </p:stCondLst>
                                        </p:cTn>
                                        <p:tgtEl>
                                          <p:spTgt spid="7"/>
                                        </p:tgtEl>
                                        <p:attrNameLst>
                                          <p:attrName>style.visibility</p:attrName>
                                        </p:attrNameLst>
                                      </p:cBhvr>
                                      <p:to>
                                        <p:strVal val="visible"/>
                                      </p:to>
                                    </p:set>
                                    <p:anim calcmode="lin" valueType="num">
                                      <p:cBhvr additive="base">
                                        <p:cTn id="23" dur="2000" fill="hold"/>
                                        <p:tgtEl>
                                          <p:spTgt spid="7"/>
                                        </p:tgtEl>
                                        <p:attrNameLst>
                                          <p:attrName>ppt_x</p:attrName>
                                        </p:attrNameLst>
                                      </p:cBhvr>
                                      <p:tavLst>
                                        <p:tav tm="0">
                                          <p:val>
                                            <p:strVal val="#ppt_x"/>
                                          </p:val>
                                        </p:tav>
                                        <p:tav tm="100000">
                                          <p:val>
                                            <p:strVal val="#ppt_x"/>
                                          </p:val>
                                        </p:tav>
                                      </p:tavLst>
                                    </p:anim>
                                    <p:anim calcmode="lin" valueType="num">
                                      <p:cBhvr additive="base">
                                        <p:cTn id="24" dur="2000" fill="hold"/>
                                        <p:tgtEl>
                                          <p:spTgt spid="7"/>
                                        </p:tgtEl>
                                        <p:attrNameLst>
                                          <p:attrName>ppt_y</p:attrName>
                                        </p:attrNameLst>
                                      </p:cBhvr>
                                      <p:tavLst>
                                        <p:tav tm="0">
                                          <p:val>
                                            <p:strVal val="1+#ppt_h/2"/>
                                          </p:val>
                                        </p:tav>
                                        <p:tav tm="100000">
                                          <p:val>
                                            <p:strVal val="#ppt_y"/>
                                          </p:val>
                                        </p:tav>
                                      </p:tavLst>
                                    </p:anim>
                                  </p:childTnLst>
                                </p:cTn>
                              </p:par>
                              <p:par>
                                <p:cTn id="25" presetID="2" presetClass="entr" presetSubtype="8" fill="hold" nodeType="withEffect">
                                  <p:stCondLst>
                                    <p:cond delay="0"/>
                                  </p:stCondLst>
                                  <p:childTnLst>
                                    <p:set>
                                      <p:cBhvr>
                                        <p:cTn id="26" dur="1" fill="hold">
                                          <p:stCondLst>
                                            <p:cond delay="0"/>
                                          </p:stCondLst>
                                        </p:cTn>
                                        <p:tgtEl>
                                          <p:spTgt spid="10"/>
                                        </p:tgtEl>
                                        <p:attrNameLst>
                                          <p:attrName>style.visibility</p:attrName>
                                        </p:attrNameLst>
                                      </p:cBhvr>
                                      <p:to>
                                        <p:strVal val="visible"/>
                                      </p:to>
                                    </p:set>
                                    <p:anim calcmode="lin" valueType="num">
                                      <p:cBhvr additive="base">
                                        <p:cTn id="27" dur="2000" fill="hold"/>
                                        <p:tgtEl>
                                          <p:spTgt spid="10"/>
                                        </p:tgtEl>
                                        <p:attrNameLst>
                                          <p:attrName>ppt_x</p:attrName>
                                        </p:attrNameLst>
                                      </p:cBhvr>
                                      <p:tavLst>
                                        <p:tav tm="0">
                                          <p:val>
                                            <p:strVal val="0-#ppt_w/2"/>
                                          </p:val>
                                        </p:tav>
                                        <p:tav tm="100000">
                                          <p:val>
                                            <p:strVal val="#ppt_x"/>
                                          </p:val>
                                        </p:tav>
                                      </p:tavLst>
                                    </p:anim>
                                    <p:anim calcmode="lin" valueType="num">
                                      <p:cBhvr additive="base">
                                        <p:cTn id="28" dur="2000" fill="hold"/>
                                        <p:tgtEl>
                                          <p:spTgt spid="10"/>
                                        </p:tgtEl>
                                        <p:attrNameLst>
                                          <p:attrName>ppt_y</p:attrName>
                                        </p:attrNameLst>
                                      </p:cBhvr>
                                      <p:tavLst>
                                        <p:tav tm="0">
                                          <p:val>
                                            <p:strVal val="#ppt_y"/>
                                          </p:val>
                                        </p:tav>
                                        <p:tav tm="100000">
                                          <p:val>
                                            <p:strVal val="#ppt_y"/>
                                          </p:val>
                                        </p:tav>
                                      </p:tavLst>
                                    </p:anim>
                                  </p:childTnLst>
                                </p:cTn>
                              </p:par>
                              <p:par>
                                <p:cTn id="29" presetID="2" presetClass="entr" presetSubtype="1" fill="hold" nodeType="withEffect">
                                  <p:stCondLst>
                                    <p:cond delay="0"/>
                                  </p:stCondLst>
                                  <p:childTnLst>
                                    <p:set>
                                      <p:cBhvr>
                                        <p:cTn id="30" dur="1" fill="hold">
                                          <p:stCondLst>
                                            <p:cond delay="0"/>
                                          </p:stCondLst>
                                        </p:cTn>
                                        <p:tgtEl>
                                          <p:spTgt spid="3"/>
                                        </p:tgtEl>
                                        <p:attrNameLst>
                                          <p:attrName>style.visibility</p:attrName>
                                        </p:attrNameLst>
                                      </p:cBhvr>
                                      <p:to>
                                        <p:strVal val="visible"/>
                                      </p:to>
                                    </p:set>
                                    <p:anim calcmode="lin" valueType="num">
                                      <p:cBhvr additive="base">
                                        <p:cTn id="31" dur="2000" fill="hold"/>
                                        <p:tgtEl>
                                          <p:spTgt spid="3"/>
                                        </p:tgtEl>
                                        <p:attrNameLst>
                                          <p:attrName>ppt_x</p:attrName>
                                        </p:attrNameLst>
                                      </p:cBhvr>
                                      <p:tavLst>
                                        <p:tav tm="0">
                                          <p:val>
                                            <p:strVal val="#ppt_x"/>
                                          </p:val>
                                        </p:tav>
                                        <p:tav tm="100000">
                                          <p:val>
                                            <p:strVal val="#ppt_x"/>
                                          </p:val>
                                        </p:tav>
                                      </p:tavLst>
                                    </p:anim>
                                    <p:anim calcmode="lin" valueType="num">
                                      <p:cBhvr additive="base">
                                        <p:cTn id="32" dur="2000" fill="hold"/>
                                        <p:tgtEl>
                                          <p:spTgt spid="3"/>
                                        </p:tgtEl>
                                        <p:attrNameLst>
                                          <p:attrName>ppt_y</p:attrName>
                                        </p:attrNameLst>
                                      </p:cBhvr>
                                      <p:tavLst>
                                        <p:tav tm="0">
                                          <p:val>
                                            <p:strVal val="0-#ppt_h/2"/>
                                          </p:val>
                                        </p:tav>
                                        <p:tav tm="100000">
                                          <p:val>
                                            <p:strVal val="#ppt_y"/>
                                          </p:val>
                                        </p:tav>
                                      </p:tavLst>
                                    </p:anim>
                                  </p:childTnLst>
                                </p:cTn>
                              </p:par>
                              <p:par>
                                <p:cTn id="33" presetID="2" presetClass="entr" presetSubtype="2" fill="hold" nodeType="withEffect">
                                  <p:stCondLst>
                                    <p:cond delay="0"/>
                                  </p:stCondLst>
                                  <p:childTnLst>
                                    <p:set>
                                      <p:cBhvr>
                                        <p:cTn id="34" dur="1" fill="hold">
                                          <p:stCondLst>
                                            <p:cond delay="0"/>
                                          </p:stCondLst>
                                        </p:cTn>
                                        <p:tgtEl>
                                          <p:spTgt spid="8"/>
                                        </p:tgtEl>
                                        <p:attrNameLst>
                                          <p:attrName>style.visibility</p:attrName>
                                        </p:attrNameLst>
                                      </p:cBhvr>
                                      <p:to>
                                        <p:strVal val="visible"/>
                                      </p:to>
                                    </p:set>
                                    <p:anim calcmode="lin" valueType="num">
                                      <p:cBhvr additive="base">
                                        <p:cTn id="35" dur="2000" fill="hold"/>
                                        <p:tgtEl>
                                          <p:spTgt spid="8"/>
                                        </p:tgtEl>
                                        <p:attrNameLst>
                                          <p:attrName>ppt_x</p:attrName>
                                        </p:attrNameLst>
                                      </p:cBhvr>
                                      <p:tavLst>
                                        <p:tav tm="0">
                                          <p:val>
                                            <p:strVal val="1+#ppt_w/2"/>
                                          </p:val>
                                        </p:tav>
                                        <p:tav tm="100000">
                                          <p:val>
                                            <p:strVal val="#ppt_x"/>
                                          </p:val>
                                        </p:tav>
                                      </p:tavLst>
                                    </p:anim>
                                    <p:anim calcmode="lin" valueType="num">
                                      <p:cBhvr additive="base">
                                        <p:cTn id="36" dur="2000" fill="hold"/>
                                        <p:tgtEl>
                                          <p:spTgt spid="8"/>
                                        </p:tgtEl>
                                        <p:attrNameLst>
                                          <p:attrName>ppt_y</p:attrName>
                                        </p:attrNameLst>
                                      </p:cBhvr>
                                      <p:tavLst>
                                        <p:tav tm="0">
                                          <p:val>
                                            <p:strVal val="#ppt_y"/>
                                          </p:val>
                                        </p:tav>
                                        <p:tav tm="100000">
                                          <p:val>
                                            <p:strVal val="#ppt_y"/>
                                          </p:val>
                                        </p:tav>
                                      </p:tavLst>
                                    </p:anim>
                                  </p:childTnLst>
                                </p:cTn>
                              </p:par>
                              <p:par>
                                <p:cTn id="37" presetID="4" presetClass="entr" presetSubtype="32" fill="hold" nodeType="withEffect">
                                  <p:stCondLst>
                                    <p:cond delay="1200"/>
                                  </p:stCondLst>
                                  <p:childTnLst>
                                    <p:set>
                                      <p:cBhvr>
                                        <p:cTn id="38" dur="1" fill="hold">
                                          <p:stCondLst>
                                            <p:cond delay="0"/>
                                          </p:stCondLst>
                                        </p:cTn>
                                        <p:tgtEl>
                                          <p:spTgt spid="9"/>
                                        </p:tgtEl>
                                        <p:attrNameLst>
                                          <p:attrName>style.visibility</p:attrName>
                                        </p:attrNameLst>
                                      </p:cBhvr>
                                      <p:to>
                                        <p:strVal val="visible"/>
                                      </p:to>
                                    </p:set>
                                    <p:animEffect transition="in" filter="box(out)">
                                      <p:cBhvr>
                                        <p:cTn id="39" dur="750"/>
                                        <p:tgtEl>
                                          <p:spTgt spid="9"/>
                                        </p:tgtEl>
                                      </p:cBhvr>
                                    </p:animEffect>
                                  </p:childTnLst>
                                </p:cTn>
                              </p:par>
                            </p:childTnLst>
                          </p:cTn>
                        </p:par>
                      </p:childTnLst>
                    </p:cTn>
                  </p:par>
                  <p:par>
                    <p:cTn id="40" fill="hold">
                      <p:stCondLst>
                        <p:cond delay="indefinite"/>
                      </p:stCondLst>
                      <p:childTnLst>
                        <p:par>
                          <p:cTn id="41" fill="hold">
                            <p:stCondLst>
                              <p:cond delay="0"/>
                            </p:stCondLst>
                            <p:childTnLst>
                              <p:par>
                                <p:cTn id="42" presetID="2" presetClass="exit" presetSubtype="8" fill="hold" nodeType="clickEffect">
                                  <p:stCondLst>
                                    <p:cond delay="0"/>
                                  </p:stCondLst>
                                  <p:childTnLst>
                                    <p:anim calcmode="lin" valueType="num">
                                      <p:cBhvr additive="base">
                                        <p:cTn id="43" dur="2000"/>
                                        <p:tgtEl>
                                          <p:spTgt spid="10"/>
                                        </p:tgtEl>
                                        <p:attrNameLst>
                                          <p:attrName>ppt_x</p:attrName>
                                        </p:attrNameLst>
                                      </p:cBhvr>
                                      <p:tavLst>
                                        <p:tav tm="0">
                                          <p:val>
                                            <p:strVal val="ppt_x"/>
                                          </p:val>
                                        </p:tav>
                                        <p:tav tm="100000">
                                          <p:val>
                                            <p:strVal val="0-ppt_w/2"/>
                                          </p:val>
                                        </p:tav>
                                      </p:tavLst>
                                    </p:anim>
                                    <p:anim calcmode="lin" valueType="num">
                                      <p:cBhvr additive="base">
                                        <p:cTn id="44" dur="2000"/>
                                        <p:tgtEl>
                                          <p:spTgt spid="10"/>
                                        </p:tgtEl>
                                        <p:attrNameLst>
                                          <p:attrName>ppt_y</p:attrName>
                                        </p:attrNameLst>
                                      </p:cBhvr>
                                      <p:tavLst>
                                        <p:tav tm="0">
                                          <p:val>
                                            <p:strVal val="ppt_y"/>
                                          </p:val>
                                        </p:tav>
                                        <p:tav tm="100000">
                                          <p:val>
                                            <p:strVal val="ppt_y"/>
                                          </p:val>
                                        </p:tav>
                                      </p:tavLst>
                                    </p:anim>
                                    <p:set>
                                      <p:cBhvr>
                                        <p:cTn id="45" dur="1" fill="hold">
                                          <p:stCondLst>
                                            <p:cond delay="1999"/>
                                          </p:stCondLst>
                                        </p:cTn>
                                        <p:tgtEl>
                                          <p:spTgt spid="10"/>
                                        </p:tgtEl>
                                        <p:attrNameLst>
                                          <p:attrName>style.visibility</p:attrName>
                                        </p:attrNameLst>
                                      </p:cBhvr>
                                      <p:to>
                                        <p:strVal val="hidden"/>
                                      </p:to>
                                    </p:set>
                                  </p:childTnLst>
                                </p:cTn>
                              </p:par>
                              <p:par>
                                <p:cTn id="46" presetID="2" presetClass="exit" presetSubtype="4" fill="hold" nodeType="withEffect">
                                  <p:stCondLst>
                                    <p:cond delay="0"/>
                                  </p:stCondLst>
                                  <p:childTnLst>
                                    <p:anim calcmode="lin" valueType="num">
                                      <p:cBhvr additive="base">
                                        <p:cTn id="47" dur="2000"/>
                                        <p:tgtEl>
                                          <p:spTgt spid="7"/>
                                        </p:tgtEl>
                                        <p:attrNameLst>
                                          <p:attrName>ppt_x</p:attrName>
                                        </p:attrNameLst>
                                      </p:cBhvr>
                                      <p:tavLst>
                                        <p:tav tm="0">
                                          <p:val>
                                            <p:strVal val="ppt_x"/>
                                          </p:val>
                                        </p:tav>
                                        <p:tav tm="100000">
                                          <p:val>
                                            <p:strVal val="ppt_x"/>
                                          </p:val>
                                        </p:tav>
                                      </p:tavLst>
                                    </p:anim>
                                    <p:anim calcmode="lin" valueType="num">
                                      <p:cBhvr additive="base">
                                        <p:cTn id="48" dur="2000"/>
                                        <p:tgtEl>
                                          <p:spTgt spid="7"/>
                                        </p:tgtEl>
                                        <p:attrNameLst>
                                          <p:attrName>ppt_y</p:attrName>
                                        </p:attrNameLst>
                                      </p:cBhvr>
                                      <p:tavLst>
                                        <p:tav tm="0">
                                          <p:val>
                                            <p:strVal val="ppt_y"/>
                                          </p:val>
                                        </p:tav>
                                        <p:tav tm="100000">
                                          <p:val>
                                            <p:strVal val="1+ppt_h/2"/>
                                          </p:val>
                                        </p:tav>
                                      </p:tavLst>
                                    </p:anim>
                                    <p:set>
                                      <p:cBhvr>
                                        <p:cTn id="49" dur="1" fill="hold">
                                          <p:stCondLst>
                                            <p:cond delay="1999"/>
                                          </p:stCondLst>
                                        </p:cTn>
                                        <p:tgtEl>
                                          <p:spTgt spid="7"/>
                                        </p:tgtEl>
                                        <p:attrNameLst>
                                          <p:attrName>style.visibility</p:attrName>
                                        </p:attrNameLst>
                                      </p:cBhvr>
                                      <p:to>
                                        <p:strVal val="hidden"/>
                                      </p:to>
                                    </p:set>
                                  </p:childTnLst>
                                </p:cTn>
                              </p:par>
                              <p:par>
                                <p:cTn id="50" presetID="2" presetClass="exit" presetSubtype="2" fill="hold" nodeType="withEffect">
                                  <p:stCondLst>
                                    <p:cond delay="0"/>
                                  </p:stCondLst>
                                  <p:childTnLst>
                                    <p:anim calcmode="lin" valueType="num">
                                      <p:cBhvr additive="base">
                                        <p:cTn id="51" dur="2000"/>
                                        <p:tgtEl>
                                          <p:spTgt spid="8"/>
                                        </p:tgtEl>
                                        <p:attrNameLst>
                                          <p:attrName>ppt_x</p:attrName>
                                        </p:attrNameLst>
                                      </p:cBhvr>
                                      <p:tavLst>
                                        <p:tav tm="0">
                                          <p:val>
                                            <p:strVal val="ppt_x"/>
                                          </p:val>
                                        </p:tav>
                                        <p:tav tm="100000">
                                          <p:val>
                                            <p:strVal val="1+ppt_w/2"/>
                                          </p:val>
                                        </p:tav>
                                      </p:tavLst>
                                    </p:anim>
                                    <p:anim calcmode="lin" valueType="num">
                                      <p:cBhvr additive="base">
                                        <p:cTn id="52" dur="2000"/>
                                        <p:tgtEl>
                                          <p:spTgt spid="8"/>
                                        </p:tgtEl>
                                        <p:attrNameLst>
                                          <p:attrName>ppt_y</p:attrName>
                                        </p:attrNameLst>
                                      </p:cBhvr>
                                      <p:tavLst>
                                        <p:tav tm="0">
                                          <p:val>
                                            <p:strVal val="ppt_y"/>
                                          </p:val>
                                        </p:tav>
                                        <p:tav tm="100000">
                                          <p:val>
                                            <p:strVal val="ppt_y"/>
                                          </p:val>
                                        </p:tav>
                                      </p:tavLst>
                                    </p:anim>
                                    <p:set>
                                      <p:cBhvr>
                                        <p:cTn id="53" dur="1" fill="hold">
                                          <p:stCondLst>
                                            <p:cond delay="1999"/>
                                          </p:stCondLst>
                                        </p:cTn>
                                        <p:tgtEl>
                                          <p:spTgt spid="8"/>
                                        </p:tgtEl>
                                        <p:attrNameLst>
                                          <p:attrName>style.visibility</p:attrName>
                                        </p:attrNameLst>
                                      </p:cBhvr>
                                      <p:to>
                                        <p:strVal val="hidden"/>
                                      </p:to>
                                    </p:set>
                                  </p:childTnLst>
                                </p:cTn>
                              </p:par>
                              <p:par>
                                <p:cTn id="54" presetID="2" presetClass="exit" presetSubtype="1" fill="hold" nodeType="withEffect">
                                  <p:stCondLst>
                                    <p:cond delay="0"/>
                                  </p:stCondLst>
                                  <p:childTnLst>
                                    <p:anim calcmode="lin" valueType="num">
                                      <p:cBhvr additive="base">
                                        <p:cTn id="55" dur="2000"/>
                                        <p:tgtEl>
                                          <p:spTgt spid="3"/>
                                        </p:tgtEl>
                                        <p:attrNameLst>
                                          <p:attrName>ppt_x</p:attrName>
                                        </p:attrNameLst>
                                      </p:cBhvr>
                                      <p:tavLst>
                                        <p:tav tm="0">
                                          <p:val>
                                            <p:strVal val="ppt_x"/>
                                          </p:val>
                                        </p:tav>
                                        <p:tav tm="100000">
                                          <p:val>
                                            <p:strVal val="ppt_x"/>
                                          </p:val>
                                        </p:tav>
                                      </p:tavLst>
                                    </p:anim>
                                    <p:anim calcmode="lin" valueType="num">
                                      <p:cBhvr additive="base">
                                        <p:cTn id="56" dur="2000"/>
                                        <p:tgtEl>
                                          <p:spTgt spid="3"/>
                                        </p:tgtEl>
                                        <p:attrNameLst>
                                          <p:attrName>ppt_y</p:attrName>
                                        </p:attrNameLst>
                                      </p:cBhvr>
                                      <p:tavLst>
                                        <p:tav tm="0">
                                          <p:val>
                                            <p:strVal val="ppt_y"/>
                                          </p:val>
                                        </p:tav>
                                        <p:tav tm="100000">
                                          <p:val>
                                            <p:strVal val="0-ppt_h/2"/>
                                          </p:val>
                                        </p:tav>
                                      </p:tavLst>
                                    </p:anim>
                                    <p:set>
                                      <p:cBhvr>
                                        <p:cTn id="57" dur="1" fill="hold">
                                          <p:stCondLst>
                                            <p:cond delay="1999"/>
                                          </p:stCondLst>
                                        </p:cTn>
                                        <p:tgtEl>
                                          <p:spTgt spid="3"/>
                                        </p:tgtEl>
                                        <p:attrNameLst>
                                          <p:attrName>style.visibility</p:attrName>
                                        </p:attrNameLst>
                                      </p:cBhvr>
                                      <p:to>
                                        <p:strVal val="hidden"/>
                                      </p:to>
                                    </p:set>
                                  </p:childTnLst>
                                </p:cTn>
                              </p:par>
                              <p:par>
                                <p:cTn id="58" presetID="4" presetClass="exit" presetSubtype="16" fill="hold" nodeType="withEffect">
                                  <p:stCondLst>
                                    <p:cond delay="100"/>
                                  </p:stCondLst>
                                  <p:childTnLst>
                                    <p:animEffect transition="out" filter="box(in)">
                                      <p:cBhvr>
                                        <p:cTn id="59" dur="750"/>
                                        <p:tgtEl>
                                          <p:spTgt spid="9"/>
                                        </p:tgtEl>
                                      </p:cBhvr>
                                    </p:animEffect>
                                    <p:set>
                                      <p:cBhvr>
                                        <p:cTn id="60" dur="1" fill="hold">
                                          <p:stCondLst>
                                            <p:cond delay="749"/>
                                          </p:stCondLst>
                                        </p:cTn>
                                        <p:tgtEl>
                                          <p:spTgt spid="9"/>
                                        </p:tgtEl>
                                        <p:attrNameLst>
                                          <p:attrName>style.visibility</p:attrName>
                                        </p:attrNameLst>
                                      </p:cBhvr>
                                      <p:to>
                                        <p:strVal val="hidden"/>
                                      </p:to>
                                    </p:set>
                                  </p:childTnLst>
                                </p:cTn>
                              </p:par>
                              <p:par>
                                <p:cTn id="61" presetID="2" presetClass="entr" presetSubtype="4" fill="hold" nodeType="withEffect">
                                  <p:stCondLst>
                                    <p:cond delay="0"/>
                                  </p:stCondLst>
                                  <p:childTnLst>
                                    <p:set>
                                      <p:cBhvr>
                                        <p:cTn id="62" dur="1" fill="hold">
                                          <p:stCondLst>
                                            <p:cond delay="0"/>
                                          </p:stCondLst>
                                        </p:cTn>
                                        <p:tgtEl>
                                          <p:spTgt spid="17"/>
                                        </p:tgtEl>
                                        <p:attrNameLst>
                                          <p:attrName>style.visibility</p:attrName>
                                        </p:attrNameLst>
                                      </p:cBhvr>
                                      <p:to>
                                        <p:strVal val="visible"/>
                                      </p:to>
                                    </p:set>
                                    <p:anim calcmode="lin" valueType="num">
                                      <p:cBhvr additive="base">
                                        <p:cTn id="63" dur="2000" fill="hold"/>
                                        <p:tgtEl>
                                          <p:spTgt spid="17"/>
                                        </p:tgtEl>
                                        <p:attrNameLst>
                                          <p:attrName>ppt_x</p:attrName>
                                        </p:attrNameLst>
                                      </p:cBhvr>
                                      <p:tavLst>
                                        <p:tav tm="0">
                                          <p:val>
                                            <p:strVal val="#ppt_x"/>
                                          </p:val>
                                        </p:tav>
                                        <p:tav tm="100000">
                                          <p:val>
                                            <p:strVal val="#ppt_x"/>
                                          </p:val>
                                        </p:tav>
                                      </p:tavLst>
                                    </p:anim>
                                    <p:anim calcmode="lin" valueType="num">
                                      <p:cBhvr additive="base">
                                        <p:cTn id="64" dur="2000" fill="hold"/>
                                        <p:tgtEl>
                                          <p:spTgt spid="17"/>
                                        </p:tgtEl>
                                        <p:attrNameLst>
                                          <p:attrName>ppt_y</p:attrName>
                                        </p:attrNameLst>
                                      </p:cBhvr>
                                      <p:tavLst>
                                        <p:tav tm="0">
                                          <p:val>
                                            <p:strVal val="1+#ppt_h/2"/>
                                          </p:val>
                                        </p:tav>
                                        <p:tav tm="100000">
                                          <p:val>
                                            <p:strVal val="#ppt_y"/>
                                          </p:val>
                                        </p:tav>
                                      </p:tavLst>
                                    </p:anim>
                                  </p:childTnLst>
                                </p:cTn>
                              </p:par>
                              <p:par>
                                <p:cTn id="65" presetID="2" presetClass="entr" presetSubtype="8" fill="hold" nodeType="withEffect">
                                  <p:stCondLst>
                                    <p:cond delay="0"/>
                                  </p:stCondLst>
                                  <p:childTnLst>
                                    <p:set>
                                      <p:cBhvr>
                                        <p:cTn id="66" dur="1" fill="hold">
                                          <p:stCondLst>
                                            <p:cond delay="0"/>
                                          </p:stCondLst>
                                        </p:cTn>
                                        <p:tgtEl>
                                          <p:spTgt spid="19"/>
                                        </p:tgtEl>
                                        <p:attrNameLst>
                                          <p:attrName>style.visibility</p:attrName>
                                        </p:attrNameLst>
                                      </p:cBhvr>
                                      <p:to>
                                        <p:strVal val="visible"/>
                                      </p:to>
                                    </p:set>
                                    <p:anim calcmode="lin" valueType="num">
                                      <p:cBhvr additive="base">
                                        <p:cTn id="67" dur="2000" fill="hold"/>
                                        <p:tgtEl>
                                          <p:spTgt spid="19"/>
                                        </p:tgtEl>
                                        <p:attrNameLst>
                                          <p:attrName>ppt_x</p:attrName>
                                        </p:attrNameLst>
                                      </p:cBhvr>
                                      <p:tavLst>
                                        <p:tav tm="0">
                                          <p:val>
                                            <p:strVal val="0-#ppt_w/2"/>
                                          </p:val>
                                        </p:tav>
                                        <p:tav tm="100000">
                                          <p:val>
                                            <p:strVal val="#ppt_x"/>
                                          </p:val>
                                        </p:tav>
                                      </p:tavLst>
                                    </p:anim>
                                    <p:anim calcmode="lin" valueType="num">
                                      <p:cBhvr additive="base">
                                        <p:cTn id="68" dur="2000" fill="hold"/>
                                        <p:tgtEl>
                                          <p:spTgt spid="19"/>
                                        </p:tgtEl>
                                        <p:attrNameLst>
                                          <p:attrName>ppt_y</p:attrName>
                                        </p:attrNameLst>
                                      </p:cBhvr>
                                      <p:tavLst>
                                        <p:tav tm="0">
                                          <p:val>
                                            <p:strVal val="#ppt_y"/>
                                          </p:val>
                                        </p:tav>
                                        <p:tav tm="100000">
                                          <p:val>
                                            <p:strVal val="#ppt_y"/>
                                          </p:val>
                                        </p:tav>
                                      </p:tavLst>
                                    </p:anim>
                                  </p:childTnLst>
                                </p:cTn>
                              </p:par>
                              <p:par>
                                <p:cTn id="69" presetID="2" presetClass="entr" presetSubtype="1" fill="hold" nodeType="withEffect">
                                  <p:stCondLst>
                                    <p:cond delay="0"/>
                                  </p:stCondLst>
                                  <p:childTnLst>
                                    <p:set>
                                      <p:cBhvr>
                                        <p:cTn id="70" dur="1" fill="hold">
                                          <p:stCondLst>
                                            <p:cond delay="0"/>
                                          </p:stCondLst>
                                        </p:cTn>
                                        <p:tgtEl>
                                          <p:spTgt spid="16"/>
                                        </p:tgtEl>
                                        <p:attrNameLst>
                                          <p:attrName>style.visibility</p:attrName>
                                        </p:attrNameLst>
                                      </p:cBhvr>
                                      <p:to>
                                        <p:strVal val="visible"/>
                                      </p:to>
                                    </p:set>
                                    <p:anim calcmode="lin" valueType="num">
                                      <p:cBhvr additive="base">
                                        <p:cTn id="71" dur="2000" fill="hold"/>
                                        <p:tgtEl>
                                          <p:spTgt spid="16"/>
                                        </p:tgtEl>
                                        <p:attrNameLst>
                                          <p:attrName>ppt_x</p:attrName>
                                        </p:attrNameLst>
                                      </p:cBhvr>
                                      <p:tavLst>
                                        <p:tav tm="0">
                                          <p:val>
                                            <p:strVal val="#ppt_x"/>
                                          </p:val>
                                        </p:tav>
                                        <p:tav tm="100000">
                                          <p:val>
                                            <p:strVal val="#ppt_x"/>
                                          </p:val>
                                        </p:tav>
                                      </p:tavLst>
                                    </p:anim>
                                    <p:anim calcmode="lin" valueType="num">
                                      <p:cBhvr additive="base">
                                        <p:cTn id="72" dur="2000" fill="hold"/>
                                        <p:tgtEl>
                                          <p:spTgt spid="16"/>
                                        </p:tgtEl>
                                        <p:attrNameLst>
                                          <p:attrName>ppt_y</p:attrName>
                                        </p:attrNameLst>
                                      </p:cBhvr>
                                      <p:tavLst>
                                        <p:tav tm="0">
                                          <p:val>
                                            <p:strVal val="0-#ppt_h/2"/>
                                          </p:val>
                                        </p:tav>
                                        <p:tav tm="100000">
                                          <p:val>
                                            <p:strVal val="#ppt_y"/>
                                          </p:val>
                                        </p:tav>
                                      </p:tavLst>
                                    </p:anim>
                                  </p:childTnLst>
                                </p:cTn>
                              </p:par>
                              <p:par>
                                <p:cTn id="73" presetID="2" presetClass="entr" presetSubtype="2" fill="hold" nodeType="withEffect">
                                  <p:stCondLst>
                                    <p:cond delay="0"/>
                                  </p:stCondLst>
                                  <p:childTnLst>
                                    <p:set>
                                      <p:cBhvr>
                                        <p:cTn id="74" dur="1" fill="hold">
                                          <p:stCondLst>
                                            <p:cond delay="0"/>
                                          </p:stCondLst>
                                        </p:cTn>
                                        <p:tgtEl>
                                          <p:spTgt spid="18"/>
                                        </p:tgtEl>
                                        <p:attrNameLst>
                                          <p:attrName>style.visibility</p:attrName>
                                        </p:attrNameLst>
                                      </p:cBhvr>
                                      <p:to>
                                        <p:strVal val="visible"/>
                                      </p:to>
                                    </p:set>
                                    <p:anim calcmode="lin" valueType="num">
                                      <p:cBhvr additive="base">
                                        <p:cTn id="75" dur="2000" fill="hold"/>
                                        <p:tgtEl>
                                          <p:spTgt spid="18"/>
                                        </p:tgtEl>
                                        <p:attrNameLst>
                                          <p:attrName>ppt_x</p:attrName>
                                        </p:attrNameLst>
                                      </p:cBhvr>
                                      <p:tavLst>
                                        <p:tav tm="0">
                                          <p:val>
                                            <p:strVal val="1+#ppt_w/2"/>
                                          </p:val>
                                        </p:tav>
                                        <p:tav tm="100000">
                                          <p:val>
                                            <p:strVal val="#ppt_x"/>
                                          </p:val>
                                        </p:tav>
                                      </p:tavLst>
                                    </p:anim>
                                    <p:anim calcmode="lin" valueType="num">
                                      <p:cBhvr additive="base">
                                        <p:cTn id="76" dur="2000" fill="hold"/>
                                        <p:tgtEl>
                                          <p:spTgt spid="18"/>
                                        </p:tgtEl>
                                        <p:attrNameLst>
                                          <p:attrName>ppt_y</p:attrName>
                                        </p:attrNameLst>
                                      </p:cBhvr>
                                      <p:tavLst>
                                        <p:tav tm="0">
                                          <p:val>
                                            <p:strVal val="#ppt_y"/>
                                          </p:val>
                                        </p:tav>
                                        <p:tav tm="100000">
                                          <p:val>
                                            <p:strVal val="#ppt_y"/>
                                          </p:val>
                                        </p:tav>
                                      </p:tavLst>
                                    </p:anim>
                                  </p:childTnLst>
                                </p:cTn>
                              </p:par>
                              <p:par>
                                <p:cTn id="77" presetID="4" presetClass="entr" presetSubtype="32" fill="hold" nodeType="withEffect">
                                  <p:stCondLst>
                                    <p:cond delay="1200"/>
                                  </p:stCondLst>
                                  <p:childTnLst>
                                    <p:set>
                                      <p:cBhvr>
                                        <p:cTn id="78" dur="1" fill="hold">
                                          <p:stCondLst>
                                            <p:cond delay="0"/>
                                          </p:stCondLst>
                                        </p:cTn>
                                        <p:tgtEl>
                                          <p:spTgt spid="20"/>
                                        </p:tgtEl>
                                        <p:attrNameLst>
                                          <p:attrName>style.visibility</p:attrName>
                                        </p:attrNameLst>
                                      </p:cBhvr>
                                      <p:to>
                                        <p:strVal val="visible"/>
                                      </p:to>
                                    </p:set>
                                    <p:animEffect transition="in" filter="box(out)">
                                      <p:cBhvr>
                                        <p:cTn id="79" dur="750"/>
                                        <p:tgtEl>
                                          <p:spTgt spid="20"/>
                                        </p:tgtEl>
                                      </p:cBhvr>
                                    </p:animEffect>
                                  </p:childTnLst>
                                </p:cTn>
                              </p:par>
                            </p:childTnLst>
                          </p:cTn>
                        </p:par>
                      </p:childTnLst>
                    </p:cTn>
                  </p:par>
                  <p:par>
                    <p:cTn id="80" fill="hold">
                      <p:stCondLst>
                        <p:cond delay="indefinite"/>
                      </p:stCondLst>
                      <p:childTnLst>
                        <p:par>
                          <p:cTn id="81" fill="hold">
                            <p:stCondLst>
                              <p:cond delay="0"/>
                            </p:stCondLst>
                            <p:childTnLst>
                              <p:par>
                                <p:cTn id="82" presetID="2" presetClass="exit" presetSubtype="8" fill="hold" nodeType="clickEffect">
                                  <p:stCondLst>
                                    <p:cond delay="0"/>
                                  </p:stCondLst>
                                  <p:childTnLst>
                                    <p:anim calcmode="lin" valueType="num">
                                      <p:cBhvr additive="base">
                                        <p:cTn id="83" dur="2000"/>
                                        <p:tgtEl>
                                          <p:spTgt spid="19"/>
                                        </p:tgtEl>
                                        <p:attrNameLst>
                                          <p:attrName>ppt_x</p:attrName>
                                        </p:attrNameLst>
                                      </p:cBhvr>
                                      <p:tavLst>
                                        <p:tav tm="0">
                                          <p:val>
                                            <p:strVal val="ppt_x"/>
                                          </p:val>
                                        </p:tav>
                                        <p:tav tm="100000">
                                          <p:val>
                                            <p:strVal val="0-ppt_w/2"/>
                                          </p:val>
                                        </p:tav>
                                      </p:tavLst>
                                    </p:anim>
                                    <p:anim calcmode="lin" valueType="num">
                                      <p:cBhvr additive="base">
                                        <p:cTn id="84" dur="2000"/>
                                        <p:tgtEl>
                                          <p:spTgt spid="19"/>
                                        </p:tgtEl>
                                        <p:attrNameLst>
                                          <p:attrName>ppt_y</p:attrName>
                                        </p:attrNameLst>
                                      </p:cBhvr>
                                      <p:tavLst>
                                        <p:tav tm="0">
                                          <p:val>
                                            <p:strVal val="ppt_y"/>
                                          </p:val>
                                        </p:tav>
                                        <p:tav tm="100000">
                                          <p:val>
                                            <p:strVal val="ppt_y"/>
                                          </p:val>
                                        </p:tav>
                                      </p:tavLst>
                                    </p:anim>
                                    <p:set>
                                      <p:cBhvr>
                                        <p:cTn id="85" dur="1" fill="hold">
                                          <p:stCondLst>
                                            <p:cond delay="1999"/>
                                          </p:stCondLst>
                                        </p:cTn>
                                        <p:tgtEl>
                                          <p:spTgt spid="19"/>
                                        </p:tgtEl>
                                        <p:attrNameLst>
                                          <p:attrName>style.visibility</p:attrName>
                                        </p:attrNameLst>
                                      </p:cBhvr>
                                      <p:to>
                                        <p:strVal val="hidden"/>
                                      </p:to>
                                    </p:set>
                                  </p:childTnLst>
                                </p:cTn>
                              </p:par>
                              <p:par>
                                <p:cTn id="86" presetID="2" presetClass="exit" presetSubtype="4" fill="hold" nodeType="withEffect">
                                  <p:stCondLst>
                                    <p:cond delay="0"/>
                                  </p:stCondLst>
                                  <p:childTnLst>
                                    <p:anim calcmode="lin" valueType="num">
                                      <p:cBhvr additive="base">
                                        <p:cTn id="87" dur="2000"/>
                                        <p:tgtEl>
                                          <p:spTgt spid="17"/>
                                        </p:tgtEl>
                                        <p:attrNameLst>
                                          <p:attrName>ppt_x</p:attrName>
                                        </p:attrNameLst>
                                      </p:cBhvr>
                                      <p:tavLst>
                                        <p:tav tm="0">
                                          <p:val>
                                            <p:strVal val="ppt_x"/>
                                          </p:val>
                                        </p:tav>
                                        <p:tav tm="100000">
                                          <p:val>
                                            <p:strVal val="ppt_x"/>
                                          </p:val>
                                        </p:tav>
                                      </p:tavLst>
                                    </p:anim>
                                    <p:anim calcmode="lin" valueType="num">
                                      <p:cBhvr additive="base">
                                        <p:cTn id="88" dur="2000"/>
                                        <p:tgtEl>
                                          <p:spTgt spid="17"/>
                                        </p:tgtEl>
                                        <p:attrNameLst>
                                          <p:attrName>ppt_y</p:attrName>
                                        </p:attrNameLst>
                                      </p:cBhvr>
                                      <p:tavLst>
                                        <p:tav tm="0">
                                          <p:val>
                                            <p:strVal val="ppt_y"/>
                                          </p:val>
                                        </p:tav>
                                        <p:tav tm="100000">
                                          <p:val>
                                            <p:strVal val="1+ppt_h/2"/>
                                          </p:val>
                                        </p:tav>
                                      </p:tavLst>
                                    </p:anim>
                                    <p:set>
                                      <p:cBhvr>
                                        <p:cTn id="89" dur="1" fill="hold">
                                          <p:stCondLst>
                                            <p:cond delay="1999"/>
                                          </p:stCondLst>
                                        </p:cTn>
                                        <p:tgtEl>
                                          <p:spTgt spid="17"/>
                                        </p:tgtEl>
                                        <p:attrNameLst>
                                          <p:attrName>style.visibility</p:attrName>
                                        </p:attrNameLst>
                                      </p:cBhvr>
                                      <p:to>
                                        <p:strVal val="hidden"/>
                                      </p:to>
                                    </p:set>
                                  </p:childTnLst>
                                </p:cTn>
                              </p:par>
                              <p:par>
                                <p:cTn id="90" presetID="2" presetClass="exit" presetSubtype="2" fill="hold" nodeType="withEffect">
                                  <p:stCondLst>
                                    <p:cond delay="0"/>
                                  </p:stCondLst>
                                  <p:childTnLst>
                                    <p:anim calcmode="lin" valueType="num">
                                      <p:cBhvr additive="base">
                                        <p:cTn id="91" dur="2000"/>
                                        <p:tgtEl>
                                          <p:spTgt spid="18"/>
                                        </p:tgtEl>
                                        <p:attrNameLst>
                                          <p:attrName>ppt_x</p:attrName>
                                        </p:attrNameLst>
                                      </p:cBhvr>
                                      <p:tavLst>
                                        <p:tav tm="0">
                                          <p:val>
                                            <p:strVal val="ppt_x"/>
                                          </p:val>
                                        </p:tav>
                                        <p:tav tm="100000">
                                          <p:val>
                                            <p:strVal val="1+ppt_w/2"/>
                                          </p:val>
                                        </p:tav>
                                      </p:tavLst>
                                    </p:anim>
                                    <p:anim calcmode="lin" valueType="num">
                                      <p:cBhvr additive="base">
                                        <p:cTn id="92" dur="2000"/>
                                        <p:tgtEl>
                                          <p:spTgt spid="18"/>
                                        </p:tgtEl>
                                        <p:attrNameLst>
                                          <p:attrName>ppt_y</p:attrName>
                                        </p:attrNameLst>
                                      </p:cBhvr>
                                      <p:tavLst>
                                        <p:tav tm="0">
                                          <p:val>
                                            <p:strVal val="ppt_y"/>
                                          </p:val>
                                        </p:tav>
                                        <p:tav tm="100000">
                                          <p:val>
                                            <p:strVal val="ppt_y"/>
                                          </p:val>
                                        </p:tav>
                                      </p:tavLst>
                                    </p:anim>
                                    <p:set>
                                      <p:cBhvr>
                                        <p:cTn id="93" dur="1" fill="hold">
                                          <p:stCondLst>
                                            <p:cond delay="1999"/>
                                          </p:stCondLst>
                                        </p:cTn>
                                        <p:tgtEl>
                                          <p:spTgt spid="18"/>
                                        </p:tgtEl>
                                        <p:attrNameLst>
                                          <p:attrName>style.visibility</p:attrName>
                                        </p:attrNameLst>
                                      </p:cBhvr>
                                      <p:to>
                                        <p:strVal val="hidden"/>
                                      </p:to>
                                    </p:set>
                                  </p:childTnLst>
                                </p:cTn>
                              </p:par>
                              <p:par>
                                <p:cTn id="94" presetID="2" presetClass="exit" presetSubtype="1" fill="hold" nodeType="withEffect">
                                  <p:stCondLst>
                                    <p:cond delay="0"/>
                                  </p:stCondLst>
                                  <p:childTnLst>
                                    <p:anim calcmode="lin" valueType="num">
                                      <p:cBhvr additive="base">
                                        <p:cTn id="95" dur="2000"/>
                                        <p:tgtEl>
                                          <p:spTgt spid="16"/>
                                        </p:tgtEl>
                                        <p:attrNameLst>
                                          <p:attrName>ppt_x</p:attrName>
                                        </p:attrNameLst>
                                      </p:cBhvr>
                                      <p:tavLst>
                                        <p:tav tm="0">
                                          <p:val>
                                            <p:strVal val="ppt_x"/>
                                          </p:val>
                                        </p:tav>
                                        <p:tav tm="100000">
                                          <p:val>
                                            <p:strVal val="ppt_x"/>
                                          </p:val>
                                        </p:tav>
                                      </p:tavLst>
                                    </p:anim>
                                    <p:anim calcmode="lin" valueType="num">
                                      <p:cBhvr additive="base">
                                        <p:cTn id="96" dur="2000"/>
                                        <p:tgtEl>
                                          <p:spTgt spid="16"/>
                                        </p:tgtEl>
                                        <p:attrNameLst>
                                          <p:attrName>ppt_y</p:attrName>
                                        </p:attrNameLst>
                                      </p:cBhvr>
                                      <p:tavLst>
                                        <p:tav tm="0">
                                          <p:val>
                                            <p:strVal val="ppt_y"/>
                                          </p:val>
                                        </p:tav>
                                        <p:tav tm="100000">
                                          <p:val>
                                            <p:strVal val="0-ppt_h/2"/>
                                          </p:val>
                                        </p:tav>
                                      </p:tavLst>
                                    </p:anim>
                                    <p:set>
                                      <p:cBhvr>
                                        <p:cTn id="97" dur="1" fill="hold">
                                          <p:stCondLst>
                                            <p:cond delay="1999"/>
                                          </p:stCondLst>
                                        </p:cTn>
                                        <p:tgtEl>
                                          <p:spTgt spid="16"/>
                                        </p:tgtEl>
                                        <p:attrNameLst>
                                          <p:attrName>style.visibility</p:attrName>
                                        </p:attrNameLst>
                                      </p:cBhvr>
                                      <p:to>
                                        <p:strVal val="hidden"/>
                                      </p:to>
                                    </p:set>
                                  </p:childTnLst>
                                </p:cTn>
                              </p:par>
                              <p:par>
                                <p:cTn id="98" presetID="4" presetClass="exit" presetSubtype="16" fill="hold" nodeType="withEffect">
                                  <p:stCondLst>
                                    <p:cond delay="100"/>
                                  </p:stCondLst>
                                  <p:childTnLst>
                                    <p:animEffect transition="out" filter="box(in)">
                                      <p:cBhvr>
                                        <p:cTn id="99" dur="750"/>
                                        <p:tgtEl>
                                          <p:spTgt spid="20"/>
                                        </p:tgtEl>
                                      </p:cBhvr>
                                    </p:animEffect>
                                    <p:set>
                                      <p:cBhvr>
                                        <p:cTn id="100" dur="1" fill="hold">
                                          <p:stCondLst>
                                            <p:cond delay="749"/>
                                          </p:stCondLst>
                                        </p:cTn>
                                        <p:tgtEl>
                                          <p:spTgt spid="20"/>
                                        </p:tgtEl>
                                        <p:attrNameLst>
                                          <p:attrName>style.visibility</p:attrName>
                                        </p:attrNameLst>
                                      </p:cBhvr>
                                      <p:to>
                                        <p:strVal val="hidden"/>
                                      </p:to>
                                    </p:set>
                                  </p:childTnLst>
                                </p:cTn>
                              </p:par>
                              <p:par>
                                <p:cTn id="101" presetID="2" presetClass="entr" presetSubtype="4" fill="hold" nodeType="withEffect">
                                  <p:stCondLst>
                                    <p:cond delay="0"/>
                                  </p:stCondLst>
                                  <p:childTnLst>
                                    <p:set>
                                      <p:cBhvr>
                                        <p:cTn id="102" dur="1" fill="hold">
                                          <p:stCondLst>
                                            <p:cond delay="0"/>
                                          </p:stCondLst>
                                        </p:cTn>
                                        <p:tgtEl>
                                          <p:spTgt spid="32"/>
                                        </p:tgtEl>
                                        <p:attrNameLst>
                                          <p:attrName>style.visibility</p:attrName>
                                        </p:attrNameLst>
                                      </p:cBhvr>
                                      <p:to>
                                        <p:strVal val="visible"/>
                                      </p:to>
                                    </p:set>
                                    <p:anim calcmode="lin" valueType="num">
                                      <p:cBhvr additive="base">
                                        <p:cTn id="103" dur="2000" fill="hold"/>
                                        <p:tgtEl>
                                          <p:spTgt spid="32"/>
                                        </p:tgtEl>
                                        <p:attrNameLst>
                                          <p:attrName>ppt_x</p:attrName>
                                        </p:attrNameLst>
                                      </p:cBhvr>
                                      <p:tavLst>
                                        <p:tav tm="0">
                                          <p:val>
                                            <p:strVal val="#ppt_x"/>
                                          </p:val>
                                        </p:tav>
                                        <p:tav tm="100000">
                                          <p:val>
                                            <p:strVal val="#ppt_x"/>
                                          </p:val>
                                        </p:tav>
                                      </p:tavLst>
                                    </p:anim>
                                    <p:anim calcmode="lin" valueType="num">
                                      <p:cBhvr additive="base">
                                        <p:cTn id="104" dur="2000" fill="hold"/>
                                        <p:tgtEl>
                                          <p:spTgt spid="32"/>
                                        </p:tgtEl>
                                        <p:attrNameLst>
                                          <p:attrName>ppt_y</p:attrName>
                                        </p:attrNameLst>
                                      </p:cBhvr>
                                      <p:tavLst>
                                        <p:tav tm="0">
                                          <p:val>
                                            <p:strVal val="1+#ppt_h/2"/>
                                          </p:val>
                                        </p:tav>
                                        <p:tav tm="100000">
                                          <p:val>
                                            <p:strVal val="#ppt_y"/>
                                          </p:val>
                                        </p:tav>
                                      </p:tavLst>
                                    </p:anim>
                                  </p:childTnLst>
                                </p:cTn>
                              </p:par>
                              <p:par>
                                <p:cTn id="105" presetID="2" presetClass="entr" presetSubtype="8" fill="hold" nodeType="withEffect">
                                  <p:stCondLst>
                                    <p:cond delay="0"/>
                                  </p:stCondLst>
                                  <p:childTnLst>
                                    <p:set>
                                      <p:cBhvr>
                                        <p:cTn id="106" dur="1" fill="hold">
                                          <p:stCondLst>
                                            <p:cond delay="0"/>
                                          </p:stCondLst>
                                        </p:cTn>
                                        <p:tgtEl>
                                          <p:spTgt spid="34"/>
                                        </p:tgtEl>
                                        <p:attrNameLst>
                                          <p:attrName>style.visibility</p:attrName>
                                        </p:attrNameLst>
                                      </p:cBhvr>
                                      <p:to>
                                        <p:strVal val="visible"/>
                                      </p:to>
                                    </p:set>
                                    <p:anim calcmode="lin" valueType="num">
                                      <p:cBhvr additive="base">
                                        <p:cTn id="107" dur="2000" fill="hold"/>
                                        <p:tgtEl>
                                          <p:spTgt spid="34"/>
                                        </p:tgtEl>
                                        <p:attrNameLst>
                                          <p:attrName>ppt_x</p:attrName>
                                        </p:attrNameLst>
                                      </p:cBhvr>
                                      <p:tavLst>
                                        <p:tav tm="0">
                                          <p:val>
                                            <p:strVal val="0-#ppt_w/2"/>
                                          </p:val>
                                        </p:tav>
                                        <p:tav tm="100000">
                                          <p:val>
                                            <p:strVal val="#ppt_x"/>
                                          </p:val>
                                        </p:tav>
                                      </p:tavLst>
                                    </p:anim>
                                    <p:anim calcmode="lin" valueType="num">
                                      <p:cBhvr additive="base">
                                        <p:cTn id="108" dur="2000" fill="hold"/>
                                        <p:tgtEl>
                                          <p:spTgt spid="34"/>
                                        </p:tgtEl>
                                        <p:attrNameLst>
                                          <p:attrName>ppt_y</p:attrName>
                                        </p:attrNameLst>
                                      </p:cBhvr>
                                      <p:tavLst>
                                        <p:tav tm="0">
                                          <p:val>
                                            <p:strVal val="#ppt_y"/>
                                          </p:val>
                                        </p:tav>
                                        <p:tav tm="100000">
                                          <p:val>
                                            <p:strVal val="#ppt_y"/>
                                          </p:val>
                                        </p:tav>
                                      </p:tavLst>
                                    </p:anim>
                                  </p:childTnLst>
                                </p:cTn>
                              </p:par>
                              <p:par>
                                <p:cTn id="109" presetID="2" presetClass="entr" presetSubtype="1" fill="hold" nodeType="withEffect">
                                  <p:stCondLst>
                                    <p:cond delay="0"/>
                                  </p:stCondLst>
                                  <p:childTnLst>
                                    <p:set>
                                      <p:cBhvr>
                                        <p:cTn id="110" dur="1" fill="hold">
                                          <p:stCondLst>
                                            <p:cond delay="0"/>
                                          </p:stCondLst>
                                        </p:cTn>
                                        <p:tgtEl>
                                          <p:spTgt spid="31"/>
                                        </p:tgtEl>
                                        <p:attrNameLst>
                                          <p:attrName>style.visibility</p:attrName>
                                        </p:attrNameLst>
                                      </p:cBhvr>
                                      <p:to>
                                        <p:strVal val="visible"/>
                                      </p:to>
                                    </p:set>
                                    <p:anim calcmode="lin" valueType="num">
                                      <p:cBhvr additive="base">
                                        <p:cTn id="111" dur="2000" fill="hold"/>
                                        <p:tgtEl>
                                          <p:spTgt spid="31"/>
                                        </p:tgtEl>
                                        <p:attrNameLst>
                                          <p:attrName>ppt_x</p:attrName>
                                        </p:attrNameLst>
                                      </p:cBhvr>
                                      <p:tavLst>
                                        <p:tav tm="0">
                                          <p:val>
                                            <p:strVal val="#ppt_x"/>
                                          </p:val>
                                        </p:tav>
                                        <p:tav tm="100000">
                                          <p:val>
                                            <p:strVal val="#ppt_x"/>
                                          </p:val>
                                        </p:tav>
                                      </p:tavLst>
                                    </p:anim>
                                    <p:anim calcmode="lin" valueType="num">
                                      <p:cBhvr additive="base">
                                        <p:cTn id="112" dur="2000" fill="hold"/>
                                        <p:tgtEl>
                                          <p:spTgt spid="31"/>
                                        </p:tgtEl>
                                        <p:attrNameLst>
                                          <p:attrName>ppt_y</p:attrName>
                                        </p:attrNameLst>
                                      </p:cBhvr>
                                      <p:tavLst>
                                        <p:tav tm="0">
                                          <p:val>
                                            <p:strVal val="0-#ppt_h/2"/>
                                          </p:val>
                                        </p:tav>
                                        <p:tav tm="100000">
                                          <p:val>
                                            <p:strVal val="#ppt_y"/>
                                          </p:val>
                                        </p:tav>
                                      </p:tavLst>
                                    </p:anim>
                                  </p:childTnLst>
                                </p:cTn>
                              </p:par>
                              <p:par>
                                <p:cTn id="113" presetID="2" presetClass="entr" presetSubtype="2" fill="hold" nodeType="withEffect">
                                  <p:stCondLst>
                                    <p:cond delay="0"/>
                                  </p:stCondLst>
                                  <p:childTnLst>
                                    <p:set>
                                      <p:cBhvr>
                                        <p:cTn id="114" dur="1" fill="hold">
                                          <p:stCondLst>
                                            <p:cond delay="0"/>
                                          </p:stCondLst>
                                        </p:cTn>
                                        <p:tgtEl>
                                          <p:spTgt spid="33"/>
                                        </p:tgtEl>
                                        <p:attrNameLst>
                                          <p:attrName>style.visibility</p:attrName>
                                        </p:attrNameLst>
                                      </p:cBhvr>
                                      <p:to>
                                        <p:strVal val="visible"/>
                                      </p:to>
                                    </p:set>
                                    <p:anim calcmode="lin" valueType="num">
                                      <p:cBhvr additive="base">
                                        <p:cTn id="115" dur="2000" fill="hold"/>
                                        <p:tgtEl>
                                          <p:spTgt spid="33"/>
                                        </p:tgtEl>
                                        <p:attrNameLst>
                                          <p:attrName>ppt_x</p:attrName>
                                        </p:attrNameLst>
                                      </p:cBhvr>
                                      <p:tavLst>
                                        <p:tav tm="0">
                                          <p:val>
                                            <p:strVal val="1+#ppt_w/2"/>
                                          </p:val>
                                        </p:tav>
                                        <p:tav tm="100000">
                                          <p:val>
                                            <p:strVal val="#ppt_x"/>
                                          </p:val>
                                        </p:tav>
                                      </p:tavLst>
                                    </p:anim>
                                    <p:anim calcmode="lin" valueType="num">
                                      <p:cBhvr additive="base">
                                        <p:cTn id="116" dur="2000" fill="hold"/>
                                        <p:tgtEl>
                                          <p:spTgt spid="33"/>
                                        </p:tgtEl>
                                        <p:attrNameLst>
                                          <p:attrName>ppt_y</p:attrName>
                                        </p:attrNameLst>
                                      </p:cBhvr>
                                      <p:tavLst>
                                        <p:tav tm="0">
                                          <p:val>
                                            <p:strVal val="#ppt_y"/>
                                          </p:val>
                                        </p:tav>
                                        <p:tav tm="100000">
                                          <p:val>
                                            <p:strVal val="#ppt_y"/>
                                          </p:val>
                                        </p:tav>
                                      </p:tavLst>
                                    </p:anim>
                                  </p:childTnLst>
                                </p:cTn>
                              </p:par>
                              <p:par>
                                <p:cTn id="117" presetID="4" presetClass="entr" presetSubtype="32" fill="hold" nodeType="withEffect">
                                  <p:stCondLst>
                                    <p:cond delay="1200"/>
                                  </p:stCondLst>
                                  <p:childTnLst>
                                    <p:set>
                                      <p:cBhvr>
                                        <p:cTn id="118" dur="1" fill="hold">
                                          <p:stCondLst>
                                            <p:cond delay="0"/>
                                          </p:stCondLst>
                                        </p:cTn>
                                        <p:tgtEl>
                                          <p:spTgt spid="30"/>
                                        </p:tgtEl>
                                        <p:attrNameLst>
                                          <p:attrName>style.visibility</p:attrName>
                                        </p:attrNameLst>
                                      </p:cBhvr>
                                      <p:to>
                                        <p:strVal val="visible"/>
                                      </p:to>
                                    </p:set>
                                    <p:animEffect transition="in" filter="box(out)">
                                      <p:cBhvr>
                                        <p:cTn id="119" dur="750"/>
                                        <p:tgtEl>
                                          <p:spTgt spid="30"/>
                                        </p:tgtEl>
                                      </p:cBhvr>
                                    </p:animEffect>
                                  </p:childTnLst>
                                </p:cTn>
                              </p:par>
                            </p:childTnLst>
                          </p:cTn>
                        </p:par>
                      </p:childTnLst>
                    </p:cTn>
                  </p:par>
                  <p:par>
                    <p:cTn id="120" fill="hold">
                      <p:stCondLst>
                        <p:cond delay="indefinite"/>
                      </p:stCondLst>
                      <p:childTnLst>
                        <p:par>
                          <p:cTn id="121" fill="hold">
                            <p:stCondLst>
                              <p:cond delay="0"/>
                            </p:stCondLst>
                            <p:childTnLst>
                              <p:par>
                                <p:cTn id="122" presetID="2" presetClass="exit" presetSubtype="8" fill="hold" nodeType="clickEffect">
                                  <p:stCondLst>
                                    <p:cond delay="0"/>
                                  </p:stCondLst>
                                  <p:childTnLst>
                                    <p:anim calcmode="lin" valueType="num">
                                      <p:cBhvr additive="base">
                                        <p:cTn id="123" dur="2000"/>
                                        <p:tgtEl>
                                          <p:spTgt spid="34"/>
                                        </p:tgtEl>
                                        <p:attrNameLst>
                                          <p:attrName>ppt_x</p:attrName>
                                        </p:attrNameLst>
                                      </p:cBhvr>
                                      <p:tavLst>
                                        <p:tav tm="0">
                                          <p:val>
                                            <p:strVal val="ppt_x"/>
                                          </p:val>
                                        </p:tav>
                                        <p:tav tm="100000">
                                          <p:val>
                                            <p:strVal val="0-ppt_w/2"/>
                                          </p:val>
                                        </p:tav>
                                      </p:tavLst>
                                    </p:anim>
                                    <p:anim calcmode="lin" valueType="num">
                                      <p:cBhvr additive="base">
                                        <p:cTn id="124" dur="2000"/>
                                        <p:tgtEl>
                                          <p:spTgt spid="34"/>
                                        </p:tgtEl>
                                        <p:attrNameLst>
                                          <p:attrName>ppt_y</p:attrName>
                                        </p:attrNameLst>
                                      </p:cBhvr>
                                      <p:tavLst>
                                        <p:tav tm="0">
                                          <p:val>
                                            <p:strVal val="ppt_y"/>
                                          </p:val>
                                        </p:tav>
                                        <p:tav tm="100000">
                                          <p:val>
                                            <p:strVal val="ppt_y"/>
                                          </p:val>
                                        </p:tav>
                                      </p:tavLst>
                                    </p:anim>
                                    <p:set>
                                      <p:cBhvr>
                                        <p:cTn id="125" dur="1" fill="hold">
                                          <p:stCondLst>
                                            <p:cond delay="1999"/>
                                          </p:stCondLst>
                                        </p:cTn>
                                        <p:tgtEl>
                                          <p:spTgt spid="34"/>
                                        </p:tgtEl>
                                        <p:attrNameLst>
                                          <p:attrName>style.visibility</p:attrName>
                                        </p:attrNameLst>
                                      </p:cBhvr>
                                      <p:to>
                                        <p:strVal val="hidden"/>
                                      </p:to>
                                    </p:set>
                                  </p:childTnLst>
                                </p:cTn>
                              </p:par>
                              <p:par>
                                <p:cTn id="126" presetID="2" presetClass="exit" presetSubtype="4" fill="hold" nodeType="withEffect">
                                  <p:stCondLst>
                                    <p:cond delay="0"/>
                                  </p:stCondLst>
                                  <p:childTnLst>
                                    <p:anim calcmode="lin" valueType="num">
                                      <p:cBhvr additive="base">
                                        <p:cTn id="127" dur="2000"/>
                                        <p:tgtEl>
                                          <p:spTgt spid="32"/>
                                        </p:tgtEl>
                                        <p:attrNameLst>
                                          <p:attrName>ppt_x</p:attrName>
                                        </p:attrNameLst>
                                      </p:cBhvr>
                                      <p:tavLst>
                                        <p:tav tm="0">
                                          <p:val>
                                            <p:strVal val="ppt_x"/>
                                          </p:val>
                                        </p:tav>
                                        <p:tav tm="100000">
                                          <p:val>
                                            <p:strVal val="ppt_x"/>
                                          </p:val>
                                        </p:tav>
                                      </p:tavLst>
                                    </p:anim>
                                    <p:anim calcmode="lin" valueType="num">
                                      <p:cBhvr additive="base">
                                        <p:cTn id="128" dur="2000"/>
                                        <p:tgtEl>
                                          <p:spTgt spid="32"/>
                                        </p:tgtEl>
                                        <p:attrNameLst>
                                          <p:attrName>ppt_y</p:attrName>
                                        </p:attrNameLst>
                                      </p:cBhvr>
                                      <p:tavLst>
                                        <p:tav tm="0">
                                          <p:val>
                                            <p:strVal val="ppt_y"/>
                                          </p:val>
                                        </p:tav>
                                        <p:tav tm="100000">
                                          <p:val>
                                            <p:strVal val="1+ppt_h/2"/>
                                          </p:val>
                                        </p:tav>
                                      </p:tavLst>
                                    </p:anim>
                                    <p:set>
                                      <p:cBhvr>
                                        <p:cTn id="129" dur="1" fill="hold">
                                          <p:stCondLst>
                                            <p:cond delay="1999"/>
                                          </p:stCondLst>
                                        </p:cTn>
                                        <p:tgtEl>
                                          <p:spTgt spid="32"/>
                                        </p:tgtEl>
                                        <p:attrNameLst>
                                          <p:attrName>style.visibility</p:attrName>
                                        </p:attrNameLst>
                                      </p:cBhvr>
                                      <p:to>
                                        <p:strVal val="hidden"/>
                                      </p:to>
                                    </p:set>
                                  </p:childTnLst>
                                </p:cTn>
                              </p:par>
                              <p:par>
                                <p:cTn id="130" presetID="2" presetClass="exit" presetSubtype="2" fill="hold" nodeType="withEffect">
                                  <p:stCondLst>
                                    <p:cond delay="0"/>
                                  </p:stCondLst>
                                  <p:childTnLst>
                                    <p:anim calcmode="lin" valueType="num">
                                      <p:cBhvr additive="base">
                                        <p:cTn id="131" dur="2000"/>
                                        <p:tgtEl>
                                          <p:spTgt spid="33"/>
                                        </p:tgtEl>
                                        <p:attrNameLst>
                                          <p:attrName>ppt_x</p:attrName>
                                        </p:attrNameLst>
                                      </p:cBhvr>
                                      <p:tavLst>
                                        <p:tav tm="0">
                                          <p:val>
                                            <p:strVal val="ppt_x"/>
                                          </p:val>
                                        </p:tav>
                                        <p:tav tm="100000">
                                          <p:val>
                                            <p:strVal val="1+ppt_w/2"/>
                                          </p:val>
                                        </p:tav>
                                      </p:tavLst>
                                    </p:anim>
                                    <p:anim calcmode="lin" valueType="num">
                                      <p:cBhvr additive="base">
                                        <p:cTn id="132" dur="2000"/>
                                        <p:tgtEl>
                                          <p:spTgt spid="33"/>
                                        </p:tgtEl>
                                        <p:attrNameLst>
                                          <p:attrName>ppt_y</p:attrName>
                                        </p:attrNameLst>
                                      </p:cBhvr>
                                      <p:tavLst>
                                        <p:tav tm="0">
                                          <p:val>
                                            <p:strVal val="ppt_y"/>
                                          </p:val>
                                        </p:tav>
                                        <p:tav tm="100000">
                                          <p:val>
                                            <p:strVal val="ppt_y"/>
                                          </p:val>
                                        </p:tav>
                                      </p:tavLst>
                                    </p:anim>
                                    <p:set>
                                      <p:cBhvr>
                                        <p:cTn id="133" dur="1" fill="hold">
                                          <p:stCondLst>
                                            <p:cond delay="1999"/>
                                          </p:stCondLst>
                                        </p:cTn>
                                        <p:tgtEl>
                                          <p:spTgt spid="33"/>
                                        </p:tgtEl>
                                        <p:attrNameLst>
                                          <p:attrName>style.visibility</p:attrName>
                                        </p:attrNameLst>
                                      </p:cBhvr>
                                      <p:to>
                                        <p:strVal val="hidden"/>
                                      </p:to>
                                    </p:set>
                                  </p:childTnLst>
                                </p:cTn>
                              </p:par>
                              <p:par>
                                <p:cTn id="134" presetID="2" presetClass="exit" presetSubtype="1" fill="hold" nodeType="withEffect">
                                  <p:stCondLst>
                                    <p:cond delay="0"/>
                                  </p:stCondLst>
                                  <p:childTnLst>
                                    <p:anim calcmode="lin" valueType="num">
                                      <p:cBhvr additive="base">
                                        <p:cTn id="135" dur="2000"/>
                                        <p:tgtEl>
                                          <p:spTgt spid="31"/>
                                        </p:tgtEl>
                                        <p:attrNameLst>
                                          <p:attrName>ppt_x</p:attrName>
                                        </p:attrNameLst>
                                      </p:cBhvr>
                                      <p:tavLst>
                                        <p:tav tm="0">
                                          <p:val>
                                            <p:strVal val="ppt_x"/>
                                          </p:val>
                                        </p:tav>
                                        <p:tav tm="100000">
                                          <p:val>
                                            <p:strVal val="ppt_x"/>
                                          </p:val>
                                        </p:tav>
                                      </p:tavLst>
                                    </p:anim>
                                    <p:anim calcmode="lin" valueType="num">
                                      <p:cBhvr additive="base">
                                        <p:cTn id="136" dur="2000"/>
                                        <p:tgtEl>
                                          <p:spTgt spid="31"/>
                                        </p:tgtEl>
                                        <p:attrNameLst>
                                          <p:attrName>ppt_y</p:attrName>
                                        </p:attrNameLst>
                                      </p:cBhvr>
                                      <p:tavLst>
                                        <p:tav tm="0">
                                          <p:val>
                                            <p:strVal val="ppt_y"/>
                                          </p:val>
                                        </p:tav>
                                        <p:tav tm="100000">
                                          <p:val>
                                            <p:strVal val="0-ppt_h/2"/>
                                          </p:val>
                                        </p:tav>
                                      </p:tavLst>
                                    </p:anim>
                                    <p:set>
                                      <p:cBhvr>
                                        <p:cTn id="137" dur="1" fill="hold">
                                          <p:stCondLst>
                                            <p:cond delay="1999"/>
                                          </p:stCondLst>
                                        </p:cTn>
                                        <p:tgtEl>
                                          <p:spTgt spid="31"/>
                                        </p:tgtEl>
                                        <p:attrNameLst>
                                          <p:attrName>style.visibility</p:attrName>
                                        </p:attrNameLst>
                                      </p:cBhvr>
                                      <p:to>
                                        <p:strVal val="hidden"/>
                                      </p:to>
                                    </p:set>
                                  </p:childTnLst>
                                </p:cTn>
                              </p:par>
                              <p:par>
                                <p:cTn id="138" presetID="4" presetClass="exit" presetSubtype="16" fill="hold" nodeType="withEffect">
                                  <p:stCondLst>
                                    <p:cond delay="100"/>
                                  </p:stCondLst>
                                  <p:childTnLst>
                                    <p:animEffect transition="out" filter="box(in)">
                                      <p:cBhvr>
                                        <p:cTn id="139" dur="750"/>
                                        <p:tgtEl>
                                          <p:spTgt spid="30"/>
                                        </p:tgtEl>
                                      </p:cBhvr>
                                    </p:animEffect>
                                    <p:set>
                                      <p:cBhvr>
                                        <p:cTn id="140" dur="1" fill="hold">
                                          <p:stCondLst>
                                            <p:cond delay="749"/>
                                          </p:stCondLst>
                                        </p:cTn>
                                        <p:tgtEl>
                                          <p:spTgt spid="30"/>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bg>
      <p:bgPr>
        <a:blipFill dpi="0" rotWithShape="1">
          <a:blip r:embed="rId3"/>
          <a:srcRect/>
          <a:tile tx="0" ty="0" sx="100000" sy="100000" flip="none" algn="tl"/>
        </a:blipFill>
        <a:effectLst/>
      </p:bgPr>
    </p:bg>
    <p:spTree>
      <p:nvGrpSpPr>
        <p:cNvPr id="1" name=""/>
        <p:cNvGrpSpPr/>
        <p:nvPr/>
      </p:nvGrpSpPr>
      <p:grpSpPr>
        <a:xfrm>
          <a:off x="0" y="0"/>
          <a:ext cx="0" cy="0"/>
          <a:chOff x="0" y="0"/>
          <a:chExt cx="0" cy="0"/>
        </a:xfrm>
      </p:grpSpPr>
      <p:pic>
        <p:nvPicPr>
          <p:cNvPr id="9" name="Picture 3" descr="face1"/>
          <p:cNvPicPr>
            <a:picLocks noChangeAspect="1" noChangeArrowheads="1"/>
          </p:cNvPicPr>
          <p:nvPr/>
        </p:nvPicPr>
        <p:blipFill>
          <a:blip r:embed="rId4"/>
          <a:srcRect/>
          <a:stretch>
            <a:fillRect/>
          </a:stretch>
        </p:blipFill>
        <p:spPr bwMode="auto">
          <a:xfrm>
            <a:off x="2471738" y="785813"/>
            <a:ext cx="4171950" cy="5227637"/>
          </a:xfrm>
          <a:prstGeom prst="rect">
            <a:avLst/>
          </a:prstGeom>
          <a:noFill/>
          <a:ln w="9525">
            <a:noFill/>
            <a:miter lim="800000"/>
            <a:headEnd/>
            <a:tailEnd/>
          </a:ln>
        </p:spPr>
      </p:pic>
      <p:pic>
        <p:nvPicPr>
          <p:cNvPr id="20" name="Picture 2" descr="face21"/>
          <p:cNvPicPr>
            <a:picLocks noChangeArrowheads="1"/>
          </p:cNvPicPr>
          <p:nvPr/>
        </p:nvPicPr>
        <p:blipFill>
          <a:blip r:embed="rId5"/>
          <a:srcRect/>
          <a:stretch>
            <a:fillRect/>
          </a:stretch>
        </p:blipFill>
        <p:spPr bwMode="auto">
          <a:xfrm>
            <a:off x="2000250" y="785813"/>
            <a:ext cx="5218113" cy="5238750"/>
          </a:xfrm>
          <a:prstGeom prst="rect">
            <a:avLst/>
          </a:prstGeom>
          <a:noFill/>
          <a:ln w="9525">
            <a:noFill/>
            <a:miter lim="800000"/>
            <a:headEnd/>
            <a:tailEnd/>
          </a:ln>
        </p:spPr>
      </p:pic>
      <p:pic>
        <p:nvPicPr>
          <p:cNvPr id="30" name="Picture 6"/>
          <p:cNvPicPr>
            <a:picLocks noChangeAspect="1" noChangeArrowheads="1"/>
          </p:cNvPicPr>
          <p:nvPr/>
        </p:nvPicPr>
        <p:blipFill>
          <a:blip r:embed="rId6"/>
          <a:srcRect/>
          <a:stretch>
            <a:fillRect/>
          </a:stretch>
        </p:blipFill>
        <p:spPr bwMode="auto">
          <a:xfrm>
            <a:off x="1928813" y="785813"/>
            <a:ext cx="5273675" cy="5262562"/>
          </a:xfrm>
          <a:prstGeom prst="rect">
            <a:avLst/>
          </a:prstGeom>
          <a:noFill/>
          <a:ln w="9525">
            <a:noFill/>
            <a:miter lim="800000"/>
            <a:headEnd/>
            <a:tailEnd/>
          </a:ln>
        </p:spPr>
      </p:pic>
      <p:sp>
        <p:nvSpPr>
          <p:cNvPr id="3" name="Rectangle 2"/>
          <p:cNvSpPr/>
          <p:nvPr/>
        </p:nvSpPr>
        <p:spPr>
          <a:xfrm>
            <a:off x="-138958" y="6023164"/>
            <a:ext cx="9418320" cy="45719"/>
          </a:xfrm>
          <a:prstGeom prst="rect">
            <a:avLst/>
          </a:prstGeom>
          <a:ln/>
        </p:spPr>
        <p:style>
          <a:lnRef idx="0">
            <a:schemeClr val="accent6"/>
          </a:lnRef>
          <a:fillRef idx="3">
            <a:schemeClr val="accent6"/>
          </a:fillRef>
          <a:effectRef idx="3">
            <a:schemeClr val="accent6"/>
          </a:effectRef>
          <a:fontRef idx="minor">
            <a:schemeClr val="lt1"/>
          </a:fontRef>
        </p:style>
        <p:txBody>
          <a:bodyPr anchor="ctr"/>
          <a:lstStyle/>
          <a:p>
            <a:pPr algn="ctr" fontAlgn="auto">
              <a:spcBef>
                <a:spcPts val="0"/>
              </a:spcBef>
              <a:spcAft>
                <a:spcPts val="0"/>
              </a:spcAft>
              <a:defRPr/>
            </a:pPr>
            <a:endParaRPr lang="en-US">
              <a:solidFill>
                <a:prstClr val="white"/>
              </a:solidFill>
            </a:endParaRPr>
          </a:p>
        </p:txBody>
      </p:sp>
      <p:sp>
        <p:nvSpPr>
          <p:cNvPr id="7" name="Rectangle 6"/>
          <p:cNvSpPr/>
          <p:nvPr/>
        </p:nvSpPr>
        <p:spPr>
          <a:xfrm>
            <a:off x="-104283" y="740831"/>
            <a:ext cx="9418320" cy="45719"/>
          </a:xfrm>
          <a:prstGeom prst="rect">
            <a:avLst/>
          </a:prstGeom>
          <a:ln/>
        </p:spPr>
        <p:style>
          <a:lnRef idx="0">
            <a:schemeClr val="accent6"/>
          </a:lnRef>
          <a:fillRef idx="3">
            <a:schemeClr val="accent6"/>
          </a:fillRef>
          <a:effectRef idx="3">
            <a:schemeClr val="accent6"/>
          </a:effectRef>
          <a:fontRef idx="minor">
            <a:schemeClr val="lt1"/>
          </a:fontRef>
        </p:style>
        <p:txBody>
          <a:bodyPr anchor="ctr"/>
          <a:lstStyle/>
          <a:p>
            <a:pPr algn="ctr" fontAlgn="auto">
              <a:spcBef>
                <a:spcPts val="0"/>
              </a:spcBef>
              <a:spcAft>
                <a:spcPts val="0"/>
              </a:spcAft>
              <a:defRPr/>
            </a:pPr>
            <a:endParaRPr lang="en-US">
              <a:solidFill>
                <a:prstClr val="white"/>
              </a:solidFill>
            </a:endParaRPr>
          </a:p>
        </p:txBody>
      </p:sp>
      <p:sp>
        <p:nvSpPr>
          <p:cNvPr id="8" name="Rectangle 7"/>
          <p:cNvSpPr/>
          <p:nvPr/>
        </p:nvSpPr>
        <p:spPr>
          <a:xfrm rot="16200000">
            <a:off x="-2543200" y="3543301"/>
            <a:ext cx="7132320" cy="45719"/>
          </a:xfrm>
          <a:prstGeom prst="rect">
            <a:avLst/>
          </a:prstGeom>
          <a:ln/>
        </p:spPr>
        <p:style>
          <a:lnRef idx="0">
            <a:schemeClr val="accent6"/>
          </a:lnRef>
          <a:fillRef idx="3">
            <a:schemeClr val="accent6"/>
          </a:fillRef>
          <a:effectRef idx="3">
            <a:schemeClr val="accent6"/>
          </a:effectRef>
          <a:fontRef idx="minor">
            <a:schemeClr val="lt1"/>
          </a:fontRef>
        </p:style>
        <p:txBody>
          <a:bodyPr anchor="ctr"/>
          <a:lstStyle/>
          <a:p>
            <a:pPr algn="ctr" fontAlgn="auto">
              <a:spcBef>
                <a:spcPts val="0"/>
              </a:spcBef>
              <a:spcAft>
                <a:spcPts val="0"/>
              </a:spcAft>
              <a:defRPr/>
            </a:pPr>
            <a:endParaRPr lang="en-US">
              <a:solidFill>
                <a:prstClr val="white"/>
              </a:solidFill>
            </a:endParaRPr>
          </a:p>
        </p:txBody>
      </p:sp>
      <p:sp>
        <p:nvSpPr>
          <p:cNvPr id="10" name="Rectangle 9"/>
          <p:cNvSpPr/>
          <p:nvPr/>
        </p:nvSpPr>
        <p:spPr>
          <a:xfrm rot="16200000">
            <a:off x="4529161" y="3543300"/>
            <a:ext cx="7132320" cy="45719"/>
          </a:xfrm>
          <a:prstGeom prst="rect">
            <a:avLst/>
          </a:prstGeom>
          <a:ln/>
        </p:spPr>
        <p:style>
          <a:lnRef idx="0">
            <a:schemeClr val="accent6"/>
          </a:lnRef>
          <a:fillRef idx="3">
            <a:schemeClr val="accent6"/>
          </a:fillRef>
          <a:effectRef idx="3">
            <a:schemeClr val="accent6"/>
          </a:effectRef>
          <a:fontRef idx="minor">
            <a:schemeClr val="lt1"/>
          </a:fontRef>
        </p:style>
        <p:txBody>
          <a:bodyPr anchor="ctr"/>
          <a:lstStyle/>
          <a:p>
            <a:pPr algn="ctr" fontAlgn="auto">
              <a:spcBef>
                <a:spcPts val="0"/>
              </a:spcBef>
              <a:spcAft>
                <a:spcPts val="0"/>
              </a:spcAft>
              <a:defRPr/>
            </a:pPr>
            <a:endParaRPr lang="en-US">
              <a:solidFill>
                <a:prstClr val="white"/>
              </a:solidFill>
            </a:endParaRPr>
          </a:p>
        </p:txBody>
      </p:sp>
      <p:sp>
        <p:nvSpPr>
          <p:cNvPr id="16" name="Rectangle 2"/>
          <p:cNvSpPr/>
          <p:nvPr/>
        </p:nvSpPr>
        <p:spPr>
          <a:xfrm>
            <a:off x="-138958" y="6023164"/>
            <a:ext cx="9418320" cy="45719"/>
          </a:xfrm>
          <a:prstGeom prst="rect">
            <a:avLst/>
          </a:prstGeom>
          <a:ln/>
        </p:spPr>
        <p:style>
          <a:lnRef idx="0">
            <a:schemeClr val="accent6"/>
          </a:lnRef>
          <a:fillRef idx="3">
            <a:schemeClr val="accent6"/>
          </a:fillRef>
          <a:effectRef idx="3">
            <a:schemeClr val="accent6"/>
          </a:effectRef>
          <a:fontRef idx="minor">
            <a:schemeClr val="lt1"/>
          </a:fontRef>
        </p:style>
        <p:txBody>
          <a:bodyPr anchor="ctr"/>
          <a:lstStyle/>
          <a:p>
            <a:pPr algn="ctr" fontAlgn="auto">
              <a:spcBef>
                <a:spcPts val="0"/>
              </a:spcBef>
              <a:spcAft>
                <a:spcPts val="0"/>
              </a:spcAft>
              <a:defRPr/>
            </a:pPr>
            <a:endParaRPr lang="en-US">
              <a:solidFill>
                <a:prstClr val="white"/>
              </a:solidFill>
            </a:endParaRPr>
          </a:p>
        </p:txBody>
      </p:sp>
      <p:sp>
        <p:nvSpPr>
          <p:cNvPr id="17" name="Rectangle 6"/>
          <p:cNvSpPr/>
          <p:nvPr/>
        </p:nvSpPr>
        <p:spPr>
          <a:xfrm>
            <a:off x="-104283" y="740831"/>
            <a:ext cx="9418320" cy="45719"/>
          </a:xfrm>
          <a:prstGeom prst="rect">
            <a:avLst/>
          </a:prstGeom>
          <a:ln/>
        </p:spPr>
        <p:style>
          <a:lnRef idx="0">
            <a:schemeClr val="accent6"/>
          </a:lnRef>
          <a:fillRef idx="3">
            <a:schemeClr val="accent6"/>
          </a:fillRef>
          <a:effectRef idx="3">
            <a:schemeClr val="accent6"/>
          </a:effectRef>
          <a:fontRef idx="minor">
            <a:schemeClr val="lt1"/>
          </a:fontRef>
        </p:style>
        <p:txBody>
          <a:bodyPr anchor="ctr"/>
          <a:lstStyle/>
          <a:p>
            <a:pPr algn="ctr" fontAlgn="auto">
              <a:spcBef>
                <a:spcPts val="0"/>
              </a:spcBef>
              <a:spcAft>
                <a:spcPts val="0"/>
              </a:spcAft>
              <a:defRPr/>
            </a:pPr>
            <a:endParaRPr lang="en-US">
              <a:solidFill>
                <a:prstClr val="white"/>
              </a:solidFill>
            </a:endParaRPr>
          </a:p>
        </p:txBody>
      </p:sp>
      <p:sp>
        <p:nvSpPr>
          <p:cNvPr id="18" name="Rectangle 7"/>
          <p:cNvSpPr/>
          <p:nvPr/>
        </p:nvSpPr>
        <p:spPr>
          <a:xfrm rot="16200000">
            <a:off x="-2543200" y="3543301"/>
            <a:ext cx="7132320" cy="45719"/>
          </a:xfrm>
          <a:prstGeom prst="rect">
            <a:avLst/>
          </a:prstGeom>
          <a:ln/>
        </p:spPr>
        <p:style>
          <a:lnRef idx="0">
            <a:schemeClr val="accent6"/>
          </a:lnRef>
          <a:fillRef idx="3">
            <a:schemeClr val="accent6"/>
          </a:fillRef>
          <a:effectRef idx="3">
            <a:schemeClr val="accent6"/>
          </a:effectRef>
          <a:fontRef idx="minor">
            <a:schemeClr val="lt1"/>
          </a:fontRef>
        </p:style>
        <p:txBody>
          <a:bodyPr anchor="ctr"/>
          <a:lstStyle/>
          <a:p>
            <a:pPr algn="ctr" fontAlgn="auto">
              <a:spcBef>
                <a:spcPts val="0"/>
              </a:spcBef>
              <a:spcAft>
                <a:spcPts val="0"/>
              </a:spcAft>
              <a:defRPr/>
            </a:pPr>
            <a:endParaRPr lang="en-US">
              <a:solidFill>
                <a:prstClr val="white"/>
              </a:solidFill>
            </a:endParaRPr>
          </a:p>
        </p:txBody>
      </p:sp>
      <p:sp>
        <p:nvSpPr>
          <p:cNvPr id="19" name="Rectangle 9"/>
          <p:cNvSpPr/>
          <p:nvPr/>
        </p:nvSpPr>
        <p:spPr>
          <a:xfrm rot="16200000">
            <a:off x="4529161" y="3543300"/>
            <a:ext cx="7132320" cy="45719"/>
          </a:xfrm>
          <a:prstGeom prst="rect">
            <a:avLst/>
          </a:prstGeom>
          <a:ln/>
        </p:spPr>
        <p:style>
          <a:lnRef idx="0">
            <a:schemeClr val="accent6"/>
          </a:lnRef>
          <a:fillRef idx="3">
            <a:schemeClr val="accent6"/>
          </a:fillRef>
          <a:effectRef idx="3">
            <a:schemeClr val="accent6"/>
          </a:effectRef>
          <a:fontRef idx="minor">
            <a:schemeClr val="lt1"/>
          </a:fontRef>
        </p:style>
        <p:txBody>
          <a:bodyPr anchor="ctr"/>
          <a:lstStyle/>
          <a:p>
            <a:pPr algn="ctr" fontAlgn="auto">
              <a:spcBef>
                <a:spcPts val="0"/>
              </a:spcBef>
              <a:spcAft>
                <a:spcPts val="0"/>
              </a:spcAft>
              <a:defRPr/>
            </a:pPr>
            <a:endParaRPr lang="en-US">
              <a:solidFill>
                <a:prstClr val="white"/>
              </a:solidFill>
            </a:endParaRPr>
          </a:p>
        </p:txBody>
      </p:sp>
      <p:sp>
        <p:nvSpPr>
          <p:cNvPr id="21" name="Rectangle 2"/>
          <p:cNvSpPr/>
          <p:nvPr/>
        </p:nvSpPr>
        <p:spPr>
          <a:xfrm>
            <a:off x="-143746" y="6032689"/>
            <a:ext cx="9418320" cy="45719"/>
          </a:xfrm>
          <a:prstGeom prst="rect">
            <a:avLst/>
          </a:prstGeom>
          <a:ln/>
        </p:spPr>
        <p:style>
          <a:lnRef idx="0">
            <a:schemeClr val="accent6"/>
          </a:lnRef>
          <a:fillRef idx="3">
            <a:schemeClr val="accent6"/>
          </a:fillRef>
          <a:effectRef idx="3">
            <a:schemeClr val="accent6"/>
          </a:effectRef>
          <a:fontRef idx="minor">
            <a:schemeClr val="lt1"/>
          </a:fontRef>
        </p:style>
        <p:txBody>
          <a:bodyPr anchor="ctr"/>
          <a:lstStyle/>
          <a:p>
            <a:pPr algn="ctr" fontAlgn="auto">
              <a:spcBef>
                <a:spcPts val="0"/>
              </a:spcBef>
              <a:spcAft>
                <a:spcPts val="0"/>
              </a:spcAft>
              <a:defRPr/>
            </a:pPr>
            <a:endParaRPr lang="en-US">
              <a:solidFill>
                <a:prstClr val="white"/>
              </a:solidFill>
            </a:endParaRPr>
          </a:p>
        </p:txBody>
      </p:sp>
      <p:sp>
        <p:nvSpPr>
          <p:cNvPr id="22" name="Rectangle 6"/>
          <p:cNvSpPr/>
          <p:nvPr/>
        </p:nvSpPr>
        <p:spPr>
          <a:xfrm>
            <a:off x="-109071" y="750356"/>
            <a:ext cx="9418320" cy="45719"/>
          </a:xfrm>
          <a:prstGeom prst="rect">
            <a:avLst/>
          </a:prstGeom>
          <a:ln/>
        </p:spPr>
        <p:style>
          <a:lnRef idx="0">
            <a:schemeClr val="accent6"/>
          </a:lnRef>
          <a:fillRef idx="3">
            <a:schemeClr val="accent6"/>
          </a:fillRef>
          <a:effectRef idx="3">
            <a:schemeClr val="accent6"/>
          </a:effectRef>
          <a:fontRef idx="minor">
            <a:schemeClr val="lt1"/>
          </a:fontRef>
        </p:style>
        <p:txBody>
          <a:bodyPr anchor="ctr"/>
          <a:lstStyle/>
          <a:p>
            <a:pPr algn="ctr" fontAlgn="auto">
              <a:spcBef>
                <a:spcPts val="0"/>
              </a:spcBef>
              <a:spcAft>
                <a:spcPts val="0"/>
              </a:spcAft>
              <a:defRPr/>
            </a:pPr>
            <a:endParaRPr lang="en-US">
              <a:solidFill>
                <a:prstClr val="white"/>
              </a:solidFill>
            </a:endParaRPr>
          </a:p>
        </p:txBody>
      </p:sp>
      <p:sp>
        <p:nvSpPr>
          <p:cNvPr id="23" name="Rectangle 7"/>
          <p:cNvSpPr/>
          <p:nvPr/>
        </p:nvSpPr>
        <p:spPr>
          <a:xfrm rot="16200000">
            <a:off x="-2547988" y="3552826"/>
            <a:ext cx="7132320" cy="45719"/>
          </a:xfrm>
          <a:prstGeom prst="rect">
            <a:avLst/>
          </a:prstGeom>
          <a:ln/>
        </p:spPr>
        <p:style>
          <a:lnRef idx="0">
            <a:schemeClr val="accent6"/>
          </a:lnRef>
          <a:fillRef idx="3">
            <a:schemeClr val="accent6"/>
          </a:fillRef>
          <a:effectRef idx="3">
            <a:schemeClr val="accent6"/>
          </a:effectRef>
          <a:fontRef idx="minor">
            <a:schemeClr val="lt1"/>
          </a:fontRef>
        </p:style>
        <p:txBody>
          <a:bodyPr anchor="ctr"/>
          <a:lstStyle/>
          <a:p>
            <a:pPr algn="ctr" fontAlgn="auto">
              <a:spcBef>
                <a:spcPts val="0"/>
              </a:spcBef>
              <a:spcAft>
                <a:spcPts val="0"/>
              </a:spcAft>
              <a:defRPr/>
            </a:pPr>
            <a:endParaRPr lang="en-US">
              <a:solidFill>
                <a:prstClr val="white"/>
              </a:solidFill>
            </a:endParaRPr>
          </a:p>
        </p:txBody>
      </p:sp>
      <p:sp>
        <p:nvSpPr>
          <p:cNvPr id="24" name="Rectangle 9"/>
          <p:cNvSpPr/>
          <p:nvPr/>
        </p:nvSpPr>
        <p:spPr>
          <a:xfrm rot="16200000">
            <a:off x="4524373" y="3552825"/>
            <a:ext cx="7132320" cy="45719"/>
          </a:xfrm>
          <a:prstGeom prst="rect">
            <a:avLst/>
          </a:prstGeom>
          <a:ln/>
        </p:spPr>
        <p:style>
          <a:lnRef idx="0">
            <a:schemeClr val="accent6"/>
          </a:lnRef>
          <a:fillRef idx="3">
            <a:schemeClr val="accent6"/>
          </a:fillRef>
          <a:effectRef idx="3">
            <a:schemeClr val="accent6"/>
          </a:effectRef>
          <a:fontRef idx="minor">
            <a:schemeClr val="lt1"/>
          </a:fontRef>
        </p:style>
        <p:txBody>
          <a:bodyPr anchor="ctr"/>
          <a:lstStyle/>
          <a:p>
            <a:pPr algn="ctr" fontAlgn="auto">
              <a:spcBef>
                <a:spcPts val="0"/>
              </a:spcBef>
              <a:spcAft>
                <a:spcPts val="0"/>
              </a:spcAft>
              <a:defRPr/>
            </a:pPr>
            <a:endParaRPr lang="en-US">
              <a:solidFill>
                <a:prstClr val="white"/>
              </a:solidFill>
            </a:endParaRPr>
          </a:p>
        </p:txBody>
      </p:sp>
      <p:sp>
        <p:nvSpPr>
          <p:cNvPr id="31" name="Rectangle 2"/>
          <p:cNvSpPr/>
          <p:nvPr/>
        </p:nvSpPr>
        <p:spPr>
          <a:xfrm>
            <a:off x="-33" y="6029325"/>
            <a:ext cx="9418320" cy="45719"/>
          </a:xfrm>
          <a:prstGeom prst="rect">
            <a:avLst/>
          </a:prstGeom>
          <a:ln/>
        </p:spPr>
        <p:style>
          <a:lnRef idx="0">
            <a:schemeClr val="accent6"/>
          </a:lnRef>
          <a:fillRef idx="3">
            <a:schemeClr val="accent6"/>
          </a:fillRef>
          <a:effectRef idx="3">
            <a:schemeClr val="accent6"/>
          </a:effectRef>
          <a:fontRef idx="minor">
            <a:schemeClr val="lt1"/>
          </a:fontRef>
        </p:style>
        <p:txBody>
          <a:bodyPr anchor="ctr"/>
          <a:lstStyle/>
          <a:p>
            <a:pPr algn="ctr" fontAlgn="auto">
              <a:spcBef>
                <a:spcPts val="0"/>
              </a:spcBef>
              <a:spcAft>
                <a:spcPts val="0"/>
              </a:spcAft>
              <a:defRPr/>
            </a:pPr>
            <a:endParaRPr lang="en-US">
              <a:solidFill>
                <a:prstClr val="white"/>
              </a:solidFill>
            </a:endParaRPr>
          </a:p>
        </p:txBody>
      </p:sp>
      <p:sp>
        <p:nvSpPr>
          <p:cNvPr id="32" name="Rectangle 6"/>
          <p:cNvSpPr/>
          <p:nvPr/>
        </p:nvSpPr>
        <p:spPr>
          <a:xfrm>
            <a:off x="-34" y="728663"/>
            <a:ext cx="9418320" cy="45719"/>
          </a:xfrm>
          <a:prstGeom prst="rect">
            <a:avLst/>
          </a:prstGeom>
          <a:ln/>
        </p:spPr>
        <p:style>
          <a:lnRef idx="0">
            <a:schemeClr val="accent6"/>
          </a:lnRef>
          <a:fillRef idx="3">
            <a:schemeClr val="accent6"/>
          </a:fillRef>
          <a:effectRef idx="3">
            <a:schemeClr val="accent6"/>
          </a:effectRef>
          <a:fontRef idx="minor">
            <a:schemeClr val="lt1"/>
          </a:fontRef>
        </p:style>
        <p:txBody>
          <a:bodyPr anchor="ctr"/>
          <a:lstStyle/>
          <a:p>
            <a:pPr algn="ctr" fontAlgn="auto">
              <a:spcBef>
                <a:spcPts val="0"/>
              </a:spcBef>
              <a:spcAft>
                <a:spcPts val="0"/>
              </a:spcAft>
              <a:defRPr/>
            </a:pPr>
            <a:endParaRPr lang="en-US">
              <a:solidFill>
                <a:prstClr val="white"/>
              </a:solidFill>
            </a:endParaRPr>
          </a:p>
        </p:txBody>
      </p:sp>
      <p:sp>
        <p:nvSpPr>
          <p:cNvPr id="33" name="Rectangle 7"/>
          <p:cNvSpPr/>
          <p:nvPr/>
        </p:nvSpPr>
        <p:spPr>
          <a:xfrm rot="16200000">
            <a:off x="-2543200" y="3543301"/>
            <a:ext cx="7132320" cy="45719"/>
          </a:xfrm>
          <a:prstGeom prst="rect">
            <a:avLst/>
          </a:prstGeom>
          <a:ln/>
        </p:spPr>
        <p:style>
          <a:lnRef idx="0">
            <a:schemeClr val="accent6"/>
          </a:lnRef>
          <a:fillRef idx="3">
            <a:schemeClr val="accent6"/>
          </a:fillRef>
          <a:effectRef idx="3">
            <a:schemeClr val="accent6"/>
          </a:effectRef>
          <a:fontRef idx="minor">
            <a:schemeClr val="lt1"/>
          </a:fontRef>
        </p:style>
        <p:txBody>
          <a:bodyPr anchor="ctr"/>
          <a:lstStyle/>
          <a:p>
            <a:pPr algn="ctr" fontAlgn="auto">
              <a:spcBef>
                <a:spcPts val="0"/>
              </a:spcBef>
              <a:spcAft>
                <a:spcPts val="0"/>
              </a:spcAft>
              <a:defRPr/>
            </a:pPr>
            <a:endParaRPr lang="en-US">
              <a:solidFill>
                <a:prstClr val="white"/>
              </a:solidFill>
            </a:endParaRPr>
          </a:p>
        </p:txBody>
      </p:sp>
      <p:sp>
        <p:nvSpPr>
          <p:cNvPr id="34" name="Rectangle 9"/>
          <p:cNvSpPr/>
          <p:nvPr/>
        </p:nvSpPr>
        <p:spPr>
          <a:xfrm rot="16200000">
            <a:off x="4510085" y="3538553"/>
            <a:ext cx="7132320" cy="45719"/>
          </a:xfrm>
          <a:prstGeom prst="rect">
            <a:avLst/>
          </a:prstGeom>
          <a:ln/>
        </p:spPr>
        <p:style>
          <a:lnRef idx="0">
            <a:schemeClr val="accent6"/>
          </a:lnRef>
          <a:fillRef idx="3">
            <a:schemeClr val="accent6"/>
          </a:fillRef>
          <a:effectRef idx="3">
            <a:schemeClr val="accent6"/>
          </a:effectRef>
          <a:fontRef idx="minor">
            <a:schemeClr val="lt1"/>
          </a:fontRef>
        </p:style>
        <p:txBody>
          <a:bodyPr anchor="ctr"/>
          <a:lstStyle/>
          <a:p>
            <a:pPr algn="ctr" fontAlgn="auto">
              <a:spcBef>
                <a:spcPts val="0"/>
              </a:spcBef>
              <a:spcAft>
                <a:spcPts val="0"/>
              </a:spcAft>
              <a:defRPr/>
            </a:pPr>
            <a:endParaRPr lang="en-US">
              <a:solidFill>
                <a:prstClr val="white"/>
              </a:solidFill>
            </a:endParaRPr>
          </a:p>
        </p:txBody>
      </p:sp>
    </p:spTree>
  </p:cSld>
  <p:clrMapOvr>
    <a:masterClrMapping/>
  </p:clrMapOvr>
  <p:transition>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xit" presetSubtype="8" fill="hold" nodeType="withEffect">
                                  <p:stCondLst>
                                    <p:cond delay="0"/>
                                  </p:stCondLst>
                                  <p:childTnLst>
                                    <p:anim calcmode="lin" valueType="num">
                                      <p:cBhvr additive="base">
                                        <p:cTn id="6" dur="2000"/>
                                        <p:tgtEl>
                                          <p:spTgt spid="24"/>
                                        </p:tgtEl>
                                        <p:attrNameLst>
                                          <p:attrName>ppt_x</p:attrName>
                                        </p:attrNameLst>
                                      </p:cBhvr>
                                      <p:tavLst>
                                        <p:tav tm="0">
                                          <p:val>
                                            <p:strVal val="ppt_x"/>
                                          </p:val>
                                        </p:tav>
                                        <p:tav tm="100000">
                                          <p:val>
                                            <p:strVal val="0-ppt_w/2"/>
                                          </p:val>
                                        </p:tav>
                                      </p:tavLst>
                                    </p:anim>
                                    <p:anim calcmode="lin" valueType="num">
                                      <p:cBhvr additive="base">
                                        <p:cTn id="7" dur="2000"/>
                                        <p:tgtEl>
                                          <p:spTgt spid="24"/>
                                        </p:tgtEl>
                                        <p:attrNameLst>
                                          <p:attrName>ppt_y</p:attrName>
                                        </p:attrNameLst>
                                      </p:cBhvr>
                                      <p:tavLst>
                                        <p:tav tm="0">
                                          <p:val>
                                            <p:strVal val="ppt_y"/>
                                          </p:val>
                                        </p:tav>
                                        <p:tav tm="100000">
                                          <p:val>
                                            <p:strVal val="ppt_y"/>
                                          </p:val>
                                        </p:tav>
                                      </p:tavLst>
                                    </p:anim>
                                    <p:set>
                                      <p:cBhvr>
                                        <p:cTn id="8" dur="1" fill="hold">
                                          <p:stCondLst>
                                            <p:cond delay="1999"/>
                                          </p:stCondLst>
                                        </p:cTn>
                                        <p:tgtEl>
                                          <p:spTgt spid="24"/>
                                        </p:tgtEl>
                                        <p:attrNameLst>
                                          <p:attrName>style.visibility</p:attrName>
                                        </p:attrNameLst>
                                      </p:cBhvr>
                                      <p:to>
                                        <p:strVal val="hidden"/>
                                      </p:to>
                                    </p:set>
                                  </p:childTnLst>
                                </p:cTn>
                              </p:par>
                              <p:par>
                                <p:cTn id="9" presetID="2" presetClass="exit" presetSubtype="4" fill="hold" nodeType="withEffect">
                                  <p:stCondLst>
                                    <p:cond delay="0"/>
                                  </p:stCondLst>
                                  <p:childTnLst>
                                    <p:anim calcmode="lin" valueType="num">
                                      <p:cBhvr additive="base">
                                        <p:cTn id="10" dur="2000"/>
                                        <p:tgtEl>
                                          <p:spTgt spid="22"/>
                                        </p:tgtEl>
                                        <p:attrNameLst>
                                          <p:attrName>ppt_x</p:attrName>
                                        </p:attrNameLst>
                                      </p:cBhvr>
                                      <p:tavLst>
                                        <p:tav tm="0">
                                          <p:val>
                                            <p:strVal val="ppt_x"/>
                                          </p:val>
                                        </p:tav>
                                        <p:tav tm="100000">
                                          <p:val>
                                            <p:strVal val="ppt_x"/>
                                          </p:val>
                                        </p:tav>
                                      </p:tavLst>
                                    </p:anim>
                                    <p:anim calcmode="lin" valueType="num">
                                      <p:cBhvr additive="base">
                                        <p:cTn id="11" dur="2000"/>
                                        <p:tgtEl>
                                          <p:spTgt spid="22"/>
                                        </p:tgtEl>
                                        <p:attrNameLst>
                                          <p:attrName>ppt_y</p:attrName>
                                        </p:attrNameLst>
                                      </p:cBhvr>
                                      <p:tavLst>
                                        <p:tav tm="0">
                                          <p:val>
                                            <p:strVal val="ppt_y"/>
                                          </p:val>
                                        </p:tav>
                                        <p:tav tm="100000">
                                          <p:val>
                                            <p:strVal val="1+ppt_h/2"/>
                                          </p:val>
                                        </p:tav>
                                      </p:tavLst>
                                    </p:anim>
                                    <p:set>
                                      <p:cBhvr>
                                        <p:cTn id="12" dur="1" fill="hold">
                                          <p:stCondLst>
                                            <p:cond delay="1999"/>
                                          </p:stCondLst>
                                        </p:cTn>
                                        <p:tgtEl>
                                          <p:spTgt spid="22"/>
                                        </p:tgtEl>
                                        <p:attrNameLst>
                                          <p:attrName>style.visibility</p:attrName>
                                        </p:attrNameLst>
                                      </p:cBhvr>
                                      <p:to>
                                        <p:strVal val="hidden"/>
                                      </p:to>
                                    </p:set>
                                  </p:childTnLst>
                                </p:cTn>
                              </p:par>
                              <p:par>
                                <p:cTn id="13" presetID="2" presetClass="exit" presetSubtype="2" fill="hold" nodeType="withEffect">
                                  <p:stCondLst>
                                    <p:cond delay="0"/>
                                  </p:stCondLst>
                                  <p:childTnLst>
                                    <p:anim calcmode="lin" valueType="num">
                                      <p:cBhvr additive="base">
                                        <p:cTn id="14" dur="2000"/>
                                        <p:tgtEl>
                                          <p:spTgt spid="23"/>
                                        </p:tgtEl>
                                        <p:attrNameLst>
                                          <p:attrName>ppt_x</p:attrName>
                                        </p:attrNameLst>
                                      </p:cBhvr>
                                      <p:tavLst>
                                        <p:tav tm="0">
                                          <p:val>
                                            <p:strVal val="ppt_x"/>
                                          </p:val>
                                        </p:tav>
                                        <p:tav tm="100000">
                                          <p:val>
                                            <p:strVal val="1+ppt_w/2"/>
                                          </p:val>
                                        </p:tav>
                                      </p:tavLst>
                                    </p:anim>
                                    <p:anim calcmode="lin" valueType="num">
                                      <p:cBhvr additive="base">
                                        <p:cTn id="15" dur="2000"/>
                                        <p:tgtEl>
                                          <p:spTgt spid="23"/>
                                        </p:tgtEl>
                                        <p:attrNameLst>
                                          <p:attrName>ppt_y</p:attrName>
                                        </p:attrNameLst>
                                      </p:cBhvr>
                                      <p:tavLst>
                                        <p:tav tm="0">
                                          <p:val>
                                            <p:strVal val="ppt_y"/>
                                          </p:val>
                                        </p:tav>
                                        <p:tav tm="100000">
                                          <p:val>
                                            <p:strVal val="ppt_y"/>
                                          </p:val>
                                        </p:tav>
                                      </p:tavLst>
                                    </p:anim>
                                    <p:set>
                                      <p:cBhvr>
                                        <p:cTn id="16" dur="1" fill="hold">
                                          <p:stCondLst>
                                            <p:cond delay="1999"/>
                                          </p:stCondLst>
                                        </p:cTn>
                                        <p:tgtEl>
                                          <p:spTgt spid="23"/>
                                        </p:tgtEl>
                                        <p:attrNameLst>
                                          <p:attrName>style.visibility</p:attrName>
                                        </p:attrNameLst>
                                      </p:cBhvr>
                                      <p:to>
                                        <p:strVal val="hidden"/>
                                      </p:to>
                                    </p:set>
                                  </p:childTnLst>
                                </p:cTn>
                              </p:par>
                              <p:par>
                                <p:cTn id="17" presetID="2" presetClass="exit" presetSubtype="1" fill="hold" nodeType="withEffect">
                                  <p:stCondLst>
                                    <p:cond delay="0"/>
                                  </p:stCondLst>
                                  <p:childTnLst>
                                    <p:anim calcmode="lin" valueType="num">
                                      <p:cBhvr additive="base">
                                        <p:cTn id="18" dur="2000"/>
                                        <p:tgtEl>
                                          <p:spTgt spid="21"/>
                                        </p:tgtEl>
                                        <p:attrNameLst>
                                          <p:attrName>ppt_x</p:attrName>
                                        </p:attrNameLst>
                                      </p:cBhvr>
                                      <p:tavLst>
                                        <p:tav tm="0">
                                          <p:val>
                                            <p:strVal val="ppt_x"/>
                                          </p:val>
                                        </p:tav>
                                        <p:tav tm="100000">
                                          <p:val>
                                            <p:strVal val="ppt_x"/>
                                          </p:val>
                                        </p:tav>
                                      </p:tavLst>
                                    </p:anim>
                                    <p:anim calcmode="lin" valueType="num">
                                      <p:cBhvr additive="base">
                                        <p:cTn id="19" dur="2000"/>
                                        <p:tgtEl>
                                          <p:spTgt spid="21"/>
                                        </p:tgtEl>
                                        <p:attrNameLst>
                                          <p:attrName>ppt_y</p:attrName>
                                        </p:attrNameLst>
                                      </p:cBhvr>
                                      <p:tavLst>
                                        <p:tav tm="0">
                                          <p:val>
                                            <p:strVal val="ppt_y"/>
                                          </p:val>
                                        </p:tav>
                                        <p:tav tm="100000">
                                          <p:val>
                                            <p:strVal val="0-ppt_h/2"/>
                                          </p:val>
                                        </p:tav>
                                      </p:tavLst>
                                    </p:anim>
                                    <p:set>
                                      <p:cBhvr>
                                        <p:cTn id="20" dur="1" fill="hold">
                                          <p:stCondLst>
                                            <p:cond delay="1999"/>
                                          </p:stCondLst>
                                        </p:cTn>
                                        <p:tgtEl>
                                          <p:spTgt spid="21"/>
                                        </p:tgtEl>
                                        <p:attrNameLst>
                                          <p:attrName>style.visibility</p:attrName>
                                        </p:attrNameLst>
                                      </p:cBhvr>
                                      <p:to>
                                        <p:strVal val="hidden"/>
                                      </p:to>
                                    </p:set>
                                  </p:childTnLst>
                                </p:cTn>
                              </p:par>
                              <p:par>
                                <p:cTn id="21" presetID="2" presetClass="entr" presetSubtype="4" fill="hold" nodeType="withEffect">
                                  <p:stCondLst>
                                    <p:cond delay="0"/>
                                  </p:stCondLst>
                                  <p:childTnLst>
                                    <p:set>
                                      <p:cBhvr>
                                        <p:cTn id="22" dur="1" fill="hold">
                                          <p:stCondLst>
                                            <p:cond delay="0"/>
                                          </p:stCondLst>
                                        </p:cTn>
                                        <p:tgtEl>
                                          <p:spTgt spid="7"/>
                                        </p:tgtEl>
                                        <p:attrNameLst>
                                          <p:attrName>style.visibility</p:attrName>
                                        </p:attrNameLst>
                                      </p:cBhvr>
                                      <p:to>
                                        <p:strVal val="visible"/>
                                      </p:to>
                                    </p:set>
                                    <p:anim calcmode="lin" valueType="num">
                                      <p:cBhvr additive="base">
                                        <p:cTn id="23" dur="2000" fill="hold"/>
                                        <p:tgtEl>
                                          <p:spTgt spid="7"/>
                                        </p:tgtEl>
                                        <p:attrNameLst>
                                          <p:attrName>ppt_x</p:attrName>
                                        </p:attrNameLst>
                                      </p:cBhvr>
                                      <p:tavLst>
                                        <p:tav tm="0">
                                          <p:val>
                                            <p:strVal val="#ppt_x"/>
                                          </p:val>
                                        </p:tav>
                                        <p:tav tm="100000">
                                          <p:val>
                                            <p:strVal val="#ppt_x"/>
                                          </p:val>
                                        </p:tav>
                                      </p:tavLst>
                                    </p:anim>
                                    <p:anim calcmode="lin" valueType="num">
                                      <p:cBhvr additive="base">
                                        <p:cTn id="24" dur="2000" fill="hold"/>
                                        <p:tgtEl>
                                          <p:spTgt spid="7"/>
                                        </p:tgtEl>
                                        <p:attrNameLst>
                                          <p:attrName>ppt_y</p:attrName>
                                        </p:attrNameLst>
                                      </p:cBhvr>
                                      <p:tavLst>
                                        <p:tav tm="0">
                                          <p:val>
                                            <p:strVal val="1+#ppt_h/2"/>
                                          </p:val>
                                        </p:tav>
                                        <p:tav tm="100000">
                                          <p:val>
                                            <p:strVal val="#ppt_y"/>
                                          </p:val>
                                        </p:tav>
                                      </p:tavLst>
                                    </p:anim>
                                  </p:childTnLst>
                                </p:cTn>
                              </p:par>
                              <p:par>
                                <p:cTn id="25" presetID="2" presetClass="entr" presetSubtype="8" fill="hold" nodeType="withEffect">
                                  <p:stCondLst>
                                    <p:cond delay="0"/>
                                  </p:stCondLst>
                                  <p:childTnLst>
                                    <p:set>
                                      <p:cBhvr>
                                        <p:cTn id="26" dur="1" fill="hold">
                                          <p:stCondLst>
                                            <p:cond delay="0"/>
                                          </p:stCondLst>
                                        </p:cTn>
                                        <p:tgtEl>
                                          <p:spTgt spid="10"/>
                                        </p:tgtEl>
                                        <p:attrNameLst>
                                          <p:attrName>style.visibility</p:attrName>
                                        </p:attrNameLst>
                                      </p:cBhvr>
                                      <p:to>
                                        <p:strVal val="visible"/>
                                      </p:to>
                                    </p:set>
                                    <p:anim calcmode="lin" valueType="num">
                                      <p:cBhvr additive="base">
                                        <p:cTn id="27" dur="2000" fill="hold"/>
                                        <p:tgtEl>
                                          <p:spTgt spid="10"/>
                                        </p:tgtEl>
                                        <p:attrNameLst>
                                          <p:attrName>ppt_x</p:attrName>
                                        </p:attrNameLst>
                                      </p:cBhvr>
                                      <p:tavLst>
                                        <p:tav tm="0">
                                          <p:val>
                                            <p:strVal val="0-#ppt_w/2"/>
                                          </p:val>
                                        </p:tav>
                                        <p:tav tm="100000">
                                          <p:val>
                                            <p:strVal val="#ppt_x"/>
                                          </p:val>
                                        </p:tav>
                                      </p:tavLst>
                                    </p:anim>
                                    <p:anim calcmode="lin" valueType="num">
                                      <p:cBhvr additive="base">
                                        <p:cTn id="28" dur="2000" fill="hold"/>
                                        <p:tgtEl>
                                          <p:spTgt spid="10"/>
                                        </p:tgtEl>
                                        <p:attrNameLst>
                                          <p:attrName>ppt_y</p:attrName>
                                        </p:attrNameLst>
                                      </p:cBhvr>
                                      <p:tavLst>
                                        <p:tav tm="0">
                                          <p:val>
                                            <p:strVal val="#ppt_y"/>
                                          </p:val>
                                        </p:tav>
                                        <p:tav tm="100000">
                                          <p:val>
                                            <p:strVal val="#ppt_y"/>
                                          </p:val>
                                        </p:tav>
                                      </p:tavLst>
                                    </p:anim>
                                  </p:childTnLst>
                                </p:cTn>
                              </p:par>
                              <p:par>
                                <p:cTn id="29" presetID="2" presetClass="entr" presetSubtype="1" fill="hold" nodeType="withEffect">
                                  <p:stCondLst>
                                    <p:cond delay="0"/>
                                  </p:stCondLst>
                                  <p:childTnLst>
                                    <p:set>
                                      <p:cBhvr>
                                        <p:cTn id="30" dur="1" fill="hold">
                                          <p:stCondLst>
                                            <p:cond delay="0"/>
                                          </p:stCondLst>
                                        </p:cTn>
                                        <p:tgtEl>
                                          <p:spTgt spid="3"/>
                                        </p:tgtEl>
                                        <p:attrNameLst>
                                          <p:attrName>style.visibility</p:attrName>
                                        </p:attrNameLst>
                                      </p:cBhvr>
                                      <p:to>
                                        <p:strVal val="visible"/>
                                      </p:to>
                                    </p:set>
                                    <p:anim calcmode="lin" valueType="num">
                                      <p:cBhvr additive="base">
                                        <p:cTn id="31" dur="2000" fill="hold"/>
                                        <p:tgtEl>
                                          <p:spTgt spid="3"/>
                                        </p:tgtEl>
                                        <p:attrNameLst>
                                          <p:attrName>ppt_x</p:attrName>
                                        </p:attrNameLst>
                                      </p:cBhvr>
                                      <p:tavLst>
                                        <p:tav tm="0">
                                          <p:val>
                                            <p:strVal val="#ppt_x"/>
                                          </p:val>
                                        </p:tav>
                                        <p:tav tm="100000">
                                          <p:val>
                                            <p:strVal val="#ppt_x"/>
                                          </p:val>
                                        </p:tav>
                                      </p:tavLst>
                                    </p:anim>
                                    <p:anim calcmode="lin" valueType="num">
                                      <p:cBhvr additive="base">
                                        <p:cTn id="32" dur="2000" fill="hold"/>
                                        <p:tgtEl>
                                          <p:spTgt spid="3"/>
                                        </p:tgtEl>
                                        <p:attrNameLst>
                                          <p:attrName>ppt_y</p:attrName>
                                        </p:attrNameLst>
                                      </p:cBhvr>
                                      <p:tavLst>
                                        <p:tav tm="0">
                                          <p:val>
                                            <p:strVal val="0-#ppt_h/2"/>
                                          </p:val>
                                        </p:tav>
                                        <p:tav tm="100000">
                                          <p:val>
                                            <p:strVal val="#ppt_y"/>
                                          </p:val>
                                        </p:tav>
                                      </p:tavLst>
                                    </p:anim>
                                  </p:childTnLst>
                                </p:cTn>
                              </p:par>
                              <p:par>
                                <p:cTn id="33" presetID="2" presetClass="entr" presetSubtype="2" fill="hold" nodeType="withEffect">
                                  <p:stCondLst>
                                    <p:cond delay="0"/>
                                  </p:stCondLst>
                                  <p:childTnLst>
                                    <p:set>
                                      <p:cBhvr>
                                        <p:cTn id="34" dur="1" fill="hold">
                                          <p:stCondLst>
                                            <p:cond delay="0"/>
                                          </p:stCondLst>
                                        </p:cTn>
                                        <p:tgtEl>
                                          <p:spTgt spid="8"/>
                                        </p:tgtEl>
                                        <p:attrNameLst>
                                          <p:attrName>style.visibility</p:attrName>
                                        </p:attrNameLst>
                                      </p:cBhvr>
                                      <p:to>
                                        <p:strVal val="visible"/>
                                      </p:to>
                                    </p:set>
                                    <p:anim calcmode="lin" valueType="num">
                                      <p:cBhvr additive="base">
                                        <p:cTn id="35" dur="2000" fill="hold"/>
                                        <p:tgtEl>
                                          <p:spTgt spid="8"/>
                                        </p:tgtEl>
                                        <p:attrNameLst>
                                          <p:attrName>ppt_x</p:attrName>
                                        </p:attrNameLst>
                                      </p:cBhvr>
                                      <p:tavLst>
                                        <p:tav tm="0">
                                          <p:val>
                                            <p:strVal val="1+#ppt_w/2"/>
                                          </p:val>
                                        </p:tav>
                                        <p:tav tm="100000">
                                          <p:val>
                                            <p:strVal val="#ppt_x"/>
                                          </p:val>
                                        </p:tav>
                                      </p:tavLst>
                                    </p:anim>
                                    <p:anim calcmode="lin" valueType="num">
                                      <p:cBhvr additive="base">
                                        <p:cTn id="36" dur="2000" fill="hold"/>
                                        <p:tgtEl>
                                          <p:spTgt spid="8"/>
                                        </p:tgtEl>
                                        <p:attrNameLst>
                                          <p:attrName>ppt_y</p:attrName>
                                        </p:attrNameLst>
                                      </p:cBhvr>
                                      <p:tavLst>
                                        <p:tav tm="0">
                                          <p:val>
                                            <p:strVal val="#ppt_y"/>
                                          </p:val>
                                        </p:tav>
                                        <p:tav tm="100000">
                                          <p:val>
                                            <p:strVal val="#ppt_y"/>
                                          </p:val>
                                        </p:tav>
                                      </p:tavLst>
                                    </p:anim>
                                  </p:childTnLst>
                                </p:cTn>
                              </p:par>
                              <p:par>
                                <p:cTn id="37" presetID="4" presetClass="entr" presetSubtype="32" fill="hold" nodeType="withEffect">
                                  <p:stCondLst>
                                    <p:cond delay="1200"/>
                                  </p:stCondLst>
                                  <p:childTnLst>
                                    <p:set>
                                      <p:cBhvr>
                                        <p:cTn id="38" dur="1" fill="hold">
                                          <p:stCondLst>
                                            <p:cond delay="0"/>
                                          </p:stCondLst>
                                        </p:cTn>
                                        <p:tgtEl>
                                          <p:spTgt spid="9"/>
                                        </p:tgtEl>
                                        <p:attrNameLst>
                                          <p:attrName>style.visibility</p:attrName>
                                        </p:attrNameLst>
                                      </p:cBhvr>
                                      <p:to>
                                        <p:strVal val="visible"/>
                                      </p:to>
                                    </p:set>
                                    <p:animEffect transition="in" filter="box(out)">
                                      <p:cBhvr>
                                        <p:cTn id="39" dur="750"/>
                                        <p:tgtEl>
                                          <p:spTgt spid="9"/>
                                        </p:tgtEl>
                                      </p:cBhvr>
                                    </p:animEffect>
                                  </p:childTnLst>
                                </p:cTn>
                              </p:par>
                            </p:childTnLst>
                          </p:cTn>
                        </p:par>
                      </p:childTnLst>
                    </p:cTn>
                  </p:par>
                  <p:par>
                    <p:cTn id="40" fill="hold">
                      <p:stCondLst>
                        <p:cond delay="indefinite"/>
                      </p:stCondLst>
                      <p:childTnLst>
                        <p:par>
                          <p:cTn id="41" fill="hold">
                            <p:stCondLst>
                              <p:cond delay="0"/>
                            </p:stCondLst>
                            <p:childTnLst>
                              <p:par>
                                <p:cTn id="42" presetID="2" presetClass="exit" presetSubtype="8" fill="hold" nodeType="clickEffect">
                                  <p:stCondLst>
                                    <p:cond delay="0"/>
                                  </p:stCondLst>
                                  <p:childTnLst>
                                    <p:anim calcmode="lin" valueType="num">
                                      <p:cBhvr additive="base">
                                        <p:cTn id="43" dur="2000"/>
                                        <p:tgtEl>
                                          <p:spTgt spid="10"/>
                                        </p:tgtEl>
                                        <p:attrNameLst>
                                          <p:attrName>ppt_x</p:attrName>
                                        </p:attrNameLst>
                                      </p:cBhvr>
                                      <p:tavLst>
                                        <p:tav tm="0">
                                          <p:val>
                                            <p:strVal val="ppt_x"/>
                                          </p:val>
                                        </p:tav>
                                        <p:tav tm="100000">
                                          <p:val>
                                            <p:strVal val="0-ppt_w/2"/>
                                          </p:val>
                                        </p:tav>
                                      </p:tavLst>
                                    </p:anim>
                                    <p:anim calcmode="lin" valueType="num">
                                      <p:cBhvr additive="base">
                                        <p:cTn id="44" dur="2000"/>
                                        <p:tgtEl>
                                          <p:spTgt spid="10"/>
                                        </p:tgtEl>
                                        <p:attrNameLst>
                                          <p:attrName>ppt_y</p:attrName>
                                        </p:attrNameLst>
                                      </p:cBhvr>
                                      <p:tavLst>
                                        <p:tav tm="0">
                                          <p:val>
                                            <p:strVal val="ppt_y"/>
                                          </p:val>
                                        </p:tav>
                                        <p:tav tm="100000">
                                          <p:val>
                                            <p:strVal val="ppt_y"/>
                                          </p:val>
                                        </p:tav>
                                      </p:tavLst>
                                    </p:anim>
                                    <p:set>
                                      <p:cBhvr>
                                        <p:cTn id="45" dur="1" fill="hold">
                                          <p:stCondLst>
                                            <p:cond delay="1999"/>
                                          </p:stCondLst>
                                        </p:cTn>
                                        <p:tgtEl>
                                          <p:spTgt spid="10"/>
                                        </p:tgtEl>
                                        <p:attrNameLst>
                                          <p:attrName>style.visibility</p:attrName>
                                        </p:attrNameLst>
                                      </p:cBhvr>
                                      <p:to>
                                        <p:strVal val="hidden"/>
                                      </p:to>
                                    </p:set>
                                  </p:childTnLst>
                                </p:cTn>
                              </p:par>
                              <p:par>
                                <p:cTn id="46" presetID="2" presetClass="exit" presetSubtype="4" fill="hold" nodeType="withEffect">
                                  <p:stCondLst>
                                    <p:cond delay="0"/>
                                  </p:stCondLst>
                                  <p:childTnLst>
                                    <p:anim calcmode="lin" valueType="num">
                                      <p:cBhvr additive="base">
                                        <p:cTn id="47" dur="2000"/>
                                        <p:tgtEl>
                                          <p:spTgt spid="7"/>
                                        </p:tgtEl>
                                        <p:attrNameLst>
                                          <p:attrName>ppt_x</p:attrName>
                                        </p:attrNameLst>
                                      </p:cBhvr>
                                      <p:tavLst>
                                        <p:tav tm="0">
                                          <p:val>
                                            <p:strVal val="ppt_x"/>
                                          </p:val>
                                        </p:tav>
                                        <p:tav tm="100000">
                                          <p:val>
                                            <p:strVal val="ppt_x"/>
                                          </p:val>
                                        </p:tav>
                                      </p:tavLst>
                                    </p:anim>
                                    <p:anim calcmode="lin" valueType="num">
                                      <p:cBhvr additive="base">
                                        <p:cTn id="48" dur="2000"/>
                                        <p:tgtEl>
                                          <p:spTgt spid="7"/>
                                        </p:tgtEl>
                                        <p:attrNameLst>
                                          <p:attrName>ppt_y</p:attrName>
                                        </p:attrNameLst>
                                      </p:cBhvr>
                                      <p:tavLst>
                                        <p:tav tm="0">
                                          <p:val>
                                            <p:strVal val="ppt_y"/>
                                          </p:val>
                                        </p:tav>
                                        <p:tav tm="100000">
                                          <p:val>
                                            <p:strVal val="1+ppt_h/2"/>
                                          </p:val>
                                        </p:tav>
                                      </p:tavLst>
                                    </p:anim>
                                    <p:set>
                                      <p:cBhvr>
                                        <p:cTn id="49" dur="1" fill="hold">
                                          <p:stCondLst>
                                            <p:cond delay="1999"/>
                                          </p:stCondLst>
                                        </p:cTn>
                                        <p:tgtEl>
                                          <p:spTgt spid="7"/>
                                        </p:tgtEl>
                                        <p:attrNameLst>
                                          <p:attrName>style.visibility</p:attrName>
                                        </p:attrNameLst>
                                      </p:cBhvr>
                                      <p:to>
                                        <p:strVal val="hidden"/>
                                      </p:to>
                                    </p:set>
                                  </p:childTnLst>
                                </p:cTn>
                              </p:par>
                              <p:par>
                                <p:cTn id="50" presetID="2" presetClass="exit" presetSubtype="2" fill="hold" nodeType="withEffect">
                                  <p:stCondLst>
                                    <p:cond delay="0"/>
                                  </p:stCondLst>
                                  <p:childTnLst>
                                    <p:anim calcmode="lin" valueType="num">
                                      <p:cBhvr additive="base">
                                        <p:cTn id="51" dur="2000"/>
                                        <p:tgtEl>
                                          <p:spTgt spid="8"/>
                                        </p:tgtEl>
                                        <p:attrNameLst>
                                          <p:attrName>ppt_x</p:attrName>
                                        </p:attrNameLst>
                                      </p:cBhvr>
                                      <p:tavLst>
                                        <p:tav tm="0">
                                          <p:val>
                                            <p:strVal val="ppt_x"/>
                                          </p:val>
                                        </p:tav>
                                        <p:tav tm="100000">
                                          <p:val>
                                            <p:strVal val="1+ppt_w/2"/>
                                          </p:val>
                                        </p:tav>
                                      </p:tavLst>
                                    </p:anim>
                                    <p:anim calcmode="lin" valueType="num">
                                      <p:cBhvr additive="base">
                                        <p:cTn id="52" dur="2000"/>
                                        <p:tgtEl>
                                          <p:spTgt spid="8"/>
                                        </p:tgtEl>
                                        <p:attrNameLst>
                                          <p:attrName>ppt_y</p:attrName>
                                        </p:attrNameLst>
                                      </p:cBhvr>
                                      <p:tavLst>
                                        <p:tav tm="0">
                                          <p:val>
                                            <p:strVal val="ppt_y"/>
                                          </p:val>
                                        </p:tav>
                                        <p:tav tm="100000">
                                          <p:val>
                                            <p:strVal val="ppt_y"/>
                                          </p:val>
                                        </p:tav>
                                      </p:tavLst>
                                    </p:anim>
                                    <p:set>
                                      <p:cBhvr>
                                        <p:cTn id="53" dur="1" fill="hold">
                                          <p:stCondLst>
                                            <p:cond delay="1999"/>
                                          </p:stCondLst>
                                        </p:cTn>
                                        <p:tgtEl>
                                          <p:spTgt spid="8"/>
                                        </p:tgtEl>
                                        <p:attrNameLst>
                                          <p:attrName>style.visibility</p:attrName>
                                        </p:attrNameLst>
                                      </p:cBhvr>
                                      <p:to>
                                        <p:strVal val="hidden"/>
                                      </p:to>
                                    </p:set>
                                  </p:childTnLst>
                                </p:cTn>
                              </p:par>
                              <p:par>
                                <p:cTn id="54" presetID="2" presetClass="exit" presetSubtype="1" fill="hold" nodeType="withEffect">
                                  <p:stCondLst>
                                    <p:cond delay="0"/>
                                  </p:stCondLst>
                                  <p:childTnLst>
                                    <p:anim calcmode="lin" valueType="num">
                                      <p:cBhvr additive="base">
                                        <p:cTn id="55" dur="2000"/>
                                        <p:tgtEl>
                                          <p:spTgt spid="3"/>
                                        </p:tgtEl>
                                        <p:attrNameLst>
                                          <p:attrName>ppt_x</p:attrName>
                                        </p:attrNameLst>
                                      </p:cBhvr>
                                      <p:tavLst>
                                        <p:tav tm="0">
                                          <p:val>
                                            <p:strVal val="ppt_x"/>
                                          </p:val>
                                        </p:tav>
                                        <p:tav tm="100000">
                                          <p:val>
                                            <p:strVal val="ppt_x"/>
                                          </p:val>
                                        </p:tav>
                                      </p:tavLst>
                                    </p:anim>
                                    <p:anim calcmode="lin" valueType="num">
                                      <p:cBhvr additive="base">
                                        <p:cTn id="56" dur="2000"/>
                                        <p:tgtEl>
                                          <p:spTgt spid="3"/>
                                        </p:tgtEl>
                                        <p:attrNameLst>
                                          <p:attrName>ppt_y</p:attrName>
                                        </p:attrNameLst>
                                      </p:cBhvr>
                                      <p:tavLst>
                                        <p:tav tm="0">
                                          <p:val>
                                            <p:strVal val="ppt_y"/>
                                          </p:val>
                                        </p:tav>
                                        <p:tav tm="100000">
                                          <p:val>
                                            <p:strVal val="0-ppt_h/2"/>
                                          </p:val>
                                        </p:tav>
                                      </p:tavLst>
                                    </p:anim>
                                    <p:set>
                                      <p:cBhvr>
                                        <p:cTn id="57" dur="1" fill="hold">
                                          <p:stCondLst>
                                            <p:cond delay="1999"/>
                                          </p:stCondLst>
                                        </p:cTn>
                                        <p:tgtEl>
                                          <p:spTgt spid="3"/>
                                        </p:tgtEl>
                                        <p:attrNameLst>
                                          <p:attrName>style.visibility</p:attrName>
                                        </p:attrNameLst>
                                      </p:cBhvr>
                                      <p:to>
                                        <p:strVal val="hidden"/>
                                      </p:to>
                                    </p:set>
                                  </p:childTnLst>
                                </p:cTn>
                              </p:par>
                              <p:par>
                                <p:cTn id="58" presetID="4" presetClass="exit" presetSubtype="16" fill="hold" nodeType="withEffect">
                                  <p:stCondLst>
                                    <p:cond delay="100"/>
                                  </p:stCondLst>
                                  <p:childTnLst>
                                    <p:animEffect transition="out" filter="box(in)">
                                      <p:cBhvr>
                                        <p:cTn id="59" dur="750"/>
                                        <p:tgtEl>
                                          <p:spTgt spid="9"/>
                                        </p:tgtEl>
                                      </p:cBhvr>
                                    </p:animEffect>
                                    <p:set>
                                      <p:cBhvr>
                                        <p:cTn id="60" dur="1" fill="hold">
                                          <p:stCondLst>
                                            <p:cond delay="749"/>
                                          </p:stCondLst>
                                        </p:cTn>
                                        <p:tgtEl>
                                          <p:spTgt spid="9"/>
                                        </p:tgtEl>
                                        <p:attrNameLst>
                                          <p:attrName>style.visibility</p:attrName>
                                        </p:attrNameLst>
                                      </p:cBhvr>
                                      <p:to>
                                        <p:strVal val="hidden"/>
                                      </p:to>
                                    </p:set>
                                  </p:childTnLst>
                                </p:cTn>
                              </p:par>
                              <p:par>
                                <p:cTn id="61" presetID="2" presetClass="entr" presetSubtype="4" fill="hold" nodeType="withEffect">
                                  <p:stCondLst>
                                    <p:cond delay="0"/>
                                  </p:stCondLst>
                                  <p:childTnLst>
                                    <p:set>
                                      <p:cBhvr>
                                        <p:cTn id="62" dur="1" fill="hold">
                                          <p:stCondLst>
                                            <p:cond delay="0"/>
                                          </p:stCondLst>
                                        </p:cTn>
                                        <p:tgtEl>
                                          <p:spTgt spid="17"/>
                                        </p:tgtEl>
                                        <p:attrNameLst>
                                          <p:attrName>style.visibility</p:attrName>
                                        </p:attrNameLst>
                                      </p:cBhvr>
                                      <p:to>
                                        <p:strVal val="visible"/>
                                      </p:to>
                                    </p:set>
                                    <p:anim calcmode="lin" valueType="num">
                                      <p:cBhvr additive="base">
                                        <p:cTn id="63" dur="2000" fill="hold"/>
                                        <p:tgtEl>
                                          <p:spTgt spid="17"/>
                                        </p:tgtEl>
                                        <p:attrNameLst>
                                          <p:attrName>ppt_x</p:attrName>
                                        </p:attrNameLst>
                                      </p:cBhvr>
                                      <p:tavLst>
                                        <p:tav tm="0">
                                          <p:val>
                                            <p:strVal val="#ppt_x"/>
                                          </p:val>
                                        </p:tav>
                                        <p:tav tm="100000">
                                          <p:val>
                                            <p:strVal val="#ppt_x"/>
                                          </p:val>
                                        </p:tav>
                                      </p:tavLst>
                                    </p:anim>
                                    <p:anim calcmode="lin" valueType="num">
                                      <p:cBhvr additive="base">
                                        <p:cTn id="64" dur="2000" fill="hold"/>
                                        <p:tgtEl>
                                          <p:spTgt spid="17"/>
                                        </p:tgtEl>
                                        <p:attrNameLst>
                                          <p:attrName>ppt_y</p:attrName>
                                        </p:attrNameLst>
                                      </p:cBhvr>
                                      <p:tavLst>
                                        <p:tav tm="0">
                                          <p:val>
                                            <p:strVal val="1+#ppt_h/2"/>
                                          </p:val>
                                        </p:tav>
                                        <p:tav tm="100000">
                                          <p:val>
                                            <p:strVal val="#ppt_y"/>
                                          </p:val>
                                        </p:tav>
                                      </p:tavLst>
                                    </p:anim>
                                  </p:childTnLst>
                                </p:cTn>
                              </p:par>
                              <p:par>
                                <p:cTn id="65" presetID="2" presetClass="entr" presetSubtype="8" fill="hold" nodeType="withEffect">
                                  <p:stCondLst>
                                    <p:cond delay="0"/>
                                  </p:stCondLst>
                                  <p:childTnLst>
                                    <p:set>
                                      <p:cBhvr>
                                        <p:cTn id="66" dur="1" fill="hold">
                                          <p:stCondLst>
                                            <p:cond delay="0"/>
                                          </p:stCondLst>
                                        </p:cTn>
                                        <p:tgtEl>
                                          <p:spTgt spid="19"/>
                                        </p:tgtEl>
                                        <p:attrNameLst>
                                          <p:attrName>style.visibility</p:attrName>
                                        </p:attrNameLst>
                                      </p:cBhvr>
                                      <p:to>
                                        <p:strVal val="visible"/>
                                      </p:to>
                                    </p:set>
                                    <p:anim calcmode="lin" valueType="num">
                                      <p:cBhvr additive="base">
                                        <p:cTn id="67" dur="2000" fill="hold"/>
                                        <p:tgtEl>
                                          <p:spTgt spid="19"/>
                                        </p:tgtEl>
                                        <p:attrNameLst>
                                          <p:attrName>ppt_x</p:attrName>
                                        </p:attrNameLst>
                                      </p:cBhvr>
                                      <p:tavLst>
                                        <p:tav tm="0">
                                          <p:val>
                                            <p:strVal val="0-#ppt_w/2"/>
                                          </p:val>
                                        </p:tav>
                                        <p:tav tm="100000">
                                          <p:val>
                                            <p:strVal val="#ppt_x"/>
                                          </p:val>
                                        </p:tav>
                                      </p:tavLst>
                                    </p:anim>
                                    <p:anim calcmode="lin" valueType="num">
                                      <p:cBhvr additive="base">
                                        <p:cTn id="68" dur="2000" fill="hold"/>
                                        <p:tgtEl>
                                          <p:spTgt spid="19"/>
                                        </p:tgtEl>
                                        <p:attrNameLst>
                                          <p:attrName>ppt_y</p:attrName>
                                        </p:attrNameLst>
                                      </p:cBhvr>
                                      <p:tavLst>
                                        <p:tav tm="0">
                                          <p:val>
                                            <p:strVal val="#ppt_y"/>
                                          </p:val>
                                        </p:tav>
                                        <p:tav tm="100000">
                                          <p:val>
                                            <p:strVal val="#ppt_y"/>
                                          </p:val>
                                        </p:tav>
                                      </p:tavLst>
                                    </p:anim>
                                  </p:childTnLst>
                                </p:cTn>
                              </p:par>
                              <p:par>
                                <p:cTn id="69" presetID="2" presetClass="entr" presetSubtype="1" fill="hold" nodeType="withEffect">
                                  <p:stCondLst>
                                    <p:cond delay="0"/>
                                  </p:stCondLst>
                                  <p:childTnLst>
                                    <p:set>
                                      <p:cBhvr>
                                        <p:cTn id="70" dur="1" fill="hold">
                                          <p:stCondLst>
                                            <p:cond delay="0"/>
                                          </p:stCondLst>
                                        </p:cTn>
                                        <p:tgtEl>
                                          <p:spTgt spid="16"/>
                                        </p:tgtEl>
                                        <p:attrNameLst>
                                          <p:attrName>style.visibility</p:attrName>
                                        </p:attrNameLst>
                                      </p:cBhvr>
                                      <p:to>
                                        <p:strVal val="visible"/>
                                      </p:to>
                                    </p:set>
                                    <p:anim calcmode="lin" valueType="num">
                                      <p:cBhvr additive="base">
                                        <p:cTn id="71" dur="2000" fill="hold"/>
                                        <p:tgtEl>
                                          <p:spTgt spid="16"/>
                                        </p:tgtEl>
                                        <p:attrNameLst>
                                          <p:attrName>ppt_x</p:attrName>
                                        </p:attrNameLst>
                                      </p:cBhvr>
                                      <p:tavLst>
                                        <p:tav tm="0">
                                          <p:val>
                                            <p:strVal val="#ppt_x"/>
                                          </p:val>
                                        </p:tav>
                                        <p:tav tm="100000">
                                          <p:val>
                                            <p:strVal val="#ppt_x"/>
                                          </p:val>
                                        </p:tav>
                                      </p:tavLst>
                                    </p:anim>
                                    <p:anim calcmode="lin" valueType="num">
                                      <p:cBhvr additive="base">
                                        <p:cTn id="72" dur="2000" fill="hold"/>
                                        <p:tgtEl>
                                          <p:spTgt spid="16"/>
                                        </p:tgtEl>
                                        <p:attrNameLst>
                                          <p:attrName>ppt_y</p:attrName>
                                        </p:attrNameLst>
                                      </p:cBhvr>
                                      <p:tavLst>
                                        <p:tav tm="0">
                                          <p:val>
                                            <p:strVal val="0-#ppt_h/2"/>
                                          </p:val>
                                        </p:tav>
                                        <p:tav tm="100000">
                                          <p:val>
                                            <p:strVal val="#ppt_y"/>
                                          </p:val>
                                        </p:tav>
                                      </p:tavLst>
                                    </p:anim>
                                  </p:childTnLst>
                                </p:cTn>
                              </p:par>
                              <p:par>
                                <p:cTn id="73" presetID="2" presetClass="entr" presetSubtype="2" fill="hold" nodeType="withEffect">
                                  <p:stCondLst>
                                    <p:cond delay="0"/>
                                  </p:stCondLst>
                                  <p:childTnLst>
                                    <p:set>
                                      <p:cBhvr>
                                        <p:cTn id="74" dur="1" fill="hold">
                                          <p:stCondLst>
                                            <p:cond delay="0"/>
                                          </p:stCondLst>
                                        </p:cTn>
                                        <p:tgtEl>
                                          <p:spTgt spid="18"/>
                                        </p:tgtEl>
                                        <p:attrNameLst>
                                          <p:attrName>style.visibility</p:attrName>
                                        </p:attrNameLst>
                                      </p:cBhvr>
                                      <p:to>
                                        <p:strVal val="visible"/>
                                      </p:to>
                                    </p:set>
                                    <p:anim calcmode="lin" valueType="num">
                                      <p:cBhvr additive="base">
                                        <p:cTn id="75" dur="2000" fill="hold"/>
                                        <p:tgtEl>
                                          <p:spTgt spid="18"/>
                                        </p:tgtEl>
                                        <p:attrNameLst>
                                          <p:attrName>ppt_x</p:attrName>
                                        </p:attrNameLst>
                                      </p:cBhvr>
                                      <p:tavLst>
                                        <p:tav tm="0">
                                          <p:val>
                                            <p:strVal val="1+#ppt_w/2"/>
                                          </p:val>
                                        </p:tav>
                                        <p:tav tm="100000">
                                          <p:val>
                                            <p:strVal val="#ppt_x"/>
                                          </p:val>
                                        </p:tav>
                                      </p:tavLst>
                                    </p:anim>
                                    <p:anim calcmode="lin" valueType="num">
                                      <p:cBhvr additive="base">
                                        <p:cTn id="76" dur="2000" fill="hold"/>
                                        <p:tgtEl>
                                          <p:spTgt spid="18"/>
                                        </p:tgtEl>
                                        <p:attrNameLst>
                                          <p:attrName>ppt_y</p:attrName>
                                        </p:attrNameLst>
                                      </p:cBhvr>
                                      <p:tavLst>
                                        <p:tav tm="0">
                                          <p:val>
                                            <p:strVal val="#ppt_y"/>
                                          </p:val>
                                        </p:tav>
                                        <p:tav tm="100000">
                                          <p:val>
                                            <p:strVal val="#ppt_y"/>
                                          </p:val>
                                        </p:tav>
                                      </p:tavLst>
                                    </p:anim>
                                  </p:childTnLst>
                                </p:cTn>
                              </p:par>
                              <p:par>
                                <p:cTn id="77" presetID="4" presetClass="entr" presetSubtype="32" fill="hold" nodeType="withEffect">
                                  <p:stCondLst>
                                    <p:cond delay="1200"/>
                                  </p:stCondLst>
                                  <p:childTnLst>
                                    <p:set>
                                      <p:cBhvr>
                                        <p:cTn id="78" dur="1" fill="hold">
                                          <p:stCondLst>
                                            <p:cond delay="0"/>
                                          </p:stCondLst>
                                        </p:cTn>
                                        <p:tgtEl>
                                          <p:spTgt spid="20"/>
                                        </p:tgtEl>
                                        <p:attrNameLst>
                                          <p:attrName>style.visibility</p:attrName>
                                        </p:attrNameLst>
                                      </p:cBhvr>
                                      <p:to>
                                        <p:strVal val="visible"/>
                                      </p:to>
                                    </p:set>
                                    <p:animEffect transition="in" filter="box(out)">
                                      <p:cBhvr>
                                        <p:cTn id="79" dur="750"/>
                                        <p:tgtEl>
                                          <p:spTgt spid="20"/>
                                        </p:tgtEl>
                                      </p:cBhvr>
                                    </p:animEffect>
                                  </p:childTnLst>
                                </p:cTn>
                              </p:par>
                            </p:childTnLst>
                          </p:cTn>
                        </p:par>
                      </p:childTnLst>
                    </p:cTn>
                  </p:par>
                  <p:par>
                    <p:cTn id="80" fill="hold">
                      <p:stCondLst>
                        <p:cond delay="indefinite"/>
                      </p:stCondLst>
                      <p:childTnLst>
                        <p:par>
                          <p:cTn id="81" fill="hold">
                            <p:stCondLst>
                              <p:cond delay="0"/>
                            </p:stCondLst>
                            <p:childTnLst>
                              <p:par>
                                <p:cTn id="82" presetID="2" presetClass="exit" presetSubtype="8" fill="hold" nodeType="clickEffect">
                                  <p:stCondLst>
                                    <p:cond delay="0"/>
                                  </p:stCondLst>
                                  <p:childTnLst>
                                    <p:anim calcmode="lin" valueType="num">
                                      <p:cBhvr additive="base">
                                        <p:cTn id="83" dur="2000"/>
                                        <p:tgtEl>
                                          <p:spTgt spid="19"/>
                                        </p:tgtEl>
                                        <p:attrNameLst>
                                          <p:attrName>ppt_x</p:attrName>
                                        </p:attrNameLst>
                                      </p:cBhvr>
                                      <p:tavLst>
                                        <p:tav tm="0">
                                          <p:val>
                                            <p:strVal val="ppt_x"/>
                                          </p:val>
                                        </p:tav>
                                        <p:tav tm="100000">
                                          <p:val>
                                            <p:strVal val="0-ppt_w/2"/>
                                          </p:val>
                                        </p:tav>
                                      </p:tavLst>
                                    </p:anim>
                                    <p:anim calcmode="lin" valueType="num">
                                      <p:cBhvr additive="base">
                                        <p:cTn id="84" dur="2000"/>
                                        <p:tgtEl>
                                          <p:spTgt spid="19"/>
                                        </p:tgtEl>
                                        <p:attrNameLst>
                                          <p:attrName>ppt_y</p:attrName>
                                        </p:attrNameLst>
                                      </p:cBhvr>
                                      <p:tavLst>
                                        <p:tav tm="0">
                                          <p:val>
                                            <p:strVal val="ppt_y"/>
                                          </p:val>
                                        </p:tav>
                                        <p:tav tm="100000">
                                          <p:val>
                                            <p:strVal val="ppt_y"/>
                                          </p:val>
                                        </p:tav>
                                      </p:tavLst>
                                    </p:anim>
                                    <p:set>
                                      <p:cBhvr>
                                        <p:cTn id="85" dur="1" fill="hold">
                                          <p:stCondLst>
                                            <p:cond delay="1999"/>
                                          </p:stCondLst>
                                        </p:cTn>
                                        <p:tgtEl>
                                          <p:spTgt spid="19"/>
                                        </p:tgtEl>
                                        <p:attrNameLst>
                                          <p:attrName>style.visibility</p:attrName>
                                        </p:attrNameLst>
                                      </p:cBhvr>
                                      <p:to>
                                        <p:strVal val="hidden"/>
                                      </p:to>
                                    </p:set>
                                  </p:childTnLst>
                                </p:cTn>
                              </p:par>
                              <p:par>
                                <p:cTn id="86" presetID="2" presetClass="exit" presetSubtype="4" fill="hold" nodeType="withEffect">
                                  <p:stCondLst>
                                    <p:cond delay="0"/>
                                  </p:stCondLst>
                                  <p:childTnLst>
                                    <p:anim calcmode="lin" valueType="num">
                                      <p:cBhvr additive="base">
                                        <p:cTn id="87" dur="2000"/>
                                        <p:tgtEl>
                                          <p:spTgt spid="17"/>
                                        </p:tgtEl>
                                        <p:attrNameLst>
                                          <p:attrName>ppt_x</p:attrName>
                                        </p:attrNameLst>
                                      </p:cBhvr>
                                      <p:tavLst>
                                        <p:tav tm="0">
                                          <p:val>
                                            <p:strVal val="ppt_x"/>
                                          </p:val>
                                        </p:tav>
                                        <p:tav tm="100000">
                                          <p:val>
                                            <p:strVal val="ppt_x"/>
                                          </p:val>
                                        </p:tav>
                                      </p:tavLst>
                                    </p:anim>
                                    <p:anim calcmode="lin" valueType="num">
                                      <p:cBhvr additive="base">
                                        <p:cTn id="88" dur="2000"/>
                                        <p:tgtEl>
                                          <p:spTgt spid="17"/>
                                        </p:tgtEl>
                                        <p:attrNameLst>
                                          <p:attrName>ppt_y</p:attrName>
                                        </p:attrNameLst>
                                      </p:cBhvr>
                                      <p:tavLst>
                                        <p:tav tm="0">
                                          <p:val>
                                            <p:strVal val="ppt_y"/>
                                          </p:val>
                                        </p:tav>
                                        <p:tav tm="100000">
                                          <p:val>
                                            <p:strVal val="1+ppt_h/2"/>
                                          </p:val>
                                        </p:tav>
                                      </p:tavLst>
                                    </p:anim>
                                    <p:set>
                                      <p:cBhvr>
                                        <p:cTn id="89" dur="1" fill="hold">
                                          <p:stCondLst>
                                            <p:cond delay="1999"/>
                                          </p:stCondLst>
                                        </p:cTn>
                                        <p:tgtEl>
                                          <p:spTgt spid="17"/>
                                        </p:tgtEl>
                                        <p:attrNameLst>
                                          <p:attrName>style.visibility</p:attrName>
                                        </p:attrNameLst>
                                      </p:cBhvr>
                                      <p:to>
                                        <p:strVal val="hidden"/>
                                      </p:to>
                                    </p:set>
                                  </p:childTnLst>
                                </p:cTn>
                              </p:par>
                              <p:par>
                                <p:cTn id="90" presetID="2" presetClass="exit" presetSubtype="2" fill="hold" nodeType="withEffect">
                                  <p:stCondLst>
                                    <p:cond delay="0"/>
                                  </p:stCondLst>
                                  <p:childTnLst>
                                    <p:anim calcmode="lin" valueType="num">
                                      <p:cBhvr additive="base">
                                        <p:cTn id="91" dur="2000"/>
                                        <p:tgtEl>
                                          <p:spTgt spid="18"/>
                                        </p:tgtEl>
                                        <p:attrNameLst>
                                          <p:attrName>ppt_x</p:attrName>
                                        </p:attrNameLst>
                                      </p:cBhvr>
                                      <p:tavLst>
                                        <p:tav tm="0">
                                          <p:val>
                                            <p:strVal val="ppt_x"/>
                                          </p:val>
                                        </p:tav>
                                        <p:tav tm="100000">
                                          <p:val>
                                            <p:strVal val="1+ppt_w/2"/>
                                          </p:val>
                                        </p:tav>
                                      </p:tavLst>
                                    </p:anim>
                                    <p:anim calcmode="lin" valueType="num">
                                      <p:cBhvr additive="base">
                                        <p:cTn id="92" dur="2000"/>
                                        <p:tgtEl>
                                          <p:spTgt spid="18"/>
                                        </p:tgtEl>
                                        <p:attrNameLst>
                                          <p:attrName>ppt_y</p:attrName>
                                        </p:attrNameLst>
                                      </p:cBhvr>
                                      <p:tavLst>
                                        <p:tav tm="0">
                                          <p:val>
                                            <p:strVal val="ppt_y"/>
                                          </p:val>
                                        </p:tav>
                                        <p:tav tm="100000">
                                          <p:val>
                                            <p:strVal val="ppt_y"/>
                                          </p:val>
                                        </p:tav>
                                      </p:tavLst>
                                    </p:anim>
                                    <p:set>
                                      <p:cBhvr>
                                        <p:cTn id="93" dur="1" fill="hold">
                                          <p:stCondLst>
                                            <p:cond delay="1999"/>
                                          </p:stCondLst>
                                        </p:cTn>
                                        <p:tgtEl>
                                          <p:spTgt spid="18"/>
                                        </p:tgtEl>
                                        <p:attrNameLst>
                                          <p:attrName>style.visibility</p:attrName>
                                        </p:attrNameLst>
                                      </p:cBhvr>
                                      <p:to>
                                        <p:strVal val="hidden"/>
                                      </p:to>
                                    </p:set>
                                  </p:childTnLst>
                                </p:cTn>
                              </p:par>
                              <p:par>
                                <p:cTn id="94" presetID="2" presetClass="exit" presetSubtype="1" fill="hold" nodeType="withEffect">
                                  <p:stCondLst>
                                    <p:cond delay="0"/>
                                  </p:stCondLst>
                                  <p:childTnLst>
                                    <p:anim calcmode="lin" valueType="num">
                                      <p:cBhvr additive="base">
                                        <p:cTn id="95" dur="2000"/>
                                        <p:tgtEl>
                                          <p:spTgt spid="16"/>
                                        </p:tgtEl>
                                        <p:attrNameLst>
                                          <p:attrName>ppt_x</p:attrName>
                                        </p:attrNameLst>
                                      </p:cBhvr>
                                      <p:tavLst>
                                        <p:tav tm="0">
                                          <p:val>
                                            <p:strVal val="ppt_x"/>
                                          </p:val>
                                        </p:tav>
                                        <p:tav tm="100000">
                                          <p:val>
                                            <p:strVal val="ppt_x"/>
                                          </p:val>
                                        </p:tav>
                                      </p:tavLst>
                                    </p:anim>
                                    <p:anim calcmode="lin" valueType="num">
                                      <p:cBhvr additive="base">
                                        <p:cTn id="96" dur="2000"/>
                                        <p:tgtEl>
                                          <p:spTgt spid="16"/>
                                        </p:tgtEl>
                                        <p:attrNameLst>
                                          <p:attrName>ppt_y</p:attrName>
                                        </p:attrNameLst>
                                      </p:cBhvr>
                                      <p:tavLst>
                                        <p:tav tm="0">
                                          <p:val>
                                            <p:strVal val="ppt_y"/>
                                          </p:val>
                                        </p:tav>
                                        <p:tav tm="100000">
                                          <p:val>
                                            <p:strVal val="0-ppt_h/2"/>
                                          </p:val>
                                        </p:tav>
                                      </p:tavLst>
                                    </p:anim>
                                    <p:set>
                                      <p:cBhvr>
                                        <p:cTn id="97" dur="1" fill="hold">
                                          <p:stCondLst>
                                            <p:cond delay="1999"/>
                                          </p:stCondLst>
                                        </p:cTn>
                                        <p:tgtEl>
                                          <p:spTgt spid="16"/>
                                        </p:tgtEl>
                                        <p:attrNameLst>
                                          <p:attrName>style.visibility</p:attrName>
                                        </p:attrNameLst>
                                      </p:cBhvr>
                                      <p:to>
                                        <p:strVal val="hidden"/>
                                      </p:to>
                                    </p:set>
                                  </p:childTnLst>
                                </p:cTn>
                              </p:par>
                              <p:par>
                                <p:cTn id="98" presetID="4" presetClass="exit" presetSubtype="16" fill="hold" nodeType="withEffect">
                                  <p:stCondLst>
                                    <p:cond delay="100"/>
                                  </p:stCondLst>
                                  <p:childTnLst>
                                    <p:animEffect transition="out" filter="box(in)">
                                      <p:cBhvr>
                                        <p:cTn id="99" dur="750"/>
                                        <p:tgtEl>
                                          <p:spTgt spid="20"/>
                                        </p:tgtEl>
                                      </p:cBhvr>
                                    </p:animEffect>
                                    <p:set>
                                      <p:cBhvr>
                                        <p:cTn id="100" dur="1" fill="hold">
                                          <p:stCondLst>
                                            <p:cond delay="749"/>
                                          </p:stCondLst>
                                        </p:cTn>
                                        <p:tgtEl>
                                          <p:spTgt spid="20"/>
                                        </p:tgtEl>
                                        <p:attrNameLst>
                                          <p:attrName>style.visibility</p:attrName>
                                        </p:attrNameLst>
                                      </p:cBhvr>
                                      <p:to>
                                        <p:strVal val="hidden"/>
                                      </p:to>
                                    </p:set>
                                  </p:childTnLst>
                                </p:cTn>
                              </p:par>
                              <p:par>
                                <p:cTn id="101" presetID="2" presetClass="entr" presetSubtype="4" fill="hold" nodeType="withEffect">
                                  <p:stCondLst>
                                    <p:cond delay="0"/>
                                  </p:stCondLst>
                                  <p:childTnLst>
                                    <p:set>
                                      <p:cBhvr>
                                        <p:cTn id="102" dur="1" fill="hold">
                                          <p:stCondLst>
                                            <p:cond delay="0"/>
                                          </p:stCondLst>
                                        </p:cTn>
                                        <p:tgtEl>
                                          <p:spTgt spid="32"/>
                                        </p:tgtEl>
                                        <p:attrNameLst>
                                          <p:attrName>style.visibility</p:attrName>
                                        </p:attrNameLst>
                                      </p:cBhvr>
                                      <p:to>
                                        <p:strVal val="visible"/>
                                      </p:to>
                                    </p:set>
                                    <p:anim calcmode="lin" valueType="num">
                                      <p:cBhvr additive="base">
                                        <p:cTn id="103" dur="2000" fill="hold"/>
                                        <p:tgtEl>
                                          <p:spTgt spid="32"/>
                                        </p:tgtEl>
                                        <p:attrNameLst>
                                          <p:attrName>ppt_x</p:attrName>
                                        </p:attrNameLst>
                                      </p:cBhvr>
                                      <p:tavLst>
                                        <p:tav tm="0">
                                          <p:val>
                                            <p:strVal val="#ppt_x"/>
                                          </p:val>
                                        </p:tav>
                                        <p:tav tm="100000">
                                          <p:val>
                                            <p:strVal val="#ppt_x"/>
                                          </p:val>
                                        </p:tav>
                                      </p:tavLst>
                                    </p:anim>
                                    <p:anim calcmode="lin" valueType="num">
                                      <p:cBhvr additive="base">
                                        <p:cTn id="104" dur="2000" fill="hold"/>
                                        <p:tgtEl>
                                          <p:spTgt spid="32"/>
                                        </p:tgtEl>
                                        <p:attrNameLst>
                                          <p:attrName>ppt_y</p:attrName>
                                        </p:attrNameLst>
                                      </p:cBhvr>
                                      <p:tavLst>
                                        <p:tav tm="0">
                                          <p:val>
                                            <p:strVal val="1+#ppt_h/2"/>
                                          </p:val>
                                        </p:tav>
                                        <p:tav tm="100000">
                                          <p:val>
                                            <p:strVal val="#ppt_y"/>
                                          </p:val>
                                        </p:tav>
                                      </p:tavLst>
                                    </p:anim>
                                  </p:childTnLst>
                                </p:cTn>
                              </p:par>
                              <p:par>
                                <p:cTn id="105" presetID="2" presetClass="entr" presetSubtype="8" fill="hold" nodeType="withEffect">
                                  <p:stCondLst>
                                    <p:cond delay="0"/>
                                  </p:stCondLst>
                                  <p:childTnLst>
                                    <p:set>
                                      <p:cBhvr>
                                        <p:cTn id="106" dur="1" fill="hold">
                                          <p:stCondLst>
                                            <p:cond delay="0"/>
                                          </p:stCondLst>
                                        </p:cTn>
                                        <p:tgtEl>
                                          <p:spTgt spid="34"/>
                                        </p:tgtEl>
                                        <p:attrNameLst>
                                          <p:attrName>style.visibility</p:attrName>
                                        </p:attrNameLst>
                                      </p:cBhvr>
                                      <p:to>
                                        <p:strVal val="visible"/>
                                      </p:to>
                                    </p:set>
                                    <p:anim calcmode="lin" valueType="num">
                                      <p:cBhvr additive="base">
                                        <p:cTn id="107" dur="2000" fill="hold"/>
                                        <p:tgtEl>
                                          <p:spTgt spid="34"/>
                                        </p:tgtEl>
                                        <p:attrNameLst>
                                          <p:attrName>ppt_x</p:attrName>
                                        </p:attrNameLst>
                                      </p:cBhvr>
                                      <p:tavLst>
                                        <p:tav tm="0">
                                          <p:val>
                                            <p:strVal val="0-#ppt_w/2"/>
                                          </p:val>
                                        </p:tav>
                                        <p:tav tm="100000">
                                          <p:val>
                                            <p:strVal val="#ppt_x"/>
                                          </p:val>
                                        </p:tav>
                                      </p:tavLst>
                                    </p:anim>
                                    <p:anim calcmode="lin" valueType="num">
                                      <p:cBhvr additive="base">
                                        <p:cTn id="108" dur="2000" fill="hold"/>
                                        <p:tgtEl>
                                          <p:spTgt spid="34"/>
                                        </p:tgtEl>
                                        <p:attrNameLst>
                                          <p:attrName>ppt_y</p:attrName>
                                        </p:attrNameLst>
                                      </p:cBhvr>
                                      <p:tavLst>
                                        <p:tav tm="0">
                                          <p:val>
                                            <p:strVal val="#ppt_y"/>
                                          </p:val>
                                        </p:tav>
                                        <p:tav tm="100000">
                                          <p:val>
                                            <p:strVal val="#ppt_y"/>
                                          </p:val>
                                        </p:tav>
                                      </p:tavLst>
                                    </p:anim>
                                  </p:childTnLst>
                                </p:cTn>
                              </p:par>
                              <p:par>
                                <p:cTn id="109" presetID="2" presetClass="entr" presetSubtype="1" fill="hold" nodeType="withEffect">
                                  <p:stCondLst>
                                    <p:cond delay="0"/>
                                  </p:stCondLst>
                                  <p:childTnLst>
                                    <p:set>
                                      <p:cBhvr>
                                        <p:cTn id="110" dur="1" fill="hold">
                                          <p:stCondLst>
                                            <p:cond delay="0"/>
                                          </p:stCondLst>
                                        </p:cTn>
                                        <p:tgtEl>
                                          <p:spTgt spid="31"/>
                                        </p:tgtEl>
                                        <p:attrNameLst>
                                          <p:attrName>style.visibility</p:attrName>
                                        </p:attrNameLst>
                                      </p:cBhvr>
                                      <p:to>
                                        <p:strVal val="visible"/>
                                      </p:to>
                                    </p:set>
                                    <p:anim calcmode="lin" valueType="num">
                                      <p:cBhvr additive="base">
                                        <p:cTn id="111" dur="2000" fill="hold"/>
                                        <p:tgtEl>
                                          <p:spTgt spid="31"/>
                                        </p:tgtEl>
                                        <p:attrNameLst>
                                          <p:attrName>ppt_x</p:attrName>
                                        </p:attrNameLst>
                                      </p:cBhvr>
                                      <p:tavLst>
                                        <p:tav tm="0">
                                          <p:val>
                                            <p:strVal val="#ppt_x"/>
                                          </p:val>
                                        </p:tav>
                                        <p:tav tm="100000">
                                          <p:val>
                                            <p:strVal val="#ppt_x"/>
                                          </p:val>
                                        </p:tav>
                                      </p:tavLst>
                                    </p:anim>
                                    <p:anim calcmode="lin" valueType="num">
                                      <p:cBhvr additive="base">
                                        <p:cTn id="112" dur="2000" fill="hold"/>
                                        <p:tgtEl>
                                          <p:spTgt spid="31"/>
                                        </p:tgtEl>
                                        <p:attrNameLst>
                                          <p:attrName>ppt_y</p:attrName>
                                        </p:attrNameLst>
                                      </p:cBhvr>
                                      <p:tavLst>
                                        <p:tav tm="0">
                                          <p:val>
                                            <p:strVal val="0-#ppt_h/2"/>
                                          </p:val>
                                        </p:tav>
                                        <p:tav tm="100000">
                                          <p:val>
                                            <p:strVal val="#ppt_y"/>
                                          </p:val>
                                        </p:tav>
                                      </p:tavLst>
                                    </p:anim>
                                  </p:childTnLst>
                                </p:cTn>
                              </p:par>
                              <p:par>
                                <p:cTn id="113" presetID="2" presetClass="entr" presetSubtype="2" fill="hold" nodeType="withEffect">
                                  <p:stCondLst>
                                    <p:cond delay="0"/>
                                  </p:stCondLst>
                                  <p:childTnLst>
                                    <p:set>
                                      <p:cBhvr>
                                        <p:cTn id="114" dur="1" fill="hold">
                                          <p:stCondLst>
                                            <p:cond delay="0"/>
                                          </p:stCondLst>
                                        </p:cTn>
                                        <p:tgtEl>
                                          <p:spTgt spid="33"/>
                                        </p:tgtEl>
                                        <p:attrNameLst>
                                          <p:attrName>style.visibility</p:attrName>
                                        </p:attrNameLst>
                                      </p:cBhvr>
                                      <p:to>
                                        <p:strVal val="visible"/>
                                      </p:to>
                                    </p:set>
                                    <p:anim calcmode="lin" valueType="num">
                                      <p:cBhvr additive="base">
                                        <p:cTn id="115" dur="2000" fill="hold"/>
                                        <p:tgtEl>
                                          <p:spTgt spid="33"/>
                                        </p:tgtEl>
                                        <p:attrNameLst>
                                          <p:attrName>ppt_x</p:attrName>
                                        </p:attrNameLst>
                                      </p:cBhvr>
                                      <p:tavLst>
                                        <p:tav tm="0">
                                          <p:val>
                                            <p:strVal val="1+#ppt_w/2"/>
                                          </p:val>
                                        </p:tav>
                                        <p:tav tm="100000">
                                          <p:val>
                                            <p:strVal val="#ppt_x"/>
                                          </p:val>
                                        </p:tav>
                                      </p:tavLst>
                                    </p:anim>
                                    <p:anim calcmode="lin" valueType="num">
                                      <p:cBhvr additive="base">
                                        <p:cTn id="116" dur="2000" fill="hold"/>
                                        <p:tgtEl>
                                          <p:spTgt spid="33"/>
                                        </p:tgtEl>
                                        <p:attrNameLst>
                                          <p:attrName>ppt_y</p:attrName>
                                        </p:attrNameLst>
                                      </p:cBhvr>
                                      <p:tavLst>
                                        <p:tav tm="0">
                                          <p:val>
                                            <p:strVal val="#ppt_y"/>
                                          </p:val>
                                        </p:tav>
                                        <p:tav tm="100000">
                                          <p:val>
                                            <p:strVal val="#ppt_y"/>
                                          </p:val>
                                        </p:tav>
                                      </p:tavLst>
                                    </p:anim>
                                  </p:childTnLst>
                                </p:cTn>
                              </p:par>
                              <p:par>
                                <p:cTn id="117" presetID="4" presetClass="entr" presetSubtype="32" fill="hold" nodeType="withEffect">
                                  <p:stCondLst>
                                    <p:cond delay="1200"/>
                                  </p:stCondLst>
                                  <p:childTnLst>
                                    <p:set>
                                      <p:cBhvr>
                                        <p:cTn id="118" dur="1" fill="hold">
                                          <p:stCondLst>
                                            <p:cond delay="0"/>
                                          </p:stCondLst>
                                        </p:cTn>
                                        <p:tgtEl>
                                          <p:spTgt spid="30"/>
                                        </p:tgtEl>
                                        <p:attrNameLst>
                                          <p:attrName>style.visibility</p:attrName>
                                        </p:attrNameLst>
                                      </p:cBhvr>
                                      <p:to>
                                        <p:strVal val="visible"/>
                                      </p:to>
                                    </p:set>
                                    <p:animEffect transition="in" filter="box(out)">
                                      <p:cBhvr>
                                        <p:cTn id="119" dur="750"/>
                                        <p:tgtEl>
                                          <p:spTgt spid="30"/>
                                        </p:tgtEl>
                                      </p:cBhvr>
                                    </p:animEffect>
                                  </p:childTnLst>
                                </p:cTn>
                              </p:par>
                            </p:childTnLst>
                          </p:cTn>
                        </p:par>
                      </p:childTnLst>
                    </p:cTn>
                  </p:par>
                  <p:par>
                    <p:cTn id="120" fill="hold">
                      <p:stCondLst>
                        <p:cond delay="indefinite"/>
                      </p:stCondLst>
                      <p:childTnLst>
                        <p:par>
                          <p:cTn id="121" fill="hold">
                            <p:stCondLst>
                              <p:cond delay="0"/>
                            </p:stCondLst>
                            <p:childTnLst>
                              <p:par>
                                <p:cTn id="122" presetID="2" presetClass="exit" presetSubtype="8" fill="hold" nodeType="clickEffect">
                                  <p:stCondLst>
                                    <p:cond delay="0"/>
                                  </p:stCondLst>
                                  <p:childTnLst>
                                    <p:anim calcmode="lin" valueType="num">
                                      <p:cBhvr additive="base">
                                        <p:cTn id="123" dur="2000"/>
                                        <p:tgtEl>
                                          <p:spTgt spid="34"/>
                                        </p:tgtEl>
                                        <p:attrNameLst>
                                          <p:attrName>ppt_x</p:attrName>
                                        </p:attrNameLst>
                                      </p:cBhvr>
                                      <p:tavLst>
                                        <p:tav tm="0">
                                          <p:val>
                                            <p:strVal val="ppt_x"/>
                                          </p:val>
                                        </p:tav>
                                        <p:tav tm="100000">
                                          <p:val>
                                            <p:strVal val="0-ppt_w/2"/>
                                          </p:val>
                                        </p:tav>
                                      </p:tavLst>
                                    </p:anim>
                                    <p:anim calcmode="lin" valueType="num">
                                      <p:cBhvr additive="base">
                                        <p:cTn id="124" dur="2000"/>
                                        <p:tgtEl>
                                          <p:spTgt spid="34"/>
                                        </p:tgtEl>
                                        <p:attrNameLst>
                                          <p:attrName>ppt_y</p:attrName>
                                        </p:attrNameLst>
                                      </p:cBhvr>
                                      <p:tavLst>
                                        <p:tav tm="0">
                                          <p:val>
                                            <p:strVal val="ppt_y"/>
                                          </p:val>
                                        </p:tav>
                                        <p:tav tm="100000">
                                          <p:val>
                                            <p:strVal val="ppt_y"/>
                                          </p:val>
                                        </p:tav>
                                      </p:tavLst>
                                    </p:anim>
                                    <p:set>
                                      <p:cBhvr>
                                        <p:cTn id="125" dur="1" fill="hold">
                                          <p:stCondLst>
                                            <p:cond delay="1999"/>
                                          </p:stCondLst>
                                        </p:cTn>
                                        <p:tgtEl>
                                          <p:spTgt spid="34"/>
                                        </p:tgtEl>
                                        <p:attrNameLst>
                                          <p:attrName>style.visibility</p:attrName>
                                        </p:attrNameLst>
                                      </p:cBhvr>
                                      <p:to>
                                        <p:strVal val="hidden"/>
                                      </p:to>
                                    </p:set>
                                  </p:childTnLst>
                                </p:cTn>
                              </p:par>
                              <p:par>
                                <p:cTn id="126" presetID="2" presetClass="exit" presetSubtype="4" fill="hold" nodeType="withEffect">
                                  <p:stCondLst>
                                    <p:cond delay="0"/>
                                  </p:stCondLst>
                                  <p:childTnLst>
                                    <p:anim calcmode="lin" valueType="num">
                                      <p:cBhvr additive="base">
                                        <p:cTn id="127" dur="2000"/>
                                        <p:tgtEl>
                                          <p:spTgt spid="32"/>
                                        </p:tgtEl>
                                        <p:attrNameLst>
                                          <p:attrName>ppt_x</p:attrName>
                                        </p:attrNameLst>
                                      </p:cBhvr>
                                      <p:tavLst>
                                        <p:tav tm="0">
                                          <p:val>
                                            <p:strVal val="ppt_x"/>
                                          </p:val>
                                        </p:tav>
                                        <p:tav tm="100000">
                                          <p:val>
                                            <p:strVal val="ppt_x"/>
                                          </p:val>
                                        </p:tav>
                                      </p:tavLst>
                                    </p:anim>
                                    <p:anim calcmode="lin" valueType="num">
                                      <p:cBhvr additive="base">
                                        <p:cTn id="128" dur="2000"/>
                                        <p:tgtEl>
                                          <p:spTgt spid="32"/>
                                        </p:tgtEl>
                                        <p:attrNameLst>
                                          <p:attrName>ppt_y</p:attrName>
                                        </p:attrNameLst>
                                      </p:cBhvr>
                                      <p:tavLst>
                                        <p:tav tm="0">
                                          <p:val>
                                            <p:strVal val="ppt_y"/>
                                          </p:val>
                                        </p:tav>
                                        <p:tav tm="100000">
                                          <p:val>
                                            <p:strVal val="1+ppt_h/2"/>
                                          </p:val>
                                        </p:tav>
                                      </p:tavLst>
                                    </p:anim>
                                    <p:set>
                                      <p:cBhvr>
                                        <p:cTn id="129" dur="1" fill="hold">
                                          <p:stCondLst>
                                            <p:cond delay="1999"/>
                                          </p:stCondLst>
                                        </p:cTn>
                                        <p:tgtEl>
                                          <p:spTgt spid="32"/>
                                        </p:tgtEl>
                                        <p:attrNameLst>
                                          <p:attrName>style.visibility</p:attrName>
                                        </p:attrNameLst>
                                      </p:cBhvr>
                                      <p:to>
                                        <p:strVal val="hidden"/>
                                      </p:to>
                                    </p:set>
                                  </p:childTnLst>
                                </p:cTn>
                              </p:par>
                              <p:par>
                                <p:cTn id="130" presetID="2" presetClass="exit" presetSubtype="2" fill="hold" nodeType="withEffect">
                                  <p:stCondLst>
                                    <p:cond delay="0"/>
                                  </p:stCondLst>
                                  <p:childTnLst>
                                    <p:anim calcmode="lin" valueType="num">
                                      <p:cBhvr additive="base">
                                        <p:cTn id="131" dur="2000"/>
                                        <p:tgtEl>
                                          <p:spTgt spid="33"/>
                                        </p:tgtEl>
                                        <p:attrNameLst>
                                          <p:attrName>ppt_x</p:attrName>
                                        </p:attrNameLst>
                                      </p:cBhvr>
                                      <p:tavLst>
                                        <p:tav tm="0">
                                          <p:val>
                                            <p:strVal val="ppt_x"/>
                                          </p:val>
                                        </p:tav>
                                        <p:tav tm="100000">
                                          <p:val>
                                            <p:strVal val="1+ppt_w/2"/>
                                          </p:val>
                                        </p:tav>
                                      </p:tavLst>
                                    </p:anim>
                                    <p:anim calcmode="lin" valueType="num">
                                      <p:cBhvr additive="base">
                                        <p:cTn id="132" dur="2000"/>
                                        <p:tgtEl>
                                          <p:spTgt spid="33"/>
                                        </p:tgtEl>
                                        <p:attrNameLst>
                                          <p:attrName>ppt_y</p:attrName>
                                        </p:attrNameLst>
                                      </p:cBhvr>
                                      <p:tavLst>
                                        <p:tav tm="0">
                                          <p:val>
                                            <p:strVal val="ppt_y"/>
                                          </p:val>
                                        </p:tav>
                                        <p:tav tm="100000">
                                          <p:val>
                                            <p:strVal val="ppt_y"/>
                                          </p:val>
                                        </p:tav>
                                      </p:tavLst>
                                    </p:anim>
                                    <p:set>
                                      <p:cBhvr>
                                        <p:cTn id="133" dur="1" fill="hold">
                                          <p:stCondLst>
                                            <p:cond delay="1999"/>
                                          </p:stCondLst>
                                        </p:cTn>
                                        <p:tgtEl>
                                          <p:spTgt spid="33"/>
                                        </p:tgtEl>
                                        <p:attrNameLst>
                                          <p:attrName>style.visibility</p:attrName>
                                        </p:attrNameLst>
                                      </p:cBhvr>
                                      <p:to>
                                        <p:strVal val="hidden"/>
                                      </p:to>
                                    </p:set>
                                  </p:childTnLst>
                                </p:cTn>
                              </p:par>
                              <p:par>
                                <p:cTn id="134" presetID="2" presetClass="exit" presetSubtype="1" fill="hold" nodeType="withEffect">
                                  <p:stCondLst>
                                    <p:cond delay="0"/>
                                  </p:stCondLst>
                                  <p:childTnLst>
                                    <p:anim calcmode="lin" valueType="num">
                                      <p:cBhvr additive="base">
                                        <p:cTn id="135" dur="2000"/>
                                        <p:tgtEl>
                                          <p:spTgt spid="31"/>
                                        </p:tgtEl>
                                        <p:attrNameLst>
                                          <p:attrName>ppt_x</p:attrName>
                                        </p:attrNameLst>
                                      </p:cBhvr>
                                      <p:tavLst>
                                        <p:tav tm="0">
                                          <p:val>
                                            <p:strVal val="ppt_x"/>
                                          </p:val>
                                        </p:tav>
                                        <p:tav tm="100000">
                                          <p:val>
                                            <p:strVal val="ppt_x"/>
                                          </p:val>
                                        </p:tav>
                                      </p:tavLst>
                                    </p:anim>
                                    <p:anim calcmode="lin" valueType="num">
                                      <p:cBhvr additive="base">
                                        <p:cTn id="136" dur="2000"/>
                                        <p:tgtEl>
                                          <p:spTgt spid="31"/>
                                        </p:tgtEl>
                                        <p:attrNameLst>
                                          <p:attrName>ppt_y</p:attrName>
                                        </p:attrNameLst>
                                      </p:cBhvr>
                                      <p:tavLst>
                                        <p:tav tm="0">
                                          <p:val>
                                            <p:strVal val="ppt_y"/>
                                          </p:val>
                                        </p:tav>
                                        <p:tav tm="100000">
                                          <p:val>
                                            <p:strVal val="0-ppt_h/2"/>
                                          </p:val>
                                        </p:tav>
                                      </p:tavLst>
                                    </p:anim>
                                    <p:set>
                                      <p:cBhvr>
                                        <p:cTn id="137" dur="1" fill="hold">
                                          <p:stCondLst>
                                            <p:cond delay="1999"/>
                                          </p:stCondLst>
                                        </p:cTn>
                                        <p:tgtEl>
                                          <p:spTgt spid="31"/>
                                        </p:tgtEl>
                                        <p:attrNameLst>
                                          <p:attrName>style.visibility</p:attrName>
                                        </p:attrNameLst>
                                      </p:cBhvr>
                                      <p:to>
                                        <p:strVal val="hidden"/>
                                      </p:to>
                                    </p:set>
                                  </p:childTnLst>
                                </p:cTn>
                              </p:par>
                              <p:par>
                                <p:cTn id="138" presetID="4" presetClass="exit" presetSubtype="16" fill="hold" nodeType="withEffect">
                                  <p:stCondLst>
                                    <p:cond delay="100"/>
                                  </p:stCondLst>
                                  <p:childTnLst>
                                    <p:animEffect transition="out" filter="box(in)">
                                      <p:cBhvr>
                                        <p:cTn id="139" dur="750"/>
                                        <p:tgtEl>
                                          <p:spTgt spid="30"/>
                                        </p:tgtEl>
                                      </p:cBhvr>
                                    </p:animEffect>
                                    <p:set>
                                      <p:cBhvr>
                                        <p:cTn id="140" dur="1" fill="hold">
                                          <p:stCondLst>
                                            <p:cond delay="749"/>
                                          </p:stCondLst>
                                        </p:cTn>
                                        <p:tgtEl>
                                          <p:spTgt spid="30"/>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4.xml><?xml version="1.0" encoding="utf-8"?>
<p:sld xmlns:a="http://schemas.openxmlformats.org/drawingml/2006/main" xmlns:r="http://schemas.openxmlformats.org/officeDocument/2006/relationships" xmlns:p="http://schemas.openxmlformats.org/presentationml/2006/main">
  <p:cSld>
    <p:bg>
      <p:bgPr>
        <a:blipFill dpi="0" rotWithShape="1">
          <a:blip r:embed="rId3"/>
          <a:srcRect/>
          <a:tile tx="0" ty="0" sx="100000" sy="100000" flip="none" algn="tl"/>
        </a:blipFill>
        <a:effectLst/>
      </p:bgPr>
    </p:bg>
    <p:spTree>
      <p:nvGrpSpPr>
        <p:cNvPr id="1" name=""/>
        <p:cNvGrpSpPr/>
        <p:nvPr/>
      </p:nvGrpSpPr>
      <p:grpSpPr>
        <a:xfrm>
          <a:off x="0" y="0"/>
          <a:ext cx="0" cy="0"/>
          <a:chOff x="0" y="0"/>
          <a:chExt cx="0" cy="0"/>
        </a:xfrm>
      </p:grpSpPr>
      <p:pic>
        <p:nvPicPr>
          <p:cNvPr id="9" name="Picture 3" descr="face1"/>
          <p:cNvPicPr>
            <a:picLocks noChangeAspect="1" noChangeArrowheads="1"/>
          </p:cNvPicPr>
          <p:nvPr/>
        </p:nvPicPr>
        <p:blipFill>
          <a:blip r:embed="rId4"/>
          <a:srcRect/>
          <a:stretch>
            <a:fillRect/>
          </a:stretch>
        </p:blipFill>
        <p:spPr bwMode="auto">
          <a:xfrm>
            <a:off x="2914650" y="785813"/>
            <a:ext cx="3286125" cy="5227637"/>
          </a:xfrm>
          <a:prstGeom prst="rect">
            <a:avLst/>
          </a:prstGeom>
          <a:noFill/>
          <a:ln w="9525">
            <a:noFill/>
            <a:miter lim="800000"/>
            <a:headEnd/>
            <a:tailEnd/>
          </a:ln>
        </p:spPr>
      </p:pic>
      <p:pic>
        <p:nvPicPr>
          <p:cNvPr id="20" name="Picture 2" descr="face21"/>
          <p:cNvPicPr>
            <a:picLocks noChangeArrowheads="1"/>
          </p:cNvPicPr>
          <p:nvPr/>
        </p:nvPicPr>
        <p:blipFill>
          <a:blip r:embed="rId5"/>
          <a:srcRect/>
          <a:stretch>
            <a:fillRect/>
          </a:stretch>
        </p:blipFill>
        <p:spPr bwMode="auto">
          <a:xfrm>
            <a:off x="2963863" y="785813"/>
            <a:ext cx="3290887" cy="5238750"/>
          </a:xfrm>
          <a:prstGeom prst="rect">
            <a:avLst/>
          </a:prstGeom>
          <a:noFill/>
          <a:ln w="9525">
            <a:noFill/>
            <a:miter lim="800000"/>
            <a:headEnd/>
            <a:tailEnd/>
          </a:ln>
        </p:spPr>
      </p:pic>
      <p:pic>
        <p:nvPicPr>
          <p:cNvPr id="30" name="Picture 6"/>
          <p:cNvPicPr>
            <a:picLocks noChangeAspect="1" noChangeArrowheads="1"/>
          </p:cNvPicPr>
          <p:nvPr/>
        </p:nvPicPr>
        <p:blipFill>
          <a:blip r:embed="rId6"/>
          <a:srcRect/>
          <a:stretch>
            <a:fillRect/>
          </a:stretch>
        </p:blipFill>
        <p:spPr bwMode="auto">
          <a:xfrm>
            <a:off x="3065463" y="785813"/>
            <a:ext cx="2998787" cy="5262562"/>
          </a:xfrm>
          <a:prstGeom prst="rect">
            <a:avLst/>
          </a:prstGeom>
          <a:noFill/>
          <a:ln w="9525">
            <a:noFill/>
            <a:miter lim="800000"/>
            <a:headEnd/>
            <a:tailEnd/>
          </a:ln>
        </p:spPr>
      </p:pic>
      <p:sp>
        <p:nvSpPr>
          <p:cNvPr id="3" name="Rectangle 2"/>
          <p:cNvSpPr/>
          <p:nvPr/>
        </p:nvSpPr>
        <p:spPr>
          <a:xfrm>
            <a:off x="-138958" y="6023164"/>
            <a:ext cx="9418320" cy="45719"/>
          </a:xfrm>
          <a:prstGeom prst="rect">
            <a:avLst/>
          </a:prstGeom>
          <a:ln/>
        </p:spPr>
        <p:style>
          <a:lnRef idx="0">
            <a:schemeClr val="accent6"/>
          </a:lnRef>
          <a:fillRef idx="3">
            <a:schemeClr val="accent6"/>
          </a:fillRef>
          <a:effectRef idx="3">
            <a:schemeClr val="accent6"/>
          </a:effectRef>
          <a:fontRef idx="minor">
            <a:schemeClr val="lt1"/>
          </a:fontRef>
        </p:style>
        <p:txBody>
          <a:bodyPr anchor="ctr"/>
          <a:lstStyle/>
          <a:p>
            <a:pPr algn="ctr" fontAlgn="auto">
              <a:spcBef>
                <a:spcPts val="0"/>
              </a:spcBef>
              <a:spcAft>
                <a:spcPts val="0"/>
              </a:spcAft>
              <a:defRPr/>
            </a:pPr>
            <a:endParaRPr lang="en-US">
              <a:solidFill>
                <a:prstClr val="white"/>
              </a:solidFill>
            </a:endParaRPr>
          </a:p>
        </p:txBody>
      </p:sp>
      <p:sp>
        <p:nvSpPr>
          <p:cNvPr id="7" name="Rectangle 6"/>
          <p:cNvSpPr/>
          <p:nvPr/>
        </p:nvSpPr>
        <p:spPr>
          <a:xfrm>
            <a:off x="-104283" y="740831"/>
            <a:ext cx="9418320" cy="45719"/>
          </a:xfrm>
          <a:prstGeom prst="rect">
            <a:avLst/>
          </a:prstGeom>
          <a:ln/>
        </p:spPr>
        <p:style>
          <a:lnRef idx="0">
            <a:schemeClr val="accent6"/>
          </a:lnRef>
          <a:fillRef idx="3">
            <a:schemeClr val="accent6"/>
          </a:fillRef>
          <a:effectRef idx="3">
            <a:schemeClr val="accent6"/>
          </a:effectRef>
          <a:fontRef idx="minor">
            <a:schemeClr val="lt1"/>
          </a:fontRef>
        </p:style>
        <p:txBody>
          <a:bodyPr anchor="ctr"/>
          <a:lstStyle/>
          <a:p>
            <a:pPr algn="ctr" fontAlgn="auto">
              <a:spcBef>
                <a:spcPts val="0"/>
              </a:spcBef>
              <a:spcAft>
                <a:spcPts val="0"/>
              </a:spcAft>
              <a:defRPr/>
            </a:pPr>
            <a:endParaRPr lang="en-US">
              <a:solidFill>
                <a:prstClr val="white"/>
              </a:solidFill>
            </a:endParaRPr>
          </a:p>
        </p:txBody>
      </p:sp>
      <p:sp>
        <p:nvSpPr>
          <p:cNvPr id="8" name="Rectangle 7"/>
          <p:cNvSpPr/>
          <p:nvPr/>
        </p:nvSpPr>
        <p:spPr>
          <a:xfrm rot="16200000">
            <a:off x="-2543200" y="3543301"/>
            <a:ext cx="7132320" cy="45719"/>
          </a:xfrm>
          <a:prstGeom prst="rect">
            <a:avLst/>
          </a:prstGeom>
          <a:ln/>
        </p:spPr>
        <p:style>
          <a:lnRef idx="0">
            <a:schemeClr val="accent6"/>
          </a:lnRef>
          <a:fillRef idx="3">
            <a:schemeClr val="accent6"/>
          </a:fillRef>
          <a:effectRef idx="3">
            <a:schemeClr val="accent6"/>
          </a:effectRef>
          <a:fontRef idx="minor">
            <a:schemeClr val="lt1"/>
          </a:fontRef>
        </p:style>
        <p:txBody>
          <a:bodyPr anchor="ctr"/>
          <a:lstStyle/>
          <a:p>
            <a:pPr algn="ctr" fontAlgn="auto">
              <a:spcBef>
                <a:spcPts val="0"/>
              </a:spcBef>
              <a:spcAft>
                <a:spcPts val="0"/>
              </a:spcAft>
              <a:defRPr/>
            </a:pPr>
            <a:endParaRPr lang="en-US">
              <a:solidFill>
                <a:prstClr val="white"/>
              </a:solidFill>
            </a:endParaRPr>
          </a:p>
        </p:txBody>
      </p:sp>
      <p:sp>
        <p:nvSpPr>
          <p:cNvPr id="10" name="Rectangle 9"/>
          <p:cNvSpPr/>
          <p:nvPr/>
        </p:nvSpPr>
        <p:spPr>
          <a:xfrm rot="16200000">
            <a:off x="4529161" y="3543300"/>
            <a:ext cx="7132320" cy="45719"/>
          </a:xfrm>
          <a:prstGeom prst="rect">
            <a:avLst/>
          </a:prstGeom>
          <a:ln/>
        </p:spPr>
        <p:style>
          <a:lnRef idx="0">
            <a:schemeClr val="accent6"/>
          </a:lnRef>
          <a:fillRef idx="3">
            <a:schemeClr val="accent6"/>
          </a:fillRef>
          <a:effectRef idx="3">
            <a:schemeClr val="accent6"/>
          </a:effectRef>
          <a:fontRef idx="minor">
            <a:schemeClr val="lt1"/>
          </a:fontRef>
        </p:style>
        <p:txBody>
          <a:bodyPr anchor="ctr"/>
          <a:lstStyle/>
          <a:p>
            <a:pPr algn="ctr" fontAlgn="auto">
              <a:spcBef>
                <a:spcPts val="0"/>
              </a:spcBef>
              <a:spcAft>
                <a:spcPts val="0"/>
              </a:spcAft>
              <a:defRPr/>
            </a:pPr>
            <a:endParaRPr lang="en-US">
              <a:solidFill>
                <a:prstClr val="white"/>
              </a:solidFill>
            </a:endParaRPr>
          </a:p>
        </p:txBody>
      </p:sp>
      <p:sp>
        <p:nvSpPr>
          <p:cNvPr id="16" name="Rectangle 2"/>
          <p:cNvSpPr/>
          <p:nvPr/>
        </p:nvSpPr>
        <p:spPr>
          <a:xfrm>
            <a:off x="-138958" y="6023164"/>
            <a:ext cx="9418320" cy="45719"/>
          </a:xfrm>
          <a:prstGeom prst="rect">
            <a:avLst/>
          </a:prstGeom>
          <a:ln/>
        </p:spPr>
        <p:style>
          <a:lnRef idx="0">
            <a:schemeClr val="accent6"/>
          </a:lnRef>
          <a:fillRef idx="3">
            <a:schemeClr val="accent6"/>
          </a:fillRef>
          <a:effectRef idx="3">
            <a:schemeClr val="accent6"/>
          </a:effectRef>
          <a:fontRef idx="minor">
            <a:schemeClr val="lt1"/>
          </a:fontRef>
        </p:style>
        <p:txBody>
          <a:bodyPr anchor="ctr"/>
          <a:lstStyle/>
          <a:p>
            <a:pPr algn="ctr" fontAlgn="auto">
              <a:spcBef>
                <a:spcPts val="0"/>
              </a:spcBef>
              <a:spcAft>
                <a:spcPts val="0"/>
              </a:spcAft>
              <a:defRPr/>
            </a:pPr>
            <a:endParaRPr lang="en-US">
              <a:solidFill>
                <a:prstClr val="white"/>
              </a:solidFill>
            </a:endParaRPr>
          </a:p>
        </p:txBody>
      </p:sp>
      <p:sp>
        <p:nvSpPr>
          <p:cNvPr id="17" name="Rectangle 6"/>
          <p:cNvSpPr/>
          <p:nvPr/>
        </p:nvSpPr>
        <p:spPr>
          <a:xfrm>
            <a:off x="-104283" y="740831"/>
            <a:ext cx="9418320" cy="45719"/>
          </a:xfrm>
          <a:prstGeom prst="rect">
            <a:avLst/>
          </a:prstGeom>
          <a:ln/>
        </p:spPr>
        <p:style>
          <a:lnRef idx="0">
            <a:schemeClr val="accent6"/>
          </a:lnRef>
          <a:fillRef idx="3">
            <a:schemeClr val="accent6"/>
          </a:fillRef>
          <a:effectRef idx="3">
            <a:schemeClr val="accent6"/>
          </a:effectRef>
          <a:fontRef idx="minor">
            <a:schemeClr val="lt1"/>
          </a:fontRef>
        </p:style>
        <p:txBody>
          <a:bodyPr anchor="ctr"/>
          <a:lstStyle/>
          <a:p>
            <a:pPr algn="ctr" fontAlgn="auto">
              <a:spcBef>
                <a:spcPts val="0"/>
              </a:spcBef>
              <a:spcAft>
                <a:spcPts val="0"/>
              </a:spcAft>
              <a:defRPr/>
            </a:pPr>
            <a:endParaRPr lang="en-US">
              <a:solidFill>
                <a:prstClr val="white"/>
              </a:solidFill>
            </a:endParaRPr>
          </a:p>
        </p:txBody>
      </p:sp>
      <p:sp>
        <p:nvSpPr>
          <p:cNvPr id="18" name="Rectangle 7"/>
          <p:cNvSpPr/>
          <p:nvPr/>
        </p:nvSpPr>
        <p:spPr>
          <a:xfrm rot="16200000">
            <a:off x="-2543200" y="3543301"/>
            <a:ext cx="7132320" cy="45719"/>
          </a:xfrm>
          <a:prstGeom prst="rect">
            <a:avLst/>
          </a:prstGeom>
          <a:ln/>
        </p:spPr>
        <p:style>
          <a:lnRef idx="0">
            <a:schemeClr val="accent6"/>
          </a:lnRef>
          <a:fillRef idx="3">
            <a:schemeClr val="accent6"/>
          </a:fillRef>
          <a:effectRef idx="3">
            <a:schemeClr val="accent6"/>
          </a:effectRef>
          <a:fontRef idx="minor">
            <a:schemeClr val="lt1"/>
          </a:fontRef>
        </p:style>
        <p:txBody>
          <a:bodyPr anchor="ctr"/>
          <a:lstStyle/>
          <a:p>
            <a:pPr algn="ctr" fontAlgn="auto">
              <a:spcBef>
                <a:spcPts val="0"/>
              </a:spcBef>
              <a:spcAft>
                <a:spcPts val="0"/>
              </a:spcAft>
              <a:defRPr/>
            </a:pPr>
            <a:endParaRPr lang="en-US">
              <a:solidFill>
                <a:prstClr val="white"/>
              </a:solidFill>
            </a:endParaRPr>
          </a:p>
        </p:txBody>
      </p:sp>
      <p:sp>
        <p:nvSpPr>
          <p:cNvPr id="19" name="Rectangle 9"/>
          <p:cNvSpPr/>
          <p:nvPr/>
        </p:nvSpPr>
        <p:spPr>
          <a:xfrm rot="16200000">
            <a:off x="4529161" y="3543300"/>
            <a:ext cx="7132320" cy="45719"/>
          </a:xfrm>
          <a:prstGeom prst="rect">
            <a:avLst/>
          </a:prstGeom>
          <a:ln/>
        </p:spPr>
        <p:style>
          <a:lnRef idx="0">
            <a:schemeClr val="accent6"/>
          </a:lnRef>
          <a:fillRef idx="3">
            <a:schemeClr val="accent6"/>
          </a:fillRef>
          <a:effectRef idx="3">
            <a:schemeClr val="accent6"/>
          </a:effectRef>
          <a:fontRef idx="minor">
            <a:schemeClr val="lt1"/>
          </a:fontRef>
        </p:style>
        <p:txBody>
          <a:bodyPr anchor="ctr"/>
          <a:lstStyle/>
          <a:p>
            <a:pPr algn="ctr" fontAlgn="auto">
              <a:spcBef>
                <a:spcPts val="0"/>
              </a:spcBef>
              <a:spcAft>
                <a:spcPts val="0"/>
              </a:spcAft>
              <a:defRPr/>
            </a:pPr>
            <a:endParaRPr lang="en-US">
              <a:solidFill>
                <a:prstClr val="white"/>
              </a:solidFill>
            </a:endParaRPr>
          </a:p>
        </p:txBody>
      </p:sp>
      <p:sp>
        <p:nvSpPr>
          <p:cNvPr id="21" name="Rectangle 2"/>
          <p:cNvSpPr/>
          <p:nvPr/>
        </p:nvSpPr>
        <p:spPr>
          <a:xfrm>
            <a:off x="-143746" y="6032689"/>
            <a:ext cx="9418320" cy="45719"/>
          </a:xfrm>
          <a:prstGeom prst="rect">
            <a:avLst/>
          </a:prstGeom>
          <a:ln/>
        </p:spPr>
        <p:style>
          <a:lnRef idx="0">
            <a:schemeClr val="accent6"/>
          </a:lnRef>
          <a:fillRef idx="3">
            <a:schemeClr val="accent6"/>
          </a:fillRef>
          <a:effectRef idx="3">
            <a:schemeClr val="accent6"/>
          </a:effectRef>
          <a:fontRef idx="minor">
            <a:schemeClr val="lt1"/>
          </a:fontRef>
        </p:style>
        <p:txBody>
          <a:bodyPr anchor="ctr"/>
          <a:lstStyle/>
          <a:p>
            <a:pPr algn="ctr" fontAlgn="auto">
              <a:spcBef>
                <a:spcPts val="0"/>
              </a:spcBef>
              <a:spcAft>
                <a:spcPts val="0"/>
              </a:spcAft>
              <a:defRPr/>
            </a:pPr>
            <a:endParaRPr lang="en-US">
              <a:solidFill>
                <a:prstClr val="white"/>
              </a:solidFill>
            </a:endParaRPr>
          </a:p>
        </p:txBody>
      </p:sp>
      <p:sp>
        <p:nvSpPr>
          <p:cNvPr id="22" name="Rectangle 6"/>
          <p:cNvSpPr/>
          <p:nvPr/>
        </p:nvSpPr>
        <p:spPr>
          <a:xfrm>
            <a:off x="-109071" y="750356"/>
            <a:ext cx="9418320" cy="45719"/>
          </a:xfrm>
          <a:prstGeom prst="rect">
            <a:avLst/>
          </a:prstGeom>
          <a:ln/>
        </p:spPr>
        <p:style>
          <a:lnRef idx="0">
            <a:schemeClr val="accent6"/>
          </a:lnRef>
          <a:fillRef idx="3">
            <a:schemeClr val="accent6"/>
          </a:fillRef>
          <a:effectRef idx="3">
            <a:schemeClr val="accent6"/>
          </a:effectRef>
          <a:fontRef idx="minor">
            <a:schemeClr val="lt1"/>
          </a:fontRef>
        </p:style>
        <p:txBody>
          <a:bodyPr anchor="ctr"/>
          <a:lstStyle/>
          <a:p>
            <a:pPr algn="ctr" fontAlgn="auto">
              <a:spcBef>
                <a:spcPts val="0"/>
              </a:spcBef>
              <a:spcAft>
                <a:spcPts val="0"/>
              </a:spcAft>
              <a:defRPr/>
            </a:pPr>
            <a:endParaRPr lang="en-US">
              <a:solidFill>
                <a:prstClr val="white"/>
              </a:solidFill>
            </a:endParaRPr>
          </a:p>
        </p:txBody>
      </p:sp>
      <p:sp>
        <p:nvSpPr>
          <p:cNvPr id="23" name="Rectangle 7"/>
          <p:cNvSpPr/>
          <p:nvPr/>
        </p:nvSpPr>
        <p:spPr>
          <a:xfrm rot="16200000">
            <a:off x="-2547988" y="3552826"/>
            <a:ext cx="7132320" cy="45719"/>
          </a:xfrm>
          <a:prstGeom prst="rect">
            <a:avLst/>
          </a:prstGeom>
          <a:ln/>
        </p:spPr>
        <p:style>
          <a:lnRef idx="0">
            <a:schemeClr val="accent6"/>
          </a:lnRef>
          <a:fillRef idx="3">
            <a:schemeClr val="accent6"/>
          </a:fillRef>
          <a:effectRef idx="3">
            <a:schemeClr val="accent6"/>
          </a:effectRef>
          <a:fontRef idx="minor">
            <a:schemeClr val="lt1"/>
          </a:fontRef>
        </p:style>
        <p:txBody>
          <a:bodyPr anchor="ctr"/>
          <a:lstStyle/>
          <a:p>
            <a:pPr algn="ctr" fontAlgn="auto">
              <a:spcBef>
                <a:spcPts val="0"/>
              </a:spcBef>
              <a:spcAft>
                <a:spcPts val="0"/>
              </a:spcAft>
              <a:defRPr/>
            </a:pPr>
            <a:endParaRPr lang="en-US">
              <a:solidFill>
                <a:prstClr val="white"/>
              </a:solidFill>
            </a:endParaRPr>
          </a:p>
        </p:txBody>
      </p:sp>
      <p:sp>
        <p:nvSpPr>
          <p:cNvPr id="24" name="Rectangle 9"/>
          <p:cNvSpPr/>
          <p:nvPr/>
        </p:nvSpPr>
        <p:spPr>
          <a:xfrm rot="16200000">
            <a:off x="4524373" y="3552825"/>
            <a:ext cx="7132320" cy="45719"/>
          </a:xfrm>
          <a:prstGeom prst="rect">
            <a:avLst/>
          </a:prstGeom>
          <a:ln/>
        </p:spPr>
        <p:style>
          <a:lnRef idx="0">
            <a:schemeClr val="accent6"/>
          </a:lnRef>
          <a:fillRef idx="3">
            <a:schemeClr val="accent6"/>
          </a:fillRef>
          <a:effectRef idx="3">
            <a:schemeClr val="accent6"/>
          </a:effectRef>
          <a:fontRef idx="minor">
            <a:schemeClr val="lt1"/>
          </a:fontRef>
        </p:style>
        <p:txBody>
          <a:bodyPr anchor="ctr"/>
          <a:lstStyle/>
          <a:p>
            <a:pPr algn="ctr" fontAlgn="auto">
              <a:spcBef>
                <a:spcPts val="0"/>
              </a:spcBef>
              <a:spcAft>
                <a:spcPts val="0"/>
              </a:spcAft>
              <a:defRPr/>
            </a:pPr>
            <a:endParaRPr lang="en-US">
              <a:solidFill>
                <a:prstClr val="white"/>
              </a:solidFill>
            </a:endParaRPr>
          </a:p>
        </p:txBody>
      </p:sp>
      <p:sp>
        <p:nvSpPr>
          <p:cNvPr id="31" name="Rectangle 2"/>
          <p:cNvSpPr/>
          <p:nvPr/>
        </p:nvSpPr>
        <p:spPr>
          <a:xfrm>
            <a:off x="-33" y="6029325"/>
            <a:ext cx="9418320" cy="45719"/>
          </a:xfrm>
          <a:prstGeom prst="rect">
            <a:avLst/>
          </a:prstGeom>
          <a:ln/>
        </p:spPr>
        <p:style>
          <a:lnRef idx="0">
            <a:schemeClr val="accent6"/>
          </a:lnRef>
          <a:fillRef idx="3">
            <a:schemeClr val="accent6"/>
          </a:fillRef>
          <a:effectRef idx="3">
            <a:schemeClr val="accent6"/>
          </a:effectRef>
          <a:fontRef idx="minor">
            <a:schemeClr val="lt1"/>
          </a:fontRef>
        </p:style>
        <p:txBody>
          <a:bodyPr anchor="ctr"/>
          <a:lstStyle/>
          <a:p>
            <a:pPr algn="ctr" fontAlgn="auto">
              <a:spcBef>
                <a:spcPts val="0"/>
              </a:spcBef>
              <a:spcAft>
                <a:spcPts val="0"/>
              </a:spcAft>
              <a:defRPr/>
            </a:pPr>
            <a:endParaRPr lang="en-US">
              <a:solidFill>
                <a:prstClr val="white"/>
              </a:solidFill>
            </a:endParaRPr>
          </a:p>
        </p:txBody>
      </p:sp>
      <p:sp>
        <p:nvSpPr>
          <p:cNvPr id="32" name="Rectangle 6"/>
          <p:cNvSpPr/>
          <p:nvPr/>
        </p:nvSpPr>
        <p:spPr>
          <a:xfrm>
            <a:off x="-34" y="728663"/>
            <a:ext cx="9418320" cy="45719"/>
          </a:xfrm>
          <a:prstGeom prst="rect">
            <a:avLst/>
          </a:prstGeom>
          <a:ln/>
        </p:spPr>
        <p:style>
          <a:lnRef idx="0">
            <a:schemeClr val="accent6"/>
          </a:lnRef>
          <a:fillRef idx="3">
            <a:schemeClr val="accent6"/>
          </a:fillRef>
          <a:effectRef idx="3">
            <a:schemeClr val="accent6"/>
          </a:effectRef>
          <a:fontRef idx="minor">
            <a:schemeClr val="lt1"/>
          </a:fontRef>
        </p:style>
        <p:txBody>
          <a:bodyPr anchor="ctr"/>
          <a:lstStyle/>
          <a:p>
            <a:pPr algn="ctr" fontAlgn="auto">
              <a:spcBef>
                <a:spcPts val="0"/>
              </a:spcBef>
              <a:spcAft>
                <a:spcPts val="0"/>
              </a:spcAft>
              <a:defRPr/>
            </a:pPr>
            <a:endParaRPr lang="en-US">
              <a:solidFill>
                <a:prstClr val="white"/>
              </a:solidFill>
            </a:endParaRPr>
          </a:p>
        </p:txBody>
      </p:sp>
      <p:sp>
        <p:nvSpPr>
          <p:cNvPr id="33" name="Rectangle 7"/>
          <p:cNvSpPr/>
          <p:nvPr/>
        </p:nvSpPr>
        <p:spPr>
          <a:xfrm rot="16200000">
            <a:off x="-2543200" y="3543301"/>
            <a:ext cx="7132320" cy="45719"/>
          </a:xfrm>
          <a:prstGeom prst="rect">
            <a:avLst/>
          </a:prstGeom>
          <a:ln/>
        </p:spPr>
        <p:style>
          <a:lnRef idx="0">
            <a:schemeClr val="accent6"/>
          </a:lnRef>
          <a:fillRef idx="3">
            <a:schemeClr val="accent6"/>
          </a:fillRef>
          <a:effectRef idx="3">
            <a:schemeClr val="accent6"/>
          </a:effectRef>
          <a:fontRef idx="minor">
            <a:schemeClr val="lt1"/>
          </a:fontRef>
        </p:style>
        <p:txBody>
          <a:bodyPr anchor="ctr"/>
          <a:lstStyle/>
          <a:p>
            <a:pPr algn="ctr" fontAlgn="auto">
              <a:spcBef>
                <a:spcPts val="0"/>
              </a:spcBef>
              <a:spcAft>
                <a:spcPts val="0"/>
              </a:spcAft>
              <a:defRPr/>
            </a:pPr>
            <a:endParaRPr lang="en-US">
              <a:solidFill>
                <a:prstClr val="white"/>
              </a:solidFill>
            </a:endParaRPr>
          </a:p>
        </p:txBody>
      </p:sp>
      <p:sp>
        <p:nvSpPr>
          <p:cNvPr id="34" name="Rectangle 9"/>
          <p:cNvSpPr/>
          <p:nvPr/>
        </p:nvSpPr>
        <p:spPr>
          <a:xfrm rot="16200000">
            <a:off x="4510085" y="3538553"/>
            <a:ext cx="7132320" cy="45719"/>
          </a:xfrm>
          <a:prstGeom prst="rect">
            <a:avLst/>
          </a:prstGeom>
          <a:ln/>
        </p:spPr>
        <p:style>
          <a:lnRef idx="0">
            <a:schemeClr val="accent6"/>
          </a:lnRef>
          <a:fillRef idx="3">
            <a:schemeClr val="accent6"/>
          </a:fillRef>
          <a:effectRef idx="3">
            <a:schemeClr val="accent6"/>
          </a:effectRef>
          <a:fontRef idx="minor">
            <a:schemeClr val="lt1"/>
          </a:fontRef>
        </p:style>
        <p:txBody>
          <a:bodyPr anchor="ctr"/>
          <a:lstStyle/>
          <a:p>
            <a:pPr algn="ctr" fontAlgn="auto">
              <a:spcBef>
                <a:spcPts val="0"/>
              </a:spcBef>
              <a:spcAft>
                <a:spcPts val="0"/>
              </a:spcAft>
              <a:defRPr/>
            </a:pPr>
            <a:endParaRPr lang="en-US">
              <a:solidFill>
                <a:prstClr val="white"/>
              </a:solidFill>
            </a:endParaRPr>
          </a:p>
        </p:txBody>
      </p:sp>
    </p:spTree>
  </p:cSld>
  <p:clrMapOvr>
    <a:masterClrMapping/>
  </p:clrMapOvr>
  <p:transition>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xit" presetSubtype="8" fill="hold" nodeType="withEffect">
                                  <p:stCondLst>
                                    <p:cond delay="0"/>
                                  </p:stCondLst>
                                  <p:childTnLst>
                                    <p:anim calcmode="lin" valueType="num">
                                      <p:cBhvr additive="base">
                                        <p:cTn id="6" dur="2000"/>
                                        <p:tgtEl>
                                          <p:spTgt spid="24"/>
                                        </p:tgtEl>
                                        <p:attrNameLst>
                                          <p:attrName>ppt_x</p:attrName>
                                        </p:attrNameLst>
                                      </p:cBhvr>
                                      <p:tavLst>
                                        <p:tav tm="0">
                                          <p:val>
                                            <p:strVal val="ppt_x"/>
                                          </p:val>
                                        </p:tav>
                                        <p:tav tm="100000">
                                          <p:val>
                                            <p:strVal val="0-ppt_w/2"/>
                                          </p:val>
                                        </p:tav>
                                      </p:tavLst>
                                    </p:anim>
                                    <p:anim calcmode="lin" valueType="num">
                                      <p:cBhvr additive="base">
                                        <p:cTn id="7" dur="2000"/>
                                        <p:tgtEl>
                                          <p:spTgt spid="24"/>
                                        </p:tgtEl>
                                        <p:attrNameLst>
                                          <p:attrName>ppt_y</p:attrName>
                                        </p:attrNameLst>
                                      </p:cBhvr>
                                      <p:tavLst>
                                        <p:tav tm="0">
                                          <p:val>
                                            <p:strVal val="ppt_y"/>
                                          </p:val>
                                        </p:tav>
                                        <p:tav tm="100000">
                                          <p:val>
                                            <p:strVal val="ppt_y"/>
                                          </p:val>
                                        </p:tav>
                                      </p:tavLst>
                                    </p:anim>
                                    <p:set>
                                      <p:cBhvr>
                                        <p:cTn id="8" dur="1" fill="hold">
                                          <p:stCondLst>
                                            <p:cond delay="1999"/>
                                          </p:stCondLst>
                                        </p:cTn>
                                        <p:tgtEl>
                                          <p:spTgt spid="24"/>
                                        </p:tgtEl>
                                        <p:attrNameLst>
                                          <p:attrName>style.visibility</p:attrName>
                                        </p:attrNameLst>
                                      </p:cBhvr>
                                      <p:to>
                                        <p:strVal val="hidden"/>
                                      </p:to>
                                    </p:set>
                                  </p:childTnLst>
                                </p:cTn>
                              </p:par>
                              <p:par>
                                <p:cTn id="9" presetID="2" presetClass="exit" presetSubtype="4" fill="hold" nodeType="withEffect">
                                  <p:stCondLst>
                                    <p:cond delay="0"/>
                                  </p:stCondLst>
                                  <p:childTnLst>
                                    <p:anim calcmode="lin" valueType="num">
                                      <p:cBhvr additive="base">
                                        <p:cTn id="10" dur="2000"/>
                                        <p:tgtEl>
                                          <p:spTgt spid="22"/>
                                        </p:tgtEl>
                                        <p:attrNameLst>
                                          <p:attrName>ppt_x</p:attrName>
                                        </p:attrNameLst>
                                      </p:cBhvr>
                                      <p:tavLst>
                                        <p:tav tm="0">
                                          <p:val>
                                            <p:strVal val="ppt_x"/>
                                          </p:val>
                                        </p:tav>
                                        <p:tav tm="100000">
                                          <p:val>
                                            <p:strVal val="ppt_x"/>
                                          </p:val>
                                        </p:tav>
                                      </p:tavLst>
                                    </p:anim>
                                    <p:anim calcmode="lin" valueType="num">
                                      <p:cBhvr additive="base">
                                        <p:cTn id="11" dur="2000"/>
                                        <p:tgtEl>
                                          <p:spTgt spid="22"/>
                                        </p:tgtEl>
                                        <p:attrNameLst>
                                          <p:attrName>ppt_y</p:attrName>
                                        </p:attrNameLst>
                                      </p:cBhvr>
                                      <p:tavLst>
                                        <p:tav tm="0">
                                          <p:val>
                                            <p:strVal val="ppt_y"/>
                                          </p:val>
                                        </p:tav>
                                        <p:tav tm="100000">
                                          <p:val>
                                            <p:strVal val="1+ppt_h/2"/>
                                          </p:val>
                                        </p:tav>
                                      </p:tavLst>
                                    </p:anim>
                                    <p:set>
                                      <p:cBhvr>
                                        <p:cTn id="12" dur="1" fill="hold">
                                          <p:stCondLst>
                                            <p:cond delay="1999"/>
                                          </p:stCondLst>
                                        </p:cTn>
                                        <p:tgtEl>
                                          <p:spTgt spid="22"/>
                                        </p:tgtEl>
                                        <p:attrNameLst>
                                          <p:attrName>style.visibility</p:attrName>
                                        </p:attrNameLst>
                                      </p:cBhvr>
                                      <p:to>
                                        <p:strVal val="hidden"/>
                                      </p:to>
                                    </p:set>
                                  </p:childTnLst>
                                </p:cTn>
                              </p:par>
                              <p:par>
                                <p:cTn id="13" presetID="2" presetClass="exit" presetSubtype="2" fill="hold" nodeType="withEffect">
                                  <p:stCondLst>
                                    <p:cond delay="0"/>
                                  </p:stCondLst>
                                  <p:childTnLst>
                                    <p:anim calcmode="lin" valueType="num">
                                      <p:cBhvr additive="base">
                                        <p:cTn id="14" dur="2000"/>
                                        <p:tgtEl>
                                          <p:spTgt spid="23"/>
                                        </p:tgtEl>
                                        <p:attrNameLst>
                                          <p:attrName>ppt_x</p:attrName>
                                        </p:attrNameLst>
                                      </p:cBhvr>
                                      <p:tavLst>
                                        <p:tav tm="0">
                                          <p:val>
                                            <p:strVal val="ppt_x"/>
                                          </p:val>
                                        </p:tav>
                                        <p:tav tm="100000">
                                          <p:val>
                                            <p:strVal val="1+ppt_w/2"/>
                                          </p:val>
                                        </p:tav>
                                      </p:tavLst>
                                    </p:anim>
                                    <p:anim calcmode="lin" valueType="num">
                                      <p:cBhvr additive="base">
                                        <p:cTn id="15" dur="2000"/>
                                        <p:tgtEl>
                                          <p:spTgt spid="23"/>
                                        </p:tgtEl>
                                        <p:attrNameLst>
                                          <p:attrName>ppt_y</p:attrName>
                                        </p:attrNameLst>
                                      </p:cBhvr>
                                      <p:tavLst>
                                        <p:tav tm="0">
                                          <p:val>
                                            <p:strVal val="ppt_y"/>
                                          </p:val>
                                        </p:tav>
                                        <p:tav tm="100000">
                                          <p:val>
                                            <p:strVal val="ppt_y"/>
                                          </p:val>
                                        </p:tav>
                                      </p:tavLst>
                                    </p:anim>
                                    <p:set>
                                      <p:cBhvr>
                                        <p:cTn id="16" dur="1" fill="hold">
                                          <p:stCondLst>
                                            <p:cond delay="1999"/>
                                          </p:stCondLst>
                                        </p:cTn>
                                        <p:tgtEl>
                                          <p:spTgt spid="23"/>
                                        </p:tgtEl>
                                        <p:attrNameLst>
                                          <p:attrName>style.visibility</p:attrName>
                                        </p:attrNameLst>
                                      </p:cBhvr>
                                      <p:to>
                                        <p:strVal val="hidden"/>
                                      </p:to>
                                    </p:set>
                                  </p:childTnLst>
                                </p:cTn>
                              </p:par>
                              <p:par>
                                <p:cTn id="17" presetID="2" presetClass="exit" presetSubtype="1" fill="hold" nodeType="withEffect">
                                  <p:stCondLst>
                                    <p:cond delay="0"/>
                                  </p:stCondLst>
                                  <p:childTnLst>
                                    <p:anim calcmode="lin" valueType="num">
                                      <p:cBhvr additive="base">
                                        <p:cTn id="18" dur="2000"/>
                                        <p:tgtEl>
                                          <p:spTgt spid="21"/>
                                        </p:tgtEl>
                                        <p:attrNameLst>
                                          <p:attrName>ppt_x</p:attrName>
                                        </p:attrNameLst>
                                      </p:cBhvr>
                                      <p:tavLst>
                                        <p:tav tm="0">
                                          <p:val>
                                            <p:strVal val="ppt_x"/>
                                          </p:val>
                                        </p:tav>
                                        <p:tav tm="100000">
                                          <p:val>
                                            <p:strVal val="ppt_x"/>
                                          </p:val>
                                        </p:tav>
                                      </p:tavLst>
                                    </p:anim>
                                    <p:anim calcmode="lin" valueType="num">
                                      <p:cBhvr additive="base">
                                        <p:cTn id="19" dur="2000"/>
                                        <p:tgtEl>
                                          <p:spTgt spid="21"/>
                                        </p:tgtEl>
                                        <p:attrNameLst>
                                          <p:attrName>ppt_y</p:attrName>
                                        </p:attrNameLst>
                                      </p:cBhvr>
                                      <p:tavLst>
                                        <p:tav tm="0">
                                          <p:val>
                                            <p:strVal val="ppt_y"/>
                                          </p:val>
                                        </p:tav>
                                        <p:tav tm="100000">
                                          <p:val>
                                            <p:strVal val="0-ppt_h/2"/>
                                          </p:val>
                                        </p:tav>
                                      </p:tavLst>
                                    </p:anim>
                                    <p:set>
                                      <p:cBhvr>
                                        <p:cTn id="20" dur="1" fill="hold">
                                          <p:stCondLst>
                                            <p:cond delay="1999"/>
                                          </p:stCondLst>
                                        </p:cTn>
                                        <p:tgtEl>
                                          <p:spTgt spid="21"/>
                                        </p:tgtEl>
                                        <p:attrNameLst>
                                          <p:attrName>style.visibility</p:attrName>
                                        </p:attrNameLst>
                                      </p:cBhvr>
                                      <p:to>
                                        <p:strVal val="hidden"/>
                                      </p:to>
                                    </p:set>
                                  </p:childTnLst>
                                </p:cTn>
                              </p:par>
                              <p:par>
                                <p:cTn id="21" presetID="2" presetClass="entr" presetSubtype="4" fill="hold" nodeType="withEffect">
                                  <p:stCondLst>
                                    <p:cond delay="0"/>
                                  </p:stCondLst>
                                  <p:childTnLst>
                                    <p:set>
                                      <p:cBhvr>
                                        <p:cTn id="22" dur="1" fill="hold">
                                          <p:stCondLst>
                                            <p:cond delay="0"/>
                                          </p:stCondLst>
                                        </p:cTn>
                                        <p:tgtEl>
                                          <p:spTgt spid="7"/>
                                        </p:tgtEl>
                                        <p:attrNameLst>
                                          <p:attrName>style.visibility</p:attrName>
                                        </p:attrNameLst>
                                      </p:cBhvr>
                                      <p:to>
                                        <p:strVal val="visible"/>
                                      </p:to>
                                    </p:set>
                                    <p:anim calcmode="lin" valueType="num">
                                      <p:cBhvr additive="base">
                                        <p:cTn id="23" dur="2000" fill="hold"/>
                                        <p:tgtEl>
                                          <p:spTgt spid="7"/>
                                        </p:tgtEl>
                                        <p:attrNameLst>
                                          <p:attrName>ppt_x</p:attrName>
                                        </p:attrNameLst>
                                      </p:cBhvr>
                                      <p:tavLst>
                                        <p:tav tm="0">
                                          <p:val>
                                            <p:strVal val="#ppt_x"/>
                                          </p:val>
                                        </p:tav>
                                        <p:tav tm="100000">
                                          <p:val>
                                            <p:strVal val="#ppt_x"/>
                                          </p:val>
                                        </p:tav>
                                      </p:tavLst>
                                    </p:anim>
                                    <p:anim calcmode="lin" valueType="num">
                                      <p:cBhvr additive="base">
                                        <p:cTn id="24" dur="2000" fill="hold"/>
                                        <p:tgtEl>
                                          <p:spTgt spid="7"/>
                                        </p:tgtEl>
                                        <p:attrNameLst>
                                          <p:attrName>ppt_y</p:attrName>
                                        </p:attrNameLst>
                                      </p:cBhvr>
                                      <p:tavLst>
                                        <p:tav tm="0">
                                          <p:val>
                                            <p:strVal val="1+#ppt_h/2"/>
                                          </p:val>
                                        </p:tav>
                                        <p:tav tm="100000">
                                          <p:val>
                                            <p:strVal val="#ppt_y"/>
                                          </p:val>
                                        </p:tav>
                                      </p:tavLst>
                                    </p:anim>
                                  </p:childTnLst>
                                </p:cTn>
                              </p:par>
                              <p:par>
                                <p:cTn id="25" presetID="2" presetClass="entr" presetSubtype="8" fill="hold" nodeType="withEffect">
                                  <p:stCondLst>
                                    <p:cond delay="0"/>
                                  </p:stCondLst>
                                  <p:childTnLst>
                                    <p:set>
                                      <p:cBhvr>
                                        <p:cTn id="26" dur="1" fill="hold">
                                          <p:stCondLst>
                                            <p:cond delay="0"/>
                                          </p:stCondLst>
                                        </p:cTn>
                                        <p:tgtEl>
                                          <p:spTgt spid="10"/>
                                        </p:tgtEl>
                                        <p:attrNameLst>
                                          <p:attrName>style.visibility</p:attrName>
                                        </p:attrNameLst>
                                      </p:cBhvr>
                                      <p:to>
                                        <p:strVal val="visible"/>
                                      </p:to>
                                    </p:set>
                                    <p:anim calcmode="lin" valueType="num">
                                      <p:cBhvr additive="base">
                                        <p:cTn id="27" dur="2000" fill="hold"/>
                                        <p:tgtEl>
                                          <p:spTgt spid="10"/>
                                        </p:tgtEl>
                                        <p:attrNameLst>
                                          <p:attrName>ppt_x</p:attrName>
                                        </p:attrNameLst>
                                      </p:cBhvr>
                                      <p:tavLst>
                                        <p:tav tm="0">
                                          <p:val>
                                            <p:strVal val="0-#ppt_w/2"/>
                                          </p:val>
                                        </p:tav>
                                        <p:tav tm="100000">
                                          <p:val>
                                            <p:strVal val="#ppt_x"/>
                                          </p:val>
                                        </p:tav>
                                      </p:tavLst>
                                    </p:anim>
                                    <p:anim calcmode="lin" valueType="num">
                                      <p:cBhvr additive="base">
                                        <p:cTn id="28" dur="2000" fill="hold"/>
                                        <p:tgtEl>
                                          <p:spTgt spid="10"/>
                                        </p:tgtEl>
                                        <p:attrNameLst>
                                          <p:attrName>ppt_y</p:attrName>
                                        </p:attrNameLst>
                                      </p:cBhvr>
                                      <p:tavLst>
                                        <p:tav tm="0">
                                          <p:val>
                                            <p:strVal val="#ppt_y"/>
                                          </p:val>
                                        </p:tav>
                                        <p:tav tm="100000">
                                          <p:val>
                                            <p:strVal val="#ppt_y"/>
                                          </p:val>
                                        </p:tav>
                                      </p:tavLst>
                                    </p:anim>
                                  </p:childTnLst>
                                </p:cTn>
                              </p:par>
                              <p:par>
                                <p:cTn id="29" presetID="2" presetClass="entr" presetSubtype="1" fill="hold" nodeType="withEffect">
                                  <p:stCondLst>
                                    <p:cond delay="0"/>
                                  </p:stCondLst>
                                  <p:childTnLst>
                                    <p:set>
                                      <p:cBhvr>
                                        <p:cTn id="30" dur="1" fill="hold">
                                          <p:stCondLst>
                                            <p:cond delay="0"/>
                                          </p:stCondLst>
                                        </p:cTn>
                                        <p:tgtEl>
                                          <p:spTgt spid="3"/>
                                        </p:tgtEl>
                                        <p:attrNameLst>
                                          <p:attrName>style.visibility</p:attrName>
                                        </p:attrNameLst>
                                      </p:cBhvr>
                                      <p:to>
                                        <p:strVal val="visible"/>
                                      </p:to>
                                    </p:set>
                                    <p:anim calcmode="lin" valueType="num">
                                      <p:cBhvr additive="base">
                                        <p:cTn id="31" dur="2000" fill="hold"/>
                                        <p:tgtEl>
                                          <p:spTgt spid="3"/>
                                        </p:tgtEl>
                                        <p:attrNameLst>
                                          <p:attrName>ppt_x</p:attrName>
                                        </p:attrNameLst>
                                      </p:cBhvr>
                                      <p:tavLst>
                                        <p:tav tm="0">
                                          <p:val>
                                            <p:strVal val="#ppt_x"/>
                                          </p:val>
                                        </p:tav>
                                        <p:tav tm="100000">
                                          <p:val>
                                            <p:strVal val="#ppt_x"/>
                                          </p:val>
                                        </p:tav>
                                      </p:tavLst>
                                    </p:anim>
                                    <p:anim calcmode="lin" valueType="num">
                                      <p:cBhvr additive="base">
                                        <p:cTn id="32" dur="2000" fill="hold"/>
                                        <p:tgtEl>
                                          <p:spTgt spid="3"/>
                                        </p:tgtEl>
                                        <p:attrNameLst>
                                          <p:attrName>ppt_y</p:attrName>
                                        </p:attrNameLst>
                                      </p:cBhvr>
                                      <p:tavLst>
                                        <p:tav tm="0">
                                          <p:val>
                                            <p:strVal val="0-#ppt_h/2"/>
                                          </p:val>
                                        </p:tav>
                                        <p:tav tm="100000">
                                          <p:val>
                                            <p:strVal val="#ppt_y"/>
                                          </p:val>
                                        </p:tav>
                                      </p:tavLst>
                                    </p:anim>
                                  </p:childTnLst>
                                </p:cTn>
                              </p:par>
                              <p:par>
                                <p:cTn id="33" presetID="2" presetClass="entr" presetSubtype="2" fill="hold" nodeType="withEffect">
                                  <p:stCondLst>
                                    <p:cond delay="0"/>
                                  </p:stCondLst>
                                  <p:childTnLst>
                                    <p:set>
                                      <p:cBhvr>
                                        <p:cTn id="34" dur="1" fill="hold">
                                          <p:stCondLst>
                                            <p:cond delay="0"/>
                                          </p:stCondLst>
                                        </p:cTn>
                                        <p:tgtEl>
                                          <p:spTgt spid="8"/>
                                        </p:tgtEl>
                                        <p:attrNameLst>
                                          <p:attrName>style.visibility</p:attrName>
                                        </p:attrNameLst>
                                      </p:cBhvr>
                                      <p:to>
                                        <p:strVal val="visible"/>
                                      </p:to>
                                    </p:set>
                                    <p:anim calcmode="lin" valueType="num">
                                      <p:cBhvr additive="base">
                                        <p:cTn id="35" dur="2000" fill="hold"/>
                                        <p:tgtEl>
                                          <p:spTgt spid="8"/>
                                        </p:tgtEl>
                                        <p:attrNameLst>
                                          <p:attrName>ppt_x</p:attrName>
                                        </p:attrNameLst>
                                      </p:cBhvr>
                                      <p:tavLst>
                                        <p:tav tm="0">
                                          <p:val>
                                            <p:strVal val="1+#ppt_w/2"/>
                                          </p:val>
                                        </p:tav>
                                        <p:tav tm="100000">
                                          <p:val>
                                            <p:strVal val="#ppt_x"/>
                                          </p:val>
                                        </p:tav>
                                      </p:tavLst>
                                    </p:anim>
                                    <p:anim calcmode="lin" valueType="num">
                                      <p:cBhvr additive="base">
                                        <p:cTn id="36" dur="2000" fill="hold"/>
                                        <p:tgtEl>
                                          <p:spTgt spid="8"/>
                                        </p:tgtEl>
                                        <p:attrNameLst>
                                          <p:attrName>ppt_y</p:attrName>
                                        </p:attrNameLst>
                                      </p:cBhvr>
                                      <p:tavLst>
                                        <p:tav tm="0">
                                          <p:val>
                                            <p:strVal val="#ppt_y"/>
                                          </p:val>
                                        </p:tav>
                                        <p:tav tm="100000">
                                          <p:val>
                                            <p:strVal val="#ppt_y"/>
                                          </p:val>
                                        </p:tav>
                                      </p:tavLst>
                                    </p:anim>
                                  </p:childTnLst>
                                </p:cTn>
                              </p:par>
                              <p:par>
                                <p:cTn id="37" presetID="4" presetClass="entr" presetSubtype="32" fill="hold" nodeType="withEffect">
                                  <p:stCondLst>
                                    <p:cond delay="1200"/>
                                  </p:stCondLst>
                                  <p:childTnLst>
                                    <p:set>
                                      <p:cBhvr>
                                        <p:cTn id="38" dur="1" fill="hold">
                                          <p:stCondLst>
                                            <p:cond delay="0"/>
                                          </p:stCondLst>
                                        </p:cTn>
                                        <p:tgtEl>
                                          <p:spTgt spid="9"/>
                                        </p:tgtEl>
                                        <p:attrNameLst>
                                          <p:attrName>style.visibility</p:attrName>
                                        </p:attrNameLst>
                                      </p:cBhvr>
                                      <p:to>
                                        <p:strVal val="visible"/>
                                      </p:to>
                                    </p:set>
                                    <p:animEffect transition="in" filter="box(out)">
                                      <p:cBhvr>
                                        <p:cTn id="39" dur="750"/>
                                        <p:tgtEl>
                                          <p:spTgt spid="9"/>
                                        </p:tgtEl>
                                      </p:cBhvr>
                                    </p:animEffect>
                                  </p:childTnLst>
                                </p:cTn>
                              </p:par>
                            </p:childTnLst>
                          </p:cTn>
                        </p:par>
                      </p:childTnLst>
                    </p:cTn>
                  </p:par>
                  <p:par>
                    <p:cTn id="40" fill="hold">
                      <p:stCondLst>
                        <p:cond delay="indefinite"/>
                      </p:stCondLst>
                      <p:childTnLst>
                        <p:par>
                          <p:cTn id="41" fill="hold">
                            <p:stCondLst>
                              <p:cond delay="0"/>
                            </p:stCondLst>
                            <p:childTnLst>
                              <p:par>
                                <p:cTn id="42" presetID="2" presetClass="exit" presetSubtype="8" fill="hold" nodeType="clickEffect">
                                  <p:stCondLst>
                                    <p:cond delay="0"/>
                                  </p:stCondLst>
                                  <p:childTnLst>
                                    <p:anim calcmode="lin" valueType="num">
                                      <p:cBhvr additive="base">
                                        <p:cTn id="43" dur="2000"/>
                                        <p:tgtEl>
                                          <p:spTgt spid="10"/>
                                        </p:tgtEl>
                                        <p:attrNameLst>
                                          <p:attrName>ppt_x</p:attrName>
                                        </p:attrNameLst>
                                      </p:cBhvr>
                                      <p:tavLst>
                                        <p:tav tm="0">
                                          <p:val>
                                            <p:strVal val="ppt_x"/>
                                          </p:val>
                                        </p:tav>
                                        <p:tav tm="100000">
                                          <p:val>
                                            <p:strVal val="0-ppt_w/2"/>
                                          </p:val>
                                        </p:tav>
                                      </p:tavLst>
                                    </p:anim>
                                    <p:anim calcmode="lin" valueType="num">
                                      <p:cBhvr additive="base">
                                        <p:cTn id="44" dur="2000"/>
                                        <p:tgtEl>
                                          <p:spTgt spid="10"/>
                                        </p:tgtEl>
                                        <p:attrNameLst>
                                          <p:attrName>ppt_y</p:attrName>
                                        </p:attrNameLst>
                                      </p:cBhvr>
                                      <p:tavLst>
                                        <p:tav tm="0">
                                          <p:val>
                                            <p:strVal val="ppt_y"/>
                                          </p:val>
                                        </p:tav>
                                        <p:tav tm="100000">
                                          <p:val>
                                            <p:strVal val="ppt_y"/>
                                          </p:val>
                                        </p:tav>
                                      </p:tavLst>
                                    </p:anim>
                                    <p:set>
                                      <p:cBhvr>
                                        <p:cTn id="45" dur="1" fill="hold">
                                          <p:stCondLst>
                                            <p:cond delay="1999"/>
                                          </p:stCondLst>
                                        </p:cTn>
                                        <p:tgtEl>
                                          <p:spTgt spid="10"/>
                                        </p:tgtEl>
                                        <p:attrNameLst>
                                          <p:attrName>style.visibility</p:attrName>
                                        </p:attrNameLst>
                                      </p:cBhvr>
                                      <p:to>
                                        <p:strVal val="hidden"/>
                                      </p:to>
                                    </p:set>
                                  </p:childTnLst>
                                </p:cTn>
                              </p:par>
                              <p:par>
                                <p:cTn id="46" presetID="2" presetClass="exit" presetSubtype="4" fill="hold" nodeType="withEffect">
                                  <p:stCondLst>
                                    <p:cond delay="0"/>
                                  </p:stCondLst>
                                  <p:childTnLst>
                                    <p:anim calcmode="lin" valueType="num">
                                      <p:cBhvr additive="base">
                                        <p:cTn id="47" dur="2000"/>
                                        <p:tgtEl>
                                          <p:spTgt spid="7"/>
                                        </p:tgtEl>
                                        <p:attrNameLst>
                                          <p:attrName>ppt_x</p:attrName>
                                        </p:attrNameLst>
                                      </p:cBhvr>
                                      <p:tavLst>
                                        <p:tav tm="0">
                                          <p:val>
                                            <p:strVal val="ppt_x"/>
                                          </p:val>
                                        </p:tav>
                                        <p:tav tm="100000">
                                          <p:val>
                                            <p:strVal val="ppt_x"/>
                                          </p:val>
                                        </p:tav>
                                      </p:tavLst>
                                    </p:anim>
                                    <p:anim calcmode="lin" valueType="num">
                                      <p:cBhvr additive="base">
                                        <p:cTn id="48" dur="2000"/>
                                        <p:tgtEl>
                                          <p:spTgt spid="7"/>
                                        </p:tgtEl>
                                        <p:attrNameLst>
                                          <p:attrName>ppt_y</p:attrName>
                                        </p:attrNameLst>
                                      </p:cBhvr>
                                      <p:tavLst>
                                        <p:tav tm="0">
                                          <p:val>
                                            <p:strVal val="ppt_y"/>
                                          </p:val>
                                        </p:tav>
                                        <p:tav tm="100000">
                                          <p:val>
                                            <p:strVal val="1+ppt_h/2"/>
                                          </p:val>
                                        </p:tav>
                                      </p:tavLst>
                                    </p:anim>
                                    <p:set>
                                      <p:cBhvr>
                                        <p:cTn id="49" dur="1" fill="hold">
                                          <p:stCondLst>
                                            <p:cond delay="1999"/>
                                          </p:stCondLst>
                                        </p:cTn>
                                        <p:tgtEl>
                                          <p:spTgt spid="7"/>
                                        </p:tgtEl>
                                        <p:attrNameLst>
                                          <p:attrName>style.visibility</p:attrName>
                                        </p:attrNameLst>
                                      </p:cBhvr>
                                      <p:to>
                                        <p:strVal val="hidden"/>
                                      </p:to>
                                    </p:set>
                                  </p:childTnLst>
                                </p:cTn>
                              </p:par>
                              <p:par>
                                <p:cTn id="50" presetID="2" presetClass="exit" presetSubtype="2" fill="hold" nodeType="withEffect">
                                  <p:stCondLst>
                                    <p:cond delay="0"/>
                                  </p:stCondLst>
                                  <p:childTnLst>
                                    <p:anim calcmode="lin" valueType="num">
                                      <p:cBhvr additive="base">
                                        <p:cTn id="51" dur="2000"/>
                                        <p:tgtEl>
                                          <p:spTgt spid="8"/>
                                        </p:tgtEl>
                                        <p:attrNameLst>
                                          <p:attrName>ppt_x</p:attrName>
                                        </p:attrNameLst>
                                      </p:cBhvr>
                                      <p:tavLst>
                                        <p:tav tm="0">
                                          <p:val>
                                            <p:strVal val="ppt_x"/>
                                          </p:val>
                                        </p:tav>
                                        <p:tav tm="100000">
                                          <p:val>
                                            <p:strVal val="1+ppt_w/2"/>
                                          </p:val>
                                        </p:tav>
                                      </p:tavLst>
                                    </p:anim>
                                    <p:anim calcmode="lin" valueType="num">
                                      <p:cBhvr additive="base">
                                        <p:cTn id="52" dur="2000"/>
                                        <p:tgtEl>
                                          <p:spTgt spid="8"/>
                                        </p:tgtEl>
                                        <p:attrNameLst>
                                          <p:attrName>ppt_y</p:attrName>
                                        </p:attrNameLst>
                                      </p:cBhvr>
                                      <p:tavLst>
                                        <p:tav tm="0">
                                          <p:val>
                                            <p:strVal val="ppt_y"/>
                                          </p:val>
                                        </p:tav>
                                        <p:tav tm="100000">
                                          <p:val>
                                            <p:strVal val="ppt_y"/>
                                          </p:val>
                                        </p:tav>
                                      </p:tavLst>
                                    </p:anim>
                                    <p:set>
                                      <p:cBhvr>
                                        <p:cTn id="53" dur="1" fill="hold">
                                          <p:stCondLst>
                                            <p:cond delay="1999"/>
                                          </p:stCondLst>
                                        </p:cTn>
                                        <p:tgtEl>
                                          <p:spTgt spid="8"/>
                                        </p:tgtEl>
                                        <p:attrNameLst>
                                          <p:attrName>style.visibility</p:attrName>
                                        </p:attrNameLst>
                                      </p:cBhvr>
                                      <p:to>
                                        <p:strVal val="hidden"/>
                                      </p:to>
                                    </p:set>
                                  </p:childTnLst>
                                </p:cTn>
                              </p:par>
                              <p:par>
                                <p:cTn id="54" presetID="2" presetClass="exit" presetSubtype="1" fill="hold" nodeType="withEffect">
                                  <p:stCondLst>
                                    <p:cond delay="0"/>
                                  </p:stCondLst>
                                  <p:childTnLst>
                                    <p:anim calcmode="lin" valueType="num">
                                      <p:cBhvr additive="base">
                                        <p:cTn id="55" dur="2000"/>
                                        <p:tgtEl>
                                          <p:spTgt spid="3"/>
                                        </p:tgtEl>
                                        <p:attrNameLst>
                                          <p:attrName>ppt_x</p:attrName>
                                        </p:attrNameLst>
                                      </p:cBhvr>
                                      <p:tavLst>
                                        <p:tav tm="0">
                                          <p:val>
                                            <p:strVal val="ppt_x"/>
                                          </p:val>
                                        </p:tav>
                                        <p:tav tm="100000">
                                          <p:val>
                                            <p:strVal val="ppt_x"/>
                                          </p:val>
                                        </p:tav>
                                      </p:tavLst>
                                    </p:anim>
                                    <p:anim calcmode="lin" valueType="num">
                                      <p:cBhvr additive="base">
                                        <p:cTn id="56" dur="2000"/>
                                        <p:tgtEl>
                                          <p:spTgt spid="3"/>
                                        </p:tgtEl>
                                        <p:attrNameLst>
                                          <p:attrName>ppt_y</p:attrName>
                                        </p:attrNameLst>
                                      </p:cBhvr>
                                      <p:tavLst>
                                        <p:tav tm="0">
                                          <p:val>
                                            <p:strVal val="ppt_y"/>
                                          </p:val>
                                        </p:tav>
                                        <p:tav tm="100000">
                                          <p:val>
                                            <p:strVal val="0-ppt_h/2"/>
                                          </p:val>
                                        </p:tav>
                                      </p:tavLst>
                                    </p:anim>
                                    <p:set>
                                      <p:cBhvr>
                                        <p:cTn id="57" dur="1" fill="hold">
                                          <p:stCondLst>
                                            <p:cond delay="1999"/>
                                          </p:stCondLst>
                                        </p:cTn>
                                        <p:tgtEl>
                                          <p:spTgt spid="3"/>
                                        </p:tgtEl>
                                        <p:attrNameLst>
                                          <p:attrName>style.visibility</p:attrName>
                                        </p:attrNameLst>
                                      </p:cBhvr>
                                      <p:to>
                                        <p:strVal val="hidden"/>
                                      </p:to>
                                    </p:set>
                                  </p:childTnLst>
                                </p:cTn>
                              </p:par>
                              <p:par>
                                <p:cTn id="58" presetID="4" presetClass="exit" presetSubtype="16" fill="hold" nodeType="withEffect">
                                  <p:stCondLst>
                                    <p:cond delay="100"/>
                                  </p:stCondLst>
                                  <p:childTnLst>
                                    <p:animEffect transition="out" filter="box(in)">
                                      <p:cBhvr>
                                        <p:cTn id="59" dur="750"/>
                                        <p:tgtEl>
                                          <p:spTgt spid="9"/>
                                        </p:tgtEl>
                                      </p:cBhvr>
                                    </p:animEffect>
                                    <p:set>
                                      <p:cBhvr>
                                        <p:cTn id="60" dur="1" fill="hold">
                                          <p:stCondLst>
                                            <p:cond delay="749"/>
                                          </p:stCondLst>
                                        </p:cTn>
                                        <p:tgtEl>
                                          <p:spTgt spid="9"/>
                                        </p:tgtEl>
                                        <p:attrNameLst>
                                          <p:attrName>style.visibility</p:attrName>
                                        </p:attrNameLst>
                                      </p:cBhvr>
                                      <p:to>
                                        <p:strVal val="hidden"/>
                                      </p:to>
                                    </p:set>
                                  </p:childTnLst>
                                </p:cTn>
                              </p:par>
                              <p:par>
                                <p:cTn id="61" presetID="2" presetClass="entr" presetSubtype="4" fill="hold" nodeType="withEffect">
                                  <p:stCondLst>
                                    <p:cond delay="0"/>
                                  </p:stCondLst>
                                  <p:childTnLst>
                                    <p:set>
                                      <p:cBhvr>
                                        <p:cTn id="62" dur="1" fill="hold">
                                          <p:stCondLst>
                                            <p:cond delay="0"/>
                                          </p:stCondLst>
                                        </p:cTn>
                                        <p:tgtEl>
                                          <p:spTgt spid="17"/>
                                        </p:tgtEl>
                                        <p:attrNameLst>
                                          <p:attrName>style.visibility</p:attrName>
                                        </p:attrNameLst>
                                      </p:cBhvr>
                                      <p:to>
                                        <p:strVal val="visible"/>
                                      </p:to>
                                    </p:set>
                                    <p:anim calcmode="lin" valueType="num">
                                      <p:cBhvr additive="base">
                                        <p:cTn id="63" dur="2000" fill="hold"/>
                                        <p:tgtEl>
                                          <p:spTgt spid="17"/>
                                        </p:tgtEl>
                                        <p:attrNameLst>
                                          <p:attrName>ppt_x</p:attrName>
                                        </p:attrNameLst>
                                      </p:cBhvr>
                                      <p:tavLst>
                                        <p:tav tm="0">
                                          <p:val>
                                            <p:strVal val="#ppt_x"/>
                                          </p:val>
                                        </p:tav>
                                        <p:tav tm="100000">
                                          <p:val>
                                            <p:strVal val="#ppt_x"/>
                                          </p:val>
                                        </p:tav>
                                      </p:tavLst>
                                    </p:anim>
                                    <p:anim calcmode="lin" valueType="num">
                                      <p:cBhvr additive="base">
                                        <p:cTn id="64" dur="2000" fill="hold"/>
                                        <p:tgtEl>
                                          <p:spTgt spid="17"/>
                                        </p:tgtEl>
                                        <p:attrNameLst>
                                          <p:attrName>ppt_y</p:attrName>
                                        </p:attrNameLst>
                                      </p:cBhvr>
                                      <p:tavLst>
                                        <p:tav tm="0">
                                          <p:val>
                                            <p:strVal val="1+#ppt_h/2"/>
                                          </p:val>
                                        </p:tav>
                                        <p:tav tm="100000">
                                          <p:val>
                                            <p:strVal val="#ppt_y"/>
                                          </p:val>
                                        </p:tav>
                                      </p:tavLst>
                                    </p:anim>
                                  </p:childTnLst>
                                </p:cTn>
                              </p:par>
                              <p:par>
                                <p:cTn id="65" presetID="2" presetClass="entr" presetSubtype="8" fill="hold" nodeType="withEffect">
                                  <p:stCondLst>
                                    <p:cond delay="0"/>
                                  </p:stCondLst>
                                  <p:childTnLst>
                                    <p:set>
                                      <p:cBhvr>
                                        <p:cTn id="66" dur="1" fill="hold">
                                          <p:stCondLst>
                                            <p:cond delay="0"/>
                                          </p:stCondLst>
                                        </p:cTn>
                                        <p:tgtEl>
                                          <p:spTgt spid="19"/>
                                        </p:tgtEl>
                                        <p:attrNameLst>
                                          <p:attrName>style.visibility</p:attrName>
                                        </p:attrNameLst>
                                      </p:cBhvr>
                                      <p:to>
                                        <p:strVal val="visible"/>
                                      </p:to>
                                    </p:set>
                                    <p:anim calcmode="lin" valueType="num">
                                      <p:cBhvr additive="base">
                                        <p:cTn id="67" dur="2000" fill="hold"/>
                                        <p:tgtEl>
                                          <p:spTgt spid="19"/>
                                        </p:tgtEl>
                                        <p:attrNameLst>
                                          <p:attrName>ppt_x</p:attrName>
                                        </p:attrNameLst>
                                      </p:cBhvr>
                                      <p:tavLst>
                                        <p:tav tm="0">
                                          <p:val>
                                            <p:strVal val="0-#ppt_w/2"/>
                                          </p:val>
                                        </p:tav>
                                        <p:tav tm="100000">
                                          <p:val>
                                            <p:strVal val="#ppt_x"/>
                                          </p:val>
                                        </p:tav>
                                      </p:tavLst>
                                    </p:anim>
                                    <p:anim calcmode="lin" valueType="num">
                                      <p:cBhvr additive="base">
                                        <p:cTn id="68" dur="2000" fill="hold"/>
                                        <p:tgtEl>
                                          <p:spTgt spid="19"/>
                                        </p:tgtEl>
                                        <p:attrNameLst>
                                          <p:attrName>ppt_y</p:attrName>
                                        </p:attrNameLst>
                                      </p:cBhvr>
                                      <p:tavLst>
                                        <p:tav tm="0">
                                          <p:val>
                                            <p:strVal val="#ppt_y"/>
                                          </p:val>
                                        </p:tav>
                                        <p:tav tm="100000">
                                          <p:val>
                                            <p:strVal val="#ppt_y"/>
                                          </p:val>
                                        </p:tav>
                                      </p:tavLst>
                                    </p:anim>
                                  </p:childTnLst>
                                </p:cTn>
                              </p:par>
                              <p:par>
                                <p:cTn id="69" presetID="2" presetClass="entr" presetSubtype="1" fill="hold" nodeType="withEffect">
                                  <p:stCondLst>
                                    <p:cond delay="0"/>
                                  </p:stCondLst>
                                  <p:childTnLst>
                                    <p:set>
                                      <p:cBhvr>
                                        <p:cTn id="70" dur="1" fill="hold">
                                          <p:stCondLst>
                                            <p:cond delay="0"/>
                                          </p:stCondLst>
                                        </p:cTn>
                                        <p:tgtEl>
                                          <p:spTgt spid="16"/>
                                        </p:tgtEl>
                                        <p:attrNameLst>
                                          <p:attrName>style.visibility</p:attrName>
                                        </p:attrNameLst>
                                      </p:cBhvr>
                                      <p:to>
                                        <p:strVal val="visible"/>
                                      </p:to>
                                    </p:set>
                                    <p:anim calcmode="lin" valueType="num">
                                      <p:cBhvr additive="base">
                                        <p:cTn id="71" dur="2000" fill="hold"/>
                                        <p:tgtEl>
                                          <p:spTgt spid="16"/>
                                        </p:tgtEl>
                                        <p:attrNameLst>
                                          <p:attrName>ppt_x</p:attrName>
                                        </p:attrNameLst>
                                      </p:cBhvr>
                                      <p:tavLst>
                                        <p:tav tm="0">
                                          <p:val>
                                            <p:strVal val="#ppt_x"/>
                                          </p:val>
                                        </p:tav>
                                        <p:tav tm="100000">
                                          <p:val>
                                            <p:strVal val="#ppt_x"/>
                                          </p:val>
                                        </p:tav>
                                      </p:tavLst>
                                    </p:anim>
                                    <p:anim calcmode="lin" valueType="num">
                                      <p:cBhvr additive="base">
                                        <p:cTn id="72" dur="2000" fill="hold"/>
                                        <p:tgtEl>
                                          <p:spTgt spid="16"/>
                                        </p:tgtEl>
                                        <p:attrNameLst>
                                          <p:attrName>ppt_y</p:attrName>
                                        </p:attrNameLst>
                                      </p:cBhvr>
                                      <p:tavLst>
                                        <p:tav tm="0">
                                          <p:val>
                                            <p:strVal val="0-#ppt_h/2"/>
                                          </p:val>
                                        </p:tav>
                                        <p:tav tm="100000">
                                          <p:val>
                                            <p:strVal val="#ppt_y"/>
                                          </p:val>
                                        </p:tav>
                                      </p:tavLst>
                                    </p:anim>
                                  </p:childTnLst>
                                </p:cTn>
                              </p:par>
                              <p:par>
                                <p:cTn id="73" presetID="2" presetClass="entr" presetSubtype="2" fill="hold" nodeType="withEffect">
                                  <p:stCondLst>
                                    <p:cond delay="0"/>
                                  </p:stCondLst>
                                  <p:childTnLst>
                                    <p:set>
                                      <p:cBhvr>
                                        <p:cTn id="74" dur="1" fill="hold">
                                          <p:stCondLst>
                                            <p:cond delay="0"/>
                                          </p:stCondLst>
                                        </p:cTn>
                                        <p:tgtEl>
                                          <p:spTgt spid="18"/>
                                        </p:tgtEl>
                                        <p:attrNameLst>
                                          <p:attrName>style.visibility</p:attrName>
                                        </p:attrNameLst>
                                      </p:cBhvr>
                                      <p:to>
                                        <p:strVal val="visible"/>
                                      </p:to>
                                    </p:set>
                                    <p:anim calcmode="lin" valueType="num">
                                      <p:cBhvr additive="base">
                                        <p:cTn id="75" dur="2000" fill="hold"/>
                                        <p:tgtEl>
                                          <p:spTgt spid="18"/>
                                        </p:tgtEl>
                                        <p:attrNameLst>
                                          <p:attrName>ppt_x</p:attrName>
                                        </p:attrNameLst>
                                      </p:cBhvr>
                                      <p:tavLst>
                                        <p:tav tm="0">
                                          <p:val>
                                            <p:strVal val="1+#ppt_w/2"/>
                                          </p:val>
                                        </p:tav>
                                        <p:tav tm="100000">
                                          <p:val>
                                            <p:strVal val="#ppt_x"/>
                                          </p:val>
                                        </p:tav>
                                      </p:tavLst>
                                    </p:anim>
                                    <p:anim calcmode="lin" valueType="num">
                                      <p:cBhvr additive="base">
                                        <p:cTn id="76" dur="2000" fill="hold"/>
                                        <p:tgtEl>
                                          <p:spTgt spid="18"/>
                                        </p:tgtEl>
                                        <p:attrNameLst>
                                          <p:attrName>ppt_y</p:attrName>
                                        </p:attrNameLst>
                                      </p:cBhvr>
                                      <p:tavLst>
                                        <p:tav tm="0">
                                          <p:val>
                                            <p:strVal val="#ppt_y"/>
                                          </p:val>
                                        </p:tav>
                                        <p:tav tm="100000">
                                          <p:val>
                                            <p:strVal val="#ppt_y"/>
                                          </p:val>
                                        </p:tav>
                                      </p:tavLst>
                                    </p:anim>
                                  </p:childTnLst>
                                </p:cTn>
                              </p:par>
                              <p:par>
                                <p:cTn id="77" presetID="4" presetClass="entr" presetSubtype="32" fill="hold" nodeType="withEffect">
                                  <p:stCondLst>
                                    <p:cond delay="1200"/>
                                  </p:stCondLst>
                                  <p:childTnLst>
                                    <p:set>
                                      <p:cBhvr>
                                        <p:cTn id="78" dur="1" fill="hold">
                                          <p:stCondLst>
                                            <p:cond delay="0"/>
                                          </p:stCondLst>
                                        </p:cTn>
                                        <p:tgtEl>
                                          <p:spTgt spid="20"/>
                                        </p:tgtEl>
                                        <p:attrNameLst>
                                          <p:attrName>style.visibility</p:attrName>
                                        </p:attrNameLst>
                                      </p:cBhvr>
                                      <p:to>
                                        <p:strVal val="visible"/>
                                      </p:to>
                                    </p:set>
                                    <p:animEffect transition="in" filter="box(out)">
                                      <p:cBhvr>
                                        <p:cTn id="79" dur="750"/>
                                        <p:tgtEl>
                                          <p:spTgt spid="20"/>
                                        </p:tgtEl>
                                      </p:cBhvr>
                                    </p:animEffect>
                                  </p:childTnLst>
                                </p:cTn>
                              </p:par>
                            </p:childTnLst>
                          </p:cTn>
                        </p:par>
                      </p:childTnLst>
                    </p:cTn>
                  </p:par>
                  <p:par>
                    <p:cTn id="80" fill="hold">
                      <p:stCondLst>
                        <p:cond delay="indefinite"/>
                      </p:stCondLst>
                      <p:childTnLst>
                        <p:par>
                          <p:cTn id="81" fill="hold">
                            <p:stCondLst>
                              <p:cond delay="0"/>
                            </p:stCondLst>
                            <p:childTnLst>
                              <p:par>
                                <p:cTn id="82" presetID="2" presetClass="exit" presetSubtype="8" fill="hold" nodeType="clickEffect">
                                  <p:stCondLst>
                                    <p:cond delay="0"/>
                                  </p:stCondLst>
                                  <p:childTnLst>
                                    <p:anim calcmode="lin" valueType="num">
                                      <p:cBhvr additive="base">
                                        <p:cTn id="83" dur="2000"/>
                                        <p:tgtEl>
                                          <p:spTgt spid="19"/>
                                        </p:tgtEl>
                                        <p:attrNameLst>
                                          <p:attrName>ppt_x</p:attrName>
                                        </p:attrNameLst>
                                      </p:cBhvr>
                                      <p:tavLst>
                                        <p:tav tm="0">
                                          <p:val>
                                            <p:strVal val="ppt_x"/>
                                          </p:val>
                                        </p:tav>
                                        <p:tav tm="100000">
                                          <p:val>
                                            <p:strVal val="0-ppt_w/2"/>
                                          </p:val>
                                        </p:tav>
                                      </p:tavLst>
                                    </p:anim>
                                    <p:anim calcmode="lin" valueType="num">
                                      <p:cBhvr additive="base">
                                        <p:cTn id="84" dur="2000"/>
                                        <p:tgtEl>
                                          <p:spTgt spid="19"/>
                                        </p:tgtEl>
                                        <p:attrNameLst>
                                          <p:attrName>ppt_y</p:attrName>
                                        </p:attrNameLst>
                                      </p:cBhvr>
                                      <p:tavLst>
                                        <p:tav tm="0">
                                          <p:val>
                                            <p:strVal val="ppt_y"/>
                                          </p:val>
                                        </p:tav>
                                        <p:tav tm="100000">
                                          <p:val>
                                            <p:strVal val="ppt_y"/>
                                          </p:val>
                                        </p:tav>
                                      </p:tavLst>
                                    </p:anim>
                                    <p:set>
                                      <p:cBhvr>
                                        <p:cTn id="85" dur="1" fill="hold">
                                          <p:stCondLst>
                                            <p:cond delay="1999"/>
                                          </p:stCondLst>
                                        </p:cTn>
                                        <p:tgtEl>
                                          <p:spTgt spid="19"/>
                                        </p:tgtEl>
                                        <p:attrNameLst>
                                          <p:attrName>style.visibility</p:attrName>
                                        </p:attrNameLst>
                                      </p:cBhvr>
                                      <p:to>
                                        <p:strVal val="hidden"/>
                                      </p:to>
                                    </p:set>
                                  </p:childTnLst>
                                </p:cTn>
                              </p:par>
                              <p:par>
                                <p:cTn id="86" presetID="2" presetClass="exit" presetSubtype="4" fill="hold" nodeType="withEffect">
                                  <p:stCondLst>
                                    <p:cond delay="0"/>
                                  </p:stCondLst>
                                  <p:childTnLst>
                                    <p:anim calcmode="lin" valueType="num">
                                      <p:cBhvr additive="base">
                                        <p:cTn id="87" dur="2000"/>
                                        <p:tgtEl>
                                          <p:spTgt spid="17"/>
                                        </p:tgtEl>
                                        <p:attrNameLst>
                                          <p:attrName>ppt_x</p:attrName>
                                        </p:attrNameLst>
                                      </p:cBhvr>
                                      <p:tavLst>
                                        <p:tav tm="0">
                                          <p:val>
                                            <p:strVal val="ppt_x"/>
                                          </p:val>
                                        </p:tav>
                                        <p:tav tm="100000">
                                          <p:val>
                                            <p:strVal val="ppt_x"/>
                                          </p:val>
                                        </p:tav>
                                      </p:tavLst>
                                    </p:anim>
                                    <p:anim calcmode="lin" valueType="num">
                                      <p:cBhvr additive="base">
                                        <p:cTn id="88" dur="2000"/>
                                        <p:tgtEl>
                                          <p:spTgt spid="17"/>
                                        </p:tgtEl>
                                        <p:attrNameLst>
                                          <p:attrName>ppt_y</p:attrName>
                                        </p:attrNameLst>
                                      </p:cBhvr>
                                      <p:tavLst>
                                        <p:tav tm="0">
                                          <p:val>
                                            <p:strVal val="ppt_y"/>
                                          </p:val>
                                        </p:tav>
                                        <p:tav tm="100000">
                                          <p:val>
                                            <p:strVal val="1+ppt_h/2"/>
                                          </p:val>
                                        </p:tav>
                                      </p:tavLst>
                                    </p:anim>
                                    <p:set>
                                      <p:cBhvr>
                                        <p:cTn id="89" dur="1" fill="hold">
                                          <p:stCondLst>
                                            <p:cond delay="1999"/>
                                          </p:stCondLst>
                                        </p:cTn>
                                        <p:tgtEl>
                                          <p:spTgt spid="17"/>
                                        </p:tgtEl>
                                        <p:attrNameLst>
                                          <p:attrName>style.visibility</p:attrName>
                                        </p:attrNameLst>
                                      </p:cBhvr>
                                      <p:to>
                                        <p:strVal val="hidden"/>
                                      </p:to>
                                    </p:set>
                                  </p:childTnLst>
                                </p:cTn>
                              </p:par>
                              <p:par>
                                <p:cTn id="90" presetID="2" presetClass="exit" presetSubtype="2" fill="hold" nodeType="withEffect">
                                  <p:stCondLst>
                                    <p:cond delay="0"/>
                                  </p:stCondLst>
                                  <p:childTnLst>
                                    <p:anim calcmode="lin" valueType="num">
                                      <p:cBhvr additive="base">
                                        <p:cTn id="91" dur="2000"/>
                                        <p:tgtEl>
                                          <p:spTgt spid="18"/>
                                        </p:tgtEl>
                                        <p:attrNameLst>
                                          <p:attrName>ppt_x</p:attrName>
                                        </p:attrNameLst>
                                      </p:cBhvr>
                                      <p:tavLst>
                                        <p:tav tm="0">
                                          <p:val>
                                            <p:strVal val="ppt_x"/>
                                          </p:val>
                                        </p:tav>
                                        <p:tav tm="100000">
                                          <p:val>
                                            <p:strVal val="1+ppt_w/2"/>
                                          </p:val>
                                        </p:tav>
                                      </p:tavLst>
                                    </p:anim>
                                    <p:anim calcmode="lin" valueType="num">
                                      <p:cBhvr additive="base">
                                        <p:cTn id="92" dur="2000"/>
                                        <p:tgtEl>
                                          <p:spTgt spid="18"/>
                                        </p:tgtEl>
                                        <p:attrNameLst>
                                          <p:attrName>ppt_y</p:attrName>
                                        </p:attrNameLst>
                                      </p:cBhvr>
                                      <p:tavLst>
                                        <p:tav tm="0">
                                          <p:val>
                                            <p:strVal val="ppt_y"/>
                                          </p:val>
                                        </p:tav>
                                        <p:tav tm="100000">
                                          <p:val>
                                            <p:strVal val="ppt_y"/>
                                          </p:val>
                                        </p:tav>
                                      </p:tavLst>
                                    </p:anim>
                                    <p:set>
                                      <p:cBhvr>
                                        <p:cTn id="93" dur="1" fill="hold">
                                          <p:stCondLst>
                                            <p:cond delay="1999"/>
                                          </p:stCondLst>
                                        </p:cTn>
                                        <p:tgtEl>
                                          <p:spTgt spid="18"/>
                                        </p:tgtEl>
                                        <p:attrNameLst>
                                          <p:attrName>style.visibility</p:attrName>
                                        </p:attrNameLst>
                                      </p:cBhvr>
                                      <p:to>
                                        <p:strVal val="hidden"/>
                                      </p:to>
                                    </p:set>
                                  </p:childTnLst>
                                </p:cTn>
                              </p:par>
                              <p:par>
                                <p:cTn id="94" presetID="2" presetClass="exit" presetSubtype="1" fill="hold" nodeType="withEffect">
                                  <p:stCondLst>
                                    <p:cond delay="0"/>
                                  </p:stCondLst>
                                  <p:childTnLst>
                                    <p:anim calcmode="lin" valueType="num">
                                      <p:cBhvr additive="base">
                                        <p:cTn id="95" dur="2000"/>
                                        <p:tgtEl>
                                          <p:spTgt spid="16"/>
                                        </p:tgtEl>
                                        <p:attrNameLst>
                                          <p:attrName>ppt_x</p:attrName>
                                        </p:attrNameLst>
                                      </p:cBhvr>
                                      <p:tavLst>
                                        <p:tav tm="0">
                                          <p:val>
                                            <p:strVal val="ppt_x"/>
                                          </p:val>
                                        </p:tav>
                                        <p:tav tm="100000">
                                          <p:val>
                                            <p:strVal val="ppt_x"/>
                                          </p:val>
                                        </p:tav>
                                      </p:tavLst>
                                    </p:anim>
                                    <p:anim calcmode="lin" valueType="num">
                                      <p:cBhvr additive="base">
                                        <p:cTn id="96" dur="2000"/>
                                        <p:tgtEl>
                                          <p:spTgt spid="16"/>
                                        </p:tgtEl>
                                        <p:attrNameLst>
                                          <p:attrName>ppt_y</p:attrName>
                                        </p:attrNameLst>
                                      </p:cBhvr>
                                      <p:tavLst>
                                        <p:tav tm="0">
                                          <p:val>
                                            <p:strVal val="ppt_y"/>
                                          </p:val>
                                        </p:tav>
                                        <p:tav tm="100000">
                                          <p:val>
                                            <p:strVal val="0-ppt_h/2"/>
                                          </p:val>
                                        </p:tav>
                                      </p:tavLst>
                                    </p:anim>
                                    <p:set>
                                      <p:cBhvr>
                                        <p:cTn id="97" dur="1" fill="hold">
                                          <p:stCondLst>
                                            <p:cond delay="1999"/>
                                          </p:stCondLst>
                                        </p:cTn>
                                        <p:tgtEl>
                                          <p:spTgt spid="16"/>
                                        </p:tgtEl>
                                        <p:attrNameLst>
                                          <p:attrName>style.visibility</p:attrName>
                                        </p:attrNameLst>
                                      </p:cBhvr>
                                      <p:to>
                                        <p:strVal val="hidden"/>
                                      </p:to>
                                    </p:set>
                                  </p:childTnLst>
                                </p:cTn>
                              </p:par>
                              <p:par>
                                <p:cTn id="98" presetID="4" presetClass="exit" presetSubtype="16" fill="hold" nodeType="withEffect">
                                  <p:stCondLst>
                                    <p:cond delay="100"/>
                                  </p:stCondLst>
                                  <p:childTnLst>
                                    <p:animEffect transition="out" filter="box(in)">
                                      <p:cBhvr>
                                        <p:cTn id="99" dur="750"/>
                                        <p:tgtEl>
                                          <p:spTgt spid="20"/>
                                        </p:tgtEl>
                                      </p:cBhvr>
                                    </p:animEffect>
                                    <p:set>
                                      <p:cBhvr>
                                        <p:cTn id="100" dur="1" fill="hold">
                                          <p:stCondLst>
                                            <p:cond delay="749"/>
                                          </p:stCondLst>
                                        </p:cTn>
                                        <p:tgtEl>
                                          <p:spTgt spid="20"/>
                                        </p:tgtEl>
                                        <p:attrNameLst>
                                          <p:attrName>style.visibility</p:attrName>
                                        </p:attrNameLst>
                                      </p:cBhvr>
                                      <p:to>
                                        <p:strVal val="hidden"/>
                                      </p:to>
                                    </p:set>
                                  </p:childTnLst>
                                </p:cTn>
                              </p:par>
                              <p:par>
                                <p:cTn id="101" presetID="2" presetClass="entr" presetSubtype="4" fill="hold" nodeType="withEffect">
                                  <p:stCondLst>
                                    <p:cond delay="0"/>
                                  </p:stCondLst>
                                  <p:childTnLst>
                                    <p:set>
                                      <p:cBhvr>
                                        <p:cTn id="102" dur="1" fill="hold">
                                          <p:stCondLst>
                                            <p:cond delay="0"/>
                                          </p:stCondLst>
                                        </p:cTn>
                                        <p:tgtEl>
                                          <p:spTgt spid="32"/>
                                        </p:tgtEl>
                                        <p:attrNameLst>
                                          <p:attrName>style.visibility</p:attrName>
                                        </p:attrNameLst>
                                      </p:cBhvr>
                                      <p:to>
                                        <p:strVal val="visible"/>
                                      </p:to>
                                    </p:set>
                                    <p:anim calcmode="lin" valueType="num">
                                      <p:cBhvr additive="base">
                                        <p:cTn id="103" dur="2000" fill="hold"/>
                                        <p:tgtEl>
                                          <p:spTgt spid="32"/>
                                        </p:tgtEl>
                                        <p:attrNameLst>
                                          <p:attrName>ppt_x</p:attrName>
                                        </p:attrNameLst>
                                      </p:cBhvr>
                                      <p:tavLst>
                                        <p:tav tm="0">
                                          <p:val>
                                            <p:strVal val="#ppt_x"/>
                                          </p:val>
                                        </p:tav>
                                        <p:tav tm="100000">
                                          <p:val>
                                            <p:strVal val="#ppt_x"/>
                                          </p:val>
                                        </p:tav>
                                      </p:tavLst>
                                    </p:anim>
                                    <p:anim calcmode="lin" valueType="num">
                                      <p:cBhvr additive="base">
                                        <p:cTn id="104" dur="2000" fill="hold"/>
                                        <p:tgtEl>
                                          <p:spTgt spid="32"/>
                                        </p:tgtEl>
                                        <p:attrNameLst>
                                          <p:attrName>ppt_y</p:attrName>
                                        </p:attrNameLst>
                                      </p:cBhvr>
                                      <p:tavLst>
                                        <p:tav tm="0">
                                          <p:val>
                                            <p:strVal val="1+#ppt_h/2"/>
                                          </p:val>
                                        </p:tav>
                                        <p:tav tm="100000">
                                          <p:val>
                                            <p:strVal val="#ppt_y"/>
                                          </p:val>
                                        </p:tav>
                                      </p:tavLst>
                                    </p:anim>
                                  </p:childTnLst>
                                </p:cTn>
                              </p:par>
                              <p:par>
                                <p:cTn id="105" presetID="2" presetClass="entr" presetSubtype="8" fill="hold" nodeType="withEffect">
                                  <p:stCondLst>
                                    <p:cond delay="0"/>
                                  </p:stCondLst>
                                  <p:childTnLst>
                                    <p:set>
                                      <p:cBhvr>
                                        <p:cTn id="106" dur="1" fill="hold">
                                          <p:stCondLst>
                                            <p:cond delay="0"/>
                                          </p:stCondLst>
                                        </p:cTn>
                                        <p:tgtEl>
                                          <p:spTgt spid="34"/>
                                        </p:tgtEl>
                                        <p:attrNameLst>
                                          <p:attrName>style.visibility</p:attrName>
                                        </p:attrNameLst>
                                      </p:cBhvr>
                                      <p:to>
                                        <p:strVal val="visible"/>
                                      </p:to>
                                    </p:set>
                                    <p:anim calcmode="lin" valueType="num">
                                      <p:cBhvr additive="base">
                                        <p:cTn id="107" dur="2000" fill="hold"/>
                                        <p:tgtEl>
                                          <p:spTgt spid="34"/>
                                        </p:tgtEl>
                                        <p:attrNameLst>
                                          <p:attrName>ppt_x</p:attrName>
                                        </p:attrNameLst>
                                      </p:cBhvr>
                                      <p:tavLst>
                                        <p:tav tm="0">
                                          <p:val>
                                            <p:strVal val="0-#ppt_w/2"/>
                                          </p:val>
                                        </p:tav>
                                        <p:tav tm="100000">
                                          <p:val>
                                            <p:strVal val="#ppt_x"/>
                                          </p:val>
                                        </p:tav>
                                      </p:tavLst>
                                    </p:anim>
                                    <p:anim calcmode="lin" valueType="num">
                                      <p:cBhvr additive="base">
                                        <p:cTn id="108" dur="2000" fill="hold"/>
                                        <p:tgtEl>
                                          <p:spTgt spid="34"/>
                                        </p:tgtEl>
                                        <p:attrNameLst>
                                          <p:attrName>ppt_y</p:attrName>
                                        </p:attrNameLst>
                                      </p:cBhvr>
                                      <p:tavLst>
                                        <p:tav tm="0">
                                          <p:val>
                                            <p:strVal val="#ppt_y"/>
                                          </p:val>
                                        </p:tav>
                                        <p:tav tm="100000">
                                          <p:val>
                                            <p:strVal val="#ppt_y"/>
                                          </p:val>
                                        </p:tav>
                                      </p:tavLst>
                                    </p:anim>
                                  </p:childTnLst>
                                </p:cTn>
                              </p:par>
                              <p:par>
                                <p:cTn id="109" presetID="2" presetClass="entr" presetSubtype="1" fill="hold" nodeType="withEffect">
                                  <p:stCondLst>
                                    <p:cond delay="0"/>
                                  </p:stCondLst>
                                  <p:childTnLst>
                                    <p:set>
                                      <p:cBhvr>
                                        <p:cTn id="110" dur="1" fill="hold">
                                          <p:stCondLst>
                                            <p:cond delay="0"/>
                                          </p:stCondLst>
                                        </p:cTn>
                                        <p:tgtEl>
                                          <p:spTgt spid="31"/>
                                        </p:tgtEl>
                                        <p:attrNameLst>
                                          <p:attrName>style.visibility</p:attrName>
                                        </p:attrNameLst>
                                      </p:cBhvr>
                                      <p:to>
                                        <p:strVal val="visible"/>
                                      </p:to>
                                    </p:set>
                                    <p:anim calcmode="lin" valueType="num">
                                      <p:cBhvr additive="base">
                                        <p:cTn id="111" dur="2000" fill="hold"/>
                                        <p:tgtEl>
                                          <p:spTgt spid="31"/>
                                        </p:tgtEl>
                                        <p:attrNameLst>
                                          <p:attrName>ppt_x</p:attrName>
                                        </p:attrNameLst>
                                      </p:cBhvr>
                                      <p:tavLst>
                                        <p:tav tm="0">
                                          <p:val>
                                            <p:strVal val="#ppt_x"/>
                                          </p:val>
                                        </p:tav>
                                        <p:tav tm="100000">
                                          <p:val>
                                            <p:strVal val="#ppt_x"/>
                                          </p:val>
                                        </p:tav>
                                      </p:tavLst>
                                    </p:anim>
                                    <p:anim calcmode="lin" valueType="num">
                                      <p:cBhvr additive="base">
                                        <p:cTn id="112" dur="2000" fill="hold"/>
                                        <p:tgtEl>
                                          <p:spTgt spid="31"/>
                                        </p:tgtEl>
                                        <p:attrNameLst>
                                          <p:attrName>ppt_y</p:attrName>
                                        </p:attrNameLst>
                                      </p:cBhvr>
                                      <p:tavLst>
                                        <p:tav tm="0">
                                          <p:val>
                                            <p:strVal val="0-#ppt_h/2"/>
                                          </p:val>
                                        </p:tav>
                                        <p:tav tm="100000">
                                          <p:val>
                                            <p:strVal val="#ppt_y"/>
                                          </p:val>
                                        </p:tav>
                                      </p:tavLst>
                                    </p:anim>
                                  </p:childTnLst>
                                </p:cTn>
                              </p:par>
                              <p:par>
                                <p:cTn id="113" presetID="2" presetClass="entr" presetSubtype="2" fill="hold" nodeType="withEffect">
                                  <p:stCondLst>
                                    <p:cond delay="0"/>
                                  </p:stCondLst>
                                  <p:childTnLst>
                                    <p:set>
                                      <p:cBhvr>
                                        <p:cTn id="114" dur="1" fill="hold">
                                          <p:stCondLst>
                                            <p:cond delay="0"/>
                                          </p:stCondLst>
                                        </p:cTn>
                                        <p:tgtEl>
                                          <p:spTgt spid="33"/>
                                        </p:tgtEl>
                                        <p:attrNameLst>
                                          <p:attrName>style.visibility</p:attrName>
                                        </p:attrNameLst>
                                      </p:cBhvr>
                                      <p:to>
                                        <p:strVal val="visible"/>
                                      </p:to>
                                    </p:set>
                                    <p:anim calcmode="lin" valueType="num">
                                      <p:cBhvr additive="base">
                                        <p:cTn id="115" dur="2000" fill="hold"/>
                                        <p:tgtEl>
                                          <p:spTgt spid="33"/>
                                        </p:tgtEl>
                                        <p:attrNameLst>
                                          <p:attrName>ppt_x</p:attrName>
                                        </p:attrNameLst>
                                      </p:cBhvr>
                                      <p:tavLst>
                                        <p:tav tm="0">
                                          <p:val>
                                            <p:strVal val="1+#ppt_w/2"/>
                                          </p:val>
                                        </p:tav>
                                        <p:tav tm="100000">
                                          <p:val>
                                            <p:strVal val="#ppt_x"/>
                                          </p:val>
                                        </p:tav>
                                      </p:tavLst>
                                    </p:anim>
                                    <p:anim calcmode="lin" valueType="num">
                                      <p:cBhvr additive="base">
                                        <p:cTn id="116" dur="2000" fill="hold"/>
                                        <p:tgtEl>
                                          <p:spTgt spid="33"/>
                                        </p:tgtEl>
                                        <p:attrNameLst>
                                          <p:attrName>ppt_y</p:attrName>
                                        </p:attrNameLst>
                                      </p:cBhvr>
                                      <p:tavLst>
                                        <p:tav tm="0">
                                          <p:val>
                                            <p:strVal val="#ppt_y"/>
                                          </p:val>
                                        </p:tav>
                                        <p:tav tm="100000">
                                          <p:val>
                                            <p:strVal val="#ppt_y"/>
                                          </p:val>
                                        </p:tav>
                                      </p:tavLst>
                                    </p:anim>
                                  </p:childTnLst>
                                </p:cTn>
                              </p:par>
                              <p:par>
                                <p:cTn id="117" presetID="4" presetClass="entr" presetSubtype="32" fill="hold" nodeType="withEffect">
                                  <p:stCondLst>
                                    <p:cond delay="1200"/>
                                  </p:stCondLst>
                                  <p:childTnLst>
                                    <p:set>
                                      <p:cBhvr>
                                        <p:cTn id="118" dur="1" fill="hold">
                                          <p:stCondLst>
                                            <p:cond delay="0"/>
                                          </p:stCondLst>
                                        </p:cTn>
                                        <p:tgtEl>
                                          <p:spTgt spid="30"/>
                                        </p:tgtEl>
                                        <p:attrNameLst>
                                          <p:attrName>style.visibility</p:attrName>
                                        </p:attrNameLst>
                                      </p:cBhvr>
                                      <p:to>
                                        <p:strVal val="visible"/>
                                      </p:to>
                                    </p:set>
                                    <p:animEffect transition="in" filter="box(out)">
                                      <p:cBhvr>
                                        <p:cTn id="119" dur="750"/>
                                        <p:tgtEl>
                                          <p:spTgt spid="30"/>
                                        </p:tgtEl>
                                      </p:cBhvr>
                                    </p:animEffect>
                                  </p:childTnLst>
                                </p:cTn>
                              </p:par>
                            </p:childTnLst>
                          </p:cTn>
                        </p:par>
                      </p:childTnLst>
                    </p:cTn>
                  </p:par>
                  <p:par>
                    <p:cTn id="120" fill="hold">
                      <p:stCondLst>
                        <p:cond delay="indefinite"/>
                      </p:stCondLst>
                      <p:childTnLst>
                        <p:par>
                          <p:cTn id="121" fill="hold">
                            <p:stCondLst>
                              <p:cond delay="0"/>
                            </p:stCondLst>
                            <p:childTnLst>
                              <p:par>
                                <p:cTn id="122" presetID="2" presetClass="exit" presetSubtype="8" fill="hold" nodeType="clickEffect">
                                  <p:stCondLst>
                                    <p:cond delay="0"/>
                                  </p:stCondLst>
                                  <p:childTnLst>
                                    <p:anim calcmode="lin" valueType="num">
                                      <p:cBhvr additive="base">
                                        <p:cTn id="123" dur="2000"/>
                                        <p:tgtEl>
                                          <p:spTgt spid="34"/>
                                        </p:tgtEl>
                                        <p:attrNameLst>
                                          <p:attrName>ppt_x</p:attrName>
                                        </p:attrNameLst>
                                      </p:cBhvr>
                                      <p:tavLst>
                                        <p:tav tm="0">
                                          <p:val>
                                            <p:strVal val="ppt_x"/>
                                          </p:val>
                                        </p:tav>
                                        <p:tav tm="100000">
                                          <p:val>
                                            <p:strVal val="0-ppt_w/2"/>
                                          </p:val>
                                        </p:tav>
                                      </p:tavLst>
                                    </p:anim>
                                    <p:anim calcmode="lin" valueType="num">
                                      <p:cBhvr additive="base">
                                        <p:cTn id="124" dur="2000"/>
                                        <p:tgtEl>
                                          <p:spTgt spid="34"/>
                                        </p:tgtEl>
                                        <p:attrNameLst>
                                          <p:attrName>ppt_y</p:attrName>
                                        </p:attrNameLst>
                                      </p:cBhvr>
                                      <p:tavLst>
                                        <p:tav tm="0">
                                          <p:val>
                                            <p:strVal val="ppt_y"/>
                                          </p:val>
                                        </p:tav>
                                        <p:tav tm="100000">
                                          <p:val>
                                            <p:strVal val="ppt_y"/>
                                          </p:val>
                                        </p:tav>
                                      </p:tavLst>
                                    </p:anim>
                                    <p:set>
                                      <p:cBhvr>
                                        <p:cTn id="125" dur="1" fill="hold">
                                          <p:stCondLst>
                                            <p:cond delay="1999"/>
                                          </p:stCondLst>
                                        </p:cTn>
                                        <p:tgtEl>
                                          <p:spTgt spid="34"/>
                                        </p:tgtEl>
                                        <p:attrNameLst>
                                          <p:attrName>style.visibility</p:attrName>
                                        </p:attrNameLst>
                                      </p:cBhvr>
                                      <p:to>
                                        <p:strVal val="hidden"/>
                                      </p:to>
                                    </p:set>
                                  </p:childTnLst>
                                </p:cTn>
                              </p:par>
                              <p:par>
                                <p:cTn id="126" presetID="2" presetClass="exit" presetSubtype="4" fill="hold" nodeType="withEffect">
                                  <p:stCondLst>
                                    <p:cond delay="0"/>
                                  </p:stCondLst>
                                  <p:childTnLst>
                                    <p:anim calcmode="lin" valueType="num">
                                      <p:cBhvr additive="base">
                                        <p:cTn id="127" dur="2000"/>
                                        <p:tgtEl>
                                          <p:spTgt spid="32"/>
                                        </p:tgtEl>
                                        <p:attrNameLst>
                                          <p:attrName>ppt_x</p:attrName>
                                        </p:attrNameLst>
                                      </p:cBhvr>
                                      <p:tavLst>
                                        <p:tav tm="0">
                                          <p:val>
                                            <p:strVal val="ppt_x"/>
                                          </p:val>
                                        </p:tav>
                                        <p:tav tm="100000">
                                          <p:val>
                                            <p:strVal val="ppt_x"/>
                                          </p:val>
                                        </p:tav>
                                      </p:tavLst>
                                    </p:anim>
                                    <p:anim calcmode="lin" valueType="num">
                                      <p:cBhvr additive="base">
                                        <p:cTn id="128" dur="2000"/>
                                        <p:tgtEl>
                                          <p:spTgt spid="32"/>
                                        </p:tgtEl>
                                        <p:attrNameLst>
                                          <p:attrName>ppt_y</p:attrName>
                                        </p:attrNameLst>
                                      </p:cBhvr>
                                      <p:tavLst>
                                        <p:tav tm="0">
                                          <p:val>
                                            <p:strVal val="ppt_y"/>
                                          </p:val>
                                        </p:tav>
                                        <p:tav tm="100000">
                                          <p:val>
                                            <p:strVal val="1+ppt_h/2"/>
                                          </p:val>
                                        </p:tav>
                                      </p:tavLst>
                                    </p:anim>
                                    <p:set>
                                      <p:cBhvr>
                                        <p:cTn id="129" dur="1" fill="hold">
                                          <p:stCondLst>
                                            <p:cond delay="1999"/>
                                          </p:stCondLst>
                                        </p:cTn>
                                        <p:tgtEl>
                                          <p:spTgt spid="32"/>
                                        </p:tgtEl>
                                        <p:attrNameLst>
                                          <p:attrName>style.visibility</p:attrName>
                                        </p:attrNameLst>
                                      </p:cBhvr>
                                      <p:to>
                                        <p:strVal val="hidden"/>
                                      </p:to>
                                    </p:set>
                                  </p:childTnLst>
                                </p:cTn>
                              </p:par>
                              <p:par>
                                <p:cTn id="130" presetID="2" presetClass="exit" presetSubtype="2" fill="hold" nodeType="withEffect">
                                  <p:stCondLst>
                                    <p:cond delay="0"/>
                                  </p:stCondLst>
                                  <p:childTnLst>
                                    <p:anim calcmode="lin" valueType="num">
                                      <p:cBhvr additive="base">
                                        <p:cTn id="131" dur="2000"/>
                                        <p:tgtEl>
                                          <p:spTgt spid="33"/>
                                        </p:tgtEl>
                                        <p:attrNameLst>
                                          <p:attrName>ppt_x</p:attrName>
                                        </p:attrNameLst>
                                      </p:cBhvr>
                                      <p:tavLst>
                                        <p:tav tm="0">
                                          <p:val>
                                            <p:strVal val="ppt_x"/>
                                          </p:val>
                                        </p:tav>
                                        <p:tav tm="100000">
                                          <p:val>
                                            <p:strVal val="1+ppt_w/2"/>
                                          </p:val>
                                        </p:tav>
                                      </p:tavLst>
                                    </p:anim>
                                    <p:anim calcmode="lin" valueType="num">
                                      <p:cBhvr additive="base">
                                        <p:cTn id="132" dur="2000"/>
                                        <p:tgtEl>
                                          <p:spTgt spid="33"/>
                                        </p:tgtEl>
                                        <p:attrNameLst>
                                          <p:attrName>ppt_y</p:attrName>
                                        </p:attrNameLst>
                                      </p:cBhvr>
                                      <p:tavLst>
                                        <p:tav tm="0">
                                          <p:val>
                                            <p:strVal val="ppt_y"/>
                                          </p:val>
                                        </p:tav>
                                        <p:tav tm="100000">
                                          <p:val>
                                            <p:strVal val="ppt_y"/>
                                          </p:val>
                                        </p:tav>
                                      </p:tavLst>
                                    </p:anim>
                                    <p:set>
                                      <p:cBhvr>
                                        <p:cTn id="133" dur="1" fill="hold">
                                          <p:stCondLst>
                                            <p:cond delay="1999"/>
                                          </p:stCondLst>
                                        </p:cTn>
                                        <p:tgtEl>
                                          <p:spTgt spid="33"/>
                                        </p:tgtEl>
                                        <p:attrNameLst>
                                          <p:attrName>style.visibility</p:attrName>
                                        </p:attrNameLst>
                                      </p:cBhvr>
                                      <p:to>
                                        <p:strVal val="hidden"/>
                                      </p:to>
                                    </p:set>
                                  </p:childTnLst>
                                </p:cTn>
                              </p:par>
                              <p:par>
                                <p:cTn id="134" presetID="2" presetClass="exit" presetSubtype="1" fill="hold" nodeType="withEffect">
                                  <p:stCondLst>
                                    <p:cond delay="0"/>
                                  </p:stCondLst>
                                  <p:childTnLst>
                                    <p:anim calcmode="lin" valueType="num">
                                      <p:cBhvr additive="base">
                                        <p:cTn id="135" dur="2000"/>
                                        <p:tgtEl>
                                          <p:spTgt spid="31"/>
                                        </p:tgtEl>
                                        <p:attrNameLst>
                                          <p:attrName>ppt_x</p:attrName>
                                        </p:attrNameLst>
                                      </p:cBhvr>
                                      <p:tavLst>
                                        <p:tav tm="0">
                                          <p:val>
                                            <p:strVal val="ppt_x"/>
                                          </p:val>
                                        </p:tav>
                                        <p:tav tm="100000">
                                          <p:val>
                                            <p:strVal val="ppt_x"/>
                                          </p:val>
                                        </p:tav>
                                      </p:tavLst>
                                    </p:anim>
                                    <p:anim calcmode="lin" valueType="num">
                                      <p:cBhvr additive="base">
                                        <p:cTn id="136" dur="2000"/>
                                        <p:tgtEl>
                                          <p:spTgt spid="31"/>
                                        </p:tgtEl>
                                        <p:attrNameLst>
                                          <p:attrName>ppt_y</p:attrName>
                                        </p:attrNameLst>
                                      </p:cBhvr>
                                      <p:tavLst>
                                        <p:tav tm="0">
                                          <p:val>
                                            <p:strVal val="ppt_y"/>
                                          </p:val>
                                        </p:tav>
                                        <p:tav tm="100000">
                                          <p:val>
                                            <p:strVal val="0-ppt_h/2"/>
                                          </p:val>
                                        </p:tav>
                                      </p:tavLst>
                                    </p:anim>
                                    <p:set>
                                      <p:cBhvr>
                                        <p:cTn id="137" dur="1" fill="hold">
                                          <p:stCondLst>
                                            <p:cond delay="1999"/>
                                          </p:stCondLst>
                                        </p:cTn>
                                        <p:tgtEl>
                                          <p:spTgt spid="31"/>
                                        </p:tgtEl>
                                        <p:attrNameLst>
                                          <p:attrName>style.visibility</p:attrName>
                                        </p:attrNameLst>
                                      </p:cBhvr>
                                      <p:to>
                                        <p:strVal val="hidden"/>
                                      </p:to>
                                    </p:set>
                                  </p:childTnLst>
                                </p:cTn>
                              </p:par>
                              <p:par>
                                <p:cTn id="138" presetID="4" presetClass="exit" presetSubtype="16" fill="hold" nodeType="withEffect">
                                  <p:stCondLst>
                                    <p:cond delay="100"/>
                                  </p:stCondLst>
                                  <p:childTnLst>
                                    <p:animEffect transition="out" filter="box(in)">
                                      <p:cBhvr>
                                        <p:cTn id="139" dur="750"/>
                                        <p:tgtEl>
                                          <p:spTgt spid="30"/>
                                        </p:tgtEl>
                                      </p:cBhvr>
                                    </p:animEffect>
                                    <p:set>
                                      <p:cBhvr>
                                        <p:cTn id="140" dur="1" fill="hold">
                                          <p:stCondLst>
                                            <p:cond delay="749"/>
                                          </p:stCondLst>
                                        </p:cTn>
                                        <p:tgtEl>
                                          <p:spTgt spid="30"/>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5.xml><?xml version="1.0" encoding="utf-8"?>
<p:sld xmlns:a="http://schemas.openxmlformats.org/drawingml/2006/main" xmlns:r="http://schemas.openxmlformats.org/officeDocument/2006/relationships" xmlns:p="http://schemas.openxmlformats.org/presentationml/2006/main">
  <p:cSld>
    <p:bg>
      <p:bgPr>
        <a:blipFill dpi="0" rotWithShape="1">
          <a:blip r:embed="rId3"/>
          <a:srcRect/>
          <a:tile tx="0" ty="0" sx="100000" sy="100000" flip="none" algn="tl"/>
        </a:blipFill>
        <a:effectLst/>
      </p:bgPr>
    </p:bg>
    <p:spTree>
      <p:nvGrpSpPr>
        <p:cNvPr id="1" name=""/>
        <p:cNvGrpSpPr/>
        <p:nvPr/>
      </p:nvGrpSpPr>
      <p:grpSpPr>
        <a:xfrm>
          <a:off x="0" y="0"/>
          <a:ext cx="0" cy="0"/>
          <a:chOff x="0" y="0"/>
          <a:chExt cx="0" cy="0"/>
        </a:xfrm>
      </p:grpSpPr>
      <p:pic>
        <p:nvPicPr>
          <p:cNvPr id="9" name="Picture 3" descr="face1"/>
          <p:cNvPicPr>
            <a:picLocks noChangeAspect="1" noChangeArrowheads="1"/>
          </p:cNvPicPr>
          <p:nvPr/>
        </p:nvPicPr>
        <p:blipFill>
          <a:blip r:embed="rId4"/>
          <a:srcRect/>
          <a:stretch>
            <a:fillRect/>
          </a:stretch>
        </p:blipFill>
        <p:spPr bwMode="auto">
          <a:xfrm>
            <a:off x="1000125" y="785813"/>
            <a:ext cx="7072313" cy="5286375"/>
          </a:xfrm>
          <a:prstGeom prst="rect">
            <a:avLst/>
          </a:prstGeom>
          <a:noFill/>
          <a:ln w="9525">
            <a:noFill/>
            <a:miter lim="800000"/>
            <a:headEnd/>
            <a:tailEnd/>
          </a:ln>
        </p:spPr>
      </p:pic>
      <p:sp>
        <p:nvSpPr>
          <p:cNvPr id="3" name="Rectangle 2"/>
          <p:cNvSpPr/>
          <p:nvPr/>
        </p:nvSpPr>
        <p:spPr>
          <a:xfrm>
            <a:off x="-138958" y="6023164"/>
            <a:ext cx="9418320" cy="45719"/>
          </a:xfrm>
          <a:prstGeom prst="rect">
            <a:avLst/>
          </a:prstGeom>
          <a:ln/>
        </p:spPr>
        <p:style>
          <a:lnRef idx="0">
            <a:schemeClr val="accent6"/>
          </a:lnRef>
          <a:fillRef idx="3">
            <a:schemeClr val="accent6"/>
          </a:fillRef>
          <a:effectRef idx="3">
            <a:schemeClr val="accent6"/>
          </a:effectRef>
          <a:fontRef idx="minor">
            <a:schemeClr val="lt1"/>
          </a:fontRef>
        </p:style>
        <p:txBody>
          <a:bodyPr anchor="ctr"/>
          <a:lstStyle/>
          <a:p>
            <a:pPr algn="ctr" fontAlgn="auto">
              <a:spcBef>
                <a:spcPts val="0"/>
              </a:spcBef>
              <a:spcAft>
                <a:spcPts val="0"/>
              </a:spcAft>
              <a:defRPr/>
            </a:pPr>
            <a:endParaRPr lang="en-US">
              <a:solidFill>
                <a:prstClr val="white"/>
              </a:solidFill>
            </a:endParaRPr>
          </a:p>
        </p:txBody>
      </p:sp>
      <p:sp>
        <p:nvSpPr>
          <p:cNvPr id="7" name="Rectangle 6"/>
          <p:cNvSpPr/>
          <p:nvPr/>
        </p:nvSpPr>
        <p:spPr>
          <a:xfrm>
            <a:off x="-104283" y="740831"/>
            <a:ext cx="9418320" cy="45719"/>
          </a:xfrm>
          <a:prstGeom prst="rect">
            <a:avLst/>
          </a:prstGeom>
          <a:ln/>
        </p:spPr>
        <p:style>
          <a:lnRef idx="0">
            <a:schemeClr val="accent6"/>
          </a:lnRef>
          <a:fillRef idx="3">
            <a:schemeClr val="accent6"/>
          </a:fillRef>
          <a:effectRef idx="3">
            <a:schemeClr val="accent6"/>
          </a:effectRef>
          <a:fontRef idx="minor">
            <a:schemeClr val="lt1"/>
          </a:fontRef>
        </p:style>
        <p:txBody>
          <a:bodyPr anchor="ctr"/>
          <a:lstStyle/>
          <a:p>
            <a:pPr algn="ctr" fontAlgn="auto">
              <a:spcBef>
                <a:spcPts val="0"/>
              </a:spcBef>
              <a:spcAft>
                <a:spcPts val="0"/>
              </a:spcAft>
              <a:defRPr/>
            </a:pPr>
            <a:endParaRPr lang="en-US">
              <a:solidFill>
                <a:prstClr val="white"/>
              </a:solidFill>
            </a:endParaRPr>
          </a:p>
        </p:txBody>
      </p:sp>
      <p:sp>
        <p:nvSpPr>
          <p:cNvPr id="8" name="Rectangle 7"/>
          <p:cNvSpPr/>
          <p:nvPr/>
        </p:nvSpPr>
        <p:spPr>
          <a:xfrm rot="16200000">
            <a:off x="-2543200" y="3543301"/>
            <a:ext cx="7132320" cy="45719"/>
          </a:xfrm>
          <a:prstGeom prst="rect">
            <a:avLst/>
          </a:prstGeom>
          <a:ln/>
        </p:spPr>
        <p:style>
          <a:lnRef idx="0">
            <a:schemeClr val="accent6"/>
          </a:lnRef>
          <a:fillRef idx="3">
            <a:schemeClr val="accent6"/>
          </a:fillRef>
          <a:effectRef idx="3">
            <a:schemeClr val="accent6"/>
          </a:effectRef>
          <a:fontRef idx="minor">
            <a:schemeClr val="lt1"/>
          </a:fontRef>
        </p:style>
        <p:txBody>
          <a:bodyPr anchor="ctr"/>
          <a:lstStyle/>
          <a:p>
            <a:pPr algn="ctr" fontAlgn="auto">
              <a:spcBef>
                <a:spcPts val="0"/>
              </a:spcBef>
              <a:spcAft>
                <a:spcPts val="0"/>
              </a:spcAft>
              <a:defRPr/>
            </a:pPr>
            <a:endParaRPr lang="en-US">
              <a:solidFill>
                <a:prstClr val="white"/>
              </a:solidFill>
            </a:endParaRPr>
          </a:p>
        </p:txBody>
      </p:sp>
      <p:sp>
        <p:nvSpPr>
          <p:cNvPr id="10" name="Rectangle 9"/>
          <p:cNvSpPr/>
          <p:nvPr/>
        </p:nvSpPr>
        <p:spPr>
          <a:xfrm rot="16200000">
            <a:off x="4529161" y="3543300"/>
            <a:ext cx="7132320" cy="45719"/>
          </a:xfrm>
          <a:prstGeom prst="rect">
            <a:avLst/>
          </a:prstGeom>
          <a:ln/>
        </p:spPr>
        <p:style>
          <a:lnRef idx="0">
            <a:schemeClr val="accent6"/>
          </a:lnRef>
          <a:fillRef idx="3">
            <a:schemeClr val="accent6"/>
          </a:fillRef>
          <a:effectRef idx="3">
            <a:schemeClr val="accent6"/>
          </a:effectRef>
          <a:fontRef idx="minor">
            <a:schemeClr val="lt1"/>
          </a:fontRef>
        </p:style>
        <p:txBody>
          <a:bodyPr anchor="ctr"/>
          <a:lstStyle/>
          <a:p>
            <a:pPr algn="ctr" fontAlgn="auto">
              <a:spcBef>
                <a:spcPts val="0"/>
              </a:spcBef>
              <a:spcAft>
                <a:spcPts val="0"/>
              </a:spcAft>
              <a:defRPr/>
            </a:pPr>
            <a:endParaRPr lang="en-US">
              <a:solidFill>
                <a:prstClr val="white"/>
              </a:solidFill>
            </a:endParaRPr>
          </a:p>
        </p:txBody>
      </p:sp>
      <p:sp>
        <p:nvSpPr>
          <p:cNvPr id="16" name="Rectangle 2"/>
          <p:cNvSpPr/>
          <p:nvPr/>
        </p:nvSpPr>
        <p:spPr>
          <a:xfrm>
            <a:off x="-138958" y="6023164"/>
            <a:ext cx="9418320" cy="45719"/>
          </a:xfrm>
          <a:prstGeom prst="rect">
            <a:avLst/>
          </a:prstGeom>
          <a:ln/>
        </p:spPr>
        <p:style>
          <a:lnRef idx="0">
            <a:schemeClr val="accent6"/>
          </a:lnRef>
          <a:fillRef idx="3">
            <a:schemeClr val="accent6"/>
          </a:fillRef>
          <a:effectRef idx="3">
            <a:schemeClr val="accent6"/>
          </a:effectRef>
          <a:fontRef idx="minor">
            <a:schemeClr val="lt1"/>
          </a:fontRef>
        </p:style>
        <p:txBody>
          <a:bodyPr anchor="ctr"/>
          <a:lstStyle/>
          <a:p>
            <a:pPr algn="ctr" fontAlgn="auto">
              <a:spcBef>
                <a:spcPts val="0"/>
              </a:spcBef>
              <a:spcAft>
                <a:spcPts val="0"/>
              </a:spcAft>
              <a:defRPr/>
            </a:pPr>
            <a:endParaRPr lang="en-US">
              <a:solidFill>
                <a:prstClr val="white"/>
              </a:solidFill>
            </a:endParaRPr>
          </a:p>
        </p:txBody>
      </p:sp>
      <p:sp>
        <p:nvSpPr>
          <p:cNvPr id="17" name="Rectangle 6"/>
          <p:cNvSpPr/>
          <p:nvPr/>
        </p:nvSpPr>
        <p:spPr>
          <a:xfrm>
            <a:off x="-104283" y="740831"/>
            <a:ext cx="9418320" cy="45719"/>
          </a:xfrm>
          <a:prstGeom prst="rect">
            <a:avLst/>
          </a:prstGeom>
          <a:ln/>
        </p:spPr>
        <p:style>
          <a:lnRef idx="0">
            <a:schemeClr val="accent6"/>
          </a:lnRef>
          <a:fillRef idx="3">
            <a:schemeClr val="accent6"/>
          </a:fillRef>
          <a:effectRef idx="3">
            <a:schemeClr val="accent6"/>
          </a:effectRef>
          <a:fontRef idx="minor">
            <a:schemeClr val="lt1"/>
          </a:fontRef>
        </p:style>
        <p:txBody>
          <a:bodyPr anchor="ctr"/>
          <a:lstStyle/>
          <a:p>
            <a:pPr algn="ctr" fontAlgn="auto">
              <a:spcBef>
                <a:spcPts val="0"/>
              </a:spcBef>
              <a:spcAft>
                <a:spcPts val="0"/>
              </a:spcAft>
              <a:defRPr/>
            </a:pPr>
            <a:endParaRPr lang="en-US">
              <a:solidFill>
                <a:prstClr val="white"/>
              </a:solidFill>
            </a:endParaRPr>
          </a:p>
        </p:txBody>
      </p:sp>
      <p:sp>
        <p:nvSpPr>
          <p:cNvPr id="18" name="Rectangle 7"/>
          <p:cNvSpPr/>
          <p:nvPr/>
        </p:nvSpPr>
        <p:spPr>
          <a:xfrm rot="16200000">
            <a:off x="-2543200" y="3543301"/>
            <a:ext cx="7132320" cy="45719"/>
          </a:xfrm>
          <a:prstGeom prst="rect">
            <a:avLst/>
          </a:prstGeom>
          <a:ln/>
        </p:spPr>
        <p:style>
          <a:lnRef idx="0">
            <a:schemeClr val="accent6"/>
          </a:lnRef>
          <a:fillRef idx="3">
            <a:schemeClr val="accent6"/>
          </a:fillRef>
          <a:effectRef idx="3">
            <a:schemeClr val="accent6"/>
          </a:effectRef>
          <a:fontRef idx="minor">
            <a:schemeClr val="lt1"/>
          </a:fontRef>
        </p:style>
        <p:txBody>
          <a:bodyPr anchor="ctr"/>
          <a:lstStyle/>
          <a:p>
            <a:pPr algn="ctr" fontAlgn="auto">
              <a:spcBef>
                <a:spcPts val="0"/>
              </a:spcBef>
              <a:spcAft>
                <a:spcPts val="0"/>
              </a:spcAft>
              <a:defRPr/>
            </a:pPr>
            <a:endParaRPr lang="en-US">
              <a:solidFill>
                <a:prstClr val="white"/>
              </a:solidFill>
            </a:endParaRPr>
          </a:p>
        </p:txBody>
      </p:sp>
      <p:sp>
        <p:nvSpPr>
          <p:cNvPr id="19" name="Rectangle 9"/>
          <p:cNvSpPr/>
          <p:nvPr/>
        </p:nvSpPr>
        <p:spPr>
          <a:xfrm rot="16200000">
            <a:off x="4529161" y="3543300"/>
            <a:ext cx="7132320" cy="45719"/>
          </a:xfrm>
          <a:prstGeom prst="rect">
            <a:avLst/>
          </a:prstGeom>
          <a:ln/>
        </p:spPr>
        <p:style>
          <a:lnRef idx="0">
            <a:schemeClr val="accent6"/>
          </a:lnRef>
          <a:fillRef idx="3">
            <a:schemeClr val="accent6"/>
          </a:fillRef>
          <a:effectRef idx="3">
            <a:schemeClr val="accent6"/>
          </a:effectRef>
          <a:fontRef idx="minor">
            <a:schemeClr val="lt1"/>
          </a:fontRef>
        </p:style>
        <p:txBody>
          <a:bodyPr anchor="ctr"/>
          <a:lstStyle/>
          <a:p>
            <a:pPr algn="ctr" fontAlgn="auto">
              <a:spcBef>
                <a:spcPts val="0"/>
              </a:spcBef>
              <a:spcAft>
                <a:spcPts val="0"/>
              </a:spcAft>
              <a:defRPr/>
            </a:pPr>
            <a:endParaRPr lang="en-US">
              <a:solidFill>
                <a:prstClr val="white"/>
              </a:solidFill>
            </a:endParaRPr>
          </a:p>
        </p:txBody>
      </p:sp>
      <p:sp>
        <p:nvSpPr>
          <p:cNvPr id="21" name="Rectangle 2"/>
          <p:cNvSpPr/>
          <p:nvPr/>
        </p:nvSpPr>
        <p:spPr>
          <a:xfrm>
            <a:off x="-143746" y="6032689"/>
            <a:ext cx="9418320" cy="45719"/>
          </a:xfrm>
          <a:prstGeom prst="rect">
            <a:avLst/>
          </a:prstGeom>
          <a:ln/>
        </p:spPr>
        <p:style>
          <a:lnRef idx="0">
            <a:schemeClr val="accent6"/>
          </a:lnRef>
          <a:fillRef idx="3">
            <a:schemeClr val="accent6"/>
          </a:fillRef>
          <a:effectRef idx="3">
            <a:schemeClr val="accent6"/>
          </a:effectRef>
          <a:fontRef idx="minor">
            <a:schemeClr val="lt1"/>
          </a:fontRef>
        </p:style>
        <p:txBody>
          <a:bodyPr anchor="ctr"/>
          <a:lstStyle/>
          <a:p>
            <a:pPr algn="ctr" fontAlgn="auto">
              <a:spcBef>
                <a:spcPts val="0"/>
              </a:spcBef>
              <a:spcAft>
                <a:spcPts val="0"/>
              </a:spcAft>
              <a:defRPr/>
            </a:pPr>
            <a:endParaRPr lang="en-US">
              <a:solidFill>
                <a:prstClr val="white"/>
              </a:solidFill>
            </a:endParaRPr>
          </a:p>
        </p:txBody>
      </p:sp>
      <p:sp>
        <p:nvSpPr>
          <p:cNvPr id="22" name="Rectangle 6"/>
          <p:cNvSpPr/>
          <p:nvPr/>
        </p:nvSpPr>
        <p:spPr>
          <a:xfrm>
            <a:off x="-109071" y="750356"/>
            <a:ext cx="9418320" cy="45719"/>
          </a:xfrm>
          <a:prstGeom prst="rect">
            <a:avLst/>
          </a:prstGeom>
          <a:ln/>
        </p:spPr>
        <p:style>
          <a:lnRef idx="0">
            <a:schemeClr val="accent6"/>
          </a:lnRef>
          <a:fillRef idx="3">
            <a:schemeClr val="accent6"/>
          </a:fillRef>
          <a:effectRef idx="3">
            <a:schemeClr val="accent6"/>
          </a:effectRef>
          <a:fontRef idx="minor">
            <a:schemeClr val="lt1"/>
          </a:fontRef>
        </p:style>
        <p:txBody>
          <a:bodyPr anchor="ctr"/>
          <a:lstStyle/>
          <a:p>
            <a:pPr algn="ctr" fontAlgn="auto">
              <a:spcBef>
                <a:spcPts val="0"/>
              </a:spcBef>
              <a:spcAft>
                <a:spcPts val="0"/>
              </a:spcAft>
              <a:defRPr/>
            </a:pPr>
            <a:endParaRPr lang="en-US">
              <a:solidFill>
                <a:prstClr val="white"/>
              </a:solidFill>
            </a:endParaRPr>
          </a:p>
        </p:txBody>
      </p:sp>
      <p:sp>
        <p:nvSpPr>
          <p:cNvPr id="23" name="Rectangle 7"/>
          <p:cNvSpPr/>
          <p:nvPr/>
        </p:nvSpPr>
        <p:spPr>
          <a:xfrm rot="16200000">
            <a:off x="-2547988" y="3552826"/>
            <a:ext cx="7132320" cy="45719"/>
          </a:xfrm>
          <a:prstGeom prst="rect">
            <a:avLst/>
          </a:prstGeom>
          <a:ln/>
        </p:spPr>
        <p:style>
          <a:lnRef idx="0">
            <a:schemeClr val="accent6"/>
          </a:lnRef>
          <a:fillRef idx="3">
            <a:schemeClr val="accent6"/>
          </a:fillRef>
          <a:effectRef idx="3">
            <a:schemeClr val="accent6"/>
          </a:effectRef>
          <a:fontRef idx="minor">
            <a:schemeClr val="lt1"/>
          </a:fontRef>
        </p:style>
        <p:txBody>
          <a:bodyPr anchor="ctr"/>
          <a:lstStyle/>
          <a:p>
            <a:pPr algn="ctr" fontAlgn="auto">
              <a:spcBef>
                <a:spcPts val="0"/>
              </a:spcBef>
              <a:spcAft>
                <a:spcPts val="0"/>
              </a:spcAft>
              <a:defRPr/>
            </a:pPr>
            <a:endParaRPr lang="en-US">
              <a:solidFill>
                <a:prstClr val="white"/>
              </a:solidFill>
            </a:endParaRPr>
          </a:p>
        </p:txBody>
      </p:sp>
      <p:sp>
        <p:nvSpPr>
          <p:cNvPr id="24" name="Rectangle 9"/>
          <p:cNvSpPr/>
          <p:nvPr/>
        </p:nvSpPr>
        <p:spPr>
          <a:xfrm rot="16200000">
            <a:off x="4524373" y="3552825"/>
            <a:ext cx="7132320" cy="45719"/>
          </a:xfrm>
          <a:prstGeom prst="rect">
            <a:avLst/>
          </a:prstGeom>
          <a:ln/>
        </p:spPr>
        <p:style>
          <a:lnRef idx="0">
            <a:schemeClr val="accent6"/>
          </a:lnRef>
          <a:fillRef idx="3">
            <a:schemeClr val="accent6"/>
          </a:fillRef>
          <a:effectRef idx="3">
            <a:schemeClr val="accent6"/>
          </a:effectRef>
          <a:fontRef idx="minor">
            <a:schemeClr val="lt1"/>
          </a:fontRef>
        </p:style>
        <p:txBody>
          <a:bodyPr anchor="ctr"/>
          <a:lstStyle/>
          <a:p>
            <a:pPr algn="ctr" fontAlgn="auto">
              <a:spcBef>
                <a:spcPts val="0"/>
              </a:spcBef>
              <a:spcAft>
                <a:spcPts val="0"/>
              </a:spcAft>
              <a:defRPr/>
            </a:pPr>
            <a:endParaRPr lang="en-US">
              <a:solidFill>
                <a:prstClr val="white"/>
              </a:solidFill>
            </a:endParaRPr>
          </a:p>
        </p:txBody>
      </p:sp>
      <p:sp>
        <p:nvSpPr>
          <p:cNvPr id="31" name="Rectangle 2"/>
          <p:cNvSpPr/>
          <p:nvPr/>
        </p:nvSpPr>
        <p:spPr>
          <a:xfrm>
            <a:off x="-33" y="6029325"/>
            <a:ext cx="9418320" cy="45719"/>
          </a:xfrm>
          <a:prstGeom prst="rect">
            <a:avLst/>
          </a:prstGeom>
          <a:ln/>
        </p:spPr>
        <p:style>
          <a:lnRef idx="0">
            <a:schemeClr val="accent6"/>
          </a:lnRef>
          <a:fillRef idx="3">
            <a:schemeClr val="accent6"/>
          </a:fillRef>
          <a:effectRef idx="3">
            <a:schemeClr val="accent6"/>
          </a:effectRef>
          <a:fontRef idx="minor">
            <a:schemeClr val="lt1"/>
          </a:fontRef>
        </p:style>
        <p:txBody>
          <a:bodyPr anchor="ctr"/>
          <a:lstStyle/>
          <a:p>
            <a:pPr algn="ctr" fontAlgn="auto">
              <a:spcBef>
                <a:spcPts val="0"/>
              </a:spcBef>
              <a:spcAft>
                <a:spcPts val="0"/>
              </a:spcAft>
              <a:defRPr/>
            </a:pPr>
            <a:endParaRPr lang="en-US">
              <a:solidFill>
                <a:prstClr val="white"/>
              </a:solidFill>
            </a:endParaRPr>
          </a:p>
        </p:txBody>
      </p:sp>
      <p:sp>
        <p:nvSpPr>
          <p:cNvPr id="32" name="Rectangle 6"/>
          <p:cNvSpPr/>
          <p:nvPr/>
        </p:nvSpPr>
        <p:spPr>
          <a:xfrm>
            <a:off x="-34" y="728663"/>
            <a:ext cx="9418320" cy="45719"/>
          </a:xfrm>
          <a:prstGeom prst="rect">
            <a:avLst/>
          </a:prstGeom>
          <a:ln/>
        </p:spPr>
        <p:style>
          <a:lnRef idx="0">
            <a:schemeClr val="accent6"/>
          </a:lnRef>
          <a:fillRef idx="3">
            <a:schemeClr val="accent6"/>
          </a:fillRef>
          <a:effectRef idx="3">
            <a:schemeClr val="accent6"/>
          </a:effectRef>
          <a:fontRef idx="minor">
            <a:schemeClr val="lt1"/>
          </a:fontRef>
        </p:style>
        <p:txBody>
          <a:bodyPr anchor="ctr"/>
          <a:lstStyle/>
          <a:p>
            <a:pPr algn="ctr" fontAlgn="auto">
              <a:spcBef>
                <a:spcPts val="0"/>
              </a:spcBef>
              <a:spcAft>
                <a:spcPts val="0"/>
              </a:spcAft>
              <a:defRPr/>
            </a:pPr>
            <a:endParaRPr lang="en-US">
              <a:solidFill>
                <a:prstClr val="white"/>
              </a:solidFill>
            </a:endParaRPr>
          </a:p>
        </p:txBody>
      </p:sp>
      <p:sp>
        <p:nvSpPr>
          <p:cNvPr id="33" name="Rectangle 7"/>
          <p:cNvSpPr/>
          <p:nvPr/>
        </p:nvSpPr>
        <p:spPr>
          <a:xfrm rot="16200000">
            <a:off x="-2543200" y="3543301"/>
            <a:ext cx="7132320" cy="45719"/>
          </a:xfrm>
          <a:prstGeom prst="rect">
            <a:avLst/>
          </a:prstGeom>
          <a:ln/>
        </p:spPr>
        <p:style>
          <a:lnRef idx="0">
            <a:schemeClr val="accent6"/>
          </a:lnRef>
          <a:fillRef idx="3">
            <a:schemeClr val="accent6"/>
          </a:fillRef>
          <a:effectRef idx="3">
            <a:schemeClr val="accent6"/>
          </a:effectRef>
          <a:fontRef idx="minor">
            <a:schemeClr val="lt1"/>
          </a:fontRef>
        </p:style>
        <p:txBody>
          <a:bodyPr anchor="ctr"/>
          <a:lstStyle/>
          <a:p>
            <a:pPr algn="ctr" fontAlgn="auto">
              <a:spcBef>
                <a:spcPts val="0"/>
              </a:spcBef>
              <a:spcAft>
                <a:spcPts val="0"/>
              </a:spcAft>
              <a:defRPr/>
            </a:pPr>
            <a:endParaRPr lang="en-US">
              <a:solidFill>
                <a:prstClr val="white"/>
              </a:solidFill>
            </a:endParaRPr>
          </a:p>
        </p:txBody>
      </p:sp>
      <p:sp>
        <p:nvSpPr>
          <p:cNvPr id="34" name="Rectangle 9"/>
          <p:cNvSpPr/>
          <p:nvPr/>
        </p:nvSpPr>
        <p:spPr>
          <a:xfrm rot="16200000">
            <a:off x="4510085" y="3538553"/>
            <a:ext cx="7132320" cy="45719"/>
          </a:xfrm>
          <a:prstGeom prst="rect">
            <a:avLst/>
          </a:prstGeom>
          <a:ln/>
        </p:spPr>
        <p:style>
          <a:lnRef idx="0">
            <a:schemeClr val="accent6"/>
          </a:lnRef>
          <a:fillRef idx="3">
            <a:schemeClr val="accent6"/>
          </a:fillRef>
          <a:effectRef idx="3">
            <a:schemeClr val="accent6"/>
          </a:effectRef>
          <a:fontRef idx="minor">
            <a:schemeClr val="lt1"/>
          </a:fontRef>
        </p:style>
        <p:txBody>
          <a:bodyPr anchor="ctr"/>
          <a:lstStyle/>
          <a:p>
            <a:pPr algn="ctr" fontAlgn="auto">
              <a:spcBef>
                <a:spcPts val="0"/>
              </a:spcBef>
              <a:spcAft>
                <a:spcPts val="0"/>
              </a:spcAft>
              <a:defRPr/>
            </a:pPr>
            <a:endParaRPr lang="en-US">
              <a:solidFill>
                <a:prstClr val="white"/>
              </a:solidFill>
            </a:endParaRPr>
          </a:p>
        </p:txBody>
      </p:sp>
      <p:grpSp>
        <p:nvGrpSpPr>
          <p:cNvPr id="29" name="28 Grupo"/>
          <p:cNvGrpSpPr>
            <a:grpSpLocks/>
          </p:cNvGrpSpPr>
          <p:nvPr/>
        </p:nvGrpSpPr>
        <p:grpSpPr bwMode="auto">
          <a:xfrm>
            <a:off x="1071563" y="785813"/>
            <a:ext cx="6972300" cy="5214937"/>
            <a:chOff x="1057254" y="785793"/>
            <a:chExt cx="6972320" cy="5214957"/>
          </a:xfrm>
        </p:grpSpPr>
        <p:pic>
          <p:nvPicPr>
            <p:cNvPr id="44087" name="Picture 2" descr="face21"/>
            <p:cNvPicPr>
              <a:picLocks noChangeArrowheads="1"/>
            </p:cNvPicPr>
            <p:nvPr/>
          </p:nvPicPr>
          <p:blipFill>
            <a:blip r:embed="rId5"/>
            <a:srcRect l="777" t="777" r="975" b="975"/>
            <a:stretch>
              <a:fillRect/>
            </a:stretch>
          </p:blipFill>
          <p:spPr bwMode="auto">
            <a:xfrm>
              <a:off x="4371975" y="785813"/>
              <a:ext cx="3657599" cy="5214937"/>
            </a:xfrm>
            <a:prstGeom prst="rect">
              <a:avLst/>
            </a:prstGeom>
            <a:noFill/>
            <a:ln w="9525">
              <a:noFill/>
              <a:miter lim="800000"/>
              <a:headEnd/>
              <a:tailEnd/>
            </a:ln>
          </p:spPr>
        </p:pic>
        <p:pic>
          <p:nvPicPr>
            <p:cNvPr id="44088" name="Picture 2" descr="face21"/>
            <p:cNvPicPr>
              <a:picLocks noChangeArrowheads="1"/>
            </p:cNvPicPr>
            <p:nvPr/>
          </p:nvPicPr>
          <p:blipFill>
            <a:blip r:embed="rId6"/>
            <a:srcRect l="552" t="552" r="708" b="708"/>
            <a:stretch>
              <a:fillRect/>
            </a:stretch>
          </p:blipFill>
          <p:spPr bwMode="auto">
            <a:xfrm>
              <a:off x="1057254" y="785793"/>
              <a:ext cx="3329009" cy="5214957"/>
            </a:xfrm>
            <a:prstGeom prst="rect">
              <a:avLst/>
            </a:prstGeom>
            <a:noFill/>
            <a:ln w="9525">
              <a:noFill/>
              <a:miter lim="800000"/>
              <a:headEnd/>
              <a:tailEnd/>
            </a:ln>
          </p:spPr>
        </p:pic>
      </p:grpSp>
      <p:grpSp>
        <p:nvGrpSpPr>
          <p:cNvPr id="28" name="27 Grupo"/>
          <p:cNvGrpSpPr>
            <a:grpSpLocks/>
          </p:cNvGrpSpPr>
          <p:nvPr/>
        </p:nvGrpSpPr>
        <p:grpSpPr bwMode="auto">
          <a:xfrm>
            <a:off x="1071563" y="785813"/>
            <a:ext cx="7000875" cy="5257800"/>
            <a:chOff x="1071539" y="2214539"/>
            <a:chExt cx="6985584" cy="5200680"/>
          </a:xfrm>
        </p:grpSpPr>
        <p:pic>
          <p:nvPicPr>
            <p:cNvPr id="44085" name="Picture 6"/>
            <p:cNvPicPr>
              <a:picLocks noChangeAspect="1" noChangeArrowheads="1"/>
            </p:cNvPicPr>
            <p:nvPr/>
          </p:nvPicPr>
          <p:blipFill>
            <a:blip r:embed="rId7"/>
            <a:srcRect/>
            <a:stretch>
              <a:fillRect/>
            </a:stretch>
          </p:blipFill>
          <p:spPr bwMode="auto">
            <a:xfrm>
              <a:off x="1071539" y="2214554"/>
              <a:ext cx="3571899" cy="5200665"/>
            </a:xfrm>
            <a:prstGeom prst="rect">
              <a:avLst/>
            </a:prstGeom>
            <a:noFill/>
            <a:ln w="9525">
              <a:noFill/>
              <a:miter lim="800000"/>
              <a:headEnd/>
              <a:tailEnd/>
            </a:ln>
          </p:spPr>
        </p:pic>
        <p:pic>
          <p:nvPicPr>
            <p:cNvPr id="44086" name="Picture 6"/>
            <p:cNvPicPr>
              <a:picLocks noChangeAspect="1" noChangeArrowheads="1"/>
            </p:cNvPicPr>
            <p:nvPr/>
          </p:nvPicPr>
          <p:blipFill>
            <a:blip r:embed="rId8"/>
            <a:srcRect/>
            <a:stretch>
              <a:fillRect/>
            </a:stretch>
          </p:blipFill>
          <p:spPr bwMode="auto">
            <a:xfrm>
              <a:off x="4614842" y="2214539"/>
              <a:ext cx="3442281" cy="5200674"/>
            </a:xfrm>
            <a:prstGeom prst="rect">
              <a:avLst/>
            </a:prstGeom>
            <a:noFill/>
            <a:ln w="9525">
              <a:noFill/>
              <a:miter lim="800000"/>
              <a:headEnd/>
              <a:tailEnd/>
            </a:ln>
          </p:spPr>
        </p:pic>
      </p:grpSp>
    </p:spTree>
  </p:cSld>
  <p:clrMapOvr>
    <a:masterClrMapping/>
  </p:clrMapOvr>
  <p:transition>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xit" presetSubtype="8" fill="hold" nodeType="withEffect">
                                  <p:stCondLst>
                                    <p:cond delay="0"/>
                                  </p:stCondLst>
                                  <p:childTnLst>
                                    <p:anim calcmode="lin" valueType="num">
                                      <p:cBhvr additive="base">
                                        <p:cTn id="6" dur="2000"/>
                                        <p:tgtEl>
                                          <p:spTgt spid="24"/>
                                        </p:tgtEl>
                                        <p:attrNameLst>
                                          <p:attrName>ppt_x</p:attrName>
                                        </p:attrNameLst>
                                      </p:cBhvr>
                                      <p:tavLst>
                                        <p:tav tm="0">
                                          <p:val>
                                            <p:strVal val="ppt_x"/>
                                          </p:val>
                                        </p:tav>
                                        <p:tav tm="100000">
                                          <p:val>
                                            <p:strVal val="0-ppt_w/2"/>
                                          </p:val>
                                        </p:tav>
                                      </p:tavLst>
                                    </p:anim>
                                    <p:anim calcmode="lin" valueType="num">
                                      <p:cBhvr additive="base">
                                        <p:cTn id="7" dur="2000"/>
                                        <p:tgtEl>
                                          <p:spTgt spid="24"/>
                                        </p:tgtEl>
                                        <p:attrNameLst>
                                          <p:attrName>ppt_y</p:attrName>
                                        </p:attrNameLst>
                                      </p:cBhvr>
                                      <p:tavLst>
                                        <p:tav tm="0">
                                          <p:val>
                                            <p:strVal val="ppt_y"/>
                                          </p:val>
                                        </p:tav>
                                        <p:tav tm="100000">
                                          <p:val>
                                            <p:strVal val="ppt_y"/>
                                          </p:val>
                                        </p:tav>
                                      </p:tavLst>
                                    </p:anim>
                                    <p:set>
                                      <p:cBhvr>
                                        <p:cTn id="8" dur="1" fill="hold">
                                          <p:stCondLst>
                                            <p:cond delay="1999"/>
                                          </p:stCondLst>
                                        </p:cTn>
                                        <p:tgtEl>
                                          <p:spTgt spid="24"/>
                                        </p:tgtEl>
                                        <p:attrNameLst>
                                          <p:attrName>style.visibility</p:attrName>
                                        </p:attrNameLst>
                                      </p:cBhvr>
                                      <p:to>
                                        <p:strVal val="hidden"/>
                                      </p:to>
                                    </p:set>
                                  </p:childTnLst>
                                </p:cTn>
                              </p:par>
                              <p:par>
                                <p:cTn id="9" presetID="2" presetClass="exit" presetSubtype="4" fill="hold" nodeType="withEffect">
                                  <p:stCondLst>
                                    <p:cond delay="0"/>
                                  </p:stCondLst>
                                  <p:childTnLst>
                                    <p:anim calcmode="lin" valueType="num">
                                      <p:cBhvr additive="base">
                                        <p:cTn id="10" dur="2000"/>
                                        <p:tgtEl>
                                          <p:spTgt spid="22"/>
                                        </p:tgtEl>
                                        <p:attrNameLst>
                                          <p:attrName>ppt_x</p:attrName>
                                        </p:attrNameLst>
                                      </p:cBhvr>
                                      <p:tavLst>
                                        <p:tav tm="0">
                                          <p:val>
                                            <p:strVal val="ppt_x"/>
                                          </p:val>
                                        </p:tav>
                                        <p:tav tm="100000">
                                          <p:val>
                                            <p:strVal val="ppt_x"/>
                                          </p:val>
                                        </p:tav>
                                      </p:tavLst>
                                    </p:anim>
                                    <p:anim calcmode="lin" valueType="num">
                                      <p:cBhvr additive="base">
                                        <p:cTn id="11" dur="2000"/>
                                        <p:tgtEl>
                                          <p:spTgt spid="22"/>
                                        </p:tgtEl>
                                        <p:attrNameLst>
                                          <p:attrName>ppt_y</p:attrName>
                                        </p:attrNameLst>
                                      </p:cBhvr>
                                      <p:tavLst>
                                        <p:tav tm="0">
                                          <p:val>
                                            <p:strVal val="ppt_y"/>
                                          </p:val>
                                        </p:tav>
                                        <p:tav tm="100000">
                                          <p:val>
                                            <p:strVal val="1+ppt_h/2"/>
                                          </p:val>
                                        </p:tav>
                                      </p:tavLst>
                                    </p:anim>
                                    <p:set>
                                      <p:cBhvr>
                                        <p:cTn id="12" dur="1" fill="hold">
                                          <p:stCondLst>
                                            <p:cond delay="1999"/>
                                          </p:stCondLst>
                                        </p:cTn>
                                        <p:tgtEl>
                                          <p:spTgt spid="22"/>
                                        </p:tgtEl>
                                        <p:attrNameLst>
                                          <p:attrName>style.visibility</p:attrName>
                                        </p:attrNameLst>
                                      </p:cBhvr>
                                      <p:to>
                                        <p:strVal val="hidden"/>
                                      </p:to>
                                    </p:set>
                                  </p:childTnLst>
                                </p:cTn>
                              </p:par>
                              <p:par>
                                <p:cTn id="13" presetID="2" presetClass="exit" presetSubtype="2" fill="hold" nodeType="withEffect">
                                  <p:stCondLst>
                                    <p:cond delay="0"/>
                                  </p:stCondLst>
                                  <p:childTnLst>
                                    <p:anim calcmode="lin" valueType="num">
                                      <p:cBhvr additive="base">
                                        <p:cTn id="14" dur="2000"/>
                                        <p:tgtEl>
                                          <p:spTgt spid="23"/>
                                        </p:tgtEl>
                                        <p:attrNameLst>
                                          <p:attrName>ppt_x</p:attrName>
                                        </p:attrNameLst>
                                      </p:cBhvr>
                                      <p:tavLst>
                                        <p:tav tm="0">
                                          <p:val>
                                            <p:strVal val="ppt_x"/>
                                          </p:val>
                                        </p:tav>
                                        <p:tav tm="100000">
                                          <p:val>
                                            <p:strVal val="1+ppt_w/2"/>
                                          </p:val>
                                        </p:tav>
                                      </p:tavLst>
                                    </p:anim>
                                    <p:anim calcmode="lin" valueType="num">
                                      <p:cBhvr additive="base">
                                        <p:cTn id="15" dur="2000"/>
                                        <p:tgtEl>
                                          <p:spTgt spid="23"/>
                                        </p:tgtEl>
                                        <p:attrNameLst>
                                          <p:attrName>ppt_y</p:attrName>
                                        </p:attrNameLst>
                                      </p:cBhvr>
                                      <p:tavLst>
                                        <p:tav tm="0">
                                          <p:val>
                                            <p:strVal val="ppt_y"/>
                                          </p:val>
                                        </p:tav>
                                        <p:tav tm="100000">
                                          <p:val>
                                            <p:strVal val="ppt_y"/>
                                          </p:val>
                                        </p:tav>
                                      </p:tavLst>
                                    </p:anim>
                                    <p:set>
                                      <p:cBhvr>
                                        <p:cTn id="16" dur="1" fill="hold">
                                          <p:stCondLst>
                                            <p:cond delay="1999"/>
                                          </p:stCondLst>
                                        </p:cTn>
                                        <p:tgtEl>
                                          <p:spTgt spid="23"/>
                                        </p:tgtEl>
                                        <p:attrNameLst>
                                          <p:attrName>style.visibility</p:attrName>
                                        </p:attrNameLst>
                                      </p:cBhvr>
                                      <p:to>
                                        <p:strVal val="hidden"/>
                                      </p:to>
                                    </p:set>
                                  </p:childTnLst>
                                </p:cTn>
                              </p:par>
                              <p:par>
                                <p:cTn id="17" presetID="2" presetClass="exit" presetSubtype="1" fill="hold" nodeType="withEffect">
                                  <p:stCondLst>
                                    <p:cond delay="0"/>
                                  </p:stCondLst>
                                  <p:childTnLst>
                                    <p:anim calcmode="lin" valueType="num">
                                      <p:cBhvr additive="base">
                                        <p:cTn id="18" dur="2000"/>
                                        <p:tgtEl>
                                          <p:spTgt spid="21"/>
                                        </p:tgtEl>
                                        <p:attrNameLst>
                                          <p:attrName>ppt_x</p:attrName>
                                        </p:attrNameLst>
                                      </p:cBhvr>
                                      <p:tavLst>
                                        <p:tav tm="0">
                                          <p:val>
                                            <p:strVal val="ppt_x"/>
                                          </p:val>
                                        </p:tav>
                                        <p:tav tm="100000">
                                          <p:val>
                                            <p:strVal val="ppt_x"/>
                                          </p:val>
                                        </p:tav>
                                      </p:tavLst>
                                    </p:anim>
                                    <p:anim calcmode="lin" valueType="num">
                                      <p:cBhvr additive="base">
                                        <p:cTn id="19" dur="2000"/>
                                        <p:tgtEl>
                                          <p:spTgt spid="21"/>
                                        </p:tgtEl>
                                        <p:attrNameLst>
                                          <p:attrName>ppt_y</p:attrName>
                                        </p:attrNameLst>
                                      </p:cBhvr>
                                      <p:tavLst>
                                        <p:tav tm="0">
                                          <p:val>
                                            <p:strVal val="ppt_y"/>
                                          </p:val>
                                        </p:tav>
                                        <p:tav tm="100000">
                                          <p:val>
                                            <p:strVal val="0-ppt_h/2"/>
                                          </p:val>
                                        </p:tav>
                                      </p:tavLst>
                                    </p:anim>
                                    <p:set>
                                      <p:cBhvr>
                                        <p:cTn id="20" dur="1" fill="hold">
                                          <p:stCondLst>
                                            <p:cond delay="1999"/>
                                          </p:stCondLst>
                                        </p:cTn>
                                        <p:tgtEl>
                                          <p:spTgt spid="21"/>
                                        </p:tgtEl>
                                        <p:attrNameLst>
                                          <p:attrName>style.visibility</p:attrName>
                                        </p:attrNameLst>
                                      </p:cBhvr>
                                      <p:to>
                                        <p:strVal val="hidden"/>
                                      </p:to>
                                    </p:set>
                                  </p:childTnLst>
                                </p:cTn>
                              </p:par>
                              <p:par>
                                <p:cTn id="21" presetID="2" presetClass="entr" presetSubtype="4" fill="hold" nodeType="withEffect">
                                  <p:stCondLst>
                                    <p:cond delay="0"/>
                                  </p:stCondLst>
                                  <p:childTnLst>
                                    <p:set>
                                      <p:cBhvr>
                                        <p:cTn id="22" dur="1" fill="hold">
                                          <p:stCondLst>
                                            <p:cond delay="0"/>
                                          </p:stCondLst>
                                        </p:cTn>
                                        <p:tgtEl>
                                          <p:spTgt spid="7"/>
                                        </p:tgtEl>
                                        <p:attrNameLst>
                                          <p:attrName>style.visibility</p:attrName>
                                        </p:attrNameLst>
                                      </p:cBhvr>
                                      <p:to>
                                        <p:strVal val="visible"/>
                                      </p:to>
                                    </p:set>
                                    <p:anim calcmode="lin" valueType="num">
                                      <p:cBhvr additive="base">
                                        <p:cTn id="23" dur="2000" fill="hold"/>
                                        <p:tgtEl>
                                          <p:spTgt spid="7"/>
                                        </p:tgtEl>
                                        <p:attrNameLst>
                                          <p:attrName>ppt_x</p:attrName>
                                        </p:attrNameLst>
                                      </p:cBhvr>
                                      <p:tavLst>
                                        <p:tav tm="0">
                                          <p:val>
                                            <p:strVal val="#ppt_x"/>
                                          </p:val>
                                        </p:tav>
                                        <p:tav tm="100000">
                                          <p:val>
                                            <p:strVal val="#ppt_x"/>
                                          </p:val>
                                        </p:tav>
                                      </p:tavLst>
                                    </p:anim>
                                    <p:anim calcmode="lin" valueType="num">
                                      <p:cBhvr additive="base">
                                        <p:cTn id="24" dur="2000" fill="hold"/>
                                        <p:tgtEl>
                                          <p:spTgt spid="7"/>
                                        </p:tgtEl>
                                        <p:attrNameLst>
                                          <p:attrName>ppt_y</p:attrName>
                                        </p:attrNameLst>
                                      </p:cBhvr>
                                      <p:tavLst>
                                        <p:tav tm="0">
                                          <p:val>
                                            <p:strVal val="1+#ppt_h/2"/>
                                          </p:val>
                                        </p:tav>
                                        <p:tav tm="100000">
                                          <p:val>
                                            <p:strVal val="#ppt_y"/>
                                          </p:val>
                                        </p:tav>
                                      </p:tavLst>
                                    </p:anim>
                                  </p:childTnLst>
                                </p:cTn>
                              </p:par>
                              <p:par>
                                <p:cTn id="25" presetID="2" presetClass="entr" presetSubtype="8" fill="hold" nodeType="withEffect">
                                  <p:stCondLst>
                                    <p:cond delay="0"/>
                                  </p:stCondLst>
                                  <p:childTnLst>
                                    <p:set>
                                      <p:cBhvr>
                                        <p:cTn id="26" dur="1" fill="hold">
                                          <p:stCondLst>
                                            <p:cond delay="0"/>
                                          </p:stCondLst>
                                        </p:cTn>
                                        <p:tgtEl>
                                          <p:spTgt spid="10"/>
                                        </p:tgtEl>
                                        <p:attrNameLst>
                                          <p:attrName>style.visibility</p:attrName>
                                        </p:attrNameLst>
                                      </p:cBhvr>
                                      <p:to>
                                        <p:strVal val="visible"/>
                                      </p:to>
                                    </p:set>
                                    <p:anim calcmode="lin" valueType="num">
                                      <p:cBhvr additive="base">
                                        <p:cTn id="27" dur="2000" fill="hold"/>
                                        <p:tgtEl>
                                          <p:spTgt spid="10"/>
                                        </p:tgtEl>
                                        <p:attrNameLst>
                                          <p:attrName>ppt_x</p:attrName>
                                        </p:attrNameLst>
                                      </p:cBhvr>
                                      <p:tavLst>
                                        <p:tav tm="0">
                                          <p:val>
                                            <p:strVal val="0-#ppt_w/2"/>
                                          </p:val>
                                        </p:tav>
                                        <p:tav tm="100000">
                                          <p:val>
                                            <p:strVal val="#ppt_x"/>
                                          </p:val>
                                        </p:tav>
                                      </p:tavLst>
                                    </p:anim>
                                    <p:anim calcmode="lin" valueType="num">
                                      <p:cBhvr additive="base">
                                        <p:cTn id="28" dur="2000" fill="hold"/>
                                        <p:tgtEl>
                                          <p:spTgt spid="10"/>
                                        </p:tgtEl>
                                        <p:attrNameLst>
                                          <p:attrName>ppt_y</p:attrName>
                                        </p:attrNameLst>
                                      </p:cBhvr>
                                      <p:tavLst>
                                        <p:tav tm="0">
                                          <p:val>
                                            <p:strVal val="#ppt_y"/>
                                          </p:val>
                                        </p:tav>
                                        <p:tav tm="100000">
                                          <p:val>
                                            <p:strVal val="#ppt_y"/>
                                          </p:val>
                                        </p:tav>
                                      </p:tavLst>
                                    </p:anim>
                                  </p:childTnLst>
                                </p:cTn>
                              </p:par>
                              <p:par>
                                <p:cTn id="29" presetID="2" presetClass="entr" presetSubtype="1" fill="hold" nodeType="withEffect">
                                  <p:stCondLst>
                                    <p:cond delay="0"/>
                                  </p:stCondLst>
                                  <p:childTnLst>
                                    <p:set>
                                      <p:cBhvr>
                                        <p:cTn id="30" dur="1" fill="hold">
                                          <p:stCondLst>
                                            <p:cond delay="0"/>
                                          </p:stCondLst>
                                        </p:cTn>
                                        <p:tgtEl>
                                          <p:spTgt spid="3"/>
                                        </p:tgtEl>
                                        <p:attrNameLst>
                                          <p:attrName>style.visibility</p:attrName>
                                        </p:attrNameLst>
                                      </p:cBhvr>
                                      <p:to>
                                        <p:strVal val="visible"/>
                                      </p:to>
                                    </p:set>
                                    <p:anim calcmode="lin" valueType="num">
                                      <p:cBhvr additive="base">
                                        <p:cTn id="31" dur="2000" fill="hold"/>
                                        <p:tgtEl>
                                          <p:spTgt spid="3"/>
                                        </p:tgtEl>
                                        <p:attrNameLst>
                                          <p:attrName>ppt_x</p:attrName>
                                        </p:attrNameLst>
                                      </p:cBhvr>
                                      <p:tavLst>
                                        <p:tav tm="0">
                                          <p:val>
                                            <p:strVal val="#ppt_x"/>
                                          </p:val>
                                        </p:tav>
                                        <p:tav tm="100000">
                                          <p:val>
                                            <p:strVal val="#ppt_x"/>
                                          </p:val>
                                        </p:tav>
                                      </p:tavLst>
                                    </p:anim>
                                    <p:anim calcmode="lin" valueType="num">
                                      <p:cBhvr additive="base">
                                        <p:cTn id="32" dur="2000" fill="hold"/>
                                        <p:tgtEl>
                                          <p:spTgt spid="3"/>
                                        </p:tgtEl>
                                        <p:attrNameLst>
                                          <p:attrName>ppt_y</p:attrName>
                                        </p:attrNameLst>
                                      </p:cBhvr>
                                      <p:tavLst>
                                        <p:tav tm="0">
                                          <p:val>
                                            <p:strVal val="0-#ppt_h/2"/>
                                          </p:val>
                                        </p:tav>
                                        <p:tav tm="100000">
                                          <p:val>
                                            <p:strVal val="#ppt_y"/>
                                          </p:val>
                                        </p:tav>
                                      </p:tavLst>
                                    </p:anim>
                                  </p:childTnLst>
                                </p:cTn>
                              </p:par>
                              <p:par>
                                <p:cTn id="33" presetID="2" presetClass="entr" presetSubtype="2" fill="hold" nodeType="withEffect">
                                  <p:stCondLst>
                                    <p:cond delay="0"/>
                                  </p:stCondLst>
                                  <p:childTnLst>
                                    <p:set>
                                      <p:cBhvr>
                                        <p:cTn id="34" dur="1" fill="hold">
                                          <p:stCondLst>
                                            <p:cond delay="0"/>
                                          </p:stCondLst>
                                        </p:cTn>
                                        <p:tgtEl>
                                          <p:spTgt spid="8"/>
                                        </p:tgtEl>
                                        <p:attrNameLst>
                                          <p:attrName>style.visibility</p:attrName>
                                        </p:attrNameLst>
                                      </p:cBhvr>
                                      <p:to>
                                        <p:strVal val="visible"/>
                                      </p:to>
                                    </p:set>
                                    <p:anim calcmode="lin" valueType="num">
                                      <p:cBhvr additive="base">
                                        <p:cTn id="35" dur="2000" fill="hold"/>
                                        <p:tgtEl>
                                          <p:spTgt spid="8"/>
                                        </p:tgtEl>
                                        <p:attrNameLst>
                                          <p:attrName>ppt_x</p:attrName>
                                        </p:attrNameLst>
                                      </p:cBhvr>
                                      <p:tavLst>
                                        <p:tav tm="0">
                                          <p:val>
                                            <p:strVal val="1+#ppt_w/2"/>
                                          </p:val>
                                        </p:tav>
                                        <p:tav tm="100000">
                                          <p:val>
                                            <p:strVal val="#ppt_x"/>
                                          </p:val>
                                        </p:tav>
                                      </p:tavLst>
                                    </p:anim>
                                    <p:anim calcmode="lin" valueType="num">
                                      <p:cBhvr additive="base">
                                        <p:cTn id="36" dur="2000" fill="hold"/>
                                        <p:tgtEl>
                                          <p:spTgt spid="8"/>
                                        </p:tgtEl>
                                        <p:attrNameLst>
                                          <p:attrName>ppt_y</p:attrName>
                                        </p:attrNameLst>
                                      </p:cBhvr>
                                      <p:tavLst>
                                        <p:tav tm="0">
                                          <p:val>
                                            <p:strVal val="#ppt_y"/>
                                          </p:val>
                                        </p:tav>
                                        <p:tav tm="100000">
                                          <p:val>
                                            <p:strVal val="#ppt_y"/>
                                          </p:val>
                                        </p:tav>
                                      </p:tavLst>
                                    </p:anim>
                                  </p:childTnLst>
                                </p:cTn>
                              </p:par>
                              <p:par>
                                <p:cTn id="37" presetID="4" presetClass="entr" presetSubtype="32" fill="hold" nodeType="withEffect">
                                  <p:stCondLst>
                                    <p:cond delay="1200"/>
                                  </p:stCondLst>
                                  <p:childTnLst>
                                    <p:set>
                                      <p:cBhvr>
                                        <p:cTn id="38" dur="1" fill="hold">
                                          <p:stCondLst>
                                            <p:cond delay="0"/>
                                          </p:stCondLst>
                                        </p:cTn>
                                        <p:tgtEl>
                                          <p:spTgt spid="9"/>
                                        </p:tgtEl>
                                        <p:attrNameLst>
                                          <p:attrName>style.visibility</p:attrName>
                                        </p:attrNameLst>
                                      </p:cBhvr>
                                      <p:to>
                                        <p:strVal val="visible"/>
                                      </p:to>
                                    </p:set>
                                    <p:animEffect transition="in" filter="box(out)">
                                      <p:cBhvr>
                                        <p:cTn id="39" dur="750"/>
                                        <p:tgtEl>
                                          <p:spTgt spid="9"/>
                                        </p:tgtEl>
                                      </p:cBhvr>
                                    </p:animEffect>
                                  </p:childTnLst>
                                </p:cTn>
                              </p:par>
                            </p:childTnLst>
                          </p:cTn>
                        </p:par>
                      </p:childTnLst>
                    </p:cTn>
                  </p:par>
                  <p:par>
                    <p:cTn id="40" fill="hold">
                      <p:stCondLst>
                        <p:cond delay="indefinite"/>
                      </p:stCondLst>
                      <p:childTnLst>
                        <p:par>
                          <p:cTn id="41" fill="hold">
                            <p:stCondLst>
                              <p:cond delay="0"/>
                            </p:stCondLst>
                            <p:childTnLst>
                              <p:par>
                                <p:cTn id="42" presetID="2" presetClass="exit" presetSubtype="8" fill="hold" nodeType="clickEffect">
                                  <p:stCondLst>
                                    <p:cond delay="0"/>
                                  </p:stCondLst>
                                  <p:childTnLst>
                                    <p:anim calcmode="lin" valueType="num">
                                      <p:cBhvr additive="base">
                                        <p:cTn id="43" dur="2000"/>
                                        <p:tgtEl>
                                          <p:spTgt spid="10"/>
                                        </p:tgtEl>
                                        <p:attrNameLst>
                                          <p:attrName>ppt_x</p:attrName>
                                        </p:attrNameLst>
                                      </p:cBhvr>
                                      <p:tavLst>
                                        <p:tav tm="0">
                                          <p:val>
                                            <p:strVal val="ppt_x"/>
                                          </p:val>
                                        </p:tav>
                                        <p:tav tm="100000">
                                          <p:val>
                                            <p:strVal val="0-ppt_w/2"/>
                                          </p:val>
                                        </p:tav>
                                      </p:tavLst>
                                    </p:anim>
                                    <p:anim calcmode="lin" valueType="num">
                                      <p:cBhvr additive="base">
                                        <p:cTn id="44" dur="2000"/>
                                        <p:tgtEl>
                                          <p:spTgt spid="10"/>
                                        </p:tgtEl>
                                        <p:attrNameLst>
                                          <p:attrName>ppt_y</p:attrName>
                                        </p:attrNameLst>
                                      </p:cBhvr>
                                      <p:tavLst>
                                        <p:tav tm="0">
                                          <p:val>
                                            <p:strVal val="ppt_y"/>
                                          </p:val>
                                        </p:tav>
                                        <p:tav tm="100000">
                                          <p:val>
                                            <p:strVal val="ppt_y"/>
                                          </p:val>
                                        </p:tav>
                                      </p:tavLst>
                                    </p:anim>
                                    <p:set>
                                      <p:cBhvr>
                                        <p:cTn id="45" dur="1" fill="hold">
                                          <p:stCondLst>
                                            <p:cond delay="1999"/>
                                          </p:stCondLst>
                                        </p:cTn>
                                        <p:tgtEl>
                                          <p:spTgt spid="10"/>
                                        </p:tgtEl>
                                        <p:attrNameLst>
                                          <p:attrName>style.visibility</p:attrName>
                                        </p:attrNameLst>
                                      </p:cBhvr>
                                      <p:to>
                                        <p:strVal val="hidden"/>
                                      </p:to>
                                    </p:set>
                                  </p:childTnLst>
                                </p:cTn>
                              </p:par>
                              <p:par>
                                <p:cTn id="46" presetID="2" presetClass="exit" presetSubtype="4" fill="hold" nodeType="withEffect">
                                  <p:stCondLst>
                                    <p:cond delay="0"/>
                                  </p:stCondLst>
                                  <p:childTnLst>
                                    <p:anim calcmode="lin" valueType="num">
                                      <p:cBhvr additive="base">
                                        <p:cTn id="47" dur="2000"/>
                                        <p:tgtEl>
                                          <p:spTgt spid="7"/>
                                        </p:tgtEl>
                                        <p:attrNameLst>
                                          <p:attrName>ppt_x</p:attrName>
                                        </p:attrNameLst>
                                      </p:cBhvr>
                                      <p:tavLst>
                                        <p:tav tm="0">
                                          <p:val>
                                            <p:strVal val="ppt_x"/>
                                          </p:val>
                                        </p:tav>
                                        <p:tav tm="100000">
                                          <p:val>
                                            <p:strVal val="ppt_x"/>
                                          </p:val>
                                        </p:tav>
                                      </p:tavLst>
                                    </p:anim>
                                    <p:anim calcmode="lin" valueType="num">
                                      <p:cBhvr additive="base">
                                        <p:cTn id="48" dur="2000"/>
                                        <p:tgtEl>
                                          <p:spTgt spid="7"/>
                                        </p:tgtEl>
                                        <p:attrNameLst>
                                          <p:attrName>ppt_y</p:attrName>
                                        </p:attrNameLst>
                                      </p:cBhvr>
                                      <p:tavLst>
                                        <p:tav tm="0">
                                          <p:val>
                                            <p:strVal val="ppt_y"/>
                                          </p:val>
                                        </p:tav>
                                        <p:tav tm="100000">
                                          <p:val>
                                            <p:strVal val="1+ppt_h/2"/>
                                          </p:val>
                                        </p:tav>
                                      </p:tavLst>
                                    </p:anim>
                                    <p:set>
                                      <p:cBhvr>
                                        <p:cTn id="49" dur="1" fill="hold">
                                          <p:stCondLst>
                                            <p:cond delay="1999"/>
                                          </p:stCondLst>
                                        </p:cTn>
                                        <p:tgtEl>
                                          <p:spTgt spid="7"/>
                                        </p:tgtEl>
                                        <p:attrNameLst>
                                          <p:attrName>style.visibility</p:attrName>
                                        </p:attrNameLst>
                                      </p:cBhvr>
                                      <p:to>
                                        <p:strVal val="hidden"/>
                                      </p:to>
                                    </p:set>
                                  </p:childTnLst>
                                </p:cTn>
                              </p:par>
                              <p:par>
                                <p:cTn id="50" presetID="2" presetClass="exit" presetSubtype="2" fill="hold" nodeType="withEffect">
                                  <p:stCondLst>
                                    <p:cond delay="0"/>
                                  </p:stCondLst>
                                  <p:childTnLst>
                                    <p:anim calcmode="lin" valueType="num">
                                      <p:cBhvr additive="base">
                                        <p:cTn id="51" dur="2000"/>
                                        <p:tgtEl>
                                          <p:spTgt spid="8"/>
                                        </p:tgtEl>
                                        <p:attrNameLst>
                                          <p:attrName>ppt_x</p:attrName>
                                        </p:attrNameLst>
                                      </p:cBhvr>
                                      <p:tavLst>
                                        <p:tav tm="0">
                                          <p:val>
                                            <p:strVal val="ppt_x"/>
                                          </p:val>
                                        </p:tav>
                                        <p:tav tm="100000">
                                          <p:val>
                                            <p:strVal val="1+ppt_w/2"/>
                                          </p:val>
                                        </p:tav>
                                      </p:tavLst>
                                    </p:anim>
                                    <p:anim calcmode="lin" valueType="num">
                                      <p:cBhvr additive="base">
                                        <p:cTn id="52" dur="2000"/>
                                        <p:tgtEl>
                                          <p:spTgt spid="8"/>
                                        </p:tgtEl>
                                        <p:attrNameLst>
                                          <p:attrName>ppt_y</p:attrName>
                                        </p:attrNameLst>
                                      </p:cBhvr>
                                      <p:tavLst>
                                        <p:tav tm="0">
                                          <p:val>
                                            <p:strVal val="ppt_y"/>
                                          </p:val>
                                        </p:tav>
                                        <p:tav tm="100000">
                                          <p:val>
                                            <p:strVal val="ppt_y"/>
                                          </p:val>
                                        </p:tav>
                                      </p:tavLst>
                                    </p:anim>
                                    <p:set>
                                      <p:cBhvr>
                                        <p:cTn id="53" dur="1" fill="hold">
                                          <p:stCondLst>
                                            <p:cond delay="1999"/>
                                          </p:stCondLst>
                                        </p:cTn>
                                        <p:tgtEl>
                                          <p:spTgt spid="8"/>
                                        </p:tgtEl>
                                        <p:attrNameLst>
                                          <p:attrName>style.visibility</p:attrName>
                                        </p:attrNameLst>
                                      </p:cBhvr>
                                      <p:to>
                                        <p:strVal val="hidden"/>
                                      </p:to>
                                    </p:set>
                                  </p:childTnLst>
                                </p:cTn>
                              </p:par>
                              <p:par>
                                <p:cTn id="54" presetID="2" presetClass="exit" presetSubtype="1" fill="hold" nodeType="withEffect">
                                  <p:stCondLst>
                                    <p:cond delay="0"/>
                                  </p:stCondLst>
                                  <p:childTnLst>
                                    <p:anim calcmode="lin" valueType="num">
                                      <p:cBhvr additive="base">
                                        <p:cTn id="55" dur="2000"/>
                                        <p:tgtEl>
                                          <p:spTgt spid="3"/>
                                        </p:tgtEl>
                                        <p:attrNameLst>
                                          <p:attrName>ppt_x</p:attrName>
                                        </p:attrNameLst>
                                      </p:cBhvr>
                                      <p:tavLst>
                                        <p:tav tm="0">
                                          <p:val>
                                            <p:strVal val="ppt_x"/>
                                          </p:val>
                                        </p:tav>
                                        <p:tav tm="100000">
                                          <p:val>
                                            <p:strVal val="ppt_x"/>
                                          </p:val>
                                        </p:tav>
                                      </p:tavLst>
                                    </p:anim>
                                    <p:anim calcmode="lin" valueType="num">
                                      <p:cBhvr additive="base">
                                        <p:cTn id="56" dur="2000"/>
                                        <p:tgtEl>
                                          <p:spTgt spid="3"/>
                                        </p:tgtEl>
                                        <p:attrNameLst>
                                          <p:attrName>ppt_y</p:attrName>
                                        </p:attrNameLst>
                                      </p:cBhvr>
                                      <p:tavLst>
                                        <p:tav tm="0">
                                          <p:val>
                                            <p:strVal val="ppt_y"/>
                                          </p:val>
                                        </p:tav>
                                        <p:tav tm="100000">
                                          <p:val>
                                            <p:strVal val="0-ppt_h/2"/>
                                          </p:val>
                                        </p:tav>
                                      </p:tavLst>
                                    </p:anim>
                                    <p:set>
                                      <p:cBhvr>
                                        <p:cTn id="57" dur="1" fill="hold">
                                          <p:stCondLst>
                                            <p:cond delay="1999"/>
                                          </p:stCondLst>
                                        </p:cTn>
                                        <p:tgtEl>
                                          <p:spTgt spid="3"/>
                                        </p:tgtEl>
                                        <p:attrNameLst>
                                          <p:attrName>style.visibility</p:attrName>
                                        </p:attrNameLst>
                                      </p:cBhvr>
                                      <p:to>
                                        <p:strVal val="hidden"/>
                                      </p:to>
                                    </p:set>
                                  </p:childTnLst>
                                </p:cTn>
                              </p:par>
                              <p:par>
                                <p:cTn id="58" presetID="4" presetClass="exit" presetSubtype="16" fill="hold" nodeType="withEffect">
                                  <p:stCondLst>
                                    <p:cond delay="0"/>
                                  </p:stCondLst>
                                  <p:childTnLst>
                                    <p:animEffect transition="out" filter="box(in)">
                                      <p:cBhvr>
                                        <p:cTn id="59" dur="750"/>
                                        <p:tgtEl>
                                          <p:spTgt spid="9"/>
                                        </p:tgtEl>
                                      </p:cBhvr>
                                    </p:animEffect>
                                    <p:set>
                                      <p:cBhvr>
                                        <p:cTn id="60" dur="1" fill="hold">
                                          <p:stCondLst>
                                            <p:cond delay="749"/>
                                          </p:stCondLst>
                                        </p:cTn>
                                        <p:tgtEl>
                                          <p:spTgt spid="9"/>
                                        </p:tgtEl>
                                        <p:attrNameLst>
                                          <p:attrName>style.visibility</p:attrName>
                                        </p:attrNameLst>
                                      </p:cBhvr>
                                      <p:to>
                                        <p:strVal val="hidden"/>
                                      </p:to>
                                    </p:set>
                                  </p:childTnLst>
                                </p:cTn>
                              </p:par>
                              <p:par>
                                <p:cTn id="61" presetID="2" presetClass="entr" presetSubtype="4" fill="hold" nodeType="withEffect">
                                  <p:stCondLst>
                                    <p:cond delay="0"/>
                                  </p:stCondLst>
                                  <p:childTnLst>
                                    <p:set>
                                      <p:cBhvr>
                                        <p:cTn id="62" dur="1" fill="hold">
                                          <p:stCondLst>
                                            <p:cond delay="0"/>
                                          </p:stCondLst>
                                        </p:cTn>
                                        <p:tgtEl>
                                          <p:spTgt spid="17"/>
                                        </p:tgtEl>
                                        <p:attrNameLst>
                                          <p:attrName>style.visibility</p:attrName>
                                        </p:attrNameLst>
                                      </p:cBhvr>
                                      <p:to>
                                        <p:strVal val="visible"/>
                                      </p:to>
                                    </p:set>
                                    <p:anim calcmode="lin" valueType="num">
                                      <p:cBhvr additive="base">
                                        <p:cTn id="63" dur="2000" fill="hold"/>
                                        <p:tgtEl>
                                          <p:spTgt spid="17"/>
                                        </p:tgtEl>
                                        <p:attrNameLst>
                                          <p:attrName>ppt_x</p:attrName>
                                        </p:attrNameLst>
                                      </p:cBhvr>
                                      <p:tavLst>
                                        <p:tav tm="0">
                                          <p:val>
                                            <p:strVal val="#ppt_x"/>
                                          </p:val>
                                        </p:tav>
                                        <p:tav tm="100000">
                                          <p:val>
                                            <p:strVal val="#ppt_x"/>
                                          </p:val>
                                        </p:tav>
                                      </p:tavLst>
                                    </p:anim>
                                    <p:anim calcmode="lin" valueType="num">
                                      <p:cBhvr additive="base">
                                        <p:cTn id="64" dur="2000" fill="hold"/>
                                        <p:tgtEl>
                                          <p:spTgt spid="17"/>
                                        </p:tgtEl>
                                        <p:attrNameLst>
                                          <p:attrName>ppt_y</p:attrName>
                                        </p:attrNameLst>
                                      </p:cBhvr>
                                      <p:tavLst>
                                        <p:tav tm="0">
                                          <p:val>
                                            <p:strVal val="1+#ppt_h/2"/>
                                          </p:val>
                                        </p:tav>
                                        <p:tav tm="100000">
                                          <p:val>
                                            <p:strVal val="#ppt_y"/>
                                          </p:val>
                                        </p:tav>
                                      </p:tavLst>
                                    </p:anim>
                                  </p:childTnLst>
                                </p:cTn>
                              </p:par>
                              <p:par>
                                <p:cTn id="65" presetID="2" presetClass="entr" presetSubtype="8" fill="hold" nodeType="withEffect">
                                  <p:stCondLst>
                                    <p:cond delay="0"/>
                                  </p:stCondLst>
                                  <p:childTnLst>
                                    <p:set>
                                      <p:cBhvr>
                                        <p:cTn id="66" dur="1" fill="hold">
                                          <p:stCondLst>
                                            <p:cond delay="0"/>
                                          </p:stCondLst>
                                        </p:cTn>
                                        <p:tgtEl>
                                          <p:spTgt spid="19"/>
                                        </p:tgtEl>
                                        <p:attrNameLst>
                                          <p:attrName>style.visibility</p:attrName>
                                        </p:attrNameLst>
                                      </p:cBhvr>
                                      <p:to>
                                        <p:strVal val="visible"/>
                                      </p:to>
                                    </p:set>
                                    <p:anim calcmode="lin" valueType="num">
                                      <p:cBhvr additive="base">
                                        <p:cTn id="67" dur="2000" fill="hold"/>
                                        <p:tgtEl>
                                          <p:spTgt spid="19"/>
                                        </p:tgtEl>
                                        <p:attrNameLst>
                                          <p:attrName>ppt_x</p:attrName>
                                        </p:attrNameLst>
                                      </p:cBhvr>
                                      <p:tavLst>
                                        <p:tav tm="0">
                                          <p:val>
                                            <p:strVal val="0-#ppt_w/2"/>
                                          </p:val>
                                        </p:tav>
                                        <p:tav tm="100000">
                                          <p:val>
                                            <p:strVal val="#ppt_x"/>
                                          </p:val>
                                        </p:tav>
                                      </p:tavLst>
                                    </p:anim>
                                    <p:anim calcmode="lin" valueType="num">
                                      <p:cBhvr additive="base">
                                        <p:cTn id="68" dur="2000" fill="hold"/>
                                        <p:tgtEl>
                                          <p:spTgt spid="19"/>
                                        </p:tgtEl>
                                        <p:attrNameLst>
                                          <p:attrName>ppt_y</p:attrName>
                                        </p:attrNameLst>
                                      </p:cBhvr>
                                      <p:tavLst>
                                        <p:tav tm="0">
                                          <p:val>
                                            <p:strVal val="#ppt_y"/>
                                          </p:val>
                                        </p:tav>
                                        <p:tav tm="100000">
                                          <p:val>
                                            <p:strVal val="#ppt_y"/>
                                          </p:val>
                                        </p:tav>
                                      </p:tavLst>
                                    </p:anim>
                                  </p:childTnLst>
                                </p:cTn>
                              </p:par>
                              <p:par>
                                <p:cTn id="69" presetID="2" presetClass="entr" presetSubtype="1" fill="hold" nodeType="withEffect">
                                  <p:stCondLst>
                                    <p:cond delay="0"/>
                                  </p:stCondLst>
                                  <p:childTnLst>
                                    <p:set>
                                      <p:cBhvr>
                                        <p:cTn id="70" dur="1" fill="hold">
                                          <p:stCondLst>
                                            <p:cond delay="0"/>
                                          </p:stCondLst>
                                        </p:cTn>
                                        <p:tgtEl>
                                          <p:spTgt spid="16"/>
                                        </p:tgtEl>
                                        <p:attrNameLst>
                                          <p:attrName>style.visibility</p:attrName>
                                        </p:attrNameLst>
                                      </p:cBhvr>
                                      <p:to>
                                        <p:strVal val="visible"/>
                                      </p:to>
                                    </p:set>
                                    <p:anim calcmode="lin" valueType="num">
                                      <p:cBhvr additive="base">
                                        <p:cTn id="71" dur="2000" fill="hold"/>
                                        <p:tgtEl>
                                          <p:spTgt spid="16"/>
                                        </p:tgtEl>
                                        <p:attrNameLst>
                                          <p:attrName>ppt_x</p:attrName>
                                        </p:attrNameLst>
                                      </p:cBhvr>
                                      <p:tavLst>
                                        <p:tav tm="0">
                                          <p:val>
                                            <p:strVal val="#ppt_x"/>
                                          </p:val>
                                        </p:tav>
                                        <p:tav tm="100000">
                                          <p:val>
                                            <p:strVal val="#ppt_x"/>
                                          </p:val>
                                        </p:tav>
                                      </p:tavLst>
                                    </p:anim>
                                    <p:anim calcmode="lin" valueType="num">
                                      <p:cBhvr additive="base">
                                        <p:cTn id="72" dur="2000" fill="hold"/>
                                        <p:tgtEl>
                                          <p:spTgt spid="16"/>
                                        </p:tgtEl>
                                        <p:attrNameLst>
                                          <p:attrName>ppt_y</p:attrName>
                                        </p:attrNameLst>
                                      </p:cBhvr>
                                      <p:tavLst>
                                        <p:tav tm="0">
                                          <p:val>
                                            <p:strVal val="0-#ppt_h/2"/>
                                          </p:val>
                                        </p:tav>
                                        <p:tav tm="100000">
                                          <p:val>
                                            <p:strVal val="#ppt_y"/>
                                          </p:val>
                                        </p:tav>
                                      </p:tavLst>
                                    </p:anim>
                                  </p:childTnLst>
                                </p:cTn>
                              </p:par>
                              <p:par>
                                <p:cTn id="73" presetID="2" presetClass="entr" presetSubtype="2" fill="hold" nodeType="withEffect">
                                  <p:stCondLst>
                                    <p:cond delay="0"/>
                                  </p:stCondLst>
                                  <p:childTnLst>
                                    <p:set>
                                      <p:cBhvr>
                                        <p:cTn id="74" dur="1" fill="hold">
                                          <p:stCondLst>
                                            <p:cond delay="0"/>
                                          </p:stCondLst>
                                        </p:cTn>
                                        <p:tgtEl>
                                          <p:spTgt spid="18"/>
                                        </p:tgtEl>
                                        <p:attrNameLst>
                                          <p:attrName>style.visibility</p:attrName>
                                        </p:attrNameLst>
                                      </p:cBhvr>
                                      <p:to>
                                        <p:strVal val="visible"/>
                                      </p:to>
                                    </p:set>
                                    <p:anim calcmode="lin" valueType="num">
                                      <p:cBhvr additive="base">
                                        <p:cTn id="75" dur="2000" fill="hold"/>
                                        <p:tgtEl>
                                          <p:spTgt spid="18"/>
                                        </p:tgtEl>
                                        <p:attrNameLst>
                                          <p:attrName>ppt_x</p:attrName>
                                        </p:attrNameLst>
                                      </p:cBhvr>
                                      <p:tavLst>
                                        <p:tav tm="0">
                                          <p:val>
                                            <p:strVal val="1+#ppt_w/2"/>
                                          </p:val>
                                        </p:tav>
                                        <p:tav tm="100000">
                                          <p:val>
                                            <p:strVal val="#ppt_x"/>
                                          </p:val>
                                        </p:tav>
                                      </p:tavLst>
                                    </p:anim>
                                    <p:anim calcmode="lin" valueType="num">
                                      <p:cBhvr additive="base">
                                        <p:cTn id="76" dur="2000" fill="hold"/>
                                        <p:tgtEl>
                                          <p:spTgt spid="18"/>
                                        </p:tgtEl>
                                        <p:attrNameLst>
                                          <p:attrName>ppt_y</p:attrName>
                                        </p:attrNameLst>
                                      </p:cBhvr>
                                      <p:tavLst>
                                        <p:tav tm="0">
                                          <p:val>
                                            <p:strVal val="#ppt_y"/>
                                          </p:val>
                                        </p:tav>
                                        <p:tav tm="100000">
                                          <p:val>
                                            <p:strVal val="#ppt_y"/>
                                          </p:val>
                                        </p:tav>
                                      </p:tavLst>
                                    </p:anim>
                                  </p:childTnLst>
                                </p:cTn>
                              </p:par>
                              <p:par>
                                <p:cTn id="77" presetID="4" presetClass="entr" presetSubtype="32" fill="hold" nodeType="withEffect">
                                  <p:stCondLst>
                                    <p:cond delay="1200"/>
                                  </p:stCondLst>
                                  <p:childTnLst>
                                    <p:set>
                                      <p:cBhvr>
                                        <p:cTn id="78" dur="1" fill="hold">
                                          <p:stCondLst>
                                            <p:cond delay="0"/>
                                          </p:stCondLst>
                                        </p:cTn>
                                        <p:tgtEl>
                                          <p:spTgt spid="29"/>
                                        </p:tgtEl>
                                        <p:attrNameLst>
                                          <p:attrName>style.visibility</p:attrName>
                                        </p:attrNameLst>
                                      </p:cBhvr>
                                      <p:to>
                                        <p:strVal val="visible"/>
                                      </p:to>
                                    </p:set>
                                    <p:animEffect transition="in" filter="box(out)">
                                      <p:cBhvr>
                                        <p:cTn id="79" dur="750"/>
                                        <p:tgtEl>
                                          <p:spTgt spid="29"/>
                                        </p:tgtEl>
                                      </p:cBhvr>
                                    </p:animEffect>
                                  </p:childTnLst>
                                </p:cTn>
                              </p:par>
                            </p:childTnLst>
                          </p:cTn>
                        </p:par>
                      </p:childTnLst>
                    </p:cTn>
                  </p:par>
                  <p:par>
                    <p:cTn id="80" fill="hold">
                      <p:stCondLst>
                        <p:cond delay="indefinite"/>
                      </p:stCondLst>
                      <p:childTnLst>
                        <p:par>
                          <p:cTn id="81" fill="hold">
                            <p:stCondLst>
                              <p:cond delay="0"/>
                            </p:stCondLst>
                            <p:childTnLst>
                              <p:par>
                                <p:cTn id="82" presetID="2" presetClass="exit" presetSubtype="8" fill="hold" nodeType="clickEffect">
                                  <p:stCondLst>
                                    <p:cond delay="0"/>
                                  </p:stCondLst>
                                  <p:childTnLst>
                                    <p:anim calcmode="lin" valueType="num">
                                      <p:cBhvr additive="base">
                                        <p:cTn id="83" dur="2000"/>
                                        <p:tgtEl>
                                          <p:spTgt spid="19"/>
                                        </p:tgtEl>
                                        <p:attrNameLst>
                                          <p:attrName>ppt_x</p:attrName>
                                        </p:attrNameLst>
                                      </p:cBhvr>
                                      <p:tavLst>
                                        <p:tav tm="0">
                                          <p:val>
                                            <p:strVal val="ppt_x"/>
                                          </p:val>
                                        </p:tav>
                                        <p:tav tm="100000">
                                          <p:val>
                                            <p:strVal val="0-ppt_w/2"/>
                                          </p:val>
                                        </p:tav>
                                      </p:tavLst>
                                    </p:anim>
                                    <p:anim calcmode="lin" valueType="num">
                                      <p:cBhvr additive="base">
                                        <p:cTn id="84" dur="2000"/>
                                        <p:tgtEl>
                                          <p:spTgt spid="19"/>
                                        </p:tgtEl>
                                        <p:attrNameLst>
                                          <p:attrName>ppt_y</p:attrName>
                                        </p:attrNameLst>
                                      </p:cBhvr>
                                      <p:tavLst>
                                        <p:tav tm="0">
                                          <p:val>
                                            <p:strVal val="ppt_y"/>
                                          </p:val>
                                        </p:tav>
                                        <p:tav tm="100000">
                                          <p:val>
                                            <p:strVal val="ppt_y"/>
                                          </p:val>
                                        </p:tav>
                                      </p:tavLst>
                                    </p:anim>
                                    <p:set>
                                      <p:cBhvr>
                                        <p:cTn id="85" dur="1" fill="hold">
                                          <p:stCondLst>
                                            <p:cond delay="1999"/>
                                          </p:stCondLst>
                                        </p:cTn>
                                        <p:tgtEl>
                                          <p:spTgt spid="19"/>
                                        </p:tgtEl>
                                        <p:attrNameLst>
                                          <p:attrName>style.visibility</p:attrName>
                                        </p:attrNameLst>
                                      </p:cBhvr>
                                      <p:to>
                                        <p:strVal val="hidden"/>
                                      </p:to>
                                    </p:set>
                                  </p:childTnLst>
                                </p:cTn>
                              </p:par>
                              <p:par>
                                <p:cTn id="86" presetID="2" presetClass="exit" presetSubtype="4" fill="hold" nodeType="withEffect">
                                  <p:stCondLst>
                                    <p:cond delay="0"/>
                                  </p:stCondLst>
                                  <p:childTnLst>
                                    <p:anim calcmode="lin" valueType="num">
                                      <p:cBhvr additive="base">
                                        <p:cTn id="87" dur="2000"/>
                                        <p:tgtEl>
                                          <p:spTgt spid="17"/>
                                        </p:tgtEl>
                                        <p:attrNameLst>
                                          <p:attrName>ppt_x</p:attrName>
                                        </p:attrNameLst>
                                      </p:cBhvr>
                                      <p:tavLst>
                                        <p:tav tm="0">
                                          <p:val>
                                            <p:strVal val="ppt_x"/>
                                          </p:val>
                                        </p:tav>
                                        <p:tav tm="100000">
                                          <p:val>
                                            <p:strVal val="ppt_x"/>
                                          </p:val>
                                        </p:tav>
                                      </p:tavLst>
                                    </p:anim>
                                    <p:anim calcmode="lin" valueType="num">
                                      <p:cBhvr additive="base">
                                        <p:cTn id="88" dur="2000"/>
                                        <p:tgtEl>
                                          <p:spTgt spid="17"/>
                                        </p:tgtEl>
                                        <p:attrNameLst>
                                          <p:attrName>ppt_y</p:attrName>
                                        </p:attrNameLst>
                                      </p:cBhvr>
                                      <p:tavLst>
                                        <p:tav tm="0">
                                          <p:val>
                                            <p:strVal val="ppt_y"/>
                                          </p:val>
                                        </p:tav>
                                        <p:tav tm="100000">
                                          <p:val>
                                            <p:strVal val="1+ppt_h/2"/>
                                          </p:val>
                                        </p:tav>
                                      </p:tavLst>
                                    </p:anim>
                                    <p:set>
                                      <p:cBhvr>
                                        <p:cTn id="89" dur="1" fill="hold">
                                          <p:stCondLst>
                                            <p:cond delay="1999"/>
                                          </p:stCondLst>
                                        </p:cTn>
                                        <p:tgtEl>
                                          <p:spTgt spid="17"/>
                                        </p:tgtEl>
                                        <p:attrNameLst>
                                          <p:attrName>style.visibility</p:attrName>
                                        </p:attrNameLst>
                                      </p:cBhvr>
                                      <p:to>
                                        <p:strVal val="hidden"/>
                                      </p:to>
                                    </p:set>
                                  </p:childTnLst>
                                </p:cTn>
                              </p:par>
                              <p:par>
                                <p:cTn id="90" presetID="2" presetClass="exit" presetSubtype="2" fill="hold" nodeType="withEffect">
                                  <p:stCondLst>
                                    <p:cond delay="0"/>
                                  </p:stCondLst>
                                  <p:childTnLst>
                                    <p:anim calcmode="lin" valueType="num">
                                      <p:cBhvr additive="base">
                                        <p:cTn id="91" dur="2000"/>
                                        <p:tgtEl>
                                          <p:spTgt spid="18"/>
                                        </p:tgtEl>
                                        <p:attrNameLst>
                                          <p:attrName>ppt_x</p:attrName>
                                        </p:attrNameLst>
                                      </p:cBhvr>
                                      <p:tavLst>
                                        <p:tav tm="0">
                                          <p:val>
                                            <p:strVal val="ppt_x"/>
                                          </p:val>
                                        </p:tav>
                                        <p:tav tm="100000">
                                          <p:val>
                                            <p:strVal val="1+ppt_w/2"/>
                                          </p:val>
                                        </p:tav>
                                      </p:tavLst>
                                    </p:anim>
                                    <p:anim calcmode="lin" valueType="num">
                                      <p:cBhvr additive="base">
                                        <p:cTn id="92" dur="2000"/>
                                        <p:tgtEl>
                                          <p:spTgt spid="18"/>
                                        </p:tgtEl>
                                        <p:attrNameLst>
                                          <p:attrName>ppt_y</p:attrName>
                                        </p:attrNameLst>
                                      </p:cBhvr>
                                      <p:tavLst>
                                        <p:tav tm="0">
                                          <p:val>
                                            <p:strVal val="ppt_y"/>
                                          </p:val>
                                        </p:tav>
                                        <p:tav tm="100000">
                                          <p:val>
                                            <p:strVal val="ppt_y"/>
                                          </p:val>
                                        </p:tav>
                                      </p:tavLst>
                                    </p:anim>
                                    <p:set>
                                      <p:cBhvr>
                                        <p:cTn id="93" dur="1" fill="hold">
                                          <p:stCondLst>
                                            <p:cond delay="1999"/>
                                          </p:stCondLst>
                                        </p:cTn>
                                        <p:tgtEl>
                                          <p:spTgt spid="18"/>
                                        </p:tgtEl>
                                        <p:attrNameLst>
                                          <p:attrName>style.visibility</p:attrName>
                                        </p:attrNameLst>
                                      </p:cBhvr>
                                      <p:to>
                                        <p:strVal val="hidden"/>
                                      </p:to>
                                    </p:set>
                                  </p:childTnLst>
                                </p:cTn>
                              </p:par>
                              <p:par>
                                <p:cTn id="94" presetID="2" presetClass="exit" presetSubtype="1" fill="hold" nodeType="withEffect">
                                  <p:stCondLst>
                                    <p:cond delay="0"/>
                                  </p:stCondLst>
                                  <p:childTnLst>
                                    <p:anim calcmode="lin" valueType="num">
                                      <p:cBhvr additive="base">
                                        <p:cTn id="95" dur="2000"/>
                                        <p:tgtEl>
                                          <p:spTgt spid="16"/>
                                        </p:tgtEl>
                                        <p:attrNameLst>
                                          <p:attrName>ppt_x</p:attrName>
                                        </p:attrNameLst>
                                      </p:cBhvr>
                                      <p:tavLst>
                                        <p:tav tm="0">
                                          <p:val>
                                            <p:strVal val="ppt_x"/>
                                          </p:val>
                                        </p:tav>
                                        <p:tav tm="100000">
                                          <p:val>
                                            <p:strVal val="ppt_x"/>
                                          </p:val>
                                        </p:tav>
                                      </p:tavLst>
                                    </p:anim>
                                    <p:anim calcmode="lin" valueType="num">
                                      <p:cBhvr additive="base">
                                        <p:cTn id="96" dur="2000"/>
                                        <p:tgtEl>
                                          <p:spTgt spid="16"/>
                                        </p:tgtEl>
                                        <p:attrNameLst>
                                          <p:attrName>ppt_y</p:attrName>
                                        </p:attrNameLst>
                                      </p:cBhvr>
                                      <p:tavLst>
                                        <p:tav tm="0">
                                          <p:val>
                                            <p:strVal val="ppt_y"/>
                                          </p:val>
                                        </p:tav>
                                        <p:tav tm="100000">
                                          <p:val>
                                            <p:strVal val="0-ppt_h/2"/>
                                          </p:val>
                                        </p:tav>
                                      </p:tavLst>
                                    </p:anim>
                                    <p:set>
                                      <p:cBhvr>
                                        <p:cTn id="97" dur="1" fill="hold">
                                          <p:stCondLst>
                                            <p:cond delay="1999"/>
                                          </p:stCondLst>
                                        </p:cTn>
                                        <p:tgtEl>
                                          <p:spTgt spid="16"/>
                                        </p:tgtEl>
                                        <p:attrNameLst>
                                          <p:attrName>style.visibility</p:attrName>
                                        </p:attrNameLst>
                                      </p:cBhvr>
                                      <p:to>
                                        <p:strVal val="hidden"/>
                                      </p:to>
                                    </p:set>
                                  </p:childTnLst>
                                </p:cTn>
                              </p:par>
                              <p:par>
                                <p:cTn id="98" presetID="4" presetClass="exit" presetSubtype="16" fill="hold" nodeType="withEffect">
                                  <p:stCondLst>
                                    <p:cond delay="100"/>
                                  </p:stCondLst>
                                  <p:childTnLst>
                                    <p:animEffect transition="out" filter="box(in)">
                                      <p:cBhvr>
                                        <p:cTn id="99" dur="750"/>
                                        <p:tgtEl>
                                          <p:spTgt spid="29"/>
                                        </p:tgtEl>
                                      </p:cBhvr>
                                    </p:animEffect>
                                    <p:set>
                                      <p:cBhvr>
                                        <p:cTn id="100" dur="1" fill="hold">
                                          <p:stCondLst>
                                            <p:cond delay="749"/>
                                          </p:stCondLst>
                                        </p:cTn>
                                        <p:tgtEl>
                                          <p:spTgt spid="29"/>
                                        </p:tgtEl>
                                        <p:attrNameLst>
                                          <p:attrName>style.visibility</p:attrName>
                                        </p:attrNameLst>
                                      </p:cBhvr>
                                      <p:to>
                                        <p:strVal val="hidden"/>
                                      </p:to>
                                    </p:set>
                                  </p:childTnLst>
                                </p:cTn>
                              </p:par>
                              <p:par>
                                <p:cTn id="101" presetID="2" presetClass="entr" presetSubtype="4" fill="hold" nodeType="withEffect">
                                  <p:stCondLst>
                                    <p:cond delay="0"/>
                                  </p:stCondLst>
                                  <p:childTnLst>
                                    <p:set>
                                      <p:cBhvr>
                                        <p:cTn id="102" dur="1" fill="hold">
                                          <p:stCondLst>
                                            <p:cond delay="0"/>
                                          </p:stCondLst>
                                        </p:cTn>
                                        <p:tgtEl>
                                          <p:spTgt spid="32"/>
                                        </p:tgtEl>
                                        <p:attrNameLst>
                                          <p:attrName>style.visibility</p:attrName>
                                        </p:attrNameLst>
                                      </p:cBhvr>
                                      <p:to>
                                        <p:strVal val="visible"/>
                                      </p:to>
                                    </p:set>
                                    <p:anim calcmode="lin" valueType="num">
                                      <p:cBhvr additive="base">
                                        <p:cTn id="103" dur="2000" fill="hold"/>
                                        <p:tgtEl>
                                          <p:spTgt spid="32"/>
                                        </p:tgtEl>
                                        <p:attrNameLst>
                                          <p:attrName>ppt_x</p:attrName>
                                        </p:attrNameLst>
                                      </p:cBhvr>
                                      <p:tavLst>
                                        <p:tav tm="0">
                                          <p:val>
                                            <p:strVal val="#ppt_x"/>
                                          </p:val>
                                        </p:tav>
                                        <p:tav tm="100000">
                                          <p:val>
                                            <p:strVal val="#ppt_x"/>
                                          </p:val>
                                        </p:tav>
                                      </p:tavLst>
                                    </p:anim>
                                    <p:anim calcmode="lin" valueType="num">
                                      <p:cBhvr additive="base">
                                        <p:cTn id="104" dur="2000" fill="hold"/>
                                        <p:tgtEl>
                                          <p:spTgt spid="32"/>
                                        </p:tgtEl>
                                        <p:attrNameLst>
                                          <p:attrName>ppt_y</p:attrName>
                                        </p:attrNameLst>
                                      </p:cBhvr>
                                      <p:tavLst>
                                        <p:tav tm="0">
                                          <p:val>
                                            <p:strVal val="1+#ppt_h/2"/>
                                          </p:val>
                                        </p:tav>
                                        <p:tav tm="100000">
                                          <p:val>
                                            <p:strVal val="#ppt_y"/>
                                          </p:val>
                                        </p:tav>
                                      </p:tavLst>
                                    </p:anim>
                                  </p:childTnLst>
                                </p:cTn>
                              </p:par>
                              <p:par>
                                <p:cTn id="105" presetID="2" presetClass="entr" presetSubtype="8" fill="hold" nodeType="withEffect">
                                  <p:stCondLst>
                                    <p:cond delay="0"/>
                                  </p:stCondLst>
                                  <p:childTnLst>
                                    <p:set>
                                      <p:cBhvr>
                                        <p:cTn id="106" dur="1" fill="hold">
                                          <p:stCondLst>
                                            <p:cond delay="0"/>
                                          </p:stCondLst>
                                        </p:cTn>
                                        <p:tgtEl>
                                          <p:spTgt spid="34"/>
                                        </p:tgtEl>
                                        <p:attrNameLst>
                                          <p:attrName>style.visibility</p:attrName>
                                        </p:attrNameLst>
                                      </p:cBhvr>
                                      <p:to>
                                        <p:strVal val="visible"/>
                                      </p:to>
                                    </p:set>
                                    <p:anim calcmode="lin" valueType="num">
                                      <p:cBhvr additive="base">
                                        <p:cTn id="107" dur="2000" fill="hold"/>
                                        <p:tgtEl>
                                          <p:spTgt spid="34"/>
                                        </p:tgtEl>
                                        <p:attrNameLst>
                                          <p:attrName>ppt_x</p:attrName>
                                        </p:attrNameLst>
                                      </p:cBhvr>
                                      <p:tavLst>
                                        <p:tav tm="0">
                                          <p:val>
                                            <p:strVal val="0-#ppt_w/2"/>
                                          </p:val>
                                        </p:tav>
                                        <p:tav tm="100000">
                                          <p:val>
                                            <p:strVal val="#ppt_x"/>
                                          </p:val>
                                        </p:tav>
                                      </p:tavLst>
                                    </p:anim>
                                    <p:anim calcmode="lin" valueType="num">
                                      <p:cBhvr additive="base">
                                        <p:cTn id="108" dur="2000" fill="hold"/>
                                        <p:tgtEl>
                                          <p:spTgt spid="34"/>
                                        </p:tgtEl>
                                        <p:attrNameLst>
                                          <p:attrName>ppt_y</p:attrName>
                                        </p:attrNameLst>
                                      </p:cBhvr>
                                      <p:tavLst>
                                        <p:tav tm="0">
                                          <p:val>
                                            <p:strVal val="#ppt_y"/>
                                          </p:val>
                                        </p:tav>
                                        <p:tav tm="100000">
                                          <p:val>
                                            <p:strVal val="#ppt_y"/>
                                          </p:val>
                                        </p:tav>
                                      </p:tavLst>
                                    </p:anim>
                                  </p:childTnLst>
                                </p:cTn>
                              </p:par>
                              <p:par>
                                <p:cTn id="109" presetID="2" presetClass="entr" presetSubtype="1" fill="hold" nodeType="withEffect">
                                  <p:stCondLst>
                                    <p:cond delay="0"/>
                                  </p:stCondLst>
                                  <p:childTnLst>
                                    <p:set>
                                      <p:cBhvr>
                                        <p:cTn id="110" dur="1" fill="hold">
                                          <p:stCondLst>
                                            <p:cond delay="0"/>
                                          </p:stCondLst>
                                        </p:cTn>
                                        <p:tgtEl>
                                          <p:spTgt spid="31"/>
                                        </p:tgtEl>
                                        <p:attrNameLst>
                                          <p:attrName>style.visibility</p:attrName>
                                        </p:attrNameLst>
                                      </p:cBhvr>
                                      <p:to>
                                        <p:strVal val="visible"/>
                                      </p:to>
                                    </p:set>
                                    <p:anim calcmode="lin" valueType="num">
                                      <p:cBhvr additive="base">
                                        <p:cTn id="111" dur="2000" fill="hold"/>
                                        <p:tgtEl>
                                          <p:spTgt spid="31"/>
                                        </p:tgtEl>
                                        <p:attrNameLst>
                                          <p:attrName>ppt_x</p:attrName>
                                        </p:attrNameLst>
                                      </p:cBhvr>
                                      <p:tavLst>
                                        <p:tav tm="0">
                                          <p:val>
                                            <p:strVal val="#ppt_x"/>
                                          </p:val>
                                        </p:tav>
                                        <p:tav tm="100000">
                                          <p:val>
                                            <p:strVal val="#ppt_x"/>
                                          </p:val>
                                        </p:tav>
                                      </p:tavLst>
                                    </p:anim>
                                    <p:anim calcmode="lin" valueType="num">
                                      <p:cBhvr additive="base">
                                        <p:cTn id="112" dur="2000" fill="hold"/>
                                        <p:tgtEl>
                                          <p:spTgt spid="31"/>
                                        </p:tgtEl>
                                        <p:attrNameLst>
                                          <p:attrName>ppt_y</p:attrName>
                                        </p:attrNameLst>
                                      </p:cBhvr>
                                      <p:tavLst>
                                        <p:tav tm="0">
                                          <p:val>
                                            <p:strVal val="0-#ppt_h/2"/>
                                          </p:val>
                                        </p:tav>
                                        <p:tav tm="100000">
                                          <p:val>
                                            <p:strVal val="#ppt_y"/>
                                          </p:val>
                                        </p:tav>
                                      </p:tavLst>
                                    </p:anim>
                                  </p:childTnLst>
                                </p:cTn>
                              </p:par>
                              <p:par>
                                <p:cTn id="113" presetID="2" presetClass="entr" presetSubtype="2" fill="hold" nodeType="withEffect">
                                  <p:stCondLst>
                                    <p:cond delay="0"/>
                                  </p:stCondLst>
                                  <p:childTnLst>
                                    <p:set>
                                      <p:cBhvr>
                                        <p:cTn id="114" dur="1" fill="hold">
                                          <p:stCondLst>
                                            <p:cond delay="0"/>
                                          </p:stCondLst>
                                        </p:cTn>
                                        <p:tgtEl>
                                          <p:spTgt spid="33"/>
                                        </p:tgtEl>
                                        <p:attrNameLst>
                                          <p:attrName>style.visibility</p:attrName>
                                        </p:attrNameLst>
                                      </p:cBhvr>
                                      <p:to>
                                        <p:strVal val="visible"/>
                                      </p:to>
                                    </p:set>
                                    <p:anim calcmode="lin" valueType="num">
                                      <p:cBhvr additive="base">
                                        <p:cTn id="115" dur="2000" fill="hold"/>
                                        <p:tgtEl>
                                          <p:spTgt spid="33"/>
                                        </p:tgtEl>
                                        <p:attrNameLst>
                                          <p:attrName>ppt_x</p:attrName>
                                        </p:attrNameLst>
                                      </p:cBhvr>
                                      <p:tavLst>
                                        <p:tav tm="0">
                                          <p:val>
                                            <p:strVal val="1+#ppt_w/2"/>
                                          </p:val>
                                        </p:tav>
                                        <p:tav tm="100000">
                                          <p:val>
                                            <p:strVal val="#ppt_x"/>
                                          </p:val>
                                        </p:tav>
                                      </p:tavLst>
                                    </p:anim>
                                    <p:anim calcmode="lin" valueType="num">
                                      <p:cBhvr additive="base">
                                        <p:cTn id="116" dur="2000" fill="hold"/>
                                        <p:tgtEl>
                                          <p:spTgt spid="33"/>
                                        </p:tgtEl>
                                        <p:attrNameLst>
                                          <p:attrName>ppt_y</p:attrName>
                                        </p:attrNameLst>
                                      </p:cBhvr>
                                      <p:tavLst>
                                        <p:tav tm="0">
                                          <p:val>
                                            <p:strVal val="#ppt_y"/>
                                          </p:val>
                                        </p:tav>
                                        <p:tav tm="100000">
                                          <p:val>
                                            <p:strVal val="#ppt_y"/>
                                          </p:val>
                                        </p:tav>
                                      </p:tavLst>
                                    </p:anim>
                                  </p:childTnLst>
                                </p:cTn>
                              </p:par>
                              <p:par>
                                <p:cTn id="117" presetID="4" presetClass="entr" presetSubtype="32" fill="hold" nodeType="withEffect">
                                  <p:stCondLst>
                                    <p:cond delay="1200"/>
                                  </p:stCondLst>
                                  <p:childTnLst>
                                    <p:set>
                                      <p:cBhvr>
                                        <p:cTn id="118" dur="1" fill="hold">
                                          <p:stCondLst>
                                            <p:cond delay="0"/>
                                          </p:stCondLst>
                                        </p:cTn>
                                        <p:tgtEl>
                                          <p:spTgt spid="28"/>
                                        </p:tgtEl>
                                        <p:attrNameLst>
                                          <p:attrName>style.visibility</p:attrName>
                                        </p:attrNameLst>
                                      </p:cBhvr>
                                      <p:to>
                                        <p:strVal val="visible"/>
                                      </p:to>
                                    </p:set>
                                    <p:animEffect transition="in" filter="box(out)">
                                      <p:cBhvr>
                                        <p:cTn id="119" dur="750"/>
                                        <p:tgtEl>
                                          <p:spTgt spid="28"/>
                                        </p:tgtEl>
                                      </p:cBhvr>
                                    </p:animEffect>
                                  </p:childTnLst>
                                </p:cTn>
                              </p:par>
                            </p:childTnLst>
                          </p:cTn>
                        </p:par>
                      </p:childTnLst>
                    </p:cTn>
                  </p:par>
                  <p:par>
                    <p:cTn id="120" fill="hold">
                      <p:stCondLst>
                        <p:cond delay="indefinite"/>
                      </p:stCondLst>
                      <p:childTnLst>
                        <p:par>
                          <p:cTn id="121" fill="hold">
                            <p:stCondLst>
                              <p:cond delay="0"/>
                            </p:stCondLst>
                            <p:childTnLst>
                              <p:par>
                                <p:cTn id="122" presetID="2" presetClass="exit" presetSubtype="8" fill="hold" nodeType="clickEffect">
                                  <p:stCondLst>
                                    <p:cond delay="0"/>
                                  </p:stCondLst>
                                  <p:childTnLst>
                                    <p:anim calcmode="lin" valueType="num">
                                      <p:cBhvr additive="base">
                                        <p:cTn id="123" dur="2000"/>
                                        <p:tgtEl>
                                          <p:spTgt spid="34"/>
                                        </p:tgtEl>
                                        <p:attrNameLst>
                                          <p:attrName>ppt_x</p:attrName>
                                        </p:attrNameLst>
                                      </p:cBhvr>
                                      <p:tavLst>
                                        <p:tav tm="0">
                                          <p:val>
                                            <p:strVal val="ppt_x"/>
                                          </p:val>
                                        </p:tav>
                                        <p:tav tm="100000">
                                          <p:val>
                                            <p:strVal val="0-ppt_w/2"/>
                                          </p:val>
                                        </p:tav>
                                      </p:tavLst>
                                    </p:anim>
                                    <p:anim calcmode="lin" valueType="num">
                                      <p:cBhvr additive="base">
                                        <p:cTn id="124" dur="2000"/>
                                        <p:tgtEl>
                                          <p:spTgt spid="34"/>
                                        </p:tgtEl>
                                        <p:attrNameLst>
                                          <p:attrName>ppt_y</p:attrName>
                                        </p:attrNameLst>
                                      </p:cBhvr>
                                      <p:tavLst>
                                        <p:tav tm="0">
                                          <p:val>
                                            <p:strVal val="ppt_y"/>
                                          </p:val>
                                        </p:tav>
                                        <p:tav tm="100000">
                                          <p:val>
                                            <p:strVal val="ppt_y"/>
                                          </p:val>
                                        </p:tav>
                                      </p:tavLst>
                                    </p:anim>
                                    <p:set>
                                      <p:cBhvr>
                                        <p:cTn id="125" dur="1" fill="hold">
                                          <p:stCondLst>
                                            <p:cond delay="1999"/>
                                          </p:stCondLst>
                                        </p:cTn>
                                        <p:tgtEl>
                                          <p:spTgt spid="34"/>
                                        </p:tgtEl>
                                        <p:attrNameLst>
                                          <p:attrName>style.visibility</p:attrName>
                                        </p:attrNameLst>
                                      </p:cBhvr>
                                      <p:to>
                                        <p:strVal val="hidden"/>
                                      </p:to>
                                    </p:set>
                                  </p:childTnLst>
                                </p:cTn>
                              </p:par>
                              <p:par>
                                <p:cTn id="126" presetID="2" presetClass="exit" presetSubtype="4" fill="hold" nodeType="withEffect">
                                  <p:stCondLst>
                                    <p:cond delay="0"/>
                                  </p:stCondLst>
                                  <p:childTnLst>
                                    <p:anim calcmode="lin" valueType="num">
                                      <p:cBhvr additive="base">
                                        <p:cTn id="127" dur="2000"/>
                                        <p:tgtEl>
                                          <p:spTgt spid="32"/>
                                        </p:tgtEl>
                                        <p:attrNameLst>
                                          <p:attrName>ppt_x</p:attrName>
                                        </p:attrNameLst>
                                      </p:cBhvr>
                                      <p:tavLst>
                                        <p:tav tm="0">
                                          <p:val>
                                            <p:strVal val="ppt_x"/>
                                          </p:val>
                                        </p:tav>
                                        <p:tav tm="100000">
                                          <p:val>
                                            <p:strVal val="ppt_x"/>
                                          </p:val>
                                        </p:tav>
                                      </p:tavLst>
                                    </p:anim>
                                    <p:anim calcmode="lin" valueType="num">
                                      <p:cBhvr additive="base">
                                        <p:cTn id="128" dur="2000"/>
                                        <p:tgtEl>
                                          <p:spTgt spid="32"/>
                                        </p:tgtEl>
                                        <p:attrNameLst>
                                          <p:attrName>ppt_y</p:attrName>
                                        </p:attrNameLst>
                                      </p:cBhvr>
                                      <p:tavLst>
                                        <p:tav tm="0">
                                          <p:val>
                                            <p:strVal val="ppt_y"/>
                                          </p:val>
                                        </p:tav>
                                        <p:tav tm="100000">
                                          <p:val>
                                            <p:strVal val="1+ppt_h/2"/>
                                          </p:val>
                                        </p:tav>
                                      </p:tavLst>
                                    </p:anim>
                                    <p:set>
                                      <p:cBhvr>
                                        <p:cTn id="129" dur="1" fill="hold">
                                          <p:stCondLst>
                                            <p:cond delay="1999"/>
                                          </p:stCondLst>
                                        </p:cTn>
                                        <p:tgtEl>
                                          <p:spTgt spid="32"/>
                                        </p:tgtEl>
                                        <p:attrNameLst>
                                          <p:attrName>style.visibility</p:attrName>
                                        </p:attrNameLst>
                                      </p:cBhvr>
                                      <p:to>
                                        <p:strVal val="hidden"/>
                                      </p:to>
                                    </p:set>
                                  </p:childTnLst>
                                </p:cTn>
                              </p:par>
                              <p:par>
                                <p:cTn id="130" presetID="2" presetClass="exit" presetSubtype="2" fill="hold" nodeType="withEffect">
                                  <p:stCondLst>
                                    <p:cond delay="0"/>
                                  </p:stCondLst>
                                  <p:childTnLst>
                                    <p:anim calcmode="lin" valueType="num">
                                      <p:cBhvr additive="base">
                                        <p:cTn id="131" dur="2000"/>
                                        <p:tgtEl>
                                          <p:spTgt spid="33"/>
                                        </p:tgtEl>
                                        <p:attrNameLst>
                                          <p:attrName>ppt_x</p:attrName>
                                        </p:attrNameLst>
                                      </p:cBhvr>
                                      <p:tavLst>
                                        <p:tav tm="0">
                                          <p:val>
                                            <p:strVal val="ppt_x"/>
                                          </p:val>
                                        </p:tav>
                                        <p:tav tm="100000">
                                          <p:val>
                                            <p:strVal val="1+ppt_w/2"/>
                                          </p:val>
                                        </p:tav>
                                      </p:tavLst>
                                    </p:anim>
                                    <p:anim calcmode="lin" valueType="num">
                                      <p:cBhvr additive="base">
                                        <p:cTn id="132" dur="2000"/>
                                        <p:tgtEl>
                                          <p:spTgt spid="33"/>
                                        </p:tgtEl>
                                        <p:attrNameLst>
                                          <p:attrName>ppt_y</p:attrName>
                                        </p:attrNameLst>
                                      </p:cBhvr>
                                      <p:tavLst>
                                        <p:tav tm="0">
                                          <p:val>
                                            <p:strVal val="ppt_y"/>
                                          </p:val>
                                        </p:tav>
                                        <p:tav tm="100000">
                                          <p:val>
                                            <p:strVal val="ppt_y"/>
                                          </p:val>
                                        </p:tav>
                                      </p:tavLst>
                                    </p:anim>
                                    <p:set>
                                      <p:cBhvr>
                                        <p:cTn id="133" dur="1" fill="hold">
                                          <p:stCondLst>
                                            <p:cond delay="1999"/>
                                          </p:stCondLst>
                                        </p:cTn>
                                        <p:tgtEl>
                                          <p:spTgt spid="33"/>
                                        </p:tgtEl>
                                        <p:attrNameLst>
                                          <p:attrName>style.visibility</p:attrName>
                                        </p:attrNameLst>
                                      </p:cBhvr>
                                      <p:to>
                                        <p:strVal val="hidden"/>
                                      </p:to>
                                    </p:set>
                                  </p:childTnLst>
                                </p:cTn>
                              </p:par>
                              <p:par>
                                <p:cTn id="134" presetID="2" presetClass="exit" presetSubtype="1" fill="hold" nodeType="withEffect">
                                  <p:stCondLst>
                                    <p:cond delay="0"/>
                                  </p:stCondLst>
                                  <p:childTnLst>
                                    <p:anim calcmode="lin" valueType="num">
                                      <p:cBhvr additive="base">
                                        <p:cTn id="135" dur="2000"/>
                                        <p:tgtEl>
                                          <p:spTgt spid="31"/>
                                        </p:tgtEl>
                                        <p:attrNameLst>
                                          <p:attrName>ppt_x</p:attrName>
                                        </p:attrNameLst>
                                      </p:cBhvr>
                                      <p:tavLst>
                                        <p:tav tm="0">
                                          <p:val>
                                            <p:strVal val="ppt_x"/>
                                          </p:val>
                                        </p:tav>
                                        <p:tav tm="100000">
                                          <p:val>
                                            <p:strVal val="ppt_x"/>
                                          </p:val>
                                        </p:tav>
                                      </p:tavLst>
                                    </p:anim>
                                    <p:anim calcmode="lin" valueType="num">
                                      <p:cBhvr additive="base">
                                        <p:cTn id="136" dur="2000"/>
                                        <p:tgtEl>
                                          <p:spTgt spid="31"/>
                                        </p:tgtEl>
                                        <p:attrNameLst>
                                          <p:attrName>ppt_y</p:attrName>
                                        </p:attrNameLst>
                                      </p:cBhvr>
                                      <p:tavLst>
                                        <p:tav tm="0">
                                          <p:val>
                                            <p:strVal val="ppt_y"/>
                                          </p:val>
                                        </p:tav>
                                        <p:tav tm="100000">
                                          <p:val>
                                            <p:strVal val="0-ppt_h/2"/>
                                          </p:val>
                                        </p:tav>
                                      </p:tavLst>
                                    </p:anim>
                                    <p:set>
                                      <p:cBhvr>
                                        <p:cTn id="137" dur="1" fill="hold">
                                          <p:stCondLst>
                                            <p:cond delay="1999"/>
                                          </p:stCondLst>
                                        </p:cTn>
                                        <p:tgtEl>
                                          <p:spTgt spid="31"/>
                                        </p:tgtEl>
                                        <p:attrNameLst>
                                          <p:attrName>style.visibility</p:attrName>
                                        </p:attrNameLst>
                                      </p:cBhvr>
                                      <p:to>
                                        <p:strVal val="hidden"/>
                                      </p:to>
                                    </p:set>
                                  </p:childTnLst>
                                </p:cTn>
                              </p:par>
                              <p:par>
                                <p:cTn id="138" presetID="4" presetClass="exit" presetSubtype="16" fill="hold" nodeType="withEffect">
                                  <p:stCondLst>
                                    <p:cond delay="100"/>
                                  </p:stCondLst>
                                  <p:childTnLst>
                                    <p:animEffect transition="out" filter="box(in)">
                                      <p:cBhvr>
                                        <p:cTn id="139" dur="750"/>
                                        <p:tgtEl>
                                          <p:spTgt spid="28"/>
                                        </p:tgtEl>
                                      </p:cBhvr>
                                    </p:animEffect>
                                    <p:set>
                                      <p:cBhvr>
                                        <p:cTn id="140" dur="1" fill="hold">
                                          <p:stCondLst>
                                            <p:cond delay="749"/>
                                          </p:stCondLst>
                                        </p:cTn>
                                        <p:tgtEl>
                                          <p:spTgt spid="28"/>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6.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sp>
        <p:nvSpPr>
          <p:cNvPr id="7" name="TextBox 6"/>
          <p:cNvSpPr txBox="1"/>
          <p:nvPr/>
        </p:nvSpPr>
        <p:spPr>
          <a:xfrm>
            <a:off x="2094338" y="2143116"/>
            <a:ext cx="3466013" cy="615553"/>
          </a:xfrm>
          <a:prstGeom prst="rect">
            <a:avLst/>
          </a:prstGeom>
          <a:noFill/>
        </p:spPr>
        <p:txBody>
          <a:bodyPr wrap="none">
            <a:spAutoFit/>
            <a:scene3d>
              <a:camera prst="orthographicFront"/>
              <a:lightRig rig="glow" dir="tl">
                <a:rot lat="0" lon="0" rev="5400000"/>
              </a:lightRig>
            </a:scene3d>
            <a:sp3d contourW="12700">
              <a:bevelT w="25400" h="25400"/>
              <a:contourClr>
                <a:schemeClr val="accent6">
                  <a:shade val="73000"/>
                </a:schemeClr>
              </a:contourClr>
            </a:sp3d>
          </a:bodyPr>
          <a:lstStyle/>
          <a:p>
            <a:pPr algn="r" fontAlgn="auto">
              <a:spcBef>
                <a:spcPts val="0"/>
              </a:spcBef>
              <a:spcAft>
                <a:spcPts val="0"/>
              </a:spcAft>
              <a:defRPr/>
            </a:pPr>
            <a:r>
              <a:rPr lang="en-US" sz="3400" b="1" i="1" dirty="0">
                <a:ln w="11430"/>
                <a:gradFill>
                  <a:gsLst>
                    <a:gs pos="0">
                      <a:schemeClr val="accent6">
                        <a:tint val="90000"/>
                        <a:satMod val="120000"/>
                      </a:schemeClr>
                    </a:gs>
                    <a:gs pos="25000">
                      <a:schemeClr val="accent6">
                        <a:tint val="93000"/>
                        <a:satMod val="120000"/>
                      </a:schemeClr>
                    </a:gs>
                    <a:gs pos="50000">
                      <a:schemeClr val="accent6">
                        <a:shade val="89000"/>
                        <a:satMod val="110000"/>
                      </a:schemeClr>
                    </a:gs>
                    <a:gs pos="75000">
                      <a:schemeClr val="accent6">
                        <a:tint val="93000"/>
                        <a:satMod val="120000"/>
                      </a:schemeClr>
                    </a:gs>
                    <a:gs pos="100000">
                      <a:schemeClr val="accent6">
                        <a:tint val="90000"/>
                        <a:satMod val="120000"/>
                      </a:schemeClr>
                    </a:gs>
                  </a:gsLst>
                  <a:lin ang="5400000"/>
                </a:gradFill>
                <a:effectLst>
                  <a:outerShdw blurRad="80000" dist="40000" dir="5040000" algn="tl">
                    <a:srgbClr val="000000">
                      <a:alpha val="30000"/>
                    </a:srgbClr>
                  </a:outerShdw>
                </a:effectLst>
                <a:latin typeface="Georgia" pitchFamily="18" charset="0"/>
                <a:cs typeface="+mn-cs"/>
              </a:rPr>
              <a:t>Nathan Walsh</a:t>
            </a:r>
          </a:p>
        </p:txBody>
      </p:sp>
      <p:pic>
        <p:nvPicPr>
          <p:cNvPr id="18" name="Picture 17" descr="16523613_bird2.jpg"/>
          <p:cNvPicPr>
            <a:picLocks noChangeAspect="1"/>
          </p:cNvPicPr>
          <p:nvPr/>
        </p:nvPicPr>
        <p:blipFill>
          <a:blip r:embed="rId4"/>
          <a:stretch>
            <a:fillRect/>
          </a:stretch>
        </p:blipFill>
        <p:spPr>
          <a:xfrm>
            <a:off x="231518" y="752112"/>
            <a:ext cx="2649600" cy="3511771"/>
          </a:xfrm>
          <a:prstGeom prst="rect">
            <a:avLst/>
          </a:prstGeom>
          <a:ln>
            <a:noFill/>
          </a:ln>
          <a:effectLst>
            <a:softEdge rad="112500"/>
          </a:effectLst>
        </p:spPr>
      </p:pic>
      <p:pic>
        <p:nvPicPr>
          <p:cNvPr id="17" name="Picture 16" descr="16523613_bird2.jpg"/>
          <p:cNvPicPr>
            <a:picLocks noChangeAspect="1"/>
          </p:cNvPicPr>
          <p:nvPr/>
        </p:nvPicPr>
        <p:blipFill>
          <a:blip r:embed="rId5"/>
          <a:stretch>
            <a:fillRect/>
          </a:stretch>
        </p:blipFill>
        <p:spPr>
          <a:xfrm>
            <a:off x="1545959" y="756745"/>
            <a:ext cx="2649600" cy="3502505"/>
          </a:xfrm>
          <a:prstGeom prst="rect">
            <a:avLst/>
          </a:prstGeom>
          <a:ln>
            <a:noFill/>
          </a:ln>
          <a:effectLst>
            <a:softEdge rad="112500"/>
          </a:effectLst>
        </p:spPr>
      </p:pic>
      <p:pic>
        <p:nvPicPr>
          <p:cNvPr id="16" name="Picture 15" descr="16523613_bird2.jpg"/>
          <p:cNvPicPr>
            <a:picLocks noChangeAspect="1"/>
          </p:cNvPicPr>
          <p:nvPr/>
        </p:nvPicPr>
        <p:blipFill>
          <a:blip r:embed="rId6"/>
          <a:stretch>
            <a:fillRect/>
          </a:stretch>
        </p:blipFill>
        <p:spPr>
          <a:xfrm>
            <a:off x="3097885" y="764224"/>
            <a:ext cx="2649600" cy="3502505"/>
          </a:xfrm>
          <a:prstGeom prst="rect">
            <a:avLst/>
          </a:prstGeom>
          <a:ln>
            <a:noFill/>
          </a:ln>
          <a:effectLst>
            <a:softEdge rad="112500"/>
          </a:effectLst>
        </p:spPr>
      </p:pic>
      <p:pic>
        <p:nvPicPr>
          <p:cNvPr id="15" name="Picture 14" descr="16523613_bird2.jpg"/>
          <p:cNvPicPr>
            <a:picLocks noChangeAspect="1"/>
          </p:cNvPicPr>
          <p:nvPr/>
        </p:nvPicPr>
        <p:blipFill>
          <a:blip r:embed="rId7"/>
          <a:stretch>
            <a:fillRect/>
          </a:stretch>
        </p:blipFill>
        <p:spPr>
          <a:xfrm>
            <a:off x="4595576" y="759591"/>
            <a:ext cx="2649600" cy="3511771"/>
          </a:xfrm>
          <a:prstGeom prst="rect">
            <a:avLst/>
          </a:prstGeom>
          <a:ln>
            <a:noFill/>
          </a:ln>
          <a:effectLst>
            <a:softEdge rad="112500"/>
          </a:effectLst>
        </p:spPr>
      </p:pic>
      <p:pic>
        <p:nvPicPr>
          <p:cNvPr id="14" name="Picture 13" descr="16523613_bird2.jpg"/>
          <p:cNvPicPr>
            <a:picLocks noChangeAspect="1"/>
          </p:cNvPicPr>
          <p:nvPr/>
        </p:nvPicPr>
        <p:blipFill>
          <a:blip r:embed="rId8"/>
          <a:stretch>
            <a:fillRect/>
          </a:stretch>
        </p:blipFill>
        <p:spPr>
          <a:xfrm>
            <a:off x="6257876" y="757038"/>
            <a:ext cx="2649775" cy="3514290"/>
          </a:xfrm>
          <a:prstGeom prst="rect">
            <a:avLst/>
          </a:prstGeom>
          <a:ln>
            <a:noFill/>
          </a:ln>
          <a:effectLst>
            <a:softEdge rad="112500"/>
          </a:effectLst>
        </p:spPr>
      </p:pic>
    </p:spTree>
  </p:cSld>
  <p:clrMapOvr>
    <a:masterClrMapping/>
  </p:clrMapOvr>
  <p:transition advClick="0" advTm="3000">
    <p:sndAc>
      <p:stSnd>
        <p:snd r:embed="rId3" name="George Harrison - My Sweet Lord.wav"/>
      </p:stSnd>
    </p:sndAc>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nodeType="withEffect">
                                  <p:stCondLst>
                                    <p:cond delay="0"/>
                                  </p:stCondLst>
                                  <p:childTnLst>
                                    <p:set>
                                      <p:cBhvr>
                                        <p:cTn id="6" dur="1" fill="hold">
                                          <p:stCondLst>
                                            <p:cond delay="0"/>
                                          </p:stCondLst>
                                        </p:cTn>
                                        <p:tgtEl>
                                          <p:spTgt spid="18"/>
                                        </p:tgtEl>
                                        <p:attrNameLst>
                                          <p:attrName>style.visibility</p:attrName>
                                        </p:attrNameLst>
                                      </p:cBhvr>
                                      <p:to>
                                        <p:strVal val="visible"/>
                                      </p:to>
                                    </p:set>
                                    <p:anim calcmode="lin" valueType="num">
                                      <p:cBhvr additive="base">
                                        <p:cTn id="7" dur="1000" fill="hold"/>
                                        <p:tgtEl>
                                          <p:spTgt spid="18"/>
                                        </p:tgtEl>
                                        <p:attrNameLst>
                                          <p:attrName>ppt_x</p:attrName>
                                        </p:attrNameLst>
                                      </p:cBhvr>
                                      <p:tavLst>
                                        <p:tav tm="0">
                                          <p:val>
                                            <p:strVal val="0-#ppt_w/2"/>
                                          </p:val>
                                        </p:tav>
                                        <p:tav tm="100000">
                                          <p:val>
                                            <p:strVal val="#ppt_x"/>
                                          </p:val>
                                        </p:tav>
                                      </p:tavLst>
                                    </p:anim>
                                    <p:anim calcmode="lin" valueType="num">
                                      <p:cBhvr additive="base">
                                        <p:cTn id="8" dur="1000" fill="hold"/>
                                        <p:tgtEl>
                                          <p:spTgt spid="18"/>
                                        </p:tgtEl>
                                        <p:attrNameLst>
                                          <p:attrName>ppt_y</p:attrName>
                                        </p:attrNameLst>
                                      </p:cBhvr>
                                      <p:tavLst>
                                        <p:tav tm="0">
                                          <p:val>
                                            <p:strVal val="#ppt_y"/>
                                          </p:val>
                                        </p:tav>
                                        <p:tav tm="100000">
                                          <p:val>
                                            <p:strVal val="#ppt_y"/>
                                          </p:val>
                                        </p:tav>
                                      </p:tavLst>
                                    </p:anim>
                                  </p:childTnLst>
                                </p:cTn>
                              </p:par>
                              <p:par>
                                <p:cTn id="9" presetID="55" presetClass="entr" presetSubtype="0" fill="hold" nodeType="withEffect">
                                  <p:stCondLst>
                                    <p:cond delay="0"/>
                                  </p:stCondLst>
                                  <p:childTnLst>
                                    <p:set>
                                      <p:cBhvr>
                                        <p:cTn id="10" dur="1" fill="hold">
                                          <p:stCondLst>
                                            <p:cond delay="0"/>
                                          </p:stCondLst>
                                        </p:cTn>
                                        <p:tgtEl>
                                          <p:spTgt spid="18"/>
                                        </p:tgtEl>
                                        <p:attrNameLst>
                                          <p:attrName>style.visibility</p:attrName>
                                        </p:attrNameLst>
                                      </p:cBhvr>
                                      <p:to>
                                        <p:strVal val="visible"/>
                                      </p:to>
                                    </p:set>
                                    <p:anim calcmode="lin" valueType="num">
                                      <p:cBhvr>
                                        <p:cTn id="11" dur="1000" fill="hold"/>
                                        <p:tgtEl>
                                          <p:spTgt spid="18"/>
                                        </p:tgtEl>
                                        <p:attrNameLst>
                                          <p:attrName>ppt_w</p:attrName>
                                        </p:attrNameLst>
                                      </p:cBhvr>
                                      <p:tavLst>
                                        <p:tav tm="0">
                                          <p:val>
                                            <p:strVal val="#ppt_w*0.70"/>
                                          </p:val>
                                        </p:tav>
                                        <p:tav tm="100000">
                                          <p:val>
                                            <p:strVal val="#ppt_w"/>
                                          </p:val>
                                        </p:tav>
                                      </p:tavLst>
                                    </p:anim>
                                    <p:anim calcmode="lin" valueType="num">
                                      <p:cBhvr>
                                        <p:cTn id="12" dur="1000" fill="hold"/>
                                        <p:tgtEl>
                                          <p:spTgt spid="18"/>
                                        </p:tgtEl>
                                        <p:attrNameLst>
                                          <p:attrName>ppt_h</p:attrName>
                                        </p:attrNameLst>
                                      </p:cBhvr>
                                      <p:tavLst>
                                        <p:tav tm="0">
                                          <p:val>
                                            <p:strVal val="#ppt_h"/>
                                          </p:val>
                                        </p:tav>
                                        <p:tav tm="100000">
                                          <p:val>
                                            <p:strVal val="#ppt_h"/>
                                          </p:val>
                                        </p:tav>
                                      </p:tavLst>
                                    </p:anim>
                                    <p:animEffect transition="in" filter="fade">
                                      <p:cBhvr>
                                        <p:cTn id="13" dur="1000"/>
                                        <p:tgtEl>
                                          <p:spTgt spid="18"/>
                                        </p:tgtEl>
                                      </p:cBhvr>
                                    </p:animEffect>
                                  </p:childTnLst>
                                </p:cTn>
                              </p:par>
                              <p:par>
                                <p:cTn id="14" presetID="2" presetClass="entr" presetSubtype="8" fill="hold" nodeType="withEffect">
                                  <p:stCondLst>
                                    <p:cond delay="200"/>
                                  </p:stCondLst>
                                  <p:childTnLst>
                                    <p:set>
                                      <p:cBhvr>
                                        <p:cTn id="15" dur="1" fill="hold">
                                          <p:stCondLst>
                                            <p:cond delay="0"/>
                                          </p:stCondLst>
                                        </p:cTn>
                                        <p:tgtEl>
                                          <p:spTgt spid="17"/>
                                        </p:tgtEl>
                                        <p:attrNameLst>
                                          <p:attrName>style.visibility</p:attrName>
                                        </p:attrNameLst>
                                      </p:cBhvr>
                                      <p:to>
                                        <p:strVal val="visible"/>
                                      </p:to>
                                    </p:set>
                                    <p:anim calcmode="lin" valueType="num">
                                      <p:cBhvr additive="base">
                                        <p:cTn id="16" dur="1000" fill="hold"/>
                                        <p:tgtEl>
                                          <p:spTgt spid="17"/>
                                        </p:tgtEl>
                                        <p:attrNameLst>
                                          <p:attrName>ppt_x</p:attrName>
                                        </p:attrNameLst>
                                      </p:cBhvr>
                                      <p:tavLst>
                                        <p:tav tm="0">
                                          <p:val>
                                            <p:strVal val="0-#ppt_w/2"/>
                                          </p:val>
                                        </p:tav>
                                        <p:tav tm="100000">
                                          <p:val>
                                            <p:strVal val="#ppt_x"/>
                                          </p:val>
                                        </p:tav>
                                      </p:tavLst>
                                    </p:anim>
                                    <p:anim calcmode="lin" valueType="num">
                                      <p:cBhvr additive="base">
                                        <p:cTn id="17" dur="1000" fill="hold"/>
                                        <p:tgtEl>
                                          <p:spTgt spid="17"/>
                                        </p:tgtEl>
                                        <p:attrNameLst>
                                          <p:attrName>ppt_y</p:attrName>
                                        </p:attrNameLst>
                                      </p:cBhvr>
                                      <p:tavLst>
                                        <p:tav tm="0">
                                          <p:val>
                                            <p:strVal val="#ppt_y"/>
                                          </p:val>
                                        </p:tav>
                                        <p:tav tm="100000">
                                          <p:val>
                                            <p:strVal val="#ppt_y"/>
                                          </p:val>
                                        </p:tav>
                                      </p:tavLst>
                                    </p:anim>
                                  </p:childTnLst>
                                </p:cTn>
                              </p:par>
                              <p:par>
                                <p:cTn id="18" presetID="55" presetClass="entr" presetSubtype="0" fill="hold" nodeType="withEffect">
                                  <p:stCondLst>
                                    <p:cond delay="200"/>
                                  </p:stCondLst>
                                  <p:childTnLst>
                                    <p:set>
                                      <p:cBhvr>
                                        <p:cTn id="19" dur="1" fill="hold">
                                          <p:stCondLst>
                                            <p:cond delay="0"/>
                                          </p:stCondLst>
                                        </p:cTn>
                                        <p:tgtEl>
                                          <p:spTgt spid="17"/>
                                        </p:tgtEl>
                                        <p:attrNameLst>
                                          <p:attrName>style.visibility</p:attrName>
                                        </p:attrNameLst>
                                      </p:cBhvr>
                                      <p:to>
                                        <p:strVal val="visible"/>
                                      </p:to>
                                    </p:set>
                                    <p:anim calcmode="lin" valueType="num">
                                      <p:cBhvr>
                                        <p:cTn id="20" dur="1000" fill="hold"/>
                                        <p:tgtEl>
                                          <p:spTgt spid="17"/>
                                        </p:tgtEl>
                                        <p:attrNameLst>
                                          <p:attrName>ppt_w</p:attrName>
                                        </p:attrNameLst>
                                      </p:cBhvr>
                                      <p:tavLst>
                                        <p:tav tm="0">
                                          <p:val>
                                            <p:strVal val="#ppt_w*0.70"/>
                                          </p:val>
                                        </p:tav>
                                        <p:tav tm="100000">
                                          <p:val>
                                            <p:strVal val="#ppt_w"/>
                                          </p:val>
                                        </p:tav>
                                      </p:tavLst>
                                    </p:anim>
                                    <p:anim calcmode="lin" valueType="num">
                                      <p:cBhvr>
                                        <p:cTn id="21" dur="1000" fill="hold"/>
                                        <p:tgtEl>
                                          <p:spTgt spid="17"/>
                                        </p:tgtEl>
                                        <p:attrNameLst>
                                          <p:attrName>ppt_h</p:attrName>
                                        </p:attrNameLst>
                                      </p:cBhvr>
                                      <p:tavLst>
                                        <p:tav tm="0">
                                          <p:val>
                                            <p:strVal val="#ppt_h"/>
                                          </p:val>
                                        </p:tav>
                                        <p:tav tm="100000">
                                          <p:val>
                                            <p:strVal val="#ppt_h"/>
                                          </p:val>
                                        </p:tav>
                                      </p:tavLst>
                                    </p:anim>
                                    <p:animEffect transition="in" filter="fade">
                                      <p:cBhvr>
                                        <p:cTn id="22" dur="1000"/>
                                        <p:tgtEl>
                                          <p:spTgt spid="17"/>
                                        </p:tgtEl>
                                      </p:cBhvr>
                                    </p:animEffect>
                                  </p:childTnLst>
                                </p:cTn>
                              </p:par>
                              <p:par>
                                <p:cTn id="23" presetID="2" presetClass="entr" presetSubtype="8" fill="hold" nodeType="withEffect">
                                  <p:stCondLst>
                                    <p:cond delay="400"/>
                                  </p:stCondLst>
                                  <p:childTnLst>
                                    <p:set>
                                      <p:cBhvr>
                                        <p:cTn id="24" dur="1" fill="hold">
                                          <p:stCondLst>
                                            <p:cond delay="0"/>
                                          </p:stCondLst>
                                        </p:cTn>
                                        <p:tgtEl>
                                          <p:spTgt spid="16"/>
                                        </p:tgtEl>
                                        <p:attrNameLst>
                                          <p:attrName>style.visibility</p:attrName>
                                        </p:attrNameLst>
                                      </p:cBhvr>
                                      <p:to>
                                        <p:strVal val="visible"/>
                                      </p:to>
                                    </p:set>
                                    <p:anim calcmode="lin" valueType="num">
                                      <p:cBhvr additive="base">
                                        <p:cTn id="25" dur="1000" fill="hold"/>
                                        <p:tgtEl>
                                          <p:spTgt spid="16"/>
                                        </p:tgtEl>
                                        <p:attrNameLst>
                                          <p:attrName>ppt_x</p:attrName>
                                        </p:attrNameLst>
                                      </p:cBhvr>
                                      <p:tavLst>
                                        <p:tav tm="0">
                                          <p:val>
                                            <p:strVal val="0-#ppt_w/2"/>
                                          </p:val>
                                        </p:tav>
                                        <p:tav tm="100000">
                                          <p:val>
                                            <p:strVal val="#ppt_x"/>
                                          </p:val>
                                        </p:tav>
                                      </p:tavLst>
                                    </p:anim>
                                    <p:anim calcmode="lin" valueType="num">
                                      <p:cBhvr additive="base">
                                        <p:cTn id="26" dur="1000" fill="hold"/>
                                        <p:tgtEl>
                                          <p:spTgt spid="16"/>
                                        </p:tgtEl>
                                        <p:attrNameLst>
                                          <p:attrName>ppt_y</p:attrName>
                                        </p:attrNameLst>
                                      </p:cBhvr>
                                      <p:tavLst>
                                        <p:tav tm="0">
                                          <p:val>
                                            <p:strVal val="#ppt_y"/>
                                          </p:val>
                                        </p:tav>
                                        <p:tav tm="100000">
                                          <p:val>
                                            <p:strVal val="#ppt_y"/>
                                          </p:val>
                                        </p:tav>
                                      </p:tavLst>
                                    </p:anim>
                                  </p:childTnLst>
                                </p:cTn>
                              </p:par>
                              <p:par>
                                <p:cTn id="27" presetID="55" presetClass="entr" presetSubtype="0" fill="hold" nodeType="withEffect">
                                  <p:stCondLst>
                                    <p:cond delay="400"/>
                                  </p:stCondLst>
                                  <p:childTnLst>
                                    <p:set>
                                      <p:cBhvr>
                                        <p:cTn id="28" dur="1" fill="hold">
                                          <p:stCondLst>
                                            <p:cond delay="0"/>
                                          </p:stCondLst>
                                        </p:cTn>
                                        <p:tgtEl>
                                          <p:spTgt spid="16"/>
                                        </p:tgtEl>
                                        <p:attrNameLst>
                                          <p:attrName>style.visibility</p:attrName>
                                        </p:attrNameLst>
                                      </p:cBhvr>
                                      <p:to>
                                        <p:strVal val="visible"/>
                                      </p:to>
                                    </p:set>
                                    <p:anim calcmode="lin" valueType="num">
                                      <p:cBhvr>
                                        <p:cTn id="29" dur="1000" fill="hold"/>
                                        <p:tgtEl>
                                          <p:spTgt spid="16"/>
                                        </p:tgtEl>
                                        <p:attrNameLst>
                                          <p:attrName>ppt_w</p:attrName>
                                        </p:attrNameLst>
                                      </p:cBhvr>
                                      <p:tavLst>
                                        <p:tav tm="0">
                                          <p:val>
                                            <p:strVal val="#ppt_w*0.70"/>
                                          </p:val>
                                        </p:tav>
                                        <p:tav tm="100000">
                                          <p:val>
                                            <p:strVal val="#ppt_w"/>
                                          </p:val>
                                        </p:tav>
                                      </p:tavLst>
                                    </p:anim>
                                    <p:anim calcmode="lin" valueType="num">
                                      <p:cBhvr>
                                        <p:cTn id="30" dur="1000" fill="hold"/>
                                        <p:tgtEl>
                                          <p:spTgt spid="16"/>
                                        </p:tgtEl>
                                        <p:attrNameLst>
                                          <p:attrName>ppt_h</p:attrName>
                                        </p:attrNameLst>
                                      </p:cBhvr>
                                      <p:tavLst>
                                        <p:tav tm="0">
                                          <p:val>
                                            <p:strVal val="#ppt_h"/>
                                          </p:val>
                                        </p:tav>
                                        <p:tav tm="100000">
                                          <p:val>
                                            <p:strVal val="#ppt_h"/>
                                          </p:val>
                                        </p:tav>
                                      </p:tavLst>
                                    </p:anim>
                                    <p:animEffect transition="in" filter="fade">
                                      <p:cBhvr>
                                        <p:cTn id="31" dur="1000"/>
                                        <p:tgtEl>
                                          <p:spTgt spid="16"/>
                                        </p:tgtEl>
                                      </p:cBhvr>
                                    </p:animEffect>
                                  </p:childTnLst>
                                </p:cTn>
                              </p:par>
                              <p:par>
                                <p:cTn id="32" presetID="2" presetClass="entr" presetSubtype="8" fill="hold" nodeType="withEffect">
                                  <p:stCondLst>
                                    <p:cond delay="600"/>
                                  </p:stCondLst>
                                  <p:childTnLst>
                                    <p:set>
                                      <p:cBhvr>
                                        <p:cTn id="33" dur="1" fill="hold">
                                          <p:stCondLst>
                                            <p:cond delay="0"/>
                                          </p:stCondLst>
                                        </p:cTn>
                                        <p:tgtEl>
                                          <p:spTgt spid="15"/>
                                        </p:tgtEl>
                                        <p:attrNameLst>
                                          <p:attrName>style.visibility</p:attrName>
                                        </p:attrNameLst>
                                      </p:cBhvr>
                                      <p:to>
                                        <p:strVal val="visible"/>
                                      </p:to>
                                    </p:set>
                                    <p:anim calcmode="lin" valueType="num">
                                      <p:cBhvr additive="base">
                                        <p:cTn id="34" dur="1000" fill="hold"/>
                                        <p:tgtEl>
                                          <p:spTgt spid="15"/>
                                        </p:tgtEl>
                                        <p:attrNameLst>
                                          <p:attrName>ppt_x</p:attrName>
                                        </p:attrNameLst>
                                      </p:cBhvr>
                                      <p:tavLst>
                                        <p:tav tm="0">
                                          <p:val>
                                            <p:strVal val="0-#ppt_w/2"/>
                                          </p:val>
                                        </p:tav>
                                        <p:tav tm="100000">
                                          <p:val>
                                            <p:strVal val="#ppt_x"/>
                                          </p:val>
                                        </p:tav>
                                      </p:tavLst>
                                    </p:anim>
                                    <p:anim calcmode="lin" valueType="num">
                                      <p:cBhvr additive="base">
                                        <p:cTn id="35" dur="1000" fill="hold"/>
                                        <p:tgtEl>
                                          <p:spTgt spid="15"/>
                                        </p:tgtEl>
                                        <p:attrNameLst>
                                          <p:attrName>ppt_y</p:attrName>
                                        </p:attrNameLst>
                                      </p:cBhvr>
                                      <p:tavLst>
                                        <p:tav tm="0">
                                          <p:val>
                                            <p:strVal val="#ppt_y"/>
                                          </p:val>
                                        </p:tav>
                                        <p:tav tm="100000">
                                          <p:val>
                                            <p:strVal val="#ppt_y"/>
                                          </p:val>
                                        </p:tav>
                                      </p:tavLst>
                                    </p:anim>
                                  </p:childTnLst>
                                </p:cTn>
                              </p:par>
                              <p:par>
                                <p:cTn id="36" presetID="55" presetClass="entr" presetSubtype="0" fill="hold" nodeType="withEffect">
                                  <p:stCondLst>
                                    <p:cond delay="600"/>
                                  </p:stCondLst>
                                  <p:childTnLst>
                                    <p:set>
                                      <p:cBhvr>
                                        <p:cTn id="37" dur="1" fill="hold">
                                          <p:stCondLst>
                                            <p:cond delay="0"/>
                                          </p:stCondLst>
                                        </p:cTn>
                                        <p:tgtEl>
                                          <p:spTgt spid="15"/>
                                        </p:tgtEl>
                                        <p:attrNameLst>
                                          <p:attrName>style.visibility</p:attrName>
                                        </p:attrNameLst>
                                      </p:cBhvr>
                                      <p:to>
                                        <p:strVal val="visible"/>
                                      </p:to>
                                    </p:set>
                                    <p:anim calcmode="lin" valueType="num">
                                      <p:cBhvr>
                                        <p:cTn id="38" dur="1000" fill="hold"/>
                                        <p:tgtEl>
                                          <p:spTgt spid="15"/>
                                        </p:tgtEl>
                                        <p:attrNameLst>
                                          <p:attrName>ppt_w</p:attrName>
                                        </p:attrNameLst>
                                      </p:cBhvr>
                                      <p:tavLst>
                                        <p:tav tm="0">
                                          <p:val>
                                            <p:strVal val="#ppt_w*0.70"/>
                                          </p:val>
                                        </p:tav>
                                        <p:tav tm="100000">
                                          <p:val>
                                            <p:strVal val="#ppt_w"/>
                                          </p:val>
                                        </p:tav>
                                      </p:tavLst>
                                    </p:anim>
                                    <p:anim calcmode="lin" valueType="num">
                                      <p:cBhvr>
                                        <p:cTn id="39" dur="1000" fill="hold"/>
                                        <p:tgtEl>
                                          <p:spTgt spid="15"/>
                                        </p:tgtEl>
                                        <p:attrNameLst>
                                          <p:attrName>ppt_h</p:attrName>
                                        </p:attrNameLst>
                                      </p:cBhvr>
                                      <p:tavLst>
                                        <p:tav tm="0">
                                          <p:val>
                                            <p:strVal val="#ppt_h"/>
                                          </p:val>
                                        </p:tav>
                                        <p:tav tm="100000">
                                          <p:val>
                                            <p:strVal val="#ppt_h"/>
                                          </p:val>
                                        </p:tav>
                                      </p:tavLst>
                                    </p:anim>
                                    <p:animEffect transition="in" filter="fade">
                                      <p:cBhvr>
                                        <p:cTn id="40" dur="1000"/>
                                        <p:tgtEl>
                                          <p:spTgt spid="15"/>
                                        </p:tgtEl>
                                      </p:cBhvr>
                                    </p:animEffect>
                                  </p:childTnLst>
                                </p:cTn>
                              </p:par>
                              <p:par>
                                <p:cTn id="41" presetID="2" presetClass="entr" presetSubtype="8" fill="hold" nodeType="withEffect">
                                  <p:stCondLst>
                                    <p:cond delay="800"/>
                                  </p:stCondLst>
                                  <p:childTnLst>
                                    <p:set>
                                      <p:cBhvr>
                                        <p:cTn id="42" dur="1" fill="hold">
                                          <p:stCondLst>
                                            <p:cond delay="0"/>
                                          </p:stCondLst>
                                        </p:cTn>
                                        <p:tgtEl>
                                          <p:spTgt spid="14"/>
                                        </p:tgtEl>
                                        <p:attrNameLst>
                                          <p:attrName>style.visibility</p:attrName>
                                        </p:attrNameLst>
                                      </p:cBhvr>
                                      <p:to>
                                        <p:strVal val="visible"/>
                                      </p:to>
                                    </p:set>
                                    <p:anim calcmode="lin" valueType="num">
                                      <p:cBhvr additive="base">
                                        <p:cTn id="43" dur="1000" fill="hold"/>
                                        <p:tgtEl>
                                          <p:spTgt spid="14"/>
                                        </p:tgtEl>
                                        <p:attrNameLst>
                                          <p:attrName>ppt_x</p:attrName>
                                        </p:attrNameLst>
                                      </p:cBhvr>
                                      <p:tavLst>
                                        <p:tav tm="0">
                                          <p:val>
                                            <p:strVal val="0-#ppt_w/2"/>
                                          </p:val>
                                        </p:tav>
                                        <p:tav tm="100000">
                                          <p:val>
                                            <p:strVal val="#ppt_x"/>
                                          </p:val>
                                        </p:tav>
                                      </p:tavLst>
                                    </p:anim>
                                    <p:anim calcmode="lin" valueType="num">
                                      <p:cBhvr additive="base">
                                        <p:cTn id="44" dur="1000" fill="hold"/>
                                        <p:tgtEl>
                                          <p:spTgt spid="14"/>
                                        </p:tgtEl>
                                        <p:attrNameLst>
                                          <p:attrName>ppt_y</p:attrName>
                                        </p:attrNameLst>
                                      </p:cBhvr>
                                      <p:tavLst>
                                        <p:tav tm="0">
                                          <p:val>
                                            <p:strVal val="#ppt_y"/>
                                          </p:val>
                                        </p:tav>
                                        <p:tav tm="100000">
                                          <p:val>
                                            <p:strVal val="#ppt_y"/>
                                          </p:val>
                                        </p:tav>
                                      </p:tavLst>
                                    </p:anim>
                                  </p:childTnLst>
                                </p:cTn>
                              </p:par>
                              <p:par>
                                <p:cTn id="45" presetID="55" presetClass="entr" presetSubtype="0" fill="hold" nodeType="withEffect">
                                  <p:stCondLst>
                                    <p:cond delay="800"/>
                                  </p:stCondLst>
                                  <p:childTnLst>
                                    <p:set>
                                      <p:cBhvr>
                                        <p:cTn id="46" dur="1" fill="hold">
                                          <p:stCondLst>
                                            <p:cond delay="0"/>
                                          </p:stCondLst>
                                        </p:cTn>
                                        <p:tgtEl>
                                          <p:spTgt spid="14"/>
                                        </p:tgtEl>
                                        <p:attrNameLst>
                                          <p:attrName>style.visibility</p:attrName>
                                        </p:attrNameLst>
                                      </p:cBhvr>
                                      <p:to>
                                        <p:strVal val="visible"/>
                                      </p:to>
                                    </p:set>
                                    <p:anim calcmode="lin" valueType="num">
                                      <p:cBhvr>
                                        <p:cTn id="47" dur="1000" fill="hold"/>
                                        <p:tgtEl>
                                          <p:spTgt spid="14"/>
                                        </p:tgtEl>
                                        <p:attrNameLst>
                                          <p:attrName>ppt_w</p:attrName>
                                        </p:attrNameLst>
                                      </p:cBhvr>
                                      <p:tavLst>
                                        <p:tav tm="0">
                                          <p:val>
                                            <p:strVal val="#ppt_w*0.70"/>
                                          </p:val>
                                        </p:tav>
                                        <p:tav tm="100000">
                                          <p:val>
                                            <p:strVal val="#ppt_w"/>
                                          </p:val>
                                        </p:tav>
                                      </p:tavLst>
                                    </p:anim>
                                    <p:anim calcmode="lin" valueType="num">
                                      <p:cBhvr>
                                        <p:cTn id="48" dur="1000" fill="hold"/>
                                        <p:tgtEl>
                                          <p:spTgt spid="14"/>
                                        </p:tgtEl>
                                        <p:attrNameLst>
                                          <p:attrName>ppt_h</p:attrName>
                                        </p:attrNameLst>
                                      </p:cBhvr>
                                      <p:tavLst>
                                        <p:tav tm="0">
                                          <p:val>
                                            <p:strVal val="#ppt_h"/>
                                          </p:val>
                                        </p:tav>
                                        <p:tav tm="100000">
                                          <p:val>
                                            <p:strVal val="#ppt_h"/>
                                          </p:val>
                                        </p:tav>
                                      </p:tavLst>
                                    </p:anim>
                                    <p:animEffect transition="in" filter="fade">
                                      <p:cBhvr>
                                        <p:cTn id="49" dur="1000"/>
                                        <p:tgtEl>
                                          <p:spTgt spid="14"/>
                                        </p:tgtEl>
                                      </p:cBhvr>
                                    </p:animEffect>
                                  </p:childTnLst>
                                </p:cTn>
                              </p:par>
                              <p:par>
                                <p:cTn id="50" presetID="10" presetClass="entr" presetSubtype="0" fill="hold" nodeType="withEffect">
                                  <p:stCondLst>
                                    <p:cond delay="1300"/>
                                  </p:stCondLst>
                                  <p:childTnLst>
                                    <p:set>
                                      <p:cBhvr>
                                        <p:cTn id="51" dur="1" fill="hold">
                                          <p:stCondLst>
                                            <p:cond delay="0"/>
                                          </p:stCondLst>
                                        </p:cTn>
                                        <p:tgtEl>
                                          <p:spTgt spid="7"/>
                                        </p:tgtEl>
                                        <p:attrNameLst>
                                          <p:attrName>style.visibility</p:attrName>
                                        </p:attrNameLst>
                                      </p:cBhvr>
                                      <p:to>
                                        <p:strVal val="visible"/>
                                      </p:to>
                                    </p:set>
                                    <p:animEffect transition="in" filter="fade">
                                      <p:cBhvr>
                                        <p:cTn id="52" dur="500"/>
                                        <p:tgtEl>
                                          <p:spTgt spid="7"/>
                                        </p:tgtEl>
                                      </p:cBhvr>
                                    </p:animEffect>
                                  </p:childTnLst>
                                </p:cTn>
                              </p:par>
                              <p:par>
                                <p:cTn id="53" presetID="50" presetClass="exit" presetSubtype="0" accel="100000" fill="hold" nodeType="withEffect">
                                  <p:stCondLst>
                                    <p:cond delay="1400"/>
                                  </p:stCondLst>
                                  <p:childTnLst>
                                    <p:anim calcmode="lin" valueType="num">
                                      <p:cBhvr>
                                        <p:cTn id="54" dur="1000"/>
                                        <p:tgtEl>
                                          <p:spTgt spid="18"/>
                                        </p:tgtEl>
                                        <p:attrNameLst>
                                          <p:attrName>ppt_w</p:attrName>
                                        </p:attrNameLst>
                                      </p:cBhvr>
                                      <p:tavLst>
                                        <p:tav tm="0">
                                          <p:val>
                                            <p:strVal val="ppt_w"/>
                                          </p:val>
                                        </p:tav>
                                        <p:tav tm="100000">
                                          <p:val>
                                            <p:strVal val="ppt_w+.3"/>
                                          </p:val>
                                        </p:tav>
                                      </p:tavLst>
                                    </p:anim>
                                    <p:anim calcmode="lin" valueType="num">
                                      <p:cBhvr>
                                        <p:cTn id="55" dur="1000"/>
                                        <p:tgtEl>
                                          <p:spTgt spid="18"/>
                                        </p:tgtEl>
                                        <p:attrNameLst>
                                          <p:attrName>ppt_h</p:attrName>
                                        </p:attrNameLst>
                                      </p:cBhvr>
                                      <p:tavLst>
                                        <p:tav tm="0">
                                          <p:val>
                                            <p:strVal val="ppt_h"/>
                                          </p:val>
                                        </p:tav>
                                        <p:tav tm="100000">
                                          <p:val>
                                            <p:strVal val="ppt_h"/>
                                          </p:val>
                                        </p:tav>
                                      </p:tavLst>
                                    </p:anim>
                                    <p:animEffect transition="out" filter="fade">
                                      <p:cBhvr>
                                        <p:cTn id="56" dur="1000"/>
                                        <p:tgtEl>
                                          <p:spTgt spid="18"/>
                                        </p:tgtEl>
                                      </p:cBhvr>
                                    </p:animEffect>
                                    <p:set>
                                      <p:cBhvr>
                                        <p:cTn id="57" dur="1" fill="hold">
                                          <p:stCondLst>
                                            <p:cond delay="999"/>
                                          </p:stCondLst>
                                        </p:cTn>
                                        <p:tgtEl>
                                          <p:spTgt spid="18"/>
                                        </p:tgtEl>
                                        <p:attrNameLst>
                                          <p:attrName>style.visibility</p:attrName>
                                        </p:attrNameLst>
                                      </p:cBhvr>
                                      <p:to>
                                        <p:strVal val="hidden"/>
                                      </p:to>
                                    </p:set>
                                  </p:childTnLst>
                                </p:cTn>
                              </p:par>
                              <p:par>
                                <p:cTn id="58" presetID="50" presetClass="exit" presetSubtype="0" accel="100000" fill="hold" nodeType="withEffect">
                                  <p:stCondLst>
                                    <p:cond delay="1600"/>
                                  </p:stCondLst>
                                  <p:childTnLst>
                                    <p:anim calcmode="lin" valueType="num">
                                      <p:cBhvr>
                                        <p:cTn id="59" dur="1000"/>
                                        <p:tgtEl>
                                          <p:spTgt spid="17"/>
                                        </p:tgtEl>
                                        <p:attrNameLst>
                                          <p:attrName>ppt_w</p:attrName>
                                        </p:attrNameLst>
                                      </p:cBhvr>
                                      <p:tavLst>
                                        <p:tav tm="0">
                                          <p:val>
                                            <p:strVal val="ppt_w"/>
                                          </p:val>
                                        </p:tav>
                                        <p:tav tm="100000">
                                          <p:val>
                                            <p:strVal val="ppt_w+.3"/>
                                          </p:val>
                                        </p:tav>
                                      </p:tavLst>
                                    </p:anim>
                                    <p:anim calcmode="lin" valueType="num">
                                      <p:cBhvr>
                                        <p:cTn id="60" dur="1000"/>
                                        <p:tgtEl>
                                          <p:spTgt spid="17"/>
                                        </p:tgtEl>
                                        <p:attrNameLst>
                                          <p:attrName>ppt_h</p:attrName>
                                        </p:attrNameLst>
                                      </p:cBhvr>
                                      <p:tavLst>
                                        <p:tav tm="0">
                                          <p:val>
                                            <p:strVal val="ppt_h"/>
                                          </p:val>
                                        </p:tav>
                                        <p:tav tm="100000">
                                          <p:val>
                                            <p:strVal val="ppt_h"/>
                                          </p:val>
                                        </p:tav>
                                      </p:tavLst>
                                    </p:anim>
                                    <p:animEffect transition="out" filter="fade">
                                      <p:cBhvr>
                                        <p:cTn id="61" dur="1000"/>
                                        <p:tgtEl>
                                          <p:spTgt spid="17"/>
                                        </p:tgtEl>
                                      </p:cBhvr>
                                    </p:animEffect>
                                    <p:set>
                                      <p:cBhvr>
                                        <p:cTn id="62" dur="1" fill="hold">
                                          <p:stCondLst>
                                            <p:cond delay="999"/>
                                          </p:stCondLst>
                                        </p:cTn>
                                        <p:tgtEl>
                                          <p:spTgt spid="17"/>
                                        </p:tgtEl>
                                        <p:attrNameLst>
                                          <p:attrName>style.visibility</p:attrName>
                                        </p:attrNameLst>
                                      </p:cBhvr>
                                      <p:to>
                                        <p:strVal val="hidden"/>
                                      </p:to>
                                    </p:set>
                                  </p:childTnLst>
                                </p:cTn>
                              </p:par>
                              <p:par>
                                <p:cTn id="63" presetID="50" presetClass="exit" presetSubtype="0" accel="100000" fill="hold" nodeType="withEffect">
                                  <p:stCondLst>
                                    <p:cond delay="1800"/>
                                  </p:stCondLst>
                                  <p:childTnLst>
                                    <p:anim calcmode="lin" valueType="num">
                                      <p:cBhvr>
                                        <p:cTn id="64" dur="1000"/>
                                        <p:tgtEl>
                                          <p:spTgt spid="16"/>
                                        </p:tgtEl>
                                        <p:attrNameLst>
                                          <p:attrName>ppt_w</p:attrName>
                                        </p:attrNameLst>
                                      </p:cBhvr>
                                      <p:tavLst>
                                        <p:tav tm="0">
                                          <p:val>
                                            <p:strVal val="ppt_w"/>
                                          </p:val>
                                        </p:tav>
                                        <p:tav tm="100000">
                                          <p:val>
                                            <p:strVal val="ppt_w+.3"/>
                                          </p:val>
                                        </p:tav>
                                      </p:tavLst>
                                    </p:anim>
                                    <p:anim calcmode="lin" valueType="num">
                                      <p:cBhvr>
                                        <p:cTn id="65" dur="1000"/>
                                        <p:tgtEl>
                                          <p:spTgt spid="16"/>
                                        </p:tgtEl>
                                        <p:attrNameLst>
                                          <p:attrName>ppt_h</p:attrName>
                                        </p:attrNameLst>
                                      </p:cBhvr>
                                      <p:tavLst>
                                        <p:tav tm="0">
                                          <p:val>
                                            <p:strVal val="ppt_h"/>
                                          </p:val>
                                        </p:tav>
                                        <p:tav tm="100000">
                                          <p:val>
                                            <p:strVal val="ppt_h"/>
                                          </p:val>
                                        </p:tav>
                                      </p:tavLst>
                                    </p:anim>
                                    <p:animEffect transition="out" filter="fade">
                                      <p:cBhvr>
                                        <p:cTn id="66" dur="1000"/>
                                        <p:tgtEl>
                                          <p:spTgt spid="16"/>
                                        </p:tgtEl>
                                      </p:cBhvr>
                                    </p:animEffect>
                                    <p:set>
                                      <p:cBhvr>
                                        <p:cTn id="67" dur="1" fill="hold">
                                          <p:stCondLst>
                                            <p:cond delay="999"/>
                                          </p:stCondLst>
                                        </p:cTn>
                                        <p:tgtEl>
                                          <p:spTgt spid="16"/>
                                        </p:tgtEl>
                                        <p:attrNameLst>
                                          <p:attrName>style.visibility</p:attrName>
                                        </p:attrNameLst>
                                      </p:cBhvr>
                                      <p:to>
                                        <p:strVal val="hidden"/>
                                      </p:to>
                                    </p:set>
                                  </p:childTnLst>
                                </p:cTn>
                              </p:par>
                              <p:par>
                                <p:cTn id="68" presetID="50" presetClass="exit" presetSubtype="0" accel="100000" fill="hold" nodeType="withEffect">
                                  <p:stCondLst>
                                    <p:cond delay="2000"/>
                                  </p:stCondLst>
                                  <p:childTnLst>
                                    <p:anim calcmode="lin" valueType="num">
                                      <p:cBhvr>
                                        <p:cTn id="69" dur="1000"/>
                                        <p:tgtEl>
                                          <p:spTgt spid="15"/>
                                        </p:tgtEl>
                                        <p:attrNameLst>
                                          <p:attrName>ppt_w</p:attrName>
                                        </p:attrNameLst>
                                      </p:cBhvr>
                                      <p:tavLst>
                                        <p:tav tm="0">
                                          <p:val>
                                            <p:strVal val="ppt_w"/>
                                          </p:val>
                                        </p:tav>
                                        <p:tav tm="100000">
                                          <p:val>
                                            <p:strVal val="ppt_w+.3"/>
                                          </p:val>
                                        </p:tav>
                                      </p:tavLst>
                                    </p:anim>
                                    <p:anim calcmode="lin" valueType="num">
                                      <p:cBhvr>
                                        <p:cTn id="70" dur="1000"/>
                                        <p:tgtEl>
                                          <p:spTgt spid="15"/>
                                        </p:tgtEl>
                                        <p:attrNameLst>
                                          <p:attrName>ppt_h</p:attrName>
                                        </p:attrNameLst>
                                      </p:cBhvr>
                                      <p:tavLst>
                                        <p:tav tm="0">
                                          <p:val>
                                            <p:strVal val="ppt_h"/>
                                          </p:val>
                                        </p:tav>
                                        <p:tav tm="100000">
                                          <p:val>
                                            <p:strVal val="ppt_h"/>
                                          </p:val>
                                        </p:tav>
                                      </p:tavLst>
                                    </p:anim>
                                    <p:animEffect transition="out" filter="fade">
                                      <p:cBhvr>
                                        <p:cTn id="71" dur="1000"/>
                                        <p:tgtEl>
                                          <p:spTgt spid="15"/>
                                        </p:tgtEl>
                                      </p:cBhvr>
                                    </p:animEffect>
                                    <p:set>
                                      <p:cBhvr>
                                        <p:cTn id="72" dur="1" fill="hold">
                                          <p:stCondLst>
                                            <p:cond delay="999"/>
                                          </p:stCondLst>
                                        </p:cTn>
                                        <p:tgtEl>
                                          <p:spTgt spid="15"/>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7.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sp>
        <p:nvSpPr>
          <p:cNvPr id="8" name="Rectangle 6"/>
          <p:cNvSpPr>
            <a:spLocks noChangeArrowheads="1"/>
          </p:cNvSpPr>
          <p:nvPr/>
        </p:nvSpPr>
        <p:spPr bwMode="auto">
          <a:xfrm>
            <a:off x="357188" y="3357563"/>
            <a:ext cx="5929312" cy="1200150"/>
          </a:xfrm>
          <a:prstGeom prst="rect">
            <a:avLst/>
          </a:prstGeom>
          <a:noFill/>
          <a:ln w="9525">
            <a:noFill/>
            <a:miter lim="800000"/>
            <a:headEnd/>
            <a:tailEnd/>
          </a:ln>
          <a:effectLst/>
        </p:spPr>
        <p:txBody>
          <a:bodyPr>
            <a:spAutoFit/>
          </a:bodyPr>
          <a:lstStyle/>
          <a:p>
            <a:pPr algn="just">
              <a:spcBef>
                <a:spcPct val="50000"/>
              </a:spcBef>
              <a:defRPr/>
            </a:pPr>
            <a:r>
              <a:rPr lang="es-AR" dirty="0" err="1">
                <a:solidFill>
                  <a:schemeClr val="bg1"/>
                </a:solidFill>
                <a:latin typeface="+mj-lt"/>
                <a:cs typeface="Arial" pitchFamily="34" charset="0"/>
              </a:rPr>
              <a:t>Nathan</a:t>
            </a:r>
            <a:r>
              <a:rPr lang="es-AR" dirty="0">
                <a:solidFill>
                  <a:schemeClr val="bg1"/>
                </a:solidFill>
                <a:latin typeface="+mj-lt"/>
                <a:cs typeface="Arial" pitchFamily="34" charset="0"/>
              </a:rPr>
              <a:t> </a:t>
            </a:r>
            <a:r>
              <a:rPr lang="es-AR" dirty="0" err="1">
                <a:solidFill>
                  <a:schemeClr val="bg1"/>
                </a:solidFill>
                <a:latin typeface="+mj-lt"/>
                <a:cs typeface="Arial" pitchFamily="34" charset="0"/>
              </a:rPr>
              <a:t>Walsh</a:t>
            </a:r>
            <a:r>
              <a:rPr lang="es-AR" dirty="0">
                <a:solidFill>
                  <a:schemeClr val="bg1"/>
                </a:solidFill>
                <a:latin typeface="+mj-lt"/>
                <a:cs typeface="Arial" pitchFamily="34" charset="0"/>
              </a:rPr>
              <a:t> es un pintor especializado en el paisaje urbano nacido en 1972 en Lincoln, UK. Pertenece a una nueva generación de artistas que están ampliando los límites de la pintura realista.</a:t>
            </a:r>
          </a:p>
        </p:txBody>
      </p:sp>
      <p:sp>
        <p:nvSpPr>
          <p:cNvPr id="18" name="Rectangle 6"/>
          <p:cNvSpPr>
            <a:spLocks noChangeArrowheads="1"/>
          </p:cNvSpPr>
          <p:nvPr/>
        </p:nvSpPr>
        <p:spPr bwMode="auto">
          <a:xfrm>
            <a:off x="315913" y="4454525"/>
            <a:ext cx="8643937" cy="2032000"/>
          </a:xfrm>
          <a:prstGeom prst="rect">
            <a:avLst/>
          </a:prstGeom>
          <a:noFill/>
          <a:ln w="9525">
            <a:noFill/>
            <a:miter lim="800000"/>
            <a:headEnd/>
            <a:tailEnd/>
          </a:ln>
          <a:effectLst/>
        </p:spPr>
        <p:txBody>
          <a:bodyPr>
            <a:spAutoFit/>
          </a:bodyPr>
          <a:lstStyle/>
          <a:p>
            <a:pPr algn="just">
              <a:spcBef>
                <a:spcPct val="50000"/>
              </a:spcBef>
              <a:defRPr/>
            </a:pPr>
            <a:r>
              <a:rPr lang="es-AR" dirty="0">
                <a:solidFill>
                  <a:schemeClr val="bg1"/>
                </a:solidFill>
                <a:latin typeface="+mj-lt"/>
                <a:cs typeface="Arial" pitchFamily="34" charset="0"/>
              </a:rPr>
              <a:t>Sus pinturas muestran la fascinación por las ciudades, su complejidad visual y su estado de flujo constante. </a:t>
            </a:r>
            <a:r>
              <a:rPr lang="es-AR" dirty="0" err="1">
                <a:solidFill>
                  <a:schemeClr val="bg1"/>
                </a:solidFill>
                <a:latin typeface="+mj-lt"/>
                <a:cs typeface="Arial" pitchFamily="34" charset="0"/>
              </a:rPr>
              <a:t>Walsh</a:t>
            </a:r>
            <a:r>
              <a:rPr lang="es-AR" dirty="0">
                <a:solidFill>
                  <a:schemeClr val="bg1"/>
                </a:solidFill>
                <a:latin typeface="+mj-lt"/>
                <a:cs typeface="Arial" pitchFamily="34" charset="0"/>
              </a:rPr>
              <a:t> comienza dibujando mediante simples relaciones matemáticas formas concretas dentro de su plano de imagen al que va añadiendo edificios y modificando su altura, anchura o sus características en relación con otros elementos pictóricos, creando piezas con una perspectiva increíble donde el espectador puede entrar y moverse. Su trabajo ha sido exhibido en galerías de Reino Unido , California, Suiza, Corea y Australia.</a:t>
            </a:r>
          </a:p>
        </p:txBody>
      </p:sp>
      <p:pic>
        <p:nvPicPr>
          <p:cNvPr id="9" name="Picture 13" descr="16523613_bird2.jpg"/>
          <p:cNvPicPr>
            <a:picLocks noChangeAspect="1"/>
          </p:cNvPicPr>
          <p:nvPr/>
        </p:nvPicPr>
        <p:blipFill>
          <a:blip r:embed="rId3"/>
          <a:stretch>
            <a:fillRect/>
          </a:stretch>
        </p:blipFill>
        <p:spPr>
          <a:xfrm>
            <a:off x="6257876" y="757038"/>
            <a:ext cx="2649775" cy="3514290"/>
          </a:xfrm>
          <a:prstGeom prst="rect">
            <a:avLst/>
          </a:prstGeom>
          <a:ln>
            <a:noFill/>
          </a:ln>
          <a:effectLst>
            <a:softEdge rad="112500"/>
          </a:effectLst>
        </p:spPr>
      </p:pic>
      <p:sp>
        <p:nvSpPr>
          <p:cNvPr id="10" name="TextBox 6"/>
          <p:cNvSpPr txBox="1"/>
          <p:nvPr/>
        </p:nvSpPr>
        <p:spPr>
          <a:xfrm>
            <a:off x="2094338" y="2143116"/>
            <a:ext cx="3466013" cy="615553"/>
          </a:xfrm>
          <a:prstGeom prst="rect">
            <a:avLst/>
          </a:prstGeom>
          <a:noFill/>
        </p:spPr>
        <p:txBody>
          <a:bodyPr wrap="none">
            <a:spAutoFit/>
            <a:scene3d>
              <a:camera prst="orthographicFront"/>
              <a:lightRig rig="glow" dir="tl">
                <a:rot lat="0" lon="0" rev="5400000"/>
              </a:lightRig>
            </a:scene3d>
            <a:sp3d contourW="12700">
              <a:bevelT w="25400" h="25400"/>
              <a:contourClr>
                <a:schemeClr val="accent6">
                  <a:shade val="73000"/>
                </a:schemeClr>
              </a:contourClr>
            </a:sp3d>
          </a:bodyPr>
          <a:lstStyle/>
          <a:p>
            <a:pPr algn="r" fontAlgn="auto">
              <a:spcBef>
                <a:spcPts val="0"/>
              </a:spcBef>
              <a:spcAft>
                <a:spcPts val="0"/>
              </a:spcAft>
              <a:defRPr/>
            </a:pPr>
            <a:r>
              <a:rPr lang="en-US" sz="3400" b="1" i="1" dirty="0">
                <a:ln w="11430"/>
                <a:gradFill>
                  <a:gsLst>
                    <a:gs pos="0">
                      <a:schemeClr val="accent6">
                        <a:tint val="90000"/>
                        <a:satMod val="120000"/>
                      </a:schemeClr>
                    </a:gs>
                    <a:gs pos="25000">
                      <a:schemeClr val="accent6">
                        <a:tint val="93000"/>
                        <a:satMod val="120000"/>
                      </a:schemeClr>
                    </a:gs>
                    <a:gs pos="50000">
                      <a:schemeClr val="accent6">
                        <a:shade val="89000"/>
                        <a:satMod val="110000"/>
                      </a:schemeClr>
                    </a:gs>
                    <a:gs pos="75000">
                      <a:schemeClr val="accent6">
                        <a:tint val="93000"/>
                        <a:satMod val="120000"/>
                      </a:schemeClr>
                    </a:gs>
                    <a:gs pos="100000">
                      <a:schemeClr val="accent6">
                        <a:tint val="90000"/>
                        <a:satMod val="120000"/>
                      </a:schemeClr>
                    </a:gs>
                  </a:gsLst>
                  <a:lin ang="5400000"/>
                </a:gradFill>
                <a:effectLst>
                  <a:outerShdw blurRad="80000" dist="40000" dir="5040000" algn="tl">
                    <a:srgbClr val="000000">
                      <a:alpha val="30000"/>
                    </a:srgbClr>
                  </a:outerShdw>
                </a:effectLst>
                <a:latin typeface="Georgia" pitchFamily="18" charset="0"/>
                <a:cs typeface="+mn-cs"/>
              </a:rPr>
              <a:t>Nathan Walsh</a:t>
            </a:r>
          </a:p>
        </p:txBody>
      </p:sp>
      <p:pic>
        <p:nvPicPr>
          <p:cNvPr id="48134" name="Picture 8" descr="http://www.abflags.com/_flags/flags-of-the-world/United%20Kingdom%20flag/United%20Kingdom%20flag-XL-anim.gif"/>
          <p:cNvPicPr>
            <a:picLocks noChangeArrowheads="1" noCrop="1"/>
          </p:cNvPicPr>
          <p:nvPr/>
        </p:nvPicPr>
        <p:blipFill>
          <a:blip r:embed="rId4"/>
          <a:srcRect/>
          <a:stretch>
            <a:fillRect/>
          </a:stretch>
        </p:blipFill>
        <p:spPr bwMode="auto">
          <a:xfrm>
            <a:off x="500063" y="428625"/>
            <a:ext cx="1497012" cy="1079500"/>
          </a:xfrm>
          <a:prstGeom prst="rect">
            <a:avLst/>
          </a:prstGeom>
          <a:noFill/>
          <a:ln w="9525">
            <a:noFill/>
            <a:miter lim="800000"/>
            <a:headEnd/>
            <a:tailEnd/>
          </a:ln>
        </p:spPr>
      </p:pic>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fade">
                                      <p:cBhvr>
                                        <p:cTn id="7" dur="2000"/>
                                        <p:tgtEl>
                                          <p:spTgt spid="8"/>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18"/>
                                        </p:tgtEl>
                                        <p:attrNameLst>
                                          <p:attrName>style.visibility</p:attrName>
                                        </p:attrNameLst>
                                      </p:cBhvr>
                                      <p:to>
                                        <p:strVal val="visible"/>
                                      </p:to>
                                    </p:set>
                                    <p:animEffect transition="in" filter="fade">
                                      <p:cBhvr>
                                        <p:cTn id="10" dur="2000"/>
                                        <p:tgtEl>
                                          <p:spTgt spid="1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P spid="18" grpId="0"/>
    </p:bldLst>
  </p:timing>
</p:sld>
</file>

<file path=ppt/slides/slide18.xml><?xml version="1.0" encoding="utf-8"?>
<p:sld xmlns:a="http://schemas.openxmlformats.org/drawingml/2006/main" xmlns:r="http://schemas.openxmlformats.org/officeDocument/2006/relationships" xmlns:p="http://schemas.openxmlformats.org/presentationml/2006/main">
  <p:cSld>
    <p:bg>
      <p:bgPr>
        <a:blipFill dpi="0" rotWithShape="0">
          <a:blip r:embed="rId3"/>
          <a:srcRect/>
          <a:stretch>
            <a:fillRect/>
          </a:stretch>
        </a:blipFill>
        <a:effectLst/>
      </p:bgPr>
    </p:bg>
    <p:spTree>
      <p:nvGrpSpPr>
        <p:cNvPr id="1" name=""/>
        <p:cNvGrpSpPr/>
        <p:nvPr/>
      </p:nvGrpSpPr>
      <p:grpSpPr>
        <a:xfrm>
          <a:off x="0" y="0"/>
          <a:ext cx="0" cy="0"/>
          <a:chOff x="0" y="0"/>
          <a:chExt cx="0" cy="0"/>
        </a:xfrm>
      </p:grpSpPr>
      <p:pic>
        <p:nvPicPr>
          <p:cNvPr id="9" name="Picture 3" descr="face1"/>
          <p:cNvPicPr>
            <a:picLocks noChangeAspect="1" noChangeArrowheads="1"/>
          </p:cNvPicPr>
          <p:nvPr/>
        </p:nvPicPr>
        <p:blipFill>
          <a:blip r:embed="rId4"/>
          <a:srcRect/>
          <a:stretch>
            <a:fillRect/>
          </a:stretch>
        </p:blipFill>
        <p:spPr bwMode="auto">
          <a:xfrm>
            <a:off x="1009650" y="922338"/>
            <a:ext cx="7062788" cy="5078412"/>
          </a:xfrm>
          <a:prstGeom prst="rect">
            <a:avLst/>
          </a:prstGeom>
          <a:noFill/>
          <a:ln w="9525">
            <a:noFill/>
            <a:miter lim="800000"/>
            <a:headEnd/>
            <a:tailEnd/>
          </a:ln>
        </p:spPr>
      </p:pic>
      <p:pic>
        <p:nvPicPr>
          <p:cNvPr id="20" name="Picture 2" descr="face21"/>
          <p:cNvPicPr>
            <a:picLocks noChangeArrowheads="1"/>
          </p:cNvPicPr>
          <p:nvPr/>
        </p:nvPicPr>
        <p:blipFill>
          <a:blip r:embed="rId5"/>
          <a:srcRect/>
          <a:stretch>
            <a:fillRect/>
          </a:stretch>
        </p:blipFill>
        <p:spPr bwMode="auto">
          <a:xfrm>
            <a:off x="1008063" y="898525"/>
            <a:ext cx="7062787" cy="4965700"/>
          </a:xfrm>
          <a:prstGeom prst="rect">
            <a:avLst/>
          </a:prstGeom>
          <a:noFill/>
          <a:ln w="9525">
            <a:noFill/>
            <a:miter lim="800000"/>
            <a:headEnd/>
            <a:tailEnd/>
          </a:ln>
        </p:spPr>
      </p:pic>
      <p:pic>
        <p:nvPicPr>
          <p:cNvPr id="30" name="Picture 6"/>
          <p:cNvPicPr>
            <a:picLocks noChangeAspect="1" noChangeArrowheads="1"/>
          </p:cNvPicPr>
          <p:nvPr/>
        </p:nvPicPr>
        <p:blipFill>
          <a:blip r:embed="rId6"/>
          <a:srcRect/>
          <a:stretch>
            <a:fillRect/>
          </a:stretch>
        </p:blipFill>
        <p:spPr bwMode="auto">
          <a:xfrm>
            <a:off x="1212850" y="739775"/>
            <a:ext cx="6630988" cy="5305425"/>
          </a:xfrm>
          <a:prstGeom prst="rect">
            <a:avLst/>
          </a:prstGeom>
          <a:noFill/>
          <a:ln w="9525">
            <a:noFill/>
            <a:miter lim="800000"/>
            <a:headEnd/>
            <a:tailEnd/>
          </a:ln>
        </p:spPr>
      </p:pic>
      <p:sp>
        <p:nvSpPr>
          <p:cNvPr id="3" name="Rectangle 2"/>
          <p:cNvSpPr/>
          <p:nvPr/>
        </p:nvSpPr>
        <p:spPr>
          <a:xfrm>
            <a:off x="-139700" y="6022975"/>
            <a:ext cx="9418638" cy="46038"/>
          </a:xfrm>
          <a:prstGeom prst="rect">
            <a:avLst/>
          </a:prstGeom>
          <a:ln/>
          <a:effectLst>
            <a:outerShdw blurRad="40000" dist="20000" dir="9600000" rotWithShape="0">
              <a:srgbClr val="000000">
                <a:alpha val="38000"/>
              </a:srgbClr>
            </a:outerShdw>
          </a:effectLst>
        </p:spPr>
        <p:style>
          <a:lnRef idx="1">
            <a:schemeClr val="accent1"/>
          </a:lnRef>
          <a:fillRef idx="2">
            <a:schemeClr val="accent1"/>
          </a:fillRef>
          <a:effectRef idx="1">
            <a:schemeClr val="accent1"/>
          </a:effectRef>
          <a:fontRef idx="minor">
            <a:schemeClr val="dk1"/>
          </a:fontRef>
        </p:style>
        <p:txBody>
          <a:bodyPr anchor="ctr"/>
          <a:lstStyle/>
          <a:p>
            <a:pPr algn="ctr" fontAlgn="auto">
              <a:spcBef>
                <a:spcPts val="0"/>
              </a:spcBef>
              <a:spcAft>
                <a:spcPts val="0"/>
              </a:spcAft>
              <a:defRPr/>
            </a:pPr>
            <a:endParaRPr lang="en-US">
              <a:solidFill>
                <a:prstClr val="white"/>
              </a:solidFill>
            </a:endParaRPr>
          </a:p>
        </p:txBody>
      </p:sp>
      <p:sp>
        <p:nvSpPr>
          <p:cNvPr id="7" name="Rectangle 6"/>
          <p:cNvSpPr/>
          <p:nvPr/>
        </p:nvSpPr>
        <p:spPr>
          <a:xfrm>
            <a:off x="-104775" y="741363"/>
            <a:ext cx="9418638" cy="44450"/>
          </a:xfrm>
          <a:prstGeom prst="rect">
            <a:avLst/>
          </a:prstGeom>
          <a:ln/>
          <a:effectLst>
            <a:outerShdw blurRad="40000" dist="20000" dir="9600000" rotWithShape="0">
              <a:srgbClr val="000000">
                <a:alpha val="38000"/>
              </a:srgbClr>
            </a:outerShdw>
          </a:effectLst>
        </p:spPr>
        <p:style>
          <a:lnRef idx="1">
            <a:schemeClr val="accent1"/>
          </a:lnRef>
          <a:fillRef idx="2">
            <a:schemeClr val="accent1"/>
          </a:fillRef>
          <a:effectRef idx="1">
            <a:schemeClr val="accent1"/>
          </a:effectRef>
          <a:fontRef idx="minor">
            <a:schemeClr val="dk1"/>
          </a:fontRef>
        </p:style>
        <p:txBody>
          <a:bodyPr anchor="ctr"/>
          <a:lstStyle/>
          <a:p>
            <a:pPr algn="ctr" fontAlgn="auto">
              <a:spcBef>
                <a:spcPts val="0"/>
              </a:spcBef>
              <a:spcAft>
                <a:spcPts val="0"/>
              </a:spcAft>
              <a:defRPr/>
            </a:pPr>
            <a:endParaRPr lang="en-US">
              <a:solidFill>
                <a:prstClr val="white"/>
              </a:solidFill>
            </a:endParaRPr>
          </a:p>
        </p:txBody>
      </p:sp>
      <p:sp>
        <p:nvSpPr>
          <p:cNvPr id="8" name="Rectangle 7"/>
          <p:cNvSpPr/>
          <p:nvPr/>
        </p:nvSpPr>
        <p:spPr>
          <a:xfrm rot="16200000">
            <a:off x="-2559050" y="3462337"/>
            <a:ext cx="7132638" cy="46038"/>
          </a:xfrm>
          <a:prstGeom prst="rect">
            <a:avLst/>
          </a:prstGeom>
          <a:ln/>
          <a:effectLst>
            <a:outerShdw blurRad="40000" dist="20000" dir="9600000" rotWithShape="0">
              <a:srgbClr val="000000">
                <a:alpha val="38000"/>
              </a:srgbClr>
            </a:outerShdw>
          </a:effectLst>
        </p:spPr>
        <p:style>
          <a:lnRef idx="1">
            <a:schemeClr val="accent1"/>
          </a:lnRef>
          <a:fillRef idx="2">
            <a:schemeClr val="accent1"/>
          </a:fillRef>
          <a:effectRef idx="1">
            <a:schemeClr val="accent1"/>
          </a:effectRef>
          <a:fontRef idx="minor">
            <a:schemeClr val="dk1"/>
          </a:fontRef>
        </p:style>
        <p:txBody>
          <a:bodyPr anchor="ctr"/>
          <a:lstStyle/>
          <a:p>
            <a:pPr algn="ctr" fontAlgn="auto">
              <a:spcBef>
                <a:spcPts val="0"/>
              </a:spcBef>
              <a:spcAft>
                <a:spcPts val="0"/>
              </a:spcAft>
              <a:defRPr/>
            </a:pPr>
            <a:endParaRPr lang="en-US">
              <a:solidFill>
                <a:prstClr val="white"/>
              </a:solidFill>
            </a:endParaRPr>
          </a:p>
        </p:txBody>
      </p:sp>
      <p:sp>
        <p:nvSpPr>
          <p:cNvPr id="10" name="Rectangle 9"/>
          <p:cNvSpPr/>
          <p:nvPr/>
        </p:nvSpPr>
        <p:spPr>
          <a:xfrm rot="16200000">
            <a:off x="4513263" y="3462337"/>
            <a:ext cx="7132638" cy="46037"/>
          </a:xfrm>
          <a:prstGeom prst="rect">
            <a:avLst/>
          </a:prstGeom>
          <a:ln/>
          <a:effectLst>
            <a:outerShdw blurRad="40000" dist="20000" dir="9600000" rotWithShape="0">
              <a:srgbClr val="000000">
                <a:alpha val="38000"/>
              </a:srgbClr>
            </a:outerShdw>
          </a:effectLst>
        </p:spPr>
        <p:style>
          <a:lnRef idx="1">
            <a:schemeClr val="accent1"/>
          </a:lnRef>
          <a:fillRef idx="2">
            <a:schemeClr val="accent1"/>
          </a:fillRef>
          <a:effectRef idx="1">
            <a:schemeClr val="accent1"/>
          </a:effectRef>
          <a:fontRef idx="minor">
            <a:schemeClr val="dk1"/>
          </a:fontRef>
        </p:style>
        <p:txBody>
          <a:bodyPr anchor="ctr"/>
          <a:lstStyle/>
          <a:p>
            <a:pPr algn="ctr" fontAlgn="auto">
              <a:spcBef>
                <a:spcPts val="0"/>
              </a:spcBef>
              <a:spcAft>
                <a:spcPts val="0"/>
              </a:spcAft>
              <a:defRPr/>
            </a:pPr>
            <a:endParaRPr lang="en-US">
              <a:solidFill>
                <a:prstClr val="white"/>
              </a:solidFill>
            </a:endParaRPr>
          </a:p>
        </p:txBody>
      </p:sp>
      <p:sp>
        <p:nvSpPr>
          <p:cNvPr id="16" name="Rectangle 2"/>
          <p:cNvSpPr/>
          <p:nvPr/>
        </p:nvSpPr>
        <p:spPr>
          <a:xfrm>
            <a:off x="-139700" y="6022975"/>
            <a:ext cx="9418638" cy="46038"/>
          </a:xfrm>
          <a:prstGeom prst="rect">
            <a:avLst/>
          </a:prstGeom>
          <a:ln/>
          <a:effectLst>
            <a:outerShdw blurRad="40000" dist="20000" dir="9600000" rotWithShape="0">
              <a:srgbClr val="000000">
                <a:alpha val="38000"/>
              </a:srgbClr>
            </a:outerShdw>
          </a:effectLst>
        </p:spPr>
        <p:style>
          <a:lnRef idx="1">
            <a:schemeClr val="accent1"/>
          </a:lnRef>
          <a:fillRef idx="2">
            <a:schemeClr val="accent1"/>
          </a:fillRef>
          <a:effectRef idx="1">
            <a:schemeClr val="accent1"/>
          </a:effectRef>
          <a:fontRef idx="minor">
            <a:schemeClr val="dk1"/>
          </a:fontRef>
        </p:style>
        <p:txBody>
          <a:bodyPr anchor="ctr"/>
          <a:lstStyle/>
          <a:p>
            <a:pPr algn="ctr" fontAlgn="auto">
              <a:spcBef>
                <a:spcPts val="0"/>
              </a:spcBef>
              <a:spcAft>
                <a:spcPts val="0"/>
              </a:spcAft>
              <a:defRPr/>
            </a:pPr>
            <a:endParaRPr lang="en-US">
              <a:solidFill>
                <a:prstClr val="white"/>
              </a:solidFill>
            </a:endParaRPr>
          </a:p>
        </p:txBody>
      </p:sp>
      <p:sp>
        <p:nvSpPr>
          <p:cNvPr id="17" name="Rectangle 6"/>
          <p:cNvSpPr/>
          <p:nvPr/>
        </p:nvSpPr>
        <p:spPr>
          <a:xfrm>
            <a:off x="-104775" y="741363"/>
            <a:ext cx="9418638" cy="44450"/>
          </a:xfrm>
          <a:prstGeom prst="rect">
            <a:avLst/>
          </a:prstGeom>
          <a:ln/>
          <a:effectLst>
            <a:outerShdw blurRad="40000" dist="20000" dir="9600000" rotWithShape="0">
              <a:srgbClr val="000000">
                <a:alpha val="38000"/>
              </a:srgbClr>
            </a:outerShdw>
          </a:effectLst>
        </p:spPr>
        <p:style>
          <a:lnRef idx="1">
            <a:schemeClr val="accent1"/>
          </a:lnRef>
          <a:fillRef idx="2">
            <a:schemeClr val="accent1"/>
          </a:fillRef>
          <a:effectRef idx="1">
            <a:schemeClr val="accent1"/>
          </a:effectRef>
          <a:fontRef idx="minor">
            <a:schemeClr val="dk1"/>
          </a:fontRef>
        </p:style>
        <p:txBody>
          <a:bodyPr anchor="ctr"/>
          <a:lstStyle/>
          <a:p>
            <a:pPr algn="ctr" fontAlgn="auto">
              <a:spcBef>
                <a:spcPts val="0"/>
              </a:spcBef>
              <a:spcAft>
                <a:spcPts val="0"/>
              </a:spcAft>
              <a:defRPr/>
            </a:pPr>
            <a:endParaRPr lang="en-US">
              <a:solidFill>
                <a:prstClr val="white"/>
              </a:solidFill>
            </a:endParaRPr>
          </a:p>
        </p:txBody>
      </p:sp>
      <p:sp>
        <p:nvSpPr>
          <p:cNvPr id="18" name="Rectangle 7"/>
          <p:cNvSpPr/>
          <p:nvPr/>
        </p:nvSpPr>
        <p:spPr>
          <a:xfrm rot="16200000">
            <a:off x="-2559050" y="3462337"/>
            <a:ext cx="7132638" cy="46038"/>
          </a:xfrm>
          <a:prstGeom prst="rect">
            <a:avLst/>
          </a:prstGeom>
          <a:ln/>
          <a:effectLst>
            <a:outerShdw blurRad="40000" dist="20000" dir="9600000" rotWithShape="0">
              <a:srgbClr val="000000">
                <a:alpha val="38000"/>
              </a:srgbClr>
            </a:outerShdw>
          </a:effectLst>
        </p:spPr>
        <p:style>
          <a:lnRef idx="1">
            <a:schemeClr val="accent1"/>
          </a:lnRef>
          <a:fillRef idx="2">
            <a:schemeClr val="accent1"/>
          </a:fillRef>
          <a:effectRef idx="1">
            <a:schemeClr val="accent1"/>
          </a:effectRef>
          <a:fontRef idx="minor">
            <a:schemeClr val="dk1"/>
          </a:fontRef>
        </p:style>
        <p:txBody>
          <a:bodyPr anchor="ctr"/>
          <a:lstStyle/>
          <a:p>
            <a:pPr algn="ctr" fontAlgn="auto">
              <a:spcBef>
                <a:spcPts val="0"/>
              </a:spcBef>
              <a:spcAft>
                <a:spcPts val="0"/>
              </a:spcAft>
              <a:defRPr/>
            </a:pPr>
            <a:endParaRPr lang="en-US">
              <a:solidFill>
                <a:prstClr val="white"/>
              </a:solidFill>
            </a:endParaRPr>
          </a:p>
        </p:txBody>
      </p:sp>
      <p:sp>
        <p:nvSpPr>
          <p:cNvPr id="19" name="Rectangle 9"/>
          <p:cNvSpPr/>
          <p:nvPr/>
        </p:nvSpPr>
        <p:spPr>
          <a:xfrm rot="16200000">
            <a:off x="4513263" y="3462337"/>
            <a:ext cx="7132638" cy="46037"/>
          </a:xfrm>
          <a:prstGeom prst="rect">
            <a:avLst/>
          </a:prstGeom>
          <a:ln/>
          <a:effectLst>
            <a:outerShdw blurRad="40000" dist="20000" dir="9600000" rotWithShape="0">
              <a:srgbClr val="000000">
                <a:alpha val="38000"/>
              </a:srgbClr>
            </a:outerShdw>
          </a:effectLst>
        </p:spPr>
        <p:style>
          <a:lnRef idx="1">
            <a:schemeClr val="accent1"/>
          </a:lnRef>
          <a:fillRef idx="2">
            <a:schemeClr val="accent1"/>
          </a:fillRef>
          <a:effectRef idx="1">
            <a:schemeClr val="accent1"/>
          </a:effectRef>
          <a:fontRef idx="minor">
            <a:schemeClr val="dk1"/>
          </a:fontRef>
        </p:style>
        <p:txBody>
          <a:bodyPr anchor="ctr"/>
          <a:lstStyle/>
          <a:p>
            <a:pPr algn="ctr" fontAlgn="auto">
              <a:spcBef>
                <a:spcPts val="0"/>
              </a:spcBef>
              <a:spcAft>
                <a:spcPts val="0"/>
              </a:spcAft>
              <a:defRPr/>
            </a:pPr>
            <a:endParaRPr lang="en-US">
              <a:solidFill>
                <a:prstClr val="white"/>
              </a:solidFill>
            </a:endParaRPr>
          </a:p>
        </p:txBody>
      </p:sp>
      <p:sp>
        <p:nvSpPr>
          <p:cNvPr id="21" name="Rectangle 2"/>
          <p:cNvSpPr/>
          <p:nvPr/>
        </p:nvSpPr>
        <p:spPr>
          <a:xfrm>
            <a:off x="-144463" y="6032500"/>
            <a:ext cx="9418638" cy="46038"/>
          </a:xfrm>
          <a:prstGeom prst="rect">
            <a:avLst/>
          </a:prstGeom>
          <a:ln/>
          <a:effectLst>
            <a:outerShdw blurRad="40000" dist="20000" dir="9600000" rotWithShape="0">
              <a:srgbClr val="000000">
                <a:alpha val="38000"/>
              </a:srgbClr>
            </a:outerShdw>
          </a:effectLst>
        </p:spPr>
        <p:style>
          <a:lnRef idx="1">
            <a:schemeClr val="accent1"/>
          </a:lnRef>
          <a:fillRef idx="2">
            <a:schemeClr val="accent1"/>
          </a:fillRef>
          <a:effectRef idx="1">
            <a:schemeClr val="accent1"/>
          </a:effectRef>
          <a:fontRef idx="minor">
            <a:schemeClr val="dk1"/>
          </a:fontRef>
        </p:style>
        <p:txBody>
          <a:bodyPr anchor="ctr"/>
          <a:lstStyle/>
          <a:p>
            <a:pPr algn="ctr" fontAlgn="auto">
              <a:spcBef>
                <a:spcPts val="0"/>
              </a:spcBef>
              <a:spcAft>
                <a:spcPts val="0"/>
              </a:spcAft>
              <a:defRPr/>
            </a:pPr>
            <a:endParaRPr lang="en-US">
              <a:solidFill>
                <a:prstClr val="white"/>
              </a:solidFill>
            </a:endParaRPr>
          </a:p>
        </p:txBody>
      </p:sp>
      <p:sp>
        <p:nvSpPr>
          <p:cNvPr id="22" name="Rectangle 6"/>
          <p:cNvSpPr/>
          <p:nvPr/>
        </p:nvSpPr>
        <p:spPr>
          <a:xfrm>
            <a:off x="-109538" y="750888"/>
            <a:ext cx="9418638" cy="44450"/>
          </a:xfrm>
          <a:prstGeom prst="rect">
            <a:avLst/>
          </a:prstGeom>
          <a:ln/>
          <a:effectLst>
            <a:outerShdw blurRad="40000" dist="20000" dir="9600000" rotWithShape="0">
              <a:srgbClr val="000000">
                <a:alpha val="38000"/>
              </a:srgbClr>
            </a:outerShdw>
          </a:effectLst>
        </p:spPr>
        <p:style>
          <a:lnRef idx="1">
            <a:schemeClr val="accent1"/>
          </a:lnRef>
          <a:fillRef idx="2">
            <a:schemeClr val="accent1"/>
          </a:fillRef>
          <a:effectRef idx="1">
            <a:schemeClr val="accent1"/>
          </a:effectRef>
          <a:fontRef idx="minor">
            <a:schemeClr val="dk1"/>
          </a:fontRef>
        </p:style>
        <p:txBody>
          <a:bodyPr anchor="ctr"/>
          <a:lstStyle/>
          <a:p>
            <a:pPr algn="ctr" fontAlgn="auto">
              <a:spcBef>
                <a:spcPts val="0"/>
              </a:spcBef>
              <a:spcAft>
                <a:spcPts val="0"/>
              </a:spcAft>
              <a:defRPr/>
            </a:pPr>
            <a:endParaRPr lang="en-US">
              <a:solidFill>
                <a:prstClr val="white"/>
              </a:solidFill>
            </a:endParaRPr>
          </a:p>
        </p:txBody>
      </p:sp>
      <p:sp>
        <p:nvSpPr>
          <p:cNvPr id="23" name="Rectangle 7"/>
          <p:cNvSpPr/>
          <p:nvPr/>
        </p:nvSpPr>
        <p:spPr>
          <a:xfrm rot="16200000">
            <a:off x="-2563812" y="3471862"/>
            <a:ext cx="7132638" cy="46037"/>
          </a:xfrm>
          <a:prstGeom prst="rect">
            <a:avLst/>
          </a:prstGeom>
          <a:ln/>
          <a:effectLst>
            <a:outerShdw blurRad="40000" dist="20000" dir="9600000" rotWithShape="0">
              <a:srgbClr val="000000">
                <a:alpha val="38000"/>
              </a:srgbClr>
            </a:outerShdw>
          </a:effectLst>
        </p:spPr>
        <p:style>
          <a:lnRef idx="1">
            <a:schemeClr val="accent1"/>
          </a:lnRef>
          <a:fillRef idx="2">
            <a:schemeClr val="accent1"/>
          </a:fillRef>
          <a:effectRef idx="1">
            <a:schemeClr val="accent1"/>
          </a:effectRef>
          <a:fontRef idx="minor">
            <a:schemeClr val="dk1"/>
          </a:fontRef>
        </p:style>
        <p:txBody>
          <a:bodyPr anchor="ctr"/>
          <a:lstStyle/>
          <a:p>
            <a:pPr algn="ctr" fontAlgn="auto">
              <a:spcBef>
                <a:spcPts val="0"/>
              </a:spcBef>
              <a:spcAft>
                <a:spcPts val="0"/>
              </a:spcAft>
              <a:defRPr/>
            </a:pPr>
            <a:endParaRPr lang="en-US">
              <a:solidFill>
                <a:prstClr val="white"/>
              </a:solidFill>
            </a:endParaRPr>
          </a:p>
        </p:txBody>
      </p:sp>
      <p:sp>
        <p:nvSpPr>
          <p:cNvPr id="24" name="Rectangle 9"/>
          <p:cNvSpPr/>
          <p:nvPr/>
        </p:nvSpPr>
        <p:spPr>
          <a:xfrm rot="16200000">
            <a:off x="4508500" y="3471862"/>
            <a:ext cx="7132638" cy="46038"/>
          </a:xfrm>
          <a:prstGeom prst="rect">
            <a:avLst/>
          </a:prstGeom>
          <a:ln/>
          <a:effectLst>
            <a:outerShdw blurRad="40000" dist="20000" dir="9600000" rotWithShape="0">
              <a:srgbClr val="000000">
                <a:alpha val="38000"/>
              </a:srgbClr>
            </a:outerShdw>
          </a:effectLst>
        </p:spPr>
        <p:style>
          <a:lnRef idx="1">
            <a:schemeClr val="accent1"/>
          </a:lnRef>
          <a:fillRef idx="2">
            <a:schemeClr val="accent1"/>
          </a:fillRef>
          <a:effectRef idx="1">
            <a:schemeClr val="accent1"/>
          </a:effectRef>
          <a:fontRef idx="minor">
            <a:schemeClr val="dk1"/>
          </a:fontRef>
        </p:style>
        <p:txBody>
          <a:bodyPr anchor="ctr"/>
          <a:lstStyle/>
          <a:p>
            <a:pPr algn="ctr" fontAlgn="auto">
              <a:spcBef>
                <a:spcPts val="0"/>
              </a:spcBef>
              <a:spcAft>
                <a:spcPts val="0"/>
              </a:spcAft>
              <a:defRPr/>
            </a:pPr>
            <a:endParaRPr lang="en-US">
              <a:solidFill>
                <a:prstClr val="white"/>
              </a:solidFill>
            </a:endParaRPr>
          </a:p>
        </p:txBody>
      </p:sp>
      <p:sp>
        <p:nvSpPr>
          <p:cNvPr id="31" name="Rectangle 2"/>
          <p:cNvSpPr/>
          <p:nvPr/>
        </p:nvSpPr>
        <p:spPr>
          <a:xfrm>
            <a:off x="0" y="6029325"/>
            <a:ext cx="9418638" cy="46038"/>
          </a:xfrm>
          <a:prstGeom prst="rect">
            <a:avLst/>
          </a:prstGeom>
          <a:ln/>
          <a:effectLst>
            <a:outerShdw blurRad="40000" dist="20000" dir="9600000" rotWithShape="0">
              <a:srgbClr val="000000">
                <a:alpha val="38000"/>
              </a:srgbClr>
            </a:outerShdw>
          </a:effectLst>
        </p:spPr>
        <p:style>
          <a:lnRef idx="1">
            <a:schemeClr val="accent1"/>
          </a:lnRef>
          <a:fillRef idx="2">
            <a:schemeClr val="accent1"/>
          </a:fillRef>
          <a:effectRef idx="1">
            <a:schemeClr val="accent1"/>
          </a:effectRef>
          <a:fontRef idx="minor">
            <a:schemeClr val="dk1"/>
          </a:fontRef>
        </p:style>
        <p:txBody>
          <a:bodyPr anchor="ctr"/>
          <a:lstStyle/>
          <a:p>
            <a:pPr algn="ctr" fontAlgn="auto">
              <a:spcBef>
                <a:spcPts val="0"/>
              </a:spcBef>
              <a:spcAft>
                <a:spcPts val="0"/>
              </a:spcAft>
              <a:defRPr/>
            </a:pPr>
            <a:endParaRPr lang="en-US">
              <a:solidFill>
                <a:prstClr val="white"/>
              </a:solidFill>
            </a:endParaRPr>
          </a:p>
        </p:txBody>
      </p:sp>
      <p:sp>
        <p:nvSpPr>
          <p:cNvPr id="32" name="Rectangle 6"/>
          <p:cNvSpPr/>
          <p:nvPr/>
        </p:nvSpPr>
        <p:spPr>
          <a:xfrm>
            <a:off x="0" y="728663"/>
            <a:ext cx="9418638" cy="46037"/>
          </a:xfrm>
          <a:prstGeom prst="rect">
            <a:avLst/>
          </a:prstGeom>
          <a:ln/>
          <a:effectLst>
            <a:outerShdw blurRad="40000" dist="20000" dir="9600000" rotWithShape="0">
              <a:srgbClr val="000000">
                <a:alpha val="38000"/>
              </a:srgbClr>
            </a:outerShdw>
          </a:effectLst>
        </p:spPr>
        <p:style>
          <a:lnRef idx="1">
            <a:schemeClr val="accent1"/>
          </a:lnRef>
          <a:fillRef idx="2">
            <a:schemeClr val="accent1"/>
          </a:fillRef>
          <a:effectRef idx="1">
            <a:schemeClr val="accent1"/>
          </a:effectRef>
          <a:fontRef idx="minor">
            <a:schemeClr val="dk1"/>
          </a:fontRef>
        </p:style>
        <p:txBody>
          <a:bodyPr anchor="ctr"/>
          <a:lstStyle/>
          <a:p>
            <a:pPr algn="ctr" fontAlgn="auto">
              <a:spcBef>
                <a:spcPts val="0"/>
              </a:spcBef>
              <a:spcAft>
                <a:spcPts val="0"/>
              </a:spcAft>
              <a:defRPr/>
            </a:pPr>
            <a:endParaRPr lang="en-US">
              <a:solidFill>
                <a:prstClr val="white"/>
              </a:solidFill>
            </a:endParaRPr>
          </a:p>
        </p:txBody>
      </p:sp>
      <p:sp>
        <p:nvSpPr>
          <p:cNvPr id="33" name="Rectangle 7"/>
          <p:cNvSpPr/>
          <p:nvPr/>
        </p:nvSpPr>
        <p:spPr>
          <a:xfrm rot="16200000">
            <a:off x="-2559050" y="3462337"/>
            <a:ext cx="7132638" cy="46038"/>
          </a:xfrm>
          <a:prstGeom prst="rect">
            <a:avLst/>
          </a:prstGeom>
          <a:ln/>
          <a:effectLst>
            <a:outerShdw blurRad="40000" dist="20000" dir="9600000" rotWithShape="0">
              <a:srgbClr val="000000">
                <a:alpha val="38000"/>
              </a:srgbClr>
            </a:outerShdw>
          </a:effectLst>
        </p:spPr>
        <p:style>
          <a:lnRef idx="1">
            <a:schemeClr val="accent1"/>
          </a:lnRef>
          <a:fillRef idx="2">
            <a:schemeClr val="accent1"/>
          </a:fillRef>
          <a:effectRef idx="1">
            <a:schemeClr val="accent1"/>
          </a:effectRef>
          <a:fontRef idx="minor">
            <a:schemeClr val="dk1"/>
          </a:fontRef>
        </p:style>
        <p:txBody>
          <a:bodyPr anchor="ctr"/>
          <a:lstStyle/>
          <a:p>
            <a:pPr algn="ctr" fontAlgn="auto">
              <a:spcBef>
                <a:spcPts val="0"/>
              </a:spcBef>
              <a:spcAft>
                <a:spcPts val="0"/>
              </a:spcAft>
              <a:defRPr/>
            </a:pPr>
            <a:endParaRPr lang="en-US">
              <a:solidFill>
                <a:prstClr val="white"/>
              </a:solidFill>
            </a:endParaRPr>
          </a:p>
        </p:txBody>
      </p:sp>
      <p:sp>
        <p:nvSpPr>
          <p:cNvPr id="34" name="Rectangle 9"/>
          <p:cNvSpPr/>
          <p:nvPr/>
        </p:nvSpPr>
        <p:spPr>
          <a:xfrm rot="16200000">
            <a:off x="4494213" y="3457575"/>
            <a:ext cx="7132638" cy="46037"/>
          </a:xfrm>
          <a:prstGeom prst="rect">
            <a:avLst/>
          </a:prstGeom>
          <a:ln/>
          <a:effectLst>
            <a:outerShdw blurRad="40000" dist="20000" dir="9600000" rotWithShape="0">
              <a:srgbClr val="000000">
                <a:alpha val="38000"/>
              </a:srgbClr>
            </a:outerShdw>
          </a:effectLst>
        </p:spPr>
        <p:style>
          <a:lnRef idx="1">
            <a:schemeClr val="accent1"/>
          </a:lnRef>
          <a:fillRef idx="2">
            <a:schemeClr val="accent1"/>
          </a:fillRef>
          <a:effectRef idx="1">
            <a:schemeClr val="accent1"/>
          </a:effectRef>
          <a:fontRef idx="minor">
            <a:schemeClr val="dk1"/>
          </a:fontRef>
        </p:style>
        <p:txBody>
          <a:bodyPr anchor="ctr"/>
          <a:lstStyle/>
          <a:p>
            <a:pPr algn="ctr" fontAlgn="auto">
              <a:spcBef>
                <a:spcPts val="0"/>
              </a:spcBef>
              <a:spcAft>
                <a:spcPts val="0"/>
              </a:spcAft>
              <a:defRPr/>
            </a:pPr>
            <a:endParaRPr lang="en-US">
              <a:solidFill>
                <a:prstClr val="white"/>
              </a:solidFill>
            </a:endParaRPr>
          </a:p>
        </p:txBody>
      </p:sp>
    </p:spTree>
  </p:cSld>
  <p:clrMapOvr>
    <a:masterClrMapping/>
  </p:clrMapOvr>
  <p:transition>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xit" presetSubtype="8" fill="hold" nodeType="withEffect">
                                  <p:stCondLst>
                                    <p:cond delay="0"/>
                                  </p:stCondLst>
                                  <p:childTnLst>
                                    <p:anim calcmode="lin" valueType="num">
                                      <p:cBhvr additive="base">
                                        <p:cTn id="6" dur="2000"/>
                                        <p:tgtEl>
                                          <p:spTgt spid="24"/>
                                        </p:tgtEl>
                                        <p:attrNameLst>
                                          <p:attrName>ppt_x</p:attrName>
                                        </p:attrNameLst>
                                      </p:cBhvr>
                                      <p:tavLst>
                                        <p:tav tm="0">
                                          <p:val>
                                            <p:strVal val="ppt_x"/>
                                          </p:val>
                                        </p:tav>
                                        <p:tav tm="100000">
                                          <p:val>
                                            <p:strVal val="0-ppt_w/2"/>
                                          </p:val>
                                        </p:tav>
                                      </p:tavLst>
                                    </p:anim>
                                    <p:anim calcmode="lin" valueType="num">
                                      <p:cBhvr additive="base">
                                        <p:cTn id="7" dur="2000"/>
                                        <p:tgtEl>
                                          <p:spTgt spid="24"/>
                                        </p:tgtEl>
                                        <p:attrNameLst>
                                          <p:attrName>ppt_y</p:attrName>
                                        </p:attrNameLst>
                                      </p:cBhvr>
                                      <p:tavLst>
                                        <p:tav tm="0">
                                          <p:val>
                                            <p:strVal val="ppt_y"/>
                                          </p:val>
                                        </p:tav>
                                        <p:tav tm="100000">
                                          <p:val>
                                            <p:strVal val="ppt_y"/>
                                          </p:val>
                                        </p:tav>
                                      </p:tavLst>
                                    </p:anim>
                                    <p:set>
                                      <p:cBhvr>
                                        <p:cTn id="8" dur="1" fill="hold">
                                          <p:stCondLst>
                                            <p:cond delay="1999"/>
                                          </p:stCondLst>
                                        </p:cTn>
                                        <p:tgtEl>
                                          <p:spTgt spid="24"/>
                                        </p:tgtEl>
                                        <p:attrNameLst>
                                          <p:attrName>style.visibility</p:attrName>
                                        </p:attrNameLst>
                                      </p:cBhvr>
                                      <p:to>
                                        <p:strVal val="hidden"/>
                                      </p:to>
                                    </p:set>
                                  </p:childTnLst>
                                </p:cTn>
                              </p:par>
                              <p:par>
                                <p:cTn id="9" presetID="2" presetClass="exit" presetSubtype="4" fill="hold" nodeType="withEffect">
                                  <p:stCondLst>
                                    <p:cond delay="0"/>
                                  </p:stCondLst>
                                  <p:childTnLst>
                                    <p:anim calcmode="lin" valueType="num">
                                      <p:cBhvr additive="base">
                                        <p:cTn id="10" dur="2000"/>
                                        <p:tgtEl>
                                          <p:spTgt spid="22"/>
                                        </p:tgtEl>
                                        <p:attrNameLst>
                                          <p:attrName>ppt_x</p:attrName>
                                        </p:attrNameLst>
                                      </p:cBhvr>
                                      <p:tavLst>
                                        <p:tav tm="0">
                                          <p:val>
                                            <p:strVal val="ppt_x"/>
                                          </p:val>
                                        </p:tav>
                                        <p:tav tm="100000">
                                          <p:val>
                                            <p:strVal val="ppt_x"/>
                                          </p:val>
                                        </p:tav>
                                      </p:tavLst>
                                    </p:anim>
                                    <p:anim calcmode="lin" valueType="num">
                                      <p:cBhvr additive="base">
                                        <p:cTn id="11" dur="2000"/>
                                        <p:tgtEl>
                                          <p:spTgt spid="22"/>
                                        </p:tgtEl>
                                        <p:attrNameLst>
                                          <p:attrName>ppt_y</p:attrName>
                                        </p:attrNameLst>
                                      </p:cBhvr>
                                      <p:tavLst>
                                        <p:tav tm="0">
                                          <p:val>
                                            <p:strVal val="ppt_y"/>
                                          </p:val>
                                        </p:tav>
                                        <p:tav tm="100000">
                                          <p:val>
                                            <p:strVal val="1+ppt_h/2"/>
                                          </p:val>
                                        </p:tav>
                                      </p:tavLst>
                                    </p:anim>
                                    <p:set>
                                      <p:cBhvr>
                                        <p:cTn id="12" dur="1" fill="hold">
                                          <p:stCondLst>
                                            <p:cond delay="1999"/>
                                          </p:stCondLst>
                                        </p:cTn>
                                        <p:tgtEl>
                                          <p:spTgt spid="22"/>
                                        </p:tgtEl>
                                        <p:attrNameLst>
                                          <p:attrName>style.visibility</p:attrName>
                                        </p:attrNameLst>
                                      </p:cBhvr>
                                      <p:to>
                                        <p:strVal val="hidden"/>
                                      </p:to>
                                    </p:set>
                                  </p:childTnLst>
                                </p:cTn>
                              </p:par>
                              <p:par>
                                <p:cTn id="13" presetID="2" presetClass="exit" presetSubtype="2" fill="hold" nodeType="withEffect">
                                  <p:stCondLst>
                                    <p:cond delay="0"/>
                                  </p:stCondLst>
                                  <p:childTnLst>
                                    <p:anim calcmode="lin" valueType="num">
                                      <p:cBhvr additive="base">
                                        <p:cTn id="14" dur="2000"/>
                                        <p:tgtEl>
                                          <p:spTgt spid="23"/>
                                        </p:tgtEl>
                                        <p:attrNameLst>
                                          <p:attrName>ppt_x</p:attrName>
                                        </p:attrNameLst>
                                      </p:cBhvr>
                                      <p:tavLst>
                                        <p:tav tm="0">
                                          <p:val>
                                            <p:strVal val="ppt_x"/>
                                          </p:val>
                                        </p:tav>
                                        <p:tav tm="100000">
                                          <p:val>
                                            <p:strVal val="1+ppt_w/2"/>
                                          </p:val>
                                        </p:tav>
                                      </p:tavLst>
                                    </p:anim>
                                    <p:anim calcmode="lin" valueType="num">
                                      <p:cBhvr additive="base">
                                        <p:cTn id="15" dur="2000"/>
                                        <p:tgtEl>
                                          <p:spTgt spid="23"/>
                                        </p:tgtEl>
                                        <p:attrNameLst>
                                          <p:attrName>ppt_y</p:attrName>
                                        </p:attrNameLst>
                                      </p:cBhvr>
                                      <p:tavLst>
                                        <p:tav tm="0">
                                          <p:val>
                                            <p:strVal val="ppt_y"/>
                                          </p:val>
                                        </p:tav>
                                        <p:tav tm="100000">
                                          <p:val>
                                            <p:strVal val="ppt_y"/>
                                          </p:val>
                                        </p:tav>
                                      </p:tavLst>
                                    </p:anim>
                                    <p:set>
                                      <p:cBhvr>
                                        <p:cTn id="16" dur="1" fill="hold">
                                          <p:stCondLst>
                                            <p:cond delay="1999"/>
                                          </p:stCondLst>
                                        </p:cTn>
                                        <p:tgtEl>
                                          <p:spTgt spid="23"/>
                                        </p:tgtEl>
                                        <p:attrNameLst>
                                          <p:attrName>style.visibility</p:attrName>
                                        </p:attrNameLst>
                                      </p:cBhvr>
                                      <p:to>
                                        <p:strVal val="hidden"/>
                                      </p:to>
                                    </p:set>
                                  </p:childTnLst>
                                </p:cTn>
                              </p:par>
                              <p:par>
                                <p:cTn id="17" presetID="2" presetClass="exit" presetSubtype="1" fill="hold" nodeType="withEffect">
                                  <p:stCondLst>
                                    <p:cond delay="0"/>
                                  </p:stCondLst>
                                  <p:childTnLst>
                                    <p:anim calcmode="lin" valueType="num">
                                      <p:cBhvr additive="base">
                                        <p:cTn id="18" dur="2000"/>
                                        <p:tgtEl>
                                          <p:spTgt spid="21"/>
                                        </p:tgtEl>
                                        <p:attrNameLst>
                                          <p:attrName>ppt_x</p:attrName>
                                        </p:attrNameLst>
                                      </p:cBhvr>
                                      <p:tavLst>
                                        <p:tav tm="0">
                                          <p:val>
                                            <p:strVal val="ppt_x"/>
                                          </p:val>
                                        </p:tav>
                                        <p:tav tm="100000">
                                          <p:val>
                                            <p:strVal val="ppt_x"/>
                                          </p:val>
                                        </p:tav>
                                      </p:tavLst>
                                    </p:anim>
                                    <p:anim calcmode="lin" valueType="num">
                                      <p:cBhvr additive="base">
                                        <p:cTn id="19" dur="2000"/>
                                        <p:tgtEl>
                                          <p:spTgt spid="21"/>
                                        </p:tgtEl>
                                        <p:attrNameLst>
                                          <p:attrName>ppt_y</p:attrName>
                                        </p:attrNameLst>
                                      </p:cBhvr>
                                      <p:tavLst>
                                        <p:tav tm="0">
                                          <p:val>
                                            <p:strVal val="ppt_y"/>
                                          </p:val>
                                        </p:tav>
                                        <p:tav tm="100000">
                                          <p:val>
                                            <p:strVal val="0-ppt_h/2"/>
                                          </p:val>
                                        </p:tav>
                                      </p:tavLst>
                                    </p:anim>
                                    <p:set>
                                      <p:cBhvr>
                                        <p:cTn id="20" dur="1" fill="hold">
                                          <p:stCondLst>
                                            <p:cond delay="1999"/>
                                          </p:stCondLst>
                                        </p:cTn>
                                        <p:tgtEl>
                                          <p:spTgt spid="21"/>
                                        </p:tgtEl>
                                        <p:attrNameLst>
                                          <p:attrName>style.visibility</p:attrName>
                                        </p:attrNameLst>
                                      </p:cBhvr>
                                      <p:to>
                                        <p:strVal val="hidden"/>
                                      </p:to>
                                    </p:set>
                                  </p:childTnLst>
                                </p:cTn>
                              </p:par>
                              <p:par>
                                <p:cTn id="21" presetID="2" presetClass="entr" presetSubtype="4" fill="hold" nodeType="withEffect">
                                  <p:stCondLst>
                                    <p:cond delay="0"/>
                                  </p:stCondLst>
                                  <p:childTnLst>
                                    <p:set>
                                      <p:cBhvr>
                                        <p:cTn id="22" dur="1" fill="hold">
                                          <p:stCondLst>
                                            <p:cond delay="0"/>
                                          </p:stCondLst>
                                        </p:cTn>
                                        <p:tgtEl>
                                          <p:spTgt spid="7"/>
                                        </p:tgtEl>
                                        <p:attrNameLst>
                                          <p:attrName>style.visibility</p:attrName>
                                        </p:attrNameLst>
                                      </p:cBhvr>
                                      <p:to>
                                        <p:strVal val="visible"/>
                                      </p:to>
                                    </p:set>
                                    <p:anim calcmode="lin" valueType="num">
                                      <p:cBhvr additive="base">
                                        <p:cTn id="23" dur="2000" fill="hold"/>
                                        <p:tgtEl>
                                          <p:spTgt spid="7"/>
                                        </p:tgtEl>
                                        <p:attrNameLst>
                                          <p:attrName>ppt_x</p:attrName>
                                        </p:attrNameLst>
                                      </p:cBhvr>
                                      <p:tavLst>
                                        <p:tav tm="0">
                                          <p:val>
                                            <p:strVal val="#ppt_x"/>
                                          </p:val>
                                        </p:tav>
                                        <p:tav tm="100000">
                                          <p:val>
                                            <p:strVal val="#ppt_x"/>
                                          </p:val>
                                        </p:tav>
                                      </p:tavLst>
                                    </p:anim>
                                    <p:anim calcmode="lin" valueType="num">
                                      <p:cBhvr additive="base">
                                        <p:cTn id="24" dur="2000" fill="hold"/>
                                        <p:tgtEl>
                                          <p:spTgt spid="7"/>
                                        </p:tgtEl>
                                        <p:attrNameLst>
                                          <p:attrName>ppt_y</p:attrName>
                                        </p:attrNameLst>
                                      </p:cBhvr>
                                      <p:tavLst>
                                        <p:tav tm="0">
                                          <p:val>
                                            <p:strVal val="1+#ppt_h/2"/>
                                          </p:val>
                                        </p:tav>
                                        <p:tav tm="100000">
                                          <p:val>
                                            <p:strVal val="#ppt_y"/>
                                          </p:val>
                                        </p:tav>
                                      </p:tavLst>
                                    </p:anim>
                                  </p:childTnLst>
                                </p:cTn>
                              </p:par>
                              <p:par>
                                <p:cTn id="25" presetID="2" presetClass="entr" presetSubtype="8" fill="hold" nodeType="withEffect">
                                  <p:stCondLst>
                                    <p:cond delay="0"/>
                                  </p:stCondLst>
                                  <p:childTnLst>
                                    <p:set>
                                      <p:cBhvr>
                                        <p:cTn id="26" dur="1" fill="hold">
                                          <p:stCondLst>
                                            <p:cond delay="0"/>
                                          </p:stCondLst>
                                        </p:cTn>
                                        <p:tgtEl>
                                          <p:spTgt spid="10"/>
                                        </p:tgtEl>
                                        <p:attrNameLst>
                                          <p:attrName>style.visibility</p:attrName>
                                        </p:attrNameLst>
                                      </p:cBhvr>
                                      <p:to>
                                        <p:strVal val="visible"/>
                                      </p:to>
                                    </p:set>
                                    <p:anim calcmode="lin" valueType="num">
                                      <p:cBhvr additive="base">
                                        <p:cTn id="27" dur="2000" fill="hold"/>
                                        <p:tgtEl>
                                          <p:spTgt spid="10"/>
                                        </p:tgtEl>
                                        <p:attrNameLst>
                                          <p:attrName>ppt_x</p:attrName>
                                        </p:attrNameLst>
                                      </p:cBhvr>
                                      <p:tavLst>
                                        <p:tav tm="0">
                                          <p:val>
                                            <p:strVal val="0-#ppt_w/2"/>
                                          </p:val>
                                        </p:tav>
                                        <p:tav tm="100000">
                                          <p:val>
                                            <p:strVal val="#ppt_x"/>
                                          </p:val>
                                        </p:tav>
                                      </p:tavLst>
                                    </p:anim>
                                    <p:anim calcmode="lin" valueType="num">
                                      <p:cBhvr additive="base">
                                        <p:cTn id="28" dur="2000" fill="hold"/>
                                        <p:tgtEl>
                                          <p:spTgt spid="10"/>
                                        </p:tgtEl>
                                        <p:attrNameLst>
                                          <p:attrName>ppt_y</p:attrName>
                                        </p:attrNameLst>
                                      </p:cBhvr>
                                      <p:tavLst>
                                        <p:tav tm="0">
                                          <p:val>
                                            <p:strVal val="#ppt_y"/>
                                          </p:val>
                                        </p:tav>
                                        <p:tav tm="100000">
                                          <p:val>
                                            <p:strVal val="#ppt_y"/>
                                          </p:val>
                                        </p:tav>
                                      </p:tavLst>
                                    </p:anim>
                                  </p:childTnLst>
                                </p:cTn>
                              </p:par>
                              <p:par>
                                <p:cTn id="29" presetID="2" presetClass="entr" presetSubtype="1" fill="hold" nodeType="withEffect">
                                  <p:stCondLst>
                                    <p:cond delay="0"/>
                                  </p:stCondLst>
                                  <p:childTnLst>
                                    <p:set>
                                      <p:cBhvr>
                                        <p:cTn id="30" dur="1" fill="hold">
                                          <p:stCondLst>
                                            <p:cond delay="0"/>
                                          </p:stCondLst>
                                        </p:cTn>
                                        <p:tgtEl>
                                          <p:spTgt spid="3"/>
                                        </p:tgtEl>
                                        <p:attrNameLst>
                                          <p:attrName>style.visibility</p:attrName>
                                        </p:attrNameLst>
                                      </p:cBhvr>
                                      <p:to>
                                        <p:strVal val="visible"/>
                                      </p:to>
                                    </p:set>
                                    <p:anim calcmode="lin" valueType="num">
                                      <p:cBhvr additive="base">
                                        <p:cTn id="31" dur="2000" fill="hold"/>
                                        <p:tgtEl>
                                          <p:spTgt spid="3"/>
                                        </p:tgtEl>
                                        <p:attrNameLst>
                                          <p:attrName>ppt_x</p:attrName>
                                        </p:attrNameLst>
                                      </p:cBhvr>
                                      <p:tavLst>
                                        <p:tav tm="0">
                                          <p:val>
                                            <p:strVal val="#ppt_x"/>
                                          </p:val>
                                        </p:tav>
                                        <p:tav tm="100000">
                                          <p:val>
                                            <p:strVal val="#ppt_x"/>
                                          </p:val>
                                        </p:tav>
                                      </p:tavLst>
                                    </p:anim>
                                    <p:anim calcmode="lin" valueType="num">
                                      <p:cBhvr additive="base">
                                        <p:cTn id="32" dur="2000" fill="hold"/>
                                        <p:tgtEl>
                                          <p:spTgt spid="3"/>
                                        </p:tgtEl>
                                        <p:attrNameLst>
                                          <p:attrName>ppt_y</p:attrName>
                                        </p:attrNameLst>
                                      </p:cBhvr>
                                      <p:tavLst>
                                        <p:tav tm="0">
                                          <p:val>
                                            <p:strVal val="0-#ppt_h/2"/>
                                          </p:val>
                                        </p:tav>
                                        <p:tav tm="100000">
                                          <p:val>
                                            <p:strVal val="#ppt_y"/>
                                          </p:val>
                                        </p:tav>
                                      </p:tavLst>
                                    </p:anim>
                                  </p:childTnLst>
                                </p:cTn>
                              </p:par>
                              <p:par>
                                <p:cTn id="33" presetID="2" presetClass="entr" presetSubtype="2" fill="hold" nodeType="withEffect">
                                  <p:stCondLst>
                                    <p:cond delay="0"/>
                                  </p:stCondLst>
                                  <p:childTnLst>
                                    <p:set>
                                      <p:cBhvr>
                                        <p:cTn id="34" dur="1" fill="hold">
                                          <p:stCondLst>
                                            <p:cond delay="0"/>
                                          </p:stCondLst>
                                        </p:cTn>
                                        <p:tgtEl>
                                          <p:spTgt spid="8"/>
                                        </p:tgtEl>
                                        <p:attrNameLst>
                                          <p:attrName>style.visibility</p:attrName>
                                        </p:attrNameLst>
                                      </p:cBhvr>
                                      <p:to>
                                        <p:strVal val="visible"/>
                                      </p:to>
                                    </p:set>
                                    <p:anim calcmode="lin" valueType="num">
                                      <p:cBhvr additive="base">
                                        <p:cTn id="35" dur="2000" fill="hold"/>
                                        <p:tgtEl>
                                          <p:spTgt spid="8"/>
                                        </p:tgtEl>
                                        <p:attrNameLst>
                                          <p:attrName>ppt_x</p:attrName>
                                        </p:attrNameLst>
                                      </p:cBhvr>
                                      <p:tavLst>
                                        <p:tav tm="0">
                                          <p:val>
                                            <p:strVal val="1+#ppt_w/2"/>
                                          </p:val>
                                        </p:tav>
                                        <p:tav tm="100000">
                                          <p:val>
                                            <p:strVal val="#ppt_x"/>
                                          </p:val>
                                        </p:tav>
                                      </p:tavLst>
                                    </p:anim>
                                    <p:anim calcmode="lin" valueType="num">
                                      <p:cBhvr additive="base">
                                        <p:cTn id="36" dur="2000" fill="hold"/>
                                        <p:tgtEl>
                                          <p:spTgt spid="8"/>
                                        </p:tgtEl>
                                        <p:attrNameLst>
                                          <p:attrName>ppt_y</p:attrName>
                                        </p:attrNameLst>
                                      </p:cBhvr>
                                      <p:tavLst>
                                        <p:tav tm="0">
                                          <p:val>
                                            <p:strVal val="#ppt_y"/>
                                          </p:val>
                                        </p:tav>
                                        <p:tav tm="100000">
                                          <p:val>
                                            <p:strVal val="#ppt_y"/>
                                          </p:val>
                                        </p:tav>
                                      </p:tavLst>
                                    </p:anim>
                                  </p:childTnLst>
                                </p:cTn>
                              </p:par>
                              <p:par>
                                <p:cTn id="37" presetID="4" presetClass="entr" presetSubtype="32" fill="hold" nodeType="withEffect">
                                  <p:stCondLst>
                                    <p:cond delay="1200"/>
                                  </p:stCondLst>
                                  <p:childTnLst>
                                    <p:set>
                                      <p:cBhvr>
                                        <p:cTn id="38" dur="1" fill="hold">
                                          <p:stCondLst>
                                            <p:cond delay="0"/>
                                          </p:stCondLst>
                                        </p:cTn>
                                        <p:tgtEl>
                                          <p:spTgt spid="9"/>
                                        </p:tgtEl>
                                        <p:attrNameLst>
                                          <p:attrName>style.visibility</p:attrName>
                                        </p:attrNameLst>
                                      </p:cBhvr>
                                      <p:to>
                                        <p:strVal val="visible"/>
                                      </p:to>
                                    </p:set>
                                    <p:animEffect transition="in" filter="box(out)">
                                      <p:cBhvr>
                                        <p:cTn id="39" dur="750"/>
                                        <p:tgtEl>
                                          <p:spTgt spid="9"/>
                                        </p:tgtEl>
                                      </p:cBhvr>
                                    </p:animEffect>
                                  </p:childTnLst>
                                </p:cTn>
                              </p:par>
                            </p:childTnLst>
                          </p:cTn>
                        </p:par>
                      </p:childTnLst>
                    </p:cTn>
                  </p:par>
                  <p:par>
                    <p:cTn id="40" fill="hold">
                      <p:stCondLst>
                        <p:cond delay="indefinite"/>
                      </p:stCondLst>
                      <p:childTnLst>
                        <p:par>
                          <p:cTn id="41" fill="hold">
                            <p:stCondLst>
                              <p:cond delay="0"/>
                            </p:stCondLst>
                            <p:childTnLst>
                              <p:par>
                                <p:cTn id="42" presetID="2" presetClass="exit" presetSubtype="8" fill="hold" nodeType="clickEffect">
                                  <p:stCondLst>
                                    <p:cond delay="0"/>
                                  </p:stCondLst>
                                  <p:childTnLst>
                                    <p:anim calcmode="lin" valueType="num">
                                      <p:cBhvr additive="base">
                                        <p:cTn id="43" dur="2000"/>
                                        <p:tgtEl>
                                          <p:spTgt spid="10"/>
                                        </p:tgtEl>
                                        <p:attrNameLst>
                                          <p:attrName>ppt_x</p:attrName>
                                        </p:attrNameLst>
                                      </p:cBhvr>
                                      <p:tavLst>
                                        <p:tav tm="0">
                                          <p:val>
                                            <p:strVal val="ppt_x"/>
                                          </p:val>
                                        </p:tav>
                                        <p:tav tm="100000">
                                          <p:val>
                                            <p:strVal val="0-ppt_w/2"/>
                                          </p:val>
                                        </p:tav>
                                      </p:tavLst>
                                    </p:anim>
                                    <p:anim calcmode="lin" valueType="num">
                                      <p:cBhvr additive="base">
                                        <p:cTn id="44" dur="2000"/>
                                        <p:tgtEl>
                                          <p:spTgt spid="10"/>
                                        </p:tgtEl>
                                        <p:attrNameLst>
                                          <p:attrName>ppt_y</p:attrName>
                                        </p:attrNameLst>
                                      </p:cBhvr>
                                      <p:tavLst>
                                        <p:tav tm="0">
                                          <p:val>
                                            <p:strVal val="ppt_y"/>
                                          </p:val>
                                        </p:tav>
                                        <p:tav tm="100000">
                                          <p:val>
                                            <p:strVal val="ppt_y"/>
                                          </p:val>
                                        </p:tav>
                                      </p:tavLst>
                                    </p:anim>
                                    <p:set>
                                      <p:cBhvr>
                                        <p:cTn id="45" dur="1" fill="hold">
                                          <p:stCondLst>
                                            <p:cond delay="1999"/>
                                          </p:stCondLst>
                                        </p:cTn>
                                        <p:tgtEl>
                                          <p:spTgt spid="10"/>
                                        </p:tgtEl>
                                        <p:attrNameLst>
                                          <p:attrName>style.visibility</p:attrName>
                                        </p:attrNameLst>
                                      </p:cBhvr>
                                      <p:to>
                                        <p:strVal val="hidden"/>
                                      </p:to>
                                    </p:set>
                                  </p:childTnLst>
                                </p:cTn>
                              </p:par>
                              <p:par>
                                <p:cTn id="46" presetID="2" presetClass="exit" presetSubtype="4" fill="hold" nodeType="withEffect">
                                  <p:stCondLst>
                                    <p:cond delay="0"/>
                                  </p:stCondLst>
                                  <p:childTnLst>
                                    <p:anim calcmode="lin" valueType="num">
                                      <p:cBhvr additive="base">
                                        <p:cTn id="47" dur="2000"/>
                                        <p:tgtEl>
                                          <p:spTgt spid="7"/>
                                        </p:tgtEl>
                                        <p:attrNameLst>
                                          <p:attrName>ppt_x</p:attrName>
                                        </p:attrNameLst>
                                      </p:cBhvr>
                                      <p:tavLst>
                                        <p:tav tm="0">
                                          <p:val>
                                            <p:strVal val="ppt_x"/>
                                          </p:val>
                                        </p:tav>
                                        <p:tav tm="100000">
                                          <p:val>
                                            <p:strVal val="ppt_x"/>
                                          </p:val>
                                        </p:tav>
                                      </p:tavLst>
                                    </p:anim>
                                    <p:anim calcmode="lin" valueType="num">
                                      <p:cBhvr additive="base">
                                        <p:cTn id="48" dur="2000"/>
                                        <p:tgtEl>
                                          <p:spTgt spid="7"/>
                                        </p:tgtEl>
                                        <p:attrNameLst>
                                          <p:attrName>ppt_y</p:attrName>
                                        </p:attrNameLst>
                                      </p:cBhvr>
                                      <p:tavLst>
                                        <p:tav tm="0">
                                          <p:val>
                                            <p:strVal val="ppt_y"/>
                                          </p:val>
                                        </p:tav>
                                        <p:tav tm="100000">
                                          <p:val>
                                            <p:strVal val="1+ppt_h/2"/>
                                          </p:val>
                                        </p:tav>
                                      </p:tavLst>
                                    </p:anim>
                                    <p:set>
                                      <p:cBhvr>
                                        <p:cTn id="49" dur="1" fill="hold">
                                          <p:stCondLst>
                                            <p:cond delay="1999"/>
                                          </p:stCondLst>
                                        </p:cTn>
                                        <p:tgtEl>
                                          <p:spTgt spid="7"/>
                                        </p:tgtEl>
                                        <p:attrNameLst>
                                          <p:attrName>style.visibility</p:attrName>
                                        </p:attrNameLst>
                                      </p:cBhvr>
                                      <p:to>
                                        <p:strVal val="hidden"/>
                                      </p:to>
                                    </p:set>
                                  </p:childTnLst>
                                </p:cTn>
                              </p:par>
                              <p:par>
                                <p:cTn id="50" presetID="2" presetClass="exit" presetSubtype="2" fill="hold" nodeType="withEffect">
                                  <p:stCondLst>
                                    <p:cond delay="0"/>
                                  </p:stCondLst>
                                  <p:childTnLst>
                                    <p:anim calcmode="lin" valueType="num">
                                      <p:cBhvr additive="base">
                                        <p:cTn id="51" dur="2000"/>
                                        <p:tgtEl>
                                          <p:spTgt spid="8"/>
                                        </p:tgtEl>
                                        <p:attrNameLst>
                                          <p:attrName>ppt_x</p:attrName>
                                        </p:attrNameLst>
                                      </p:cBhvr>
                                      <p:tavLst>
                                        <p:tav tm="0">
                                          <p:val>
                                            <p:strVal val="ppt_x"/>
                                          </p:val>
                                        </p:tav>
                                        <p:tav tm="100000">
                                          <p:val>
                                            <p:strVal val="1+ppt_w/2"/>
                                          </p:val>
                                        </p:tav>
                                      </p:tavLst>
                                    </p:anim>
                                    <p:anim calcmode="lin" valueType="num">
                                      <p:cBhvr additive="base">
                                        <p:cTn id="52" dur="2000"/>
                                        <p:tgtEl>
                                          <p:spTgt spid="8"/>
                                        </p:tgtEl>
                                        <p:attrNameLst>
                                          <p:attrName>ppt_y</p:attrName>
                                        </p:attrNameLst>
                                      </p:cBhvr>
                                      <p:tavLst>
                                        <p:tav tm="0">
                                          <p:val>
                                            <p:strVal val="ppt_y"/>
                                          </p:val>
                                        </p:tav>
                                        <p:tav tm="100000">
                                          <p:val>
                                            <p:strVal val="ppt_y"/>
                                          </p:val>
                                        </p:tav>
                                      </p:tavLst>
                                    </p:anim>
                                    <p:set>
                                      <p:cBhvr>
                                        <p:cTn id="53" dur="1" fill="hold">
                                          <p:stCondLst>
                                            <p:cond delay="1999"/>
                                          </p:stCondLst>
                                        </p:cTn>
                                        <p:tgtEl>
                                          <p:spTgt spid="8"/>
                                        </p:tgtEl>
                                        <p:attrNameLst>
                                          <p:attrName>style.visibility</p:attrName>
                                        </p:attrNameLst>
                                      </p:cBhvr>
                                      <p:to>
                                        <p:strVal val="hidden"/>
                                      </p:to>
                                    </p:set>
                                  </p:childTnLst>
                                </p:cTn>
                              </p:par>
                              <p:par>
                                <p:cTn id="54" presetID="2" presetClass="exit" presetSubtype="1" fill="hold" nodeType="withEffect">
                                  <p:stCondLst>
                                    <p:cond delay="0"/>
                                  </p:stCondLst>
                                  <p:childTnLst>
                                    <p:anim calcmode="lin" valueType="num">
                                      <p:cBhvr additive="base">
                                        <p:cTn id="55" dur="2000"/>
                                        <p:tgtEl>
                                          <p:spTgt spid="3"/>
                                        </p:tgtEl>
                                        <p:attrNameLst>
                                          <p:attrName>ppt_x</p:attrName>
                                        </p:attrNameLst>
                                      </p:cBhvr>
                                      <p:tavLst>
                                        <p:tav tm="0">
                                          <p:val>
                                            <p:strVal val="ppt_x"/>
                                          </p:val>
                                        </p:tav>
                                        <p:tav tm="100000">
                                          <p:val>
                                            <p:strVal val="ppt_x"/>
                                          </p:val>
                                        </p:tav>
                                      </p:tavLst>
                                    </p:anim>
                                    <p:anim calcmode="lin" valueType="num">
                                      <p:cBhvr additive="base">
                                        <p:cTn id="56" dur="2000"/>
                                        <p:tgtEl>
                                          <p:spTgt spid="3"/>
                                        </p:tgtEl>
                                        <p:attrNameLst>
                                          <p:attrName>ppt_y</p:attrName>
                                        </p:attrNameLst>
                                      </p:cBhvr>
                                      <p:tavLst>
                                        <p:tav tm="0">
                                          <p:val>
                                            <p:strVal val="ppt_y"/>
                                          </p:val>
                                        </p:tav>
                                        <p:tav tm="100000">
                                          <p:val>
                                            <p:strVal val="0-ppt_h/2"/>
                                          </p:val>
                                        </p:tav>
                                      </p:tavLst>
                                    </p:anim>
                                    <p:set>
                                      <p:cBhvr>
                                        <p:cTn id="57" dur="1" fill="hold">
                                          <p:stCondLst>
                                            <p:cond delay="1999"/>
                                          </p:stCondLst>
                                        </p:cTn>
                                        <p:tgtEl>
                                          <p:spTgt spid="3"/>
                                        </p:tgtEl>
                                        <p:attrNameLst>
                                          <p:attrName>style.visibility</p:attrName>
                                        </p:attrNameLst>
                                      </p:cBhvr>
                                      <p:to>
                                        <p:strVal val="hidden"/>
                                      </p:to>
                                    </p:set>
                                  </p:childTnLst>
                                </p:cTn>
                              </p:par>
                              <p:par>
                                <p:cTn id="58" presetID="4" presetClass="exit" presetSubtype="16" fill="hold" nodeType="withEffect">
                                  <p:stCondLst>
                                    <p:cond delay="100"/>
                                  </p:stCondLst>
                                  <p:childTnLst>
                                    <p:animEffect transition="out" filter="box(in)">
                                      <p:cBhvr>
                                        <p:cTn id="59" dur="750"/>
                                        <p:tgtEl>
                                          <p:spTgt spid="9"/>
                                        </p:tgtEl>
                                      </p:cBhvr>
                                    </p:animEffect>
                                    <p:set>
                                      <p:cBhvr>
                                        <p:cTn id="60" dur="1" fill="hold">
                                          <p:stCondLst>
                                            <p:cond delay="749"/>
                                          </p:stCondLst>
                                        </p:cTn>
                                        <p:tgtEl>
                                          <p:spTgt spid="9"/>
                                        </p:tgtEl>
                                        <p:attrNameLst>
                                          <p:attrName>style.visibility</p:attrName>
                                        </p:attrNameLst>
                                      </p:cBhvr>
                                      <p:to>
                                        <p:strVal val="hidden"/>
                                      </p:to>
                                    </p:set>
                                  </p:childTnLst>
                                </p:cTn>
                              </p:par>
                              <p:par>
                                <p:cTn id="61" presetID="2" presetClass="entr" presetSubtype="4" fill="hold" nodeType="withEffect">
                                  <p:stCondLst>
                                    <p:cond delay="0"/>
                                  </p:stCondLst>
                                  <p:childTnLst>
                                    <p:set>
                                      <p:cBhvr>
                                        <p:cTn id="62" dur="1" fill="hold">
                                          <p:stCondLst>
                                            <p:cond delay="0"/>
                                          </p:stCondLst>
                                        </p:cTn>
                                        <p:tgtEl>
                                          <p:spTgt spid="17"/>
                                        </p:tgtEl>
                                        <p:attrNameLst>
                                          <p:attrName>style.visibility</p:attrName>
                                        </p:attrNameLst>
                                      </p:cBhvr>
                                      <p:to>
                                        <p:strVal val="visible"/>
                                      </p:to>
                                    </p:set>
                                    <p:anim calcmode="lin" valueType="num">
                                      <p:cBhvr additive="base">
                                        <p:cTn id="63" dur="2000" fill="hold"/>
                                        <p:tgtEl>
                                          <p:spTgt spid="17"/>
                                        </p:tgtEl>
                                        <p:attrNameLst>
                                          <p:attrName>ppt_x</p:attrName>
                                        </p:attrNameLst>
                                      </p:cBhvr>
                                      <p:tavLst>
                                        <p:tav tm="0">
                                          <p:val>
                                            <p:strVal val="#ppt_x"/>
                                          </p:val>
                                        </p:tav>
                                        <p:tav tm="100000">
                                          <p:val>
                                            <p:strVal val="#ppt_x"/>
                                          </p:val>
                                        </p:tav>
                                      </p:tavLst>
                                    </p:anim>
                                    <p:anim calcmode="lin" valueType="num">
                                      <p:cBhvr additive="base">
                                        <p:cTn id="64" dur="2000" fill="hold"/>
                                        <p:tgtEl>
                                          <p:spTgt spid="17"/>
                                        </p:tgtEl>
                                        <p:attrNameLst>
                                          <p:attrName>ppt_y</p:attrName>
                                        </p:attrNameLst>
                                      </p:cBhvr>
                                      <p:tavLst>
                                        <p:tav tm="0">
                                          <p:val>
                                            <p:strVal val="1+#ppt_h/2"/>
                                          </p:val>
                                        </p:tav>
                                        <p:tav tm="100000">
                                          <p:val>
                                            <p:strVal val="#ppt_y"/>
                                          </p:val>
                                        </p:tav>
                                      </p:tavLst>
                                    </p:anim>
                                  </p:childTnLst>
                                </p:cTn>
                              </p:par>
                              <p:par>
                                <p:cTn id="65" presetID="2" presetClass="entr" presetSubtype="8" fill="hold" nodeType="withEffect">
                                  <p:stCondLst>
                                    <p:cond delay="0"/>
                                  </p:stCondLst>
                                  <p:childTnLst>
                                    <p:set>
                                      <p:cBhvr>
                                        <p:cTn id="66" dur="1" fill="hold">
                                          <p:stCondLst>
                                            <p:cond delay="0"/>
                                          </p:stCondLst>
                                        </p:cTn>
                                        <p:tgtEl>
                                          <p:spTgt spid="19"/>
                                        </p:tgtEl>
                                        <p:attrNameLst>
                                          <p:attrName>style.visibility</p:attrName>
                                        </p:attrNameLst>
                                      </p:cBhvr>
                                      <p:to>
                                        <p:strVal val="visible"/>
                                      </p:to>
                                    </p:set>
                                    <p:anim calcmode="lin" valueType="num">
                                      <p:cBhvr additive="base">
                                        <p:cTn id="67" dur="2000" fill="hold"/>
                                        <p:tgtEl>
                                          <p:spTgt spid="19"/>
                                        </p:tgtEl>
                                        <p:attrNameLst>
                                          <p:attrName>ppt_x</p:attrName>
                                        </p:attrNameLst>
                                      </p:cBhvr>
                                      <p:tavLst>
                                        <p:tav tm="0">
                                          <p:val>
                                            <p:strVal val="0-#ppt_w/2"/>
                                          </p:val>
                                        </p:tav>
                                        <p:tav tm="100000">
                                          <p:val>
                                            <p:strVal val="#ppt_x"/>
                                          </p:val>
                                        </p:tav>
                                      </p:tavLst>
                                    </p:anim>
                                    <p:anim calcmode="lin" valueType="num">
                                      <p:cBhvr additive="base">
                                        <p:cTn id="68" dur="2000" fill="hold"/>
                                        <p:tgtEl>
                                          <p:spTgt spid="19"/>
                                        </p:tgtEl>
                                        <p:attrNameLst>
                                          <p:attrName>ppt_y</p:attrName>
                                        </p:attrNameLst>
                                      </p:cBhvr>
                                      <p:tavLst>
                                        <p:tav tm="0">
                                          <p:val>
                                            <p:strVal val="#ppt_y"/>
                                          </p:val>
                                        </p:tav>
                                        <p:tav tm="100000">
                                          <p:val>
                                            <p:strVal val="#ppt_y"/>
                                          </p:val>
                                        </p:tav>
                                      </p:tavLst>
                                    </p:anim>
                                  </p:childTnLst>
                                </p:cTn>
                              </p:par>
                              <p:par>
                                <p:cTn id="69" presetID="2" presetClass="entr" presetSubtype="1" fill="hold" nodeType="withEffect">
                                  <p:stCondLst>
                                    <p:cond delay="0"/>
                                  </p:stCondLst>
                                  <p:childTnLst>
                                    <p:set>
                                      <p:cBhvr>
                                        <p:cTn id="70" dur="1" fill="hold">
                                          <p:stCondLst>
                                            <p:cond delay="0"/>
                                          </p:stCondLst>
                                        </p:cTn>
                                        <p:tgtEl>
                                          <p:spTgt spid="16"/>
                                        </p:tgtEl>
                                        <p:attrNameLst>
                                          <p:attrName>style.visibility</p:attrName>
                                        </p:attrNameLst>
                                      </p:cBhvr>
                                      <p:to>
                                        <p:strVal val="visible"/>
                                      </p:to>
                                    </p:set>
                                    <p:anim calcmode="lin" valueType="num">
                                      <p:cBhvr additive="base">
                                        <p:cTn id="71" dur="2000" fill="hold"/>
                                        <p:tgtEl>
                                          <p:spTgt spid="16"/>
                                        </p:tgtEl>
                                        <p:attrNameLst>
                                          <p:attrName>ppt_x</p:attrName>
                                        </p:attrNameLst>
                                      </p:cBhvr>
                                      <p:tavLst>
                                        <p:tav tm="0">
                                          <p:val>
                                            <p:strVal val="#ppt_x"/>
                                          </p:val>
                                        </p:tav>
                                        <p:tav tm="100000">
                                          <p:val>
                                            <p:strVal val="#ppt_x"/>
                                          </p:val>
                                        </p:tav>
                                      </p:tavLst>
                                    </p:anim>
                                    <p:anim calcmode="lin" valueType="num">
                                      <p:cBhvr additive="base">
                                        <p:cTn id="72" dur="2000" fill="hold"/>
                                        <p:tgtEl>
                                          <p:spTgt spid="16"/>
                                        </p:tgtEl>
                                        <p:attrNameLst>
                                          <p:attrName>ppt_y</p:attrName>
                                        </p:attrNameLst>
                                      </p:cBhvr>
                                      <p:tavLst>
                                        <p:tav tm="0">
                                          <p:val>
                                            <p:strVal val="0-#ppt_h/2"/>
                                          </p:val>
                                        </p:tav>
                                        <p:tav tm="100000">
                                          <p:val>
                                            <p:strVal val="#ppt_y"/>
                                          </p:val>
                                        </p:tav>
                                      </p:tavLst>
                                    </p:anim>
                                  </p:childTnLst>
                                </p:cTn>
                              </p:par>
                              <p:par>
                                <p:cTn id="73" presetID="2" presetClass="entr" presetSubtype="2" fill="hold" nodeType="withEffect">
                                  <p:stCondLst>
                                    <p:cond delay="0"/>
                                  </p:stCondLst>
                                  <p:childTnLst>
                                    <p:set>
                                      <p:cBhvr>
                                        <p:cTn id="74" dur="1" fill="hold">
                                          <p:stCondLst>
                                            <p:cond delay="0"/>
                                          </p:stCondLst>
                                        </p:cTn>
                                        <p:tgtEl>
                                          <p:spTgt spid="18"/>
                                        </p:tgtEl>
                                        <p:attrNameLst>
                                          <p:attrName>style.visibility</p:attrName>
                                        </p:attrNameLst>
                                      </p:cBhvr>
                                      <p:to>
                                        <p:strVal val="visible"/>
                                      </p:to>
                                    </p:set>
                                    <p:anim calcmode="lin" valueType="num">
                                      <p:cBhvr additive="base">
                                        <p:cTn id="75" dur="2000" fill="hold"/>
                                        <p:tgtEl>
                                          <p:spTgt spid="18"/>
                                        </p:tgtEl>
                                        <p:attrNameLst>
                                          <p:attrName>ppt_x</p:attrName>
                                        </p:attrNameLst>
                                      </p:cBhvr>
                                      <p:tavLst>
                                        <p:tav tm="0">
                                          <p:val>
                                            <p:strVal val="1+#ppt_w/2"/>
                                          </p:val>
                                        </p:tav>
                                        <p:tav tm="100000">
                                          <p:val>
                                            <p:strVal val="#ppt_x"/>
                                          </p:val>
                                        </p:tav>
                                      </p:tavLst>
                                    </p:anim>
                                    <p:anim calcmode="lin" valueType="num">
                                      <p:cBhvr additive="base">
                                        <p:cTn id="76" dur="2000" fill="hold"/>
                                        <p:tgtEl>
                                          <p:spTgt spid="18"/>
                                        </p:tgtEl>
                                        <p:attrNameLst>
                                          <p:attrName>ppt_y</p:attrName>
                                        </p:attrNameLst>
                                      </p:cBhvr>
                                      <p:tavLst>
                                        <p:tav tm="0">
                                          <p:val>
                                            <p:strVal val="#ppt_y"/>
                                          </p:val>
                                        </p:tav>
                                        <p:tav tm="100000">
                                          <p:val>
                                            <p:strVal val="#ppt_y"/>
                                          </p:val>
                                        </p:tav>
                                      </p:tavLst>
                                    </p:anim>
                                  </p:childTnLst>
                                </p:cTn>
                              </p:par>
                              <p:par>
                                <p:cTn id="77" presetID="4" presetClass="entr" presetSubtype="32" fill="hold" nodeType="withEffect">
                                  <p:stCondLst>
                                    <p:cond delay="1200"/>
                                  </p:stCondLst>
                                  <p:childTnLst>
                                    <p:set>
                                      <p:cBhvr>
                                        <p:cTn id="78" dur="1" fill="hold">
                                          <p:stCondLst>
                                            <p:cond delay="0"/>
                                          </p:stCondLst>
                                        </p:cTn>
                                        <p:tgtEl>
                                          <p:spTgt spid="20"/>
                                        </p:tgtEl>
                                        <p:attrNameLst>
                                          <p:attrName>style.visibility</p:attrName>
                                        </p:attrNameLst>
                                      </p:cBhvr>
                                      <p:to>
                                        <p:strVal val="visible"/>
                                      </p:to>
                                    </p:set>
                                    <p:animEffect transition="in" filter="box(out)">
                                      <p:cBhvr>
                                        <p:cTn id="79" dur="750"/>
                                        <p:tgtEl>
                                          <p:spTgt spid="20"/>
                                        </p:tgtEl>
                                      </p:cBhvr>
                                    </p:animEffect>
                                  </p:childTnLst>
                                </p:cTn>
                              </p:par>
                            </p:childTnLst>
                          </p:cTn>
                        </p:par>
                      </p:childTnLst>
                    </p:cTn>
                  </p:par>
                  <p:par>
                    <p:cTn id="80" fill="hold">
                      <p:stCondLst>
                        <p:cond delay="indefinite"/>
                      </p:stCondLst>
                      <p:childTnLst>
                        <p:par>
                          <p:cTn id="81" fill="hold">
                            <p:stCondLst>
                              <p:cond delay="0"/>
                            </p:stCondLst>
                            <p:childTnLst>
                              <p:par>
                                <p:cTn id="82" presetID="2" presetClass="exit" presetSubtype="8" fill="hold" nodeType="clickEffect">
                                  <p:stCondLst>
                                    <p:cond delay="0"/>
                                  </p:stCondLst>
                                  <p:childTnLst>
                                    <p:anim calcmode="lin" valueType="num">
                                      <p:cBhvr additive="base">
                                        <p:cTn id="83" dur="2000"/>
                                        <p:tgtEl>
                                          <p:spTgt spid="19"/>
                                        </p:tgtEl>
                                        <p:attrNameLst>
                                          <p:attrName>ppt_x</p:attrName>
                                        </p:attrNameLst>
                                      </p:cBhvr>
                                      <p:tavLst>
                                        <p:tav tm="0">
                                          <p:val>
                                            <p:strVal val="ppt_x"/>
                                          </p:val>
                                        </p:tav>
                                        <p:tav tm="100000">
                                          <p:val>
                                            <p:strVal val="0-ppt_w/2"/>
                                          </p:val>
                                        </p:tav>
                                      </p:tavLst>
                                    </p:anim>
                                    <p:anim calcmode="lin" valueType="num">
                                      <p:cBhvr additive="base">
                                        <p:cTn id="84" dur="2000"/>
                                        <p:tgtEl>
                                          <p:spTgt spid="19"/>
                                        </p:tgtEl>
                                        <p:attrNameLst>
                                          <p:attrName>ppt_y</p:attrName>
                                        </p:attrNameLst>
                                      </p:cBhvr>
                                      <p:tavLst>
                                        <p:tav tm="0">
                                          <p:val>
                                            <p:strVal val="ppt_y"/>
                                          </p:val>
                                        </p:tav>
                                        <p:tav tm="100000">
                                          <p:val>
                                            <p:strVal val="ppt_y"/>
                                          </p:val>
                                        </p:tav>
                                      </p:tavLst>
                                    </p:anim>
                                    <p:set>
                                      <p:cBhvr>
                                        <p:cTn id="85" dur="1" fill="hold">
                                          <p:stCondLst>
                                            <p:cond delay="1999"/>
                                          </p:stCondLst>
                                        </p:cTn>
                                        <p:tgtEl>
                                          <p:spTgt spid="19"/>
                                        </p:tgtEl>
                                        <p:attrNameLst>
                                          <p:attrName>style.visibility</p:attrName>
                                        </p:attrNameLst>
                                      </p:cBhvr>
                                      <p:to>
                                        <p:strVal val="hidden"/>
                                      </p:to>
                                    </p:set>
                                  </p:childTnLst>
                                </p:cTn>
                              </p:par>
                              <p:par>
                                <p:cTn id="86" presetID="2" presetClass="exit" presetSubtype="4" fill="hold" nodeType="withEffect">
                                  <p:stCondLst>
                                    <p:cond delay="0"/>
                                  </p:stCondLst>
                                  <p:childTnLst>
                                    <p:anim calcmode="lin" valueType="num">
                                      <p:cBhvr additive="base">
                                        <p:cTn id="87" dur="2000"/>
                                        <p:tgtEl>
                                          <p:spTgt spid="17"/>
                                        </p:tgtEl>
                                        <p:attrNameLst>
                                          <p:attrName>ppt_x</p:attrName>
                                        </p:attrNameLst>
                                      </p:cBhvr>
                                      <p:tavLst>
                                        <p:tav tm="0">
                                          <p:val>
                                            <p:strVal val="ppt_x"/>
                                          </p:val>
                                        </p:tav>
                                        <p:tav tm="100000">
                                          <p:val>
                                            <p:strVal val="ppt_x"/>
                                          </p:val>
                                        </p:tav>
                                      </p:tavLst>
                                    </p:anim>
                                    <p:anim calcmode="lin" valueType="num">
                                      <p:cBhvr additive="base">
                                        <p:cTn id="88" dur="2000"/>
                                        <p:tgtEl>
                                          <p:spTgt spid="17"/>
                                        </p:tgtEl>
                                        <p:attrNameLst>
                                          <p:attrName>ppt_y</p:attrName>
                                        </p:attrNameLst>
                                      </p:cBhvr>
                                      <p:tavLst>
                                        <p:tav tm="0">
                                          <p:val>
                                            <p:strVal val="ppt_y"/>
                                          </p:val>
                                        </p:tav>
                                        <p:tav tm="100000">
                                          <p:val>
                                            <p:strVal val="1+ppt_h/2"/>
                                          </p:val>
                                        </p:tav>
                                      </p:tavLst>
                                    </p:anim>
                                    <p:set>
                                      <p:cBhvr>
                                        <p:cTn id="89" dur="1" fill="hold">
                                          <p:stCondLst>
                                            <p:cond delay="1999"/>
                                          </p:stCondLst>
                                        </p:cTn>
                                        <p:tgtEl>
                                          <p:spTgt spid="17"/>
                                        </p:tgtEl>
                                        <p:attrNameLst>
                                          <p:attrName>style.visibility</p:attrName>
                                        </p:attrNameLst>
                                      </p:cBhvr>
                                      <p:to>
                                        <p:strVal val="hidden"/>
                                      </p:to>
                                    </p:set>
                                  </p:childTnLst>
                                </p:cTn>
                              </p:par>
                              <p:par>
                                <p:cTn id="90" presetID="2" presetClass="exit" presetSubtype="2" fill="hold" nodeType="withEffect">
                                  <p:stCondLst>
                                    <p:cond delay="0"/>
                                  </p:stCondLst>
                                  <p:childTnLst>
                                    <p:anim calcmode="lin" valueType="num">
                                      <p:cBhvr additive="base">
                                        <p:cTn id="91" dur="2000"/>
                                        <p:tgtEl>
                                          <p:spTgt spid="18"/>
                                        </p:tgtEl>
                                        <p:attrNameLst>
                                          <p:attrName>ppt_x</p:attrName>
                                        </p:attrNameLst>
                                      </p:cBhvr>
                                      <p:tavLst>
                                        <p:tav tm="0">
                                          <p:val>
                                            <p:strVal val="ppt_x"/>
                                          </p:val>
                                        </p:tav>
                                        <p:tav tm="100000">
                                          <p:val>
                                            <p:strVal val="1+ppt_w/2"/>
                                          </p:val>
                                        </p:tav>
                                      </p:tavLst>
                                    </p:anim>
                                    <p:anim calcmode="lin" valueType="num">
                                      <p:cBhvr additive="base">
                                        <p:cTn id="92" dur="2000"/>
                                        <p:tgtEl>
                                          <p:spTgt spid="18"/>
                                        </p:tgtEl>
                                        <p:attrNameLst>
                                          <p:attrName>ppt_y</p:attrName>
                                        </p:attrNameLst>
                                      </p:cBhvr>
                                      <p:tavLst>
                                        <p:tav tm="0">
                                          <p:val>
                                            <p:strVal val="ppt_y"/>
                                          </p:val>
                                        </p:tav>
                                        <p:tav tm="100000">
                                          <p:val>
                                            <p:strVal val="ppt_y"/>
                                          </p:val>
                                        </p:tav>
                                      </p:tavLst>
                                    </p:anim>
                                    <p:set>
                                      <p:cBhvr>
                                        <p:cTn id="93" dur="1" fill="hold">
                                          <p:stCondLst>
                                            <p:cond delay="1999"/>
                                          </p:stCondLst>
                                        </p:cTn>
                                        <p:tgtEl>
                                          <p:spTgt spid="18"/>
                                        </p:tgtEl>
                                        <p:attrNameLst>
                                          <p:attrName>style.visibility</p:attrName>
                                        </p:attrNameLst>
                                      </p:cBhvr>
                                      <p:to>
                                        <p:strVal val="hidden"/>
                                      </p:to>
                                    </p:set>
                                  </p:childTnLst>
                                </p:cTn>
                              </p:par>
                              <p:par>
                                <p:cTn id="94" presetID="2" presetClass="exit" presetSubtype="1" fill="hold" nodeType="withEffect">
                                  <p:stCondLst>
                                    <p:cond delay="0"/>
                                  </p:stCondLst>
                                  <p:childTnLst>
                                    <p:anim calcmode="lin" valueType="num">
                                      <p:cBhvr additive="base">
                                        <p:cTn id="95" dur="2000"/>
                                        <p:tgtEl>
                                          <p:spTgt spid="16"/>
                                        </p:tgtEl>
                                        <p:attrNameLst>
                                          <p:attrName>ppt_x</p:attrName>
                                        </p:attrNameLst>
                                      </p:cBhvr>
                                      <p:tavLst>
                                        <p:tav tm="0">
                                          <p:val>
                                            <p:strVal val="ppt_x"/>
                                          </p:val>
                                        </p:tav>
                                        <p:tav tm="100000">
                                          <p:val>
                                            <p:strVal val="ppt_x"/>
                                          </p:val>
                                        </p:tav>
                                      </p:tavLst>
                                    </p:anim>
                                    <p:anim calcmode="lin" valueType="num">
                                      <p:cBhvr additive="base">
                                        <p:cTn id="96" dur="2000"/>
                                        <p:tgtEl>
                                          <p:spTgt spid="16"/>
                                        </p:tgtEl>
                                        <p:attrNameLst>
                                          <p:attrName>ppt_y</p:attrName>
                                        </p:attrNameLst>
                                      </p:cBhvr>
                                      <p:tavLst>
                                        <p:tav tm="0">
                                          <p:val>
                                            <p:strVal val="ppt_y"/>
                                          </p:val>
                                        </p:tav>
                                        <p:tav tm="100000">
                                          <p:val>
                                            <p:strVal val="0-ppt_h/2"/>
                                          </p:val>
                                        </p:tav>
                                      </p:tavLst>
                                    </p:anim>
                                    <p:set>
                                      <p:cBhvr>
                                        <p:cTn id="97" dur="1" fill="hold">
                                          <p:stCondLst>
                                            <p:cond delay="1999"/>
                                          </p:stCondLst>
                                        </p:cTn>
                                        <p:tgtEl>
                                          <p:spTgt spid="16"/>
                                        </p:tgtEl>
                                        <p:attrNameLst>
                                          <p:attrName>style.visibility</p:attrName>
                                        </p:attrNameLst>
                                      </p:cBhvr>
                                      <p:to>
                                        <p:strVal val="hidden"/>
                                      </p:to>
                                    </p:set>
                                  </p:childTnLst>
                                </p:cTn>
                              </p:par>
                              <p:par>
                                <p:cTn id="98" presetID="4" presetClass="exit" presetSubtype="16" fill="hold" nodeType="withEffect">
                                  <p:stCondLst>
                                    <p:cond delay="100"/>
                                  </p:stCondLst>
                                  <p:childTnLst>
                                    <p:animEffect transition="out" filter="box(in)">
                                      <p:cBhvr>
                                        <p:cTn id="99" dur="750"/>
                                        <p:tgtEl>
                                          <p:spTgt spid="20"/>
                                        </p:tgtEl>
                                      </p:cBhvr>
                                    </p:animEffect>
                                    <p:set>
                                      <p:cBhvr>
                                        <p:cTn id="100" dur="1" fill="hold">
                                          <p:stCondLst>
                                            <p:cond delay="749"/>
                                          </p:stCondLst>
                                        </p:cTn>
                                        <p:tgtEl>
                                          <p:spTgt spid="20"/>
                                        </p:tgtEl>
                                        <p:attrNameLst>
                                          <p:attrName>style.visibility</p:attrName>
                                        </p:attrNameLst>
                                      </p:cBhvr>
                                      <p:to>
                                        <p:strVal val="hidden"/>
                                      </p:to>
                                    </p:set>
                                  </p:childTnLst>
                                </p:cTn>
                              </p:par>
                              <p:par>
                                <p:cTn id="101" presetID="2" presetClass="entr" presetSubtype="4" fill="hold" nodeType="withEffect">
                                  <p:stCondLst>
                                    <p:cond delay="0"/>
                                  </p:stCondLst>
                                  <p:childTnLst>
                                    <p:set>
                                      <p:cBhvr>
                                        <p:cTn id="102" dur="1" fill="hold">
                                          <p:stCondLst>
                                            <p:cond delay="0"/>
                                          </p:stCondLst>
                                        </p:cTn>
                                        <p:tgtEl>
                                          <p:spTgt spid="32"/>
                                        </p:tgtEl>
                                        <p:attrNameLst>
                                          <p:attrName>style.visibility</p:attrName>
                                        </p:attrNameLst>
                                      </p:cBhvr>
                                      <p:to>
                                        <p:strVal val="visible"/>
                                      </p:to>
                                    </p:set>
                                    <p:anim calcmode="lin" valueType="num">
                                      <p:cBhvr additive="base">
                                        <p:cTn id="103" dur="2000" fill="hold"/>
                                        <p:tgtEl>
                                          <p:spTgt spid="32"/>
                                        </p:tgtEl>
                                        <p:attrNameLst>
                                          <p:attrName>ppt_x</p:attrName>
                                        </p:attrNameLst>
                                      </p:cBhvr>
                                      <p:tavLst>
                                        <p:tav tm="0">
                                          <p:val>
                                            <p:strVal val="#ppt_x"/>
                                          </p:val>
                                        </p:tav>
                                        <p:tav tm="100000">
                                          <p:val>
                                            <p:strVal val="#ppt_x"/>
                                          </p:val>
                                        </p:tav>
                                      </p:tavLst>
                                    </p:anim>
                                    <p:anim calcmode="lin" valueType="num">
                                      <p:cBhvr additive="base">
                                        <p:cTn id="104" dur="2000" fill="hold"/>
                                        <p:tgtEl>
                                          <p:spTgt spid="32"/>
                                        </p:tgtEl>
                                        <p:attrNameLst>
                                          <p:attrName>ppt_y</p:attrName>
                                        </p:attrNameLst>
                                      </p:cBhvr>
                                      <p:tavLst>
                                        <p:tav tm="0">
                                          <p:val>
                                            <p:strVal val="1+#ppt_h/2"/>
                                          </p:val>
                                        </p:tav>
                                        <p:tav tm="100000">
                                          <p:val>
                                            <p:strVal val="#ppt_y"/>
                                          </p:val>
                                        </p:tav>
                                      </p:tavLst>
                                    </p:anim>
                                  </p:childTnLst>
                                </p:cTn>
                              </p:par>
                              <p:par>
                                <p:cTn id="105" presetID="2" presetClass="entr" presetSubtype="8" fill="hold" nodeType="withEffect">
                                  <p:stCondLst>
                                    <p:cond delay="0"/>
                                  </p:stCondLst>
                                  <p:childTnLst>
                                    <p:set>
                                      <p:cBhvr>
                                        <p:cTn id="106" dur="1" fill="hold">
                                          <p:stCondLst>
                                            <p:cond delay="0"/>
                                          </p:stCondLst>
                                        </p:cTn>
                                        <p:tgtEl>
                                          <p:spTgt spid="34"/>
                                        </p:tgtEl>
                                        <p:attrNameLst>
                                          <p:attrName>style.visibility</p:attrName>
                                        </p:attrNameLst>
                                      </p:cBhvr>
                                      <p:to>
                                        <p:strVal val="visible"/>
                                      </p:to>
                                    </p:set>
                                    <p:anim calcmode="lin" valueType="num">
                                      <p:cBhvr additive="base">
                                        <p:cTn id="107" dur="2000" fill="hold"/>
                                        <p:tgtEl>
                                          <p:spTgt spid="34"/>
                                        </p:tgtEl>
                                        <p:attrNameLst>
                                          <p:attrName>ppt_x</p:attrName>
                                        </p:attrNameLst>
                                      </p:cBhvr>
                                      <p:tavLst>
                                        <p:tav tm="0">
                                          <p:val>
                                            <p:strVal val="0-#ppt_w/2"/>
                                          </p:val>
                                        </p:tav>
                                        <p:tav tm="100000">
                                          <p:val>
                                            <p:strVal val="#ppt_x"/>
                                          </p:val>
                                        </p:tav>
                                      </p:tavLst>
                                    </p:anim>
                                    <p:anim calcmode="lin" valueType="num">
                                      <p:cBhvr additive="base">
                                        <p:cTn id="108" dur="2000" fill="hold"/>
                                        <p:tgtEl>
                                          <p:spTgt spid="34"/>
                                        </p:tgtEl>
                                        <p:attrNameLst>
                                          <p:attrName>ppt_y</p:attrName>
                                        </p:attrNameLst>
                                      </p:cBhvr>
                                      <p:tavLst>
                                        <p:tav tm="0">
                                          <p:val>
                                            <p:strVal val="#ppt_y"/>
                                          </p:val>
                                        </p:tav>
                                        <p:tav tm="100000">
                                          <p:val>
                                            <p:strVal val="#ppt_y"/>
                                          </p:val>
                                        </p:tav>
                                      </p:tavLst>
                                    </p:anim>
                                  </p:childTnLst>
                                </p:cTn>
                              </p:par>
                              <p:par>
                                <p:cTn id="109" presetID="2" presetClass="entr" presetSubtype="1" fill="hold" nodeType="withEffect">
                                  <p:stCondLst>
                                    <p:cond delay="0"/>
                                  </p:stCondLst>
                                  <p:childTnLst>
                                    <p:set>
                                      <p:cBhvr>
                                        <p:cTn id="110" dur="1" fill="hold">
                                          <p:stCondLst>
                                            <p:cond delay="0"/>
                                          </p:stCondLst>
                                        </p:cTn>
                                        <p:tgtEl>
                                          <p:spTgt spid="31"/>
                                        </p:tgtEl>
                                        <p:attrNameLst>
                                          <p:attrName>style.visibility</p:attrName>
                                        </p:attrNameLst>
                                      </p:cBhvr>
                                      <p:to>
                                        <p:strVal val="visible"/>
                                      </p:to>
                                    </p:set>
                                    <p:anim calcmode="lin" valueType="num">
                                      <p:cBhvr additive="base">
                                        <p:cTn id="111" dur="2000" fill="hold"/>
                                        <p:tgtEl>
                                          <p:spTgt spid="31"/>
                                        </p:tgtEl>
                                        <p:attrNameLst>
                                          <p:attrName>ppt_x</p:attrName>
                                        </p:attrNameLst>
                                      </p:cBhvr>
                                      <p:tavLst>
                                        <p:tav tm="0">
                                          <p:val>
                                            <p:strVal val="#ppt_x"/>
                                          </p:val>
                                        </p:tav>
                                        <p:tav tm="100000">
                                          <p:val>
                                            <p:strVal val="#ppt_x"/>
                                          </p:val>
                                        </p:tav>
                                      </p:tavLst>
                                    </p:anim>
                                    <p:anim calcmode="lin" valueType="num">
                                      <p:cBhvr additive="base">
                                        <p:cTn id="112" dur="2000" fill="hold"/>
                                        <p:tgtEl>
                                          <p:spTgt spid="31"/>
                                        </p:tgtEl>
                                        <p:attrNameLst>
                                          <p:attrName>ppt_y</p:attrName>
                                        </p:attrNameLst>
                                      </p:cBhvr>
                                      <p:tavLst>
                                        <p:tav tm="0">
                                          <p:val>
                                            <p:strVal val="0-#ppt_h/2"/>
                                          </p:val>
                                        </p:tav>
                                        <p:tav tm="100000">
                                          <p:val>
                                            <p:strVal val="#ppt_y"/>
                                          </p:val>
                                        </p:tav>
                                      </p:tavLst>
                                    </p:anim>
                                  </p:childTnLst>
                                </p:cTn>
                              </p:par>
                              <p:par>
                                <p:cTn id="113" presetID="2" presetClass="entr" presetSubtype="2" fill="hold" nodeType="withEffect">
                                  <p:stCondLst>
                                    <p:cond delay="0"/>
                                  </p:stCondLst>
                                  <p:childTnLst>
                                    <p:set>
                                      <p:cBhvr>
                                        <p:cTn id="114" dur="1" fill="hold">
                                          <p:stCondLst>
                                            <p:cond delay="0"/>
                                          </p:stCondLst>
                                        </p:cTn>
                                        <p:tgtEl>
                                          <p:spTgt spid="33"/>
                                        </p:tgtEl>
                                        <p:attrNameLst>
                                          <p:attrName>style.visibility</p:attrName>
                                        </p:attrNameLst>
                                      </p:cBhvr>
                                      <p:to>
                                        <p:strVal val="visible"/>
                                      </p:to>
                                    </p:set>
                                    <p:anim calcmode="lin" valueType="num">
                                      <p:cBhvr additive="base">
                                        <p:cTn id="115" dur="2000" fill="hold"/>
                                        <p:tgtEl>
                                          <p:spTgt spid="33"/>
                                        </p:tgtEl>
                                        <p:attrNameLst>
                                          <p:attrName>ppt_x</p:attrName>
                                        </p:attrNameLst>
                                      </p:cBhvr>
                                      <p:tavLst>
                                        <p:tav tm="0">
                                          <p:val>
                                            <p:strVal val="1+#ppt_w/2"/>
                                          </p:val>
                                        </p:tav>
                                        <p:tav tm="100000">
                                          <p:val>
                                            <p:strVal val="#ppt_x"/>
                                          </p:val>
                                        </p:tav>
                                      </p:tavLst>
                                    </p:anim>
                                    <p:anim calcmode="lin" valueType="num">
                                      <p:cBhvr additive="base">
                                        <p:cTn id="116" dur="2000" fill="hold"/>
                                        <p:tgtEl>
                                          <p:spTgt spid="33"/>
                                        </p:tgtEl>
                                        <p:attrNameLst>
                                          <p:attrName>ppt_y</p:attrName>
                                        </p:attrNameLst>
                                      </p:cBhvr>
                                      <p:tavLst>
                                        <p:tav tm="0">
                                          <p:val>
                                            <p:strVal val="#ppt_y"/>
                                          </p:val>
                                        </p:tav>
                                        <p:tav tm="100000">
                                          <p:val>
                                            <p:strVal val="#ppt_y"/>
                                          </p:val>
                                        </p:tav>
                                      </p:tavLst>
                                    </p:anim>
                                  </p:childTnLst>
                                </p:cTn>
                              </p:par>
                              <p:par>
                                <p:cTn id="117" presetID="4" presetClass="entr" presetSubtype="32" fill="hold" nodeType="withEffect">
                                  <p:stCondLst>
                                    <p:cond delay="1200"/>
                                  </p:stCondLst>
                                  <p:childTnLst>
                                    <p:set>
                                      <p:cBhvr>
                                        <p:cTn id="118" dur="1" fill="hold">
                                          <p:stCondLst>
                                            <p:cond delay="0"/>
                                          </p:stCondLst>
                                        </p:cTn>
                                        <p:tgtEl>
                                          <p:spTgt spid="30"/>
                                        </p:tgtEl>
                                        <p:attrNameLst>
                                          <p:attrName>style.visibility</p:attrName>
                                        </p:attrNameLst>
                                      </p:cBhvr>
                                      <p:to>
                                        <p:strVal val="visible"/>
                                      </p:to>
                                    </p:set>
                                    <p:animEffect transition="in" filter="box(out)">
                                      <p:cBhvr>
                                        <p:cTn id="119" dur="750"/>
                                        <p:tgtEl>
                                          <p:spTgt spid="30"/>
                                        </p:tgtEl>
                                      </p:cBhvr>
                                    </p:animEffect>
                                  </p:childTnLst>
                                </p:cTn>
                              </p:par>
                            </p:childTnLst>
                          </p:cTn>
                        </p:par>
                      </p:childTnLst>
                    </p:cTn>
                  </p:par>
                  <p:par>
                    <p:cTn id="120" fill="hold">
                      <p:stCondLst>
                        <p:cond delay="indefinite"/>
                      </p:stCondLst>
                      <p:childTnLst>
                        <p:par>
                          <p:cTn id="121" fill="hold">
                            <p:stCondLst>
                              <p:cond delay="0"/>
                            </p:stCondLst>
                            <p:childTnLst>
                              <p:par>
                                <p:cTn id="122" presetID="2" presetClass="exit" presetSubtype="8" fill="hold" nodeType="clickEffect">
                                  <p:stCondLst>
                                    <p:cond delay="0"/>
                                  </p:stCondLst>
                                  <p:childTnLst>
                                    <p:anim calcmode="lin" valueType="num">
                                      <p:cBhvr additive="base">
                                        <p:cTn id="123" dur="2000"/>
                                        <p:tgtEl>
                                          <p:spTgt spid="34"/>
                                        </p:tgtEl>
                                        <p:attrNameLst>
                                          <p:attrName>ppt_x</p:attrName>
                                        </p:attrNameLst>
                                      </p:cBhvr>
                                      <p:tavLst>
                                        <p:tav tm="0">
                                          <p:val>
                                            <p:strVal val="ppt_x"/>
                                          </p:val>
                                        </p:tav>
                                        <p:tav tm="100000">
                                          <p:val>
                                            <p:strVal val="0-ppt_w/2"/>
                                          </p:val>
                                        </p:tav>
                                      </p:tavLst>
                                    </p:anim>
                                    <p:anim calcmode="lin" valueType="num">
                                      <p:cBhvr additive="base">
                                        <p:cTn id="124" dur="2000"/>
                                        <p:tgtEl>
                                          <p:spTgt spid="34"/>
                                        </p:tgtEl>
                                        <p:attrNameLst>
                                          <p:attrName>ppt_y</p:attrName>
                                        </p:attrNameLst>
                                      </p:cBhvr>
                                      <p:tavLst>
                                        <p:tav tm="0">
                                          <p:val>
                                            <p:strVal val="ppt_y"/>
                                          </p:val>
                                        </p:tav>
                                        <p:tav tm="100000">
                                          <p:val>
                                            <p:strVal val="ppt_y"/>
                                          </p:val>
                                        </p:tav>
                                      </p:tavLst>
                                    </p:anim>
                                    <p:set>
                                      <p:cBhvr>
                                        <p:cTn id="125" dur="1" fill="hold">
                                          <p:stCondLst>
                                            <p:cond delay="1999"/>
                                          </p:stCondLst>
                                        </p:cTn>
                                        <p:tgtEl>
                                          <p:spTgt spid="34"/>
                                        </p:tgtEl>
                                        <p:attrNameLst>
                                          <p:attrName>style.visibility</p:attrName>
                                        </p:attrNameLst>
                                      </p:cBhvr>
                                      <p:to>
                                        <p:strVal val="hidden"/>
                                      </p:to>
                                    </p:set>
                                  </p:childTnLst>
                                </p:cTn>
                              </p:par>
                              <p:par>
                                <p:cTn id="126" presetID="2" presetClass="exit" presetSubtype="4" fill="hold" nodeType="withEffect">
                                  <p:stCondLst>
                                    <p:cond delay="0"/>
                                  </p:stCondLst>
                                  <p:childTnLst>
                                    <p:anim calcmode="lin" valueType="num">
                                      <p:cBhvr additive="base">
                                        <p:cTn id="127" dur="2000"/>
                                        <p:tgtEl>
                                          <p:spTgt spid="32"/>
                                        </p:tgtEl>
                                        <p:attrNameLst>
                                          <p:attrName>ppt_x</p:attrName>
                                        </p:attrNameLst>
                                      </p:cBhvr>
                                      <p:tavLst>
                                        <p:tav tm="0">
                                          <p:val>
                                            <p:strVal val="ppt_x"/>
                                          </p:val>
                                        </p:tav>
                                        <p:tav tm="100000">
                                          <p:val>
                                            <p:strVal val="ppt_x"/>
                                          </p:val>
                                        </p:tav>
                                      </p:tavLst>
                                    </p:anim>
                                    <p:anim calcmode="lin" valueType="num">
                                      <p:cBhvr additive="base">
                                        <p:cTn id="128" dur="2000"/>
                                        <p:tgtEl>
                                          <p:spTgt spid="32"/>
                                        </p:tgtEl>
                                        <p:attrNameLst>
                                          <p:attrName>ppt_y</p:attrName>
                                        </p:attrNameLst>
                                      </p:cBhvr>
                                      <p:tavLst>
                                        <p:tav tm="0">
                                          <p:val>
                                            <p:strVal val="ppt_y"/>
                                          </p:val>
                                        </p:tav>
                                        <p:tav tm="100000">
                                          <p:val>
                                            <p:strVal val="1+ppt_h/2"/>
                                          </p:val>
                                        </p:tav>
                                      </p:tavLst>
                                    </p:anim>
                                    <p:set>
                                      <p:cBhvr>
                                        <p:cTn id="129" dur="1" fill="hold">
                                          <p:stCondLst>
                                            <p:cond delay="1999"/>
                                          </p:stCondLst>
                                        </p:cTn>
                                        <p:tgtEl>
                                          <p:spTgt spid="32"/>
                                        </p:tgtEl>
                                        <p:attrNameLst>
                                          <p:attrName>style.visibility</p:attrName>
                                        </p:attrNameLst>
                                      </p:cBhvr>
                                      <p:to>
                                        <p:strVal val="hidden"/>
                                      </p:to>
                                    </p:set>
                                  </p:childTnLst>
                                </p:cTn>
                              </p:par>
                              <p:par>
                                <p:cTn id="130" presetID="2" presetClass="exit" presetSubtype="2" fill="hold" nodeType="withEffect">
                                  <p:stCondLst>
                                    <p:cond delay="0"/>
                                  </p:stCondLst>
                                  <p:childTnLst>
                                    <p:anim calcmode="lin" valueType="num">
                                      <p:cBhvr additive="base">
                                        <p:cTn id="131" dur="2000"/>
                                        <p:tgtEl>
                                          <p:spTgt spid="33"/>
                                        </p:tgtEl>
                                        <p:attrNameLst>
                                          <p:attrName>ppt_x</p:attrName>
                                        </p:attrNameLst>
                                      </p:cBhvr>
                                      <p:tavLst>
                                        <p:tav tm="0">
                                          <p:val>
                                            <p:strVal val="ppt_x"/>
                                          </p:val>
                                        </p:tav>
                                        <p:tav tm="100000">
                                          <p:val>
                                            <p:strVal val="1+ppt_w/2"/>
                                          </p:val>
                                        </p:tav>
                                      </p:tavLst>
                                    </p:anim>
                                    <p:anim calcmode="lin" valueType="num">
                                      <p:cBhvr additive="base">
                                        <p:cTn id="132" dur="2000"/>
                                        <p:tgtEl>
                                          <p:spTgt spid="33"/>
                                        </p:tgtEl>
                                        <p:attrNameLst>
                                          <p:attrName>ppt_y</p:attrName>
                                        </p:attrNameLst>
                                      </p:cBhvr>
                                      <p:tavLst>
                                        <p:tav tm="0">
                                          <p:val>
                                            <p:strVal val="ppt_y"/>
                                          </p:val>
                                        </p:tav>
                                        <p:tav tm="100000">
                                          <p:val>
                                            <p:strVal val="ppt_y"/>
                                          </p:val>
                                        </p:tav>
                                      </p:tavLst>
                                    </p:anim>
                                    <p:set>
                                      <p:cBhvr>
                                        <p:cTn id="133" dur="1" fill="hold">
                                          <p:stCondLst>
                                            <p:cond delay="1999"/>
                                          </p:stCondLst>
                                        </p:cTn>
                                        <p:tgtEl>
                                          <p:spTgt spid="33"/>
                                        </p:tgtEl>
                                        <p:attrNameLst>
                                          <p:attrName>style.visibility</p:attrName>
                                        </p:attrNameLst>
                                      </p:cBhvr>
                                      <p:to>
                                        <p:strVal val="hidden"/>
                                      </p:to>
                                    </p:set>
                                  </p:childTnLst>
                                </p:cTn>
                              </p:par>
                              <p:par>
                                <p:cTn id="134" presetID="2" presetClass="exit" presetSubtype="1" fill="hold" nodeType="withEffect">
                                  <p:stCondLst>
                                    <p:cond delay="0"/>
                                  </p:stCondLst>
                                  <p:childTnLst>
                                    <p:anim calcmode="lin" valueType="num">
                                      <p:cBhvr additive="base">
                                        <p:cTn id="135" dur="2000"/>
                                        <p:tgtEl>
                                          <p:spTgt spid="31"/>
                                        </p:tgtEl>
                                        <p:attrNameLst>
                                          <p:attrName>ppt_x</p:attrName>
                                        </p:attrNameLst>
                                      </p:cBhvr>
                                      <p:tavLst>
                                        <p:tav tm="0">
                                          <p:val>
                                            <p:strVal val="ppt_x"/>
                                          </p:val>
                                        </p:tav>
                                        <p:tav tm="100000">
                                          <p:val>
                                            <p:strVal val="ppt_x"/>
                                          </p:val>
                                        </p:tav>
                                      </p:tavLst>
                                    </p:anim>
                                    <p:anim calcmode="lin" valueType="num">
                                      <p:cBhvr additive="base">
                                        <p:cTn id="136" dur="2000"/>
                                        <p:tgtEl>
                                          <p:spTgt spid="31"/>
                                        </p:tgtEl>
                                        <p:attrNameLst>
                                          <p:attrName>ppt_y</p:attrName>
                                        </p:attrNameLst>
                                      </p:cBhvr>
                                      <p:tavLst>
                                        <p:tav tm="0">
                                          <p:val>
                                            <p:strVal val="ppt_y"/>
                                          </p:val>
                                        </p:tav>
                                        <p:tav tm="100000">
                                          <p:val>
                                            <p:strVal val="0-ppt_h/2"/>
                                          </p:val>
                                        </p:tav>
                                      </p:tavLst>
                                    </p:anim>
                                    <p:set>
                                      <p:cBhvr>
                                        <p:cTn id="137" dur="1" fill="hold">
                                          <p:stCondLst>
                                            <p:cond delay="1999"/>
                                          </p:stCondLst>
                                        </p:cTn>
                                        <p:tgtEl>
                                          <p:spTgt spid="31"/>
                                        </p:tgtEl>
                                        <p:attrNameLst>
                                          <p:attrName>style.visibility</p:attrName>
                                        </p:attrNameLst>
                                      </p:cBhvr>
                                      <p:to>
                                        <p:strVal val="hidden"/>
                                      </p:to>
                                    </p:set>
                                  </p:childTnLst>
                                </p:cTn>
                              </p:par>
                              <p:par>
                                <p:cTn id="138" presetID="4" presetClass="exit" presetSubtype="16" fill="hold" nodeType="withEffect">
                                  <p:stCondLst>
                                    <p:cond delay="100"/>
                                  </p:stCondLst>
                                  <p:childTnLst>
                                    <p:animEffect transition="out" filter="box(in)">
                                      <p:cBhvr>
                                        <p:cTn id="139" dur="750"/>
                                        <p:tgtEl>
                                          <p:spTgt spid="30"/>
                                        </p:tgtEl>
                                      </p:cBhvr>
                                    </p:animEffect>
                                    <p:set>
                                      <p:cBhvr>
                                        <p:cTn id="140" dur="1" fill="hold">
                                          <p:stCondLst>
                                            <p:cond delay="749"/>
                                          </p:stCondLst>
                                        </p:cTn>
                                        <p:tgtEl>
                                          <p:spTgt spid="30"/>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9.xml><?xml version="1.0" encoding="utf-8"?>
<p:sld xmlns:a="http://schemas.openxmlformats.org/drawingml/2006/main" xmlns:r="http://schemas.openxmlformats.org/officeDocument/2006/relationships" xmlns:p="http://schemas.openxmlformats.org/presentationml/2006/main">
  <p:cSld>
    <p:bg>
      <p:bgPr>
        <a:blipFill dpi="0" rotWithShape="0">
          <a:blip r:embed="rId3"/>
          <a:srcRect/>
          <a:stretch>
            <a:fillRect/>
          </a:stretch>
        </a:blipFill>
        <a:effectLst/>
      </p:bgPr>
    </p:bg>
    <p:spTree>
      <p:nvGrpSpPr>
        <p:cNvPr id="1" name=""/>
        <p:cNvGrpSpPr/>
        <p:nvPr/>
      </p:nvGrpSpPr>
      <p:grpSpPr>
        <a:xfrm>
          <a:off x="0" y="0"/>
          <a:ext cx="0" cy="0"/>
          <a:chOff x="0" y="0"/>
          <a:chExt cx="0" cy="0"/>
        </a:xfrm>
      </p:grpSpPr>
      <p:pic>
        <p:nvPicPr>
          <p:cNvPr id="9" name="Picture 3" descr="face1"/>
          <p:cNvPicPr>
            <a:picLocks noChangeAspect="1" noChangeArrowheads="1"/>
          </p:cNvPicPr>
          <p:nvPr/>
        </p:nvPicPr>
        <p:blipFill>
          <a:blip r:embed="rId4"/>
          <a:srcRect/>
          <a:stretch>
            <a:fillRect/>
          </a:stretch>
        </p:blipFill>
        <p:spPr bwMode="auto">
          <a:xfrm>
            <a:off x="993775" y="1214438"/>
            <a:ext cx="7078663" cy="4351337"/>
          </a:xfrm>
          <a:prstGeom prst="rect">
            <a:avLst/>
          </a:prstGeom>
          <a:noFill/>
          <a:ln w="9525">
            <a:noFill/>
            <a:miter lim="800000"/>
            <a:headEnd/>
            <a:tailEnd/>
          </a:ln>
        </p:spPr>
      </p:pic>
      <p:pic>
        <p:nvPicPr>
          <p:cNvPr id="20" name="Picture 2" descr="face21"/>
          <p:cNvPicPr>
            <a:picLocks noChangeArrowheads="1"/>
          </p:cNvPicPr>
          <p:nvPr/>
        </p:nvPicPr>
        <p:blipFill>
          <a:blip r:embed="rId5"/>
          <a:srcRect/>
          <a:stretch>
            <a:fillRect/>
          </a:stretch>
        </p:blipFill>
        <p:spPr bwMode="auto">
          <a:xfrm>
            <a:off x="1357313" y="785813"/>
            <a:ext cx="6451600" cy="5286375"/>
          </a:xfrm>
          <a:prstGeom prst="rect">
            <a:avLst/>
          </a:prstGeom>
          <a:noFill/>
          <a:ln w="9525">
            <a:noFill/>
            <a:miter lim="800000"/>
            <a:headEnd/>
            <a:tailEnd/>
          </a:ln>
        </p:spPr>
      </p:pic>
      <p:pic>
        <p:nvPicPr>
          <p:cNvPr id="30" name="Picture 6"/>
          <p:cNvPicPr>
            <a:picLocks noChangeAspect="1" noChangeArrowheads="1"/>
          </p:cNvPicPr>
          <p:nvPr/>
        </p:nvPicPr>
        <p:blipFill>
          <a:blip r:embed="rId6"/>
          <a:srcRect/>
          <a:stretch>
            <a:fillRect/>
          </a:stretch>
        </p:blipFill>
        <p:spPr bwMode="auto">
          <a:xfrm>
            <a:off x="1571625" y="785813"/>
            <a:ext cx="5970588" cy="5297487"/>
          </a:xfrm>
          <a:prstGeom prst="rect">
            <a:avLst/>
          </a:prstGeom>
          <a:noFill/>
          <a:ln w="9525">
            <a:noFill/>
            <a:miter lim="800000"/>
            <a:headEnd/>
            <a:tailEnd/>
          </a:ln>
        </p:spPr>
      </p:pic>
      <p:sp>
        <p:nvSpPr>
          <p:cNvPr id="3" name="Rectangle 2"/>
          <p:cNvSpPr/>
          <p:nvPr/>
        </p:nvSpPr>
        <p:spPr>
          <a:xfrm>
            <a:off x="-139700" y="6022975"/>
            <a:ext cx="9418638" cy="46038"/>
          </a:xfrm>
          <a:prstGeom prst="rect">
            <a:avLst/>
          </a:prstGeom>
          <a:ln/>
          <a:effectLst>
            <a:outerShdw blurRad="40000" dist="20000" dir="9600000" rotWithShape="0">
              <a:srgbClr val="000000">
                <a:alpha val="38000"/>
              </a:srgbClr>
            </a:outerShdw>
          </a:effectLst>
        </p:spPr>
        <p:style>
          <a:lnRef idx="1">
            <a:schemeClr val="accent1"/>
          </a:lnRef>
          <a:fillRef idx="2">
            <a:schemeClr val="accent1"/>
          </a:fillRef>
          <a:effectRef idx="1">
            <a:schemeClr val="accent1"/>
          </a:effectRef>
          <a:fontRef idx="minor">
            <a:schemeClr val="dk1"/>
          </a:fontRef>
        </p:style>
        <p:txBody>
          <a:bodyPr anchor="ctr"/>
          <a:lstStyle/>
          <a:p>
            <a:pPr algn="ctr" fontAlgn="auto">
              <a:spcBef>
                <a:spcPts val="0"/>
              </a:spcBef>
              <a:spcAft>
                <a:spcPts val="0"/>
              </a:spcAft>
              <a:defRPr/>
            </a:pPr>
            <a:endParaRPr lang="en-US">
              <a:solidFill>
                <a:prstClr val="white"/>
              </a:solidFill>
            </a:endParaRPr>
          </a:p>
        </p:txBody>
      </p:sp>
      <p:sp>
        <p:nvSpPr>
          <p:cNvPr id="7" name="Rectangle 6"/>
          <p:cNvSpPr/>
          <p:nvPr/>
        </p:nvSpPr>
        <p:spPr>
          <a:xfrm>
            <a:off x="-104775" y="741363"/>
            <a:ext cx="9418638" cy="44450"/>
          </a:xfrm>
          <a:prstGeom prst="rect">
            <a:avLst/>
          </a:prstGeom>
          <a:ln/>
          <a:effectLst>
            <a:outerShdw blurRad="40000" dist="20000" dir="9600000" rotWithShape="0">
              <a:srgbClr val="000000">
                <a:alpha val="38000"/>
              </a:srgbClr>
            </a:outerShdw>
          </a:effectLst>
        </p:spPr>
        <p:style>
          <a:lnRef idx="1">
            <a:schemeClr val="accent1"/>
          </a:lnRef>
          <a:fillRef idx="2">
            <a:schemeClr val="accent1"/>
          </a:fillRef>
          <a:effectRef idx="1">
            <a:schemeClr val="accent1"/>
          </a:effectRef>
          <a:fontRef idx="minor">
            <a:schemeClr val="dk1"/>
          </a:fontRef>
        </p:style>
        <p:txBody>
          <a:bodyPr anchor="ctr"/>
          <a:lstStyle/>
          <a:p>
            <a:pPr algn="ctr" fontAlgn="auto">
              <a:spcBef>
                <a:spcPts val="0"/>
              </a:spcBef>
              <a:spcAft>
                <a:spcPts val="0"/>
              </a:spcAft>
              <a:defRPr/>
            </a:pPr>
            <a:endParaRPr lang="en-US">
              <a:solidFill>
                <a:prstClr val="white"/>
              </a:solidFill>
            </a:endParaRPr>
          </a:p>
        </p:txBody>
      </p:sp>
      <p:sp>
        <p:nvSpPr>
          <p:cNvPr id="8" name="Rectangle 7"/>
          <p:cNvSpPr/>
          <p:nvPr/>
        </p:nvSpPr>
        <p:spPr>
          <a:xfrm rot="16200000">
            <a:off x="-2559050" y="3462337"/>
            <a:ext cx="7132638" cy="46038"/>
          </a:xfrm>
          <a:prstGeom prst="rect">
            <a:avLst/>
          </a:prstGeom>
          <a:ln/>
          <a:effectLst>
            <a:outerShdw blurRad="40000" dist="20000" dir="9600000" rotWithShape="0">
              <a:srgbClr val="000000">
                <a:alpha val="38000"/>
              </a:srgbClr>
            </a:outerShdw>
          </a:effectLst>
        </p:spPr>
        <p:style>
          <a:lnRef idx="1">
            <a:schemeClr val="accent1"/>
          </a:lnRef>
          <a:fillRef idx="2">
            <a:schemeClr val="accent1"/>
          </a:fillRef>
          <a:effectRef idx="1">
            <a:schemeClr val="accent1"/>
          </a:effectRef>
          <a:fontRef idx="minor">
            <a:schemeClr val="dk1"/>
          </a:fontRef>
        </p:style>
        <p:txBody>
          <a:bodyPr anchor="ctr"/>
          <a:lstStyle/>
          <a:p>
            <a:pPr algn="ctr" fontAlgn="auto">
              <a:spcBef>
                <a:spcPts val="0"/>
              </a:spcBef>
              <a:spcAft>
                <a:spcPts val="0"/>
              </a:spcAft>
              <a:defRPr/>
            </a:pPr>
            <a:endParaRPr lang="en-US">
              <a:solidFill>
                <a:prstClr val="white"/>
              </a:solidFill>
            </a:endParaRPr>
          </a:p>
        </p:txBody>
      </p:sp>
      <p:sp>
        <p:nvSpPr>
          <p:cNvPr id="10" name="Rectangle 9"/>
          <p:cNvSpPr/>
          <p:nvPr/>
        </p:nvSpPr>
        <p:spPr>
          <a:xfrm rot="16200000">
            <a:off x="4513263" y="3462337"/>
            <a:ext cx="7132638" cy="46037"/>
          </a:xfrm>
          <a:prstGeom prst="rect">
            <a:avLst/>
          </a:prstGeom>
          <a:ln/>
          <a:effectLst>
            <a:outerShdw blurRad="40000" dist="20000" dir="9600000" rotWithShape="0">
              <a:srgbClr val="000000">
                <a:alpha val="38000"/>
              </a:srgbClr>
            </a:outerShdw>
          </a:effectLst>
        </p:spPr>
        <p:style>
          <a:lnRef idx="1">
            <a:schemeClr val="accent1"/>
          </a:lnRef>
          <a:fillRef idx="2">
            <a:schemeClr val="accent1"/>
          </a:fillRef>
          <a:effectRef idx="1">
            <a:schemeClr val="accent1"/>
          </a:effectRef>
          <a:fontRef idx="minor">
            <a:schemeClr val="dk1"/>
          </a:fontRef>
        </p:style>
        <p:txBody>
          <a:bodyPr anchor="ctr"/>
          <a:lstStyle/>
          <a:p>
            <a:pPr algn="ctr" fontAlgn="auto">
              <a:spcBef>
                <a:spcPts val="0"/>
              </a:spcBef>
              <a:spcAft>
                <a:spcPts val="0"/>
              </a:spcAft>
              <a:defRPr/>
            </a:pPr>
            <a:endParaRPr lang="en-US">
              <a:solidFill>
                <a:prstClr val="white"/>
              </a:solidFill>
            </a:endParaRPr>
          </a:p>
        </p:txBody>
      </p:sp>
      <p:sp>
        <p:nvSpPr>
          <p:cNvPr id="16" name="Rectangle 2"/>
          <p:cNvSpPr/>
          <p:nvPr/>
        </p:nvSpPr>
        <p:spPr>
          <a:xfrm>
            <a:off x="-139700" y="6022975"/>
            <a:ext cx="9418638" cy="46038"/>
          </a:xfrm>
          <a:prstGeom prst="rect">
            <a:avLst/>
          </a:prstGeom>
          <a:ln/>
          <a:effectLst>
            <a:outerShdw blurRad="40000" dist="20000" dir="9600000" rotWithShape="0">
              <a:srgbClr val="000000">
                <a:alpha val="38000"/>
              </a:srgbClr>
            </a:outerShdw>
          </a:effectLst>
        </p:spPr>
        <p:style>
          <a:lnRef idx="1">
            <a:schemeClr val="accent1"/>
          </a:lnRef>
          <a:fillRef idx="2">
            <a:schemeClr val="accent1"/>
          </a:fillRef>
          <a:effectRef idx="1">
            <a:schemeClr val="accent1"/>
          </a:effectRef>
          <a:fontRef idx="minor">
            <a:schemeClr val="dk1"/>
          </a:fontRef>
        </p:style>
        <p:txBody>
          <a:bodyPr anchor="ctr"/>
          <a:lstStyle/>
          <a:p>
            <a:pPr algn="ctr" fontAlgn="auto">
              <a:spcBef>
                <a:spcPts val="0"/>
              </a:spcBef>
              <a:spcAft>
                <a:spcPts val="0"/>
              </a:spcAft>
              <a:defRPr/>
            </a:pPr>
            <a:endParaRPr lang="en-US">
              <a:solidFill>
                <a:prstClr val="white"/>
              </a:solidFill>
            </a:endParaRPr>
          </a:p>
        </p:txBody>
      </p:sp>
      <p:sp>
        <p:nvSpPr>
          <p:cNvPr id="17" name="Rectangle 6"/>
          <p:cNvSpPr/>
          <p:nvPr/>
        </p:nvSpPr>
        <p:spPr>
          <a:xfrm>
            <a:off x="-104775" y="741363"/>
            <a:ext cx="9418638" cy="44450"/>
          </a:xfrm>
          <a:prstGeom prst="rect">
            <a:avLst/>
          </a:prstGeom>
          <a:ln/>
          <a:effectLst>
            <a:outerShdw blurRad="40000" dist="20000" dir="9600000" rotWithShape="0">
              <a:srgbClr val="000000">
                <a:alpha val="38000"/>
              </a:srgbClr>
            </a:outerShdw>
          </a:effectLst>
        </p:spPr>
        <p:style>
          <a:lnRef idx="1">
            <a:schemeClr val="accent1"/>
          </a:lnRef>
          <a:fillRef idx="2">
            <a:schemeClr val="accent1"/>
          </a:fillRef>
          <a:effectRef idx="1">
            <a:schemeClr val="accent1"/>
          </a:effectRef>
          <a:fontRef idx="minor">
            <a:schemeClr val="dk1"/>
          </a:fontRef>
        </p:style>
        <p:txBody>
          <a:bodyPr anchor="ctr"/>
          <a:lstStyle/>
          <a:p>
            <a:pPr algn="ctr" fontAlgn="auto">
              <a:spcBef>
                <a:spcPts val="0"/>
              </a:spcBef>
              <a:spcAft>
                <a:spcPts val="0"/>
              </a:spcAft>
              <a:defRPr/>
            </a:pPr>
            <a:endParaRPr lang="en-US">
              <a:solidFill>
                <a:prstClr val="white"/>
              </a:solidFill>
            </a:endParaRPr>
          </a:p>
        </p:txBody>
      </p:sp>
      <p:sp>
        <p:nvSpPr>
          <p:cNvPr id="18" name="Rectangle 7"/>
          <p:cNvSpPr/>
          <p:nvPr/>
        </p:nvSpPr>
        <p:spPr>
          <a:xfrm rot="16200000">
            <a:off x="-2559050" y="3462337"/>
            <a:ext cx="7132638" cy="46038"/>
          </a:xfrm>
          <a:prstGeom prst="rect">
            <a:avLst/>
          </a:prstGeom>
          <a:ln/>
          <a:effectLst>
            <a:outerShdw blurRad="40000" dist="20000" dir="9600000" rotWithShape="0">
              <a:srgbClr val="000000">
                <a:alpha val="38000"/>
              </a:srgbClr>
            </a:outerShdw>
          </a:effectLst>
        </p:spPr>
        <p:style>
          <a:lnRef idx="1">
            <a:schemeClr val="accent1"/>
          </a:lnRef>
          <a:fillRef idx="2">
            <a:schemeClr val="accent1"/>
          </a:fillRef>
          <a:effectRef idx="1">
            <a:schemeClr val="accent1"/>
          </a:effectRef>
          <a:fontRef idx="minor">
            <a:schemeClr val="dk1"/>
          </a:fontRef>
        </p:style>
        <p:txBody>
          <a:bodyPr anchor="ctr"/>
          <a:lstStyle/>
          <a:p>
            <a:pPr algn="ctr" fontAlgn="auto">
              <a:spcBef>
                <a:spcPts val="0"/>
              </a:spcBef>
              <a:spcAft>
                <a:spcPts val="0"/>
              </a:spcAft>
              <a:defRPr/>
            </a:pPr>
            <a:endParaRPr lang="en-US">
              <a:solidFill>
                <a:prstClr val="white"/>
              </a:solidFill>
            </a:endParaRPr>
          </a:p>
        </p:txBody>
      </p:sp>
      <p:sp>
        <p:nvSpPr>
          <p:cNvPr id="19" name="Rectangle 9"/>
          <p:cNvSpPr/>
          <p:nvPr/>
        </p:nvSpPr>
        <p:spPr>
          <a:xfrm rot="16200000">
            <a:off x="4513263" y="3462337"/>
            <a:ext cx="7132638" cy="46037"/>
          </a:xfrm>
          <a:prstGeom prst="rect">
            <a:avLst/>
          </a:prstGeom>
          <a:ln/>
          <a:effectLst>
            <a:outerShdw blurRad="40000" dist="20000" dir="9600000" rotWithShape="0">
              <a:srgbClr val="000000">
                <a:alpha val="38000"/>
              </a:srgbClr>
            </a:outerShdw>
          </a:effectLst>
        </p:spPr>
        <p:style>
          <a:lnRef idx="1">
            <a:schemeClr val="accent1"/>
          </a:lnRef>
          <a:fillRef idx="2">
            <a:schemeClr val="accent1"/>
          </a:fillRef>
          <a:effectRef idx="1">
            <a:schemeClr val="accent1"/>
          </a:effectRef>
          <a:fontRef idx="minor">
            <a:schemeClr val="dk1"/>
          </a:fontRef>
        </p:style>
        <p:txBody>
          <a:bodyPr anchor="ctr"/>
          <a:lstStyle/>
          <a:p>
            <a:pPr algn="ctr" fontAlgn="auto">
              <a:spcBef>
                <a:spcPts val="0"/>
              </a:spcBef>
              <a:spcAft>
                <a:spcPts val="0"/>
              </a:spcAft>
              <a:defRPr/>
            </a:pPr>
            <a:endParaRPr lang="en-US">
              <a:solidFill>
                <a:prstClr val="white"/>
              </a:solidFill>
            </a:endParaRPr>
          </a:p>
        </p:txBody>
      </p:sp>
      <p:sp>
        <p:nvSpPr>
          <p:cNvPr id="21" name="Rectangle 2"/>
          <p:cNvSpPr/>
          <p:nvPr/>
        </p:nvSpPr>
        <p:spPr>
          <a:xfrm>
            <a:off x="-144463" y="6032500"/>
            <a:ext cx="9418638" cy="46038"/>
          </a:xfrm>
          <a:prstGeom prst="rect">
            <a:avLst/>
          </a:prstGeom>
          <a:ln/>
          <a:effectLst>
            <a:outerShdw blurRad="40000" dist="20000" dir="9600000" rotWithShape="0">
              <a:srgbClr val="000000">
                <a:alpha val="38000"/>
              </a:srgbClr>
            </a:outerShdw>
          </a:effectLst>
        </p:spPr>
        <p:style>
          <a:lnRef idx="1">
            <a:schemeClr val="accent1"/>
          </a:lnRef>
          <a:fillRef idx="2">
            <a:schemeClr val="accent1"/>
          </a:fillRef>
          <a:effectRef idx="1">
            <a:schemeClr val="accent1"/>
          </a:effectRef>
          <a:fontRef idx="minor">
            <a:schemeClr val="dk1"/>
          </a:fontRef>
        </p:style>
        <p:txBody>
          <a:bodyPr anchor="ctr"/>
          <a:lstStyle/>
          <a:p>
            <a:pPr algn="ctr" fontAlgn="auto">
              <a:spcBef>
                <a:spcPts val="0"/>
              </a:spcBef>
              <a:spcAft>
                <a:spcPts val="0"/>
              </a:spcAft>
              <a:defRPr/>
            </a:pPr>
            <a:endParaRPr lang="en-US">
              <a:solidFill>
                <a:prstClr val="white"/>
              </a:solidFill>
            </a:endParaRPr>
          </a:p>
        </p:txBody>
      </p:sp>
      <p:sp>
        <p:nvSpPr>
          <p:cNvPr id="22" name="Rectangle 6"/>
          <p:cNvSpPr/>
          <p:nvPr/>
        </p:nvSpPr>
        <p:spPr>
          <a:xfrm>
            <a:off x="-109538" y="750888"/>
            <a:ext cx="9418638" cy="44450"/>
          </a:xfrm>
          <a:prstGeom prst="rect">
            <a:avLst/>
          </a:prstGeom>
          <a:ln/>
          <a:effectLst>
            <a:outerShdw blurRad="40000" dist="20000" dir="9600000" rotWithShape="0">
              <a:srgbClr val="000000">
                <a:alpha val="38000"/>
              </a:srgbClr>
            </a:outerShdw>
          </a:effectLst>
        </p:spPr>
        <p:style>
          <a:lnRef idx="1">
            <a:schemeClr val="accent1"/>
          </a:lnRef>
          <a:fillRef idx="2">
            <a:schemeClr val="accent1"/>
          </a:fillRef>
          <a:effectRef idx="1">
            <a:schemeClr val="accent1"/>
          </a:effectRef>
          <a:fontRef idx="minor">
            <a:schemeClr val="dk1"/>
          </a:fontRef>
        </p:style>
        <p:txBody>
          <a:bodyPr anchor="ctr"/>
          <a:lstStyle/>
          <a:p>
            <a:pPr algn="ctr" fontAlgn="auto">
              <a:spcBef>
                <a:spcPts val="0"/>
              </a:spcBef>
              <a:spcAft>
                <a:spcPts val="0"/>
              </a:spcAft>
              <a:defRPr/>
            </a:pPr>
            <a:endParaRPr lang="en-US">
              <a:solidFill>
                <a:prstClr val="white"/>
              </a:solidFill>
            </a:endParaRPr>
          </a:p>
        </p:txBody>
      </p:sp>
      <p:sp>
        <p:nvSpPr>
          <p:cNvPr id="23" name="Rectangle 7"/>
          <p:cNvSpPr/>
          <p:nvPr/>
        </p:nvSpPr>
        <p:spPr>
          <a:xfrm rot="16200000">
            <a:off x="-2563812" y="3471862"/>
            <a:ext cx="7132638" cy="46037"/>
          </a:xfrm>
          <a:prstGeom prst="rect">
            <a:avLst/>
          </a:prstGeom>
          <a:ln/>
          <a:effectLst>
            <a:outerShdw blurRad="40000" dist="20000" dir="9600000" rotWithShape="0">
              <a:srgbClr val="000000">
                <a:alpha val="38000"/>
              </a:srgbClr>
            </a:outerShdw>
          </a:effectLst>
        </p:spPr>
        <p:style>
          <a:lnRef idx="1">
            <a:schemeClr val="accent1"/>
          </a:lnRef>
          <a:fillRef idx="2">
            <a:schemeClr val="accent1"/>
          </a:fillRef>
          <a:effectRef idx="1">
            <a:schemeClr val="accent1"/>
          </a:effectRef>
          <a:fontRef idx="minor">
            <a:schemeClr val="dk1"/>
          </a:fontRef>
        </p:style>
        <p:txBody>
          <a:bodyPr anchor="ctr"/>
          <a:lstStyle/>
          <a:p>
            <a:pPr algn="ctr" fontAlgn="auto">
              <a:spcBef>
                <a:spcPts val="0"/>
              </a:spcBef>
              <a:spcAft>
                <a:spcPts val="0"/>
              </a:spcAft>
              <a:defRPr/>
            </a:pPr>
            <a:endParaRPr lang="en-US">
              <a:solidFill>
                <a:prstClr val="white"/>
              </a:solidFill>
            </a:endParaRPr>
          </a:p>
        </p:txBody>
      </p:sp>
      <p:sp>
        <p:nvSpPr>
          <p:cNvPr id="24" name="Rectangle 9"/>
          <p:cNvSpPr/>
          <p:nvPr/>
        </p:nvSpPr>
        <p:spPr>
          <a:xfrm rot="16200000">
            <a:off x="4508500" y="3471862"/>
            <a:ext cx="7132638" cy="46038"/>
          </a:xfrm>
          <a:prstGeom prst="rect">
            <a:avLst/>
          </a:prstGeom>
          <a:ln/>
          <a:effectLst>
            <a:outerShdw blurRad="40000" dist="20000" dir="9600000" rotWithShape="0">
              <a:srgbClr val="000000">
                <a:alpha val="38000"/>
              </a:srgbClr>
            </a:outerShdw>
          </a:effectLst>
        </p:spPr>
        <p:style>
          <a:lnRef idx="1">
            <a:schemeClr val="accent1"/>
          </a:lnRef>
          <a:fillRef idx="2">
            <a:schemeClr val="accent1"/>
          </a:fillRef>
          <a:effectRef idx="1">
            <a:schemeClr val="accent1"/>
          </a:effectRef>
          <a:fontRef idx="minor">
            <a:schemeClr val="dk1"/>
          </a:fontRef>
        </p:style>
        <p:txBody>
          <a:bodyPr anchor="ctr"/>
          <a:lstStyle/>
          <a:p>
            <a:pPr algn="ctr" fontAlgn="auto">
              <a:spcBef>
                <a:spcPts val="0"/>
              </a:spcBef>
              <a:spcAft>
                <a:spcPts val="0"/>
              </a:spcAft>
              <a:defRPr/>
            </a:pPr>
            <a:endParaRPr lang="en-US">
              <a:solidFill>
                <a:prstClr val="white"/>
              </a:solidFill>
            </a:endParaRPr>
          </a:p>
        </p:txBody>
      </p:sp>
      <p:sp>
        <p:nvSpPr>
          <p:cNvPr id="31" name="Rectangle 2"/>
          <p:cNvSpPr/>
          <p:nvPr/>
        </p:nvSpPr>
        <p:spPr>
          <a:xfrm>
            <a:off x="0" y="6029325"/>
            <a:ext cx="9418638" cy="46038"/>
          </a:xfrm>
          <a:prstGeom prst="rect">
            <a:avLst/>
          </a:prstGeom>
          <a:ln/>
          <a:effectLst>
            <a:outerShdw blurRad="40000" dist="20000" dir="9600000" rotWithShape="0">
              <a:srgbClr val="000000">
                <a:alpha val="38000"/>
              </a:srgbClr>
            </a:outerShdw>
          </a:effectLst>
        </p:spPr>
        <p:style>
          <a:lnRef idx="1">
            <a:schemeClr val="accent1"/>
          </a:lnRef>
          <a:fillRef idx="2">
            <a:schemeClr val="accent1"/>
          </a:fillRef>
          <a:effectRef idx="1">
            <a:schemeClr val="accent1"/>
          </a:effectRef>
          <a:fontRef idx="minor">
            <a:schemeClr val="dk1"/>
          </a:fontRef>
        </p:style>
        <p:txBody>
          <a:bodyPr anchor="ctr"/>
          <a:lstStyle/>
          <a:p>
            <a:pPr algn="ctr" fontAlgn="auto">
              <a:spcBef>
                <a:spcPts val="0"/>
              </a:spcBef>
              <a:spcAft>
                <a:spcPts val="0"/>
              </a:spcAft>
              <a:defRPr/>
            </a:pPr>
            <a:endParaRPr lang="en-US">
              <a:solidFill>
                <a:prstClr val="white"/>
              </a:solidFill>
            </a:endParaRPr>
          </a:p>
        </p:txBody>
      </p:sp>
      <p:sp>
        <p:nvSpPr>
          <p:cNvPr id="32" name="Rectangle 6"/>
          <p:cNvSpPr/>
          <p:nvPr/>
        </p:nvSpPr>
        <p:spPr>
          <a:xfrm>
            <a:off x="0" y="728663"/>
            <a:ext cx="9418638" cy="46037"/>
          </a:xfrm>
          <a:prstGeom prst="rect">
            <a:avLst/>
          </a:prstGeom>
          <a:ln/>
          <a:effectLst>
            <a:outerShdw blurRad="40000" dist="20000" dir="9600000" rotWithShape="0">
              <a:srgbClr val="000000">
                <a:alpha val="38000"/>
              </a:srgbClr>
            </a:outerShdw>
          </a:effectLst>
        </p:spPr>
        <p:style>
          <a:lnRef idx="1">
            <a:schemeClr val="accent1"/>
          </a:lnRef>
          <a:fillRef idx="2">
            <a:schemeClr val="accent1"/>
          </a:fillRef>
          <a:effectRef idx="1">
            <a:schemeClr val="accent1"/>
          </a:effectRef>
          <a:fontRef idx="minor">
            <a:schemeClr val="dk1"/>
          </a:fontRef>
        </p:style>
        <p:txBody>
          <a:bodyPr anchor="ctr"/>
          <a:lstStyle/>
          <a:p>
            <a:pPr algn="ctr" fontAlgn="auto">
              <a:spcBef>
                <a:spcPts val="0"/>
              </a:spcBef>
              <a:spcAft>
                <a:spcPts val="0"/>
              </a:spcAft>
              <a:defRPr/>
            </a:pPr>
            <a:endParaRPr lang="en-US">
              <a:solidFill>
                <a:prstClr val="white"/>
              </a:solidFill>
            </a:endParaRPr>
          </a:p>
        </p:txBody>
      </p:sp>
      <p:sp>
        <p:nvSpPr>
          <p:cNvPr id="33" name="Rectangle 7"/>
          <p:cNvSpPr/>
          <p:nvPr/>
        </p:nvSpPr>
        <p:spPr>
          <a:xfrm rot="16200000">
            <a:off x="-2559050" y="3462337"/>
            <a:ext cx="7132638" cy="46038"/>
          </a:xfrm>
          <a:prstGeom prst="rect">
            <a:avLst/>
          </a:prstGeom>
          <a:ln/>
          <a:effectLst>
            <a:outerShdw blurRad="40000" dist="20000" dir="9600000" rotWithShape="0">
              <a:srgbClr val="000000">
                <a:alpha val="38000"/>
              </a:srgbClr>
            </a:outerShdw>
          </a:effectLst>
        </p:spPr>
        <p:style>
          <a:lnRef idx="1">
            <a:schemeClr val="accent1"/>
          </a:lnRef>
          <a:fillRef idx="2">
            <a:schemeClr val="accent1"/>
          </a:fillRef>
          <a:effectRef idx="1">
            <a:schemeClr val="accent1"/>
          </a:effectRef>
          <a:fontRef idx="minor">
            <a:schemeClr val="dk1"/>
          </a:fontRef>
        </p:style>
        <p:txBody>
          <a:bodyPr anchor="ctr"/>
          <a:lstStyle/>
          <a:p>
            <a:pPr algn="ctr" fontAlgn="auto">
              <a:spcBef>
                <a:spcPts val="0"/>
              </a:spcBef>
              <a:spcAft>
                <a:spcPts val="0"/>
              </a:spcAft>
              <a:defRPr/>
            </a:pPr>
            <a:endParaRPr lang="en-US">
              <a:solidFill>
                <a:prstClr val="white"/>
              </a:solidFill>
            </a:endParaRPr>
          </a:p>
        </p:txBody>
      </p:sp>
      <p:sp>
        <p:nvSpPr>
          <p:cNvPr id="34" name="Rectangle 9"/>
          <p:cNvSpPr/>
          <p:nvPr/>
        </p:nvSpPr>
        <p:spPr>
          <a:xfrm rot="16200000">
            <a:off x="4494213" y="3457575"/>
            <a:ext cx="7132638" cy="46037"/>
          </a:xfrm>
          <a:prstGeom prst="rect">
            <a:avLst/>
          </a:prstGeom>
          <a:ln/>
          <a:effectLst>
            <a:outerShdw blurRad="40000" dist="20000" dir="9600000" rotWithShape="0">
              <a:srgbClr val="000000">
                <a:alpha val="38000"/>
              </a:srgbClr>
            </a:outerShdw>
          </a:effectLst>
        </p:spPr>
        <p:style>
          <a:lnRef idx="1">
            <a:schemeClr val="accent1"/>
          </a:lnRef>
          <a:fillRef idx="2">
            <a:schemeClr val="accent1"/>
          </a:fillRef>
          <a:effectRef idx="1">
            <a:schemeClr val="accent1"/>
          </a:effectRef>
          <a:fontRef idx="minor">
            <a:schemeClr val="dk1"/>
          </a:fontRef>
        </p:style>
        <p:txBody>
          <a:bodyPr anchor="ctr"/>
          <a:lstStyle/>
          <a:p>
            <a:pPr algn="ctr" fontAlgn="auto">
              <a:spcBef>
                <a:spcPts val="0"/>
              </a:spcBef>
              <a:spcAft>
                <a:spcPts val="0"/>
              </a:spcAft>
              <a:defRPr/>
            </a:pPr>
            <a:endParaRPr lang="en-US">
              <a:solidFill>
                <a:prstClr val="white"/>
              </a:solidFill>
            </a:endParaRPr>
          </a:p>
        </p:txBody>
      </p:sp>
    </p:spTree>
  </p:cSld>
  <p:clrMapOvr>
    <a:masterClrMapping/>
  </p:clrMapOvr>
  <p:transition>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xit" presetSubtype="8" fill="hold" nodeType="withEffect">
                                  <p:stCondLst>
                                    <p:cond delay="0"/>
                                  </p:stCondLst>
                                  <p:childTnLst>
                                    <p:anim calcmode="lin" valueType="num">
                                      <p:cBhvr additive="base">
                                        <p:cTn id="6" dur="2000"/>
                                        <p:tgtEl>
                                          <p:spTgt spid="24"/>
                                        </p:tgtEl>
                                        <p:attrNameLst>
                                          <p:attrName>ppt_x</p:attrName>
                                        </p:attrNameLst>
                                      </p:cBhvr>
                                      <p:tavLst>
                                        <p:tav tm="0">
                                          <p:val>
                                            <p:strVal val="ppt_x"/>
                                          </p:val>
                                        </p:tav>
                                        <p:tav tm="100000">
                                          <p:val>
                                            <p:strVal val="0-ppt_w/2"/>
                                          </p:val>
                                        </p:tav>
                                      </p:tavLst>
                                    </p:anim>
                                    <p:anim calcmode="lin" valueType="num">
                                      <p:cBhvr additive="base">
                                        <p:cTn id="7" dur="2000"/>
                                        <p:tgtEl>
                                          <p:spTgt spid="24"/>
                                        </p:tgtEl>
                                        <p:attrNameLst>
                                          <p:attrName>ppt_y</p:attrName>
                                        </p:attrNameLst>
                                      </p:cBhvr>
                                      <p:tavLst>
                                        <p:tav tm="0">
                                          <p:val>
                                            <p:strVal val="ppt_y"/>
                                          </p:val>
                                        </p:tav>
                                        <p:tav tm="100000">
                                          <p:val>
                                            <p:strVal val="ppt_y"/>
                                          </p:val>
                                        </p:tav>
                                      </p:tavLst>
                                    </p:anim>
                                    <p:set>
                                      <p:cBhvr>
                                        <p:cTn id="8" dur="1" fill="hold">
                                          <p:stCondLst>
                                            <p:cond delay="1999"/>
                                          </p:stCondLst>
                                        </p:cTn>
                                        <p:tgtEl>
                                          <p:spTgt spid="24"/>
                                        </p:tgtEl>
                                        <p:attrNameLst>
                                          <p:attrName>style.visibility</p:attrName>
                                        </p:attrNameLst>
                                      </p:cBhvr>
                                      <p:to>
                                        <p:strVal val="hidden"/>
                                      </p:to>
                                    </p:set>
                                  </p:childTnLst>
                                </p:cTn>
                              </p:par>
                              <p:par>
                                <p:cTn id="9" presetID="2" presetClass="exit" presetSubtype="4" fill="hold" nodeType="withEffect">
                                  <p:stCondLst>
                                    <p:cond delay="0"/>
                                  </p:stCondLst>
                                  <p:childTnLst>
                                    <p:anim calcmode="lin" valueType="num">
                                      <p:cBhvr additive="base">
                                        <p:cTn id="10" dur="2000"/>
                                        <p:tgtEl>
                                          <p:spTgt spid="22"/>
                                        </p:tgtEl>
                                        <p:attrNameLst>
                                          <p:attrName>ppt_x</p:attrName>
                                        </p:attrNameLst>
                                      </p:cBhvr>
                                      <p:tavLst>
                                        <p:tav tm="0">
                                          <p:val>
                                            <p:strVal val="ppt_x"/>
                                          </p:val>
                                        </p:tav>
                                        <p:tav tm="100000">
                                          <p:val>
                                            <p:strVal val="ppt_x"/>
                                          </p:val>
                                        </p:tav>
                                      </p:tavLst>
                                    </p:anim>
                                    <p:anim calcmode="lin" valueType="num">
                                      <p:cBhvr additive="base">
                                        <p:cTn id="11" dur="2000"/>
                                        <p:tgtEl>
                                          <p:spTgt spid="22"/>
                                        </p:tgtEl>
                                        <p:attrNameLst>
                                          <p:attrName>ppt_y</p:attrName>
                                        </p:attrNameLst>
                                      </p:cBhvr>
                                      <p:tavLst>
                                        <p:tav tm="0">
                                          <p:val>
                                            <p:strVal val="ppt_y"/>
                                          </p:val>
                                        </p:tav>
                                        <p:tav tm="100000">
                                          <p:val>
                                            <p:strVal val="1+ppt_h/2"/>
                                          </p:val>
                                        </p:tav>
                                      </p:tavLst>
                                    </p:anim>
                                    <p:set>
                                      <p:cBhvr>
                                        <p:cTn id="12" dur="1" fill="hold">
                                          <p:stCondLst>
                                            <p:cond delay="1999"/>
                                          </p:stCondLst>
                                        </p:cTn>
                                        <p:tgtEl>
                                          <p:spTgt spid="22"/>
                                        </p:tgtEl>
                                        <p:attrNameLst>
                                          <p:attrName>style.visibility</p:attrName>
                                        </p:attrNameLst>
                                      </p:cBhvr>
                                      <p:to>
                                        <p:strVal val="hidden"/>
                                      </p:to>
                                    </p:set>
                                  </p:childTnLst>
                                </p:cTn>
                              </p:par>
                              <p:par>
                                <p:cTn id="13" presetID="2" presetClass="exit" presetSubtype="2" fill="hold" nodeType="withEffect">
                                  <p:stCondLst>
                                    <p:cond delay="0"/>
                                  </p:stCondLst>
                                  <p:childTnLst>
                                    <p:anim calcmode="lin" valueType="num">
                                      <p:cBhvr additive="base">
                                        <p:cTn id="14" dur="2000"/>
                                        <p:tgtEl>
                                          <p:spTgt spid="23"/>
                                        </p:tgtEl>
                                        <p:attrNameLst>
                                          <p:attrName>ppt_x</p:attrName>
                                        </p:attrNameLst>
                                      </p:cBhvr>
                                      <p:tavLst>
                                        <p:tav tm="0">
                                          <p:val>
                                            <p:strVal val="ppt_x"/>
                                          </p:val>
                                        </p:tav>
                                        <p:tav tm="100000">
                                          <p:val>
                                            <p:strVal val="1+ppt_w/2"/>
                                          </p:val>
                                        </p:tav>
                                      </p:tavLst>
                                    </p:anim>
                                    <p:anim calcmode="lin" valueType="num">
                                      <p:cBhvr additive="base">
                                        <p:cTn id="15" dur="2000"/>
                                        <p:tgtEl>
                                          <p:spTgt spid="23"/>
                                        </p:tgtEl>
                                        <p:attrNameLst>
                                          <p:attrName>ppt_y</p:attrName>
                                        </p:attrNameLst>
                                      </p:cBhvr>
                                      <p:tavLst>
                                        <p:tav tm="0">
                                          <p:val>
                                            <p:strVal val="ppt_y"/>
                                          </p:val>
                                        </p:tav>
                                        <p:tav tm="100000">
                                          <p:val>
                                            <p:strVal val="ppt_y"/>
                                          </p:val>
                                        </p:tav>
                                      </p:tavLst>
                                    </p:anim>
                                    <p:set>
                                      <p:cBhvr>
                                        <p:cTn id="16" dur="1" fill="hold">
                                          <p:stCondLst>
                                            <p:cond delay="1999"/>
                                          </p:stCondLst>
                                        </p:cTn>
                                        <p:tgtEl>
                                          <p:spTgt spid="23"/>
                                        </p:tgtEl>
                                        <p:attrNameLst>
                                          <p:attrName>style.visibility</p:attrName>
                                        </p:attrNameLst>
                                      </p:cBhvr>
                                      <p:to>
                                        <p:strVal val="hidden"/>
                                      </p:to>
                                    </p:set>
                                  </p:childTnLst>
                                </p:cTn>
                              </p:par>
                              <p:par>
                                <p:cTn id="17" presetID="2" presetClass="exit" presetSubtype="1" fill="hold" nodeType="withEffect">
                                  <p:stCondLst>
                                    <p:cond delay="0"/>
                                  </p:stCondLst>
                                  <p:childTnLst>
                                    <p:anim calcmode="lin" valueType="num">
                                      <p:cBhvr additive="base">
                                        <p:cTn id="18" dur="2000"/>
                                        <p:tgtEl>
                                          <p:spTgt spid="21"/>
                                        </p:tgtEl>
                                        <p:attrNameLst>
                                          <p:attrName>ppt_x</p:attrName>
                                        </p:attrNameLst>
                                      </p:cBhvr>
                                      <p:tavLst>
                                        <p:tav tm="0">
                                          <p:val>
                                            <p:strVal val="ppt_x"/>
                                          </p:val>
                                        </p:tav>
                                        <p:tav tm="100000">
                                          <p:val>
                                            <p:strVal val="ppt_x"/>
                                          </p:val>
                                        </p:tav>
                                      </p:tavLst>
                                    </p:anim>
                                    <p:anim calcmode="lin" valueType="num">
                                      <p:cBhvr additive="base">
                                        <p:cTn id="19" dur="2000"/>
                                        <p:tgtEl>
                                          <p:spTgt spid="21"/>
                                        </p:tgtEl>
                                        <p:attrNameLst>
                                          <p:attrName>ppt_y</p:attrName>
                                        </p:attrNameLst>
                                      </p:cBhvr>
                                      <p:tavLst>
                                        <p:tav tm="0">
                                          <p:val>
                                            <p:strVal val="ppt_y"/>
                                          </p:val>
                                        </p:tav>
                                        <p:tav tm="100000">
                                          <p:val>
                                            <p:strVal val="0-ppt_h/2"/>
                                          </p:val>
                                        </p:tav>
                                      </p:tavLst>
                                    </p:anim>
                                    <p:set>
                                      <p:cBhvr>
                                        <p:cTn id="20" dur="1" fill="hold">
                                          <p:stCondLst>
                                            <p:cond delay="1999"/>
                                          </p:stCondLst>
                                        </p:cTn>
                                        <p:tgtEl>
                                          <p:spTgt spid="21"/>
                                        </p:tgtEl>
                                        <p:attrNameLst>
                                          <p:attrName>style.visibility</p:attrName>
                                        </p:attrNameLst>
                                      </p:cBhvr>
                                      <p:to>
                                        <p:strVal val="hidden"/>
                                      </p:to>
                                    </p:set>
                                  </p:childTnLst>
                                </p:cTn>
                              </p:par>
                              <p:par>
                                <p:cTn id="21" presetID="2" presetClass="entr" presetSubtype="4" fill="hold" nodeType="withEffect">
                                  <p:stCondLst>
                                    <p:cond delay="0"/>
                                  </p:stCondLst>
                                  <p:childTnLst>
                                    <p:set>
                                      <p:cBhvr>
                                        <p:cTn id="22" dur="1" fill="hold">
                                          <p:stCondLst>
                                            <p:cond delay="0"/>
                                          </p:stCondLst>
                                        </p:cTn>
                                        <p:tgtEl>
                                          <p:spTgt spid="7"/>
                                        </p:tgtEl>
                                        <p:attrNameLst>
                                          <p:attrName>style.visibility</p:attrName>
                                        </p:attrNameLst>
                                      </p:cBhvr>
                                      <p:to>
                                        <p:strVal val="visible"/>
                                      </p:to>
                                    </p:set>
                                    <p:anim calcmode="lin" valueType="num">
                                      <p:cBhvr additive="base">
                                        <p:cTn id="23" dur="2000" fill="hold"/>
                                        <p:tgtEl>
                                          <p:spTgt spid="7"/>
                                        </p:tgtEl>
                                        <p:attrNameLst>
                                          <p:attrName>ppt_x</p:attrName>
                                        </p:attrNameLst>
                                      </p:cBhvr>
                                      <p:tavLst>
                                        <p:tav tm="0">
                                          <p:val>
                                            <p:strVal val="#ppt_x"/>
                                          </p:val>
                                        </p:tav>
                                        <p:tav tm="100000">
                                          <p:val>
                                            <p:strVal val="#ppt_x"/>
                                          </p:val>
                                        </p:tav>
                                      </p:tavLst>
                                    </p:anim>
                                    <p:anim calcmode="lin" valueType="num">
                                      <p:cBhvr additive="base">
                                        <p:cTn id="24" dur="2000" fill="hold"/>
                                        <p:tgtEl>
                                          <p:spTgt spid="7"/>
                                        </p:tgtEl>
                                        <p:attrNameLst>
                                          <p:attrName>ppt_y</p:attrName>
                                        </p:attrNameLst>
                                      </p:cBhvr>
                                      <p:tavLst>
                                        <p:tav tm="0">
                                          <p:val>
                                            <p:strVal val="1+#ppt_h/2"/>
                                          </p:val>
                                        </p:tav>
                                        <p:tav tm="100000">
                                          <p:val>
                                            <p:strVal val="#ppt_y"/>
                                          </p:val>
                                        </p:tav>
                                      </p:tavLst>
                                    </p:anim>
                                  </p:childTnLst>
                                </p:cTn>
                              </p:par>
                              <p:par>
                                <p:cTn id="25" presetID="2" presetClass="entr" presetSubtype="8" fill="hold" nodeType="withEffect">
                                  <p:stCondLst>
                                    <p:cond delay="0"/>
                                  </p:stCondLst>
                                  <p:childTnLst>
                                    <p:set>
                                      <p:cBhvr>
                                        <p:cTn id="26" dur="1" fill="hold">
                                          <p:stCondLst>
                                            <p:cond delay="0"/>
                                          </p:stCondLst>
                                        </p:cTn>
                                        <p:tgtEl>
                                          <p:spTgt spid="10"/>
                                        </p:tgtEl>
                                        <p:attrNameLst>
                                          <p:attrName>style.visibility</p:attrName>
                                        </p:attrNameLst>
                                      </p:cBhvr>
                                      <p:to>
                                        <p:strVal val="visible"/>
                                      </p:to>
                                    </p:set>
                                    <p:anim calcmode="lin" valueType="num">
                                      <p:cBhvr additive="base">
                                        <p:cTn id="27" dur="2000" fill="hold"/>
                                        <p:tgtEl>
                                          <p:spTgt spid="10"/>
                                        </p:tgtEl>
                                        <p:attrNameLst>
                                          <p:attrName>ppt_x</p:attrName>
                                        </p:attrNameLst>
                                      </p:cBhvr>
                                      <p:tavLst>
                                        <p:tav tm="0">
                                          <p:val>
                                            <p:strVal val="0-#ppt_w/2"/>
                                          </p:val>
                                        </p:tav>
                                        <p:tav tm="100000">
                                          <p:val>
                                            <p:strVal val="#ppt_x"/>
                                          </p:val>
                                        </p:tav>
                                      </p:tavLst>
                                    </p:anim>
                                    <p:anim calcmode="lin" valueType="num">
                                      <p:cBhvr additive="base">
                                        <p:cTn id="28" dur="2000" fill="hold"/>
                                        <p:tgtEl>
                                          <p:spTgt spid="10"/>
                                        </p:tgtEl>
                                        <p:attrNameLst>
                                          <p:attrName>ppt_y</p:attrName>
                                        </p:attrNameLst>
                                      </p:cBhvr>
                                      <p:tavLst>
                                        <p:tav tm="0">
                                          <p:val>
                                            <p:strVal val="#ppt_y"/>
                                          </p:val>
                                        </p:tav>
                                        <p:tav tm="100000">
                                          <p:val>
                                            <p:strVal val="#ppt_y"/>
                                          </p:val>
                                        </p:tav>
                                      </p:tavLst>
                                    </p:anim>
                                  </p:childTnLst>
                                </p:cTn>
                              </p:par>
                              <p:par>
                                <p:cTn id="29" presetID="2" presetClass="entr" presetSubtype="1" fill="hold" nodeType="withEffect">
                                  <p:stCondLst>
                                    <p:cond delay="0"/>
                                  </p:stCondLst>
                                  <p:childTnLst>
                                    <p:set>
                                      <p:cBhvr>
                                        <p:cTn id="30" dur="1" fill="hold">
                                          <p:stCondLst>
                                            <p:cond delay="0"/>
                                          </p:stCondLst>
                                        </p:cTn>
                                        <p:tgtEl>
                                          <p:spTgt spid="3"/>
                                        </p:tgtEl>
                                        <p:attrNameLst>
                                          <p:attrName>style.visibility</p:attrName>
                                        </p:attrNameLst>
                                      </p:cBhvr>
                                      <p:to>
                                        <p:strVal val="visible"/>
                                      </p:to>
                                    </p:set>
                                    <p:anim calcmode="lin" valueType="num">
                                      <p:cBhvr additive="base">
                                        <p:cTn id="31" dur="2000" fill="hold"/>
                                        <p:tgtEl>
                                          <p:spTgt spid="3"/>
                                        </p:tgtEl>
                                        <p:attrNameLst>
                                          <p:attrName>ppt_x</p:attrName>
                                        </p:attrNameLst>
                                      </p:cBhvr>
                                      <p:tavLst>
                                        <p:tav tm="0">
                                          <p:val>
                                            <p:strVal val="#ppt_x"/>
                                          </p:val>
                                        </p:tav>
                                        <p:tav tm="100000">
                                          <p:val>
                                            <p:strVal val="#ppt_x"/>
                                          </p:val>
                                        </p:tav>
                                      </p:tavLst>
                                    </p:anim>
                                    <p:anim calcmode="lin" valueType="num">
                                      <p:cBhvr additive="base">
                                        <p:cTn id="32" dur="2000" fill="hold"/>
                                        <p:tgtEl>
                                          <p:spTgt spid="3"/>
                                        </p:tgtEl>
                                        <p:attrNameLst>
                                          <p:attrName>ppt_y</p:attrName>
                                        </p:attrNameLst>
                                      </p:cBhvr>
                                      <p:tavLst>
                                        <p:tav tm="0">
                                          <p:val>
                                            <p:strVal val="0-#ppt_h/2"/>
                                          </p:val>
                                        </p:tav>
                                        <p:tav tm="100000">
                                          <p:val>
                                            <p:strVal val="#ppt_y"/>
                                          </p:val>
                                        </p:tav>
                                      </p:tavLst>
                                    </p:anim>
                                  </p:childTnLst>
                                </p:cTn>
                              </p:par>
                              <p:par>
                                <p:cTn id="33" presetID="2" presetClass="entr" presetSubtype="2" fill="hold" nodeType="withEffect">
                                  <p:stCondLst>
                                    <p:cond delay="0"/>
                                  </p:stCondLst>
                                  <p:childTnLst>
                                    <p:set>
                                      <p:cBhvr>
                                        <p:cTn id="34" dur="1" fill="hold">
                                          <p:stCondLst>
                                            <p:cond delay="0"/>
                                          </p:stCondLst>
                                        </p:cTn>
                                        <p:tgtEl>
                                          <p:spTgt spid="8"/>
                                        </p:tgtEl>
                                        <p:attrNameLst>
                                          <p:attrName>style.visibility</p:attrName>
                                        </p:attrNameLst>
                                      </p:cBhvr>
                                      <p:to>
                                        <p:strVal val="visible"/>
                                      </p:to>
                                    </p:set>
                                    <p:anim calcmode="lin" valueType="num">
                                      <p:cBhvr additive="base">
                                        <p:cTn id="35" dur="2000" fill="hold"/>
                                        <p:tgtEl>
                                          <p:spTgt spid="8"/>
                                        </p:tgtEl>
                                        <p:attrNameLst>
                                          <p:attrName>ppt_x</p:attrName>
                                        </p:attrNameLst>
                                      </p:cBhvr>
                                      <p:tavLst>
                                        <p:tav tm="0">
                                          <p:val>
                                            <p:strVal val="1+#ppt_w/2"/>
                                          </p:val>
                                        </p:tav>
                                        <p:tav tm="100000">
                                          <p:val>
                                            <p:strVal val="#ppt_x"/>
                                          </p:val>
                                        </p:tav>
                                      </p:tavLst>
                                    </p:anim>
                                    <p:anim calcmode="lin" valueType="num">
                                      <p:cBhvr additive="base">
                                        <p:cTn id="36" dur="2000" fill="hold"/>
                                        <p:tgtEl>
                                          <p:spTgt spid="8"/>
                                        </p:tgtEl>
                                        <p:attrNameLst>
                                          <p:attrName>ppt_y</p:attrName>
                                        </p:attrNameLst>
                                      </p:cBhvr>
                                      <p:tavLst>
                                        <p:tav tm="0">
                                          <p:val>
                                            <p:strVal val="#ppt_y"/>
                                          </p:val>
                                        </p:tav>
                                        <p:tav tm="100000">
                                          <p:val>
                                            <p:strVal val="#ppt_y"/>
                                          </p:val>
                                        </p:tav>
                                      </p:tavLst>
                                    </p:anim>
                                  </p:childTnLst>
                                </p:cTn>
                              </p:par>
                              <p:par>
                                <p:cTn id="37" presetID="4" presetClass="entr" presetSubtype="32" fill="hold" nodeType="withEffect">
                                  <p:stCondLst>
                                    <p:cond delay="1200"/>
                                  </p:stCondLst>
                                  <p:childTnLst>
                                    <p:set>
                                      <p:cBhvr>
                                        <p:cTn id="38" dur="1" fill="hold">
                                          <p:stCondLst>
                                            <p:cond delay="0"/>
                                          </p:stCondLst>
                                        </p:cTn>
                                        <p:tgtEl>
                                          <p:spTgt spid="9"/>
                                        </p:tgtEl>
                                        <p:attrNameLst>
                                          <p:attrName>style.visibility</p:attrName>
                                        </p:attrNameLst>
                                      </p:cBhvr>
                                      <p:to>
                                        <p:strVal val="visible"/>
                                      </p:to>
                                    </p:set>
                                    <p:animEffect transition="in" filter="box(out)">
                                      <p:cBhvr>
                                        <p:cTn id="39" dur="750"/>
                                        <p:tgtEl>
                                          <p:spTgt spid="9"/>
                                        </p:tgtEl>
                                      </p:cBhvr>
                                    </p:animEffect>
                                  </p:childTnLst>
                                </p:cTn>
                              </p:par>
                            </p:childTnLst>
                          </p:cTn>
                        </p:par>
                      </p:childTnLst>
                    </p:cTn>
                  </p:par>
                  <p:par>
                    <p:cTn id="40" fill="hold">
                      <p:stCondLst>
                        <p:cond delay="indefinite"/>
                      </p:stCondLst>
                      <p:childTnLst>
                        <p:par>
                          <p:cTn id="41" fill="hold">
                            <p:stCondLst>
                              <p:cond delay="0"/>
                            </p:stCondLst>
                            <p:childTnLst>
                              <p:par>
                                <p:cTn id="42" presetID="2" presetClass="exit" presetSubtype="8" fill="hold" nodeType="clickEffect">
                                  <p:stCondLst>
                                    <p:cond delay="0"/>
                                  </p:stCondLst>
                                  <p:childTnLst>
                                    <p:anim calcmode="lin" valueType="num">
                                      <p:cBhvr additive="base">
                                        <p:cTn id="43" dur="2000"/>
                                        <p:tgtEl>
                                          <p:spTgt spid="10"/>
                                        </p:tgtEl>
                                        <p:attrNameLst>
                                          <p:attrName>ppt_x</p:attrName>
                                        </p:attrNameLst>
                                      </p:cBhvr>
                                      <p:tavLst>
                                        <p:tav tm="0">
                                          <p:val>
                                            <p:strVal val="ppt_x"/>
                                          </p:val>
                                        </p:tav>
                                        <p:tav tm="100000">
                                          <p:val>
                                            <p:strVal val="0-ppt_w/2"/>
                                          </p:val>
                                        </p:tav>
                                      </p:tavLst>
                                    </p:anim>
                                    <p:anim calcmode="lin" valueType="num">
                                      <p:cBhvr additive="base">
                                        <p:cTn id="44" dur="2000"/>
                                        <p:tgtEl>
                                          <p:spTgt spid="10"/>
                                        </p:tgtEl>
                                        <p:attrNameLst>
                                          <p:attrName>ppt_y</p:attrName>
                                        </p:attrNameLst>
                                      </p:cBhvr>
                                      <p:tavLst>
                                        <p:tav tm="0">
                                          <p:val>
                                            <p:strVal val="ppt_y"/>
                                          </p:val>
                                        </p:tav>
                                        <p:tav tm="100000">
                                          <p:val>
                                            <p:strVal val="ppt_y"/>
                                          </p:val>
                                        </p:tav>
                                      </p:tavLst>
                                    </p:anim>
                                    <p:set>
                                      <p:cBhvr>
                                        <p:cTn id="45" dur="1" fill="hold">
                                          <p:stCondLst>
                                            <p:cond delay="1999"/>
                                          </p:stCondLst>
                                        </p:cTn>
                                        <p:tgtEl>
                                          <p:spTgt spid="10"/>
                                        </p:tgtEl>
                                        <p:attrNameLst>
                                          <p:attrName>style.visibility</p:attrName>
                                        </p:attrNameLst>
                                      </p:cBhvr>
                                      <p:to>
                                        <p:strVal val="hidden"/>
                                      </p:to>
                                    </p:set>
                                  </p:childTnLst>
                                </p:cTn>
                              </p:par>
                              <p:par>
                                <p:cTn id="46" presetID="2" presetClass="exit" presetSubtype="4" fill="hold" nodeType="withEffect">
                                  <p:stCondLst>
                                    <p:cond delay="0"/>
                                  </p:stCondLst>
                                  <p:childTnLst>
                                    <p:anim calcmode="lin" valueType="num">
                                      <p:cBhvr additive="base">
                                        <p:cTn id="47" dur="2000"/>
                                        <p:tgtEl>
                                          <p:spTgt spid="7"/>
                                        </p:tgtEl>
                                        <p:attrNameLst>
                                          <p:attrName>ppt_x</p:attrName>
                                        </p:attrNameLst>
                                      </p:cBhvr>
                                      <p:tavLst>
                                        <p:tav tm="0">
                                          <p:val>
                                            <p:strVal val="ppt_x"/>
                                          </p:val>
                                        </p:tav>
                                        <p:tav tm="100000">
                                          <p:val>
                                            <p:strVal val="ppt_x"/>
                                          </p:val>
                                        </p:tav>
                                      </p:tavLst>
                                    </p:anim>
                                    <p:anim calcmode="lin" valueType="num">
                                      <p:cBhvr additive="base">
                                        <p:cTn id="48" dur="2000"/>
                                        <p:tgtEl>
                                          <p:spTgt spid="7"/>
                                        </p:tgtEl>
                                        <p:attrNameLst>
                                          <p:attrName>ppt_y</p:attrName>
                                        </p:attrNameLst>
                                      </p:cBhvr>
                                      <p:tavLst>
                                        <p:tav tm="0">
                                          <p:val>
                                            <p:strVal val="ppt_y"/>
                                          </p:val>
                                        </p:tav>
                                        <p:tav tm="100000">
                                          <p:val>
                                            <p:strVal val="1+ppt_h/2"/>
                                          </p:val>
                                        </p:tav>
                                      </p:tavLst>
                                    </p:anim>
                                    <p:set>
                                      <p:cBhvr>
                                        <p:cTn id="49" dur="1" fill="hold">
                                          <p:stCondLst>
                                            <p:cond delay="1999"/>
                                          </p:stCondLst>
                                        </p:cTn>
                                        <p:tgtEl>
                                          <p:spTgt spid="7"/>
                                        </p:tgtEl>
                                        <p:attrNameLst>
                                          <p:attrName>style.visibility</p:attrName>
                                        </p:attrNameLst>
                                      </p:cBhvr>
                                      <p:to>
                                        <p:strVal val="hidden"/>
                                      </p:to>
                                    </p:set>
                                  </p:childTnLst>
                                </p:cTn>
                              </p:par>
                              <p:par>
                                <p:cTn id="50" presetID="2" presetClass="exit" presetSubtype="2" fill="hold" nodeType="withEffect">
                                  <p:stCondLst>
                                    <p:cond delay="0"/>
                                  </p:stCondLst>
                                  <p:childTnLst>
                                    <p:anim calcmode="lin" valueType="num">
                                      <p:cBhvr additive="base">
                                        <p:cTn id="51" dur="2000"/>
                                        <p:tgtEl>
                                          <p:spTgt spid="8"/>
                                        </p:tgtEl>
                                        <p:attrNameLst>
                                          <p:attrName>ppt_x</p:attrName>
                                        </p:attrNameLst>
                                      </p:cBhvr>
                                      <p:tavLst>
                                        <p:tav tm="0">
                                          <p:val>
                                            <p:strVal val="ppt_x"/>
                                          </p:val>
                                        </p:tav>
                                        <p:tav tm="100000">
                                          <p:val>
                                            <p:strVal val="1+ppt_w/2"/>
                                          </p:val>
                                        </p:tav>
                                      </p:tavLst>
                                    </p:anim>
                                    <p:anim calcmode="lin" valueType="num">
                                      <p:cBhvr additive="base">
                                        <p:cTn id="52" dur="2000"/>
                                        <p:tgtEl>
                                          <p:spTgt spid="8"/>
                                        </p:tgtEl>
                                        <p:attrNameLst>
                                          <p:attrName>ppt_y</p:attrName>
                                        </p:attrNameLst>
                                      </p:cBhvr>
                                      <p:tavLst>
                                        <p:tav tm="0">
                                          <p:val>
                                            <p:strVal val="ppt_y"/>
                                          </p:val>
                                        </p:tav>
                                        <p:tav tm="100000">
                                          <p:val>
                                            <p:strVal val="ppt_y"/>
                                          </p:val>
                                        </p:tav>
                                      </p:tavLst>
                                    </p:anim>
                                    <p:set>
                                      <p:cBhvr>
                                        <p:cTn id="53" dur="1" fill="hold">
                                          <p:stCondLst>
                                            <p:cond delay="1999"/>
                                          </p:stCondLst>
                                        </p:cTn>
                                        <p:tgtEl>
                                          <p:spTgt spid="8"/>
                                        </p:tgtEl>
                                        <p:attrNameLst>
                                          <p:attrName>style.visibility</p:attrName>
                                        </p:attrNameLst>
                                      </p:cBhvr>
                                      <p:to>
                                        <p:strVal val="hidden"/>
                                      </p:to>
                                    </p:set>
                                  </p:childTnLst>
                                </p:cTn>
                              </p:par>
                              <p:par>
                                <p:cTn id="54" presetID="2" presetClass="exit" presetSubtype="1" fill="hold" nodeType="withEffect">
                                  <p:stCondLst>
                                    <p:cond delay="0"/>
                                  </p:stCondLst>
                                  <p:childTnLst>
                                    <p:anim calcmode="lin" valueType="num">
                                      <p:cBhvr additive="base">
                                        <p:cTn id="55" dur="2000"/>
                                        <p:tgtEl>
                                          <p:spTgt spid="3"/>
                                        </p:tgtEl>
                                        <p:attrNameLst>
                                          <p:attrName>ppt_x</p:attrName>
                                        </p:attrNameLst>
                                      </p:cBhvr>
                                      <p:tavLst>
                                        <p:tav tm="0">
                                          <p:val>
                                            <p:strVal val="ppt_x"/>
                                          </p:val>
                                        </p:tav>
                                        <p:tav tm="100000">
                                          <p:val>
                                            <p:strVal val="ppt_x"/>
                                          </p:val>
                                        </p:tav>
                                      </p:tavLst>
                                    </p:anim>
                                    <p:anim calcmode="lin" valueType="num">
                                      <p:cBhvr additive="base">
                                        <p:cTn id="56" dur="2000"/>
                                        <p:tgtEl>
                                          <p:spTgt spid="3"/>
                                        </p:tgtEl>
                                        <p:attrNameLst>
                                          <p:attrName>ppt_y</p:attrName>
                                        </p:attrNameLst>
                                      </p:cBhvr>
                                      <p:tavLst>
                                        <p:tav tm="0">
                                          <p:val>
                                            <p:strVal val="ppt_y"/>
                                          </p:val>
                                        </p:tav>
                                        <p:tav tm="100000">
                                          <p:val>
                                            <p:strVal val="0-ppt_h/2"/>
                                          </p:val>
                                        </p:tav>
                                      </p:tavLst>
                                    </p:anim>
                                    <p:set>
                                      <p:cBhvr>
                                        <p:cTn id="57" dur="1" fill="hold">
                                          <p:stCondLst>
                                            <p:cond delay="1999"/>
                                          </p:stCondLst>
                                        </p:cTn>
                                        <p:tgtEl>
                                          <p:spTgt spid="3"/>
                                        </p:tgtEl>
                                        <p:attrNameLst>
                                          <p:attrName>style.visibility</p:attrName>
                                        </p:attrNameLst>
                                      </p:cBhvr>
                                      <p:to>
                                        <p:strVal val="hidden"/>
                                      </p:to>
                                    </p:set>
                                  </p:childTnLst>
                                </p:cTn>
                              </p:par>
                              <p:par>
                                <p:cTn id="58" presetID="4" presetClass="exit" presetSubtype="16" fill="hold" nodeType="withEffect">
                                  <p:stCondLst>
                                    <p:cond delay="100"/>
                                  </p:stCondLst>
                                  <p:childTnLst>
                                    <p:animEffect transition="out" filter="box(in)">
                                      <p:cBhvr>
                                        <p:cTn id="59" dur="750"/>
                                        <p:tgtEl>
                                          <p:spTgt spid="9"/>
                                        </p:tgtEl>
                                      </p:cBhvr>
                                    </p:animEffect>
                                    <p:set>
                                      <p:cBhvr>
                                        <p:cTn id="60" dur="1" fill="hold">
                                          <p:stCondLst>
                                            <p:cond delay="749"/>
                                          </p:stCondLst>
                                        </p:cTn>
                                        <p:tgtEl>
                                          <p:spTgt spid="9"/>
                                        </p:tgtEl>
                                        <p:attrNameLst>
                                          <p:attrName>style.visibility</p:attrName>
                                        </p:attrNameLst>
                                      </p:cBhvr>
                                      <p:to>
                                        <p:strVal val="hidden"/>
                                      </p:to>
                                    </p:set>
                                  </p:childTnLst>
                                </p:cTn>
                              </p:par>
                              <p:par>
                                <p:cTn id="61" presetID="2" presetClass="entr" presetSubtype="4" fill="hold" nodeType="withEffect">
                                  <p:stCondLst>
                                    <p:cond delay="0"/>
                                  </p:stCondLst>
                                  <p:childTnLst>
                                    <p:set>
                                      <p:cBhvr>
                                        <p:cTn id="62" dur="1" fill="hold">
                                          <p:stCondLst>
                                            <p:cond delay="0"/>
                                          </p:stCondLst>
                                        </p:cTn>
                                        <p:tgtEl>
                                          <p:spTgt spid="17"/>
                                        </p:tgtEl>
                                        <p:attrNameLst>
                                          <p:attrName>style.visibility</p:attrName>
                                        </p:attrNameLst>
                                      </p:cBhvr>
                                      <p:to>
                                        <p:strVal val="visible"/>
                                      </p:to>
                                    </p:set>
                                    <p:anim calcmode="lin" valueType="num">
                                      <p:cBhvr additive="base">
                                        <p:cTn id="63" dur="2000" fill="hold"/>
                                        <p:tgtEl>
                                          <p:spTgt spid="17"/>
                                        </p:tgtEl>
                                        <p:attrNameLst>
                                          <p:attrName>ppt_x</p:attrName>
                                        </p:attrNameLst>
                                      </p:cBhvr>
                                      <p:tavLst>
                                        <p:tav tm="0">
                                          <p:val>
                                            <p:strVal val="#ppt_x"/>
                                          </p:val>
                                        </p:tav>
                                        <p:tav tm="100000">
                                          <p:val>
                                            <p:strVal val="#ppt_x"/>
                                          </p:val>
                                        </p:tav>
                                      </p:tavLst>
                                    </p:anim>
                                    <p:anim calcmode="lin" valueType="num">
                                      <p:cBhvr additive="base">
                                        <p:cTn id="64" dur="2000" fill="hold"/>
                                        <p:tgtEl>
                                          <p:spTgt spid="17"/>
                                        </p:tgtEl>
                                        <p:attrNameLst>
                                          <p:attrName>ppt_y</p:attrName>
                                        </p:attrNameLst>
                                      </p:cBhvr>
                                      <p:tavLst>
                                        <p:tav tm="0">
                                          <p:val>
                                            <p:strVal val="1+#ppt_h/2"/>
                                          </p:val>
                                        </p:tav>
                                        <p:tav tm="100000">
                                          <p:val>
                                            <p:strVal val="#ppt_y"/>
                                          </p:val>
                                        </p:tav>
                                      </p:tavLst>
                                    </p:anim>
                                  </p:childTnLst>
                                </p:cTn>
                              </p:par>
                              <p:par>
                                <p:cTn id="65" presetID="2" presetClass="entr" presetSubtype="8" fill="hold" nodeType="withEffect">
                                  <p:stCondLst>
                                    <p:cond delay="0"/>
                                  </p:stCondLst>
                                  <p:childTnLst>
                                    <p:set>
                                      <p:cBhvr>
                                        <p:cTn id="66" dur="1" fill="hold">
                                          <p:stCondLst>
                                            <p:cond delay="0"/>
                                          </p:stCondLst>
                                        </p:cTn>
                                        <p:tgtEl>
                                          <p:spTgt spid="19"/>
                                        </p:tgtEl>
                                        <p:attrNameLst>
                                          <p:attrName>style.visibility</p:attrName>
                                        </p:attrNameLst>
                                      </p:cBhvr>
                                      <p:to>
                                        <p:strVal val="visible"/>
                                      </p:to>
                                    </p:set>
                                    <p:anim calcmode="lin" valueType="num">
                                      <p:cBhvr additive="base">
                                        <p:cTn id="67" dur="2000" fill="hold"/>
                                        <p:tgtEl>
                                          <p:spTgt spid="19"/>
                                        </p:tgtEl>
                                        <p:attrNameLst>
                                          <p:attrName>ppt_x</p:attrName>
                                        </p:attrNameLst>
                                      </p:cBhvr>
                                      <p:tavLst>
                                        <p:tav tm="0">
                                          <p:val>
                                            <p:strVal val="0-#ppt_w/2"/>
                                          </p:val>
                                        </p:tav>
                                        <p:tav tm="100000">
                                          <p:val>
                                            <p:strVal val="#ppt_x"/>
                                          </p:val>
                                        </p:tav>
                                      </p:tavLst>
                                    </p:anim>
                                    <p:anim calcmode="lin" valueType="num">
                                      <p:cBhvr additive="base">
                                        <p:cTn id="68" dur="2000" fill="hold"/>
                                        <p:tgtEl>
                                          <p:spTgt spid="19"/>
                                        </p:tgtEl>
                                        <p:attrNameLst>
                                          <p:attrName>ppt_y</p:attrName>
                                        </p:attrNameLst>
                                      </p:cBhvr>
                                      <p:tavLst>
                                        <p:tav tm="0">
                                          <p:val>
                                            <p:strVal val="#ppt_y"/>
                                          </p:val>
                                        </p:tav>
                                        <p:tav tm="100000">
                                          <p:val>
                                            <p:strVal val="#ppt_y"/>
                                          </p:val>
                                        </p:tav>
                                      </p:tavLst>
                                    </p:anim>
                                  </p:childTnLst>
                                </p:cTn>
                              </p:par>
                              <p:par>
                                <p:cTn id="69" presetID="2" presetClass="entr" presetSubtype="1" fill="hold" nodeType="withEffect">
                                  <p:stCondLst>
                                    <p:cond delay="0"/>
                                  </p:stCondLst>
                                  <p:childTnLst>
                                    <p:set>
                                      <p:cBhvr>
                                        <p:cTn id="70" dur="1" fill="hold">
                                          <p:stCondLst>
                                            <p:cond delay="0"/>
                                          </p:stCondLst>
                                        </p:cTn>
                                        <p:tgtEl>
                                          <p:spTgt spid="16"/>
                                        </p:tgtEl>
                                        <p:attrNameLst>
                                          <p:attrName>style.visibility</p:attrName>
                                        </p:attrNameLst>
                                      </p:cBhvr>
                                      <p:to>
                                        <p:strVal val="visible"/>
                                      </p:to>
                                    </p:set>
                                    <p:anim calcmode="lin" valueType="num">
                                      <p:cBhvr additive="base">
                                        <p:cTn id="71" dur="2000" fill="hold"/>
                                        <p:tgtEl>
                                          <p:spTgt spid="16"/>
                                        </p:tgtEl>
                                        <p:attrNameLst>
                                          <p:attrName>ppt_x</p:attrName>
                                        </p:attrNameLst>
                                      </p:cBhvr>
                                      <p:tavLst>
                                        <p:tav tm="0">
                                          <p:val>
                                            <p:strVal val="#ppt_x"/>
                                          </p:val>
                                        </p:tav>
                                        <p:tav tm="100000">
                                          <p:val>
                                            <p:strVal val="#ppt_x"/>
                                          </p:val>
                                        </p:tav>
                                      </p:tavLst>
                                    </p:anim>
                                    <p:anim calcmode="lin" valueType="num">
                                      <p:cBhvr additive="base">
                                        <p:cTn id="72" dur="2000" fill="hold"/>
                                        <p:tgtEl>
                                          <p:spTgt spid="16"/>
                                        </p:tgtEl>
                                        <p:attrNameLst>
                                          <p:attrName>ppt_y</p:attrName>
                                        </p:attrNameLst>
                                      </p:cBhvr>
                                      <p:tavLst>
                                        <p:tav tm="0">
                                          <p:val>
                                            <p:strVal val="0-#ppt_h/2"/>
                                          </p:val>
                                        </p:tav>
                                        <p:tav tm="100000">
                                          <p:val>
                                            <p:strVal val="#ppt_y"/>
                                          </p:val>
                                        </p:tav>
                                      </p:tavLst>
                                    </p:anim>
                                  </p:childTnLst>
                                </p:cTn>
                              </p:par>
                              <p:par>
                                <p:cTn id="73" presetID="2" presetClass="entr" presetSubtype="2" fill="hold" nodeType="withEffect">
                                  <p:stCondLst>
                                    <p:cond delay="0"/>
                                  </p:stCondLst>
                                  <p:childTnLst>
                                    <p:set>
                                      <p:cBhvr>
                                        <p:cTn id="74" dur="1" fill="hold">
                                          <p:stCondLst>
                                            <p:cond delay="0"/>
                                          </p:stCondLst>
                                        </p:cTn>
                                        <p:tgtEl>
                                          <p:spTgt spid="18"/>
                                        </p:tgtEl>
                                        <p:attrNameLst>
                                          <p:attrName>style.visibility</p:attrName>
                                        </p:attrNameLst>
                                      </p:cBhvr>
                                      <p:to>
                                        <p:strVal val="visible"/>
                                      </p:to>
                                    </p:set>
                                    <p:anim calcmode="lin" valueType="num">
                                      <p:cBhvr additive="base">
                                        <p:cTn id="75" dur="2000" fill="hold"/>
                                        <p:tgtEl>
                                          <p:spTgt spid="18"/>
                                        </p:tgtEl>
                                        <p:attrNameLst>
                                          <p:attrName>ppt_x</p:attrName>
                                        </p:attrNameLst>
                                      </p:cBhvr>
                                      <p:tavLst>
                                        <p:tav tm="0">
                                          <p:val>
                                            <p:strVal val="1+#ppt_w/2"/>
                                          </p:val>
                                        </p:tav>
                                        <p:tav tm="100000">
                                          <p:val>
                                            <p:strVal val="#ppt_x"/>
                                          </p:val>
                                        </p:tav>
                                      </p:tavLst>
                                    </p:anim>
                                    <p:anim calcmode="lin" valueType="num">
                                      <p:cBhvr additive="base">
                                        <p:cTn id="76" dur="2000" fill="hold"/>
                                        <p:tgtEl>
                                          <p:spTgt spid="18"/>
                                        </p:tgtEl>
                                        <p:attrNameLst>
                                          <p:attrName>ppt_y</p:attrName>
                                        </p:attrNameLst>
                                      </p:cBhvr>
                                      <p:tavLst>
                                        <p:tav tm="0">
                                          <p:val>
                                            <p:strVal val="#ppt_y"/>
                                          </p:val>
                                        </p:tav>
                                        <p:tav tm="100000">
                                          <p:val>
                                            <p:strVal val="#ppt_y"/>
                                          </p:val>
                                        </p:tav>
                                      </p:tavLst>
                                    </p:anim>
                                  </p:childTnLst>
                                </p:cTn>
                              </p:par>
                              <p:par>
                                <p:cTn id="77" presetID="4" presetClass="entr" presetSubtype="32" fill="hold" nodeType="withEffect">
                                  <p:stCondLst>
                                    <p:cond delay="1200"/>
                                  </p:stCondLst>
                                  <p:childTnLst>
                                    <p:set>
                                      <p:cBhvr>
                                        <p:cTn id="78" dur="1" fill="hold">
                                          <p:stCondLst>
                                            <p:cond delay="0"/>
                                          </p:stCondLst>
                                        </p:cTn>
                                        <p:tgtEl>
                                          <p:spTgt spid="20"/>
                                        </p:tgtEl>
                                        <p:attrNameLst>
                                          <p:attrName>style.visibility</p:attrName>
                                        </p:attrNameLst>
                                      </p:cBhvr>
                                      <p:to>
                                        <p:strVal val="visible"/>
                                      </p:to>
                                    </p:set>
                                    <p:animEffect transition="in" filter="box(out)">
                                      <p:cBhvr>
                                        <p:cTn id="79" dur="750"/>
                                        <p:tgtEl>
                                          <p:spTgt spid="20"/>
                                        </p:tgtEl>
                                      </p:cBhvr>
                                    </p:animEffect>
                                  </p:childTnLst>
                                </p:cTn>
                              </p:par>
                            </p:childTnLst>
                          </p:cTn>
                        </p:par>
                      </p:childTnLst>
                    </p:cTn>
                  </p:par>
                  <p:par>
                    <p:cTn id="80" fill="hold">
                      <p:stCondLst>
                        <p:cond delay="indefinite"/>
                      </p:stCondLst>
                      <p:childTnLst>
                        <p:par>
                          <p:cTn id="81" fill="hold">
                            <p:stCondLst>
                              <p:cond delay="0"/>
                            </p:stCondLst>
                            <p:childTnLst>
                              <p:par>
                                <p:cTn id="82" presetID="2" presetClass="exit" presetSubtype="8" fill="hold" nodeType="clickEffect">
                                  <p:stCondLst>
                                    <p:cond delay="0"/>
                                  </p:stCondLst>
                                  <p:childTnLst>
                                    <p:anim calcmode="lin" valueType="num">
                                      <p:cBhvr additive="base">
                                        <p:cTn id="83" dur="2000"/>
                                        <p:tgtEl>
                                          <p:spTgt spid="19"/>
                                        </p:tgtEl>
                                        <p:attrNameLst>
                                          <p:attrName>ppt_x</p:attrName>
                                        </p:attrNameLst>
                                      </p:cBhvr>
                                      <p:tavLst>
                                        <p:tav tm="0">
                                          <p:val>
                                            <p:strVal val="ppt_x"/>
                                          </p:val>
                                        </p:tav>
                                        <p:tav tm="100000">
                                          <p:val>
                                            <p:strVal val="0-ppt_w/2"/>
                                          </p:val>
                                        </p:tav>
                                      </p:tavLst>
                                    </p:anim>
                                    <p:anim calcmode="lin" valueType="num">
                                      <p:cBhvr additive="base">
                                        <p:cTn id="84" dur="2000"/>
                                        <p:tgtEl>
                                          <p:spTgt spid="19"/>
                                        </p:tgtEl>
                                        <p:attrNameLst>
                                          <p:attrName>ppt_y</p:attrName>
                                        </p:attrNameLst>
                                      </p:cBhvr>
                                      <p:tavLst>
                                        <p:tav tm="0">
                                          <p:val>
                                            <p:strVal val="ppt_y"/>
                                          </p:val>
                                        </p:tav>
                                        <p:tav tm="100000">
                                          <p:val>
                                            <p:strVal val="ppt_y"/>
                                          </p:val>
                                        </p:tav>
                                      </p:tavLst>
                                    </p:anim>
                                    <p:set>
                                      <p:cBhvr>
                                        <p:cTn id="85" dur="1" fill="hold">
                                          <p:stCondLst>
                                            <p:cond delay="1999"/>
                                          </p:stCondLst>
                                        </p:cTn>
                                        <p:tgtEl>
                                          <p:spTgt spid="19"/>
                                        </p:tgtEl>
                                        <p:attrNameLst>
                                          <p:attrName>style.visibility</p:attrName>
                                        </p:attrNameLst>
                                      </p:cBhvr>
                                      <p:to>
                                        <p:strVal val="hidden"/>
                                      </p:to>
                                    </p:set>
                                  </p:childTnLst>
                                </p:cTn>
                              </p:par>
                              <p:par>
                                <p:cTn id="86" presetID="2" presetClass="exit" presetSubtype="4" fill="hold" nodeType="withEffect">
                                  <p:stCondLst>
                                    <p:cond delay="0"/>
                                  </p:stCondLst>
                                  <p:childTnLst>
                                    <p:anim calcmode="lin" valueType="num">
                                      <p:cBhvr additive="base">
                                        <p:cTn id="87" dur="2000"/>
                                        <p:tgtEl>
                                          <p:spTgt spid="17"/>
                                        </p:tgtEl>
                                        <p:attrNameLst>
                                          <p:attrName>ppt_x</p:attrName>
                                        </p:attrNameLst>
                                      </p:cBhvr>
                                      <p:tavLst>
                                        <p:tav tm="0">
                                          <p:val>
                                            <p:strVal val="ppt_x"/>
                                          </p:val>
                                        </p:tav>
                                        <p:tav tm="100000">
                                          <p:val>
                                            <p:strVal val="ppt_x"/>
                                          </p:val>
                                        </p:tav>
                                      </p:tavLst>
                                    </p:anim>
                                    <p:anim calcmode="lin" valueType="num">
                                      <p:cBhvr additive="base">
                                        <p:cTn id="88" dur="2000"/>
                                        <p:tgtEl>
                                          <p:spTgt spid="17"/>
                                        </p:tgtEl>
                                        <p:attrNameLst>
                                          <p:attrName>ppt_y</p:attrName>
                                        </p:attrNameLst>
                                      </p:cBhvr>
                                      <p:tavLst>
                                        <p:tav tm="0">
                                          <p:val>
                                            <p:strVal val="ppt_y"/>
                                          </p:val>
                                        </p:tav>
                                        <p:tav tm="100000">
                                          <p:val>
                                            <p:strVal val="1+ppt_h/2"/>
                                          </p:val>
                                        </p:tav>
                                      </p:tavLst>
                                    </p:anim>
                                    <p:set>
                                      <p:cBhvr>
                                        <p:cTn id="89" dur="1" fill="hold">
                                          <p:stCondLst>
                                            <p:cond delay="1999"/>
                                          </p:stCondLst>
                                        </p:cTn>
                                        <p:tgtEl>
                                          <p:spTgt spid="17"/>
                                        </p:tgtEl>
                                        <p:attrNameLst>
                                          <p:attrName>style.visibility</p:attrName>
                                        </p:attrNameLst>
                                      </p:cBhvr>
                                      <p:to>
                                        <p:strVal val="hidden"/>
                                      </p:to>
                                    </p:set>
                                  </p:childTnLst>
                                </p:cTn>
                              </p:par>
                              <p:par>
                                <p:cTn id="90" presetID="2" presetClass="exit" presetSubtype="2" fill="hold" nodeType="withEffect">
                                  <p:stCondLst>
                                    <p:cond delay="0"/>
                                  </p:stCondLst>
                                  <p:childTnLst>
                                    <p:anim calcmode="lin" valueType="num">
                                      <p:cBhvr additive="base">
                                        <p:cTn id="91" dur="2000"/>
                                        <p:tgtEl>
                                          <p:spTgt spid="18"/>
                                        </p:tgtEl>
                                        <p:attrNameLst>
                                          <p:attrName>ppt_x</p:attrName>
                                        </p:attrNameLst>
                                      </p:cBhvr>
                                      <p:tavLst>
                                        <p:tav tm="0">
                                          <p:val>
                                            <p:strVal val="ppt_x"/>
                                          </p:val>
                                        </p:tav>
                                        <p:tav tm="100000">
                                          <p:val>
                                            <p:strVal val="1+ppt_w/2"/>
                                          </p:val>
                                        </p:tav>
                                      </p:tavLst>
                                    </p:anim>
                                    <p:anim calcmode="lin" valueType="num">
                                      <p:cBhvr additive="base">
                                        <p:cTn id="92" dur="2000"/>
                                        <p:tgtEl>
                                          <p:spTgt spid="18"/>
                                        </p:tgtEl>
                                        <p:attrNameLst>
                                          <p:attrName>ppt_y</p:attrName>
                                        </p:attrNameLst>
                                      </p:cBhvr>
                                      <p:tavLst>
                                        <p:tav tm="0">
                                          <p:val>
                                            <p:strVal val="ppt_y"/>
                                          </p:val>
                                        </p:tav>
                                        <p:tav tm="100000">
                                          <p:val>
                                            <p:strVal val="ppt_y"/>
                                          </p:val>
                                        </p:tav>
                                      </p:tavLst>
                                    </p:anim>
                                    <p:set>
                                      <p:cBhvr>
                                        <p:cTn id="93" dur="1" fill="hold">
                                          <p:stCondLst>
                                            <p:cond delay="1999"/>
                                          </p:stCondLst>
                                        </p:cTn>
                                        <p:tgtEl>
                                          <p:spTgt spid="18"/>
                                        </p:tgtEl>
                                        <p:attrNameLst>
                                          <p:attrName>style.visibility</p:attrName>
                                        </p:attrNameLst>
                                      </p:cBhvr>
                                      <p:to>
                                        <p:strVal val="hidden"/>
                                      </p:to>
                                    </p:set>
                                  </p:childTnLst>
                                </p:cTn>
                              </p:par>
                              <p:par>
                                <p:cTn id="94" presetID="2" presetClass="exit" presetSubtype="1" fill="hold" nodeType="withEffect">
                                  <p:stCondLst>
                                    <p:cond delay="0"/>
                                  </p:stCondLst>
                                  <p:childTnLst>
                                    <p:anim calcmode="lin" valueType="num">
                                      <p:cBhvr additive="base">
                                        <p:cTn id="95" dur="2000"/>
                                        <p:tgtEl>
                                          <p:spTgt spid="16"/>
                                        </p:tgtEl>
                                        <p:attrNameLst>
                                          <p:attrName>ppt_x</p:attrName>
                                        </p:attrNameLst>
                                      </p:cBhvr>
                                      <p:tavLst>
                                        <p:tav tm="0">
                                          <p:val>
                                            <p:strVal val="ppt_x"/>
                                          </p:val>
                                        </p:tav>
                                        <p:tav tm="100000">
                                          <p:val>
                                            <p:strVal val="ppt_x"/>
                                          </p:val>
                                        </p:tav>
                                      </p:tavLst>
                                    </p:anim>
                                    <p:anim calcmode="lin" valueType="num">
                                      <p:cBhvr additive="base">
                                        <p:cTn id="96" dur="2000"/>
                                        <p:tgtEl>
                                          <p:spTgt spid="16"/>
                                        </p:tgtEl>
                                        <p:attrNameLst>
                                          <p:attrName>ppt_y</p:attrName>
                                        </p:attrNameLst>
                                      </p:cBhvr>
                                      <p:tavLst>
                                        <p:tav tm="0">
                                          <p:val>
                                            <p:strVal val="ppt_y"/>
                                          </p:val>
                                        </p:tav>
                                        <p:tav tm="100000">
                                          <p:val>
                                            <p:strVal val="0-ppt_h/2"/>
                                          </p:val>
                                        </p:tav>
                                      </p:tavLst>
                                    </p:anim>
                                    <p:set>
                                      <p:cBhvr>
                                        <p:cTn id="97" dur="1" fill="hold">
                                          <p:stCondLst>
                                            <p:cond delay="1999"/>
                                          </p:stCondLst>
                                        </p:cTn>
                                        <p:tgtEl>
                                          <p:spTgt spid="16"/>
                                        </p:tgtEl>
                                        <p:attrNameLst>
                                          <p:attrName>style.visibility</p:attrName>
                                        </p:attrNameLst>
                                      </p:cBhvr>
                                      <p:to>
                                        <p:strVal val="hidden"/>
                                      </p:to>
                                    </p:set>
                                  </p:childTnLst>
                                </p:cTn>
                              </p:par>
                              <p:par>
                                <p:cTn id="98" presetID="4" presetClass="exit" presetSubtype="16" fill="hold" nodeType="withEffect">
                                  <p:stCondLst>
                                    <p:cond delay="100"/>
                                  </p:stCondLst>
                                  <p:childTnLst>
                                    <p:animEffect transition="out" filter="box(in)">
                                      <p:cBhvr>
                                        <p:cTn id="99" dur="750"/>
                                        <p:tgtEl>
                                          <p:spTgt spid="20"/>
                                        </p:tgtEl>
                                      </p:cBhvr>
                                    </p:animEffect>
                                    <p:set>
                                      <p:cBhvr>
                                        <p:cTn id="100" dur="1" fill="hold">
                                          <p:stCondLst>
                                            <p:cond delay="749"/>
                                          </p:stCondLst>
                                        </p:cTn>
                                        <p:tgtEl>
                                          <p:spTgt spid="20"/>
                                        </p:tgtEl>
                                        <p:attrNameLst>
                                          <p:attrName>style.visibility</p:attrName>
                                        </p:attrNameLst>
                                      </p:cBhvr>
                                      <p:to>
                                        <p:strVal val="hidden"/>
                                      </p:to>
                                    </p:set>
                                  </p:childTnLst>
                                </p:cTn>
                              </p:par>
                              <p:par>
                                <p:cTn id="101" presetID="2" presetClass="entr" presetSubtype="4" fill="hold" nodeType="withEffect">
                                  <p:stCondLst>
                                    <p:cond delay="0"/>
                                  </p:stCondLst>
                                  <p:childTnLst>
                                    <p:set>
                                      <p:cBhvr>
                                        <p:cTn id="102" dur="1" fill="hold">
                                          <p:stCondLst>
                                            <p:cond delay="0"/>
                                          </p:stCondLst>
                                        </p:cTn>
                                        <p:tgtEl>
                                          <p:spTgt spid="32"/>
                                        </p:tgtEl>
                                        <p:attrNameLst>
                                          <p:attrName>style.visibility</p:attrName>
                                        </p:attrNameLst>
                                      </p:cBhvr>
                                      <p:to>
                                        <p:strVal val="visible"/>
                                      </p:to>
                                    </p:set>
                                    <p:anim calcmode="lin" valueType="num">
                                      <p:cBhvr additive="base">
                                        <p:cTn id="103" dur="2000" fill="hold"/>
                                        <p:tgtEl>
                                          <p:spTgt spid="32"/>
                                        </p:tgtEl>
                                        <p:attrNameLst>
                                          <p:attrName>ppt_x</p:attrName>
                                        </p:attrNameLst>
                                      </p:cBhvr>
                                      <p:tavLst>
                                        <p:tav tm="0">
                                          <p:val>
                                            <p:strVal val="#ppt_x"/>
                                          </p:val>
                                        </p:tav>
                                        <p:tav tm="100000">
                                          <p:val>
                                            <p:strVal val="#ppt_x"/>
                                          </p:val>
                                        </p:tav>
                                      </p:tavLst>
                                    </p:anim>
                                    <p:anim calcmode="lin" valueType="num">
                                      <p:cBhvr additive="base">
                                        <p:cTn id="104" dur="2000" fill="hold"/>
                                        <p:tgtEl>
                                          <p:spTgt spid="32"/>
                                        </p:tgtEl>
                                        <p:attrNameLst>
                                          <p:attrName>ppt_y</p:attrName>
                                        </p:attrNameLst>
                                      </p:cBhvr>
                                      <p:tavLst>
                                        <p:tav tm="0">
                                          <p:val>
                                            <p:strVal val="1+#ppt_h/2"/>
                                          </p:val>
                                        </p:tav>
                                        <p:tav tm="100000">
                                          <p:val>
                                            <p:strVal val="#ppt_y"/>
                                          </p:val>
                                        </p:tav>
                                      </p:tavLst>
                                    </p:anim>
                                  </p:childTnLst>
                                </p:cTn>
                              </p:par>
                              <p:par>
                                <p:cTn id="105" presetID="2" presetClass="entr" presetSubtype="8" fill="hold" nodeType="withEffect">
                                  <p:stCondLst>
                                    <p:cond delay="0"/>
                                  </p:stCondLst>
                                  <p:childTnLst>
                                    <p:set>
                                      <p:cBhvr>
                                        <p:cTn id="106" dur="1" fill="hold">
                                          <p:stCondLst>
                                            <p:cond delay="0"/>
                                          </p:stCondLst>
                                        </p:cTn>
                                        <p:tgtEl>
                                          <p:spTgt spid="34"/>
                                        </p:tgtEl>
                                        <p:attrNameLst>
                                          <p:attrName>style.visibility</p:attrName>
                                        </p:attrNameLst>
                                      </p:cBhvr>
                                      <p:to>
                                        <p:strVal val="visible"/>
                                      </p:to>
                                    </p:set>
                                    <p:anim calcmode="lin" valueType="num">
                                      <p:cBhvr additive="base">
                                        <p:cTn id="107" dur="2000" fill="hold"/>
                                        <p:tgtEl>
                                          <p:spTgt spid="34"/>
                                        </p:tgtEl>
                                        <p:attrNameLst>
                                          <p:attrName>ppt_x</p:attrName>
                                        </p:attrNameLst>
                                      </p:cBhvr>
                                      <p:tavLst>
                                        <p:tav tm="0">
                                          <p:val>
                                            <p:strVal val="0-#ppt_w/2"/>
                                          </p:val>
                                        </p:tav>
                                        <p:tav tm="100000">
                                          <p:val>
                                            <p:strVal val="#ppt_x"/>
                                          </p:val>
                                        </p:tav>
                                      </p:tavLst>
                                    </p:anim>
                                    <p:anim calcmode="lin" valueType="num">
                                      <p:cBhvr additive="base">
                                        <p:cTn id="108" dur="2000" fill="hold"/>
                                        <p:tgtEl>
                                          <p:spTgt spid="34"/>
                                        </p:tgtEl>
                                        <p:attrNameLst>
                                          <p:attrName>ppt_y</p:attrName>
                                        </p:attrNameLst>
                                      </p:cBhvr>
                                      <p:tavLst>
                                        <p:tav tm="0">
                                          <p:val>
                                            <p:strVal val="#ppt_y"/>
                                          </p:val>
                                        </p:tav>
                                        <p:tav tm="100000">
                                          <p:val>
                                            <p:strVal val="#ppt_y"/>
                                          </p:val>
                                        </p:tav>
                                      </p:tavLst>
                                    </p:anim>
                                  </p:childTnLst>
                                </p:cTn>
                              </p:par>
                              <p:par>
                                <p:cTn id="109" presetID="2" presetClass="entr" presetSubtype="1" fill="hold" nodeType="withEffect">
                                  <p:stCondLst>
                                    <p:cond delay="0"/>
                                  </p:stCondLst>
                                  <p:childTnLst>
                                    <p:set>
                                      <p:cBhvr>
                                        <p:cTn id="110" dur="1" fill="hold">
                                          <p:stCondLst>
                                            <p:cond delay="0"/>
                                          </p:stCondLst>
                                        </p:cTn>
                                        <p:tgtEl>
                                          <p:spTgt spid="31"/>
                                        </p:tgtEl>
                                        <p:attrNameLst>
                                          <p:attrName>style.visibility</p:attrName>
                                        </p:attrNameLst>
                                      </p:cBhvr>
                                      <p:to>
                                        <p:strVal val="visible"/>
                                      </p:to>
                                    </p:set>
                                    <p:anim calcmode="lin" valueType="num">
                                      <p:cBhvr additive="base">
                                        <p:cTn id="111" dur="2000" fill="hold"/>
                                        <p:tgtEl>
                                          <p:spTgt spid="31"/>
                                        </p:tgtEl>
                                        <p:attrNameLst>
                                          <p:attrName>ppt_x</p:attrName>
                                        </p:attrNameLst>
                                      </p:cBhvr>
                                      <p:tavLst>
                                        <p:tav tm="0">
                                          <p:val>
                                            <p:strVal val="#ppt_x"/>
                                          </p:val>
                                        </p:tav>
                                        <p:tav tm="100000">
                                          <p:val>
                                            <p:strVal val="#ppt_x"/>
                                          </p:val>
                                        </p:tav>
                                      </p:tavLst>
                                    </p:anim>
                                    <p:anim calcmode="lin" valueType="num">
                                      <p:cBhvr additive="base">
                                        <p:cTn id="112" dur="2000" fill="hold"/>
                                        <p:tgtEl>
                                          <p:spTgt spid="31"/>
                                        </p:tgtEl>
                                        <p:attrNameLst>
                                          <p:attrName>ppt_y</p:attrName>
                                        </p:attrNameLst>
                                      </p:cBhvr>
                                      <p:tavLst>
                                        <p:tav tm="0">
                                          <p:val>
                                            <p:strVal val="0-#ppt_h/2"/>
                                          </p:val>
                                        </p:tav>
                                        <p:tav tm="100000">
                                          <p:val>
                                            <p:strVal val="#ppt_y"/>
                                          </p:val>
                                        </p:tav>
                                      </p:tavLst>
                                    </p:anim>
                                  </p:childTnLst>
                                </p:cTn>
                              </p:par>
                              <p:par>
                                <p:cTn id="113" presetID="2" presetClass="entr" presetSubtype="2" fill="hold" nodeType="withEffect">
                                  <p:stCondLst>
                                    <p:cond delay="0"/>
                                  </p:stCondLst>
                                  <p:childTnLst>
                                    <p:set>
                                      <p:cBhvr>
                                        <p:cTn id="114" dur="1" fill="hold">
                                          <p:stCondLst>
                                            <p:cond delay="0"/>
                                          </p:stCondLst>
                                        </p:cTn>
                                        <p:tgtEl>
                                          <p:spTgt spid="33"/>
                                        </p:tgtEl>
                                        <p:attrNameLst>
                                          <p:attrName>style.visibility</p:attrName>
                                        </p:attrNameLst>
                                      </p:cBhvr>
                                      <p:to>
                                        <p:strVal val="visible"/>
                                      </p:to>
                                    </p:set>
                                    <p:anim calcmode="lin" valueType="num">
                                      <p:cBhvr additive="base">
                                        <p:cTn id="115" dur="2000" fill="hold"/>
                                        <p:tgtEl>
                                          <p:spTgt spid="33"/>
                                        </p:tgtEl>
                                        <p:attrNameLst>
                                          <p:attrName>ppt_x</p:attrName>
                                        </p:attrNameLst>
                                      </p:cBhvr>
                                      <p:tavLst>
                                        <p:tav tm="0">
                                          <p:val>
                                            <p:strVal val="1+#ppt_w/2"/>
                                          </p:val>
                                        </p:tav>
                                        <p:tav tm="100000">
                                          <p:val>
                                            <p:strVal val="#ppt_x"/>
                                          </p:val>
                                        </p:tav>
                                      </p:tavLst>
                                    </p:anim>
                                    <p:anim calcmode="lin" valueType="num">
                                      <p:cBhvr additive="base">
                                        <p:cTn id="116" dur="2000" fill="hold"/>
                                        <p:tgtEl>
                                          <p:spTgt spid="33"/>
                                        </p:tgtEl>
                                        <p:attrNameLst>
                                          <p:attrName>ppt_y</p:attrName>
                                        </p:attrNameLst>
                                      </p:cBhvr>
                                      <p:tavLst>
                                        <p:tav tm="0">
                                          <p:val>
                                            <p:strVal val="#ppt_y"/>
                                          </p:val>
                                        </p:tav>
                                        <p:tav tm="100000">
                                          <p:val>
                                            <p:strVal val="#ppt_y"/>
                                          </p:val>
                                        </p:tav>
                                      </p:tavLst>
                                    </p:anim>
                                  </p:childTnLst>
                                </p:cTn>
                              </p:par>
                              <p:par>
                                <p:cTn id="117" presetID="4" presetClass="entr" presetSubtype="32" fill="hold" nodeType="withEffect">
                                  <p:stCondLst>
                                    <p:cond delay="1200"/>
                                  </p:stCondLst>
                                  <p:childTnLst>
                                    <p:set>
                                      <p:cBhvr>
                                        <p:cTn id="118" dur="1" fill="hold">
                                          <p:stCondLst>
                                            <p:cond delay="0"/>
                                          </p:stCondLst>
                                        </p:cTn>
                                        <p:tgtEl>
                                          <p:spTgt spid="30"/>
                                        </p:tgtEl>
                                        <p:attrNameLst>
                                          <p:attrName>style.visibility</p:attrName>
                                        </p:attrNameLst>
                                      </p:cBhvr>
                                      <p:to>
                                        <p:strVal val="visible"/>
                                      </p:to>
                                    </p:set>
                                    <p:animEffect transition="in" filter="box(out)">
                                      <p:cBhvr>
                                        <p:cTn id="119" dur="750"/>
                                        <p:tgtEl>
                                          <p:spTgt spid="30"/>
                                        </p:tgtEl>
                                      </p:cBhvr>
                                    </p:animEffect>
                                  </p:childTnLst>
                                </p:cTn>
                              </p:par>
                            </p:childTnLst>
                          </p:cTn>
                        </p:par>
                      </p:childTnLst>
                    </p:cTn>
                  </p:par>
                  <p:par>
                    <p:cTn id="120" fill="hold">
                      <p:stCondLst>
                        <p:cond delay="indefinite"/>
                      </p:stCondLst>
                      <p:childTnLst>
                        <p:par>
                          <p:cTn id="121" fill="hold">
                            <p:stCondLst>
                              <p:cond delay="0"/>
                            </p:stCondLst>
                            <p:childTnLst>
                              <p:par>
                                <p:cTn id="122" presetID="2" presetClass="exit" presetSubtype="8" fill="hold" nodeType="clickEffect">
                                  <p:stCondLst>
                                    <p:cond delay="0"/>
                                  </p:stCondLst>
                                  <p:childTnLst>
                                    <p:anim calcmode="lin" valueType="num">
                                      <p:cBhvr additive="base">
                                        <p:cTn id="123" dur="2000"/>
                                        <p:tgtEl>
                                          <p:spTgt spid="34"/>
                                        </p:tgtEl>
                                        <p:attrNameLst>
                                          <p:attrName>ppt_x</p:attrName>
                                        </p:attrNameLst>
                                      </p:cBhvr>
                                      <p:tavLst>
                                        <p:tav tm="0">
                                          <p:val>
                                            <p:strVal val="ppt_x"/>
                                          </p:val>
                                        </p:tav>
                                        <p:tav tm="100000">
                                          <p:val>
                                            <p:strVal val="0-ppt_w/2"/>
                                          </p:val>
                                        </p:tav>
                                      </p:tavLst>
                                    </p:anim>
                                    <p:anim calcmode="lin" valueType="num">
                                      <p:cBhvr additive="base">
                                        <p:cTn id="124" dur="2000"/>
                                        <p:tgtEl>
                                          <p:spTgt spid="34"/>
                                        </p:tgtEl>
                                        <p:attrNameLst>
                                          <p:attrName>ppt_y</p:attrName>
                                        </p:attrNameLst>
                                      </p:cBhvr>
                                      <p:tavLst>
                                        <p:tav tm="0">
                                          <p:val>
                                            <p:strVal val="ppt_y"/>
                                          </p:val>
                                        </p:tav>
                                        <p:tav tm="100000">
                                          <p:val>
                                            <p:strVal val="ppt_y"/>
                                          </p:val>
                                        </p:tav>
                                      </p:tavLst>
                                    </p:anim>
                                    <p:set>
                                      <p:cBhvr>
                                        <p:cTn id="125" dur="1" fill="hold">
                                          <p:stCondLst>
                                            <p:cond delay="1999"/>
                                          </p:stCondLst>
                                        </p:cTn>
                                        <p:tgtEl>
                                          <p:spTgt spid="34"/>
                                        </p:tgtEl>
                                        <p:attrNameLst>
                                          <p:attrName>style.visibility</p:attrName>
                                        </p:attrNameLst>
                                      </p:cBhvr>
                                      <p:to>
                                        <p:strVal val="hidden"/>
                                      </p:to>
                                    </p:set>
                                  </p:childTnLst>
                                </p:cTn>
                              </p:par>
                              <p:par>
                                <p:cTn id="126" presetID="2" presetClass="exit" presetSubtype="4" fill="hold" nodeType="withEffect">
                                  <p:stCondLst>
                                    <p:cond delay="0"/>
                                  </p:stCondLst>
                                  <p:childTnLst>
                                    <p:anim calcmode="lin" valueType="num">
                                      <p:cBhvr additive="base">
                                        <p:cTn id="127" dur="2000"/>
                                        <p:tgtEl>
                                          <p:spTgt spid="32"/>
                                        </p:tgtEl>
                                        <p:attrNameLst>
                                          <p:attrName>ppt_x</p:attrName>
                                        </p:attrNameLst>
                                      </p:cBhvr>
                                      <p:tavLst>
                                        <p:tav tm="0">
                                          <p:val>
                                            <p:strVal val="ppt_x"/>
                                          </p:val>
                                        </p:tav>
                                        <p:tav tm="100000">
                                          <p:val>
                                            <p:strVal val="ppt_x"/>
                                          </p:val>
                                        </p:tav>
                                      </p:tavLst>
                                    </p:anim>
                                    <p:anim calcmode="lin" valueType="num">
                                      <p:cBhvr additive="base">
                                        <p:cTn id="128" dur="2000"/>
                                        <p:tgtEl>
                                          <p:spTgt spid="32"/>
                                        </p:tgtEl>
                                        <p:attrNameLst>
                                          <p:attrName>ppt_y</p:attrName>
                                        </p:attrNameLst>
                                      </p:cBhvr>
                                      <p:tavLst>
                                        <p:tav tm="0">
                                          <p:val>
                                            <p:strVal val="ppt_y"/>
                                          </p:val>
                                        </p:tav>
                                        <p:tav tm="100000">
                                          <p:val>
                                            <p:strVal val="1+ppt_h/2"/>
                                          </p:val>
                                        </p:tav>
                                      </p:tavLst>
                                    </p:anim>
                                    <p:set>
                                      <p:cBhvr>
                                        <p:cTn id="129" dur="1" fill="hold">
                                          <p:stCondLst>
                                            <p:cond delay="1999"/>
                                          </p:stCondLst>
                                        </p:cTn>
                                        <p:tgtEl>
                                          <p:spTgt spid="32"/>
                                        </p:tgtEl>
                                        <p:attrNameLst>
                                          <p:attrName>style.visibility</p:attrName>
                                        </p:attrNameLst>
                                      </p:cBhvr>
                                      <p:to>
                                        <p:strVal val="hidden"/>
                                      </p:to>
                                    </p:set>
                                  </p:childTnLst>
                                </p:cTn>
                              </p:par>
                              <p:par>
                                <p:cTn id="130" presetID="2" presetClass="exit" presetSubtype="2" fill="hold" nodeType="withEffect">
                                  <p:stCondLst>
                                    <p:cond delay="0"/>
                                  </p:stCondLst>
                                  <p:childTnLst>
                                    <p:anim calcmode="lin" valueType="num">
                                      <p:cBhvr additive="base">
                                        <p:cTn id="131" dur="2000"/>
                                        <p:tgtEl>
                                          <p:spTgt spid="33"/>
                                        </p:tgtEl>
                                        <p:attrNameLst>
                                          <p:attrName>ppt_x</p:attrName>
                                        </p:attrNameLst>
                                      </p:cBhvr>
                                      <p:tavLst>
                                        <p:tav tm="0">
                                          <p:val>
                                            <p:strVal val="ppt_x"/>
                                          </p:val>
                                        </p:tav>
                                        <p:tav tm="100000">
                                          <p:val>
                                            <p:strVal val="1+ppt_w/2"/>
                                          </p:val>
                                        </p:tav>
                                      </p:tavLst>
                                    </p:anim>
                                    <p:anim calcmode="lin" valueType="num">
                                      <p:cBhvr additive="base">
                                        <p:cTn id="132" dur="2000"/>
                                        <p:tgtEl>
                                          <p:spTgt spid="33"/>
                                        </p:tgtEl>
                                        <p:attrNameLst>
                                          <p:attrName>ppt_y</p:attrName>
                                        </p:attrNameLst>
                                      </p:cBhvr>
                                      <p:tavLst>
                                        <p:tav tm="0">
                                          <p:val>
                                            <p:strVal val="ppt_y"/>
                                          </p:val>
                                        </p:tav>
                                        <p:tav tm="100000">
                                          <p:val>
                                            <p:strVal val="ppt_y"/>
                                          </p:val>
                                        </p:tav>
                                      </p:tavLst>
                                    </p:anim>
                                    <p:set>
                                      <p:cBhvr>
                                        <p:cTn id="133" dur="1" fill="hold">
                                          <p:stCondLst>
                                            <p:cond delay="1999"/>
                                          </p:stCondLst>
                                        </p:cTn>
                                        <p:tgtEl>
                                          <p:spTgt spid="33"/>
                                        </p:tgtEl>
                                        <p:attrNameLst>
                                          <p:attrName>style.visibility</p:attrName>
                                        </p:attrNameLst>
                                      </p:cBhvr>
                                      <p:to>
                                        <p:strVal val="hidden"/>
                                      </p:to>
                                    </p:set>
                                  </p:childTnLst>
                                </p:cTn>
                              </p:par>
                              <p:par>
                                <p:cTn id="134" presetID="2" presetClass="exit" presetSubtype="1" fill="hold" nodeType="withEffect">
                                  <p:stCondLst>
                                    <p:cond delay="0"/>
                                  </p:stCondLst>
                                  <p:childTnLst>
                                    <p:anim calcmode="lin" valueType="num">
                                      <p:cBhvr additive="base">
                                        <p:cTn id="135" dur="2000"/>
                                        <p:tgtEl>
                                          <p:spTgt spid="31"/>
                                        </p:tgtEl>
                                        <p:attrNameLst>
                                          <p:attrName>ppt_x</p:attrName>
                                        </p:attrNameLst>
                                      </p:cBhvr>
                                      <p:tavLst>
                                        <p:tav tm="0">
                                          <p:val>
                                            <p:strVal val="ppt_x"/>
                                          </p:val>
                                        </p:tav>
                                        <p:tav tm="100000">
                                          <p:val>
                                            <p:strVal val="ppt_x"/>
                                          </p:val>
                                        </p:tav>
                                      </p:tavLst>
                                    </p:anim>
                                    <p:anim calcmode="lin" valueType="num">
                                      <p:cBhvr additive="base">
                                        <p:cTn id="136" dur="2000"/>
                                        <p:tgtEl>
                                          <p:spTgt spid="31"/>
                                        </p:tgtEl>
                                        <p:attrNameLst>
                                          <p:attrName>ppt_y</p:attrName>
                                        </p:attrNameLst>
                                      </p:cBhvr>
                                      <p:tavLst>
                                        <p:tav tm="0">
                                          <p:val>
                                            <p:strVal val="ppt_y"/>
                                          </p:val>
                                        </p:tav>
                                        <p:tav tm="100000">
                                          <p:val>
                                            <p:strVal val="0-ppt_h/2"/>
                                          </p:val>
                                        </p:tav>
                                      </p:tavLst>
                                    </p:anim>
                                    <p:set>
                                      <p:cBhvr>
                                        <p:cTn id="137" dur="1" fill="hold">
                                          <p:stCondLst>
                                            <p:cond delay="1999"/>
                                          </p:stCondLst>
                                        </p:cTn>
                                        <p:tgtEl>
                                          <p:spTgt spid="31"/>
                                        </p:tgtEl>
                                        <p:attrNameLst>
                                          <p:attrName>style.visibility</p:attrName>
                                        </p:attrNameLst>
                                      </p:cBhvr>
                                      <p:to>
                                        <p:strVal val="hidden"/>
                                      </p:to>
                                    </p:set>
                                  </p:childTnLst>
                                </p:cTn>
                              </p:par>
                              <p:par>
                                <p:cTn id="138" presetID="4" presetClass="exit" presetSubtype="16" fill="hold" nodeType="withEffect">
                                  <p:stCondLst>
                                    <p:cond delay="100"/>
                                  </p:stCondLst>
                                  <p:childTnLst>
                                    <p:animEffect transition="out" filter="box(in)">
                                      <p:cBhvr>
                                        <p:cTn id="139" dur="750"/>
                                        <p:tgtEl>
                                          <p:spTgt spid="30"/>
                                        </p:tgtEl>
                                      </p:cBhvr>
                                    </p:animEffect>
                                    <p:set>
                                      <p:cBhvr>
                                        <p:cTn id="140" dur="1" fill="hold">
                                          <p:stCondLst>
                                            <p:cond delay="749"/>
                                          </p:stCondLst>
                                        </p:cTn>
                                        <p:tgtEl>
                                          <p:spTgt spid="30"/>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0.xml><?xml version="1.0" encoding="utf-8"?>
<p:sld xmlns:a="http://schemas.openxmlformats.org/drawingml/2006/main" xmlns:r="http://schemas.openxmlformats.org/officeDocument/2006/relationships" xmlns:p="http://schemas.openxmlformats.org/presentationml/2006/main">
  <p:cSld>
    <p:bg>
      <p:bgPr>
        <a:blipFill dpi="0" rotWithShape="0">
          <a:blip r:embed="rId3"/>
          <a:srcRect/>
          <a:stretch>
            <a:fillRect/>
          </a:stretch>
        </a:blipFill>
        <a:effectLst/>
      </p:bgPr>
    </p:bg>
    <p:spTree>
      <p:nvGrpSpPr>
        <p:cNvPr id="1" name=""/>
        <p:cNvGrpSpPr/>
        <p:nvPr/>
      </p:nvGrpSpPr>
      <p:grpSpPr>
        <a:xfrm>
          <a:off x="0" y="0"/>
          <a:ext cx="0" cy="0"/>
          <a:chOff x="0" y="0"/>
          <a:chExt cx="0" cy="0"/>
        </a:xfrm>
      </p:grpSpPr>
      <p:pic>
        <p:nvPicPr>
          <p:cNvPr id="9" name="Picture 3" descr="face1"/>
          <p:cNvPicPr>
            <a:picLocks noChangeAspect="1" noChangeArrowheads="1"/>
          </p:cNvPicPr>
          <p:nvPr/>
        </p:nvPicPr>
        <p:blipFill>
          <a:blip r:embed="rId4"/>
          <a:srcRect/>
          <a:stretch>
            <a:fillRect/>
          </a:stretch>
        </p:blipFill>
        <p:spPr bwMode="auto">
          <a:xfrm>
            <a:off x="1027113" y="1677988"/>
            <a:ext cx="7040562" cy="3476625"/>
          </a:xfrm>
          <a:prstGeom prst="rect">
            <a:avLst/>
          </a:prstGeom>
          <a:noFill/>
          <a:ln w="9525">
            <a:noFill/>
            <a:miter lim="800000"/>
            <a:headEnd/>
            <a:tailEnd/>
          </a:ln>
        </p:spPr>
      </p:pic>
      <p:pic>
        <p:nvPicPr>
          <p:cNvPr id="20" name="Picture 2" descr="face21"/>
          <p:cNvPicPr>
            <a:picLocks noChangeArrowheads="1"/>
          </p:cNvPicPr>
          <p:nvPr/>
        </p:nvPicPr>
        <p:blipFill>
          <a:blip r:embed="rId5"/>
          <a:srcRect/>
          <a:stretch>
            <a:fillRect/>
          </a:stretch>
        </p:blipFill>
        <p:spPr bwMode="auto">
          <a:xfrm>
            <a:off x="1023938" y="2005013"/>
            <a:ext cx="7048500" cy="2803525"/>
          </a:xfrm>
          <a:prstGeom prst="rect">
            <a:avLst/>
          </a:prstGeom>
          <a:noFill/>
          <a:ln w="9525">
            <a:noFill/>
            <a:miter lim="800000"/>
            <a:headEnd/>
            <a:tailEnd/>
          </a:ln>
        </p:spPr>
      </p:pic>
      <p:pic>
        <p:nvPicPr>
          <p:cNvPr id="30" name="Picture 6"/>
          <p:cNvPicPr>
            <a:picLocks noChangeAspect="1" noChangeArrowheads="1"/>
          </p:cNvPicPr>
          <p:nvPr/>
        </p:nvPicPr>
        <p:blipFill>
          <a:blip r:embed="rId6"/>
          <a:srcRect/>
          <a:stretch>
            <a:fillRect/>
          </a:stretch>
        </p:blipFill>
        <p:spPr bwMode="auto">
          <a:xfrm>
            <a:off x="1000125" y="1643063"/>
            <a:ext cx="7042150" cy="3705225"/>
          </a:xfrm>
          <a:prstGeom prst="rect">
            <a:avLst/>
          </a:prstGeom>
          <a:noFill/>
          <a:ln w="9525">
            <a:noFill/>
            <a:miter lim="800000"/>
            <a:headEnd/>
            <a:tailEnd/>
          </a:ln>
        </p:spPr>
      </p:pic>
      <p:sp>
        <p:nvSpPr>
          <p:cNvPr id="3" name="Rectangle 2"/>
          <p:cNvSpPr/>
          <p:nvPr/>
        </p:nvSpPr>
        <p:spPr>
          <a:xfrm>
            <a:off x="-139700" y="6022975"/>
            <a:ext cx="9418638" cy="46038"/>
          </a:xfrm>
          <a:prstGeom prst="rect">
            <a:avLst/>
          </a:prstGeom>
          <a:ln/>
          <a:effectLst>
            <a:outerShdw blurRad="40000" dist="20000" dir="9600000" rotWithShape="0">
              <a:srgbClr val="000000">
                <a:alpha val="38000"/>
              </a:srgbClr>
            </a:outerShdw>
          </a:effectLst>
        </p:spPr>
        <p:style>
          <a:lnRef idx="1">
            <a:schemeClr val="accent1"/>
          </a:lnRef>
          <a:fillRef idx="2">
            <a:schemeClr val="accent1"/>
          </a:fillRef>
          <a:effectRef idx="1">
            <a:schemeClr val="accent1"/>
          </a:effectRef>
          <a:fontRef idx="minor">
            <a:schemeClr val="dk1"/>
          </a:fontRef>
        </p:style>
        <p:txBody>
          <a:bodyPr anchor="ctr"/>
          <a:lstStyle/>
          <a:p>
            <a:pPr algn="ctr" fontAlgn="auto">
              <a:spcBef>
                <a:spcPts val="0"/>
              </a:spcBef>
              <a:spcAft>
                <a:spcPts val="0"/>
              </a:spcAft>
              <a:defRPr/>
            </a:pPr>
            <a:endParaRPr lang="en-US">
              <a:solidFill>
                <a:prstClr val="white"/>
              </a:solidFill>
            </a:endParaRPr>
          </a:p>
        </p:txBody>
      </p:sp>
      <p:sp>
        <p:nvSpPr>
          <p:cNvPr id="7" name="Rectangle 6"/>
          <p:cNvSpPr/>
          <p:nvPr/>
        </p:nvSpPr>
        <p:spPr>
          <a:xfrm>
            <a:off x="-104775" y="741363"/>
            <a:ext cx="9418638" cy="44450"/>
          </a:xfrm>
          <a:prstGeom prst="rect">
            <a:avLst/>
          </a:prstGeom>
          <a:ln/>
          <a:effectLst>
            <a:outerShdw blurRad="40000" dist="20000" dir="9600000" rotWithShape="0">
              <a:srgbClr val="000000">
                <a:alpha val="38000"/>
              </a:srgbClr>
            </a:outerShdw>
          </a:effectLst>
        </p:spPr>
        <p:style>
          <a:lnRef idx="1">
            <a:schemeClr val="accent1"/>
          </a:lnRef>
          <a:fillRef idx="2">
            <a:schemeClr val="accent1"/>
          </a:fillRef>
          <a:effectRef idx="1">
            <a:schemeClr val="accent1"/>
          </a:effectRef>
          <a:fontRef idx="minor">
            <a:schemeClr val="dk1"/>
          </a:fontRef>
        </p:style>
        <p:txBody>
          <a:bodyPr anchor="ctr"/>
          <a:lstStyle/>
          <a:p>
            <a:pPr algn="ctr" fontAlgn="auto">
              <a:spcBef>
                <a:spcPts val="0"/>
              </a:spcBef>
              <a:spcAft>
                <a:spcPts val="0"/>
              </a:spcAft>
              <a:defRPr/>
            </a:pPr>
            <a:endParaRPr lang="en-US">
              <a:solidFill>
                <a:prstClr val="white"/>
              </a:solidFill>
            </a:endParaRPr>
          </a:p>
        </p:txBody>
      </p:sp>
      <p:sp>
        <p:nvSpPr>
          <p:cNvPr id="8" name="Rectangle 7"/>
          <p:cNvSpPr/>
          <p:nvPr/>
        </p:nvSpPr>
        <p:spPr>
          <a:xfrm rot="16200000">
            <a:off x="-2559050" y="3462337"/>
            <a:ext cx="7132638" cy="46038"/>
          </a:xfrm>
          <a:prstGeom prst="rect">
            <a:avLst/>
          </a:prstGeom>
          <a:ln/>
          <a:effectLst>
            <a:outerShdw blurRad="40000" dist="20000" dir="9600000" rotWithShape="0">
              <a:srgbClr val="000000">
                <a:alpha val="38000"/>
              </a:srgbClr>
            </a:outerShdw>
          </a:effectLst>
        </p:spPr>
        <p:style>
          <a:lnRef idx="1">
            <a:schemeClr val="accent1"/>
          </a:lnRef>
          <a:fillRef idx="2">
            <a:schemeClr val="accent1"/>
          </a:fillRef>
          <a:effectRef idx="1">
            <a:schemeClr val="accent1"/>
          </a:effectRef>
          <a:fontRef idx="minor">
            <a:schemeClr val="dk1"/>
          </a:fontRef>
        </p:style>
        <p:txBody>
          <a:bodyPr anchor="ctr"/>
          <a:lstStyle/>
          <a:p>
            <a:pPr algn="ctr" fontAlgn="auto">
              <a:spcBef>
                <a:spcPts val="0"/>
              </a:spcBef>
              <a:spcAft>
                <a:spcPts val="0"/>
              </a:spcAft>
              <a:defRPr/>
            </a:pPr>
            <a:endParaRPr lang="en-US">
              <a:solidFill>
                <a:prstClr val="white"/>
              </a:solidFill>
            </a:endParaRPr>
          </a:p>
        </p:txBody>
      </p:sp>
      <p:sp>
        <p:nvSpPr>
          <p:cNvPr id="10" name="Rectangle 9"/>
          <p:cNvSpPr/>
          <p:nvPr/>
        </p:nvSpPr>
        <p:spPr>
          <a:xfrm rot="16200000">
            <a:off x="4513263" y="3462337"/>
            <a:ext cx="7132638" cy="46037"/>
          </a:xfrm>
          <a:prstGeom prst="rect">
            <a:avLst/>
          </a:prstGeom>
          <a:ln/>
          <a:effectLst>
            <a:outerShdw blurRad="40000" dist="20000" dir="9600000" rotWithShape="0">
              <a:srgbClr val="000000">
                <a:alpha val="38000"/>
              </a:srgbClr>
            </a:outerShdw>
          </a:effectLst>
        </p:spPr>
        <p:style>
          <a:lnRef idx="1">
            <a:schemeClr val="accent1"/>
          </a:lnRef>
          <a:fillRef idx="2">
            <a:schemeClr val="accent1"/>
          </a:fillRef>
          <a:effectRef idx="1">
            <a:schemeClr val="accent1"/>
          </a:effectRef>
          <a:fontRef idx="minor">
            <a:schemeClr val="dk1"/>
          </a:fontRef>
        </p:style>
        <p:txBody>
          <a:bodyPr anchor="ctr"/>
          <a:lstStyle/>
          <a:p>
            <a:pPr algn="ctr" fontAlgn="auto">
              <a:spcBef>
                <a:spcPts val="0"/>
              </a:spcBef>
              <a:spcAft>
                <a:spcPts val="0"/>
              </a:spcAft>
              <a:defRPr/>
            </a:pPr>
            <a:endParaRPr lang="en-US">
              <a:solidFill>
                <a:prstClr val="white"/>
              </a:solidFill>
            </a:endParaRPr>
          </a:p>
        </p:txBody>
      </p:sp>
      <p:sp>
        <p:nvSpPr>
          <p:cNvPr id="16" name="Rectangle 2"/>
          <p:cNvSpPr/>
          <p:nvPr/>
        </p:nvSpPr>
        <p:spPr>
          <a:xfrm>
            <a:off x="-139700" y="6022975"/>
            <a:ext cx="9418638" cy="46038"/>
          </a:xfrm>
          <a:prstGeom prst="rect">
            <a:avLst/>
          </a:prstGeom>
          <a:ln/>
          <a:effectLst>
            <a:outerShdw blurRad="40000" dist="20000" dir="9600000" rotWithShape="0">
              <a:srgbClr val="000000">
                <a:alpha val="38000"/>
              </a:srgbClr>
            </a:outerShdw>
          </a:effectLst>
        </p:spPr>
        <p:style>
          <a:lnRef idx="1">
            <a:schemeClr val="accent1"/>
          </a:lnRef>
          <a:fillRef idx="2">
            <a:schemeClr val="accent1"/>
          </a:fillRef>
          <a:effectRef idx="1">
            <a:schemeClr val="accent1"/>
          </a:effectRef>
          <a:fontRef idx="minor">
            <a:schemeClr val="dk1"/>
          </a:fontRef>
        </p:style>
        <p:txBody>
          <a:bodyPr anchor="ctr"/>
          <a:lstStyle/>
          <a:p>
            <a:pPr algn="ctr" fontAlgn="auto">
              <a:spcBef>
                <a:spcPts val="0"/>
              </a:spcBef>
              <a:spcAft>
                <a:spcPts val="0"/>
              </a:spcAft>
              <a:defRPr/>
            </a:pPr>
            <a:endParaRPr lang="en-US">
              <a:solidFill>
                <a:prstClr val="white"/>
              </a:solidFill>
            </a:endParaRPr>
          </a:p>
        </p:txBody>
      </p:sp>
      <p:sp>
        <p:nvSpPr>
          <p:cNvPr id="17" name="Rectangle 6"/>
          <p:cNvSpPr/>
          <p:nvPr/>
        </p:nvSpPr>
        <p:spPr>
          <a:xfrm>
            <a:off x="-104775" y="741363"/>
            <a:ext cx="9418638" cy="44450"/>
          </a:xfrm>
          <a:prstGeom prst="rect">
            <a:avLst/>
          </a:prstGeom>
          <a:ln/>
          <a:effectLst>
            <a:outerShdw blurRad="40000" dist="20000" dir="9600000" rotWithShape="0">
              <a:srgbClr val="000000">
                <a:alpha val="38000"/>
              </a:srgbClr>
            </a:outerShdw>
          </a:effectLst>
        </p:spPr>
        <p:style>
          <a:lnRef idx="1">
            <a:schemeClr val="accent1"/>
          </a:lnRef>
          <a:fillRef idx="2">
            <a:schemeClr val="accent1"/>
          </a:fillRef>
          <a:effectRef idx="1">
            <a:schemeClr val="accent1"/>
          </a:effectRef>
          <a:fontRef idx="minor">
            <a:schemeClr val="dk1"/>
          </a:fontRef>
        </p:style>
        <p:txBody>
          <a:bodyPr anchor="ctr"/>
          <a:lstStyle/>
          <a:p>
            <a:pPr algn="ctr" fontAlgn="auto">
              <a:spcBef>
                <a:spcPts val="0"/>
              </a:spcBef>
              <a:spcAft>
                <a:spcPts val="0"/>
              </a:spcAft>
              <a:defRPr/>
            </a:pPr>
            <a:endParaRPr lang="en-US">
              <a:solidFill>
                <a:prstClr val="white"/>
              </a:solidFill>
            </a:endParaRPr>
          </a:p>
        </p:txBody>
      </p:sp>
      <p:sp>
        <p:nvSpPr>
          <p:cNvPr id="18" name="Rectangle 7"/>
          <p:cNvSpPr/>
          <p:nvPr/>
        </p:nvSpPr>
        <p:spPr>
          <a:xfrm rot="16200000">
            <a:off x="-2559050" y="3462337"/>
            <a:ext cx="7132638" cy="46038"/>
          </a:xfrm>
          <a:prstGeom prst="rect">
            <a:avLst/>
          </a:prstGeom>
          <a:ln/>
          <a:effectLst>
            <a:outerShdw blurRad="40000" dist="20000" dir="9600000" rotWithShape="0">
              <a:srgbClr val="000000">
                <a:alpha val="38000"/>
              </a:srgbClr>
            </a:outerShdw>
          </a:effectLst>
        </p:spPr>
        <p:style>
          <a:lnRef idx="1">
            <a:schemeClr val="accent1"/>
          </a:lnRef>
          <a:fillRef idx="2">
            <a:schemeClr val="accent1"/>
          </a:fillRef>
          <a:effectRef idx="1">
            <a:schemeClr val="accent1"/>
          </a:effectRef>
          <a:fontRef idx="minor">
            <a:schemeClr val="dk1"/>
          </a:fontRef>
        </p:style>
        <p:txBody>
          <a:bodyPr anchor="ctr"/>
          <a:lstStyle/>
          <a:p>
            <a:pPr algn="ctr" fontAlgn="auto">
              <a:spcBef>
                <a:spcPts val="0"/>
              </a:spcBef>
              <a:spcAft>
                <a:spcPts val="0"/>
              </a:spcAft>
              <a:defRPr/>
            </a:pPr>
            <a:endParaRPr lang="en-US">
              <a:solidFill>
                <a:prstClr val="white"/>
              </a:solidFill>
            </a:endParaRPr>
          </a:p>
        </p:txBody>
      </p:sp>
      <p:sp>
        <p:nvSpPr>
          <p:cNvPr id="19" name="Rectangle 9"/>
          <p:cNvSpPr/>
          <p:nvPr/>
        </p:nvSpPr>
        <p:spPr>
          <a:xfrm rot="16200000">
            <a:off x="4513263" y="3462337"/>
            <a:ext cx="7132638" cy="46037"/>
          </a:xfrm>
          <a:prstGeom prst="rect">
            <a:avLst/>
          </a:prstGeom>
          <a:ln/>
          <a:effectLst>
            <a:outerShdw blurRad="40000" dist="20000" dir="9600000" rotWithShape="0">
              <a:srgbClr val="000000">
                <a:alpha val="38000"/>
              </a:srgbClr>
            </a:outerShdw>
          </a:effectLst>
        </p:spPr>
        <p:style>
          <a:lnRef idx="1">
            <a:schemeClr val="accent1"/>
          </a:lnRef>
          <a:fillRef idx="2">
            <a:schemeClr val="accent1"/>
          </a:fillRef>
          <a:effectRef idx="1">
            <a:schemeClr val="accent1"/>
          </a:effectRef>
          <a:fontRef idx="minor">
            <a:schemeClr val="dk1"/>
          </a:fontRef>
        </p:style>
        <p:txBody>
          <a:bodyPr anchor="ctr"/>
          <a:lstStyle/>
          <a:p>
            <a:pPr algn="ctr" fontAlgn="auto">
              <a:spcBef>
                <a:spcPts val="0"/>
              </a:spcBef>
              <a:spcAft>
                <a:spcPts val="0"/>
              </a:spcAft>
              <a:defRPr/>
            </a:pPr>
            <a:endParaRPr lang="en-US">
              <a:solidFill>
                <a:prstClr val="white"/>
              </a:solidFill>
            </a:endParaRPr>
          </a:p>
        </p:txBody>
      </p:sp>
      <p:sp>
        <p:nvSpPr>
          <p:cNvPr id="21" name="Rectangle 2"/>
          <p:cNvSpPr/>
          <p:nvPr/>
        </p:nvSpPr>
        <p:spPr>
          <a:xfrm>
            <a:off x="-144463" y="6032500"/>
            <a:ext cx="9418638" cy="46038"/>
          </a:xfrm>
          <a:prstGeom prst="rect">
            <a:avLst/>
          </a:prstGeom>
          <a:ln/>
          <a:effectLst>
            <a:outerShdw blurRad="40000" dist="20000" dir="9600000" rotWithShape="0">
              <a:srgbClr val="000000">
                <a:alpha val="38000"/>
              </a:srgbClr>
            </a:outerShdw>
          </a:effectLst>
        </p:spPr>
        <p:style>
          <a:lnRef idx="1">
            <a:schemeClr val="accent1"/>
          </a:lnRef>
          <a:fillRef idx="2">
            <a:schemeClr val="accent1"/>
          </a:fillRef>
          <a:effectRef idx="1">
            <a:schemeClr val="accent1"/>
          </a:effectRef>
          <a:fontRef idx="minor">
            <a:schemeClr val="dk1"/>
          </a:fontRef>
        </p:style>
        <p:txBody>
          <a:bodyPr anchor="ctr"/>
          <a:lstStyle/>
          <a:p>
            <a:pPr algn="ctr" fontAlgn="auto">
              <a:spcBef>
                <a:spcPts val="0"/>
              </a:spcBef>
              <a:spcAft>
                <a:spcPts val="0"/>
              </a:spcAft>
              <a:defRPr/>
            </a:pPr>
            <a:endParaRPr lang="en-US">
              <a:solidFill>
                <a:prstClr val="white"/>
              </a:solidFill>
            </a:endParaRPr>
          </a:p>
        </p:txBody>
      </p:sp>
      <p:sp>
        <p:nvSpPr>
          <p:cNvPr id="22" name="Rectangle 6"/>
          <p:cNvSpPr/>
          <p:nvPr/>
        </p:nvSpPr>
        <p:spPr>
          <a:xfrm>
            <a:off x="-109538" y="750888"/>
            <a:ext cx="9418638" cy="44450"/>
          </a:xfrm>
          <a:prstGeom prst="rect">
            <a:avLst/>
          </a:prstGeom>
          <a:ln/>
          <a:effectLst>
            <a:outerShdw blurRad="40000" dist="20000" dir="9600000" rotWithShape="0">
              <a:srgbClr val="000000">
                <a:alpha val="38000"/>
              </a:srgbClr>
            </a:outerShdw>
          </a:effectLst>
        </p:spPr>
        <p:style>
          <a:lnRef idx="1">
            <a:schemeClr val="accent1"/>
          </a:lnRef>
          <a:fillRef idx="2">
            <a:schemeClr val="accent1"/>
          </a:fillRef>
          <a:effectRef idx="1">
            <a:schemeClr val="accent1"/>
          </a:effectRef>
          <a:fontRef idx="minor">
            <a:schemeClr val="dk1"/>
          </a:fontRef>
        </p:style>
        <p:txBody>
          <a:bodyPr anchor="ctr"/>
          <a:lstStyle/>
          <a:p>
            <a:pPr algn="ctr" fontAlgn="auto">
              <a:spcBef>
                <a:spcPts val="0"/>
              </a:spcBef>
              <a:spcAft>
                <a:spcPts val="0"/>
              </a:spcAft>
              <a:defRPr/>
            </a:pPr>
            <a:endParaRPr lang="en-US">
              <a:solidFill>
                <a:prstClr val="white"/>
              </a:solidFill>
            </a:endParaRPr>
          </a:p>
        </p:txBody>
      </p:sp>
      <p:sp>
        <p:nvSpPr>
          <p:cNvPr id="23" name="Rectangle 7"/>
          <p:cNvSpPr/>
          <p:nvPr/>
        </p:nvSpPr>
        <p:spPr>
          <a:xfrm rot="16200000">
            <a:off x="-2563812" y="3471862"/>
            <a:ext cx="7132638" cy="46037"/>
          </a:xfrm>
          <a:prstGeom prst="rect">
            <a:avLst/>
          </a:prstGeom>
          <a:ln/>
          <a:effectLst>
            <a:outerShdw blurRad="40000" dist="20000" dir="9600000" rotWithShape="0">
              <a:srgbClr val="000000">
                <a:alpha val="38000"/>
              </a:srgbClr>
            </a:outerShdw>
          </a:effectLst>
        </p:spPr>
        <p:style>
          <a:lnRef idx="1">
            <a:schemeClr val="accent1"/>
          </a:lnRef>
          <a:fillRef idx="2">
            <a:schemeClr val="accent1"/>
          </a:fillRef>
          <a:effectRef idx="1">
            <a:schemeClr val="accent1"/>
          </a:effectRef>
          <a:fontRef idx="minor">
            <a:schemeClr val="dk1"/>
          </a:fontRef>
        </p:style>
        <p:txBody>
          <a:bodyPr anchor="ctr"/>
          <a:lstStyle/>
          <a:p>
            <a:pPr algn="ctr" fontAlgn="auto">
              <a:spcBef>
                <a:spcPts val="0"/>
              </a:spcBef>
              <a:spcAft>
                <a:spcPts val="0"/>
              </a:spcAft>
              <a:defRPr/>
            </a:pPr>
            <a:endParaRPr lang="en-US">
              <a:solidFill>
                <a:prstClr val="white"/>
              </a:solidFill>
            </a:endParaRPr>
          </a:p>
        </p:txBody>
      </p:sp>
      <p:sp>
        <p:nvSpPr>
          <p:cNvPr id="24" name="Rectangle 9"/>
          <p:cNvSpPr/>
          <p:nvPr/>
        </p:nvSpPr>
        <p:spPr>
          <a:xfrm rot="16200000">
            <a:off x="4508500" y="3471862"/>
            <a:ext cx="7132638" cy="46038"/>
          </a:xfrm>
          <a:prstGeom prst="rect">
            <a:avLst/>
          </a:prstGeom>
          <a:ln/>
          <a:effectLst>
            <a:outerShdw blurRad="40000" dist="20000" dir="9600000" rotWithShape="0">
              <a:srgbClr val="000000">
                <a:alpha val="38000"/>
              </a:srgbClr>
            </a:outerShdw>
          </a:effectLst>
        </p:spPr>
        <p:style>
          <a:lnRef idx="1">
            <a:schemeClr val="accent1"/>
          </a:lnRef>
          <a:fillRef idx="2">
            <a:schemeClr val="accent1"/>
          </a:fillRef>
          <a:effectRef idx="1">
            <a:schemeClr val="accent1"/>
          </a:effectRef>
          <a:fontRef idx="minor">
            <a:schemeClr val="dk1"/>
          </a:fontRef>
        </p:style>
        <p:txBody>
          <a:bodyPr anchor="ctr"/>
          <a:lstStyle/>
          <a:p>
            <a:pPr algn="ctr" fontAlgn="auto">
              <a:spcBef>
                <a:spcPts val="0"/>
              </a:spcBef>
              <a:spcAft>
                <a:spcPts val="0"/>
              </a:spcAft>
              <a:defRPr/>
            </a:pPr>
            <a:endParaRPr lang="en-US">
              <a:solidFill>
                <a:prstClr val="white"/>
              </a:solidFill>
            </a:endParaRPr>
          </a:p>
        </p:txBody>
      </p:sp>
      <p:sp>
        <p:nvSpPr>
          <p:cNvPr id="31" name="Rectangle 2"/>
          <p:cNvSpPr/>
          <p:nvPr/>
        </p:nvSpPr>
        <p:spPr>
          <a:xfrm>
            <a:off x="0" y="6029325"/>
            <a:ext cx="9418638" cy="46038"/>
          </a:xfrm>
          <a:prstGeom prst="rect">
            <a:avLst/>
          </a:prstGeom>
          <a:ln/>
          <a:effectLst>
            <a:outerShdw blurRad="40000" dist="20000" dir="9600000" rotWithShape="0">
              <a:srgbClr val="000000">
                <a:alpha val="38000"/>
              </a:srgbClr>
            </a:outerShdw>
          </a:effectLst>
        </p:spPr>
        <p:style>
          <a:lnRef idx="1">
            <a:schemeClr val="accent1"/>
          </a:lnRef>
          <a:fillRef idx="2">
            <a:schemeClr val="accent1"/>
          </a:fillRef>
          <a:effectRef idx="1">
            <a:schemeClr val="accent1"/>
          </a:effectRef>
          <a:fontRef idx="minor">
            <a:schemeClr val="dk1"/>
          </a:fontRef>
        </p:style>
        <p:txBody>
          <a:bodyPr anchor="ctr"/>
          <a:lstStyle/>
          <a:p>
            <a:pPr algn="ctr" fontAlgn="auto">
              <a:spcBef>
                <a:spcPts val="0"/>
              </a:spcBef>
              <a:spcAft>
                <a:spcPts val="0"/>
              </a:spcAft>
              <a:defRPr/>
            </a:pPr>
            <a:endParaRPr lang="en-US">
              <a:solidFill>
                <a:prstClr val="white"/>
              </a:solidFill>
            </a:endParaRPr>
          </a:p>
        </p:txBody>
      </p:sp>
      <p:sp>
        <p:nvSpPr>
          <p:cNvPr id="32" name="Rectangle 6"/>
          <p:cNvSpPr/>
          <p:nvPr/>
        </p:nvSpPr>
        <p:spPr>
          <a:xfrm>
            <a:off x="0" y="728663"/>
            <a:ext cx="9418638" cy="46037"/>
          </a:xfrm>
          <a:prstGeom prst="rect">
            <a:avLst/>
          </a:prstGeom>
          <a:ln/>
          <a:effectLst>
            <a:outerShdw blurRad="40000" dist="20000" dir="9600000" rotWithShape="0">
              <a:srgbClr val="000000">
                <a:alpha val="38000"/>
              </a:srgbClr>
            </a:outerShdw>
          </a:effectLst>
        </p:spPr>
        <p:style>
          <a:lnRef idx="1">
            <a:schemeClr val="accent1"/>
          </a:lnRef>
          <a:fillRef idx="2">
            <a:schemeClr val="accent1"/>
          </a:fillRef>
          <a:effectRef idx="1">
            <a:schemeClr val="accent1"/>
          </a:effectRef>
          <a:fontRef idx="minor">
            <a:schemeClr val="dk1"/>
          </a:fontRef>
        </p:style>
        <p:txBody>
          <a:bodyPr anchor="ctr"/>
          <a:lstStyle/>
          <a:p>
            <a:pPr algn="ctr" fontAlgn="auto">
              <a:spcBef>
                <a:spcPts val="0"/>
              </a:spcBef>
              <a:spcAft>
                <a:spcPts val="0"/>
              </a:spcAft>
              <a:defRPr/>
            </a:pPr>
            <a:endParaRPr lang="en-US">
              <a:solidFill>
                <a:prstClr val="white"/>
              </a:solidFill>
            </a:endParaRPr>
          </a:p>
        </p:txBody>
      </p:sp>
      <p:sp>
        <p:nvSpPr>
          <p:cNvPr id="33" name="Rectangle 7"/>
          <p:cNvSpPr/>
          <p:nvPr/>
        </p:nvSpPr>
        <p:spPr>
          <a:xfrm rot="16200000">
            <a:off x="-2559050" y="3462337"/>
            <a:ext cx="7132638" cy="46038"/>
          </a:xfrm>
          <a:prstGeom prst="rect">
            <a:avLst/>
          </a:prstGeom>
          <a:ln/>
          <a:effectLst>
            <a:outerShdw blurRad="40000" dist="20000" dir="9600000" rotWithShape="0">
              <a:srgbClr val="000000">
                <a:alpha val="38000"/>
              </a:srgbClr>
            </a:outerShdw>
          </a:effectLst>
        </p:spPr>
        <p:style>
          <a:lnRef idx="1">
            <a:schemeClr val="accent1"/>
          </a:lnRef>
          <a:fillRef idx="2">
            <a:schemeClr val="accent1"/>
          </a:fillRef>
          <a:effectRef idx="1">
            <a:schemeClr val="accent1"/>
          </a:effectRef>
          <a:fontRef idx="minor">
            <a:schemeClr val="dk1"/>
          </a:fontRef>
        </p:style>
        <p:txBody>
          <a:bodyPr anchor="ctr"/>
          <a:lstStyle/>
          <a:p>
            <a:pPr algn="ctr" fontAlgn="auto">
              <a:spcBef>
                <a:spcPts val="0"/>
              </a:spcBef>
              <a:spcAft>
                <a:spcPts val="0"/>
              </a:spcAft>
              <a:defRPr/>
            </a:pPr>
            <a:endParaRPr lang="en-US">
              <a:solidFill>
                <a:prstClr val="white"/>
              </a:solidFill>
            </a:endParaRPr>
          </a:p>
        </p:txBody>
      </p:sp>
      <p:sp>
        <p:nvSpPr>
          <p:cNvPr id="34" name="Rectangle 9"/>
          <p:cNvSpPr/>
          <p:nvPr/>
        </p:nvSpPr>
        <p:spPr>
          <a:xfrm rot="16200000">
            <a:off x="4494213" y="3457575"/>
            <a:ext cx="7132638" cy="46037"/>
          </a:xfrm>
          <a:prstGeom prst="rect">
            <a:avLst/>
          </a:prstGeom>
          <a:ln/>
          <a:effectLst>
            <a:outerShdw blurRad="40000" dist="20000" dir="9600000" rotWithShape="0">
              <a:srgbClr val="000000">
                <a:alpha val="38000"/>
              </a:srgbClr>
            </a:outerShdw>
          </a:effectLst>
        </p:spPr>
        <p:style>
          <a:lnRef idx="1">
            <a:schemeClr val="accent1"/>
          </a:lnRef>
          <a:fillRef idx="2">
            <a:schemeClr val="accent1"/>
          </a:fillRef>
          <a:effectRef idx="1">
            <a:schemeClr val="accent1"/>
          </a:effectRef>
          <a:fontRef idx="minor">
            <a:schemeClr val="dk1"/>
          </a:fontRef>
        </p:style>
        <p:txBody>
          <a:bodyPr anchor="ctr"/>
          <a:lstStyle/>
          <a:p>
            <a:pPr algn="ctr" fontAlgn="auto">
              <a:spcBef>
                <a:spcPts val="0"/>
              </a:spcBef>
              <a:spcAft>
                <a:spcPts val="0"/>
              </a:spcAft>
              <a:defRPr/>
            </a:pPr>
            <a:endParaRPr lang="en-US">
              <a:solidFill>
                <a:prstClr val="white"/>
              </a:solidFill>
            </a:endParaRPr>
          </a:p>
        </p:txBody>
      </p:sp>
    </p:spTree>
  </p:cSld>
  <p:clrMapOvr>
    <a:masterClrMapping/>
  </p:clrMapOvr>
  <p:transition>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xit" presetSubtype="8" fill="hold" nodeType="withEffect">
                                  <p:stCondLst>
                                    <p:cond delay="0"/>
                                  </p:stCondLst>
                                  <p:childTnLst>
                                    <p:anim calcmode="lin" valueType="num">
                                      <p:cBhvr additive="base">
                                        <p:cTn id="6" dur="2000"/>
                                        <p:tgtEl>
                                          <p:spTgt spid="24"/>
                                        </p:tgtEl>
                                        <p:attrNameLst>
                                          <p:attrName>ppt_x</p:attrName>
                                        </p:attrNameLst>
                                      </p:cBhvr>
                                      <p:tavLst>
                                        <p:tav tm="0">
                                          <p:val>
                                            <p:strVal val="ppt_x"/>
                                          </p:val>
                                        </p:tav>
                                        <p:tav tm="100000">
                                          <p:val>
                                            <p:strVal val="0-ppt_w/2"/>
                                          </p:val>
                                        </p:tav>
                                      </p:tavLst>
                                    </p:anim>
                                    <p:anim calcmode="lin" valueType="num">
                                      <p:cBhvr additive="base">
                                        <p:cTn id="7" dur="2000"/>
                                        <p:tgtEl>
                                          <p:spTgt spid="24"/>
                                        </p:tgtEl>
                                        <p:attrNameLst>
                                          <p:attrName>ppt_y</p:attrName>
                                        </p:attrNameLst>
                                      </p:cBhvr>
                                      <p:tavLst>
                                        <p:tav tm="0">
                                          <p:val>
                                            <p:strVal val="ppt_y"/>
                                          </p:val>
                                        </p:tav>
                                        <p:tav tm="100000">
                                          <p:val>
                                            <p:strVal val="ppt_y"/>
                                          </p:val>
                                        </p:tav>
                                      </p:tavLst>
                                    </p:anim>
                                    <p:set>
                                      <p:cBhvr>
                                        <p:cTn id="8" dur="1" fill="hold">
                                          <p:stCondLst>
                                            <p:cond delay="1999"/>
                                          </p:stCondLst>
                                        </p:cTn>
                                        <p:tgtEl>
                                          <p:spTgt spid="24"/>
                                        </p:tgtEl>
                                        <p:attrNameLst>
                                          <p:attrName>style.visibility</p:attrName>
                                        </p:attrNameLst>
                                      </p:cBhvr>
                                      <p:to>
                                        <p:strVal val="hidden"/>
                                      </p:to>
                                    </p:set>
                                  </p:childTnLst>
                                </p:cTn>
                              </p:par>
                              <p:par>
                                <p:cTn id="9" presetID="2" presetClass="exit" presetSubtype="4" fill="hold" nodeType="withEffect">
                                  <p:stCondLst>
                                    <p:cond delay="0"/>
                                  </p:stCondLst>
                                  <p:childTnLst>
                                    <p:anim calcmode="lin" valueType="num">
                                      <p:cBhvr additive="base">
                                        <p:cTn id="10" dur="2000"/>
                                        <p:tgtEl>
                                          <p:spTgt spid="22"/>
                                        </p:tgtEl>
                                        <p:attrNameLst>
                                          <p:attrName>ppt_x</p:attrName>
                                        </p:attrNameLst>
                                      </p:cBhvr>
                                      <p:tavLst>
                                        <p:tav tm="0">
                                          <p:val>
                                            <p:strVal val="ppt_x"/>
                                          </p:val>
                                        </p:tav>
                                        <p:tav tm="100000">
                                          <p:val>
                                            <p:strVal val="ppt_x"/>
                                          </p:val>
                                        </p:tav>
                                      </p:tavLst>
                                    </p:anim>
                                    <p:anim calcmode="lin" valueType="num">
                                      <p:cBhvr additive="base">
                                        <p:cTn id="11" dur="2000"/>
                                        <p:tgtEl>
                                          <p:spTgt spid="22"/>
                                        </p:tgtEl>
                                        <p:attrNameLst>
                                          <p:attrName>ppt_y</p:attrName>
                                        </p:attrNameLst>
                                      </p:cBhvr>
                                      <p:tavLst>
                                        <p:tav tm="0">
                                          <p:val>
                                            <p:strVal val="ppt_y"/>
                                          </p:val>
                                        </p:tav>
                                        <p:tav tm="100000">
                                          <p:val>
                                            <p:strVal val="1+ppt_h/2"/>
                                          </p:val>
                                        </p:tav>
                                      </p:tavLst>
                                    </p:anim>
                                    <p:set>
                                      <p:cBhvr>
                                        <p:cTn id="12" dur="1" fill="hold">
                                          <p:stCondLst>
                                            <p:cond delay="1999"/>
                                          </p:stCondLst>
                                        </p:cTn>
                                        <p:tgtEl>
                                          <p:spTgt spid="22"/>
                                        </p:tgtEl>
                                        <p:attrNameLst>
                                          <p:attrName>style.visibility</p:attrName>
                                        </p:attrNameLst>
                                      </p:cBhvr>
                                      <p:to>
                                        <p:strVal val="hidden"/>
                                      </p:to>
                                    </p:set>
                                  </p:childTnLst>
                                </p:cTn>
                              </p:par>
                              <p:par>
                                <p:cTn id="13" presetID="2" presetClass="exit" presetSubtype="2" fill="hold" nodeType="withEffect">
                                  <p:stCondLst>
                                    <p:cond delay="0"/>
                                  </p:stCondLst>
                                  <p:childTnLst>
                                    <p:anim calcmode="lin" valueType="num">
                                      <p:cBhvr additive="base">
                                        <p:cTn id="14" dur="2000"/>
                                        <p:tgtEl>
                                          <p:spTgt spid="23"/>
                                        </p:tgtEl>
                                        <p:attrNameLst>
                                          <p:attrName>ppt_x</p:attrName>
                                        </p:attrNameLst>
                                      </p:cBhvr>
                                      <p:tavLst>
                                        <p:tav tm="0">
                                          <p:val>
                                            <p:strVal val="ppt_x"/>
                                          </p:val>
                                        </p:tav>
                                        <p:tav tm="100000">
                                          <p:val>
                                            <p:strVal val="1+ppt_w/2"/>
                                          </p:val>
                                        </p:tav>
                                      </p:tavLst>
                                    </p:anim>
                                    <p:anim calcmode="lin" valueType="num">
                                      <p:cBhvr additive="base">
                                        <p:cTn id="15" dur="2000"/>
                                        <p:tgtEl>
                                          <p:spTgt spid="23"/>
                                        </p:tgtEl>
                                        <p:attrNameLst>
                                          <p:attrName>ppt_y</p:attrName>
                                        </p:attrNameLst>
                                      </p:cBhvr>
                                      <p:tavLst>
                                        <p:tav tm="0">
                                          <p:val>
                                            <p:strVal val="ppt_y"/>
                                          </p:val>
                                        </p:tav>
                                        <p:tav tm="100000">
                                          <p:val>
                                            <p:strVal val="ppt_y"/>
                                          </p:val>
                                        </p:tav>
                                      </p:tavLst>
                                    </p:anim>
                                    <p:set>
                                      <p:cBhvr>
                                        <p:cTn id="16" dur="1" fill="hold">
                                          <p:stCondLst>
                                            <p:cond delay="1999"/>
                                          </p:stCondLst>
                                        </p:cTn>
                                        <p:tgtEl>
                                          <p:spTgt spid="23"/>
                                        </p:tgtEl>
                                        <p:attrNameLst>
                                          <p:attrName>style.visibility</p:attrName>
                                        </p:attrNameLst>
                                      </p:cBhvr>
                                      <p:to>
                                        <p:strVal val="hidden"/>
                                      </p:to>
                                    </p:set>
                                  </p:childTnLst>
                                </p:cTn>
                              </p:par>
                              <p:par>
                                <p:cTn id="17" presetID="2" presetClass="exit" presetSubtype="1" fill="hold" nodeType="withEffect">
                                  <p:stCondLst>
                                    <p:cond delay="0"/>
                                  </p:stCondLst>
                                  <p:childTnLst>
                                    <p:anim calcmode="lin" valueType="num">
                                      <p:cBhvr additive="base">
                                        <p:cTn id="18" dur="2000"/>
                                        <p:tgtEl>
                                          <p:spTgt spid="21"/>
                                        </p:tgtEl>
                                        <p:attrNameLst>
                                          <p:attrName>ppt_x</p:attrName>
                                        </p:attrNameLst>
                                      </p:cBhvr>
                                      <p:tavLst>
                                        <p:tav tm="0">
                                          <p:val>
                                            <p:strVal val="ppt_x"/>
                                          </p:val>
                                        </p:tav>
                                        <p:tav tm="100000">
                                          <p:val>
                                            <p:strVal val="ppt_x"/>
                                          </p:val>
                                        </p:tav>
                                      </p:tavLst>
                                    </p:anim>
                                    <p:anim calcmode="lin" valueType="num">
                                      <p:cBhvr additive="base">
                                        <p:cTn id="19" dur="2000"/>
                                        <p:tgtEl>
                                          <p:spTgt spid="21"/>
                                        </p:tgtEl>
                                        <p:attrNameLst>
                                          <p:attrName>ppt_y</p:attrName>
                                        </p:attrNameLst>
                                      </p:cBhvr>
                                      <p:tavLst>
                                        <p:tav tm="0">
                                          <p:val>
                                            <p:strVal val="ppt_y"/>
                                          </p:val>
                                        </p:tav>
                                        <p:tav tm="100000">
                                          <p:val>
                                            <p:strVal val="0-ppt_h/2"/>
                                          </p:val>
                                        </p:tav>
                                      </p:tavLst>
                                    </p:anim>
                                    <p:set>
                                      <p:cBhvr>
                                        <p:cTn id="20" dur="1" fill="hold">
                                          <p:stCondLst>
                                            <p:cond delay="1999"/>
                                          </p:stCondLst>
                                        </p:cTn>
                                        <p:tgtEl>
                                          <p:spTgt spid="21"/>
                                        </p:tgtEl>
                                        <p:attrNameLst>
                                          <p:attrName>style.visibility</p:attrName>
                                        </p:attrNameLst>
                                      </p:cBhvr>
                                      <p:to>
                                        <p:strVal val="hidden"/>
                                      </p:to>
                                    </p:set>
                                  </p:childTnLst>
                                </p:cTn>
                              </p:par>
                              <p:par>
                                <p:cTn id="21" presetID="2" presetClass="entr" presetSubtype="4" fill="hold" nodeType="withEffect">
                                  <p:stCondLst>
                                    <p:cond delay="0"/>
                                  </p:stCondLst>
                                  <p:childTnLst>
                                    <p:set>
                                      <p:cBhvr>
                                        <p:cTn id="22" dur="1" fill="hold">
                                          <p:stCondLst>
                                            <p:cond delay="0"/>
                                          </p:stCondLst>
                                        </p:cTn>
                                        <p:tgtEl>
                                          <p:spTgt spid="7"/>
                                        </p:tgtEl>
                                        <p:attrNameLst>
                                          <p:attrName>style.visibility</p:attrName>
                                        </p:attrNameLst>
                                      </p:cBhvr>
                                      <p:to>
                                        <p:strVal val="visible"/>
                                      </p:to>
                                    </p:set>
                                    <p:anim calcmode="lin" valueType="num">
                                      <p:cBhvr additive="base">
                                        <p:cTn id="23" dur="2000" fill="hold"/>
                                        <p:tgtEl>
                                          <p:spTgt spid="7"/>
                                        </p:tgtEl>
                                        <p:attrNameLst>
                                          <p:attrName>ppt_x</p:attrName>
                                        </p:attrNameLst>
                                      </p:cBhvr>
                                      <p:tavLst>
                                        <p:tav tm="0">
                                          <p:val>
                                            <p:strVal val="#ppt_x"/>
                                          </p:val>
                                        </p:tav>
                                        <p:tav tm="100000">
                                          <p:val>
                                            <p:strVal val="#ppt_x"/>
                                          </p:val>
                                        </p:tav>
                                      </p:tavLst>
                                    </p:anim>
                                    <p:anim calcmode="lin" valueType="num">
                                      <p:cBhvr additive="base">
                                        <p:cTn id="24" dur="2000" fill="hold"/>
                                        <p:tgtEl>
                                          <p:spTgt spid="7"/>
                                        </p:tgtEl>
                                        <p:attrNameLst>
                                          <p:attrName>ppt_y</p:attrName>
                                        </p:attrNameLst>
                                      </p:cBhvr>
                                      <p:tavLst>
                                        <p:tav tm="0">
                                          <p:val>
                                            <p:strVal val="1+#ppt_h/2"/>
                                          </p:val>
                                        </p:tav>
                                        <p:tav tm="100000">
                                          <p:val>
                                            <p:strVal val="#ppt_y"/>
                                          </p:val>
                                        </p:tav>
                                      </p:tavLst>
                                    </p:anim>
                                  </p:childTnLst>
                                </p:cTn>
                              </p:par>
                              <p:par>
                                <p:cTn id="25" presetID="2" presetClass="entr" presetSubtype="8" fill="hold" nodeType="withEffect">
                                  <p:stCondLst>
                                    <p:cond delay="0"/>
                                  </p:stCondLst>
                                  <p:childTnLst>
                                    <p:set>
                                      <p:cBhvr>
                                        <p:cTn id="26" dur="1" fill="hold">
                                          <p:stCondLst>
                                            <p:cond delay="0"/>
                                          </p:stCondLst>
                                        </p:cTn>
                                        <p:tgtEl>
                                          <p:spTgt spid="10"/>
                                        </p:tgtEl>
                                        <p:attrNameLst>
                                          <p:attrName>style.visibility</p:attrName>
                                        </p:attrNameLst>
                                      </p:cBhvr>
                                      <p:to>
                                        <p:strVal val="visible"/>
                                      </p:to>
                                    </p:set>
                                    <p:anim calcmode="lin" valueType="num">
                                      <p:cBhvr additive="base">
                                        <p:cTn id="27" dur="2000" fill="hold"/>
                                        <p:tgtEl>
                                          <p:spTgt spid="10"/>
                                        </p:tgtEl>
                                        <p:attrNameLst>
                                          <p:attrName>ppt_x</p:attrName>
                                        </p:attrNameLst>
                                      </p:cBhvr>
                                      <p:tavLst>
                                        <p:tav tm="0">
                                          <p:val>
                                            <p:strVal val="0-#ppt_w/2"/>
                                          </p:val>
                                        </p:tav>
                                        <p:tav tm="100000">
                                          <p:val>
                                            <p:strVal val="#ppt_x"/>
                                          </p:val>
                                        </p:tav>
                                      </p:tavLst>
                                    </p:anim>
                                    <p:anim calcmode="lin" valueType="num">
                                      <p:cBhvr additive="base">
                                        <p:cTn id="28" dur="2000" fill="hold"/>
                                        <p:tgtEl>
                                          <p:spTgt spid="10"/>
                                        </p:tgtEl>
                                        <p:attrNameLst>
                                          <p:attrName>ppt_y</p:attrName>
                                        </p:attrNameLst>
                                      </p:cBhvr>
                                      <p:tavLst>
                                        <p:tav tm="0">
                                          <p:val>
                                            <p:strVal val="#ppt_y"/>
                                          </p:val>
                                        </p:tav>
                                        <p:tav tm="100000">
                                          <p:val>
                                            <p:strVal val="#ppt_y"/>
                                          </p:val>
                                        </p:tav>
                                      </p:tavLst>
                                    </p:anim>
                                  </p:childTnLst>
                                </p:cTn>
                              </p:par>
                              <p:par>
                                <p:cTn id="29" presetID="2" presetClass="entr" presetSubtype="1" fill="hold" nodeType="withEffect">
                                  <p:stCondLst>
                                    <p:cond delay="0"/>
                                  </p:stCondLst>
                                  <p:childTnLst>
                                    <p:set>
                                      <p:cBhvr>
                                        <p:cTn id="30" dur="1" fill="hold">
                                          <p:stCondLst>
                                            <p:cond delay="0"/>
                                          </p:stCondLst>
                                        </p:cTn>
                                        <p:tgtEl>
                                          <p:spTgt spid="3"/>
                                        </p:tgtEl>
                                        <p:attrNameLst>
                                          <p:attrName>style.visibility</p:attrName>
                                        </p:attrNameLst>
                                      </p:cBhvr>
                                      <p:to>
                                        <p:strVal val="visible"/>
                                      </p:to>
                                    </p:set>
                                    <p:anim calcmode="lin" valueType="num">
                                      <p:cBhvr additive="base">
                                        <p:cTn id="31" dur="2000" fill="hold"/>
                                        <p:tgtEl>
                                          <p:spTgt spid="3"/>
                                        </p:tgtEl>
                                        <p:attrNameLst>
                                          <p:attrName>ppt_x</p:attrName>
                                        </p:attrNameLst>
                                      </p:cBhvr>
                                      <p:tavLst>
                                        <p:tav tm="0">
                                          <p:val>
                                            <p:strVal val="#ppt_x"/>
                                          </p:val>
                                        </p:tav>
                                        <p:tav tm="100000">
                                          <p:val>
                                            <p:strVal val="#ppt_x"/>
                                          </p:val>
                                        </p:tav>
                                      </p:tavLst>
                                    </p:anim>
                                    <p:anim calcmode="lin" valueType="num">
                                      <p:cBhvr additive="base">
                                        <p:cTn id="32" dur="2000" fill="hold"/>
                                        <p:tgtEl>
                                          <p:spTgt spid="3"/>
                                        </p:tgtEl>
                                        <p:attrNameLst>
                                          <p:attrName>ppt_y</p:attrName>
                                        </p:attrNameLst>
                                      </p:cBhvr>
                                      <p:tavLst>
                                        <p:tav tm="0">
                                          <p:val>
                                            <p:strVal val="0-#ppt_h/2"/>
                                          </p:val>
                                        </p:tav>
                                        <p:tav tm="100000">
                                          <p:val>
                                            <p:strVal val="#ppt_y"/>
                                          </p:val>
                                        </p:tav>
                                      </p:tavLst>
                                    </p:anim>
                                  </p:childTnLst>
                                </p:cTn>
                              </p:par>
                              <p:par>
                                <p:cTn id="33" presetID="2" presetClass="entr" presetSubtype="2" fill="hold" nodeType="withEffect">
                                  <p:stCondLst>
                                    <p:cond delay="0"/>
                                  </p:stCondLst>
                                  <p:childTnLst>
                                    <p:set>
                                      <p:cBhvr>
                                        <p:cTn id="34" dur="1" fill="hold">
                                          <p:stCondLst>
                                            <p:cond delay="0"/>
                                          </p:stCondLst>
                                        </p:cTn>
                                        <p:tgtEl>
                                          <p:spTgt spid="8"/>
                                        </p:tgtEl>
                                        <p:attrNameLst>
                                          <p:attrName>style.visibility</p:attrName>
                                        </p:attrNameLst>
                                      </p:cBhvr>
                                      <p:to>
                                        <p:strVal val="visible"/>
                                      </p:to>
                                    </p:set>
                                    <p:anim calcmode="lin" valueType="num">
                                      <p:cBhvr additive="base">
                                        <p:cTn id="35" dur="2000" fill="hold"/>
                                        <p:tgtEl>
                                          <p:spTgt spid="8"/>
                                        </p:tgtEl>
                                        <p:attrNameLst>
                                          <p:attrName>ppt_x</p:attrName>
                                        </p:attrNameLst>
                                      </p:cBhvr>
                                      <p:tavLst>
                                        <p:tav tm="0">
                                          <p:val>
                                            <p:strVal val="1+#ppt_w/2"/>
                                          </p:val>
                                        </p:tav>
                                        <p:tav tm="100000">
                                          <p:val>
                                            <p:strVal val="#ppt_x"/>
                                          </p:val>
                                        </p:tav>
                                      </p:tavLst>
                                    </p:anim>
                                    <p:anim calcmode="lin" valueType="num">
                                      <p:cBhvr additive="base">
                                        <p:cTn id="36" dur="2000" fill="hold"/>
                                        <p:tgtEl>
                                          <p:spTgt spid="8"/>
                                        </p:tgtEl>
                                        <p:attrNameLst>
                                          <p:attrName>ppt_y</p:attrName>
                                        </p:attrNameLst>
                                      </p:cBhvr>
                                      <p:tavLst>
                                        <p:tav tm="0">
                                          <p:val>
                                            <p:strVal val="#ppt_y"/>
                                          </p:val>
                                        </p:tav>
                                        <p:tav tm="100000">
                                          <p:val>
                                            <p:strVal val="#ppt_y"/>
                                          </p:val>
                                        </p:tav>
                                      </p:tavLst>
                                    </p:anim>
                                  </p:childTnLst>
                                </p:cTn>
                              </p:par>
                              <p:par>
                                <p:cTn id="37" presetID="4" presetClass="entr" presetSubtype="32" fill="hold" nodeType="withEffect">
                                  <p:stCondLst>
                                    <p:cond delay="1200"/>
                                  </p:stCondLst>
                                  <p:childTnLst>
                                    <p:set>
                                      <p:cBhvr>
                                        <p:cTn id="38" dur="1" fill="hold">
                                          <p:stCondLst>
                                            <p:cond delay="0"/>
                                          </p:stCondLst>
                                        </p:cTn>
                                        <p:tgtEl>
                                          <p:spTgt spid="9"/>
                                        </p:tgtEl>
                                        <p:attrNameLst>
                                          <p:attrName>style.visibility</p:attrName>
                                        </p:attrNameLst>
                                      </p:cBhvr>
                                      <p:to>
                                        <p:strVal val="visible"/>
                                      </p:to>
                                    </p:set>
                                    <p:animEffect transition="in" filter="box(out)">
                                      <p:cBhvr>
                                        <p:cTn id="39" dur="750"/>
                                        <p:tgtEl>
                                          <p:spTgt spid="9"/>
                                        </p:tgtEl>
                                      </p:cBhvr>
                                    </p:animEffect>
                                  </p:childTnLst>
                                </p:cTn>
                              </p:par>
                            </p:childTnLst>
                          </p:cTn>
                        </p:par>
                      </p:childTnLst>
                    </p:cTn>
                  </p:par>
                  <p:par>
                    <p:cTn id="40" fill="hold">
                      <p:stCondLst>
                        <p:cond delay="indefinite"/>
                      </p:stCondLst>
                      <p:childTnLst>
                        <p:par>
                          <p:cTn id="41" fill="hold">
                            <p:stCondLst>
                              <p:cond delay="0"/>
                            </p:stCondLst>
                            <p:childTnLst>
                              <p:par>
                                <p:cTn id="42" presetID="2" presetClass="exit" presetSubtype="8" fill="hold" nodeType="clickEffect">
                                  <p:stCondLst>
                                    <p:cond delay="0"/>
                                  </p:stCondLst>
                                  <p:childTnLst>
                                    <p:anim calcmode="lin" valueType="num">
                                      <p:cBhvr additive="base">
                                        <p:cTn id="43" dur="2000"/>
                                        <p:tgtEl>
                                          <p:spTgt spid="10"/>
                                        </p:tgtEl>
                                        <p:attrNameLst>
                                          <p:attrName>ppt_x</p:attrName>
                                        </p:attrNameLst>
                                      </p:cBhvr>
                                      <p:tavLst>
                                        <p:tav tm="0">
                                          <p:val>
                                            <p:strVal val="ppt_x"/>
                                          </p:val>
                                        </p:tav>
                                        <p:tav tm="100000">
                                          <p:val>
                                            <p:strVal val="0-ppt_w/2"/>
                                          </p:val>
                                        </p:tav>
                                      </p:tavLst>
                                    </p:anim>
                                    <p:anim calcmode="lin" valueType="num">
                                      <p:cBhvr additive="base">
                                        <p:cTn id="44" dur="2000"/>
                                        <p:tgtEl>
                                          <p:spTgt spid="10"/>
                                        </p:tgtEl>
                                        <p:attrNameLst>
                                          <p:attrName>ppt_y</p:attrName>
                                        </p:attrNameLst>
                                      </p:cBhvr>
                                      <p:tavLst>
                                        <p:tav tm="0">
                                          <p:val>
                                            <p:strVal val="ppt_y"/>
                                          </p:val>
                                        </p:tav>
                                        <p:tav tm="100000">
                                          <p:val>
                                            <p:strVal val="ppt_y"/>
                                          </p:val>
                                        </p:tav>
                                      </p:tavLst>
                                    </p:anim>
                                    <p:set>
                                      <p:cBhvr>
                                        <p:cTn id="45" dur="1" fill="hold">
                                          <p:stCondLst>
                                            <p:cond delay="1999"/>
                                          </p:stCondLst>
                                        </p:cTn>
                                        <p:tgtEl>
                                          <p:spTgt spid="10"/>
                                        </p:tgtEl>
                                        <p:attrNameLst>
                                          <p:attrName>style.visibility</p:attrName>
                                        </p:attrNameLst>
                                      </p:cBhvr>
                                      <p:to>
                                        <p:strVal val="hidden"/>
                                      </p:to>
                                    </p:set>
                                  </p:childTnLst>
                                </p:cTn>
                              </p:par>
                              <p:par>
                                <p:cTn id="46" presetID="2" presetClass="exit" presetSubtype="4" fill="hold" nodeType="withEffect">
                                  <p:stCondLst>
                                    <p:cond delay="0"/>
                                  </p:stCondLst>
                                  <p:childTnLst>
                                    <p:anim calcmode="lin" valueType="num">
                                      <p:cBhvr additive="base">
                                        <p:cTn id="47" dur="2000"/>
                                        <p:tgtEl>
                                          <p:spTgt spid="7"/>
                                        </p:tgtEl>
                                        <p:attrNameLst>
                                          <p:attrName>ppt_x</p:attrName>
                                        </p:attrNameLst>
                                      </p:cBhvr>
                                      <p:tavLst>
                                        <p:tav tm="0">
                                          <p:val>
                                            <p:strVal val="ppt_x"/>
                                          </p:val>
                                        </p:tav>
                                        <p:tav tm="100000">
                                          <p:val>
                                            <p:strVal val="ppt_x"/>
                                          </p:val>
                                        </p:tav>
                                      </p:tavLst>
                                    </p:anim>
                                    <p:anim calcmode="lin" valueType="num">
                                      <p:cBhvr additive="base">
                                        <p:cTn id="48" dur="2000"/>
                                        <p:tgtEl>
                                          <p:spTgt spid="7"/>
                                        </p:tgtEl>
                                        <p:attrNameLst>
                                          <p:attrName>ppt_y</p:attrName>
                                        </p:attrNameLst>
                                      </p:cBhvr>
                                      <p:tavLst>
                                        <p:tav tm="0">
                                          <p:val>
                                            <p:strVal val="ppt_y"/>
                                          </p:val>
                                        </p:tav>
                                        <p:tav tm="100000">
                                          <p:val>
                                            <p:strVal val="1+ppt_h/2"/>
                                          </p:val>
                                        </p:tav>
                                      </p:tavLst>
                                    </p:anim>
                                    <p:set>
                                      <p:cBhvr>
                                        <p:cTn id="49" dur="1" fill="hold">
                                          <p:stCondLst>
                                            <p:cond delay="1999"/>
                                          </p:stCondLst>
                                        </p:cTn>
                                        <p:tgtEl>
                                          <p:spTgt spid="7"/>
                                        </p:tgtEl>
                                        <p:attrNameLst>
                                          <p:attrName>style.visibility</p:attrName>
                                        </p:attrNameLst>
                                      </p:cBhvr>
                                      <p:to>
                                        <p:strVal val="hidden"/>
                                      </p:to>
                                    </p:set>
                                  </p:childTnLst>
                                </p:cTn>
                              </p:par>
                              <p:par>
                                <p:cTn id="50" presetID="2" presetClass="exit" presetSubtype="2" fill="hold" nodeType="withEffect">
                                  <p:stCondLst>
                                    <p:cond delay="0"/>
                                  </p:stCondLst>
                                  <p:childTnLst>
                                    <p:anim calcmode="lin" valueType="num">
                                      <p:cBhvr additive="base">
                                        <p:cTn id="51" dur="2000"/>
                                        <p:tgtEl>
                                          <p:spTgt spid="8"/>
                                        </p:tgtEl>
                                        <p:attrNameLst>
                                          <p:attrName>ppt_x</p:attrName>
                                        </p:attrNameLst>
                                      </p:cBhvr>
                                      <p:tavLst>
                                        <p:tav tm="0">
                                          <p:val>
                                            <p:strVal val="ppt_x"/>
                                          </p:val>
                                        </p:tav>
                                        <p:tav tm="100000">
                                          <p:val>
                                            <p:strVal val="1+ppt_w/2"/>
                                          </p:val>
                                        </p:tav>
                                      </p:tavLst>
                                    </p:anim>
                                    <p:anim calcmode="lin" valueType="num">
                                      <p:cBhvr additive="base">
                                        <p:cTn id="52" dur="2000"/>
                                        <p:tgtEl>
                                          <p:spTgt spid="8"/>
                                        </p:tgtEl>
                                        <p:attrNameLst>
                                          <p:attrName>ppt_y</p:attrName>
                                        </p:attrNameLst>
                                      </p:cBhvr>
                                      <p:tavLst>
                                        <p:tav tm="0">
                                          <p:val>
                                            <p:strVal val="ppt_y"/>
                                          </p:val>
                                        </p:tav>
                                        <p:tav tm="100000">
                                          <p:val>
                                            <p:strVal val="ppt_y"/>
                                          </p:val>
                                        </p:tav>
                                      </p:tavLst>
                                    </p:anim>
                                    <p:set>
                                      <p:cBhvr>
                                        <p:cTn id="53" dur="1" fill="hold">
                                          <p:stCondLst>
                                            <p:cond delay="1999"/>
                                          </p:stCondLst>
                                        </p:cTn>
                                        <p:tgtEl>
                                          <p:spTgt spid="8"/>
                                        </p:tgtEl>
                                        <p:attrNameLst>
                                          <p:attrName>style.visibility</p:attrName>
                                        </p:attrNameLst>
                                      </p:cBhvr>
                                      <p:to>
                                        <p:strVal val="hidden"/>
                                      </p:to>
                                    </p:set>
                                  </p:childTnLst>
                                </p:cTn>
                              </p:par>
                              <p:par>
                                <p:cTn id="54" presetID="2" presetClass="exit" presetSubtype="1" fill="hold" nodeType="withEffect">
                                  <p:stCondLst>
                                    <p:cond delay="0"/>
                                  </p:stCondLst>
                                  <p:childTnLst>
                                    <p:anim calcmode="lin" valueType="num">
                                      <p:cBhvr additive="base">
                                        <p:cTn id="55" dur="2000"/>
                                        <p:tgtEl>
                                          <p:spTgt spid="3"/>
                                        </p:tgtEl>
                                        <p:attrNameLst>
                                          <p:attrName>ppt_x</p:attrName>
                                        </p:attrNameLst>
                                      </p:cBhvr>
                                      <p:tavLst>
                                        <p:tav tm="0">
                                          <p:val>
                                            <p:strVal val="ppt_x"/>
                                          </p:val>
                                        </p:tav>
                                        <p:tav tm="100000">
                                          <p:val>
                                            <p:strVal val="ppt_x"/>
                                          </p:val>
                                        </p:tav>
                                      </p:tavLst>
                                    </p:anim>
                                    <p:anim calcmode="lin" valueType="num">
                                      <p:cBhvr additive="base">
                                        <p:cTn id="56" dur="2000"/>
                                        <p:tgtEl>
                                          <p:spTgt spid="3"/>
                                        </p:tgtEl>
                                        <p:attrNameLst>
                                          <p:attrName>ppt_y</p:attrName>
                                        </p:attrNameLst>
                                      </p:cBhvr>
                                      <p:tavLst>
                                        <p:tav tm="0">
                                          <p:val>
                                            <p:strVal val="ppt_y"/>
                                          </p:val>
                                        </p:tav>
                                        <p:tav tm="100000">
                                          <p:val>
                                            <p:strVal val="0-ppt_h/2"/>
                                          </p:val>
                                        </p:tav>
                                      </p:tavLst>
                                    </p:anim>
                                    <p:set>
                                      <p:cBhvr>
                                        <p:cTn id="57" dur="1" fill="hold">
                                          <p:stCondLst>
                                            <p:cond delay="1999"/>
                                          </p:stCondLst>
                                        </p:cTn>
                                        <p:tgtEl>
                                          <p:spTgt spid="3"/>
                                        </p:tgtEl>
                                        <p:attrNameLst>
                                          <p:attrName>style.visibility</p:attrName>
                                        </p:attrNameLst>
                                      </p:cBhvr>
                                      <p:to>
                                        <p:strVal val="hidden"/>
                                      </p:to>
                                    </p:set>
                                  </p:childTnLst>
                                </p:cTn>
                              </p:par>
                              <p:par>
                                <p:cTn id="58" presetID="4" presetClass="exit" presetSubtype="16" fill="hold" nodeType="withEffect">
                                  <p:stCondLst>
                                    <p:cond delay="100"/>
                                  </p:stCondLst>
                                  <p:childTnLst>
                                    <p:animEffect transition="out" filter="box(in)">
                                      <p:cBhvr>
                                        <p:cTn id="59" dur="750"/>
                                        <p:tgtEl>
                                          <p:spTgt spid="9"/>
                                        </p:tgtEl>
                                      </p:cBhvr>
                                    </p:animEffect>
                                    <p:set>
                                      <p:cBhvr>
                                        <p:cTn id="60" dur="1" fill="hold">
                                          <p:stCondLst>
                                            <p:cond delay="749"/>
                                          </p:stCondLst>
                                        </p:cTn>
                                        <p:tgtEl>
                                          <p:spTgt spid="9"/>
                                        </p:tgtEl>
                                        <p:attrNameLst>
                                          <p:attrName>style.visibility</p:attrName>
                                        </p:attrNameLst>
                                      </p:cBhvr>
                                      <p:to>
                                        <p:strVal val="hidden"/>
                                      </p:to>
                                    </p:set>
                                  </p:childTnLst>
                                </p:cTn>
                              </p:par>
                              <p:par>
                                <p:cTn id="61" presetID="2" presetClass="entr" presetSubtype="4" fill="hold" nodeType="withEffect">
                                  <p:stCondLst>
                                    <p:cond delay="0"/>
                                  </p:stCondLst>
                                  <p:childTnLst>
                                    <p:set>
                                      <p:cBhvr>
                                        <p:cTn id="62" dur="1" fill="hold">
                                          <p:stCondLst>
                                            <p:cond delay="0"/>
                                          </p:stCondLst>
                                        </p:cTn>
                                        <p:tgtEl>
                                          <p:spTgt spid="17"/>
                                        </p:tgtEl>
                                        <p:attrNameLst>
                                          <p:attrName>style.visibility</p:attrName>
                                        </p:attrNameLst>
                                      </p:cBhvr>
                                      <p:to>
                                        <p:strVal val="visible"/>
                                      </p:to>
                                    </p:set>
                                    <p:anim calcmode="lin" valueType="num">
                                      <p:cBhvr additive="base">
                                        <p:cTn id="63" dur="2000" fill="hold"/>
                                        <p:tgtEl>
                                          <p:spTgt spid="17"/>
                                        </p:tgtEl>
                                        <p:attrNameLst>
                                          <p:attrName>ppt_x</p:attrName>
                                        </p:attrNameLst>
                                      </p:cBhvr>
                                      <p:tavLst>
                                        <p:tav tm="0">
                                          <p:val>
                                            <p:strVal val="#ppt_x"/>
                                          </p:val>
                                        </p:tav>
                                        <p:tav tm="100000">
                                          <p:val>
                                            <p:strVal val="#ppt_x"/>
                                          </p:val>
                                        </p:tav>
                                      </p:tavLst>
                                    </p:anim>
                                    <p:anim calcmode="lin" valueType="num">
                                      <p:cBhvr additive="base">
                                        <p:cTn id="64" dur="2000" fill="hold"/>
                                        <p:tgtEl>
                                          <p:spTgt spid="17"/>
                                        </p:tgtEl>
                                        <p:attrNameLst>
                                          <p:attrName>ppt_y</p:attrName>
                                        </p:attrNameLst>
                                      </p:cBhvr>
                                      <p:tavLst>
                                        <p:tav tm="0">
                                          <p:val>
                                            <p:strVal val="1+#ppt_h/2"/>
                                          </p:val>
                                        </p:tav>
                                        <p:tav tm="100000">
                                          <p:val>
                                            <p:strVal val="#ppt_y"/>
                                          </p:val>
                                        </p:tav>
                                      </p:tavLst>
                                    </p:anim>
                                  </p:childTnLst>
                                </p:cTn>
                              </p:par>
                              <p:par>
                                <p:cTn id="65" presetID="2" presetClass="entr" presetSubtype="8" fill="hold" nodeType="withEffect">
                                  <p:stCondLst>
                                    <p:cond delay="0"/>
                                  </p:stCondLst>
                                  <p:childTnLst>
                                    <p:set>
                                      <p:cBhvr>
                                        <p:cTn id="66" dur="1" fill="hold">
                                          <p:stCondLst>
                                            <p:cond delay="0"/>
                                          </p:stCondLst>
                                        </p:cTn>
                                        <p:tgtEl>
                                          <p:spTgt spid="19"/>
                                        </p:tgtEl>
                                        <p:attrNameLst>
                                          <p:attrName>style.visibility</p:attrName>
                                        </p:attrNameLst>
                                      </p:cBhvr>
                                      <p:to>
                                        <p:strVal val="visible"/>
                                      </p:to>
                                    </p:set>
                                    <p:anim calcmode="lin" valueType="num">
                                      <p:cBhvr additive="base">
                                        <p:cTn id="67" dur="2000" fill="hold"/>
                                        <p:tgtEl>
                                          <p:spTgt spid="19"/>
                                        </p:tgtEl>
                                        <p:attrNameLst>
                                          <p:attrName>ppt_x</p:attrName>
                                        </p:attrNameLst>
                                      </p:cBhvr>
                                      <p:tavLst>
                                        <p:tav tm="0">
                                          <p:val>
                                            <p:strVal val="0-#ppt_w/2"/>
                                          </p:val>
                                        </p:tav>
                                        <p:tav tm="100000">
                                          <p:val>
                                            <p:strVal val="#ppt_x"/>
                                          </p:val>
                                        </p:tav>
                                      </p:tavLst>
                                    </p:anim>
                                    <p:anim calcmode="lin" valueType="num">
                                      <p:cBhvr additive="base">
                                        <p:cTn id="68" dur="2000" fill="hold"/>
                                        <p:tgtEl>
                                          <p:spTgt spid="19"/>
                                        </p:tgtEl>
                                        <p:attrNameLst>
                                          <p:attrName>ppt_y</p:attrName>
                                        </p:attrNameLst>
                                      </p:cBhvr>
                                      <p:tavLst>
                                        <p:tav tm="0">
                                          <p:val>
                                            <p:strVal val="#ppt_y"/>
                                          </p:val>
                                        </p:tav>
                                        <p:tav tm="100000">
                                          <p:val>
                                            <p:strVal val="#ppt_y"/>
                                          </p:val>
                                        </p:tav>
                                      </p:tavLst>
                                    </p:anim>
                                  </p:childTnLst>
                                </p:cTn>
                              </p:par>
                              <p:par>
                                <p:cTn id="69" presetID="2" presetClass="entr" presetSubtype="1" fill="hold" nodeType="withEffect">
                                  <p:stCondLst>
                                    <p:cond delay="0"/>
                                  </p:stCondLst>
                                  <p:childTnLst>
                                    <p:set>
                                      <p:cBhvr>
                                        <p:cTn id="70" dur="1" fill="hold">
                                          <p:stCondLst>
                                            <p:cond delay="0"/>
                                          </p:stCondLst>
                                        </p:cTn>
                                        <p:tgtEl>
                                          <p:spTgt spid="16"/>
                                        </p:tgtEl>
                                        <p:attrNameLst>
                                          <p:attrName>style.visibility</p:attrName>
                                        </p:attrNameLst>
                                      </p:cBhvr>
                                      <p:to>
                                        <p:strVal val="visible"/>
                                      </p:to>
                                    </p:set>
                                    <p:anim calcmode="lin" valueType="num">
                                      <p:cBhvr additive="base">
                                        <p:cTn id="71" dur="2000" fill="hold"/>
                                        <p:tgtEl>
                                          <p:spTgt spid="16"/>
                                        </p:tgtEl>
                                        <p:attrNameLst>
                                          <p:attrName>ppt_x</p:attrName>
                                        </p:attrNameLst>
                                      </p:cBhvr>
                                      <p:tavLst>
                                        <p:tav tm="0">
                                          <p:val>
                                            <p:strVal val="#ppt_x"/>
                                          </p:val>
                                        </p:tav>
                                        <p:tav tm="100000">
                                          <p:val>
                                            <p:strVal val="#ppt_x"/>
                                          </p:val>
                                        </p:tav>
                                      </p:tavLst>
                                    </p:anim>
                                    <p:anim calcmode="lin" valueType="num">
                                      <p:cBhvr additive="base">
                                        <p:cTn id="72" dur="2000" fill="hold"/>
                                        <p:tgtEl>
                                          <p:spTgt spid="16"/>
                                        </p:tgtEl>
                                        <p:attrNameLst>
                                          <p:attrName>ppt_y</p:attrName>
                                        </p:attrNameLst>
                                      </p:cBhvr>
                                      <p:tavLst>
                                        <p:tav tm="0">
                                          <p:val>
                                            <p:strVal val="0-#ppt_h/2"/>
                                          </p:val>
                                        </p:tav>
                                        <p:tav tm="100000">
                                          <p:val>
                                            <p:strVal val="#ppt_y"/>
                                          </p:val>
                                        </p:tav>
                                      </p:tavLst>
                                    </p:anim>
                                  </p:childTnLst>
                                </p:cTn>
                              </p:par>
                              <p:par>
                                <p:cTn id="73" presetID="2" presetClass="entr" presetSubtype="2" fill="hold" nodeType="withEffect">
                                  <p:stCondLst>
                                    <p:cond delay="0"/>
                                  </p:stCondLst>
                                  <p:childTnLst>
                                    <p:set>
                                      <p:cBhvr>
                                        <p:cTn id="74" dur="1" fill="hold">
                                          <p:stCondLst>
                                            <p:cond delay="0"/>
                                          </p:stCondLst>
                                        </p:cTn>
                                        <p:tgtEl>
                                          <p:spTgt spid="18"/>
                                        </p:tgtEl>
                                        <p:attrNameLst>
                                          <p:attrName>style.visibility</p:attrName>
                                        </p:attrNameLst>
                                      </p:cBhvr>
                                      <p:to>
                                        <p:strVal val="visible"/>
                                      </p:to>
                                    </p:set>
                                    <p:anim calcmode="lin" valueType="num">
                                      <p:cBhvr additive="base">
                                        <p:cTn id="75" dur="2000" fill="hold"/>
                                        <p:tgtEl>
                                          <p:spTgt spid="18"/>
                                        </p:tgtEl>
                                        <p:attrNameLst>
                                          <p:attrName>ppt_x</p:attrName>
                                        </p:attrNameLst>
                                      </p:cBhvr>
                                      <p:tavLst>
                                        <p:tav tm="0">
                                          <p:val>
                                            <p:strVal val="1+#ppt_w/2"/>
                                          </p:val>
                                        </p:tav>
                                        <p:tav tm="100000">
                                          <p:val>
                                            <p:strVal val="#ppt_x"/>
                                          </p:val>
                                        </p:tav>
                                      </p:tavLst>
                                    </p:anim>
                                    <p:anim calcmode="lin" valueType="num">
                                      <p:cBhvr additive="base">
                                        <p:cTn id="76" dur="2000" fill="hold"/>
                                        <p:tgtEl>
                                          <p:spTgt spid="18"/>
                                        </p:tgtEl>
                                        <p:attrNameLst>
                                          <p:attrName>ppt_y</p:attrName>
                                        </p:attrNameLst>
                                      </p:cBhvr>
                                      <p:tavLst>
                                        <p:tav tm="0">
                                          <p:val>
                                            <p:strVal val="#ppt_y"/>
                                          </p:val>
                                        </p:tav>
                                        <p:tav tm="100000">
                                          <p:val>
                                            <p:strVal val="#ppt_y"/>
                                          </p:val>
                                        </p:tav>
                                      </p:tavLst>
                                    </p:anim>
                                  </p:childTnLst>
                                </p:cTn>
                              </p:par>
                              <p:par>
                                <p:cTn id="77" presetID="4" presetClass="entr" presetSubtype="32" fill="hold" nodeType="withEffect">
                                  <p:stCondLst>
                                    <p:cond delay="1200"/>
                                  </p:stCondLst>
                                  <p:childTnLst>
                                    <p:set>
                                      <p:cBhvr>
                                        <p:cTn id="78" dur="1" fill="hold">
                                          <p:stCondLst>
                                            <p:cond delay="0"/>
                                          </p:stCondLst>
                                        </p:cTn>
                                        <p:tgtEl>
                                          <p:spTgt spid="20"/>
                                        </p:tgtEl>
                                        <p:attrNameLst>
                                          <p:attrName>style.visibility</p:attrName>
                                        </p:attrNameLst>
                                      </p:cBhvr>
                                      <p:to>
                                        <p:strVal val="visible"/>
                                      </p:to>
                                    </p:set>
                                    <p:animEffect transition="in" filter="box(out)">
                                      <p:cBhvr>
                                        <p:cTn id="79" dur="750"/>
                                        <p:tgtEl>
                                          <p:spTgt spid="20"/>
                                        </p:tgtEl>
                                      </p:cBhvr>
                                    </p:animEffect>
                                  </p:childTnLst>
                                </p:cTn>
                              </p:par>
                            </p:childTnLst>
                          </p:cTn>
                        </p:par>
                      </p:childTnLst>
                    </p:cTn>
                  </p:par>
                  <p:par>
                    <p:cTn id="80" fill="hold">
                      <p:stCondLst>
                        <p:cond delay="indefinite"/>
                      </p:stCondLst>
                      <p:childTnLst>
                        <p:par>
                          <p:cTn id="81" fill="hold">
                            <p:stCondLst>
                              <p:cond delay="0"/>
                            </p:stCondLst>
                            <p:childTnLst>
                              <p:par>
                                <p:cTn id="82" presetID="2" presetClass="exit" presetSubtype="8" fill="hold" nodeType="clickEffect">
                                  <p:stCondLst>
                                    <p:cond delay="0"/>
                                  </p:stCondLst>
                                  <p:childTnLst>
                                    <p:anim calcmode="lin" valueType="num">
                                      <p:cBhvr additive="base">
                                        <p:cTn id="83" dur="2000"/>
                                        <p:tgtEl>
                                          <p:spTgt spid="19"/>
                                        </p:tgtEl>
                                        <p:attrNameLst>
                                          <p:attrName>ppt_x</p:attrName>
                                        </p:attrNameLst>
                                      </p:cBhvr>
                                      <p:tavLst>
                                        <p:tav tm="0">
                                          <p:val>
                                            <p:strVal val="ppt_x"/>
                                          </p:val>
                                        </p:tav>
                                        <p:tav tm="100000">
                                          <p:val>
                                            <p:strVal val="0-ppt_w/2"/>
                                          </p:val>
                                        </p:tav>
                                      </p:tavLst>
                                    </p:anim>
                                    <p:anim calcmode="lin" valueType="num">
                                      <p:cBhvr additive="base">
                                        <p:cTn id="84" dur="2000"/>
                                        <p:tgtEl>
                                          <p:spTgt spid="19"/>
                                        </p:tgtEl>
                                        <p:attrNameLst>
                                          <p:attrName>ppt_y</p:attrName>
                                        </p:attrNameLst>
                                      </p:cBhvr>
                                      <p:tavLst>
                                        <p:tav tm="0">
                                          <p:val>
                                            <p:strVal val="ppt_y"/>
                                          </p:val>
                                        </p:tav>
                                        <p:tav tm="100000">
                                          <p:val>
                                            <p:strVal val="ppt_y"/>
                                          </p:val>
                                        </p:tav>
                                      </p:tavLst>
                                    </p:anim>
                                    <p:set>
                                      <p:cBhvr>
                                        <p:cTn id="85" dur="1" fill="hold">
                                          <p:stCondLst>
                                            <p:cond delay="1999"/>
                                          </p:stCondLst>
                                        </p:cTn>
                                        <p:tgtEl>
                                          <p:spTgt spid="19"/>
                                        </p:tgtEl>
                                        <p:attrNameLst>
                                          <p:attrName>style.visibility</p:attrName>
                                        </p:attrNameLst>
                                      </p:cBhvr>
                                      <p:to>
                                        <p:strVal val="hidden"/>
                                      </p:to>
                                    </p:set>
                                  </p:childTnLst>
                                </p:cTn>
                              </p:par>
                              <p:par>
                                <p:cTn id="86" presetID="2" presetClass="exit" presetSubtype="4" fill="hold" nodeType="withEffect">
                                  <p:stCondLst>
                                    <p:cond delay="0"/>
                                  </p:stCondLst>
                                  <p:childTnLst>
                                    <p:anim calcmode="lin" valueType="num">
                                      <p:cBhvr additive="base">
                                        <p:cTn id="87" dur="2000"/>
                                        <p:tgtEl>
                                          <p:spTgt spid="17"/>
                                        </p:tgtEl>
                                        <p:attrNameLst>
                                          <p:attrName>ppt_x</p:attrName>
                                        </p:attrNameLst>
                                      </p:cBhvr>
                                      <p:tavLst>
                                        <p:tav tm="0">
                                          <p:val>
                                            <p:strVal val="ppt_x"/>
                                          </p:val>
                                        </p:tav>
                                        <p:tav tm="100000">
                                          <p:val>
                                            <p:strVal val="ppt_x"/>
                                          </p:val>
                                        </p:tav>
                                      </p:tavLst>
                                    </p:anim>
                                    <p:anim calcmode="lin" valueType="num">
                                      <p:cBhvr additive="base">
                                        <p:cTn id="88" dur="2000"/>
                                        <p:tgtEl>
                                          <p:spTgt spid="17"/>
                                        </p:tgtEl>
                                        <p:attrNameLst>
                                          <p:attrName>ppt_y</p:attrName>
                                        </p:attrNameLst>
                                      </p:cBhvr>
                                      <p:tavLst>
                                        <p:tav tm="0">
                                          <p:val>
                                            <p:strVal val="ppt_y"/>
                                          </p:val>
                                        </p:tav>
                                        <p:tav tm="100000">
                                          <p:val>
                                            <p:strVal val="1+ppt_h/2"/>
                                          </p:val>
                                        </p:tav>
                                      </p:tavLst>
                                    </p:anim>
                                    <p:set>
                                      <p:cBhvr>
                                        <p:cTn id="89" dur="1" fill="hold">
                                          <p:stCondLst>
                                            <p:cond delay="1999"/>
                                          </p:stCondLst>
                                        </p:cTn>
                                        <p:tgtEl>
                                          <p:spTgt spid="17"/>
                                        </p:tgtEl>
                                        <p:attrNameLst>
                                          <p:attrName>style.visibility</p:attrName>
                                        </p:attrNameLst>
                                      </p:cBhvr>
                                      <p:to>
                                        <p:strVal val="hidden"/>
                                      </p:to>
                                    </p:set>
                                  </p:childTnLst>
                                </p:cTn>
                              </p:par>
                              <p:par>
                                <p:cTn id="90" presetID="2" presetClass="exit" presetSubtype="2" fill="hold" nodeType="withEffect">
                                  <p:stCondLst>
                                    <p:cond delay="0"/>
                                  </p:stCondLst>
                                  <p:childTnLst>
                                    <p:anim calcmode="lin" valueType="num">
                                      <p:cBhvr additive="base">
                                        <p:cTn id="91" dur="2000"/>
                                        <p:tgtEl>
                                          <p:spTgt spid="18"/>
                                        </p:tgtEl>
                                        <p:attrNameLst>
                                          <p:attrName>ppt_x</p:attrName>
                                        </p:attrNameLst>
                                      </p:cBhvr>
                                      <p:tavLst>
                                        <p:tav tm="0">
                                          <p:val>
                                            <p:strVal val="ppt_x"/>
                                          </p:val>
                                        </p:tav>
                                        <p:tav tm="100000">
                                          <p:val>
                                            <p:strVal val="1+ppt_w/2"/>
                                          </p:val>
                                        </p:tav>
                                      </p:tavLst>
                                    </p:anim>
                                    <p:anim calcmode="lin" valueType="num">
                                      <p:cBhvr additive="base">
                                        <p:cTn id="92" dur="2000"/>
                                        <p:tgtEl>
                                          <p:spTgt spid="18"/>
                                        </p:tgtEl>
                                        <p:attrNameLst>
                                          <p:attrName>ppt_y</p:attrName>
                                        </p:attrNameLst>
                                      </p:cBhvr>
                                      <p:tavLst>
                                        <p:tav tm="0">
                                          <p:val>
                                            <p:strVal val="ppt_y"/>
                                          </p:val>
                                        </p:tav>
                                        <p:tav tm="100000">
                                          <p:val>
                                            <p:strVal val="ppt_y"/>
                                          </p:val>
                                        </p:tav>
                                      </p:tavLst>
                                    </p:anim>
                                    <p:set>
                                      <p:cBhvr>
                                        <p:cTn id="93" dur="1" fill="hold">
                                          <p:stCondLst>
                                            <p:cond delay="1999"/>
                                          </p:stCondLst>
                                        </p:cTn>
                                        <p:tgtEl>
                                          <p:spTgt spid="18"/>
                                        </p:tgtEl>
                                        <p:attrNameLst>
                                          <p:attrName>style.visibility</p:attrName>
                                        </p:attrNameLst>
                                      </p:cBhvr>
                                      <p:to>
                                        <p:strVal val="hidden"/>
                                      </p:to>
                                    </p:set>
                                  </p:childTnLst>
                                </p:cTn>
                              </p:par>
                              <p:par>
                                <p:cTn id="94" presetID="2" presetClass="exit" presetSubtype="1" fill="hold" nodeType="withEffect">
                                  <p:stCondLst>
                                    <p:cond delay="0"/>
                                  </p:stCondLst>
                                  <p:childTnLst>
                                    <p:anim calcmode="lin" valueType="num">
                                      <p:cBhvr additive="base">
                                        <p:cTn id="95" dur="2000"/>
                                        <p:tgtEl>
                                          <p:spTgt spid="16"/>
                                        </p:tgtEl>
                                        <p:attrNameLst>
                                          <p:attrName>ppt_x</p:attrName>
                                        </p:attrNameLst>
                                      </p:cBhvr>
                                      <p:tavLst>
                                        <p:tav tm="0">
                                          <p:val>
                                            <p:strVal val="ppt_x"/>
                                          </p:val>
                                        </p:tav>
                                        <p:tav tm="100000">
                                          <p:val>
                                            <p:strVal val="ppt_x"/>
                                          </p:val>
                                        </p:tav>
                                      </p:tavLst>
                                    </p:anim>
                                    <p:anim calcmode="lin" valueType="num">
                                      <p:cBhvr additive="base">
                                        <p:cTn id="96" dur="2000"/>
                                        <p:tgtEl>
                                          <p:spTgt spid="16"/>
                                        </p:tgtEl>
                                        <p:attrNameLst>
                                          <p:attrName>ppt_y</p:attrName>
                                        </p:attrNameLst>
                                      </p:cBhvr>
                                      <p:tavLst>
                                        <p:tav tm="0">
                                          <p:val>
                                            <p:strVal val="ppt_y"/>
                                          </p:val>
                                        </p:tav>
                                        <p:tav tm="100000">
                                          <p:val>
                                            <p:strVal val="0-ppt_h/2"/>
                                          </p:val>
                                        </p:tav>
                                      </p:tavLst>
                                    </p:anim>
                                    <p:set>
                                      <p:cBhvr>
                                        <p:cTn id="97" dur="1" fill="hold">
                                          <p:stCondLst>
                                            <p:cond delay="1999"/>
                                          </p:stCondLst>
                                        </p:cTn>
                                        <p:tgtEl>
                                          <p:spTgt spid="16"/>
                                        </p:tgtEl>
                                        <p:attrNameLst>
                                          <p:attrName>style.visibility</p:attrName>
                                        </p:attrNameLst>
                                      </p:cBhvr>
                                      <p:to>
                                        <p:strVal val="hidden"/>
                                      </p:to>
                                    </p:set>
                                  </p:childTnLst>
                                </p:cTn>
                              </p:par>
                              <p:par>
                                <p:cTn id="98" presetID="4" presetClass="exit" presetSubtype="16" fill="hold" nodeType="withEffect">
                                  <p:stCondLst>
                                    <p:cond delay="100"/>
                                  </p:stCondLst>
                                  <p:childTnLst>
                                    <p:animEffect transition="out" filter="box(in)">
                                      <p:cBhvr>
                                        <p:cTn id="99" dur="750"/>
                                        <p:tgtEl>
                                          <p:spTgt spid="20"/>
                                        </p:tgtEl>
                                      </p:cBhvr>
                                    </p:animEffect>
                                    <p:set>
                                      <p:cBhvr>
                                        <p:cTn id="100" dur="1" fill="hold">
                                          <p:stCondLst>
                                            <p:cond delay="749"/>
                                          </p:stCondLst>
                                        </p:cTn>
                                        <p:tgtEl>
                                          <p:spTgt spid="20"/>
                                        </p:tgtEl>
                                        <p:attrNameLst>
                                          <p:attrName>style.visibility</p:attrName>
                                        </p:attrNameLst>
                                      </p:cBhvr>
                                      <p:to>
                                        <p:strVal val="hidden"/>
                                      </p:to>
                                    </p:set>
                                  </p:childTnLst>
                                </p:cTn>
                              </p:par>
                              <p:par>
                                <p:cTn id="101" presetID="2" presetClass="entr" presetSubtype="4" fill="hold" nodeType="withEffect">
                                  <p:stCondLst>
                                    <p:cond delay="0"/>
                                  </p:stCondLst>
                                  <p:childTnLst>
                                    <p:set>
                                      <p:cBhvr>
                                        <p:cTn id="102" dur="1" fill="hold">
                                          <p:stCondLst>
                                            <p:cond delay="0"/>
                                          </p:stCondLst>
                                        </p:cTn>
                                        <p:tgtEl>
                                          <p:spTgt spid="32"/>
                                        </p:tgtEl>
                                        <p:attrNameLst>
                                          <p:attrName>style.visibility</p:attrName>
                                        </p:attrNameLst>
                                      </p:cBhvr>
                                      <p:to>
                                        <p:strVal val="visible"/>
                                      </p:to>
                                    </p:set>
                                    <p:anim calcmode="lin" valueType="num">
                                      <p:cBhvr additive="base">
                                        <p:cTn id="103" dur="2000" fill="hold"/>
                                        <p:tgtEl>
                                          <p:spTgt spid="32"/>
                                        </p:tgtEl>
                                        <p:attrNameLst>
                                          <p:attrName>ppt_x</p:attrName>
                                        </p:attrNameLst>
                                      </p:cBhvr>
                                      <p:tavLst>
                                        <p:tav tm="0">
                                          <p:val>
                                            <p:strVal val="#ppt_x"/>
                                          </p:val>
                                        </p:tav>
                                        <p:tav tm="100000">
                                          <p:val>
                                            <p:strVal val="#ppt_x"/>
                                          </p:val>
                                        </p:tav>
                                      </p:tavLst>
                                    </p:anim>
                                    <p:anim calcmode="lin" valueType="num">
                                      <p:cBhvr additive="base">
                                        <p:cTn id="104" dur="2000" fill="hold"/>
                                        <p:tgtEl>
                                          <p:spTgt spid="32"/>
                                        </p:tgtEl>
                                        <p:attrNameLst>
                                          <p:attrName>ppt_y</p:attrName>
                                        </p:attrNameLst>
                                      </p:cBhvr>
                                      <p:tavLst>
                                        <p:tav tm="0">
                                          <p:val>
                                            <p:strVal val="1+#ppt_h/2"/>
                                          </p:val>
                                        </p:tav>
                                        <p:tav tm="100000">
                                          <p:val>
                                            <p:strVal val="#ppt_y"/>
                                          </p:val>
                                        </p:tav>
                                      </p:tavLst>
                                    </p:anim>
                                  </p:childTnLst>
                                </p:cTn>
                              </p:par>
                              <p:par>
                                <p:cTn id="105" presetID="2" presetClass="entr" presetSubtype="8" fill="hold" nodeType="withEffect">
                                  <p:stCondLst>
                                    <p:cond delay="0"/>
                                  </p:stCondLst>
                                  <p:childTnLst>
                                    <p:set>
                                      <p:cBhvr>
                                        <p:cTn id="106" dur="1" fill="hold">
                                          <p:stCondLst>
                                            <p:cond delay="0"/>
                                          </p:stCondLst>
                                        </p:cTn>
                                        <p:tgtEl>
                                          <p:spTgt spid="34"/>
                                        </p:tgtEl>
                                        <p:attrNameLst>
                                          <p:attrName>style.visibility</p:attrName>
                                        </p:attrNameLst>
                                      </p:cBhvr>
                                      <p:to>
                                        <p:strVal val="visible"/>
                                      </p:to>
                                    </p:set>
                                    <p:anim calcmode="lin" valueType="num">
                                      <p:cBhvr additive="base">
                                        <p:cTn id="107" dur="2000" fill="hold"/>
                                        <p:tgtEl>
                                          <p:spTgt spid="34"/>
                                        </p:tgtEl>
                                        <p:attrNameLst>
                                          <p:attrName>ppt_x</p:attrName>
                                        </p:attrNameLst>
                                      </p:cBhvr>
                                      <p:tavLst>
                                        <p:tav tm="0">
                                          <p:val>
                                            <p:strVal val="0-#ppt_w/2"/>
                                          </p:val>
                                        </p:tav>
                                        <p:tav tm="100000">
                                          <p:val>
                                            <p:strVal val="#ppt_x"/>
                                          </p:val>
                                        </p:tav>
                                      </p:tavLst>
                                    </p:anim>
                                    <p:anim calcmode="lin" valueType="num">
                                      <p:cBhvr additive="base">
                                        <p:cTn id="108" dur="2000" fill="hold"/>
                                        <p:tgtEl>
                                          <p:spTgt spid="34"/>
                                        </p:tgtEl>
                                        <p:attrNameLst>
                                          <p:attrName>ppt_y</p:attrName>
                                        </p:attrNameLst>
                                      </p:cBhvr>
                                      <p:tavLst>
                                        <p:tav tm="0">
                                          <p:val>
                                            <p:strVal val="#ppt_y"/>
                                          </p:val>
                                        </p:tav>
                                        <p:tav tm="100000">
                                          <p:val>
                                            <p:strVal val="#ppt_y"/>
                                          </p:val>
                                        </p:tav>
                                      </p:tavLst>
                                    </p:anim>
                                  </p:childTnLst>
                                </p:cTn>
                              </p:par>
                              <p:par>
                                <p:cTn id="109" presetID="2" presetClass="entr" presetSubtype="1" fill="hold" nodeType="withEffect">
                                  <p:stCondLst>
                                    <p:cond delay="0"/>
                                  </p:stCondLst>
                                  <p:childTnLst>
                                    <p:set>
                                      <p:cBhvr>
                                        <p:cTn id="110" dur="1" fill="hold">
                                          <p:stCondLst>
                                            <p:cond delay="0"/>
                                          </p:stCondLst>
                                        </p:cTn>
                                        <p:tgtEl>
                                          <p:spTgt spid="31"/>
                                        </p:tgtEl>
                                        <p:attrNameLst>
                                          <p:attrName>style.visibility</p:attrName>
                                        </p:attrNameLst>
                                      </p:cBhvr>
                                      <p:to>
                                        <p:strVal val="visible"/>
                                      </p:to>
                                    </p:set>
                                    <p:anim calcmode="lin" valueType="num">
                                      <p:cBhvr additive="base">
                                        <p:cTn id="111" dur="2000" fill="hold"/>
                                        <p:tgtEl>
                                          <p:spTgt spid="31"/>
                                        </p:tgtEl>
                                        <p:attrNameLst>
                                          <p:attrName>ppt_x</p:attrName>
                                        </p:attrNameLst>
                                      </p:cBhvr>
                                      <p:tavLst>
                                        <p:tav tm="0">
                                          <p:val>
                                            <p:strVal val="#ppt_x"/>
                                          </p:val>
                                        </p:tav>
                                        <p:tav tm="100000">
                                          <p:val>
                                            <p:strVal val="#ppt_x"/>
                                          </p:val>
                                        </p:tav>
                                      </p:tavLst>
                                    </p:anim>
                                    <p:anim calcmode="lin" valueType="num">
                                      <p:cBhvr additive="base">
                                        <p:cTn id="112" dur="2000" fill="hold"/>
                                        <p:tgtEl>
                                          <p:spTgt spid="31"/>
                                        </p:tgtEl>
                                        <p:attrNameLst>
                                          <p:attrName>ppt_y</p:attrName>
                                        </p:attrNameLst>
                                      </p:cBhvr>
                                      <p:tavLst>
                                        <p:tav tm="0">
                                          <p:val>
                                            <p:strVal val="0-#ppt_h/2"/>
                                          </p:val>
                                        </p:tav>
                                        <p:tav tm="100000">
                                          <p:val>
                                            <p:strVal val="#ppt_y"/>
                                          </p:val>
                                        </p:tav>
                                      </p:tavLst>
                                    </p:anim>
                                  </p:childTnLst>
                                </p:cTn>
                              </p:par>
                              <p:par>
                                <p:cTn id="113" presetID="2" presetClass="entr" presetSubtype="2" fill="hold" nodeType="withEffect">
                                  <p:stCondLst>
                                    <p:cond delay="0"/>
                                  </p:stCondLst>
                                  <p:childTnLst>
                                    <p:set>
                                      <p:cBhvr>
                                        <p:cTn id="114" dur="1" fill="hold">
                                          <p:stCondLst>
                                            <p:cond delay="0"/>
                                          </p:stCondLst>
                                        </p:cTn>
                                        <p:tgtEl>
                                          <p:spTgt spid="33"/>
                                        </p:tgtEl>
                                        <p:attrNameLst>
                                          <p:attrName>style.visibility</p:attrName>
                                        </p:attrNameLst>
                                      </p:cBhvr>
                                      <p:to>
                                        <p:strVal val="visible"/>
                                      </p:to>
                                    </p:set>
                                    <p:anim calcmode="lin" valueType="num">
                                      <p:cBhvr additive="base">
                                        <p:cTn id="115" dur="2000" fill="hold"/>
                                        <p:tgtEl>
                                          <p:spTgt spid="33"/>
                                        </p:tgtEl>
                                        <p:attrNameLst>
                                          <p:attrName>ppt_x</p:attrName>
                                        </p:attrNameLst>
                                      </p:cBhvr>
                                      <p:tavLst>
                                        <p:tav tm="0">
                                          <p:val>
                                            <p:strVal val="1+#ppt_w/2"/>
                                          </p:val>
                                        </p:tav>
                                        <p:tav tm="100000">
                                          <p:val>
                                            <p:strVal val="#ppt_x"/>
                                          </p:val>
                                        </p:tav>
                                      </p:tavLst>
                                    </p:anim>
                                    <p:anim calcmode="lin" valueType="num">
                                      <p:cBhvr additive="base">
                                        <p:cTn id="116" dur="2000" fill="hold"/>
                                        <p:tgtEl>
                                          <p:spTgt spid="33"/>
                                        </p:tgtEl>
                                        <p:attrNameLst>
                                          <p:attrName>ppt_y</p:attrName>
                                        </p:attrNameLst>
                                      </p:cBhvr>
                                      <p:tavLst>
                                        <p:tav tm="0">
                                          <p:val>
                                            <p:strVal val="#ppt_y"/>
                                          </p:val>
                                        </p:tav>
                                        <p:tav tm="100000">
                                          <p:val>
                                            <p:strVal val="#ppt_y"/>
                                          </p:val>
                                        </p:tav>
                                      </p:tavLst>
                                    </p:anim>
                                  </p:childTnLst>
                                </p:cTn>
                              </p:par>
                              <p:par>
                                <p:cTn id="117" presetID="4" presetClass="entr" presetSubtype="32" fill="hold" nodeType="withEffect">
                                  <p:stCondLst>
                                    <p:cond delay="1200"/>
                                  </p:stCondLst>
                                  <p:childTnLst>
                                    <p:set>
                                      <p:cBhvr>
                                        <p:cTn id="118" dur="1" fill="hold">
                                          <p:stCondLst>
                                            <p:cond delay="0"/>
                                          </p:stCondLst>
                                        </p:cTn>
                                        <p:tgtEl>
                                          <p:spTgt spid="30"/>
                                        </p:tgtEl>
                                        <p:attrNameLst>
                                          <p:attrName>style.visibility</p:attrName>
                                        </p:attrNameLst>
                                      </p:cBhvr>
                                      <p:to>
                                        <p:strVal val="visible"/>
                                      </p:to>
                                    </p:set>
                                    <p:animEffect transition="in" filter="box(out)">
                                      <p:cBhvr>
                                        <p:cTn id="119" dur="750"/>
                                        <p:tgtEl>
                                          <p:spTgt spid="30"/>
                                        </p:tgtEl>
                                      </p:cBhvr>
                                    </p:animEffect>
                                  </p:childTnLst>
                                </p:cTn>
                              </p:par>
                            </p:childTnLst>
                          </p:cTn>
                        </p:par>
                      </p:childTnLst>
                    </p:cTn>
                  </p:par>
                  <p:par>
                    <p:cTn id="120" fill="hold">
                      <p:stCondLst>
                        <p:cond delay="indefinite"/>
                      </p:stCondLst>
                      <p:childTnLst>
                        <p:par>
                          <p:cTn id="121" fill="hold">
                            <p:stCondLst>
                              <p:cond delay="0"/>
                            </p:stCondLst>
                            <p:childTnLst>
                              <p:par>
                                <p:cTn id="122" presetID="2" presetClass="exit" presetSubtype="8" fill="hold" nodeType="clickEffect">
                                  <p:stCondLst>
                                    <p:cond delay="0"/>
                                  </p:stCondLst>
                                  <p:childTnLst>
                                    <p:anim calcmode="lin" valueType="num">
                                      <p:cBhvr additive="base">
                                        <p:cTn id="123" dur="2000"/>
                                        <p:tgtEl>
                                          <p:spTgt spid="34"/>
                                        </p:tgtEl>
                                        <p:attrNameLst>
                                          <p:attrName>ppt_x</p:attrName>
                                        </p:attrNameLst>
                                      </p:cBhvr>
                                      <p:tavLst>
                                        <p:tav tm="0">
                                          <p:val>
                                            <p:strVal val="ppt_x"/>
                                          </p:val>
                                        </p:tav>
                                        <p:tav tm="100000">
                                          <p:val>
                                            <p:strVal val="0-ppt_w/2"/>
                                          </p:val>
                                        </p:tav>
                                      </p:tavLst>
                                    </p:anim>
                                    <p:anim calcmode="lin" valueType="num">
                                      <p:cBhvr additive="base">
                                        <p:cTn id="124" dur="2000"/>
                                        <p:tgtEl>
                                          <p:spTgt spid="34"/>
                                        </p:tgtEl>
                                        <p:attrNameLst>
                                          <p:attrName>ppt_y</p:attrName>
                                        </p:attrNameLst>
                                      </p:cBhvr>
                                      <p:tavLst>
                                        <p:tav tm="0">
                                          <p:val>
                                            <p:strVal val="ppt_y"/>
                                          </p:val>
                                        </p:tav>
                                        <p:tav tm="100000">
                                          <p:val>
                                            <p:strVal val="ppt_y"/>
                                          </p:val>
                                        </p:tav>
                                      </p:tavLst>
                                    </p:anim>
                                    <p:set>
                                      <p:cBhvr>
                                        <p:cTn id="125" dur="1" fill="hold">
                                          <p:stCondLst>
                                            <p:cond delay="1999"/>
                                          </p:stCondLst>
                                        </p:cTn>
                                        <p:tgtEl>
                                          <p:spTgt spid="34"/>
                                        </p:tgtEl>
                                        <p:attrNameLst>
                                          <p:attrName>style.visibility</p:attrName>
                                        </p:attrNameLst>
                                      </p:cBhvr>
                                      <p:to>
                                        <p:strVal val="hidden"/>
                                      </p:to>
                                    </p:set>
                                  </p:childTnLst>
                                </p:cTn>
                              </p:par>
                              <p:par>
                                <p:cTn id="126" presetID="2" presetClass="exit" presetSubtype="4" fill="hold" nodeType="withEffect">
                                  <p:stCondLst>
                                    <p:cond delay="0"/>
                                  </p:stCondLst>
                                  <p:childTnLst>
                                    <p:anim calcmode="lin" valueType="num">
                                      <p:cBhvr additive="base">
                                        <p:cTn id="127" dur="2000"/>
                                        <p:tgtEl>
                                          <p:spTgt spid="32"/>
                                        </p:tgtEl>
                                        <p:attrNameLst>
                                          <p:attrName>ppt_x</p:attrName>
                                        </p:attrNameLst>
                                      </p:cBhvr>
                                      <p:tavLst>
                                        <p:tav tm="0">
                                          <p:val>
                                            <p:strVal val="ppt_x"/>
                                          </p:val>
                                        </p:tav>
                                        <p:tav tm="100000">
                                          <p:val>
                                            <p:strVal val="ppt_x"/>
                                          </p:val>
                                        </p:tav>
                                      </p:tavLst>
                                    </p:anim>
                                    <p:anim calcmode="lin" valueType="num">
                                      <p:cBhvr additive="base">
                                        <p:cTn id="128" dur="2000"/>
                                        <p:tgtEl>
                                          <p:spTgt spid="32"/>
                                        </p:tgtEl>
                                        <p:attrNameLst>
                                          <p:attrName>ppt_y</p:attrName>
                                        </p:attrNameLst>
                                      </p:cBhvr>
                                      <p:tavLst>
                                        <p:tav tm="0">
                                          <p:val>
                                            <p:strVal val="ppt_y"/>
                                          </p:val>
                                        </p:tav>
                                        <p:tav tm="100000">
                                          <p:val>
                                            <p:strVal val="1+ppt_h/2"/>
                                          </p:val>
                                        </p:tav>
                                      </p:tavLst>
                                    </p:anim>
                                    <p:set>
                                      <p:cBhvr>
                                        <p:cTn id="129" dur="1" fill="hold">
                                          <p:stCondLst>
                                            <p:cond delay="1999"/>
                                          </p:stCondLst>
                                        </p:cTn>
                                        <p:tgtEl>
                                          <p:spTgt spid="32"/>
                                        </p:tgtEl>
                                        <p:attrNameLst>
                                          <p:attrName>style.visibility</p:attrName>
                                        </p:attrNameLst>
                                      </p:cBhvr>
                                      <p:to>
                                        <p:strVal val="hidden"/>
                                      </p:to>
                                    </p:set>
                                  </p:childTnLst>
                                </p:cTn>
                              </p:par>
                              <p:par>
                                <p:cTn id="130" presetID="2" presetClass="exit" presetSubtype="2" fill="hold" nodeType="withEffect">
                                  <p:stCondLst>
                                    <p:cond delay="0"/>
                                  </p:stCondLst>
                                  <p:childTnLst>
                                    <p:anim calcmode="lin" valueType="num">
                                      <p:cBhvr additive="base">
                                        <p:cTn id="131" dur="2000"/>
                                        <p:tgtEl>
                                          <p:spTgt spid="33"/>
                                        </p:tgtEl>
                                        <p:attrNameLst>
                                          <p:attrName>ppt_x</p:attrName>
                                        </p:attrNameLst>
                                      </p:cBhvr>
                                      <p:tavLst>
                                        <p:tav tm="0">
                                          <p:val>
                                            <p:strVal val="ppt_x"/>
                                          </p:val>
                                        </p:tav>
                                        <p:tav tm="100000">
                                          <p:val>
                                            <p:strVal val="1+ppt_w/2"/>
                                          </p:val>
                                        </p:tav>
                                      </p:tavLst>
                                    </p:anim>
                                    <p:anim calcmode="lin" valueType="num">
                                      <p:cBhvr additive="base">
                                        <p:cTn id="132" dur="2000"/>
                                        <p:tgtEl>
                                          <p:spTgt spid="33"/>
                                        </p:tgtEl>
                                        <p:attrNameLst>
                                          <p:attrName>ppt_y</p:attrName>
                                        </p:attrNameLst>
                                      </p:cBhvr>
                                      <p:tavLst>
                                        <p:tav tm="0">
                                          <p:val>
                                            <p:strVal val="ppt_y"/>
                                          </p:val>
                                        </p:tav>
                                        <p:tav tm="100000">
                                          <p:val>
                                            <p:strVal val="ppt_y"/>
                                          </p:val>
                                        </p:tav>
                                      </p:tavLst>
                                    </p:anim>
                                    <p:set>
                                      <p:cBhvr>
                                        <p:cTn id="133" dur="1" fill="hold">
                                          <p:stCondLst>
                                            <p:cond delay="1999"/>
                                          </p:stCondLst>
                                        </p:cTn>
                                        <p:tgtEl>
                                          <p:spTgt spid="33"/>
                                        </p:tgtEl>
                                        <p:attrNameLst>
                                          <p:attrName>style.visibility</p:attrName>
                                        </p:attrNameLst>
                                      </p:cBhvr>
                                      <p:to>
                                        <p:strVal val="hidden"/>
                                      </p:to>
                                    </p:set>
                                  </p:childTnLst>
                                </p:cTn>
                              </p:par>
                              <p:par>
                                <p:cTn id="134" presetID="2" presetClass="exit" presetSubtype="1" fill="hold" nodeType="withEffect">
                                  <p:stCondLst>
                                    <p:cond delay="0"/>
                                  </p:stCondLst>
                                  <p:childTnLst>
                                    <p:anim calcmode="lin" valueType="num">
                                      <p:cBhvr additive="base">
                                        <p:cTn id="135" dur="2000"/>
                                        <p:tgtEl>
                                          <p:spTgt spid="31"/>
                                        </p:tgtEl>
                                        <p:attrNameLst>
                                          <p:attrName>ppt_x</p:attrName>
                                        </p:attrNameLst>
                                      </p:cBhvr>
                                      <p:tavLst>
                                        <p:tav tm="0">
                                          <p:val>
                                            <p:strVal val="ppt_x"/>
                                          </p:val>
                                        </p:tav>
                                        <p:tav tm="100000">
                                          <p:val>
                                            <p:strVal val="ppt_x"/>
                                          </p:val>
                                        </p:tav>
                                      </p:tavLst>
                                    </p:anim>
                                    <p:anim calcmode="lin" valueType="num">
                                      <p:cBhvr additive="base">
                                        <p:cTn id="136" dur="2000"/>
                                        <p:tgtEl>
                                          <p:spTgt spid="31"/>
                                        </p:tgtEl>
                                        <p:attrNameLst>
                                          <p:attrName>ppt_y</p:attrName>
                                        </p:attrNameLst>
                                      </p:cBhvr>
                                      <p:tavLst>
                                        <p:tav tm="0">
                                          <p:val>
                                            <p:strVal val="ppt_y"/>
                                          </p:val>
                                        </p:tav>
                                        <p:tav tm="100000">
                                          <p:val>
                                            <p:strVal val="0-ppt_h/2"/>
                                          </p:val>
                                        </p:tav>
                                      </p:tavLst>
                                    </p:anim>
                                    <p:set>
                                      <p:cBhvr>
                                        <p:cTn id="137" dur="1" fill="hold">
                                          <p:stCondLst>
                                            <p:cond delay="1999"/>
                                          </p:stCondLst>
                                        </p:cTn>
                                        <p:tgtEl>
                                          <p:spTgt spid="31"/>
                                        </p:tgtEl>
                                        <p:attrNameLst>
                                          <p:attrName>style.visibility</p:attrName>
                                        </p:attrNameLst>
                                      </p:cBhvr>
                                      <p:to>
                                        <p:strVal val="hidden"/>
                                      </p:to>
                                    </p:set>
                                  </p:childTnLst>
                                </p:cTn>
                              </p:par>
                              <p:par>
                                <p:cTn id="138" presetID="4" presetClass="exit" presetSubtype="16" fill="hold" nodeType="withEffect">
                                  <p:stCondLst>
                                    <p:cond delay="100"/>
                                  </p:stCondLst>
                                  <p:childTnLst>
                                    <p:animEffect transition="out" filter="box(in)">
                                      <p:cBhvr>
                                        <p:cTn id="139" dur="750"/>
                                        <p:tgtEl>
                                          <p:spTgt spid="30"/>
                                        </p:tgtEl>
                                      </p:cBhvr>
                                    </p:animEffect>
                                    <p:set>
                                      <p:cBhvr>
                                        <p:cTn id="140" dur="1" fill="hold">
                                          <p:stCondLst>
                                            <p:cond delay="749"/>
                                          </p:stCondLst>
                                        </p:cTn>
                                        <p:tgtEl>
                                          <p:spTgt spid="30"/>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1.xml><?xml version="1.0" encoding="utf-8"?>
<p:sld xmlns:a="http://schemas.openxmlformats.org/drawingml/2006/main" xmlns:r="http://schemas.openxmlformats.org/officeDocument/2006/relationships" xmlns:p="http://schemas.openxmlformats.org/presentationml/2006/main">
  <p:cSld>
    <p:bg>
      <p:bgPr>
        <a:blipFill dpi="0" rotWithShape="0">
          <a:blip r:embed="rId3"/>
          <a:srcRect/>
          <a:stretch>
            <a:fillRect/>
          </a:stretch>
        </a:blipFill>
        <a:effectLst/>
      </p:bgPr>
    </p:bg>
    <p:spTree>
      <p:nvGrpSpPr>
        <p:cNvPr id="1" name=""/>
        <p:cNvGrpSpPr/>
        <p:nvPr/>
      </p:nvGrpSpPr>
      <p:grpSpPr>
        <a:xfrm>
          <a:off x="0" y="0"/>
          <a:ext cx="0" cy="0"/>
          <a:chOff x="0" y="0"/>
          <a:chExt cx="0" cy="0"/>
        </a:xfrm>
      </p:grpSpPr>
      <p:pic>
        <p:nvPicPr>
          <p:cNvPr id="9" name="Picture 3" descr="face1"/>
          <p:cNvPicPr>
            <a:picLocks noChangeAspect="1" noChangeArrowheads="1"/>
          </p:cNvPicPr>
          <p:nvPr/>
        </p:nvPicPr>
        <p:blipFill>
          <a:blip r:embed="rId4"/>
          <a:srcRect/>
          <a:stretch>
            <a:fillRect/>
          </a:stretch>
        </p:blipFill>
        <p:spPr bwMode="auto">
          <a:xfrm>
            <a:off x="1292225" y="774700"/>
            <a:ext cx="6432550" cy="5268913"/>
          </a:xfrm>
          <a:prstGeom prst="rect">
            <a:avLst/>
          </a:prstGeom>
          <a:noFill/>
          <a:ln w="9525">
            <a:noFill/>
            <a:miter lim="800000"/>
            <a:headEnd/>
            <a:tailEnd/>
          </a:ln>
        </p:spPr>
      </p:pic>
      <p:pic>
        <p:nvPicPr>
          <p:cNvPr id="20" name="Picture 2" descr="face21"/>
          <p:cNvPicPr>
            <a:picLocks noChangeArrowheads="1"/>
          </p:cNvPicPr>
          <p:nvPr/>
        </p:nvPicPr>
        <p:blipFill>
          <a:blip r:embed="rId5"/>
          <a:srcRect/>
          <a:stretch>
            <a:fillRect/>
          </a:stretch>
        </p:blipFill>
        <p:spPr bwMode="auto">
          <a:xfrm>
            <a:off x="1257300" y="781050"/>
            <a:ext cx="6567488" cy="5275263"/>
          </a:xfrm>
          <a:prstGeom prst="rect">
            <a:avLst/>
          </a:prstGeom>
          <a:noFill/>
          <a:ln w="9525">
            <a:noFill/>
            <a:miter lim="800000"/>
            <a:headEnd/>
            <a:tailEnd/>
          </a:ln>
        </p:spPr>
      </p:pic>
      <p:pic>
        <p:nvPicPr>
          <p:cNvPr id="30" name="Picture 6"/>
          <p:cNvPicPr>
            <a:picLocks noChangeAspect="1" noChangeArrowheads="1"/>
          </p:cNvPicPr>
          <p:nvPr/>
        </p:nvPicPr>
        <p:blipFill>
          <a:blip r:embed="rId6"/>
          <a:srcRect/>
          <a:stretch>
            <a:fillRect/>
          </a:stretch>
        </p:blipFill>
        <p:spPr bwMode="auto">
          <a:xfrm>
            <a:off x="1425575" y="762000"/>
            <a:ext cx="6319838" cy="5280025"/>
          </a:xfrm>
          <a:prstGeom prst="rect">
            <a:avLst/>
          </a:prstGeom>
          <a:noFill/>
          <a:ln w="9525">
            <a:noFill/>
            <a:miter lim="800000"/>
            <a:headEnd/>
            <a:tailEnd/>
          </a:ln>
        </p:spPr>
      </p:pic>
      <p:sp>
        <p:nvSpPr>
          <p:cNvPr id="3" name="Rectangle 2"/>
          <p:cNvSpPr/>
          <p:nvPr/>
        </p:nvSpPr>
        <p:spPr>
          <a:xfrm>
            <a:off x="-139700" y="6022975"/>
            <a:ext cx="9418638" cy="46038"/>
          </a:xfrm>
          <a:prstGeom prst="rect">
            <a:avLst/>
          </a:prstGeom>
          <a:ln/>
          <a:effectLst>
            <a:outerShdw blurRad="40000" dist="20000" dir="9600000" rotWithShape="0">
              <a:srgbClr val="000000">
                <a:alpha val="38000"/>
              </a:srgbClr>
            </a:outerShdw>
          </a:effectLst>
        </p:spPr>
        <p:style>
          <a:lnRef idx="1">
            <a:schemeClr val="accent1"/>
          </a:lnRef>
          <a:fillRef idx="2">
            <a:schemeClr val="accent1"/>
          </a:fillRef>
          <a:effectRef idx="1">
            <a:schemeClr val="accent1"/>
          </a:effectRef>
          <a:fontRef idx="minor">
            <a:schemeClr val="dk1"/>
          </a:fontRef>
        </p:style>
        <p:txBody>
          <a:bodyPr anchor="ctr"/>
          <a:lstStyle/>
          <a:p>
            <a:pPr algn="ctr" fontAlgn="auto">
              <a:spcBef>
                <a:spcPts val="0"/>
              </a:spcBef>
              <a:spcAft>
                <a:spcPts val="0"/>
              </a:spcAft>
              <a:defRPr/>
            </a:pPr>
            <a:endParaRPr lang="en-US">
              <a:solidFill>
                <a:prstClr val="white"/>
              </a:solidFill>
            </a:endParaRPr>
          </a:p>
        </p:txBody>
      </p:sp>
      <p:sp>
        <p:nvSpPr>
          <p:cNvPr id="7" name="Rectangle 6"/>
          <p:cNvSpPr/>
          <p:nvPr/>
        </p:nvSpPr>
        <p:spPr>
          <a:xfrm>
            <a:off x="-104775" y="741363"/>
            <a:ext cx="9418638" cy="44450"/>
          </a:xfrm>
          <a:prstGeom prst="rect">
            <a:avLst/>
          </a:prstGeom>
          <a:ln/>
          <a:effectLst>
            <a:outerShdw blurRad="40000" dist="20000" dir="9600000" rotWithShape="0">
              <a:srgbClr val="000000">
                <a:alpha val="38000"/>
              </a:srgbClr>
            </a:outerShdw>
          </a:effectLst>
        </p:spPr>
        <p:style>
          <a:lnRef idx="1">
            <a:schemeClr val="accent1"/>
          </a:lnRef>
          <a:fillRef idx="2">
            <a:schemeClr val="accent1"/>
          </a:fillRef>
          <a:effectRef idx="1">
            <a:schemeClr val="accent1"/>
          </a:effectRef>
          <a:fontRef idx="minor">
            <a:schemeClr val="dk1"/>
          </a:fontRef>
        </p:style>
        <p:txBody>
          <a:bodyPr anchor="ctr"/>
          <a:lstStyle/>
          <a:p>
            <a:pPr algn="ctr" fontAlgn="auto">
              <a:spcBef>
                <a:spcPts val="0"/>
              </a:spcBef>
              <a:spcAft>
                <a:spcPts val="0"/>
              </a:spcAft>
              <a:defRPr/>
            </a:pPr>
            <a:endParaRPr lang="en-US">
              <a:solidFill>
                <a:prstClr val="white"/>
              </a:solidFill>
            </a:endParaRPr>
          </a:p>
        </p:txBody>
      </p:sp>
      <p:sp>
        <p:nvSpPr>
          <p:cNvPr id="8" name="Rectangle 7"/>
          <p:cNvSpPr/>
          <p:nvPr/>
        </p:nvSpPr>
        <p:spPr>
          <a:xfrm rot="16200000">
            <a:off x="-2559050" y="3462337"/>
            <a:ext cx="7132638" cy="46038"/>
          </a:xfrm>
          <a:prstGeom prst="rect">
            <a:avLst/>
          </a:prstGeom>
          <a:ln/>
          <a:effectLst>
            <a:outerShdw blurRad="40000" dist="20000" dir="9600000" rotWithShape="0">
              <a:srgbClr val="000000">
                <a:alpha val="38000"/>
              </a:srgbClr>
            </a:outerShdw>
          </a:effectLst>
        </p:spPr>
        <p:style>
          <a:lnRef idx="1">
            <a:schemeClr val="accent1"/>
          </a:lnRef>
          <a:fillRef idx="2">
            <a:schemeClr val="accent1"/>
          </a:fillRef>
          <a:effectRef idx="1">
            <a:schemeClr val="accent1"/>
          </a:effectRef>
          <a:fontRef idx="minor">
            <a:schemeClr val="dk1"/>
          </a:fontRef>
        </p:style>
        <p:txBody>
          <a:bodyPr anchor="ctr"/>
          <a:lstStyle/>
          <a:p>
            <a:pPr algn="ctr" fontAlgn="auto">
              <a:spcBef>
                <a:spcPts val="0"/>
              </a:spcBef>
              <a:spcAft>
                <a:spcPts val="0"/>
              </a:spcAft>
              <a:defRPr/>
            </a:pPr>
            <a:endParaRPr lang="en-US">
              <a:solidFill>
                <a:prstClr val="white"/>
              </a:solidFill>
            </a:endParaRPr>
          </a:p>
        </p:txBody>
      </p:sp>
      <p:sp>
        <p:nvSpPr>
          <p:cNvPr id="10" name="Rectangle 9"/>
          <p:cNvSpPr/>
          <p:nvPr/>
        </p:nvSpPr>
        <p:spPr>
          <a:xfrm rot="16200000">
            <a:off x="4513263" y="3462337"/>
            <a:ext cx="7132638" cy="46037"/>
          </a:xfrm>
          <a:prstGeom prst="rect">
            <a:avLst/>
          </a:prstGeom>
          <a:ln/>
          <a:effectLst>
            <a:outerShdw blurRad="40000" dist="20000" dir="9600000" rotWithShape="0">
              <a:srgbClr val="000000">
                <a:alpha val="38000"/>
              </a:srgbClr>
            </a:outerShdw>
          </a:effectLst>
        </p:spPr>
        <p:style>
          <a:lnRef idx="1">
            <a:schemeClr val="accent1"/>
          </a:lnRef>
          <a:fillRef idx="2">
            <a:schemeClr val="accent1"/>
          </a:fillRef>
          <a:effectRef idx="1">
            <a:schemeClr val="accent1"/>
          </a:effectRef>
          <a:fontRef idx="minor">
            <a:schemeClr val="dk1"/>
          </a:fontRef>
        </p:style>
        <p:txBody>
          <a:bodyPr anchor="ctr"/>
          <a:lstStyle/>
          <a:p>
            <a:pPr algn="ctr" fontAlgn="auto">
              <a:spcBef>
                <a:spcPts val="0"/>
              </a:spcBef>
              <a:spcAft>
                <a:spcPts val="0"/>
              </a:spcAft>
              <a:defRPr/>
            </a:pPr>
            <a:endParaRPr lang="en-US">
              <a:solidFill>
                <a:prstClr val="white"/>
              </a:solidFill>
            </a:endParaRPr>
          </a:p>
        </p:txBody>
      </p:sp>
      <p:sp>
        <p:nvSpPr>
          <p:cNvPr id="16" name="Rectangle 2"/>
          <p:cNvSpPr/>
          <p:nvPr/>
        </p:nvSpPr>
        <p:spPr>
          <a:xfrm>
            <a:off x="-139700" y="6022975"/>
            <a:ext cx="9418638" cy="46038"/>
          </a:xfrm>
          <a:prstGeom prst="rect">
            <a:avLst/>
          </a:prstGeom>
          <a:ln/>
          <a:effectLst>
            <a:outerShdw blurRad="40000" dist="20000" dir="9600000" rotWithShape="0">
              <a:srgbClr val="000000">
                <a:alpha val="38000"/>
              </a:srgbClr>
            </a:outerShdw>
          </a:effectLst>
        </p:spPr>
        <p:style>
          <a:lnRef idx="1">
            <a:schemeClr val="accent1"/>
          </a:lnRef>
          <a:fillRef idx="2">
            <a:schemeClr val="accent1"/>
          </a:fillRef>
          <a:effectRef idx="1">
            <a:schemeClr val="accent1"/>
          </a:effectRef>
          <a:fontRef idx="minor">
            <a:schemeClr val="dk1"/>
          </a:fontRef>
        </p:style>
        <p:txBody>
          <a:bodyPr anchor="ctr"/>
          <a:lstStyle/>
          <a:p>
            <a:pPr algn="ctr" fontAlgn="auto">
              <a:spcBef>
                <a:spcPts val="0"/>
              </a:spcBef>
              <a:spcAft>
                <a:spcPts val="0"/>
              </a:spcAft>
              <a:defRPr/>
            </a:pPr>
            <a:endParaRPr lang="en-US">
              <a:solidFill>
                <a:prstClr val="white"/>
              </a:solidFill>
            </a:endParaRPr>
          </a:p>
        </p:txBody>
      </p:sp>
      <p:sp>
        <p:nvSpPr>
          <p:cNvPr id="17" name="Rectangle 6"/>
          <p:cNvSpPr/>
          <p:nvPr/>
        </p:nvSpPr>
        <p:spPr>
          <a:xfrm>
            <a:off x="-104775" y="741363"/>
            <a:ext cx="9418638" cy="44450"/>
          </a:xfrm>
          <a:prstGeom prst="rect">
            <a:avLst/>
          </a:prstGeom>
          <a:ln/>
          <a:effectLst>
            <a:outerShdw blurRad="40000" dist="20000" dir="9600000" rotWithShape="0">
              <a:srgbClr val="000000">
                <a:alpha val="38000"/>
              </a:srgbClr>
            </a:outerShdw>
          </a:effectLst>
        </p:spPr>
        <p:style>
          <a:lnRef idx="1">
            <a:schemeClr val="accent1"/>
          </a:lnRef>
          <a:fillRef idx="2">
            <a:schemeClr val="accent1"/>
          </a:fillRef>
          <a:effectRef idx="1">
            <a:schemeClr val="accent1"/>
          </a:effectRef>
          <a:fontRef idx="minor">
            <a:schemeClr val="dk1"/>
          </a:fontRef>
        </p:style>
        <p:txBody>
          <a:bodyPr anchor="ctr"/>
          <a:lstStyle/>
          <a:p>
            <a:pPr algn="ctr" fontAlgn="auto">
              <a:spcBef>
                <a:spcPts val="0"/>
              </a:spcBef>
              <a:spcAft>
                <a:spcPts val="0"/>
              </a:spcAft>
              <a:defRPr/>
            </a:pPr>
            <a:endParaRPr lang="en-US">
              <a:solidFill>
                <a:prstClr val="white"/>
              </a:solidFill>
            </a:endParaRPr>
          </a:p>
        </p:txBody>
      </p:sp>
      <p:sp>
        <p:nvSpPr>
          <p:cNvPr id="18" name="Rectangle 7"/>
          <p:cNvSpPr/>
          <p:nvPr/>
        </p:nvSpPr>
        <p:spPr>
          <a:xfrm rot="16200000">
            <a:off x="-2559050" y="3462337"/>
            <a:ext cx="7132638" cy="46038"/>
          </a:xfrm>
          <a:prstGeom prst="rect">
            <a:avLst/>
          </a:prstGeom>
          <a:ln/>
          <a:effectLst>
            <a:outerShdw blurRad="40000" dist="20000" dir="9600000" rotWithShape="0">
              <a:srgbClr val="000000">
                <a:alpha val="38000"/>
              </a:srgbClr>
            </a:outerShdw>
          </a:effectLst>
        </p:spPr>
        <p:style>
          <a:lnRef idx="1">
            <a:schemeClr val="accent1"/>
          </a:lnRef>
          <a:fillRef idx="2">
            <a:schemeClr val="accent1"/>
          </a:fillRef>
          <a:effectRef idx="1">
            <a:schemeClr val="accent1"/>
          </a:effectRef>
          <a:fontRef idx="minor">
            <a:schemeClr val="dk1"/>
          </a:fontRef>
        </p:style>
        <p:txBody>
          <a:bodyPr anchor="ctr"/>
          <a:lstStyle/>
          <a:p>
            <a:pPr algn="ctr" fontAlgn="auto">
              <a:spcBef>
                <a:spcPts val="0"/>
              </a:spcBef>
              <a:spcAft>
                <a:spcPts val="0"/>
              </a:spcAft>
              <a:defRPr/>
            </a:pPr>
            <a:endParaRPr lang="en-US">
              <a:solidFill>
                <a:prstClr val="white"/>
              </a:solidFill>
            </a:endParaRPr>
          </a:p>
        </p:txBody>
      </p:sp>
      <p:sp>
        <p:nvSpPr>
          <p:cNvPr id="19" name="Rectangle 9"/>
          <p:cNvSpPr/>
          <p:nvPr/>
        </p:nvSpPr>
        <p:spPr>
          <a:xfrm rot="16200000">
            <a:off x="4513263" y="3462337"/>
            <a:ext cx="7132638" cy="46037"/>
          </a:xfrm>
          <a:prstGeom prst="rect">
            <a:avLst/>
          </a:prstGeom>
          <a:ln/>
          <a:effectLst>
            <a:outerShdw blurRad="40000" dist="20000" dir="9600000" rotWithShape="0">
              <a:srgbClr val="000000">
                <a:alpha val="38000"/>
              </a:srgbClr>
            </a:outerShdw>
          </a:effectLst>
        </p:spPr>
        <p:style>
          <a:lnRef idx="1">
            <a:schemeClr val="accent1"/>
          </a:lnRef>
          <a:fillRef idx="2">
            <a:schemeClr val="accent1"/>
          </a:fillRef>
          <a:effectRef idx="1">
            <a:schemeClr val="accent1"/>
          </a:effectRef>
          <a:fontRef idx="minor">
            <a:schemeClr val="dk1"/>
          </a:fontRef>
        </p:style>
        <p:txBody>
          <a:bodyPr anchor="ctr"/>
          <a:lstStyle/>
          <a:p>
            <a:pPr algn="ctr" fontAlgn="auto">
              <a:spcBef>
                <a:spcPts val="0"/>
              </a:spcBef>
              <a:spcAft>
                <a:spcPts val="0"/>
              </a:spcAft>
              <a:defRPr/>
            </a:pPr>
            <a:endParaRPr lang="en-US">
              <a:solidFill>
                <a:prstClr val="white"/>
              </a:solidFill>
            </a:endParaRPr>
          </a:p>
        </p:txBody>
      </p:sp>
      <p:sp>
        <p:nvSpPr>
          <p:cNvPr id="21" name="Rectangle 2"/>
          <p:cNvSpPr/>
          <p:nvPr/>
        </p:nvSpPr>
        <p:spPr>
          <a:xfrm>
            <a:off x="-144463" y="6032500"/>
            <a:ext cx="9418638" cy="46038"/>
          </a:xfrm>
          <a:prstGeom prst="rect">
            <a:avLst/>
          </a:prstGeom>
          <a:ln/>
          <a:effectLst>
            <a:outerShdw blurRad="40000" dist="20000" dir="9600000" rotWithShape="0">
              <a:srgbClr val="000000">
                <a:alpha val="38000"/>
              </a:srgbClr>
            </a:outerShdw>
          </a:effectLst>
        </p:spPr>
        <p:style>
          <a:lnRef idx="1">
            <a:schemeClr val="accent1"/>
          </a:lnRef>
          <a:fillRef idx="2">
            <a:schemeClr val="accent1"/>
          </a:fillRef>
          <a:effectRef idx="1">
            <a:schemeClr val="accent1"/>
          </a:effectRef>
          <a:fontRef idx="minor">
            <a:schemeClr val="dk1"/>
          </a:fontRef>
        </p:style>
        <p:txBody>
          <a:bodyPr anchor="ctr"/>
          <a:lstStyle/>
          <a:p>
            <a:pPr algn="ctr" fontAlgn="auto">
              <a:spcBef>
                <a:spcPts val="0"/>
              </a:spcBef>
              <a:spcAft>
                <a:spcPts val="0"/>
              </a:spcAft>
              <a:defRPr/>
            </a:pPr>
            <a:endParaRPr lang="en-US">
              <a:solidFill>
                <a:prstClr val="white"/>
              </a:solidFill>
            </a:endParaRPr>
          </a:p>
        </p:txBody>
      </p:sp>
      <p:sp>
        <p:nvSpPr>
          <p:cNvPr id="22" name="Rectangle 6"/>
          <p:cNvSpPr/>
          <p:nvPr/>
        </p:nvSpPr>
        <p:spPr>
          <a:xfrm>
            <a:off x="-109538" y="750888"/>
            <a:ext cx="9418638" cy="44450"/>
          </a:xfrm>
          <a:prstGeom prst="rect">
            <a:avLst/>
          </a:prstGeom>
          <a:ln/>
          <a:effectLst>
            <a:outerShdw blurRad="40000" dist="20000" dir="9600000" rotWithShape="0">
              <a:srgbClr val="000000">
                <a:alpha val="38000"/>
              </a:srgbClr>
            </a:outerShdw>
          </a:effectLst>
        </p:spPr>
        <p:style>
          <a:lnRef idx="1">
            <a:schemeClr val="accent1"/>
          </a:lnRef>
          <a:fillRef idx="2">
            <a:schemeClr val="accent1"/>
          </a:fillRef>
          <a:effectRef idx="1">
            <a:schemeClr val="accent1"/>
          </a:effectRef>
          <a:fontRef idx="minor">
            <a:schemeClr val="dk1"/>
          </a:fontRef>
        </p:style>
        <p:txBody>
          <a:bodyPr anchor="ctr"/>
          <a:lstStyle/>
          <a:p>
            <a:pPr algn="ctr" fontAlgn="auto">
              <a:spcBef>
                <a:spcPts val="0"/>
              </a:spcBef>
              <a:spcAft>
                <a:spcPts val="0"/>
              </a:spcAft>
              <a:defRPr/>
            </a:pPr>
            <a:endParaRPr lang="en-US">
              <a:solidFill>
                <a:prstClr val="white"/>
              </a:solidFill>
            </a:endParaRPr>
          </a:p>
        </p:txBody>
      </p:sp>
      <p:sp>
        <p:nvSpPr>
          <p:cNvPr id="23" name="Rectangle 7"/>
          <p:cNvSpPr/>
          <p:nvPr/>
        </p:nvSpPr>
        <p:spPr>
          <a:xfrm rot="16200000">
            <a:off x="-2563812" y="3471862"/>
            <a:ext cx="7132638" cy="46037"/>
          </a:xfrm>
          <a:prstGeom prst="rect">
            <a:avLst/>
          </a:prstGeom>
          <a:ln/>
          <a:effectLst>
            <a:outerShdw blurRad="40000" dist="20000" dir="9600000" rotWithShape="0">
              <a:srgbClr val="000000">
                <a:alpha val="38000"/>
              </a:srgbClr>
            </a:outerShdw>
          </a:effectLst>
        </p:spPr>
        <p:style>
          <a:lnRef idx="1">
            <a:schemeClr val="accent1"/>
          </a:lnRef>
          <a:fillRef idx="2">
            <a:schemeClr val="accent1"/>
          </a:fillRef>
          <a:effectRef idx="1">
            <a:schemeClr val="accent1"/>
          </a:effectRef>
          <a:fontRef idx="minor">
            <a:schemeClr val="dk1"/>
          </a:fontRef>
        </p:style>
        <p:txBody>
          <a:bodyPr anchor="ctr"/>
          <a:lstStyle/>
          <a:p>
            <a:pPr algn="ctr" fontAlgn="auto">
              <a:spcBef>
                <a:spcPts val="0"/>
              </a:spcBef>
              <a:spcAft>
                <a:spcPts val="0"/>
              </a:spcAft>
              <a:defRPr/>
            </a:pPr>
            <a:endParaRPr lang="en-US">
              <a:solidFill>
                <a:prstClr val="white"/>
              </a:solidFill>
            </a:endParaRPr>
          </a:p>
        </p:txBody>
      </p:sp>
      <p:sp>
        <p:nvSpPr>
          <p:cNvPr id="24" name="Rectangle 9"/>
          <p:cNvSpPr/>
          <p:nvPr/>
        </p:nvSpPr>
        <p:spPr>
          <a:xfrm rot="16200000">
            <a:off x="4508500" y="3471862"/>
            <a:ext cx="7132638" cy="46038"/>
          </a:xfrm>
          <a:prstGeom prst="rect">
            <a:avLst/>
          </a:prstGeom>
          <a:ln/>
          <a:effectLst>
            <a:outerShdw blurRad="40000" dist="20000" dir="9600000" rotWithShape="0">
              <a:srgbClr val="000000">
                <a:alpha val="38000"/>
              </a:srgbClr>
            </a:outerShdw>
          </a:effectLst>
        </p:spPr>
        <p:style>
          <a:lnRef idx="1">
            <a:schemeClr val="accent1"/>
          </a:lnRef>
          <a:fillRef idx="2">
            <a:schemeClr val="accent1"/>
          </a:fillRef>
          <a:effectRef idx="1">
            <a:schemeClr val="accent1"/>
          </a:effectRef>
          <a:fontRef idx="minor">
            <a:schemeClr val="dk1"/>
          </a:fontRef>
        </p:style>
        <p:txBody>
          <a:bodyPr anchor="ctr"/>
          <a:lstStyle/>
          <a:p>
            <a:pPr algn="ctr" fontAlgn="auto">
              <a:spcBef>
                <a:spcPts val="0"/>
              </a:spcBef>
              <a:spcAft>
                <a:spcPts val="0"/>
              </a:spcAft>
              <a:defRPr/>
            </a:pPr>
            <a:endParaRPr lang="en-US">
              <a:solidFill>
                <a:prstClr val="white"/>
              </a:solidFill>
            </a:endParaRPr>
          </a:p>
        </p:txBody>
      </p:sp>
      <p:sp>
        <p:nvSpPr>
          <p:cNvPr id="31" name="Rectangle 2"/>
          <p:cNvSpPr/>
          <p:nvPr/>
        </p:nvSpPr>
        <p:spPr>
          <a:xfrm>
            <a:off x="0" y="6029325"/>
            <a:ext cx="9418638" cy="46038"/>
          </a:xfrm>
          <a:prstGeom prst="rect">
            <a:avLst/>
          </a:prstGeom>
          <a:ln/>
          <a:effectLst>
            <a:outerShdw blurRad="40000" dist="20000" dir="9600000" rotWithShape="0">
              <a:srgbClr val="000000">
                <a:alpha val="38000"/>
              </a:srgbClr>
            </a:outerShdw>
          </a:effectLst>
        </p:spPr>
        <p:style>
          <a:lnRef idx="1">
            <a:schemeClr val="accent1"/>
          </a:lnRef>
          <a:fillRef idx="2">
            <a:schemeClr val="accent1"/>
          </a:fillRef>
          <a:effectRef idx="1">
            <a:schemeClr val="accent1"/>
          </a:effectRef>
          <a:fontRef idx="minor">
            <a:schemeClr val="dk1"/>
          </a:fontRef>
        </p:style>
        <p:txBody>
          <a:bodyPr anchor="ctr"/>
          <a:lstStyle/>
          <a:p>
            <a:pPr algn="ctr" fontAlgn="auto">
              <a:spcBef>
                <a:spcPts val="0"/>
              </a:spcBef>
              <a:spcAft>
                <a:spcPts val="0"/>
              </a:spcAft>
              <a:defRPr/>
            </a:pPr>
            <a:endParaRPr lang="en-US">
              <a:solidFill>
                <a:prstClr val="white"/>
              </a:solidFill>
            </a:endParaRPr>
          </a:p>
        </p:txBody>
      </p:sp>
      <p:sp>
        <p:nvSpPr>
          <p:cNvPr id="32" name="Rectangle 6"/>
          <p:cNvSpPr/>
          <p:nvPr/>
        </p:nvSpPr>
        <p:spPr>
          <a:xfrm>
            <a:off x="0" y="728663"/>
            <a:ext cx="9418638" cy="46037"/>
          </a:xfrm>
          <a:prstGeom prst="rect">
            <a:avLst/>
          </a:prstGeom>
          <a:ln/>
          <a:effectLst>
            <a:outerShdw blurRad="40000" dist="20000" dir="9600000" rotWithShape="0">
              <a:srgbClr val="000000">
                <a:alpha val="38000"/>
              </a:srgbClr>
            </a:outerShdw>
          </a:effectLst>
        </p:spPr>
        <p:style>
          <a:lnRef idx="1">
            <a:schemeClr val="accent1"/>
          </a:lnRef>
          <a:fillRef idx="2">
            <a:schemeClr val="accent1"/>
          </a:fillRef>
          <a:effectRef idx="1">
            <a:schemeClr val="accent1"/>
          </a:effectRef>
          <a:fontRef idx="minor">
            <a:schemeClr val="dk1"/>
          </a:fontRef>
        </p:style>
        <p:txBody>
          <a:bodyPr anchor="ctr"/>
          <a:lstStyle/>
          <a:p>
            <a:pPr algn="ctr" fontAlgn="auto">
              <a:spcBef>
                <a:spcPts val="0"/>
              </a:spcBef>
              <a:spcAft>
                <a:spcPts val="0"/>
              </a:spcAft>
              <a:defRPr/>
            </a:pPr>
            <a:endParaRPr lang="en-US">
              <a:solidFill>
                <a:prstClr val="white"/>
              </a:solidFill>
            </a:endParaRPr>
          </a:p>
        </p:txBody>
      </p:sp>
      <p:sp>
        <p:nvSpPr>
          <p:cNvPr id="33" name="Rectangle 7"/>
          <p:cNvSpPr/>
          <p:nvPr/>
        </p:nvSpPr>
        <p:spPr>
          <a:xfrm rot="16200000">
            <a:off x="-2559050" y="3462337"/>
            <a:ext cx="7132638" cy="46038"/>
          </a:xfrm>
          <a:prstGeom prst="rect">
            <a:avLst/>
          </a:prstGeom>
          <a:ln/>
          <a:effectLst>
            <a:outerShdw blurRad="40000" dist="20000" dir="9600000" rotWithShape="0">
              <a:srgbClr val="000000">
                <a:alpha val="38000"/>
              </a:srgbClr>
            </a:outerShdw>
          </a:effectLst>
        </p:spPr>
        <p:style>
          <a:lnRef idx="1">
            <a:schemeClr val="accent1"/>
          </a:lnRef>
          <a:fillRef idx="2">
            <a:schemeClr val="accent1"/>
          </a:fillRef>
          <a:effectRef idx="1">
            <a:schemeClr val="accent1"/>
          </a:effectRef>
          <a:fontRef idx="minor">
            <a:schemeClr val="dk1"/>
          </a:fontRef>
        </p:style>
        <p:txBody>
          <a:bodyPr anchor="ctr"/>
          <a:lstStyle/>
          <a:p>
            <a:pPr algn="ctr" fontAlgn="auto">
              <a:spcBef>
                <a:spcPts val="0"/>
              </a:spcBef>
              <a:spcAft>
                <a:spcPts val="0"/>
              </a:spcAft>
              <a:defRPr/>
            </a:pPr>
            <a:endParaRPr lang="en-US">
              <a:solidFill>
                <a:prstClr val="white"/>
              </a:solidFill>
            </a:endParaRPr>
          </a:p>
        </p:txBody>
      </p:sp>
      <p:sp>
        <p:nvSpPr>
          <p:cNvPr id="34" name="Rectangle 9"/>
          <p:cNvSpPr/>
          <p:nvPr/>
        </p:nvSpPr>
        <p:spPr>
          <a:xfrm rot="16200000">
            <a:off x="4494213" y="3457575"/>
            <a:ext cx="7132638" cy="46037"/>
          </a:xfrm>
          <a:prstGeom prst="rect">
            <a:avLst/>
          </a:prstGeom>
          <a:ln/>
          <a:effectLst>
            <a:outerShdw blurRad="40000" dist="20000" dir="9600000" rotWithShape="0">
              <a:srgbClr val="000000">
                <a:alpha val="38000"/>
              </a:srgbClr>
            </a:outerShdw>
          </a:effectLst>
        </p:spPr>
        <p:style>
          <a:lnRef idx="1">
            <a:schemeClr val="accent1"/>
          </a:lnRef>
          <a:fillRef idx="2">
            <a:schemeClr val="accent1"/>
          </a:fillRef>
          <a:effectRef idx="1">
            <a:schemeClr val="accent1"/>
          </a:effectRef>
          <a:fontRef idx="minor">
            <a:schemeClr val="dk1"/>
          </a:fontRef>
        </p:style>
        <p:txBody>
          <a:bodyPr anchor="ctr"/>
          <a:lstStyle/>
          <a:p>
            <a:pPr algn="ctr" fontAlgn="auto">
              <a:spcBef>
                <a:spcPts val="0"/>
              </a:spcBef>
              <a:spcAft>
                <a:spcPts val="0"/>
              </a:spcAft>
              <a:defRPr/>
            </a:pPr>
            <a:endParaRPr lang="en-US">
              <a:solidFill>
                <a:prstClr val="white"/>
              </a:solidFill>
            </a:endParaRPr>
          </a:p>
        </p:txBody>
      </p:sp>
    </p:spTree>
  </p:cSld>
  <p:clrMapOvr>
    <a:masterClrMapping/>
  </p:clrMapOvr>
  <p:transition>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xit" presetSubtype="8" fill="hold" nodeType="withEffect">
                                  <p:stCondLst>
                                    <p:cond delay="0"/>
                                  </p:stCondLst>
                                  <p:childTnLst>
                                    <p:anim calcmode="lin" valueType="num">
                                      <p:cBhvr additive="base">
                                        <p:cTn id="6" dur="2000"/>
                                        <p:tgtEl>
                                          <p:spTgt spid="24"/>
                                        </p:tgtEl>
                                        <p:attrNameLst>
                                          <p:attrName>ppt_x</p:attrName>
                                        </p:attrNameLst>
                                      </p:cBhvr>
                                      <p:tavLst>
                                        <p:tav tm="0">
                                          <p:val>
                                            <p:strVal val="ppt_x"/>
                                          </p:val>
                                        </p:tav>
                                        <p:tav tm="100000">
                                          <p:val>
                                            <p:strVal val="0-ppt_w/2"/>
                                          </p:val>
                                        </p:tav>
                                      </p:tavLst>
                                    </p:anim>
                                    <p:anim calcmode="lin" valueType="num">
                                      <p:cBhvr additive="base">
                                        <p:cTn id="7" dur="2000"/>
                                        <p:tgtEl>
                                          <p:spTgt spid="24"/>
                                        </p:tgtEl>
                                        <p:attrNameLst>
                                          <p:attrName>ppt_y</p:attrName>
                                        </p:attrNameLst>
                                      </p:cBhvr>
                                      <p:tavLst>
                                        <p:tav tm="0">
                                          <p:val>
                                            <p:strVal val="ppt_y"/>
                                          </p:val>
                                        </p:tav>
                                        <p:tav tm="100000">
                                          <p:val>
                                            <p:strVal val="ppt_y"/>
                                          </p:val>
                                        </p:tav>
                                      </p:tavLst>
                                    </p:anim>
                                    <p:set>
                                      <p:cBhvr>
                                        <p:cTn id="8" dur="1" fill="hold">
                                          <p:stCondLst>
                                            <p:cond delay="1999"/>
                                          </p:stCondLst>
                                        </p:cTn>
                                        <p:tgtEl>
                                          <p:spTgt spid="24"/>
                                        </p:tgtEl>
                                        <p:attrNameLst>
                                          <p:attrName>style.visibility</p:attrName>
                                        </p:attrNameLst>
                                      </p:cBhvr>
                                      <p:to>
                                        <p:strVal val="hidden"/>
                                      </p:to>
                                    </p:set>
                                  </p:childTnLst>
                                </p:cTn>
                              </p:par>
                              <p:par>
                                <p:cTn id="9" presetID="2" presetClass="exit" presetSubtype="4" fill="hold" nodeType="withEffect">
                                  <p:stCondLst>
                                    <p:cond delay="0"/>
                                  </p:stCondLst>
                                  <p:childTnLst>
                                    <p:anim calcmode="lin" valueType="num">
                                      <p:cBhvr additive="base">
                                        <p:cTn id="10" dur="2000"/>
                                        <p:tgtEl>
                                          <p:spTgt spid="22"/>
                                        </p:tgtEl>
                                        <p:attrNameLst>
                                          <p:attrName>ppt_x</p:attrName>
                                        </p:attrNameLst>
                                      </p:cBhvr>
                                      <p:tavLst>
                                        <p:tav tm="0">
                                          <p:val>
                                            <p:strVal val="ppt_x"/>
                                          </p:val>
                                        </p:tav>
                                        <p:tav tm="100000">
                                          <p:val>
                                            <p:strVal val="ppt_x"/>
                                          </p:val>
                                        </p:tav>
                                      </p:tavLst>
                                    </p:anim>
                                    <p:anim calcmode="lin" valueType="num">
                                      <p:cBhvr additive="base">
                                        <p:cTn id="11" dur="2000"/>
                                        <p:tgtEl>
                                          <p:spTgt spid="22"/>
                                        </p:tgtEl>
                                        <p:attrNameLst>
                                          <p:attrName>ppt_y</p:attrName>
                                        </p:attrNameLst>
                                      </p:cBhvr>
                                      <p:tavLst>
                                        <p:tav tm="0">
                                          <p:val>
                                            <p:strVal val="ppt_y"/>
                                          </p:val>
                                        </p:tav>
                                        <p:tav tm="100000">
                                          <p:val>
                                            <p:strVal val="1+ppt_h/2"/>
                                          </p:val>
                                        </p:tav>
                                      </p:tavLst>
                                    </p:anim>
                                    <p:set>
                                      <p:cBhvr>
                                        <p:cTn id="12" dur="1" fill="hold">
                                          <p:stCondLst>
                                            <p:cond delay="1999"/>
                                          </p:stCondLst>
                                        </p:cTn>
                                        <p:tgtEl>
                                          <p:spTgt spid="22"/>
                                        </p:tgtEl>
                                        <p:attrNameLst>
                                          <p:attrName>style.visibility</p:attrName>
                                        </p:attrNameLst>
                                      </p:cBhvr>
                                      <p:to>
                                        <p:strVal val="hidden"/>
                                      </p:to>
                                    </p:set>
                                  </p:childTnLst>
                                </p:cTn>
                              </p:par>
                              <p:par>
                                <p:cTn id="13" presetID="2" presetClass="exit" presetSubtype="2" fill="hold" nodeType="withEffect">
                                  <p:stCondLst>
                                    <p:cond delay="0"/>
                                  </p:stCondLst>
                                  <p:childTnLst>
                                    <p:anim calcmode="lin" valueType="num">
                                      <p:cBhvr additive="base">
                                        <p:cTn id="14" dur="2000"/>
                                        <p:tgtEl>
                                          <p:spTgt spid="23"/>
                                        </p:tgtEl>
                                        <p:attrNameLst>
                                          <p:attrName>ppt_x</p:attrName>
                                        </p:attrNameLst>
                                      </p:cBhvr>
                                      <p:tavLst>
                                        <p:tav tm="0">
                                          <p:val>
                                            <p:strVal val="ppt_x"/>
                                          </p:val>
                                        </p:tav>
                                        <p:tav tm="100000">
                                          <p:val>
                                            <p:strVal val="1+ppt_w/2"/>
                                          </p:val>
                                        </p:tav>
                                      </p:tavLst>
                                    </p:anim>
                                    <p:anim calcmode="lin" valueType="num">
                                      <p:cBhvr additive="base">
                                        <p:cTn id="15" dur="2000"/>
                                        <p:tgtEl>
                                          <p:spTgt spid="23"/>
                                        </p:tgtEl>
                                        <p:attrNameLst>
                                          <p:attrName>ppt_y</p:attrName>
                                        </p:attrNameLst>
                                      </p:cBhvr>
                                      <p:tavLst>
                                        <p:tav tm="0">
                                          <p:val>
                                            <p:strVal val="ppt_y"/>
                                          </p:val>
                                        </p:tav>
                                        <p:tav tm="100000">
                                          <p:val>
                                            <p:strVal val="ppt_y"/>
                                          </p:val>
                                        </p:tav>
                                      </p:tavLst>
                                    </p:anim>
                                    <p:set>
                                      <p:cBhvr>
                                        <p:cTn id="16" dur="1" fill="hold">
                                          <p:stCondLst>
                                            <p:cond delay="1999"/>
                                          </p:stCondLst>
                                        </p:cTn>
                                        <p:tgtEl>
                                          <p:spTgt spid="23"/>
                                        </p:tgtEl>
                                        <p:attrNameLst>
                                          <p:attrName>style.visibility</p:attrName>
                                        </p:attrNameLst>
                                      </p:cBhvr>
                                      <p:to>
                                        <p:strVal val="hidden"/>
                                      </p:to>
                                    </p:set>
                                  </p:childTnLst>
                                </p:cTn>
                              </p:par>
                              <p:par>
                                <p:cTn id="17" presetID="2" presetClass="exit" presetSubtype="1" fill="hold" nodeType="withEffect">
                                  <p:stCondLst>
                                    <p:cond delay="0"/>
                                  </p:stCondLst>
                                  <p:childTnLst>
                                    <p:anim calcmode="lin" valueType="num">
                                      <p:cBhvr additive="base">
                                        <p:cTn id="18" dur="2000"/>
                                        <p:tgtEl>
                                          <p:spTgt spid="21"/>
                                        </p:tgtEl>
                                        <p:attrNameLst>
                                          <p:attrName>ppt_x</p:attrName>
                                        </p:attrNameLst>
                                      </p:cBhvr>
                                      <p:tavLst>
                                        <p:tav tm="0">
                                          <p:val>
                                            <p:strVal val="ppt_x"/>
                                          </p:val>
                                        </p:tav>
                                        <p:tav tm="100000">
                                          <p:val>
                                            <p:strVal val="ppt_x"/>
                                          </p:val>
                                        </p:tav>
                                      </p:tavLst>
                                    </p:anim>
                                    <p:anim calcmode="lin" valueType="num">
                                      <p:cBhvr additive="base">
                                        <p:cTn id="19" dur="2000"/>
                                        <p:tgtEl>
                                          <p:spTgt spid="21"/>
                                        </p:tgtEl>
                                        <p:attrNameLst>
                                          <p:attrName>ppt_y</p:attrName>
                                        </p:attrNameLst>
                                      </p:cBhvr>
                                      <p:tavLst>
                                        <p:tav tm="0">
                                          <p:val>
                                            <p:strVal val="ppt_y"/>
                                          </p:val>
                                        </p:tav>
                                        <p:tav tm="100000">
                                          <p:val>
                                            <p:strVal val="0-ppt_h/2"/>
                                          </p:val>
                                        </p:tav>
                                      </p:tavLst>
                                    </p:anim>
                                    <p:set>
                                      <p:cBhvr>
                                        <p:cTn id="20" dur="1" fill="hold">
                                          <p:stCondLst>
                                            <p:cond delay="1999"/>
                                          </p:stCondLst>
                                        </p:cTn>
                                        <p:tgtEl>
                                          <p:spTgt spid="21"/>
                                        </p:tgtEl>
                                        <p:attrNameLst>
                                          <p:attrName>style.visibility</p:attrName>
                                        </p:attrNameLst>
                                      </p:cBhvr>
                                      <p:to>
                                        <p:strVal val="hidden"/>
                                      </p:to>
                                    </p:set>
                                  </p:childTnLst>
                                </p:cTn>
                              </p:par>
                              <p:par>
                                <p:cTn id="21" presetID="2" presetClass="entr" presetSubtype="4" fill="hold" nodeType="withEffect">
                                  <p:stCondLst>
                                    <p:cond delay="0"/>
                                  </p:stCondLst>
                                  <p:childTnLst>
                                    <p:set>
                                      <p:cBhvr>
                                        <p:cTn id="22" dur="1" fill="hold">
                                          <p:stCondLst>
                                            <p:cond delay="0"/>
                                          </p:stCondLst>
                                        </p:cTn>
                                        <p:tgtEl>
                                          <p:spTgt spid="7"/>
                                        </p:tgtEl>
                                        <p:attrNameLst>
                                          <p:attrName>style.visibility</p:attrName>
                                        </p:attrNameLst>
                                      </p:cBhvr>
                                      <p:to>
                                        <p:strVal val="visible"/>
                                      </p:to>
                                    </p:set>
                                    <p:anim calcmode="lin" valueType="num">
                                      <p:cBhvr additive="base">
                                        <p:cTn id="23" dur="2000" fill="hold"/>
                                        <p:tgtEl>
                                          <p:spTgt spid="7"/>
                                        </p:tgtEl>
                                        <p:attrNameLst>
                                          <p:attrName>ppt_x</p:attrName>
                                        </p:attrNameLst>
                                      </p:cBhvr>
                                      <p:tavLst>
                                        <p:tav tm="0">
                                          <p:val>
                                            <p:strVal val="#ppt_x"/>
                                          </p:val>
                                        </p:tav>
                                        <p:tav tm="100000">
                                          <p:val>
                                            <p:strVal val="#ppt_x"/>
                                          </p:val>
                                        </p:tav>
                                      </p:tavLst>
                                    </p:anim>
                                    <p:anim calcmode="lin" valueType="num">
                                      <p:cBhvr additive="base">
                                        <p:cTn id="24" dur="2000" fill="hold"/>
                                        <p:tgtEl>
                                          <p:spTgt spid="7"/>
                                        </p:tgtEl>
                                        <p:attrNameLst>
                                          <p:attrName>ppt_y</p:attrName>
                                        </p:attrNameLst>
                                      </p:cBhvr>
                                      <p:tavLst>
                                        <p:tav tm="0">
                                          <p:val>
                                            <p:strVal val="1+#ppt_h/2"/>
                                          </p:val>
                                        </p:tav>
                                        <p:tav tm="100000">
                                          <p:val>
                                            <p:strVal val="#ppt_y"/>
                                          </p:val>
                                        </p:tav>
                                      </p:tavLst>
                                    </p:anim>
                                  </p:childTnLst>
                                </p:cTn>
                              </p:par>
                              <p:par>
                                <p:cTn id="25" presetID="2" presetClass="entr" presetSubtype="8" fill="hold" nodeType="withEffect">
                                  <p:stCondLst>
                                    <p:cond delay="0"/>
                                  </p:stCondLst>
                                  <p:childTnLst>
                                    <p:set>
                                      <p:cBhvr>
                                        <p:cTn id="26" dur="1" fill="hold">
                                          <p:stCondLst>
                                            <p:cond delay="0"/>
                                          </p:stCondLst>
                                        </p:cTn>
                                        <p:tgtEl>
                                          <p:spTgt spid="10"/>
                                        </p:tgtEl>
                                        <p:attrNameLst>
                                          <p:attrName>style.visibility</p:attrName>
                                        </p:attrNameLst>
                                      </p:cBhvr>
                                      <p:to>
                                        <p:strVal val="visible"/>
                                      </p:to>
                                    </p:set>
                                    <p:anim calcmode="lin" valueType="num">
                                      <p:cBhvr additive="base">
                                        <p:cTn id="27" dur="2000" fill="hold"/>
                                        <p:tgtEl>
                                          <p:spTgt spid="10"/>
                                        </p:tgtEl>
                                        <p:attrNameLst>
                                          <p:attrName>ppt_x</p:attrName>
                                        </p:attrNameLst>
                                      </p:cBhvr>
                                      <p:tavLst>
                                        <p:tav tm="0">
                                          <p:val>
                                            <p:strVal val="0-#ppt_w/2"/>
                                          </p:val>
                                        </p:tav>
                                        <p:tav tm="100000">
                                          <p:val>
                                            <p:strVal val="#ppt_x"/>
                                          </p:val>
                                        </p:tav>
                                      </p:tavLst>
                                    </p:anim>
                                    <p:anim calcmode="lin" valueType="num">
                                      <p:cBhvr additive="base">
                                        <p:cTn id="28" dur="2000" fill="hold"/>
                                        <p:tgtEl>
                                          <p:spTgt spid="10"/>
                                        </p:tgtEl>
                                        <p:attrNameLst>
                                          <p:attrName>ppt_y</p:attrName>
                                        </p:attrNameLst>
                                      </p:cBhvr>
                                      <p:tavLst>
                                        <p:tav tm="0">
                                          <p:val>
                                            <p:strVal val="#ppt_y"/>
                                          </p:val>
                                        </p:tav>
                                        <p:tav tm="100000">
                                          <p:val>
                                            <p:strVal val="#ppt_y"/>
                                          </p:val>
                                        </p:tav>
                                      </p:tavLst>
                                    </p:anim>
                                  </p:childTnLst>
                                </p:cTn>
                              </p:par>
                              <p:par>
                                <p:cTn id="29" presetID="2" presetClass="entr" presetSubtype="1" fill="hold" nodeType="withEffect">
                                  <p:stCondLst>
                                    <p:cond delay="0"/>
                                  </p:stCondLst>
                                  <p:childTnLst>
                                    <p:set>
                                      <p:cBhvr>
                                        <p:cTn id="30" dur="1" fill="hold">
                                          <p:stCondLst>
                                            <p:cond delay="0"/>
                                          </p:stCondLst>
                                        </p:cTn>
                                        <p:tgtEl>
                                          <p:spTgt spid="3"/>
                                        </p:tgtEl>
                                        <p:attrNameLst>
                                          <p:attrName>style.visibility</p:attrName>
                                        </p:attrNameLst>
                                      </p:cBhvr>
                                      <p:to>
                                        <p:strVal val="visible"/>
                                      </p:to>
                                    </p:set>
                                    <p:anim calcmode="lin" valueType="num">
                                      <p:cBhvr additive="base">
                                        <p:cTn id="31" dur="2000" fill="hold"/>
                                        <p:tgtEl>
                                          <p:spTgt spid="3"/>
                                        </p:tgtEl>
                                        <p:attrNameLst>
                                          <p:attrName>ppt_x</p:attrName>
                                        </p:attrNameLst>
                                      </p:cBhvr>
                                      <p:tavLst>
                                        <p:tav tm="0">
                                          <p:val>
                                            <p:strVal val="#ppt_x"/>
                                          </p:val>
                                        </p:tav>
                                        <p:tav tm="100000">
                                          <p:val>
                                            <p:strVal val="#ppt_x"/>
                                          </p:val>
                                        </p:tav>
                                      </p:tavLst>
                                    </p:anim>
                                    <p:anim calcmode="lin" valueType="num">
                                      <p:cBhvr additive="base">
                                        <p:cTn id="32" dur="2000" fill="hold"/>
                                        <p:tgtEl>
                                          <p:spTgt spid="3"/>
                                        </p:tgtEl>
                                        <p:attrNameLst>
                                          <p:attrName>ppt_y</p:attrName>
                                        </p:attrNameLst>
                                      </p:cBhvr>
                                      <p:tavLst>
                                        <p:tav tm="0">
                                          <p:val>
                                            <p:strVal val="0-#ppt_h/2"/>
                                          </p:val>
                                        </p:tav>
                                        <p:tav tm="100000">
                                          <p:val>
                                            <p:strVal val="#ppt_y"/>
                                          </p:val>
                                        </p:tav>
                                      </p:tavLst>
                                    </p:anim>
                                  </p:childTnLst>
                                </p:cTn>
                              </p:par>
                              <p:par>
                                <p:cTn id="33" presetID="2" presetClass="entr" presetSubtype="2" fill="hold" nodeType="withEffect">
                                  <p:stCondLst>
                                    <p:cond delay="0"/>
                                  </p:stCondLst>
                                  <p:childTnLst>
                                    <p:set>
                                      <p:cBhvr>
                                        <p:cTn id="34" dur="1" fill="hold">
                                          <p:stCondLst>
                                            <p:cond delay="0"/>
                                          </p:stCondLst>
                                        </p:cTn>
                                        <p:tgtEl>
                                          <p:spTgt spid="8"/>
                                        </p:tgtEl>
                                        <p:attrNameLst>
                                          <p:attrName>style.visibility</p:attrName>
                                        </p:attrNameLst>
                                      </p:cBhvr>
                                      <p:to>
                                        <p:strVal val="visible"/>
                                      </p:to>
                                    </p:set>
                                    <p:anim calcmode="lin" valueType="num">
                                      <p:cBhvr additive="base">
                                        <p:cTn id="35" dur="2000" fill="hold"/>
                                        <p:tgtEl>
                                          <p:spTgt spid="8"/>
                                        </p:tgtEl>
                                        <p:attrNameLst>
                                          <p:attrName>ppt_x</p:attrName>
                                        </p:attrNameLst>
                                      </p:cBhvr>
                                      <p:tavLst>
                                        <p:tav tm="0">
                                          <p:val>
                                            <p:strVal val="1+#ppt_w/2"/>
                                          </p:val>
                                        </p:tav>
                                        <p:tav tm="100000">
                                          <p:val>
                                            <p:strVal val="#ppt_x"/>
                                          </p:val>
                                        </p:tav>
                                      </p:tavLst>
                                    </p:anim>
                                    <p:anim calcmode="lin" valueType="num">
                                      <p:cBhvr additive="base">
                                        <p:cTn id="36" dur="2000" fill="hold"/>
                                        <p:tgtEl>
                                          <p:spTgt spid="8"/>
                                        </p:tgtEl>
                                        <p:attrNameLst>
                                          <p:attrName>ppt_y</p:attrName>
                                        </p:attrNameLst>
                                      </p:cBhvr>
                                      <p:tavLst>
                                        <p:tav tm="0">
                                          <p:val>
                                            <p:strVal val="#ppt_y"/>
                                          </p:val>
                                        </p:tav>
                                        <p:tav tm="100000">
                                          <p:val>
                                            <p:strVal val="#ppt_y"/>
                                          </p:val>
                                        </p:tav>
                                      </p:tavLst>
                                    </p:anim>
                                  </p:childTnLst>
                                </p:cTn>
                              </p:par>
                              <p:par>
                                <p:cTn id="37" presetID="4" presetClass="entr" presetSubtype="32" fill="hold" nodeType="withEffect">
                                  <p:stCondLst>
                                    <p:cond delay="1200"/>
                                  </p:stCondLst>
                                  <p:childTnLst>
                                    <p:set>
                                      <p:cBhvr>
                                        <p:cTn id="38" dur="1" fill="hold">
                                          <p:stCondLst>
                                            <p:cond delay="0"/>
                                          </p:stCondLst>
                                        </p:cTn>
                                        <p:tgtEl>
                                          <p:spTgt spid="9"/>
                                        </p:tgtEl>
                                        <p:attrNameLst>
                                          <p:attrName>style.visibility</p:attrName>
                                        </p:attrNameLst>
                                      </p:cBhvr>
                                      <p:to>
                                        <p:strVal val="visible"/>
                                      </p:to>
                                    </p:set>
                                    <p:animEffect transition="in" filter="box(out)">
                                      <p:cBhvr>
                                        <p:cTn id="39" dur="750"/>
                                        <p:tgtEl>
                                          <p:spTgt spid="9"/>
                                        </p:tgtEl>
                                      </p:cBhvr>
                                    </p:animEffect>
                                  </p:childTnLst>
                                </p:cTn>
                              </p:par>
                            </p:childTnLst>
                          </p:cTn>
                        </p:par>
                      </p:childTnLst>
                    </p:cTn>
                  </p:par>
                  <p:par>
                    <p:cTn id="40" fill="hold">
                      <p:stCondLst>
                        <p:cond delay="indefinite"/>
                      </p:stCondLst>
                      <p:childTnLst>
                        <p:par>
                          <p:cTn id="41" fill="hold">
                            <p:stCondLst>
                              <p:cond delay="0"/>
                            </p:stCondLst>
                            <p:childTnLst>
                              <p:par>
                                <p:cTn id="42" presetID="2" presetClass="exit" presetSubtype="8" fill="hold" nodeType="clickEffect">
                                  <p:stCondLst>
                                    <p:cond delay="0"/>
                                  </p:stCondLst>
                                  <p:childTnLst>
                                    <p:anim calcmode="lin" valueType="num">
                                      <p:cBhvr additive="base">
                                        <p:cTn id="43" dur="2000"/>
                                        <p:tgtEl>
                                          <p:spTgt spid="10"/>
                                        </p:tgtEl>
                                        <p:attrNameLst>
                                          <p:attrName>ppt_x</p:attrName>
                                        </p:attrNameLst>
                                      </p:cBhvr>
                                      <p:tavLst>
                                        <p:tav tm="0">
                                          <p:val>
                                            <p:strVal val="ppt_x"/>
                                          </p:val>
                                        </p:tav>
                                        <p:tav tm="100000">
                                          <p:val>
                                            <p:strVal val="0-ppt_w/2"/>
                                          </p:val>
                                        </p:tav>
                                      </p:tavLst>
                                    </p:anim>
                                    <p:anim calcmode="lin" valueType="num">
                                      <p:cBhvr additive="base">
                                        <p:cTn id="44" dur="2000"/>
                                        <p:tgtEl>
                                          <p:spTgt spid="10"/>
                                        </p:tgtEl>
                                        <p:attrNameLst>
                                          <p:attrName>ppt_y</p:attrName>
                                        </p:attrNameLst>
                                      </p:cBhvr>
                                      <p:tavLst>
                                        <p:tav tm="0">
                                          <p:val>
                                            <p:strVal val="ppt_y"/>
                                          </p:val>
                                        </p:tav>
                                        <p:tav tm="100000">
                                          <p:val>
                                            <p:strVal val="ppt_y"/>
                                          </p:val>
                                        </p:tav>
                                      </p:tavLst>
                                    </p:anim>
                                    <p:set>
                                      <p:cBhvr>
                                        <p:cTn id="45" dur="1" fill="hold">
                                          <p:stCondLst>
                                            <p:cond delay="1999"/>
                                          </p:stCondLst>
                                        </p:cTn>
                                        <p:tgtEl>
                                          <p:spTgt spid="10"/>
                                        </p:tgtEl>
                                        <p:attrNameLst>
                                          <p:attrName>style.visibility</p:attrName>
                                        </p:attrNameLst>
                                      </p:cBhvr>
                                      <p:to>
                                        <p:strVal val="hidden"/>
                                      </p:to>
                                    </p:set>
                                  </p:childTnLst>
                                </p:cTn>
                              </p:par>
                              <p:par>
                                <p:cTn id="46" presetID="2" presetClass="exit" presetSubtype="4" fill="hold" nodeType="withEffect">
                                  <p:stCondLst>
                                    <p:cond delay="0"/>
                                  </p:stCondLst>
                                  <p:childTnLst>
                                    <p:anim calcmode="lin" valueType="num">
                                      <p:cBhvr additive="base">
                                        <p:cTn id="47" dur="2000"/>
                                        <p:tgtEl>
                                          <p:spTgt spid="7"/>
                                        </p:tgtEl>
                                        <p:attrNameLst>
                                          <p:attrName>ppt_x</p:attrName>
                                        </p:attrNameLst>
                                      </p:cBhvr>
                                      <p:tavLst>
                                        <p:tav tm="0">
                                          <p:val>
                                            <p:strVal val="ppt_x"/>
                                          </p:val>
                                        </p:tav>
                                        <p:tav tm="100000">
                                          <p:val>
                                            <p:strVal val="ppt_x"/>
                                          </p:val>
                                        </p:tav>
                                      </p:tavLst>
                                    </p:anim>
                                    <p:anim calcmode="lin" valueType="num">
                                      <p:cBhvr additive="base">
                                        <p:cTn id="48" dur="2000"/>
                                        <p:tgtEl>
                                          <p:spTgt spid="7"/>
                                        </p:tgtEl>
                                        <p:attrNameLst>
                                          <p:attrName>ppt_y</p:attrName>
                                        </p:attrNameLst>
                                      </p:cBhvr>
                                      <p:tavLst>
                                        <p:tav tm="0">
                                          <p:val>
                                            <p:strVal val="ppt_y"/>
                                          </p:val>
                                        </p:tav>
                                        <p:tav tm="100000">
                                          <p:val>
                                            <p:strVal val="1+ppt_h/2"/>
                                          </p:val>
                                        </p:tav>
                                      </p:tavLst>
                                    </p:anim>
                                    <p:set>
                                      <p:cBhvr>
                                        <p:cTn id="49" dur="1" fill="hold">
                                          <p:stCondLst>
                                            <p:cond delay="1999"/>
                                          </p:stCondLst>
                                        </p:cTn>
                                        <p:tgtEl>
                                          <p:spTgt spid="7"/>
                                        </p:tgtEl>
                                        <p:attrNameLst>
                                          <p:attrName>style.visibility</p:attrName>
                                        </p:attrNameLst>
                                      </p:cBhvr>
                                      <p:to>
                                        <p:strVal val="hidden"/>
                                      </p:to>
                                    </p:set>
                                  </p:childTnLst>
                                </p:cTn>
                              </p:par>
                              <p:par>
                                <p:cTn id="50" presetID="2" presetClass="exit" presetSubtype="2" fill="hold" nodeType="withEffect">
                                  <p:stCondLst>
                                    <p:cond delay="0"/>
                                  </p:stCondLst>
                                  <p:childTnLst>
                                    <p:anim calcmode="lin" valueType="num">
                                      <p:cBhvr additive="base">
                                        <p:cTn id="51" dur="2000"/>
                                        <p:tgtEl>
                                          <p:spTgt spid="8"/>
                                        </p:tgtEl>
                                        <p:attrNameLst>
                                          <p:attrName>ppt_x</p:attrName>
                                        </p:attrNameLst>
                                      </p:cBhvr>
                                      <p:tavLst>
                                        <p:tav tm="0">
                                          <p:val>
                                            <p:strVal val="ppt_x"/>
                                          </p:val>
                                        </p:tav>
                                        <p:tav tm="100000">
                                          <p:val>
                                            <p:strVal val="1+ppt_w/2"/>
                                          </p:val>
                                        </p:tav>
                                      </p:tavLst>
                                    </p:anim>
                                    <p:anim calcmode="lin" valueType="num">
                                      <p:cBhvr additive="base">
                                        <p:cTn id="52" dur="2000"/>
                                        <p:tgtEl>
                                          <p:spTgt spid="8"/>
                                        </p:tgtEl>
                                        <p:attrNameLst>
                                          <p:attrName>ppt_y</p:attrName>
                                        </p:attrNameLst>
                                      </p:cBhvr>
                                      <p:tavLst>
                                        <p:tav tm="0">
                                          <p:val>
                                            <p:strVal val="ppt_y"/>
                                          </p:val>
                                        </p:tav>
                                        <p:tav tm="100000">
                                          <p:val>
                                            <p:strVal val="ppt_y"/>
                                          </p:val>
                                        </p:tav>
                                      </p:tavLst>
                                    </p:anim>
                                    <p:set>
                                      <p:cBhvr>
                                        <p:cTn id="53" dur="1" fill="hold">
                                          <p:stCondLst>
                                            <p:cond delay="1999"/>
                                          </p:stCondLst>
                                        </p:cTn>
                                        <p:tgtEl>
                                          <p:spTgt spid="8"/>
                                        </p:tgtEl>
                                        <p:attrNameLst>
                                          <p:attrName>style.visibility</p:attrName>
                                        </p:attrNameLst>
                                      </p:cBhvr>
                                      <p:to>
                                        <p:strVal val="hidden"/>
                                      </p:to>
                                    </p:set>
                                  </p:childTnLst>
                                </p:cTn>
                              </p:par>
                              <p:par>
                                <p:cTn id="54" presetID="2" presetClass="exit" presetSubtype="1" fill="hold" nodeType="withEffect">
                                  <p:stCondLst>
                                    <p:cond delay="0"/>
                                  </p:stCondLst>
                                  <p:childTnLst>
                                    <p:anim calcmode="lin" valueType="num">
                                      <p:cBhvr additive="base">
                                        <p:cTn id="55" dur="2000"/>
                                        <p:tgtEl>
                                          <p:spTgt spid="3"/>
                                        </p:tgtEl>
                                        <p:attrNameLst>
                                          <p:attrName>ppt_x</p:attrName>
                                        </p:attrNameLst>
                                      </p:cBhvr>
                                      <p:tavLst>
                                        <p:tav tm="0">
                                          <p:val>
                                            <p:strVal val="ppt_x"/>
                                          </p:val>
                                        </p:tav>
                                        <p:tav tm="100000">
                                          <p:val>
                                            <p:strVal val="ppt_x"/>
                                          </p:val>
                                        </p:tav>
                                      </p:tavLst>
                                    </p:anim>
                                    <p:anim calcmode="lin" valueType="num">
                                      <p:cBhvr additive="base">
                                        <p:cTn id="56" dur="2000"/>
                                        <p:tgtEl>
                                          <p:spTgt spid="3"/>
                                        </p:tgtEl>
                                        <p:attrNameLst>
                                          <p:attrName>ppt_y</p:attrName>
                                        </p:attrNameLst>
                                      </p:cBhvr>
                                      <p:tavLst>
                                        <p:tav tm="0">
                                          <p:val>
                                            <p:strVal val="ppt_y"/>
                                          </p:val>
                                        </p:tav>
                                        <p:tav tm="100000">
                                          <p:val>
                                            <p:strVal val="0-ppt_h/2"/>
                                          </p:val>
                                        </p:tav>
                                      </p:tavLst>
                                    </p:anim>
                                    <p:set>
                                      <p:cBhvr>
                                        <p:cTn id="57" dur="1" fill="hold">
                                          <p:stCondLst>
                                            <p:cond delay="1999"/>
                                          </p:stCondLst>
                                        </p:cTn>
                                        <p:tgtEl>
                                          <p:spTgt spid="3"/>
                                        </p:tgtEl>
                                        <p:attrNameLst>
                                          <p:attrName>style.visibility</p:attrName>
                                        </p:attrNameLst>
                                      </p:cBhvr>
                                      <p:to>
                                        <p:strVal val="hidden"/>
                                      </p:to>
                                    </p:set>
                                  </p:childTnLst>
                                </p:cTn>
                              </p:par>
                              <p:par>
                                <p:cTn id="58" presetID="4" presetClass="exit" presetSubtype="16" fill="hold" nodeType="withEffect">
                                  <p:stCondLst>
                                    <p:cond delay="100"/>
                                  </p:stCondLst>
                                  <p:childTnLst>
                                    <p:animEffect transition="out" filter="box(in)">
                                      <p:cBhvr>
                                        <p:cTn id="59" dur="750"/>
                                        <p:tgtEl>
                                          <p:spTgt spid="9"/>
                                        </p:tgtEl>
                                      </p:cBhvr>
                                    </p:animEffect>
                                    <p:set>
                                      <p:cBhvr>
                                        <p:cTn id="60" dur="1" fill="hold">
                                          <p:stCondLst>
                                            <p:cond delay="749"/>
                                          </p:stCondLst>
                                        </p:cTn>
                                        <p:tgtEl>
                                          <p:spTgt spid="9"/>
                                        </p:tgtEl>
                                        <p:attrNameLst>
                                          <p:attrName>style.visibility</p:attrName>
                                        </p:attrNameLst>
                                      </p:cBhvr>
                                      <p:to>
                                        <p:strVal val="hidden"/>
                                      </p:to>
                                    </p:set>
                                  </p:childTnLst>
                                </p:cTn>
                              </p:par>
                              <p:par>
                                <p:cTn id="61" presetID="2" presetClass="entr" presetSubtype="4" fill="hold" nodeType="withEffect">
                                  <p:stCondLst>
                                    <p:cond delay="0"/>
                                  </p:stCondLst>
                                  <p:childTnLst>
                                    <p:set>
                                      <p:cBhvr>
                                        <p:cTn id="62" dur="1" fill="hold">
                                          <p:stCondLst>
                                            <p:cond delay="0"/>
                                          </p:stCondLst>
                                        </p:cTn>
                                        <p:tgtEl>
                                          <p:spTgt spid="17"/>
                                        </p:tgtEl>
                                        <p:attrNameLst>
                                          <p:attrName>style.visibility</p:attrName>
                                        </p:attrNameLst>
                                      </p:cBhvr>
                                      <p:to>
                                        <p:strVal val="visible"/>
                                      </p:to>
                                    </p:set>
                                    <p:anim calcmode="lin" valueType="num">
                                      <p:cBhvr additive="base">
                                        <p:cTn id="63" dur="2000" fill="hold"/>
                                        <p:tgtEl>
                                          <p:spTgt spid="17"/>
                                        </p:tgtEl>
                                        <p:attrNameLst>
                                          <p:attrName>ppt_x</p:attrName>
                                        </p:attrNameLst>
                                      </p:cBhvr>
                                      <p:tavLst>
                                        <p:tav tm="0">
                                          <p:val>
                                            <p:strVal val="#ppt_x"/>
                                          </p:val>
                                        </p:tav>
                                        <p:tav tm="100000">
                                          <p:val>
                                            <p:strVal val="#ppt_x"/>
                                          </p:val>
                                        </p:tav>
                                      </p:tavLst>
                                    </p:anim>
                                    <p:anim calcmode="lin" valueType="num">
                                      <p:cBhvr additive="base">
                                        <p:cTn id="64" dur="2000" fill="hold"/>
                                        <p:tgtEl>
                                          <p:spTgt spid="17"/>
                                        </p:tgtEl>
                                        <p:attrNameLst>
                                          <p:attrName>ppt_y</p:attrName>
                                        </p:attrNameLst>
                                      </p:cBhvr>
                                      <p:tavLst>
                                        <p:tav tm="0">
                                          <p:val>
                                            <p:strVal val="1+#ppt_h/2"/>
                                          </p:val>
                                        </p:tav>
                                        <p:tav tm="100000">
                                          <p:val>
                                            <p:strVal val="#ppt_y"/>
                                          </p:val>
                                        </p:tav>
                                      </p:tavLst>
                                    </p:anim>
                                  </p:childTnLst>
                                </p:cTn>
                              </p:par>
                              <p:par>
                                <p:cTn id="65" presetID="2" presetClass="entr" presetSubtype="8" fill="hold" nodeType="withEffect">
                                  <p:stCondLst>
                                    <p:cond delay="0"/>
                                  </p:stCondLst>
                                  <p:childTnLst>
                                    <p:set>
                                      <p:cBhvr>
                                        <p:cTn id="66" dur="1" fill="hold">
                                          <p:stCondLst>
                                            <p:cond delay="0"/>
                                          </p:stCondLst>
                                        </p:cTn>
                                        <p:tgtEl>
                                          <p:spTgt spid="19"/>
                                        </p:tgtEl>
                                        <p:attrNameLst>
                                          <p:attrName>style.visibility</p:attrName>
                                        </p:attrNameLst>
                                      </p:cBhvr>
                                      <p:to>
                                        <p:strVal val="visible"/>
                                      </p:to>
                                    </p:set>
                                    <p:anim calcmode="lin" valueType="num">
                                      <p:cBhvr additive="base">
                                        <p:cTn id="67" dur="2000" fill="hold"/>
                                        <p:tgtEl>
                                          <p:spTgt spid="19"/>
                                        </p:tgtEl>
                                        <p:attrNameLst>
                                          <p:attrName>ppt_x</p:attrName>
                                        </p:attrNameLst>
                                      </p:cBhvr>
                                      <p:tavLst>
                                        <p:tav tm="0">
                                          <p:val>
                                            <p:strVal val="0-#ppt_w/2"/>
                                          </p:val>
                                        </p:tav>
                                        <p:tav tm="100000">
                                          <p:val>
                                            <p:strVal val="#ppt_x"/>
                                          </p:val>
                                        </p:tav>
                                      </p:tavLst>
                                    </p:anim>
                                    <p:anim calcmode="lin" valueType="num">
                                      <p:cBhvr additive="base">
                                        <p:cTn id="68" dur="2000" fill="hold"/>
                                        <p:tgtEl>
                                          <p:spTgt spid="19"/>
                                        </p:tgtEl>
                                        <p:attrNameLst>
                                          <p:attrName>ppt_y</p:attrName>
                                        </p:attrNameLst>
                                      </p:cBhvr>
                                      <p:tavLst>
                                        <p:tav tm="0">
                                          <p:val>
                                            <p:strVal val="#ppt_y"/>
                                          </p:val>
                                        </p:tav>
                                        <p:tav tm="100000">
                                          <p:val>
                                            <p:strVal val="#ppt_y"/>
                                          </p:val>
                                        </p:tav>
                                      </p:tavLst>
                                    </p:anim>
                                  </p:childTnLst>
                                </p:cTn>
                              </p:par>
                              <p:par>
                                <p:cTn id="69" presetID="2" presetClass="entr" presetSubtype="1" fill="hold" nodeType="withEffect">
                                  <p:stCondLst>
                                    <p:cond delay="0"/>
                                  </p:stCondLst>
                                  <p:childTnLst>
                                    <p:set>
                                      <p:cBhvr>
                                        <p:cTn id="70" dur="1" fill="hold">
                                          <p:stCondLst>
                                            <p:cond delay="0"/>
                                          </p:stCondLst>
                                        </p:cTn>
                                        <p:tgtEl>
                                          <p:spTgt spid="16"/>
                                        </p:tgtEl>
                                        <p:attrNameLst>
                                          <p:attrName>style.visibility</p:attrName>
                                        </p:attrNameLst>
                                      </p:cBhvr>
                                      <p:to>
                                        <p:strVal val="visible"/>
                                      </p:to>
                                    </p:set>
                                    <p:anim calcmode="lin" valueType="num">
                                      <p:cBhvr additive="base">
                                        <p:cTn id="71" dur="2000" fill="hold"/>
                                        <p:tgtEl>
                                          <p:spTgt spid="16"/>
                                        </p:tgtEl>
                                        <p:attrNameLst>
                                          <p:attrName>ppt_x</p:attrName>
                                        </p:attrNameLst>
                                      </p:cBhvr>
                                      <p:tavLst>
                                        <p:tav tm="0">
                                          <p:val>
                                            <p:strVal val="#ppt_x"/>
                                          </p:val>
                                        </p:tav>
                                        <p:tav tm="100000">
                                          <p:val>
                                            <p:strVal val="#ppt_x"/>
                                          </p:val>
                                        </p:tav>
                                      </p:tavLst>
                                    </p:anim>
                                    <p:anim calcmode="lin" valueType="num">
                                      <p:cBhvr additive="base">
                                        <p:cTn id="72" dur="2000" fill="hold"/>
                                        <p:tgtEl>
                                          <p:spTgt spid="16"/>
                                        </p:tgtEl>
                                        <p:attrNameLst>
                                          <p:attrName>ppt_y</p:attrName>
                                        </p:attrNameLst>
                                      </p:cBhvr>
                                      <p:tavLst>
                                        <p:tav tm="0">
                                          <p:val>
                                            <p:strVal val="0-#ppt_h/2"/>
                                          </p:val>
                                        </p:tav>
                                        <p:tav tm="100000">
                                          <p:val>
                                            <p:strVal val="#ppt_y"/>
                                          </p:val>
                                        </p:tav>
                                      </p:tavLst>
                                    </p:anim>
                                  </p:childTnLst>
                                </p:cTn>
                              </p:par>
                              <p:par>
                                <p:cTn id="73" presetID="2" presetClass="entr" presetSubtype="2" fill="hold" nodeType="withEffect">
                                  <p:stCondLst>
                                    <p:cond delay="0"/>
                                  </p:stCondLst>
                                  <p:childTnLst>
                                    <p:set>
                                      <p:cBhvr>
                                        <p:cTn id="74" dur="1" fill="hold">
                                          <p:stCondLst>
                                            <p:cond delay="0"/>
                                          </p:stCondLst>
                                        </p:cTn>
                                        <p:tgtEl>
                                          <p:spTgt spid="18"/>
                                        </p:tgtEl>
                                        <p:attrNameLst>
                                          <p:attrName>style.visibility</p:attrName>
                                        </p:attrNameLst>
                                      </p:cBhvr>
                                      <p:to>
                                        <p:strVal val="visible"/>
                                      </p:to>
                                    </p:set>
                                    <p:anim calcmode="lin" valueType="num">
                                      <p:cBhvr additive="base">
                                        <p:cTn id="75" dur="2000" fill="hold"/>
                                        <p:tgtEl>
                                          <p:spTgt spid="18"/>
                                        </p:tgtEl>
                                        <p:attrNameLst>
                                          <p:attrName>ppt_x</p:attrName>
                                        </p:attrNameLst>
                                      </p:cBhvr>
                                      <p:tavLst>
                                        <p:tav tm="0">
                                          <p:val>
                                            <p:strVal val="1+#ppt_w/2"/>
                                          </p:val>
                                        </p:tav>
                                        <p:tav tm="100000">
                                          <p:val>
                                            <p:strVal val="#ppt_x"/>
                                          </p:val>
                                        </p:tav>
                                      </p:tavLst>
                                    </p:anim>
                                    <p:anim calcmode="lin" valueType="num">
                                      <p:cBhvr additive="base">
                                        <p:cTn id="76" dur="2000" fill="hold"/>
                                        <p:tgtEl>
                                          <p:spTgt spid="18"/>
                                        </p:tgtEl>
                                        <p:attrNameLst>
                                          <p:attrName>ppt_y</p:attrName>
                                        </p:attrNameLst>
                                      </p:cBhvr>
                                      <p:tavLst>
                                        <p:tav tm="0">
                                          <p:val>
                                            <p:strVal val="#ppt_y"/>
                                          </p:val>
                                        </p:tav>
                                        <p:tav tm="100000">
                                          <p:val>
                                            <p:strVal val="#ppt_y"/>
                                          </p:val>
                                        </p:tav>
                                      </p:tavLst>
                                    </p:anim>
                                  </p:childTnLst>
                                </p:cTn>
                              </p:par>
                              <p:par>
                                <p:cTn id="77" presetID="4" presetClass="entr" presetSubtype="32" fill="hold" nodeType="withEffect">
                                  <p:stCondLst>
                                    <p:cond delay="1200"/>
                                  </p:stCondLst>
                                  <p:childTnLst>
                                    <p:set>
                                      <p:cBhvr>
                                        <p:cTn id="78" dur="1" fill="hold">
                                          <p:stCondLst>
                                            <p:cond delay="0"/>
                                          </p:stCondLst>
                                        </p:cTn>
                                        <p:tgtEl>
                                          <p:spTgt spid="20"/>
                                        </p:tgtEl>
                                        <p:attrNameLst>
                                          <p:attrName>style.visibility</p:attrName>
                                        </p:attrNameLst>
                                      </p:cBhvr>
                                      <p:to>
                                        <p:strVal val="visible"/>
                                      </p:to>
                                    </p:set>
                                    <p:animEffect transition="in" filter="box(out)">
                                      <p:cBhvr>
                                        <p:cTn id="79" dur="750"/>
                                        <p:tgtEl>
                                          <p:spTgt spid="20"/>
                                        </p:tgtEl>
                                      </p:cBhvr>
                                    </p:animEffect>
                                  </p:childTnLst>
                                </p:cTn>
                              </p:par>
                            </p:childTnLst>
                          </p:cTn>
                        </p:par>
                      </p:childTnLst>
                    </p:cTn>
                  </p:par>
                  <p:par>
                    <p:cTn id="80" fill="hold">
                      <p:stCondLst>
                        <p:cond delay="indefinite"/>
                      </p:stCondLst>
                      <p:childTnLst>
                        <p:par>
                          <p:cTn id="81" fill="hold">
                            <p:stCondLst>
                              <p:cond delay="0"/>
                            </p:stCondLst>
                            <p:childTnLst>
                              <p:par>
                                <p:cTn id="82" presetID="2" presetClass="exit" presetSubtype="8" fill="hold" nodeType="clickEffect">
                                  <p:stCondLst>
                                    <p:cond delay="0"/>
                                  </p:stCondLst>
                                  <p:childTnLst>
                                    <p:anim calcmode="lin" valueType="num">
                                      <p:cBhvr additive="base">
                                        <p:cTn id="83" dur="2000"/>
                                        <p:tgtEl>
                                          <p:spTgt spid="19"/>
                                        </p:tgtEl>
                                        <p:attrNameLst>
                                          <p:attrName>ppt_x</p:attrName>
                                        </p:attrNameLst>
                                      </p:cBhvr>
                                      <p:tavLst>
                                        <p:tav tm="0">
                                          <p:val>
                                            <p:strVal val="ppt_x"/>
                                          </p:val>
                                        </p:tav>
                                        <p:tav tm="100000">
                                          <p:val>
                                            <p:strVal val="0-ppt_w/2"/>
                                          </p:val>
                                        </p:tav>
                                      </p:tavLst>
                                    </p:anim>
                                    <p:anim calcmode="lin" valueType="num">
                                      <p:cBhvr additive="base">
                                        <p:cTn id="84" dur="2000"/>
                                        <p:tgtEl>
                                          <p:spTgt spid="19"/>
                                        </p:tgtEl>
                                        <p:attrNameLst>
                                          <p:attrName>ppt_y</p:attrName>
                                        </p:attrNameLst>
                                      </p:cBhvr>
                                      <p:tavLst>
                                        <p:tav tm="0">
                                          <p:val>
                                            <p:strVal val="ppt_y"/>
                                          </p:val>
                                        </p:tav>
                                        <p:tav tm="100000">
                                          <p:val>
                                            <p:strVal val="ppt_y"/>
                                          </p:val>
                                        </p:tav>
                                      </p:tavLst>
                                    </p:anim>
                                    <p:set>
                                      <p:cBhvr>
                                        <p:cTn id="85" dur="1" fill="hold">
                                          <p:stCondLst>
                                            <p:cond delay="1999"/>
                                          </p:stCondLst>
                                        </p:cTn>
                                        <p:tgtEl>
                                          <p:spTgt spid="19"/>
                                        </p:tgtEl>
                                        <p:attrNameLst>
                                          <p:attrName>style.visibility</p:attrName>
                                        </p:attrNameLst>
                                      </p:cBhvr>
                                      <p:to>
                                        <p:strVal val="hidden"/>
                                      </p:to>
                                    </p:set>
                                  </p:childTnLst>
                                </p:cTn>
                              </p:par>
                              <p:par>
                                <p:cTn id="86" presetID="2" presetClass="exit" presetSubtype="4" fill="hold" nodeType="withEffect">
                                  <p:stCondLst>
                                    <p:cond delay="0"/>
                                  </p:stCondLst>
                                  <p:childTnLst>
                                    <p:anim calcmode="lin" valueType="num">
                                      <p:cBhvr additive="base">
                                        <p:cTn id="87" dur="2000"/>
                                        <p:tgtEl>
                                          <p:spTgt spid="17"/>
                                        </p:tgtEl>
                                        <p:attrNameLst>
                                          <p:attrName>ppt_x</p:attrName>
                                        </p:attrNameLst>
                                      </p:cBhvr>
                                      <p:tavLst>
                                        <p:tav tm="0">
                                          <p:val>
                                            <p:strVal val="ppt_x"/>
                                          </p:val>
                                        </p:tav>
                                        <p:tav tm="100000">
                                          <p:val>
                                            <p:strVal val="ppt_x"/>
                                          </p:val>
                                        </p:tav>
                                      </p:tavLst>
                                    </p:anim>
                                    <p:anim calcmode="lin" valueType="num">
                                      <p:cBhvr additive="base">
                                        <p:cTn id="88" dur="2000"/>
                                        <p:tgtEl>
                                          <p:spTgt spid="17"/>
                                        </p:tgtEl>
                                        <p:attrNameLst>
                                          <p:attrName>ppt_y</p:attrName>
                                        </p:attrNameLst>
                                      </p:cBhvr>
                                      <p:tavLst>
                                        <p:tav tm="0">
                                          <p:val>
                                            <p:strVal val="ppt_y"/>
                                          </p:val>
                                        </p:tav>
                                        <p:tav tm="100000">
                                          <p:val>
                                            <p:strVal val="1+ppt_h/2"/>
                                          </p:val>
                                        </p:tav>
                                      </p:tavLst>
                                    </p:anim>
                                    <p:set>
                                      <p:cBhvr>
                                        <p:cTn id="89" dur="1" fill="hold">
                                          <p:stCondLst>
                                            <p:cond delay="1999"/>
                                          </p:stCondLst>
                                        </p:cTn>
                                        <p:tgtEl>
                                          <p:spTgt spid="17"/>
                                        </p:tgtEl>
                                        <p:attrNameLst>
                                          <p:attrName>style.visibility</p:attrName>
                                        </p:attrNameLst>
                                      </p:cBhvr>
                                      <p:to>
                                        <p:strVal val="hidden"/>
                                      </p:to>
                                    </p:set>
                                  </p:childTnLst>
                                </p:cTn>
                              </p:par>
                              <p:par>
                                <p:cTn id="90" presetID="2" presetClass="exit" presetSubtype="2" fill="hold" nodeType="withEffect">
                                  <p:stCondLst>
                                    <p:cond delay="0"/>
                                  </p:stCondLst>
                                  <p:childTnLst>
                                    <p:anim calcmode="lin" valueType="num">
                                      <p:cBhvr additive="base">
                                        <p:cTn id="91" dur="2000"/>
                                        <p:tgtEl>
                                          <p:spTgt spid="18"/>
                                        </p:tgtEl>
                                        <p:attrNameLst>
                                          <p:attrName>ppt_x</p:attrName>
                                        </p:attrNameLst>
                                      </p:cBhvr>
                                      <p:tavLst>
                                        <p:tav tm="0">
                                          <p:val>
                                            <p:strVal val="ppt_x"/>
                                          </p:val>
                                        </p:tav>
                                        <p:tav tm="100000">
                                          <p:val>
                                            <p:strVal val="1+ppt_w/2"/>
                                          </p:val>
                                        </p:tav>
                                      </p:tavLst>
                                    </p:anim>
                                    <p:anim calcmode="lin" valueType="num">
                                      <p:cBhvr additive="base">
                                        <p:cTn id="92" dur="2000"/>
                                        <p:tgtEl>
                                          <p:spTgt spid="18"/>
                                        </p:tgtEl>
                                        <p:attrNameLst>
                                          <p:attrName>ppt_y</p:attrName>
                                        </p:attrNameLst>
                                      </p:cBhvr>
                                      <p:tavLst>
                                        <p:tav tm="0">
                                          <p:val>
                                            <p:strVal val="ppt_y"/>
                                          </p:val>
                                        </p:tav>
                                        <p:tav tm="100000">
                                          <p:val>
                                            <p:strVal val="ppt_y"/>
                                          </p:val>
                                        </p:tav>
                                      </p:tavLst>
                                    </p:anim>
                                    <p:set>
                                      <p:cBhvr>
                                        <p:cTn id="93" dur="1" fill="hold">
                                          <p:stCondLst>
                                            <p:cond delay="1999"/>
                                          </p:stCondLst>
                                        </p:cTn>
                                        <p:tgtEl>
                                          <p:spTgt spid="18"/>
                                        </p:tgtEl>
                                        <p:attrNameLst>
                                          <p:attrName>style.visibility</p:attrName>
                                        </p:attrNameLst>
                                      </p:cBhvr>
                                      <p:to>
                                        <p:strVal val="hidden"/>
                                      </p:to>
                                    </p:set>
                                  </p:childTnLst>
                                </p:cTn>
                              </p:par>
                              <p:par>
                                <p:cTn id="94" presetID="2" presetClass="exit" presetSubtype="1" fill="hold" nodeType="withEffect">
                                  <p:stCondLst>
                                    <p:cond delay="0"/>
                                  </p:stCondLst>
                                  <p:childTnLst>
                                    <p:anim calcmode="lin" valueType="num">
                                      <p:cBhvr additive="base">
                                        <p:cTn id="95" dur="2000"/>
                                        <p:tgtEl>
                                          <p:spTgt spid="16"/>
                                        </p:tgtEl>
                                        <p:attrNameLst>
                                          <p:attrName>ppt_x</p:attrName>
                                        </p:attrNameLst>
                                      </p:cBhvr>
                                      <p:tavLst>
                                        <p:tav tm="0">
                                          <p:val>
                                            <p:strVal val="ppt_x"/>
                                          </p:val>
                                        </p:tav>
                                        <p:tav tm="100000">
                                          <p:val>
                                            <p:strVal val="ppt_x"/>
                                          </p:val>
                                        </p:tav>
                                      </p:tavLst>
                                    </p:anim>
                                    <p:anim calcmode="lin" valueType="num">
                                      <p:cBhvr additive="base">
                                        <p:cTn id="96" dur="2000"/>
                                        <p:tgtEl>
                                          <p:spTgt spid="16"/>
                                        </p:tgtEl>
                                        <p:attrNameLst>
                                          <p:attrName>ppt_y</p:attrName>
                                        </p:attrNameLst>
                                      </p:cBhvr>
                                      <p:tavLst>
                                        <p:tav tm="0">
                                          <p:val>
                                            <p:strVal val="ppt_y"/>
                                          </p:val>
                                        </p:tav>
                                        <p:tav tm="100000">
                                          <p:val>
                                            <p:strVal val="0-ppt_h/2"/>
                                          </p:val>
                                        </p:tav>
                                      </p:tavLst>
                                    </p:anim>
                                    <p:set>
                                      <p:cBhvr>
                                        <p:cTn id="97" dur="1" fill="hold">
                                          <p:stCondLst>
                                            <p:cond delay="1999"/>
                                          </p:stCondLst>
                                        </p:cTn>
                                        <p:tgtEl>
                                          <p:spTgt spid="16"/>
                                        </p:tgtEl>
                                        <p:attrNameLst>
                                          <p:attrName>style.visibility</p:attrName>
                                        </p:attrNameLst>
                                      </p:cBhvr>
                                      <p:to>
                                        <p:strVal val="hidden"/>
                                      </p:to>
                                    </p:set>
                                  </p:childTnLst>
                                </p:cTn>
                              </p:par>
                              <p:par>
                                <p:cTn id="98" presetID="4" presetClass="exit" presetSubtype="16" fill="hold" nodeType="withEffect">
                                  <p:stCondLst>
                                    <p:cond delay="100"/>
                                  </p:stCondLst>
                                  <p:childTnLst>
                                    <p:animEffect transition="out" filter="box(in)">
                                      <p:cBhvr>
                                        <p:cTn id="99" dur="750"/>
                                        <p:tgtEl>
                                          <p:spTgt spid="20"/>
                                        </p:tgtEl>
                                      </p:cBhvr>
                                    </p:animEffect>
                                    <p:set>
                                      <p:cBhvr>
                                        <p:cTn id="100" dur="1" fill="hold">
                                          <p:stCondLst>
                                            <p:cond delay="749"/>
                                          </p:stCondLst>
                                        </p:cTn>
                                        <p:tgtEl>
                                          <p:spTgt spid="20"/>
                                        </p:tgtEl>
                                        <p:attrNameLst>
                                          <p:attrName>style.visibility</p:attrName>
                                        </p:attrNameLst>
                                      </p:cBhvr>
                                      <p:to>
                                        <p:strVal val="hidden"/>
                                      </p:to>
                                    </p:set>
                                  </p:childTnLst>
                                </p:cTn>
                              </p:par>
                              <p:par>
                                <p:cTn id="101" presetID="2" presetClass="entr" presetSubtype="4" fill="hold" nodeType="withEffect">
                                  <p:stCondLst>
                                    <p:cond delay="0"/>
                                  </p:stCondLst>
                                  <p:childTnLst>
                                    <p:set>
                                      <p:cBhvr>
                                        <p:cTn id="102" dur="1" fill="hold">
                                          <p:stCondLst>
                                            <p:cond delay="0"/>
                                          </p:stCondLst>
                                        </p:cTn>
                                        <p:tgtEl>
                                          <p:spTgt spid="32"/>
                                        </p:tgtEl>
                                        <p:attrNameLst>
                                          <p:attrName>style.visibility</p:attrName>
                                        </p:attrNameLst>
                                      </p:cBhvr>
                                      <p:to>
                                        <p:strVal val="visible"/>
                                      </p:to>
                                    </p:set>
                                    <p:anim calcmode="lin" valueType="num">
                                      <p:cBhvr additive="base">
                                        <p:cTn id="103" dur="2000" fill="hold"/>
                                        <p:tgtEl>
                                          <p:spTgt spid="32"/>
                                        </p:tgtEl>
                                        <p:attrNameLst>
                                          <p:attrName>ppt_x</p:attrName>
                                        </p:attrNameLst>
                                      </p:cBhvr>
                                      <p:tavLst>
                                        <p:tav tm="0">
                                          <p:val>
                                            <p:strVal val="#ppt_x"/>
                                          </p:val>
                                        </p:tav>
                                        <p:tav tm="100000">
                                          <p:val>
                                            <p:strVal val="#ppt_x"/>
                                          </p:val>
                                        </p:tav>
                                      </p:tavLst>
                                    </p:anim>
                                    <p:anim calcmode="lin" valueType="num">
                                      <p:cBhvr additive="base">
                                        <p:cTn id="104" dur="2000" fill="hold"/>
                                        <p:tgtEl>
                                          <p:spTgt spid="32"/>
                                        </p:tgtEl>
                                        <p:attrNameLst>
                                          <p:attrName>ppt_y</p:attrName>
                                        </p:attrNameLst>
                                      </p:cBhvr>
                                      <p:tavLst>
                                        <p:tav tm="0">
                                          <p:val>
                                            <p:strVal val="1+#ppt_h/2"/>
                                          </p:val>
                                        </p:tav>
                                        <p:tav tm="100000">
                                          <p:val>
                                            <p:strVal val="#ppt_y"/>
                                          </p:val>
                                        </p:tav>
                                      </p:tavLst>
                                    </p:anim>
                                  </p:childTnLst>
                                </p:cTn>
                              </p:par>
                              <p:par>
                                <p:cTn id="105" presetID="2" presetClass="entr" presetSubtype="8" fill="hold" nodeType="withEffect">
                                  <p:stCondLst>
                                    <p:cond delay="0"/>
                                  </p:stCondLst>
                                  <p:childTnLst>
                                    <p:set>
                                      <p:cBhvr>
                                        <p:cTn id="106" dur="1" fill="hold">
                                          <p:stCondLst>
                                            <p:cond delay="0"/>
                                          </p:stCondLst>
                                        </p:cTn>
                                        <p:tgtEl>
                                          <p:spTgt spid="34"/>
                                        </p:tgtEl>
                                        <p:attrNameLst>
                                          <p:attrName>style.visibility</p:attrName>
                                        </p:attrNameLst>
                                      </p:cBhvr>
                                      <p:to>
                                        <p:strVal val="visible"/>
                                      </p:to>
                                    </p:set>
                                    <p:anim calcmode="lin" valueType="num">
                                      <p:cBhvr additive="base">
                                        <p:cTn id="107" dur="2000" fill="hold"/>
                                        <p:tgtEl>
                                          <p:spTgt spid="34"/>
                                        </p:tgtEl>
                                        <p:attrNameLst>
                                          <p:attrName>ppt_x</p:attrName>
                                        </p:attrNameLst>
                                      </p:cBhvr>
                                      <p:tavLst>
                                        <p:tav tm="0">
                                          <p:val>
                                            <p:strVal val="0-#ppt_w/2"/>
                                          </p:val>
                                        </p:tav>
                                        <p:tav tm="100000">
                                          <p:val>
                                            <p:strVal val="#ppt_x"/>
                                          </p:val>
                                        </p:tav>
                                      </p:tavLst>
                                    </p:anim>
                                    <p:anim calcmode="lin" valueType="num">
                                      <p:cBhvr additive="base">
                                        <p:cTn id="108" dur="2000" fill="hold"/>
                                        <p:tgtEl>
                                          <p:spTgt spid="34"/>
                                        </p:tgtEl>
                                        <p:attrNameLst>
                                          <p:attrName>ppt_y</p:attrName>
                                        </p:attrNameLst>
                                      </p:cBhvr>
                                      <p:tavLst>
                                        <p:tav tm="0">
                                          <p:val>
                                            <p:strVal val="#ppt_y"/>
                                          </p:val>
                                        </p:tav>
                                        <p:tav tm="100000">
                                          <p:val>
                                            <p:strVal val="#ppt_y"/>
                                          </p:val>
                                        </p:tav>
                                      </p:tavLst>
                                    </p:anim>
                                  </p:childTnLst>
                                </p:cTn>
                              </p:par>
                              <p:par>
                                <p:cTn id="109" presetID="2" presetClass="entr" presetSubtype="1" fill="hold" nodeType="withEffect">
                                  <p:stCondLst>
                                    <p:cond delay="0"/>
                                  </p:stCondLst>
                                  <p:childTnLst>
                                    <p:set>
                                      <p:cBhvr>
                                        <p:cTn id="110" dur="1" fill="hold">
                                          <p:stCondLst>
                                            <p:cond delay="0"/>
                                          </p:stCondLst>
                                        </p:cTn>
                                        <p:tgtEl>
                                          <p:spTgt spid="31"/>
                                        </p:tgtEl>
                                        <p:attrNameLst>
                                          <p:attrName>style.visibility</p:attrName>
                                        </p:attrNameLst>
                                      </p:cBhvr>
                                      <p:to>
                                        <p:strVal val="visible"/>
                                      </p:to>
                                    </p:set>
                                    <p:anim calcmode="lin" valueType="num">
                                      <p:cBhvr additive="base">
                                        <p:cTn id="111" dur="2000" fill="hold"/>
                                        <p:tgtEl>
                                          <p:spTgt spid="31"/>
                                        </p:tgtEl>
                                        <p:attrNameLst>
                                          <p:attrName>ppt_x</p:attrName>
                                        </p:attrNameLst>
                                      </p:cBhvr>
                                      <p:tavLst>
                                        <p:tav tm="0">
                                          <p:val>
                                            <p:strVal val="#ppt_x"/>
                                          </p:val>
                                        </p:tav>
                                        <p:tav tm="100000">
                                          <p:val>
                                            <p:strVal val="#ppt_x"/>
                                          </p:val>
                                        </p:tav>
                                      </p:tavLst>
                                    </p:anim>
                                    <p:anim calcmode="lin" valueType="num">
                                      <p:cBhvr additive="base">
                                        <p:cTn id="112" dur="2000" fill="hold"/>
                                        <p:tgtEl>
                                          <p:spTgt spid="31"/>
                                        </p:tgtEl>
                                        <p:attrNameLst>
                                          <p:attrName>ppt_y</p:attrName>
                                        </p:attrNameLst>
                                      </p:cBhvr>
                                      <p:tavLst>
                                        <p:tav tm="0">
                                          <p:val>
                                            <p:strVal val="0-#ppt_h/2"/>
                                          </p:val>
                                        </p:tav>
                                        <p:tav tm="100000">
                                          <p:val>
                                            <p:strVal val="#ppt_y"/>
                                          </p:val>
                                        </p:tav>
                                      </p:tavLst>
                                    </p:anim>
                                  </p:childTnLst>
                                </p:cTn>
                              </p:par>
                              <p:par>
                                <p:cTn id="113" presetID="2" presetClass="entr" presetSubtype="2" fill="hold" nodeType="withEffect">
                                  <p:stCondLst>
                                    <p:cond delay="0"/>
                                  </p:stCondLst>
                                  <p:childTnLst>
                                    <p:set>
                                      <p:cBhvr>
                                        <p:cTn id="114" dur="1" fill="hold">
                                          <p:stCondLst>
                                            <p:cond delay="0"/>
                                          </p:stCondLst>
                                        </p:cTn>
                                        <p:tgtEl>
                                          <p:spTgt spid="33"/>
                                        </p:tgtEl>
                                        <p:attrNameLst>
                                          <p:attrName>style.visibility</p:attrName>
                                        </p:attrNameLst>
                                      </p:cBhvr>
                                      <p:to>
                                        <p:strVal val="visible"/>
                                      </p:to>
                                    </p:set>
                                    <p:anim calcmode="lin" valueType="num">
                                      <p:cBhvr additive="base">
                                        <p:cTn id="115" dur="2000" fill="hold"/>
                                        <p:tgtEl>
                                          <p:spTgt spid="33"/>
                                        </p:tgtEl>
                                        <p:attrNameLst>
                                          <p:attrName>ppt_x</p:attrName>
                                        </p:attrNameLst>
                                      </p:cBhvr>
                                      <p:tavLst>
                                        <p:tav tm="0">
                                          <p:val>
                                            <p:strVal val="1+#ppt_w/2"/>
                                          </p:val>
                                        </p:tav>
                                        <p:tav tm="100000">
                                          <p:val>
                                            <p:strVal val="#ppt_x"/>
                                          </p:val>
                                        </p:tav>
                                      </p:tavLst>
                                    </p:anim>
                                    <p:anim calcmode="lin" valueType="num">
                                      <p:cBhvr additive="base">
                                        <p:cTn id="116" dur="2000" fill="hold"/>
                                        <p:tgtEl>
                                          <p:spTgt spid="33"/>
                                        </p:tgtEl>
                                        <p:attrNameLst>
                                          <p:attrName>ppt_y</p:attrName>
                                        </p:attrNameLst>
                                      </p:cBhvr>
                                      <p:tavLst>
                                        <p:tav tm="0">
                                          <p:val>
                                            <p:strVal val="#ppt_y"/>
                                          </p:val>
                                        </p:tav>
                                        <p:tav tm="100000">
                                          <p:val>
                                            <p:strVal val="#ppt_y"/>
                                          </p:val>
                                        </p:tav>
                                      </p:tavLst>
                                    </p:anim>
                                  </p:childTnLst>
                                </p:cTn>
                              </p:par>
                              <p:par>
                                <p:cTn id="117" presetID="4" presetClass="entr" presetSubtype="32" fill="hold" nodeType="withEffect">
                                  <p:stCondLst>
                                    <p:cond delay="1200"/>
                                  </p:stCondLst>
                                  <p:childTnLst>
                                    <p:set>
                                      <p:cBhvr>
                                        <p:cTn id="118" dur="1" fill="hold">
                                          <p:stCondLst>
                                            <p:cond delay="0"/>
                                          </p:stCondLst>
                                        </p:cTn>
                                        <p:tgtEl>
                                          <p:spTgt spid="30"/>
                                        </p:tgtEl>
                                        <p:attrNameLst>
                                          <p:attrName>style.visibility</p:attrName>
                                        </p:attrNameLst>
                                      </p:cBhvr>
                                      <p:to>
                                        <p:strVal val="visible"/>
                                      </p:to>
                                    </p:set>
                                    <p:animEffect transition="in" filter="box(out)">
                                      <p:cBhvr>
                                        <p:cTn id="119" dur="750"/>
                                        <p:tgtEl>
                                          <p:spTgt spid="30"/>
                                        </p:tgtEl>
                                      </p:cBhvr>
                                    </p:animEffect>
                                  </p:childTnLst>
                                </p:cTn>
                              </p:par>
                            </p:childTnLst>
                          </p:cTn>
                        </p:par>
                      </p:childTnLst>
                    </p:cTn>
                  </p:par>
                  <p:par>
                    <p:cTn id="120" fill="hold">
                      <p:stCondLst>
                        <p:cond delay="indefinite"/>
                      </p:stCondLst>
                      <p:childTnLst>
                        <p:par>
                          <p:cTn id="121" fill="hold">
                            <p:stCondLst>
                              <p:cond delay="0"/>
                            </p:stCondLst>
                            <p:childTnLst>
                              <p:par>
                                <p:cTn id="122" presetID="2" presetClass="exit" presetSubtype="8" fill="hold" nodeType="clickEffect">
                                  <p:stCondLst>
                                    <p:cond delay="0"/>
                                  </p:stCondLst>
                                  <p:childTnLst>
                                    <p:anim calcmode="lin" valueType="num">
                                      <p:cBhvr additive="base">
                                        <p:cTn id="123" dur="2000"/>
                                        <p:tgtEl>
                                          <p:spTgt spid="34"/>
                                        </p:tgtEl>
                                        <p:attrNameLst>
                                          <p:attrName>ppt_x</p:attrName>
                                        </p:attrNameLst>
                                      </p:cBhvr>
                                      <p:tavLst>
                                        <p:tav tm="0">
                                          <p:val>
                                            <p:strVal val="ppt_x"/>
                                          </p:val>
                                        </p:tav>
                                        <p:tav tm="100000">
                                          <p:val>
                                            <p:strVal val="0-ppt_w/2"/>
                                          </p:val>
                                        </p:tav>
                                      </p:tavLst>
                                    </p:anim>
                                    <p:anim calcmode="lin" valueType="num">
                                      <p:cBhvr additive="base">
                                        <p:cTn id="124" dur="2000"/>
                                        <p:tgtEl>
                                          <p:spTgt spid="34"/>
                                        </p:tgtEl>
                                        <p:attrNameLst>
                                          <p:attrName>ppt_y</p:attrName>
                                        </p:attrNameLst>
                                      </p:cBhvr>
                                      <p:tavLst>
                                        <p:tav tm="0">
                                          <p:val>
                                            <p:strVal val="ppt_y"/>
                                          </p:val>
                                        </p:tav>
                                        <p:tav tm="100000">
                                          <p:val>
                                            <p:strVal val="ppt_y"/>
                                          </p:val>
                                        </p:tav>
                                      </p:tavLst>
                                    </p:anim>
                                    <p:set>
                                      <p:cBhvr>
                                        <p:cTn id="125" dur="1" fill="hold">
                                          <p:stCondLst>
                                            <p:cond delay="1999"/>
                                          </p:stCondLst>
                                        </p:cTn>
                                        <p:tgtEl>
                                          <p:spTgt spid="34"/>
                                        </p:tgtEl>
                                        <p:attrNameLst>
                                          <p:attrName>style.visibility</p:attrName>
                                        </p:attrNameLst>
                                      </p:cBhvr>
                                      <p:to>
                                        <p:strVal val="hidden"/>
                                      </p:to>
                                    </p:set>
                                  </p:childTnLst>
                                </p:cTn>
                              </p:par>
                              <p:par>
                                <p:cTn id="126" presetID="2" presetClass="exit" presetSubtype="4" fill="hold" nodeType="withEffect">
                                  <p:stCondLst>
                                    <p:cond delay="0"/>
                                  </p:stCondLst>
                                  <p:childTnLst>
                                    <p:anim calcmode="lin" valueType="num">
                                      <p:cBhvr additive="base">
                                        <p:cTn id="127" dur="2000"/>
                                        <p:tgtEl>
                                          <p:spTgt spid="32"/>
                                        </p:tgtEl>
                                        <p:attrNameLst>
                                          <p:attrName>ppt_x</p:attrName>
                                        </p:attrNameLst>
                                      </p:cBhvr>
                                      <p:tavLst>
                                        <p:tav tm="0">
                                          <p:val>
                                            <p:strVal val="ppt_x"/>
                                          </p:val>
                                        </p:tav>
                                        <p:tav tm="100000">
                                          <p:val>
                                            <p:strVal val="ppt_x"/>
                                          </p:val>
                                        </p:tav>
                                      </p:tavLst>
                                    </p:anim>
                                    <p:anim calcmode="lin" valueType="num">
                                      <p:cBhvr additive="base">
                                        <p:cTn id="128" dur="2000"/>
                                        <p:tgtEl>
                                          <p:spTgt spid="32"/>
                                        </p:tgtEl>
                                        <p:attrNameLst>
                                          <p:attrName>ppt_y</p:attrName>
                                        </p:attrNameLst>
                                      </p:cBhvr>
                                      <p:tavLst>
                                        <p:tav tm="0">
                                          <p:val>
                                            <p:strVal val="ppt_y"/>
                                          </p:val>
                                        </p:tav>
                                        <p:tav tm="100000">
                                          <p:val>
                                            <p:strVal val="1+ppt_h/2"/>
                                          </p:val>
                                        </p:tav>
                                      </p:tavLst>
                                    </p:anim>
                                    <p:set>
                                      <p:cBhvr>
                                        <p:cTn id="129" dur="1" fill="hold">
                                          <p:stCondLst>
                                            <p:cond delay="1999"/>
                                          </p:stCondLst>
                                        </p:cTn>
                                        <p:tgtEl>
                                          <p:spTgt spid="32"/>
                                        </p:tgtEl>
                                        <p:attrNameLst>
                                          <p:attrName>style.visibility</p:attrName>
                                        </p:attrNameLst>
                                      </p:cBhvr>
                                      <p:to>
                                        <p:strVal val="hidden"/>
                                      </p:to>
                                    </p:set>
                                  </p:childTnLst>
                                </p:cTn>
                              </p:par>
                              <p:par>
                                <p:cTn id="130" presetID="2" presetClass="exit" presetSubtype="2" fill="hold" nodeType="withEffect">
                                  <p:stCondLst>
                                    <p:cond delay="0"/>
                                  </p:stCondLst>
                                  <p:childTnLst>
                                    <p:anim calcmode="lin" valueType="num">
                                      <p:cBhvr additive="base">
                                        <p:cTn id="131" dur="2000"/>
                                        <p:tgtEl>
                                          <p:spTgt spid="33"/>
                                        </p:tgtEl>
                                        <p:attrNameLst>
                                          <p:attrName>ppt_x</p:attrName>
                                        </p:attrNameLst>
                                      </p:cBhvr>
                                      <p:tavLst>
                                        <p:tav tm="0">
                                          <p:val>
                                            <p:strVal val="ppt_x"/>
                                          </p:val>
                                        </p:tav>
                                        <p:tav tm="100000">
                                          <p:val>
                                            <p:strVal val="1+ppt_w/2"/>
                                          </p:val>
                                        </p:tav>
                                      </p:tavLst>
                                    </p:anim>
                                    <p:anim calcmode="lin" valueType="num">
                                      <p:cBhvr additive="base">
                                        <p:cTn id="132" dur="2000"/>
                                        <p:tgtEl>
                                          <p:spTgt spid="33"/>
                                        </p:tgtEl>
                                        <p:attrNameLst>
                                          <p:attrName>ppt_y</p:attrName>
                                        </p:attrNameLst>
                                      </p:cBhvr>
                                      <p:tavLst>
                                        <p:tav tm="0">
                                          <p:val>
                                            <p:strVal val="ppt_y"/>
                                          </p:val>
                                        </p:tav>
                                        <p:tav tm="100000">
                                          <p:val>
                                            <p:strVal val="ppt_y"/>
                                          </p:val>
                                        </p:tav>
                                      </p:tavLst>
                                    </p:anim>
                                    <p:set>
                                      <p:cBhvr>
                                        <p:cTn id="133" dur="1" fill="hold">
                                          <p:stCondLst>
                                            <p:cond delay="1999"/>
                                          </p:stCondLst>
                                        </p:cTn>
                                        <p:tgtEl>
                                          <p:spTgt spid="33"/>
                                        </p:tgtEl>
                                        <p:attrNameLst>
                                          <p:attrName>style.visibility</p:attrName>
                                        </p:attrNameLst>
                                      </p:cBhvr>
                                      <p:to>
                                        <p:strVal val="hidden"/>
                                      </p:to>
                                    </p:set>
                                  </p:childTnLst>
                                </p:cTn>
                              </p:par>
                              <p:par>
                                <p:cTn id="134" presetID="2" presetClass="exit" presetSubtype="1" fill="hold" nodeType="withEffect">
                                  <p:stCondLst>
                                    <p:cond delay="0"/>
                                  </p:stCondLst>
                                  <p:childTnLst>
                                    <p:anim calcmode="lin" valueType="num">
                                      <p:cBhvr additive="base">
                                        <p:cTn id="135" dur="2000"/>
                                        <p:tgtEl>
                                          <p:spTgt spid="31"/>
                                        </p:tgtEl>
                                        <p:attrNameLst>
                                          <p:attrName>ppt_x</p:attrName>
                                        </p:attrNameLst>
                                      </p:cBhvr>
                                      <p:tavLst>
                                        <p:tav tm="0">
                                          <p:val>
                                            <p:strVal val="ppt_x"/>
                                          </p:val>
                                        </p:tav>
                                        <p:tav tm="100000">
                                          <p:val>
                                            <p:strVal val="ppt_x"/>
                                          </p:val>
                                        </p:tav>
                                      </p:tavLst>
                                    </p:anim>
                                    <p:anim calcmode="lin" valueType="num">
                                      <p:cBhvr additive="base">
                                        <p:cTn id="136" dur="2000"/>
                                        <p:tgtEl>
                                          <p:spTgt spid="31"/>
                                        </p:tgtEl>
                                        <p:attrNameLst>
                                          <p:attrName>ppt_y</p:attrName>
                                        </p:attrNameLst>
                                      </p:cBhvr>
                                      <p:tavLst>
                                        <p:tav tm="0">
                                          <p:val>
                                            <p:strVal val="ppt_y"/>
                                          </p:val>
                                        </p:tav>
                                        <p:tav tm="100000">
                                          <p:val>
                                            <p:strVal val="0-ppt_h/2"/>
                                          </p:val>
                                        </p:tav>
                                      </p:tavLst>
                                    </p:anim>
                                    <p:set>
                                      <p:cBhvr>
                                        <p:cTn id="137" dur="1" fill="hold">
                                          <p:stCondLst>
                                            <p:cond delay="1999"/>
                                          </p:stCondLst>
                                        </p:cTn>
                                        <p:tgtEl>
                                          <p:spTgt spid="31"/>
                                        </p:tgtEl>
                                        <p:attrNameLst>
                                          <p:attrName>style.visibility</p:attrName>
                                        </p:attrNameLst>
                                      </p:cBhvr>
                                      <p:to>
                                        <p:strVal val="hidden"/>
                                      </p:to>
                                    </p:set>
                                  </p:childTnLst>
                                </p:cTn>
                              </p:par>
                              <p:par>
                                <p:cTn id="138" presetID="4" presetClass="exit" presetSubtype="16" fill="hold" nodeType="withEffect">
                                  <p:stCondLst>
                                    <p:cond delay="100"/>
                                  </p:stCondLst>
                                  <p:childTnLst>
                                    <p:animEffect transition="out" filter="box(in)">
                                      <p:cBhvr>
                                        <p:cTn id="139" dur="750"/>
                                        <p:tgtEl>
                                          <p:spTgt spid="30"/>
                                        </p:tgtEl>
                                      </p:cBhvr>
                                    </p:animEffect>
                                    <p:set>
                                      <p:cBhvr>
                                        <p:cTn id="140" dur="1" fill="hold">
                                          <p:stCondLst>
                                            <p:cond delay="749"/>
                                          </p:stCondLst>
                                        </p:cTn>
                                        <p:tgtEl>
                                          <p:spTgt spid="30"/>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2.xml><?xml version="1.0" encoding="utf-8"?>
<p:sld xmlns:a="http://schemas.openxmlformats.org/drawingml/2006/main" xmlns:r="http://schemas.openxmlformats.org/officeDocument/2006/relationships" xmlns:p="http://schemas.openxmlformats.org/presentationml/2006/main">
  <p:cSld>
    <p:bg>
      <p:bgPr>
        <a:blipFill dpi="0" rotWithShape="0">
          <a:blip r:embed="rId3"/>
          <a:srcRect/>
          <a:stretch>
            <a:fillRect/>
          </a:stretch>
        </a:blipFill>
        <a:effectLst/>
      </p:bgPr>
    </p:bg>
    <p:spTree>
      <p:nvGrpSpPr>
        <p:cNvPr id="1" name=""/>
        <p:cNvGrpSpPr/>
        <p:nvPr/>
      </p:nvGrpSpPr>
      <p:grpSpPr>
        <a:xfrm>
          <a:off x="0" y="0"/>
          <a:ext cx="0" cy="0"/>
          <a:chOff x="0" y="0"/>
          <a:chExt cx="0" cy="0"/>
        </a:xfrm>
      </p:grpSpPr>
      <p:pic>
        <p:nvPicPr>
          <p:cNvPr id="9" name="Picture 3" descr="face1"/>
          <p:cNvPicPr>
            <a:picLocks noChangeAspect="1" noChangeArrowheads="1"/>
          </p:cNvPicPr>
          <p:nvPr/>
        </p:nvPicPr>
        <p:blipFill>
          <a:blip r:embed="rId4"/>
          <a:srcRect/>
          <a:stretch>
            <a:fillRect/>
          </a:stretch>
        </p:blipFill>
        <p:spPr bwMode="auto">
          <a:xfrm>
            <a:off x="1066800" y="785813"/>
            <a:ext cx="7000875" cy="5240337"/>
          </a:xfrm>
          <a:prstGeom prst="rect">
            <a:avLst/>
          </a:prstGeom>
          <a:noFill/>
          <a:ln w="9525">
            <a:noFill/>
            <a:miter lim="800000"/>
            <a:headEnd/>
            <a:tailEnd/>
          </a:ln>
        </p:spPr>
      </p:pic>
      <p:pic>
        <p:nvPicPr>
          <p:cNvPr id="20" name="Picture 2" descr="face21"/>
          <p:cNvPicPr>
            <a:picLocks noChangeArrowheads="1"/>
          </p:cNvPicPr>
          <p:nvPr/>
        </p:nvPicPr>
        <p:blipFill>
          <a:blip r:embed="rId5"/>
          <a:srcRect/>
          <a:stretch>
            <a:fillRect/>
          </a:stretch>
        </p:blipFill>
        <p:spPr bwMode="auto">
          <a:xfrm>
            <a:off x="1409700" y="749300"/>
            <a:ext cx="6299200" cy="5307013"/>
          </a:xfrm>
          <a:prstGeom prst="rect">
            <a:avLst/>
          </a:prstGeom>
          <a:noFill/>
          <a:ln w="9525">
            <a:noFill/>
            <a:miter lim="800000"/>
            <a:headEnd/>
            <a:tailEnd/>
          </a:ln>
        </p:spPr>
      </p:pic>
      <p:pic>
        <p:nvPicPr>
          <p:cNvPr id="30" name="Picture 6"/>
          <p:cNvPicPr>
            <a:picLocks noChangeAspect="1" noChangeArrowheads="1"/>
          </p:cNvPicPr>
          <p:nvPr/>
        </p:nvPicPr>
        <p:blipFill>
          <a:blip r:embed="rId6"/>
          <a:srcRect/>
          <a:stretch>
            <a:fillRect/>
          </a:stretch>
        </p:blipFill>
        <p:spPr bwMode="auto">
          <a:xfrm>
            <a:off x="1401763" y="754063"/>
            <a:ext cx="6242050" cy="5343525"/>
          </a:xfrm>
          <a:prstGeom prst="rect">
            <a:avLst/>
          </a:prstGeom>
          <a:noFill/>
          <a:ln w="9525">
            <a:noFill/>
            <a:miter lim="800000"/>
            <a:headEnd/>
            <a:tailEnd/>
          </a:ln>
        </p:spPr>
      </p:pic>
      <p:sp>
        <p:nvSpPr>
          <p:cNvPr id="3" name="Rectangle 2"/>
          <p:cNvSpPr/>
          <p:nvPr/>
        </p:nvSpPr>
        <p:spPr>
          <a:xfrm>
            <a:off x="-139700" y="6022975"/>
            <a:ext cx="9418638" cy="46038"/>
          </a:xfrm>
          <a:prstGeom prst="rect">
            <a:avLst/>
          </a:prstGeom>
          <a:ln/>
          <a:effectLst>
            <a:outerShdw blurRad="40000" dist="20000" dir="9600000" rotWithShape="0">
              <a:srgbClr val="000000">
                <a:alpha val="38000"/>
              </a:srgbClr>
            </a:outerShdw>
          </a:effectLst>
        </p:spPr>
        <p:style>
          <a:lnRef idx="1">
            <a:schemeClr val="accent1"/>
          </a:lnRef>
          <a:fillRef idx="2">
            <a:schemeClr val="accent1"/>
          </a:fillRef>
          <a:effectRef idx="1">
            <a:schemeClr val="accent1"/>
          </a:effectRef>
          <a:fontRef idx="minor">
            <a:schemeClr val="dk1"/>
          </a:fontRef>
        </p:style>
        <p:txBody>
          <a:bodyPr anchor="ctr"/>
          <a:lstStyle/>
          <a:p>
            <a:pPr algn="ctr" fontAlgn="auto">
              <a:spcBef>
                <a:spcPts val="0"/>
              </a:spcBef>
              <a:spcAft>
                <a:spcPts val="0"/>
              </a:spcAft>
              <a:defRPr/>
            </a:pPr>
            <a:endParaRPr lang="en-US">
              <a:solidFill>
                <a:prstClr val="white"/>
              </a:solidFill>
            </a:endParaRPr>
          </a:p>
        </p:txBody>
      </p:sp>
      <p:sp>
        <p:nvSpPr>
          <p:cNvPr id="7" name="Rectangle 6"/>
          <p:cNvSpPr/>
          <p:nvPr/>
        </p:nvSpPr>
        <p:spPr>
          <a:xfrm>
            <a:off x="-104775" y="741363"/>
            <a:ext cx="9418638" cy="44450"/>
          </a:xfrm>
          <a:prstGeom prst="rect">
            <a:avLst/>
          </a:prstGeom>
          <a:ln/>
          <a:effectLst>
            <a:outerShdw blurRad="40000" dist="20000" dir="9600000" rotWithShape="0">
              <a:srgbClr val="000000">
                <a:alpha val="38000"/>
              </a:srgbClr>
            </a:outerShdw>
          </a:effectLst>
        </p:spPr>
        <p:style>
          <a:lnRef idx="1">
            <a:schemeClr val="accent1"/>
          </a:lnRef>
          <a:fillRef idx="2">
            <a:schemeClr val="accent1"/>
          </a:fillRef>
          <a:effectRef idx="1">
            <a:schemeClr val="accent1"/>
          </a:effectRef>
          <a:fontRef idx="minor">
            <a:schemeClr val="dk1"/>
          </a:fontRef>
        </p:style>
        <p:txBody>
          <a:bodyPr anchor="ctr"/>
          <a:lstStyle/>
          <a:p>
            <a:pPr algn="ctr" fontAlgn="auto">
              <a:spcBef>
                <a:spcPts val="0"/>
              </a:spcBef>
              <a:spcAft>
                <a:spcPts val="0"/>
              </a:spcAft>
              <a:defRPr/>
            </a:pPr>
            <a:endParaRPr lang="en-US">
              <a:solidFill>
                <a:prstClr val="white"/>
              </a:solidFill>
            </a:endParaRPr>
          </a:p>
        </p:txBody>
      </p:sp>
      <p:sp>
        <p:nvSpPr>
          <p:cNvPr id="8" name="Rectangle 7"/>
          <p:cNvSpPr/>
          <p:nvPr/>
        </p:nvSpPr>
        <p:spPr>
          <a:xfrm rot="16200000">
            <a:off x="-2559050" y="3462337"/>
            <a:ext cx="7132638" cy="46038"/>
          </a:xfrm>
          <a:prstGeom prst="rect">
            <a:avLst/>
          </a:prstGeom>
          <a:ln/>
          <a:effectLst>
            <a:outerShdw blurRad="40000" dist="20000" dir="9600000" rotWithShape="0">
              <a:srgbClr val="000000">
                <a:alpha val="38000"/>
              </a:srgbClr>
            </a:outerShdw>
          </a:effectLst>
        </p:spPr>
        <p:style>
          <a:lnRef idx="1">
            <a:schemeClr val="accent1"/>
          </a:lnRef>
          <a:fillRef idx="2">
            <a:schemeClr val="accent1"/>
          </a:fillRef>
          <a:effectRef idx="1">
            <a:schemeClr val="accent1"/>
          </a:effectRef>
          <a:fontRef idx="minor">
            <a:schemeClr val="dk1"/>
          </a:fontRef>
        </p:style>
        <p:txBody>
          <a:bodyPr anchor="ctr"/>
          <a:lstStyle/>
          <a:p>
            <a:pPr algn="ctr" fontAlgn="auto">
              <a:spcBef>
                <a:spcPts val="0"/>
              </a:spcBef>
              <a:spcAft>
                <a:spcPts val="0"/>
              </a:spcAft>
              <a:defRPr/>
            </a:pPr>
            <a:endParaRPr lang="en-US">
              <a:solidFill>
                <a:prstClr val="white"/>
              </a:solidFill>
            </a:endParaRPr>
          </a:p>
        </p:txBody>
      </p:sp>
      <p:sp>
        <p:nvSpPr>
          <p:cNvPr id="10" name="Rectangle 9"/>
          <p:cNvSpPr/>
          <p:nvPr/>
        </p:nvSpPr>
        <p:spPr>
          <a:xfrm rot="16200000">
            <a:off x="4513263" y="3462337"/>
            <a:ext cx="7132638" cy="46037"/>
          </a:xfrm>
          <a:prstGeom prst="rect">
            <a:avLst/>
          </a:prstGeom>
          <a:ln/>
          <a:effectLst>
            <a:outerShdw blurRad="40000" dist="20000" dir="9600000" rotWithShape="0">
              <a:srgbClr val="000000">
                <a:alpha val="38000"/>
              </a:srgbClr>
            </a:outerShdw>
          </a:effectLst>
        </p:spPr>
        <p:style>
          <a:lnRef idx="1">
            <a:schemeClr val="accent1"/>
          </a:lnRef>
          <a:fillRef idx="2">
            <a:schemeClr val="accent1"/>
          </a:fillRef>
          <a:effectRef idx="1">
            <a:schemeClr val="accent1"/>
          </a:effectRef>
          <a:fontRef idx="minor">
            <a:schemeClr val="dk1"/>
          </a:fontRef>
        </p:style>
        <p:txBody>
          <a:bodyPr anchor="ctr"/>
          <a:lstStyle/>
          <a:p>
            <a:pPr algn="ctr" fontAlgn="auto">
              <a:spcBef>
                <a:spcPts val="0"/>
              </a:spcBef>
              <a:spcAft>
                <a:spcPts val="0"/>
              </a:spcAft>
              <a:defRPr/>
            </a:pPr>
            <a:endParaRPr lang="en-US">
              <a:solidFill>
                <a:prstClr val="white"/>
              </a:solidFill>
            </a:endParaRPr>
          </a:p>
        </p:txBody>
      </p:sp>
      <p:sp>
        <p:nvSpPr>
          <p:cNvPr id="16" name="Rectangle 2"/>
          <p:cNvSpPr/>
          <p:nvPr/>
        </p:nvSpPr>
        <p:spPr>
          <a:xfrm>
            <a:off x="-139700" y="6022975"/>
            <a:ext cx="9418638" cy="46038"/>
          </a:xfrm>
          <a:prstGeom prst="rect">
            <a:avLst/>
          </a:prstGeom>
          <a:ln/>
          <a:effectLst>
            <a:outerShdw blurRad="40000" dist="20000" dir="9600000" rotWithShape="0">
              <a:srgbClr val="000000">
                <a:alpha val="38000"/>
              </a:srgbClr>
            </a:outerShdw>
          </a:effectLst>
        </p:spPr>
        <p:style>
          <a:lnRef idx="1">
            <a:schemeClr val="accent1"/>
          </a:lnRef>
          <a:fillRef idx="2">
            <a:schemeClr val="accent1"/>
          </a:fillRef>
          <a:effectRef idx="1">
            <a:schemeClr val="accent1"/>
          </a:effectRef>
          <a:fontRef idx="minor">
            <a:schemeClr val="dk1"/>
          </a:fontRef>
        </p:style>
        <p:txBody>
          <a:bodyPr anchor="ctr"/>
          <a:lstStyle/>
          <a:p>
            <a:pPr algn="ctr" fontAlgn="auto">
              <a:spcBef>
                <a:spcPts val="0"/>
              </a:spcBef>
              <a:spcAft>
                <a:spcPts val="0"/>
              </a:spcAft>
              <a:defRPr/>
            </a:pPr>
            <a:endParaRPr lang="en-US">
              <a:solidFill>
                <a:prstClr val="white"/>
              </a:solidFill>
            </a:endParaRPr>
          </a:p>
        </p:txBody>
      </p:sp>
      <p:sp>
        <p:nvSpPr>
          <p:cNvPr id="17" name="Rectangle 6"/>
          <p:cNvSpPr/>
          <p:nvPr/>
        </p:nvSpPr>
        <p:spPr>
          <a:xfrm>
            <a:off x="-104775" y="741363"/>
            <a:ext cx="9418638" cy="44450"/>
          </a:xfrm>
          <a:prstGeom prst="rect">
            <a:avLst/>
          </a:prstGeom>
          <a:ln/>
          <a:effectLst>
            <a:outerShdw blurRad="40000" dist="20000" dir="9600000" rotWithShape="0">
              <a:srgbClr val="000000">
                <a:alpha val="38000"/>
              </a:srgbClr>
            </a:outerShdw>
          </a:effectLst>
        </p:spPr>
        <p:style>
          <a:lnRef idx="1">
            <a:schemeClr val="accent1"/>
          </a:lnRef>
          <a:fillRef idx="2">
            <a:schemeClr val="accent1"/>
          </a:fillRef>
          <a:effectRef idx="1">
            <a:schemeClr val="accent1"/>
          </a:effectRef>
          <a:fontRef idx="minor">
            <a:schemeClr val="dk1"/>
          </a:fontRef>
        </p:style>
        <p:txBody>
          <a:bodyPr anchor="ctr"/>
          <a:lstStyle/>
          <a:p>
            <a:pPr algn="ctr" fontAlgn="auto">
              <a:spcBef>
                <a:spcPts val="0"/>
              </a:spcBef>
              <a:spcAft>
                <a:spcPts val="0"/>
              </a:spcAft>
              <a:defRPr/>
            </a:pPr>
            <a:endParaRPr lang="en-US">
              <a:solidFill>
                <a:prstClr val="white"/>
              </a:solidFill>
            </a:endParaRPr>
          </a:p>
        </p:txBody>
      </p:sp>
      <p:sp>
        <p:nvSpPr>
          <p:cNvPr id="18" name="Rectangle 7"/>
          <p:cNvSpPr/>
          <p:nvPr/>
        </p:nvSpPr>
        <p:spPr>
          <a:xfrm rot="16200000">
            <a:off x="-2559050" y="3462337"/>
            <a:ext cx="7132638" cy="46038"/>
          </a:xfrm>
          <a:prstGeom prst="rect">
            <a:avLst/>
          </a:prstGeom>
          <a:ln/>
          <a:effectLst>
            <a:outerShdw blurRad="40000" dist="20000" dir="9600000" rotWithShape="0">
              <a:srgbClr val="000000">
                <a:alpha val="38000"/>
              </a:srgbClr>
            </a:outerShdw>
          </a:effectLst>
        </p:spPr>
        <p:style>
          <a:lnRef idx="1">
            <a:schemeClr val="accent1"/>
          </a:lnRef>
          <a:fillRef idx="2">
            <a:schemeClr val="accent1"/>
          </a:fillRef>
          <a:effectRef idx="1">
            <a:schemeClr val="accent1"/>
          </a:effectRef>
          <a:fontRef idx="minor">
            <a:schemeClr val="dk1"/>
          </a:fontRef>
        </p:style>
        <p:txBody>
          <a:bodyPr anchor="ctr"/>
          <a:lstStyle/>
          <a:p>
            <a:pPr algn="ctr" fontAlgn="auto">
              <a:spcBef>
                <a:spcPts val="0"/>
              </a:spcBef>
              <a:spcAft>
                <a:spcPts val="0"/>
              </a:spcAft>
              <a:defRPr/>
            </a:pPr>
            <a:endParaRPr lang="en-US">
              <a:solidFill>
                <a:prstClr val="white"/>
              </a:solidFill>
            </a:endParaRPr>
          </a:p>
        </p:txBody>
      </p:sp>
      <p:sp>
        <p:nvSpPr>
          <p:cNvPr id="19" name="Rectangle 9"/>
          <p:cNvSpPr/>
          <p:nvPr/>
        </p:nvSpPr>
        <p:spPr>
          <a:xfrm rot="16200000">
            <a:off x="4513263" y="3462337"/>
            <a:ext cx="7132638" cy="46037"/>
          </a:xfrm>
          <a:prstGeom prst="rect">
            <a:avLst/>
          </a:prstGeom>
          <a:ln/>
          <a:effectLst>
            <a:outerShdw blurRad="40000" dist="20000" dir="9600000" rotWithShape="0">
              <a:srgbClr val="000000">
                <a:alpha val="38000"/>
              </a:srgbClr>
            </a:outerShdw>
          </a:effectLst>
        </p:spPr>
        <p:style>
          <a:lnRef idx="1">
            <a:schemeClr val="accent1"/>
          </a:lnRef>
          <a:fillRef idx="2">
            <a:schemeClr val="accent1"/>
          </a:fillRef>
          <a:effectRef idx="1">
            <a:schemeClr val="accent1"/>
          </a:effectRef>
          <a:fontRef idx="minor">
            <a:schemeClr val="dk1"/>
          </a:fontRef>
        </p:style>
        <p:txBody>
          <a:bodyPr anchor="ctr"/>
          <a:lstStyle/>
          <a:p>
            <a:pPr algn="ctr" fontAlgn="auto">
              <a:spcBef>
                <a:spcPts val="0"/>
              </a:spcBef>
              <a:spcAft>
                <a:spcPts val="0"/>
              </a:spcAft>
              <a:defRPr/>
            </a:pPr>
            <a:endParaRPr lang="en-US">
              <a:solidFill>
                <a:prstClr val="white"/>
              </a:solidFill>
            </a:endParaRPr>
          </a:p>
        </p:txBody>
      </p:sp>
      <p:sp>
        <p:nvSpPr>
          <p:cNvPr id="21" name="Rectangle 2"/>
          <p:cNvSpPr/>
          <p:nvPr/>
        </p:nvSpPr>
        <p:spPr>
          <a:xfrm>
            <a:off x="-144463" y="6032500"/>
            <a:ext cx="9418638" cy="46038"/>
          </a:xfrm>
          <a:prstGeom prst="rect">
            <a:avLst/>
          </a:prstGeom>
          <a:ln/>
          <a:effectLst>
            <a:outerShdw blurRad="40000" dist="20000" dir="9600000" rotWithShape="0">
              <a:srgbClr val="000000">
                <a:alpha val="38000"/>
              </a:srgbClr>
            </a:outerShdw>
          </a:effectLst>
        </p:spPr>
        <p:style>
          <a:lnRef idx="1">
            <a:schemeClr val="accent1"/>
          </a:lnRef>
          <a:fillRef idx="2">
            <a:schemeClr val="accent1"/>
          </a:fillRef>
          <a:effectRef idx="1">
            <a:schemeClr val="accent1"/>
          </a:effectRef>
          <a:fontRef idx="minor">
            <a:schemeClr val="dk1"/>
          </a:fontRef>
        </p:style>
        <p:txBody>
          <a:bodyPr anchor="ctr"/>
          <a:lstStyle/>
          <a:p>
            <a:pPr algn="ctr" fontAlgn="auto">
              <a:spcBef>
                <a:spcPts val="0"/>
              </a:spcBef>
              <a:spcAft>
                <a:spcPts val="0"/>
              </a:spcAft>
              <a:defRPr/>
            </a:pPr>
            <a:endParaRPr lang="en-US">
              <a:solidFill>
                <a:prstClr val="white"/>
              </a:solidFill>
            </a:endParaRPr>
          </a:p>
        </p:txBody>
      </p:sp>
      <p:sp>
        <p:nvSpPr>
          <p:cNvPr id="22" name="Rectangle 6"/>
          <p:cNvSpPr/>
          <p:nvPr/>
        </p:nvSpPr>
        <p:spPr>
          <a:xfrm>
            <a:off x="-109538" y="750888"/>
            <a:ext cx="9418638" cy="44450"/>
          </a:xfrm>
          <a:prstGeom prst="rect">
            <a:avLst/>
          </a:prstGeom>
          <a:ln/>
          <a:effectLst>
            <a:outerShdw blurRad="40000" dist="20000" dir="9600000" rotWithShape="0">
              <a:srgbClr val="000000">
                <a:alpha val="38000"/>
              </a:srgbClr>
            </a:outerShdw>
          </a:effectLst>
        </p:spPr>
        <p:style>
          <a:lnRef idx="1">
            <a:schemeClr val="accent1"/>
          </a:lnRef>
          <a:fillRef idx="2">
            <a:schemeClr val="accent1"/>
          </a:fillRef>
          <a:effectRef idx="1">
            <a:schemeClr val="accent1"/>
          </a:effectRef>
          <a:fontRef idx="minor">
            <a:schemeClr val="dk1"/>
          </a:fontRef>
        </p:style>
        <p:txBody>
          <a:bodyPr anchor="ctr"/>
          <a:lstStyle/>
          <a:p>
            <a:pPr algn="ctr" fontAlgn="auto">
              <a:spcBef>
                <a:spcPts val="0"/>
              </a:spcBef>
              <a:spcAft>
                <a:spcPts val="0"/>
              </a:spcAft>
              <a:defRPr/>
            </a:pPr>
            <a:endParaRPr lang="en-US">
              <a:solidFill>
                <a:prstClr val="white"/>
              </a:solidFill>
            </a:endParaRPr>
          </a:p>
        </p:txBody>
      </p:sp>
      <p:sp>
        <p:nvSpPr>
          <p:cNvPr id="23" name="Rectangle 7"/>
          <p:cNvSpPr/>
          <p:nvPr/>
        </p:nvSpPr>
        <p:spPr>
          <a:xfrm rot="16200000">
            <a:off x="-2563812" y="3471862"/>
            <a:ext cx="7132638" cy="46037"/>
          </a:xfrm>
          <a:prstGeom prst="rect">
            <a:avLst/>
          </a:prstGeom>
          <a:ln/>
          <a:effectLst>
            <a:outerShdw blurRad="40000" dist="20000" dir="9600000" rotWithShape="0">
              <a:srgbClr val="000000">
                <a:alpha val="38000"/>
              </a:srgbClr>
            </a:outerShdw>
          </a:effectLst>
        </p:spPr>
        <p:style>
          <a:lnRef idx="1">
            <a:schemeClr val="accent1"/>
          </a:lnRef>
          <a:fillRef idx="2">
            <a:schemeClr val="accent1"/>
          </a:fillRef>
          <a:effectRef idx="1">
            <a:schemeClr val="accent1"/>
          </a:effectRef>
          <a:fontRef idx="minor">
            <a:schemeClr val="dk1"/>
          </a:fontRef>
        </p:style>
        <p:txBody>
          <a:bodyPr anchor="ctr"/>
          <a:lstStyle/>
          <a:p>
            <a:pPr algn="ctr" fontAlgn="auto">
              <a:spcBef>
                <a:spcPts val="0"/>
              </a:spcBef>
              <a:spcAft>
                <a:spcPts val="0"/>
              </a:spcAft>
              <a:defRPr/>
            </a:pPr>
            <a:endParaRPr lang="en-US">
              <a:solidFill>
                <a:prstClr val="white"/>
              </a:solidFill>
            </a:endParaRPr>
          </a:p>
        </p:txBody>
      </p:sp>
      <p:sp>
        <p:nvSpPr>
          <p:cNvPr id="24" name="Rectangle 9"/>
          <p:cNvSpPr/>
          <p:nvPr/>
        </p:nvSpPr>
        <p:spPr>
          <a:xfrm rot="16200000">
            <a:off x="4508500" y="3471862"/>
            <a:ext cx="7132638" cy="46038"/>
          </a:xfrm>
          <a:prstGeom prst="rect">
            <a:avLst/>
          </a:prstGeom>
          <a:ln/>
          <a:effectLst>
            <a:outerShdw blurRad="40000" dist="20000" dir="9600000" rotWithShape="0">
              <a:srgbClr val="000000">
                <a:alpha val="38000"/>
              </a:srgbClr>
            </a:outerShdw>
          </a:effectLst>
        </p:spPr>
        <p:style>
          <a:lnRef idx="1">
            <a:schemeClr val="accent1"/>
          </a:lnRef>
          <a:fillRef idx="2">
            <a:schemeClr val="accent1"/>
          </a:fillRef>
          <a:effectRef idx="1">
            <a:schemeClr val="accent1"/>
          </a:effectRef>
          <a:fontRef idx="minor">
            <a:schemeClr val="dk1"/>
          </a:fontRef>
        </p:style>
        <p:txBody>
          <a:bodyPr anchor="ctr"/>
          <a:lstStyle/>
          <a:p>
            <a:pPr algn="ctr" fontAlgn="auto">
              <a:spcBef>
                <a:spcPts val="0"/>
              </a:spcBef>
              <a:spcAft>
                <a:spcPts val="0"/>
              </a:spcAft>
              <a:defRPr/>
            </a:pPr>
            <a:endParaRPr lang="en-US">
              <a:solidFill>
                <a:prstClr val="white"/>
              </a:solidFill>
            </a:endParaRPr>
          </a:p>
        </p:txBody>
      </p:sp>
      <p:sp>
        <p:nvSpPr>
          <p:cNvPr id="31" name="Rectangle 2"/>
          <p:cNvSpPr/>
          <p:nvPr/>
        </p:nvSpPr>
        <p:spPr>
          <a:xfrm>
            <a:off x="0" y="6029325"/>
            <a:ext cx="9418638" cy="46038"/>
          </a:xfrm>
          <a:prstGeom prst="rect">
            <a:avLst/>
          </a:prstGeom>
          <a:ln/>
          <a:effectLst>
            <a:outerShdw blurRad="40000" dist="20000" dir="9600000" rotWithShape="0">
              <a:srgbClr val="000000">
                <a:alpha val="38000"/>
              </a:srgbClr>
            </a:outerShdw>
          </a:effectLst>
        </p:spPr>
        <p:style>
          <a:lnRef idx="1">
            <a:schemeClr val="accent1"/>
          </a:lnRef>
          <a:fillRef idx="2">
            <a:schemeClr val="accent1"/>
          </a:fillRef>
          <a:effectRef idx="1">
            <a:schemeClr val="accent1"/>
          </a:effectRef>
          <a:fontRef idx="minor">
            <a:schemeClr val="dk1"/>
          </a:fontRef>
        </p:style>
        <p:txBody>
          <a:bodyPr anchor="ctr"/>
          <a:lstStyle/>
          <a:p>
            <a:pPr algn="ctr" fontAlgn="auto">
              <a:spcBef>
                <a:spcPts val="0"/>
              </a:spcBef>
              <a:spcAft>
                <a:spcPts val="0"/>
              </a:spcAft>
              <a:defRPr/>
            </a:pPr>
            <a:endParaRPr lang="en-US">
              <a:solidFill>
                <a:prstClr val="white"/>
              </a:solidFill>
            </a:endParaRPr>
          </a:p>
        </p:txBody>
      </p:sp>
      <p:sp>
        <p:nvSpPr>
          <p:cNvPr id="32" name="Rectangle 6"/>
          <p:cNvSpPr/>
          <p:nvPr/>
        </p:nvSpPr>
        <p:spPr>
          <a:xfrm>
            <a:off x="0" y="728663"/>
            <a:ext cx="9418638" cy="46037"/>
          </a:xfrm>
          <a:prstGeom prst="rect">
            <a:avLst/>
          </a:prstGeom>
          <a:ln/>
          <a:effectLst>
            <a:outerShdw blurRad="40000" dist="20000" dir="9600000" rotWithShape="0">
              <a:srgbClr val="000000">
                <a:alpha val="38000"/>
              </a:srgbClr>
            </a:outerShdw>
          </a:effectLst>
        </p:spPr>
        <p:style>
          <a:lnRef idx="1">
            <a:schemeClr val="accent1"/>
          </a:lnRef>
          <a:fillRef idx="2">
            <a:schemeClr val="accent1"/>
          </a:fillRef>
          <a:effectRef idx="1">
            <a:schemeClr val="accent1"/>
          </a:effectRef>
          <a:fontRef idx="minor">
            <a:schemeClr val="dk1"/>
          </a:fontRef>
        </p:style>
        <p:txBody>
          <a:bodyPr anchor="ctr"/>
          <a:lstStyle/>
          <a:p>
            <a:pPr algn="ctr" fontAlgn="auto">
              <a:spcBef>
                <a:spcPts val="0"/>
              </a:spcBef>
              <a:spcAft>
                <a:spcPts val="0"/>
              </a:spcAft>
              <a:defRPr/>
            </a:pPr>
            <a:endParaRPr lang="en-US">
              <a:solidFill>
                <a:prstClr val="white"/>
              </a:solidFill>
            </a:endParaRPr>
          </a:p>
        </p:txBody>
      </p:sp>
      <p:sp>
        <p:nvSpPr>
          <p:cNvPr id="33" name="Rectangle 7"/>
          <p:cNvSpPr/>
          <p:nvPr/>
        </p:nvSpPr>
        <p:spPr>
          <a:xfrm rot="16200000">
            <a:off x="-2559050" y="3462337"/>
            <a:ext cx="7132638" cy="46038"/>
          </a:xfrm>
          <a:prstGeom prst="rect">
            <a:avLst/>
          </a:prstGeom>
          <a:ln/>
          <a:effectLst>
            <a:outerShdw blurRad="40000" dist="20000" dir="9600000" rotWithShape="0">
              <a:srgbClr val="000000">
                <a:alpha val="38000"/>
              </a:srgbClr>
            </a:outerShdw>
          </a:effectLst>
        </p:spPr>
        <p:style>
          <a:lnRef idx="1">
            <a:schemeClr val="accent1"/>
          </a:lnRef>
          <a:fillRef idx="2">
            <a:schemeClr val="accent1"/>
          </a:fillRef>
          <a:effectRef idx="1">
            <a:schemeClr val="accent1"/>
          </a:effectRef>
          <a:fontRef idx="minor">
            <a:schemeClr val="dk1"/>
          </a:fontRef>
        </p:style>
        <p:txBody>
          <a:bodyPr anchor="ctr"/>
          <a:lstStyle/>
          <a:p>
            <a:pPr algn="ctr" fontAlgn="auto">
              <a:spcBef>
                <a:spcPts val="0"/>
              </a:spcBef>
              <a:spcAft>
                <a:spcPts val="0"/>
              </a:spcAft>
              <a:defRPr/>
            </a:pPr>
            <a:endParaRPr lang="en-US">
              <a:solidFill>
                <a:prstClr val="white"/>
              </a:solidFill>
            </a:endParaRPr>
          </a:p>
        </p:txBody>
      </p:sp>
      <p:sp>
        <p:nvSpPr>
          <p:cNvPr id="34" name="Rectangle 9"/>
          <p:cNvSpPr/>
          <p:nvPr/>
        </p:nvSpPr>
        <p:spPr>
          <a:xfrm rot="16200000">
            <a:off x="4494213" y="3457575"/>
            <a:ext cx="7132638" cy="46037"/>
          </a:xfrm>
          <a:prstGeom prst="rect">
            <a:avLst/>
          </a:prstGeom>
          <a:ln/>
          <a:effectLst>
            <a:outerShdw blurRad="40000" dist="20000" dir="9600000" rotWithShape="0">
              <a:srgbClr val="000000">
                <a:alpha val="38000"/>
              </a:srgbClr>
            </a:outerShdw>
          </a:effectLst>
        </p:spPr>
        <p:style>
          <a:lnRef idx="1">
            <a:schemeClr val="accent1"/>
          </a:lnRef>
          <a:fillRef idx="2">
            <a:schemeClr val="accent1"/>
          </a:fillRef>
          <a:effectRef idx="1">
            <a:schemeClr val="accent1"/>
          </a:effectRef>
          <a:fontRef idx="minor">
            <a:schemeClr val="dk1"/>
          </a:fontRef>
        </p:style>
        <p:txBody>
          <a:bodyPr anchor="ctr"/>
          <a:lstStyle/>
          <a:p>
            <a:pPr algn="ctr" fontAlgn="auto">
              <a:spcBef>
                <a:spcPts val="0"/>
              </a:spcBef>
              <a:spcAft>
                <a:spcPts val="0"/>
              </a:spcAft>
              <a:defRPr/>
            </a:pPr>
            <a:endParaRPr lang="en-US">
              <a:solidFill>
                <a:prstClr val="white"/>
              </a:solidFill>
            </a:endParaRPr>
          </a:p>
        </p:txBody>
      </p:sp>
    </p:spTree>
  </p:cSld>
  <p:clrMapOvr>
    <a:masterClrMapping/>
  </p:clrMapOvr>
  <p:transition>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xit" presetSubtype="8" fill="hold" nodeType="withEffect">
                                  <p:stCondLst>
                                    <p:cond delay="0"/>
                                  </p:stCondLst>
                                  <p:childTnLst>
                                    <p:anim calcmode="lin" valueType="num">
                                      <p:cBhvr additive="base">
                                        <p:cTn id="6" dur="2000"/>
                                        <p:tgtEl>
                                          <p:spTgt spid="24"/>
                                        </p:tgtEl>
                                        <p:attrNameLst>
                                          <p:attrName>ppt_x</p:attrName>
                                        </p:attrNameLst>
                                      </p:cBhvr>
                                      <p:tavLst>
                                        <p:tav tm="0">
                                          <p:val>
                                            <p:strVal val="ppt_x"/>
                                          </p:val>
                                        </p:tav>
                                        <p:tav tm="100000">
                                          <p:val>
                                            <p:strVal val="0-ppt_w/2"/>
                                          </p:val>
                                        </p:tav>
                                      </p:tavLst>
                                    </p:anim>
                                    <p:anim calcmode="lin" valueType="num">
                                      <p:cBhvr additive="base">
                                        <p:cTn id="7" dur="2000"/>
                                        <p:tgtEl>
                                          <p:spTgt spid="24"/>
                                        </p:tgtEl>
                                        <p:attrNameLst>
                                          <p:attrName>ppt_y</p:attrName>
                                        </p:attrNameLst>
                                      </p:cBhvr>
                                      <p:tavLst>
                                        <p:tav tm="0">
                                          <p:val>
                                            <p:strVal val="ppt_y"/>
                                          </p:val>
                                        </p:tav>
                                        <p:tav tm="100000">
                                          <p:val>
                                            <p:strVal val="ppt_y"/>
                                          </p:val>
                                        </p:tav>
                                      </p:tavLst>
                                    </p:anim>
                                    <p:set>
                                      <p:cBhvr>
                                        <p:cTn id="8" dur="1" fill="hold">
                                          <p:stCondLst>
                                            <p:cond delay="1999"/>
                                          </p:stCondLst>
                                        </p:cTn>
                                        <p:tgtEl>
                                          <p:spTgt spid="24"/>
                                        </p:tgtEl>
                                        <p:attrNameLst>
                                          <p:attrName>style.visibility</p:attrName>
                                        </p:attrNameLst>
                                      </p:cBhvr>
                                      <p:to>
                                        <p:strVal val="hidden"/>
                                      </p:to>
                                    </p:set>
                                  </p:childTnLst>
                                </p:cTn>
                              </p:par>
                              <p:par>
                                <p:cTn id="9" presetID="2" presetClass="exit" presetSubtype="4" fill="hold" nodeType="withEffect">
                                  <p:stCondLst>
                                    <p:cond delay="0"/>
                                  </p:stCondLst>
                                  <p:childTnLst>
                                    <p:anim calcmode="lin" valueType="num">
                                      <p:cBhvr additive="base">
                                        <p:cTn id="10" dur="2000"/>
                                        <p:tgtEl>
                                          <p:spTgt spid="22"/>
                                        </p:tgtEl>
                                        <p:attrNameLst>
                                          <p:attrName>ppt_x</p:attrName>
                                        </p:attrNameLst>
                                      </p:cBhvr>
                                      <p:tavLst>
                                        <p:tav tm="0">
                                          <p:val>
                                            <p:strVal val="ppt_x"/>
                                          </p:val>
                                        </p:tav>
                                        <p:tav tm="100000">
                                          <p:val>
                                            <p:strVal val="ppt_x"/>
                                          </p:val>
                                        </p:tav>
                                      </p:tavLst>
                                    </p:anim>
                                    <p:anim calcmode="lin" valueType="num">
                                      <p:cBhvr additive="base">
                                        <p:cTn id="11" dur="2000"/>
                                        <p:tgtEl>
                                          <p:spTgt spid="22"/>
                                        </p:tgtEl>
                                        <p:attrNameLst>
                                          <p:attrName>ppt_y</p:attrName>
                                        </p:attrNameLst>
                                      </p:cBhvr>
                                      <p:tavLst>
                                        <p:tav tm="0">
                                          <p:val>
                                            <p:strVal val="ppt_y"/>
                                          </p:val>
                                        </p:tav>
                                        <p:tav tm="100000">
                                          <p:val>
                                            <p:strVal val="1+ppt_h/2"/>
                                          </p:val>
                                        </p:tav>
                                      </p:tavLst>
                                    </p:anim>
                                    <p:set>
                                      <p:cBhvr>
                                        <p:cTn id="12" dur="1" fill="hold">
                                          <p:stCondLst>
                                            <p:cond delay="1999"/>
                                          </p:stCondLst>
                                        </p:cTn>
                                        <p:tgtEl>
                                          <p:spTgt spid="22"/>
                                        </p:tgtEl>
                                        <p:attrNameLst>
                                          <p:attrName>style.visibility</p:attrName>
                                        </p:attrNameLst>
                                      </p:cBhvr>
                                      <p:to>
                                        <p:strVal val="hidden"/>
                                      </p:to>
                                    </p:set>
                                  </p:childTnLst>
                                </p:cTn>
                              </p:par>
                              <p:par>
                                <p:cTn id="13" presetID="2" presetClass="exit" presetSubtype="2" fill="hold" nodeType="withEffect">
                                  <p:stCondLst>
                                    <p:cond delay="0"/>
                                  </p:stCondLst>
                                  <p:childTnLst>
                                    <p:anim calcmode="lin" valueType="num">
                                      <p:cBhvr additive="base">
                                        <p:cTn id="14" dur="2000"/>
                                        <p:tgtEl>
                                          <p:spTgt spid="23"/>
                                        </p:tgtEl>
                                        <p:attrNameLst>
                                          <p:attrName>ppt_x</p:attrName>
                                        </p:attrNameLst>
                                      </p:cBhvr>
                                      <p:tavLst>
                                        <p:tav tm="0">
                                          <p:val>
                                            <p:strVal val="ppt_x"/>
                                          </p:val>
                                        </p:tav>
                                        <p:tav tm="100000">
                                          <p:val>
                                            <p:strVal val="1+ppt_w/2"/>
                                          </p:val>
                                        </p:tav>
                                      </p:tavLst>
                                    </p:anim>
                                    <p:anim calcmode="lin" valueType="num">
                                      <p:cBhvr additive="base">
                                        <p:cTn id="15" dur="2000"/>
                                        <p:tgtEl>
                                          <p:spTgt spid="23"/>
                                        </p:tgtEl>
                                        <p:attrNameLst>
                                          <p:attrName>ppt_y</p:attrName>
                                        </p:attrNameLst>
                                      </p:cBhvr>
                                      <p:tavLst>
                                        <p:tav tm="0">
                                          <p:val>
                                            <p:strVal val="ppt_y"/>
                                          </p:val>
                                        </p:tav>
                                        <p:tav tm="100000">
                                          <p:val>
                                            <p:strVal val="ppt_y"/>
                                          </p:val>
                                        </p:tav>
                                      </p:tavLst>
                                    </p:anim>
                                    <p:set>
                                      <p:cBhvr>
                                        <p:cTn id="16" dur="1" fill="hold">
                                          <p:stCondLst>
                                            <p:cond delay="1999"/>
                                          </p:stCondLst>
                                        </p:cTn>
                                        <p:tgtEl>
                                          <p:spTgt spid="23"/>
                                        </p:tgtEl>
                                        <p:attrNameLst>
                                          <p:attrName>style.visibility</p:attrName>
                                        </p:attrNameLst>
                                      </p:cBhvr>
                                      <p:to>
                                        <p:strVal val="hidden"/>
                                      </p:to>
                                    </p:set>
                                  </p:childTnLst>
                                </p:cTn>
                              </p:par>
                              <p:par>
                                <p:cTn id="17" presetID="2" presetClass="exit" presetSubtype="1" fill="hold" nodeType="withEffect">
                                  <p:stCondLst>
                                    <p:cond delay="0"/>
                                  </p:stCondLst>
                                  <p:childTnLst>
                                    <p:anim calcmode="lin" valueType="num">
                                      <p:cBhvr additive="base">
                                        <p:cTn id="18" dur="2000"/>
                                        <p:tgtEl>
                                          <p:spTgt spid="21"/>
                                        </p:tgtEl>
                                        <p:attrNameLst>
                                          <p:attrName>ppt_x</p:attrName>
                                        </p:attrNameLst>
                                      </p:cBhvr>
                                      <p:tavLst>
                                        <p:tav tm="0">
                                          <p:val>
                                            <p:strVal val="ppt_x"/>
                                          </p:val>
                                        </p:tav>
                                        <p:tav tm="100000">
                                          <p:val>
                                            <p:strVal val="ppt_x"/>
                                          </p:val>
                                        </p:tav>
                                      </p:tavLst>
                                    </p:anim>
                                    <p:anim calcmode="lin" valueType="num">
                                      <p:cBhvr additive="base">
                                        <p:cTn id="19" dur="2000"/>
                                        <p:tgtEl>
                                          <p:spTgt spid="21"/>
                                        </p:tgtEl>
                                        <p:attrNameLst>
                                          <p:attrName>ppt_y</p:attrName>
                                        </p:attrNameLst>
                                      </p:cBhvr>
                                      <p:tavLst>
                                        <p:tav tm="0">
                                          <p:val>
                                            <p:strVal val="ppt_y"/>
                                          </p:val>
                                        </p:tav>
                                        <p:tav tm="100000">
                                          <p:val>
                                            <p:strVal val="0-ppt_h/2"/>
                                          </p:val>
                                        </p:tav>
                                      </p:tavLst>
                                    </p:anim>
                                    <p:set>
                                      <p:cBhvr>
                                        <p:cTn id="20" dur="1" fill="hold">
                                          <p:stCondLst>
                                            <p:cond delay="1999"/>
                                          </p:stCondLst>
                                        </p:cTn>
                                        <p:tgtEl>
                                          <p:spTgt spid="21"/>
                                        </p:tgtEl>
                                        <p:attrNameLst>
                                          <p:attrName>style.visibility</p:attrName>
                                        </p:attrNameLst>
                                      </p:cBhvr>
                                      <p:to>
                                        <p:strVal val="hidden"/>
                                      </p:to>
                                    </p:set>
                                  </p:childTnLst>
                                </p:cTn>
                              </p:par>
                              <p:par>
                                <p:cTn id="21" presetID="2" presetClass="entr" presetSubtype="4" fill="hold" nodeType="withEffect">
                                  <p:stCondLst>
                                    <p:cond delay="0"/>
                                  </p:stCondLst>
                                  <p:childTnLst>
                                    <p:set>
                                      <p:cBhvr>
                                        <p:cTn id="22" dur="1" fill="hold">
                                          <p:stCondLst>
                                            <p:cond delay="0"/>
                                          </p:stCondLst>
                                        </p:cTn>
                                        <p:tgtEl>
                                          <p:spTgt spid="7"/>
                                        </p:tgtEl>
                                        <p:attrNameLst>
                                          <p:attrName>style.visibility</p:attrName>
                                        </p:attrNameLst>
                                      </p:cBhvr>
                                      <p:to>
                                        <p:strVal val="visible"/>
                                      </p:to>
                                    </p:set>
                                    <p:anim calcmode="lin" valueType="num">
                                      <p:cBhvr additive="base">
                                        <p:cTn id="23" dur="2000" fill="hold"/>
                                        <p:tgtEl>
                                          <p:spTgt spid="7"/>
                                        </p:tgtEl>
                                        <p:attrNameLst>
                                          <p:attrName>ppt_x</p:attrName>
                                        </p:attrNameLst>
                                      </p:cBhvr>
                                      <p:tavLst>
                                        <p:tav tm="0">
                                          <p:val>
                                            <p:strVal val="#ppt_x"/>
                                          </p:val>
                                        </p:tav>
                                        <p:tav tm="100000">
                                          <p:val>
                                            <p:strVal val="#ppt_x"/>
                                          </p:val>
                                        </p:tav>
                                      </p:tavLst>
                                    </p:anim>
                                    <p:anim calcmode="lin" valueType="num">
                                      <p:cBhvr additive="base">
                                        <p:cTn id="24" dur="2000" fill="hold"/>
                                        <p:tgtEl>
                                          <p:spTgt spid="7"/>
                                        </p:tgtEl>
                                        <p:attrNameLst>
                                          <p:attrName>ppt_y</p:attrName>
                                        </p:attrNameLst>
                                      </p:cBhvr>
                                      <p:tavLst>
                                        <p:tav tm="0">
                                          <p:val>
                                            <p:strVal val="1+#ppt_h/2"/>
                                          </p:val>
                                        </p:tav>
                                        <p:tav tm="100000">
                                          <p:val>
                                            <p:strVal val="#ppt_y"/>
                                          </p:val>
                                        </p:tav>
                                      </p:tavLst>
                                    </p:anim>
                                  </p:childTnLst>
                                </p:cTn>
                              </p:par>
                              <p:par>
                                <p:cTn id="25" presetID="2" presetClass="entr" presetSubtype="8" fill="hold" nodeType="withEffect">
                                  <p:stCondLst>
                                    <p:cond delay="0"/>
                                  </p:stCondLst>
                                  <p:childTnLst>
                                    <p:set>
                                      <p:cBhvr>
                                        <p:cTn id="26" dur="1" fill="hold">
                                          <p:stCondLst>
                                            <p:cond delay="0"/>
                                          </p:stCondLst>
                                        </p:cTn>
                                        <p:tgtEl>
                                          <p:spTgt spid="10"/>
                                        </p:tgtEl>
                                        <p:attrNameLst>
                                          <p:attrName>style.visibility</p:attrName>
                                        </p:attrNameLst>
                                      </p:cBhvr>
                                      <p:to>
                                        <p:strVal val="visible"/>
                                      </p:to>
                                    </p:set>
                                    <p:anim calcmode="lin" valueType="num">
                                      <p:cBhvr additive="base">
                                        <p:cTn id="27" dur="2000" fill="hold"/>
                                        <p:tgtEl>
                                          <p:spTgt spid="10"/>
                                        </p:tgtEl>
                                        <p:attrNameLst>
                                          <p:attrName>ppt_x</p:attrName>
                                        </p:attrNameLst>
                                      </p:cBhvr>
                                      <p:tavLst>
                                        <p:tav tm="0">
                                          <p:val>
                                            <p:strVal val="0-#ppt_w/2"/>
                                          </p:val>
                                        </p:tav>
                                        <p:tav tm="100000">
                                          <p:val>
                                            <p:strVal val="#ppt_x"/>
                                          </p:val>
                                        </p:tav>
                                      </p:tavLst>
                                    </p:anim>
                                    <p:anim calcmode="lin" valueType="num">
                                      <p:cBhvr additive="base">
                                        <p:cTn id="28" dur="2000" fill="hold"/>
                                        <p:tgtEl>
                                          <p:spTgt spid="10"/>
                                        </p:tgtEl>
                                        <p:attrNameLst>
                                          <p:attrName>ppt_y</p:attrName>
                                        </p:attrNameLst>
                                      </p:cBhvr>
                                      <p:tavLst>
                                        <p:tav tm="0">
                                          <p:val>
                                            <p:strVal val="#ppt_y"/>
                                          </p:val>
                                        </p:tav>
                                        <p:tav tm="100000">
                                          <p:val>
                                            <p:strVal val="#ppt_y"/>
                                          </p:val>
                                        </p:tav>
                                      </p:tavLst>
                                    </p:anim>
                                  </p:childTnLst>
                                </p:cTn>
                              </p:par>
                              <p:par>
                                <p:cTn id="29" presetID="2" presetClass="entr" presetSubtype="1" fill="hold" nodeType="withEffect">
                                  <p:stCondLst>
                                    <p:cond delay="0"/>
                                  </p:stCondLst>
                                  <p:childTnLst>
                                    <p:set>
                                      <p:cBhvr>
                                        <p:cTn id="30" dur="1" fill="hold">
                                          <p:stCondLst>
                                            <p:cond delay="0"/>
                                          </p:stCondLst>
                                        </p:cTn>
                                        <p:tgtEl>
                                          <p:spTgt spid="3"/>
                                        </p:tgtEl>
                                        <p:attrNameLst>
                                          <p:attrName>style.visibility</p:attrName>
                                        </p:attrNameLst>
                                      </p:cBhvr>
                                      <p:to>
                                        <p:strVal val="visible"/>
                                      </p:to>
                                    </p:set>
                                    <p:anim calcmode="lin" valueType="num">
                                      <p:cBhvr additive="base">
                                        <p:cTn id="31" dur="2000" fill="hold"/>
                                        <p:tgtEl>
                                          <p:spTgt spid="3"/>
                                        </p:tgtEl>
                                        <p:attrNameLst>
                                          <p:attrName>ppt_x</p:attrName>
                                        </p:attrNameLst>
                                      </p:cBhvr>
                                      <p:tavLst>
                                        <p:tav tm="0">
                                          <p:val>
                                            <p:strVal val="#ppt_x"/>
                                          </p:val>
                                        </p:tav>
                                        <p:tav tm="100000">
                                          <p:val>
                                            <p:strVal val="#ppt_x"/>
                                          </p:val>
                                        </p:tav>
                                      </p:tavLst>
                                    </p:anim>
                                    <p:anim calcmode="lin" valueType="num">
                                      <p:cBhvr additive="base">
                                        <p:cTn id="32" dur="2000" fill="hold"/>
                                        <p:tgtEl>
                                          <p:spTgt spid="3"/>
                                        </p:tgtEl>
                                        <p:attrNameLst>
                                          <p:attrName>ppt_y</p:attrName>
                                        </p:attrNameLst>
                                      </p:cBhvr>
                                      <p:tavLst>
                                        <p:tav tm="0">
                                          <p:val>
                                            <p:strVal val="0-#ppt_h/2"/>
                                          </p:val>
                                        </p:tav>
                                        <p:tav tm="100000">
                                          <p:val>
                                            <p:strVal val="#ppt_y"/>
                                          </p:val>
                                        </p:tav>
                                      </p:tavLst>
                                    </p:anim>
                                  </p:childTnLst>
                                </p:cTn>
                              </p:par>
                              <p:par>
                                <p:cTn id="33" presetID="2" presetClass="entr" presetSubtype="2" fill="hold" nodeType="withEffect">
                                  <p:stCondLst>
                                    <p:cond delay="0"/>
                                  </p:stCondLst>
                                  <p:childTnLst>
                                    <p:set>
                                      <p:cBhvr>
                                        <p:cTn id="34" dur="1" fill="hold">
                                          <p:stCondLst>
                                            <p:cond delay="0"/>
                                          </p:stCondLst>
                                        </p:cTn>
                                        <p:tgtEl>
                                          <p:spTgt spid="8"/>
                                        </p:tgtEl>
                                        <p:attrNameLst>
                                          <p:attrName>style.visibility</p:attrName>
                                        </p:attrNameLst>
                                      </p:cBhvr>
                                      <p:to>
                                        <p:strVal val="visible"/>
                                      </p:to>
                                    </p:set>
                                    <p:anim calcmode="lin" valueType="num">
                                      <p:cBhvr additive="base">
                                        <p:cTn id="35" dur="2000" fill="hold"/>
                                        <p:tgtEl>
                                          <p:spTgt spid="8"/>
                                        </p:tgtEl>
                                        <p:attrNameLst>
                                          <p:attrName>ppt_x</p:attrName>
                                        </p:attrNameLst>
                                      </p:cBhvr>
                                      <p:tavLst>
                                        <p:tav tm="0">
                                          <p:val>
                                            <p:strVal val="1+#ppt_w/2"/>
                                          </p:val>
                                        </p:tav>
                                        <p:tav tm="100000">
                                          <p:val>
                                            <p:strVal val="#ppt_x"/>
                                          </p:val>
                                        </p:tav>
                                      </p:tavLst>
                                    </p:anim>
                                    <p:anim calcmode="lin" valueType="num">
                                      <p:cBhvr additive="base">
                                        <p:cTn id="36" dur="2000" fill="hold"/>
                                        <p:tgtEl>
                                          <p:spTgt spid="8"/>
                                        </p:tgtEl>
                                        <p:attrNameLst>
                                          <p:attrName>ppt_y</p:attrName>
                                        </p:attrNameLst>
                                      </p:cBhvr>
                                      <p:tavLst>
                                        <p:tav tm="0">
                                          <p:val>
                                            <p:strVal val="#ppt_y"/>
                                          </p:val>
                                        </p:tav>
                                        <p:tav tm="100000">
                                          <p:val>
                                            <p:strVal val="#ppt_y"/>
                                          </p:val>
                                        </p:tav>
                                      </p:tavLst>
                                    </p:anim>
                                  </p:childTnLst>
                                </p:cTn>
                              </p:par>
                              <p:par>
                                <p:cTn id="37" presetID="4" presetClass="entr" presetSubtype="32" fill="hold" nodeType="withEffect">
                                  <p:stCondLst>
                                    <p:cond delay="1200"/>
                                  </p:stCondLst>
                                  <p:childTnLst>
                                    <p:set>
                                      <p:cBhvr>
                                        <p:cTn id="38" dur="1" fill="hold">
                                          <p:stCondLst>
                                            <p:cond delay="0"/>
                                          </p:stCondLst>
                                        </p:cTn>
                                        <p:tgtEl>
                                          <p:spTgt spid="9"/>
                                        </p:tgtEl>
                                        <p:attrNameLst>
                                          <p:attrName>style.visibility</p:attrName>
                                        </p:attrNameLst>
                                      </p:cBhvr>
                                      <p:to>
                                        <p:strVal val="visible"/>
                                      </p:to>
                                    </p:set>
                                    <p:animEffect transition="in" filter="box(out)">
                                      <p:cBhvr>
                                        <p:cTn id="39" dur="750"/>
                                        <p:tgtEl>
                                          <p:spTgt spid="9"/>
                                        </p:tgtEl>
                                      </p:cBhvr>
                                    </p:animEffect>
                                  </p:childTnLst>
                                </p:cTn>
                              </p:par>
                            </p:childTnLst>
                          </p:cTn>
                        </p:par>
                      </p:childTnLst>
                    </p:cTn>
                  </p:par>
                  <p:par>
                    <p:cTn id="40" fill="hold">
                      <p:stCondLst>
                        <p:cond delay="indefinite"/>
                      </p:stCondLst>
                      <p:childTnLst>
                        <p:par>
                          <p:cTn id="41" fill="hold">
                            <p:stCondLst>
                              <p:cond delay="0"/>
                            </p:stCondLst>
                            <p:childTnLst>
                              <p:par>
                                <p:cTn id="42" presetID="2" presetClass="exit" presetSubtype="8" fill="hold" nodeType="clickEffect">
                                  <p:stCondLst>
                                    <p:cond delay="0"/>
                                  </p:stCondLst>
                                  <p:childTnLst>
                                    <p:anim calcmode="lin" valueType="num">
                                      <p:cBhvr additive="base">
                                        <p:cTn id="43" dur="2000"/>
                                        <p:tgtEl>
                                          <p:spTgt spid="10"/>
                                        </p:tgtEl>
                                        <p:attrNameLst>
                                          <p:attrName>ppt_x</p:attrName>
                                        </p:attrNameLst>
                                      </p:cBhvr>
                                      <p:tavLst>
                                        <p:tav tm="0">
                                          <p:val>
                                            <p:strVal val="ppt_x"/>
                                          </p:val>
                                        </p:tav>
                                        <p:tav tm="100000">
                                          <p:val>
                                            <p:strVal val="0-ppt_w/2"/>
                                          </p:val>
                                        </p:tav>
                                      </p:tavLst>
                                    </p:anim>
                                    <p:anim calcmode="lin" valueType="num">
                                      <p:cBhvr additive="base">
                                        <p:cTn id="44" dur="2000"/>
                                        <p:tgtEl>
                                          <p:spTgt spid="10"/>
                                        </p:tgtEl>
                                        <p:attrNameLst>
                                          <p:attrName>ppt_y</p:attrName>
                                        </p:attrNameLst>
                                      </p:cBhvr>
                                      <p:tavLst>
                                        <p:tav tm="0">
                                          <p:val>
                                            <p:strVal val="ppt_y"/>
                                          </p:val>
                                        </p:tav>
                                        <p:tav tm="100000">
                                          <p:val>
                                            <p:strVal val="ppt_y"/>
                                          </p:val>
                                        </p:tav>
                                      </p:tavLst>
                                    </p:anim>
                                    <p:set>
                                      <p:cBhvr>
                                        <p:cTn id="45" dur="1" fill="hold">
                                          <p:stCondLst>
                                            <p:cond delay="1999"/>
                                          </p:stCondLst>
                                        </p:cTn>
                                        <p:tgtEl>
                                          <p:spTgt spid="10"/>
                                        </p:tgtEl>
                                        <p:attrNameLst>
                                          <p:attrName>style.visibility</p:attrName>
                                        </p:attrNameLst>
                                      </p:cBhvr>
                                      <p:to>
                                        <p:strVal val="hidden"/>
                                      </p:to>
                                    </p:set>
                                  </p:childTnLst>
                                </p:cTn>
                              </p:par>
                              <p:par>
                                <p:cTn id="46" presetID="2" presetClass="exit" presetSubtype="4" fill="hold" nodeType="withEffect">
                                  <p:stCondLst>
                                    <p:cond delay="0"/>
                                  </p:stCondLst>
                                  <p:childTnLst>
                                    <p:anim calcmode="lin" valueType="num">
                                      <p:cBhvr additive="base">
                                        <p:cTn id="47" dur="2000"/>
                                        <p:tgtEl>
                                          <p:spTgt spid="7"/>
                                        </p:tgtEl>
                                        <p:attrNameLst>
                                          <p:attrName>ppt_x</p:attrName>
                                        </p:attrNameLst>
                                      </p:cBhvr>
                                      <p:tavLst>
                                        <p:tav tm="0">
                                          <p:val>
                                            <p:strVal val="ppt_x"/>
                                          </p:val>
                                        </p:tav>
                                        <p:tav tm="100000">
                                          <p:val>
                                            <p:strVal val="ppt_x"/>
                                          </p:val>
                                        </p:tav>
                                      </p:tavLst>
                                    </p:anim>
                                    <p:anim calcmode="lin" valueType="num">
                                      <p:cBhvr additive="base">
                                        <p:cTn id="48" dur="2000"/>
                                        <p:tgtEl>
                                          <p:spTgt spid="7"/>
                                        </p:tgtEl>
                                        <p:attrNameLst>
                                          <p:attrName>ppt_y</p:attrName>
                                        </p:attrNameLst>
                                      </p:cBhvr>
                                      <p:tavLst>
                                        <p:tav tm="0">
                                          <p:val>
                                            <p:strVal val="ppt_y"/>
                                          </p:val>
                                        </p:tav>
                                        <p:tav tm="100000">
                                          <p:val>
                                            <p:strVal val="1+ppt_h/2"/>
                                          </p:val>
                                        </p:tav>
                                      </p:tavLst>
                                    </p:anim>
                                    <p:set>
                                      <p:cBhvr>
                                        <p:cTn id="49" dur="1" fill="hold">
                                          <p:stCondLst>
                                            <p:cond delay="1999"/>
                                          </p:stCondLst>
                                        </p:cTn>
                                        <p:tgtEl>
                                          <p:spTgt spid="7"/>
                                        </p:tgtEl>
                                        <p:attrNameLst>
                                          <p:attrName>style.visibility</p:attrName>
                                        </p:attrNameLst>
                                      </p:cBhvr>
                                      <p:to>
                                        <p:strVal val="hidden"/>
                                      </p:to>
                                    </p:set>
                                  </p:childTnLst>
                                </p:cTn>
                              </p:par>
                              <p:par>
                                <p:cTn id="50" presetID="2" presetClass="exit" presetSubtype="2" fill="hold" nodeType="withEffect">
                                  <p:stCondLst>
                                    <p:cond delay="0"/>
                                  </p:stCondLst>
                                  <p:childTnLst>
                                    <p:anim calcmode="lin" valueType="num">
                                      <p:cBhvr additive="base">
                                        <p:cTn id="51" dur="2000"/>
                                        <p:tgtEl>
                                          <p:spTgt spid="8"/>
                                        </p:tgtEl>
                                        <p:attrNameLst>
                                          <p:attrName>ppt_x</p:attrName>
                                        </p:attrNameLst>
                                      </p:cBhvr>
                                      <p:tavLst>
                                        <p:tav tm="0">
                                          <p:val>
                                            <p:strVal val="ppt_x"/>
                                          </p:val>
                                        </p:tav>
                                        <p:tav tm="100000">
                                          <p:val>
                                            <p:strVal val="1+ppt_w/2"/>
                                          </p:val>
                                        </p:tav>
                                      </p:tavLst>
                                    </p:anim>
                                    <p:anim calcmode="lin" valueType="num">
                                      <p:cBhvr additive="base">
                                        <p:cTn id="52" dur="2000"/>
                                        <p:tgtEl>
                                          <p:spTgt spid="8"/>
                                        </p:tgtEl>
                                        <p:attrNameLst>
                                          <p:attrName>ppt_y</p:attrName>
                                        </p:attrNameLst>
                                      </p:cBhvr>
                                      <p:tavLst>
                                        <p:tav tm="0">
                                          <p:val>
                                            <p:strVal val="ppt_y"/>
                                          </p:val>
                                        </p:tav>
                                        <p:tav tm="100000">
                                          <p:val>
                                            <p:strVal val="ppt_y"/>
                                          </p:val>
                                        </p:tav>
                                      </p:tavLst>
                                    </p:anim>
                                    <p:set>
                                      <p:cBhvr>
                                        <p:cTn id="53" dur="1" fill="hold">
                                          <p:stCondLst>
                                            <p:cond delay="1999"/>
                                          </p:stCondLst>
                                        </p:cTn>
                                        <p:tgtEl>
                                          <p:spTgt spid="8"/>
                                        </p:tgtEl>
                                        <p:attrNameLst>
                                          <p:attrName>style.visibility</p:attrName>
                                        </p:attrNameLst>
                                      </p:cBhvr>
                                      <p:to>
                                        <p:strVal val="hidden"/>
                                      </p:to>
                                    </p:set>
                                  </p:childTnLst>
                                </p:cTn>
                              </p:par>
                              <p:par>
                                <p:cTn id="54" presetID="2" presetClass="exit" presetSubtype="1" fill="hold" nodeType="withEffect">
                                  <p:stCondLst>
                                    <p:cond delay="0"/>
                                  </p:stCondLst>
                                  <p:childTnLst>
                                    <p:anim calcmode="lin" valueType="num">
                                      <p:cBhvr additive="base">
                                        <p:cTn id="55" dur="2000"/>
                                        <p:tgtEl>
                                          <p:spTgt spid="3"/>
                                        </p:tgtEl>
                                        <p:attrNameLst>
                                          <p:attrName>ppt_x</p:attrName>
                                        </p:attrNameLst>
                                      </p:cBhvr>
                                      <p:tavLst>
                                        <p:tav tm="0">
                                          <p:val>
                                            <p:strVal val="ppt_x"/>
                                          </p:val>
                                        </p:tav>
                                        <p:tav tm="100000">
                                          <p:val>
                                            <p:strVal val="ppt_x"/>
                                          </p:val>
                                        </p:tav>
                                      </p:tavLst>
                                    </p:anim>
                                    <p:anim calcmode="lin" valueType="num">
                                      <p:cBhvr additive="base">
                                        <p:cTn id="56" dur="2000"/>
                                        <p:tgtEl>
                                          <p:spTgt spid="3"/>
                                        </p:tgtEl>
                                        <p:attrNameLst>
                                          <p:attrName>ppt_y</p:attrName>
                                        </p:attrNameLst>
                                      </p:cBhvr>
                                      <p:tavLst>
                                        <p:tav tm="0">
                                          <p:val>
                                            <p:strVal val="ppt_y"/>
                                          </p:val>
                                        </p:tav>
                                        <p:tav tm="100000">
                                          <p:val>
                                            <p:strVal val="0-ppt_h/2"/>
                                          </p:val>
                                        </p:tav>
                                      </p:tavLst>
                                    </p:anim>
                                    <p:set>
                                      <p:cBhvr>
                                        <p:cTn id="57" dur="1" fill="hold">
                                          <p:stCondLst>
                                            <p:cond delay="1999"/>
                                          </p:stCondLst>
                                        </p:cTn>
                                        <p:tgtEl>
                                          <p:spTgt spid="3"/>
                                        </p:tgtEl>
                                        <p:attrNameLst>
                                          <p:attrName>style.visibility</p:attrName>
                                        </p:attrNameLst>
                                      </p:cBhvr>
                                      <p:to>
                                        <p:strVal val="hidden"/>
                                      </p:to>
                                    </p:set>
                                  </p:childTnLst>
                                </p:cTn>
                              </p:par>
                              <p:par>
                                <p:cTn id="58" presetID="4" presetClass="exit" presetSubtype="16" fill="hold" nodeType="withEffect">
                                  <p:stCondLst>
                                    <p:cond delay="100"/>
                                  </p:stCondLst>
                                  <p:childTnLst>
                                    <p:animEffect transition="out" filter="box(in)">
                                      <p:cBhvr>
                                        <p:cTn id="59" dur="750"/>
                                        <p:tgtEl>
                                          <p:spTgt spid="9"/>
                                        </p:tgtEl>
                                      </p:cBhvr>
                                    </p:animEffect>
                                    <p:set>
                                      <p:cBhvr>
                                        <p:cTn id="60" dur="1" fill="hold">
                                          <p:stCondLst>
                                            <p:cond delay="749"/>
                                          </p:stCondLst>
                                        </p:cTn>
                                        <p:tgtEl>
                                          <p:spTgt spid="9"/>
                                        </p:tgtEl>
                                        <p:attrNameLst>
                                          <p:attrName>style.visibility</p:attrName>
                                        </p:attrNameLst>
                                      </p:cBhvr>
                                      <p:to>
                                        <p:strVal val="hidden"/>
                                      </p:to>
                                    </p:set>
                                  </p:childTnLst>
                                </p:cTn>
                              </p:par>
                              <p:par>
                                <p:cTn id="61" presetID="2" presetClass="entr" presetSubtype="4" fill="hold" nodeType="withEffect">
                                  <p:stCondLst>
                                    <p:cond delay="0"/>
                                  </p:stCondLst>
                                  <p:childTnLst>
                                    <p:set>
                                      <p:cBhvr>
                                        <p:cTn id="62" dur="1" fill="hold">
                                          <p:stCondLst>
                                            <p:cond delay="0"/>
                                          </p:stCondLst>
                                        </p:cTn>
                                        <p:tgtEl>
                                          <p:spTgt spid="17"/>
                                        </p:tgtEl>
                                        <p:attrNameLst>
                                          <p:attrName>style.visibility</p:attrName>
                                        </p:attrNameLst>
                                      </p:cBhvr>
                                      <p:to>
                                        <p:strVal val="visible"/>
                                      </p:to>
                                    </p:set>
                                    <p:anim calcmode="lin" valueType="num">
                                      <p:cBhvr additive="base">
                                        <p:cTn id="63" dur="2000" fill="hold"/>
                                        <p:tgtEl>
                                          <p:spTgt spid="17"/>
                                        </p:tgtEl>
                                        <p:attrNameLst>
                                          <p:attrName>ppt_x</p:attrName>
                                        </p:attrNameLst>
                                      </p:cBhvr>
                                      <p:tavLst>
                                        <p:tav tm="0">
                                          <p:val>
                                            <p:strVal val="#ppt_x"/>
                                          </p:val>
                                        </p:tav>
                                        <p:tav tm="100000">
                                          <p:val>
                                            <p:strVal val="#ppt_x"/>
                                          </p:val>
                                        </p:tav>
                                      </p:tavLst>
                                    </p:anim>
                                    <p:anim calcmode="lin" valueType="num">
                                      <p:cBhvr additive="base">
                                        <p:cTn id="64" dur="2000" fill="hold"/>
                                        <p:tgtEl>
                                          <p:spTgt spid="17"/>
                                        </p:tgtEl>
                                        <p:attrNameLst>
                                          <p:attrName>ppt_y</p:attrName>
                                        </p:attrNameLst>
                                      </p:cBhvr>
                                      <p:tavLst>
                                        <p:tav tm="0">
                                          <p:val>
                                            <p:strVal val="1+#ppt_h/2"/>
                                          </p:val>
                                        </p:tav>
                                        <p:tav tm="100000">
                                          <p:val>
                                            <p:strVal val="#ppt_y"/>
                                          </p:val>
                                        </p:tav>
                                      </p:tavLst>
                                    </p:anim>
                                  </p:childTnLst>
                                </p:cTn>
                              </p:par>
                              <p:par>
                                <p:cTn id="65" presetID="2" presetClass="entr" presetSubtype="8" fill="hold" nodeType="withEffect">
                                  <p:stCondLst>
                                    <p:cond delay="0"/>
                                  </p:stCondLst>
                                  <p:childTnLst>
                                    <p:set>
                                      <p:cBhvr>
                                        <p:cTn id="66" dur="1" fill="hold">
                                          <p:stCondLst>
                                            <p:cond delay="0"/>
                                          </p:stCondLst>
                                        </p:cTn>
                                        <p:tgtEl>
                                          <p:spTgt spid="19"/>
                                        </p:tgtEl>
                                        <p:attrNameLst>
                                          <p:attrName>style.visibility</p:attrName>
                                        </p:attrNameLst>
                                      </p:cBhvr>
                                      <p:to>
                                        <p:strVal val="visible"/>
                                      </p:to>
                                    </p:set>
                                    <p:anim calcmode="lin" valueType="num">
                                      <p:cBhvr additive="base">
                                        <p:cTn id="67" dur="2000" fill="hold"/>
                                        <p:tgtEl>
                                          <p:spTgt spid="19"/>
                                        </p:tgtEl>
                                        <p:attrNameLst>
                                          <p:attrName>ppt_x</p:attrName>
                                        </p:attrNameLst>
                                      </p:cBhvr>
                                      <p:tavLst>
                                        <p:tav tm="0">
                                          <p:val>
                                            <p:strVal val="0-#ppt_w/2"/>
                                          </p:val>
                                        </p:tav>
                                        <p:tav tm="100000">
                                          <p:val>
                                            <p:strVal val="#ppt_x"/>
                                          </p:val>
                                        </p:tav>
                                      </p:tavLst>
                                    </p:anim>
                                    <p:anim calcmode="lin" valueType="num">
                                      <p:cBhvr additive="base">
                                        <p:cTn id="68" dur="2000" fill="hold"/>
                                        <p:tgtEl>
                                          <p:spTgt spid="19"/>
                                        </p:tgtEl>
                                        <p:attrNameLst>
                                          <p:attrName>ppt_y</p:attrName>
                                        </p:attrNameLst>
                                      </p:cBhvr>
                                      <p:tavLst>
                                        <p:tav tm="0">
                                          <p:val>
                                            <p:strVal val="#ppt_y"/>
                                          </p:val>
                                        </p:tav>
                                        <p:tav tm="100000">
                                          <p:val>
                                            <p:strVal val="#ppt_y"/>
                                          </p:val>
                                        </p:tav>
                                      </p:tavLst>
                                    </p:anim>
                                  </p:childTnLst>
                                </p:cTn>
                              </p:par>
                              <p:par>
                                <p:cTn id="69" presetID="2" presetClass="entr" presetSubtype="1" fill="hold" nodeType="withEffect">
                                  <p:stCondLst>
                                    <p:cond delay="0"/>
                                  </p:stCondLst>
                                  <p:childTnLst>
                                    <p:set>
                                      <p:cBhvr>
                                        <p:cTn id="70" dur="1" fill="hold">
                                          <p:stCondLst>
                                            <p:cond delay="0"/>
                                          </p:stCondLst>
                                        </p:cTn>
                                        <p:tgtEl>
                                          <p:spTgt spid="16"/>
                                        </p:tgtEl>
                                        <p:attrNameLst>
                                          <p:attrName>style.visibility</p:attrName>
                                        </p:attrNameLst>
                                      </p:cBhvr>
                                      <p:to>
                                        <p:strVal val="visible"/>
                                      </p:to>
                                    </p:set>
                                    <p:anim calcmode="lin" valueType="num">
                                      <p:cBhvr additive="base">
                                        <p:cTn id="71" dur="2000" fill="hold"/>
                                        <p:tgtEl>
                                          <p:spTgt spid="16"/>
                                        </p:tgtEl>
                                        <p:attrNameLst>
                                          <p:attrName>ppt_x</p:attrName>
                                        </p:attrNameLst>
                                      </p:cBhvr>
                                      <p:tavLst>
                                        <p:tav tm="0">
                                          <p:val>
                                            <p:strVal val="#ppt_x"/>
                                          </p:val>
                                        </p:tav>
                                        <p:tav tm="100000">
                                          <p:val>
                                            <p:strVal val="#ppt_x"/>
                                          </p:val>
                                        </p:tav>
                                      </p:tavLst>
                                    </p:anim>
                                    <p:anim calcmode="lin" valueType="num">
                                      <p:cBhvr additive="base">
                                        <p:cTn id="72" dur="2000" fill="hold"/>
                                        <p:tgtEl>
                                          <p:spTgt spid="16"/>
                                        </p:tgtEl>
                                        <p:attrNameLst>
                                          <p:attrName>ppt_y</p:attrName>
                                        </p:attrNameLst>
                                      </p:cBhvr>
                                      <p:tavLst>
                                        <p:tav tm="0">
                                          <p:val>
                                            <p:strVal val="0-#ppt_h/2"/>
                                          </p:val>
                                        </p:tav>
                                        <p:tav tm="100000">
                                          <p:val>
                                            <p:strVal val="#ppt_y"/>
                                          </p:val>
                                        </p:tav>
                                      </p:tavLst>
                                    </p:anim>
                                  </p:childTnLst>
                                </p:cTn>
                              </p:par>
                              <p:par>
                                <p:cTn id="73" presetID="2" presetClass="entr" presetSubtype="2" fill="hold" nodeType="withEffect">
                                  <p:stCondLst>
                                    <p:cond delay="0"/>
                                  </p:stCondLst>
                                  <p:childTnLst>
                                    <p:set>
                                      <p:cBhvr>
                                        <p:cTn id="74" dur="1" fill="hold">
                                          <p:stCondLst>
                                            <p:cond delay="0"/>
                                          </p:stCondLst>
                                        </p:cTn>
                                        <p:tgtEl>
                                          <p:spTgt spid="18"/>
                                        </p:tgtEl>
                                        <p:attrNameLst>
                                          <p:attrName>style.visibility</p:attrName>
                                        </p:attrNameLst>
                                      </p:cBhvr>
                                      <p:to>
                                        <p:strVal val="visible"/>
                                      </p:to>
                                    </p:set>
                                    <p:anim calcmode="lin" valueType="num">
                                      <p:cBhvr additive="base">
                                        <p:cTn id="75" dur="2000" fill="hold"/>
                                        <p:tgtEl>
                                          <p:spTgt spid="18"/>
                                        </p:tgtEl>
                                        <p:attrNameLst>
                                          <p:attrName>ppt_x</p:attrName>
                                        </p:attrNameLst>
                                      </p:cBhvr>
                                      <p:tavLst>
                                        <p:tav tm="0">
                                          <p:val>
                                            <p:strVal val="1+#ppt_w/2"/>
                                          </p:val>
                                        </p:tav>
                                        <p:tav tm="100000">
                                          <p:val>
                                            <p:strVal val="#ppt_x"/>
                                          </p:val>
                                        </p:tav>
                                      </p:tavLst>
                                    </p:anim>
                                    <p:anim calcmode="lin" valueType="num">
                                      <p:cBhvr additive="base">
                                        <p:cTn id="76" dur="2000" fill="hold"/>
                                        <p:tgtEl>
                                          <p:spTgt spid="18"/>
                                        </p:tgtEl>
                                        <p:attrNameLst>
                                          <p:attrName>ppt_y</p:attrName>
                                        </p:attrNameLst>
                                      </p:cBhvr>
                                      <p:tavLst>
                                        <p:tav tm="0">
                                          <p:val>
                                            <p:strVal val="#ppt_y"/>
                                          </p:val>
                                        </p:tav>
                                        <p:tav tm="100000">
                                          <p:val>
                                            <p:strVal val="#ppt_y"/>
                                          </p:val>
                                        </p:tav>
                                      </p:tavLst>
                                    </p:anim>
                                  </p:childTnLst>
                                </p:cTn>
                              </p:par>
                              <p:par>
                                <p:cTn id="77" presetID="4" presetClass="entr" presetSubtype="32" fill="hold" nodeType="withEffect">
                                  <p:stCondLst>
                                    <p:cond delay="1200"/>
                                  </p:stCondLst>
                                  <p:childTnLst>
                                    <p:set>
                                      <p:cBhvr>
                                        <p:cTn id="78" dur="1" fill="hold">
                                          <p:stCondLst>
                                            <p:cond delay="0"/>
                                          </p:stCondLst>
                                        </p:cTn>
                                        <p:tgtEl>
                                          <p:spTgt spid="20"/>
                                        </p:tgtEl>
                                        <p:attrNameLst>
                                          <p:attrName>style.visibility</p:attrName>
                                        </p:attrNameLst>
                                      </p:cBhvr>
                                      <p:to>
                                        <p:strVal val="visible"/>
                                      </p:to>
                                    </p:set>
                                    <p:animEffect transition="in" filter="box(out)">
                                      <p:cBhvr>
                                        <p:cTn id="79" dur="750"/>
                                        <p:tgtEl>
                                          <p:spTgt spid="20"/>
                                        </p:tgtEl>
                                      </p:cBhvr>
                                    </p:animEffect>
                                  </p:childTnLst>
                                </p:cTn>
                              </p:par>
                            </p:childTnLst>
                          </p:cTn>
                        </p:par>
                      </p:childTnLst>
                    </p:cTn>
                  </p:par>
                  <p:par>
                    <p:cTn id="80" fill="hold">
                      <p:stCondLst>
                        <p:cond delay="indefinite"/>
                      </p:stCondLst>
                      <p:childTnLst>
                        <p:par>
                          <p:cTn id="81" fill="hold">
                            <p:stCondLst>
                              <p:cond delay="0"/>
                            </p:stCondLst>
                            <p:childTnLst>
                              <p:par>
                                <p:cTn id="82" presetID="2" presetClass="exit" presetSubtype="8" fill="hold" nodeType="clickEffect">
                                  <p:stCondLst>
                                    <p:cond delay="0"/>
                                  </p:stCondLst>
                                  <p:childTnLst>
                                    <p:anim calcmode="lin" valueType="num">
                                      <p:cBhvr additive="base">
                                        <p:cTn id="83" dur="2000"/>
                                        <p:tgtEl>
                                          <p:spTgt spid="19"/>
                                        </p:tgtEl>
                                        <p:attrNameLst>
                                          <p:attrName>ppt_x</p:attrName>
                                        </p:attrNameLst>
                                      </p:cBhvr>
                                      <p:tavLst>
                                        <p:tav tm="0">
                                          <p:val>
                                            <p:strVal val="ppt_x"/>
                                          </p:val>
                                        </p:tav>
                                        <p:tav tm="100000">
                                          <p:val>
                                            <p:strVal val="0-ppt_w/2"/>
                                          </p:val>
                                        </p:tav>
                                      </p:tavLst>
                                    </p:anim>
                                    <p:anim calcmode="lin" valueType="num">
                                      <p:cBhvr additive="base">
                                        <p:cTn id="84" dur="2000"/>
                                        <p:tgtEl>
                                          <p:spTgt spid="19"/>
                                        </p:tgtEl>
                                        <p:attrNameLst>
                                          <p:attrName>ppt_y</p:attrName>
                                        </p:attrNameLst>
                                      </p:cBhvr>
                                      <p:tavLst>
                                        <p:tav tm="0">
                                          <p:val>
                                            <p:strVal val="ppt_y"/>
                                          </p:val>
                                        </p:tav>
                                        <p:tav tm="100000">
                                          <p:val>
                                            <p:strVal val="ppt_y"/>
                                          </p:val>
                                        </p:tav>
                                      </p:tavLst>
                                    </p:anim>
                                    <p:set>
                                      <p:cBhvr>
                                        <p:cTn id="85" dur="1" fill="hold">
                                          <p:stCondLst>
                                            <p:cond delay="1999"/>
                                          </p:stCondLst>
                                        </p:cTn>
                                        <p:tgtEl>
                                          <p:spTgt spid="19"/>
                                        </p:tgtEl>
                                        <p:attrNameLst>
                                          <p:attrName>style.visibility</p:attrName>
                                        </p:attrNameLst>
                                      </p:cBhvr>
                                      <p:to>
                                        <p:strVal val="hidden"/>
                                      </p:to>
                                    </p:set>
                                  </p:childTnLst>
                                </p:cTn>
                              </p:par>
                              <p:par>
                                <p:cTn id="86" presetID="2" presetClass="exit" presetSubtype="4" fill="hold" nodeType="withEffect">
                                  <p:stCondLst>
                                    <p:cond delay="0"/>
                                  </p:stCondLst>
                                  <p:childTnLst>
                                    <p:anim calcmode="lin" valueType="num">
                                      <p:cBhvr additive="base">
                                        <p:cTn id="87" dur="2000"/>
                                        <p:tgtEl>
                                          <p:spTgt spid="17"/>
                                        </p:tgtEl>
                                        <p:attrNameLst>
                                          <p:attrName>ppt_x</p:attrName>
                                        </p:attrNameLst>
                                      </p:cBhvr>
                                      <p:tavLst>
                                        <p:tav tm="0">
                                          <p:val>
                                            <p:strVal val="ppt_x"/>
                                          </p:val>
                                        </p:tav>
                                        <p:tav tm="100000">
                                          <p:val>
                                            <p:strVal val="ppt_x"/>
                                          </p:val>
                                        </p:tav>
                                      </p:tavLst>
                                    </p:anim>
                                    <p:anim calcmode="lin" valueType="num">
                                      <p:cBhvr additive="base">
                                        <p:cTn id="88" dur="2000"/>
                                        <p:tgtEl>
                                          <p:spTgt spid="17"/>
                                        </p:tgtEl>
                                        <p:attrNameLst>
                                          <p:attrName>ppt_y</p:attrName>
                                        </p:attrNameLst>
                                      </p:cBhvr>
                                      <p:tavLst>
                                        <p:tav tm="0">
                                          <p:val>
                                            <p:strVal val="ppt_y"/>
                                          </p:val>
                                        </p:tav>
                                        <p:tav tm="100000">
                                          <p:val>
                                            <p:strVal val="1+ppt_h/2"/>
                                          </p:val>
                                        </p:tav>
                                      </p:tavLst>
                                    </p:anim>
                                    <p:set>
                                      <p:cBhvr>
                                        <p:cTn id="89" dur="1" fill="hold">
                                          <p:stCondLst>
                                            <p:cond delay="1999"/>
                                          </p:stCondLst>
                                        </p:cTn>
                                        <p:tgtEl>
                                          <p:spTgt spid="17"/>
                                        </p:tgtEl>
                                        <p:attrNameLst>
                                          <p:attrName>style.visibility</p:attrName>
                                        </p:attrNameLst>
                                      </p:cBhvr>
                                      <p:to>
                                        <p:strVal val="hidden"/>
                                      </p:to>
                                    </p:set>
                                  </p:childTnLst>
                                </p:cTn>
                              </p:par>
                              <p:par>
                                <p:cTn id="90" presetID="2" presetClass="exit" presetSubtype="2" fill="hold" nodeType="withEffect">
                                  <p:stCondLst>
                                    <p:cond delay="0"/>
                                  </p:stCondLst>
                                  <p:childTnLst>
                                    <p:anim calcmode="lin" valueType="num">
                                      <p:cBhvr additive="base">
                                        <p:cTn id="91" dur="2000"/>
                                        <p:tgtEl>
                                          <p:spTgt spid="18"/>
                                        </p:tgtEl>
                                        <p:attrNameLst>
                                          <p:attrName>ppt_x</p:attrName>
                                        </p:attrNameLst>
                                      </p:cBhvr>
                                      <p:tavLst>
                                        <p:tav tm="0">
                                          <p:val>
                                            <p:strVal val="ppt_x"/>
                                          </p:val>
                                        </p:tav>
                                        <p:tav tm="100000">
                                          <p:val>
                                            <p:strVal val="1+ppt_w/2"/>
                                          </p:val>
                                        </p:tav>
                                      </p:tavLst>
                                    </p:anim>
                                    <p:anim calcmode="lin" valueType="num">
                                      <p:cBhvr additive="base">
                                        <p:cTn id="92" dur="2000"/>
                                        <p:tgtEl>
                                          <p:spTgt spid="18"/>
                                        </p:tgtEl>
                                        <p:attrNameLst>
                                          <p:attrName>ppt_y</p:attrName>
                                        </p:attrNameLst>
                                      </p:cBhvr>
                                      <p:tavLst>
                                        <p:tav tm="0">
                                          <p:val>
                                            <p:strVal val="ppt_y"/>
                                          </p:val>
                                        </p:tav>
                                        <p:tav tm="100000">
                                          <p:val>
                                            <p:strVal val="ppt_y"/>
                                          </p:val>
                                        </p:tav>
                                      </p:tavLst>
                                    </p:anim>
                                    <p:set>
                                      <p:cBhvr>
                                        <p:cTn id="93" dur="1" fill="hold">
                                          <p:stCondLst>
                                            <p:cond delay="1999"/>
                                          </p:stCondLst>
                                        </p:cTn>
                                        <p:tgtEl>
                                          <p:spTgt spid="18"/>
                                        </p:tgtEl>
                                        <p:attrNameLst>
                                          <p:attrName>style.visibility</p:attrName>
                                        </p:attrNameLst>
                                      </p:cBhvr>
                                      <p:to>
                                        <p:strVal val="hidden"/>
                                      </p:to>
                                    </p:set>
                                  </p:childTnLst>
                                </p:cTn>
                              </p:par>
                              <p:par>
                                <p:cTn id="94" presetID="2" presetClass="exit" presetSubtype="1" fill="hold" nodeType="withEffect">
                                  <p:stCondLst>
                                    <p:cond delay="0"/>
                                  </p:stCondLst>
                                  <p:childTnLst>
                                    <p:anim calcmode="lin" valueType="num">
                                      <p:cBhvr additive="base">
                                        <p:cTn id="95" dur="2000"/>
                                        <p:tgtEl>
                                          <p:spTgt spid="16"/>
                                        </p:tgtEl>
                                        <p:attrNameLst>
                                          <p:attrName>ppt_x</p:attrName>
                                        </p:attrNameLst>
                                      </p:cBhvr>
                                      <p:tavLst>
                                        <p:tav tm="0">
                                          <p:val>
                                            <p:strVal val="ppt_x"/>
                                          </p:val>
                                        </p:tav>
                                        <p:tav tm="100000">
                                          <p:val>
                                            <p:strVal val="ppt_x"/>
                                          </p:val>
                                        </p:tav>
                                      </p:tavLst>
                                    </p:anim>
                                    <p:anim calcmode="lin" valueType="num">
                                      <p:cBhvr additive="base">
                                        <p:cTn id="96" dur="2000"/>
                                        <p:tgtEl>
                                          <p:spTgt spid="16"/>
                                        </p:tgtEl>
                                        <p:attrNameLst>
                                          <p:attrName>ppt_y</p:attrName>
                                        </p:attrNameLst>
                                      </p:cBhvr>
                                      <p:tavLst>
                                        <p:tav tm="0">
                                          <p:val>
                                            <p:strVal val="ppt_y"/>
                                          </p:val>
                                        </p:tav>
                                        <p:tav tm="100000">
                                          <p:val>
                                            <p:strVal val="0-ppt_h/2"/>
                                          </p:val>
                                        </p:tav>
                                      </p:tavLst>
                                    </p:anim>
                                    <p:set>
                                      <p:cBhvr>
                                        <p:cTn id="97" dur="1" fill="hold">
                                          <p:stCondLst>
                                            <p:cond delay="1999"/>
                                          </p:stCondLst>
                                        </p:cTn>
                                        <p:tgtEl>
                                          <p:spTgt spid="16"/>
                                        </p:tgtEl>
                                        <p:attrNameLst>
                                          <p:attrName>style.visibility</p:attrName>
                                        </p:attrNameLst>
                                      </p:cBhvr>
                                      <p:to>
                                        <p:strVal val="hidden"/>
                                      </p:to>
                                    </p:set>
                                  </p:childTnLst>
                                </p:cTn>
                              </p:par>
                              <p:par>
                                <p:cTn id="98" presetID="4" presetClass="exit" presetSubtype="16" fill="hold" nodeType="withEffect">
                                  <p:stCondLst>
                                    <p:cond delay="100"/>
                                  </p:stCondLst>
                                  <p:childTnLst>
                                    <p:animEffect transition="out" filter="box(in)">
                                      <p:cBhvr>
                                        <p:cTn id="99" dur="750"/>
                                        <p:tgtEl>
                                          <p:spTgt spid="20"/>
                                        </p:tgtEl>
                                      </p:cBhvr>
                                    </p:animEffect>
                                    <p:set>
                                      <p:cBhvr>
                                        <p:cTn id="100" dur="1" fill="hold">
                                          <p:stCondLst>
                                            <p:cond delay="749"/>
                                          </p:stCondLst>
                                        </p:cTn>
                                        <p:tgtEl>
                                          <p:spTgt spid="20"/>
                                        </p:tgtEl>
                                        <p:attrNameLst>
                                          <p:attrName>style.visibility</p:attrName>
                                        </p:attrNameLst>
                                      </p:cBhvr>
                                      <p:to>
                                        <p:strVal val="hidden"/>
                                      </p:to>
                                    </p:set>
                                  </p:childTnLst>
                                </p:cTn>
                              </p:par>
                              <p:par>
                                <p:cTn id="101" presetID="2" presetClass="entr" presetSubtype="4" fill="hold" nodeType="withEffect">
                                  <p:stCondLst>
                                    <p:cond delay="0"/>
                                  </p:stCondLst>
                                  <p:childTnLst>
                                    <p:set>
                                      <p:cBhvr>
                                        <p:cTn id="102" dur="1" fill="hold">
                                          <p:stCondLst>
                                            <p:cond delay="0"/>
                                          </p:stCondLst>
                                        </p:cTn>
                                        <p:tgtEl>
                                          <p:spTgt spid="32"/>
                                        </p:tgtEl>
                                        <p:attrNameLst>
                                          <p:attrName>style.visibility</p:attrName>
                                        </p:attrNameLst>
                                      </p:cBhvr>
                                      <p:to>
                                        <p:strVal val="visible"/>
                                      </p:to>
                                    </p:set>
                                    <p:anim calcmode="lin" valueType="num">
                                      <p:cBhvr additive="base">
                                        <p:cTn id="103" dur="2000" fill="hold"/>
                                        <p:tgtEl>
                                          <p:spTgt spid="32"/>
                                        </p:tgtEl>
                                        <p:attrNameLst>
                                          <p:attrName>ppt_x</p:attrName>
                                        </p:attrNameLst>
                                      </p:cBhvr>
                                      <p:tavLst>
                                        <p:tav tm="0">
                                          <p:val>
                                            <p:strVal val="#ppt_x"/>
                                          </p:val>
                                        </p:tav>
                                        <p:tav tm="100000">
                                          <p:val>
                                            <p:strVal val="#ppt_x"/>
                                          </p:val>
                                        </p:tav>
                                      </p:tavLst>
                                    </p:anim>
                                    <p:anim calcmode="lin" valueType="num">
                                      <p:cBhvr additive="base">
                                        <p:cTn id="104" dur="2000" fill="hold"/>
                                        <p:tgtEl>
                                          <p:spTgt spid="32"/>
                                        </p:tgtEl>
                                        <p:attrNameLst>
                                          <p:attrName>ppt_y</p:attrName>
                                        </p:attrNameLst>
                                      </p:cBhvr>
                                      <p:tavLst>
                                        <p:tav tm="0">
                                          <p:val>
                                            <p:strVal val="1+#ppt_h/2"/>
                                          </p:val>
                                        </p:tav>
                                        <p:tav tm="100000">
                                          <p:val>
                                            <p:strVal val="#ppt_y"/>
                                          </p:val>
                                        </p:tav>
                                      </p:tavLst>
                                    </p:anim>
                                  </p:childTnLst>
                                </p:cTn>
                              </p:par>
                              <p:par>
                                <p:cTn id="105" presetID="2" presetClass="entr" presetSubtype="8" fill="hold" nodeType="withEffect">
                                  <p:stCondLst>
                                    <p:cond delay="0"/>
                                  </p:stCondLst>
                                  <p:childTnLst>
                                    <p:set>
                                      <p:cBhvr>
                                        <p:cTn id="106" dur="1" fill="hold">
                                          <p:stCondLst>
                                            <p:cond delay="0"/>
                                          </p:stCondLst>
                                        </p:cTn>
                                        <p:tgtEl>
                                          <p:spTgt spid="34"/>
                                        </p:tgtEl>
                                        <p:attrNameLst>
                                          <p:attrName>style.visibility</p:attrName>
                                        </p:attrNameLst>
                                      </p:cBhvr>
                                      <p:to>
                                        <p:strVal val="visible"/>
                                      </p:to>
                                    </p:set>
                                    <p:anim calcmode="lin" valueType="num">
                                      <p:cBhvr additive="base">
                                        <p:cTn id="107" dur="2000" fill="hold"/>
                                        <p:tgtEl>
                                          <p:spTgt spid="34"/>
                                        </p:tgtEl>
                                        <p:attrNameLst>
                                          <p:attrName>ppt_x</p:attrName>
                                        </p:attrNameLst>
                                      </p:cBhvr>
                                      <p:tavLst>
                                        <p:tav tm="0">
                                          <p:val>
                                            <p:strVal val="0-#ppt_w/2"/>
                                          </p:val>
                                        </p:tav>
                                        <p:tav tm="100000">
                                          <p:val>
                                            <p:strVal val="#ppt_x"/>
                                          </p:val>
                                        </p:tav>
                                      </p:tavLst>
                                    </p:anim>
                                    <p:anim calcmode="lin" valueType="num">
                                      <p:cBhvr additive="base">
                                        <p:cTn id="108" dur="2000" fill="hold"/>
                                        <p:tgtEl>
                                          <p:spTgt spid="34"/>
                                        </p:tgtEl>
                                        <p:attrNameLst>
                                          <p:attrName>ppt_y</p:attrName>
                                        </p:attrNameLst>
                                      </p:cBhvr>
                                      <p:tavLst>
                                        <p:tav tm="0">
                                          <p:val>
                                            <p:strVal val="#ppt_y"/>
                                          </p:val>
                                        </p:tav>
                                        <p:tav tm="100000">
                                          <p:val>
                                            <p:strVal val="#ppt_y"/>
                                          </p:val>
                                        </p:tav>
                                      </p:tavLst>
                                    </p:anim>
                                  </p:childTnLst>
                                </p:cTn>
                              </p:par>
                              <p:par>
                                <p:cTn id="109" presetID="2" presetClass="entr" presetSubtype="1" fill="hold" nodeType="withEffect">
                                  <p:stCondLst>
                                    <p:cond delay="0"/>
                                  </p:stCondLst>
                                  <p:childTnLst>
                                    <p:set>
                                      <p:cBhvr>
                                        <p:cTn id="110" dur="1" fill="hold">
                                          <p:stCondLst>
                                            <p:cond delay="0"/>
                                          </p:stCondLst>
                                        </p:cTn>
                                        <p:tgtEl>
                                          <p:spTgt spid="31"/>
                                        </p:tgtEl>
                                        <p:attrNameLst>
                                          <p:attrName>style.visibility</p:attrName>
                                        </p:attrNameLst>
                                      </p:cBhvr>
                                      <p:to>
                                        <p:strVal val="visible"/>
                                      </p:to>
                                    </p:set>
                                    <p:anim calcmode="lin" valueType="num">
                                      <p:cBhvr additive="base">
                                        <p:cTn id="111" dur="2000" fill="hold"/>
                                        <p:tgtEl>
                                          <p:spTgt spid="31"/>
                                        </p:tgtEl>
                                        <p:attrNameLst>
                                          <p:attrName>ppt_x</p:attrName>
                                        </p:attrNameLst>
                                      </p:cBhvr>
                                      <p:tavLst>
                                        <p:tav tm="0">
                                          <p:val>
                                            <p:strVal val="#ppt_x"/>
                                          </p:val>
                                        </p:tav>
                                        <p:tav tm="100000">
                                          <p:val>
                                            <p:strVal val="#ppt_x"/>
                                          </p:val>
                                        </p:tav>
                                      </p:tavLst>
                                    </p:anim>
                                    <p:anim calcmode="lin" valueType="num">
                                      <p:cBhvr additive="base">
                                        <p:cTn id="112" dur="2000" fill="hold"/>
                                        <p:tgtEl>
                                          <p:spTgt spid="31"/>
                                        </p:tgtEl>
                                        <p:attrNameLst>
                                          <p:attrName>ppt_y</p:attrName>
                                        </p:attrNameLst>
                                      </p:cBhvr>
                                      <p:tavLst>
                                        <p:tav tm="0">
                                          <p:val>
                                            <p:strVal val="0-#ppt_h/2"/>
                                          </p:val>
                                        </p:tav>
                                        <p:tav tm="100000">
                                          <p:val>
                                            <p:strVal val="#ppt_y"/>
                                          </p:val>
                                        </p:tav>
                                      </p:tavLst>
                                    </p:anim>
                                  </p:childTnLst>
                                </p:cTn>
                              </p:par>
                              <p:par>
                                <p:cTn id="113" presetID="2" presetClass="entr" presetSubtype="2" fill="hold" nodeType="withEffect">
                                  <p:stCondLst>
                                    <p:cond delay="0"/>
                                  </p:stCondLst>
                                  <p:childTnLst>
                                    <p:set>
                                      <p:cBhvr>
                                        <p:cTn id="114" dur="1" fill="hold">
                                          <p:stCondLst>
                                            <p:cond delay="0"/>
                                          </p:stCondLst>
                                        </p:cTn>
                                        <p:tgtEl>
                                          <p:spTgt spid="33"/>
                                        </p:tgtEl>
                                        <p:attrNameLst>
                                          <p:attrName>style.visibility</p:attrName>
                                        </p:attrNameLst>
                                      </p:cBhvr>
                                      <p:to>
                                        <p:strVal val="visible"/>
                                      </p:to>
                                    </p:set>
                                    <p:anim calcmode="lin" valueType="num">
                                      <p:cBhvr additive="base">
                                        <p:cTn id="115" dur="2000" fill="hold"/>
                                        <p:tgtEl>
                                          <p:spTgt spid="33"/>
                                        </p:tgtEl>
                                        <p:attrNameLst>
                                          <p:attrName>ppt_x</p:attrName>
                                        </p:attrNameLst>
                                      </p:cBhvr>
                                      <p:tavLst>
                                        <p:tav tm="0">
                                          <p:val>
                                            <p:strVal val="1+#ppt_w/2"/>
                                          </p:val>
                                        </p:tav>
                                        <p:tav tm="100000">
                                          <p:val>
                                            <p:strVal val="#ppt_x"/>
                                          </p:val>
                                        </p:tav>
                                      </p:tavLst>
                                    </p:anim>
                                    <p:anim calcmode="lin" valueType="num">
                                      <p:cBhvr additive="base">
                                        <p:cTn id="116" dur="2000" fill="hold"/>
                                        <p:tgtEl>
                                          <p:spTgt spid="33"/>
                                        </p:tgtEl>
                                        <p:attrNameLst>
                                          <p:attrName>ppt_y</p:attrName>
                                        </p:attrNameLst>
                                      </p:cBhvr>
                                      <p:tavLst>
                                        <p:tav tm="0">
                                          <p:val>
                                            <p:strVal val="#ppt_y"/>
                                          </p:val>
                                        </p:tav>
                                        <p:tav tm="100000">
                                          <p:val>
                                            <p:strVal val="#ppt_y"/>
                                          </p:val>
                                        </p:tav>
                                      </p:tavLst>
                                    </p:anim>
                                  </p:childTnLst>
                                </p:cTn>
                              </p:par>
                              <p:par>
                                <p:cTn id="117" presetID="4" presetClass="entr" presetSubtype="32" fill="hold" nodeType="withEffect">
                                  <p:stCondLst>
                                    <p:cond delay="1200"/>
                                  </p:stCondLst>
                                  <p:childTnLst>
                                    <p:set>
                                      <p:cBhvr>
                                        <p:cTn id="118" dur="1" fill="hold">
                                          <p:stCondLst>
                                            <p:cond delay="0"/>
                                          </p:stCondLst>
                                        </p:cTn>
                                        <p:tgtEl>
                                          <p:spTgt spid="30"/>
                                        </p:tgtEl>
                                        <p:attrNameLst>
                                          <p:attrName>style.visibility</p:attrName>
                                        </p:attrNameLst>
                                      </p:cBhvr>
                                      <p:to>
                                        <p:strVal val="visible"/>
                                      </p:to>
                                    </p:set>
                                    <p:animEffect transition="in" filter="box(out)">
                                      <p:cBhvr>
                                        <p:cTn id="119" dur="750"/>
                                        <p:tgtEl>
                                          <p:spTgt spid="30"/>
                                        </p:tgtEl>
                                      </p:cBhvr>
                                    </p:animEffect>
                                  </p:childTnLst>
                                </p:cTn>
                              </p:par>
                            </p:childTnLst>
                          </p:cTn>
                        </p:par>
                      </p:childTnLst>
                    </p:cTn>
                  </p:par>
                  <p:par>
                    <p:cTn id="120" fill="hold">
                      <p:stCondLst>
                        <p:cond delay="indefinite"/>
                      </p:stCondLst>
                      <p:childTnLst>
                        <p:par>
                          <p:cTn id="121" fill="hold">
                            <p:stCondLst>
                              <p:cond delay="0"/>
                            </p:stCondLst>
                            <p:childTnLst>
                              <p:par>
                                <p:cTn id="122" presetID="2" presetClass="exit" presetSubtype="8" fill="hold" nodeType="clickEffect">
                                  <p:stCondLst>
                                    <p:cond delay="0"/>
                                  </p:stCondLst>
                                  <p:childTnLst>
                                    <p:anim calcmode="lin" valueType="num">
                                      <p:cBhvr additive="base">
                                        <p:cTn id="123" dur="2000"/>
                                        <p:tgtEl>
                                          <p:spTgt spid="34"/>
                                        </p:tgtEl>
                                        <p:attrNameLst>
                                          <p:attrName>ppt_x</p:attrName>
                                        </p:attrNameLst>
                                      </p:cBhvr>
                                      <p:tavLst>
                                        <p:tav tm="0">
                                          <p:val>
                                            <p:strVal val="ppt_x"/>
                                          </p:val>
                                        </p:tav>
                                        <p:tav tm="100000">
                                          <p:val>
                                            <p:strVal val="0-ppt_w/2"/>
                                          </p:val>
                                        </p:tav>
                                      </p:tavLst>
                                    </p:anim>
                                    <p:anim calcmode="lin" valueType="num">
                                      <p:cBhvr additive="base">
                                        <p:cTn id="124" dur="2000"/>
                                        <p:tgtEl>
                                          <p:spTgt spid="34"/>
                                        </p:tgtEl>
                                        <p:attrNameLst>
                                          <p:attrName>ppt_y</p:attrName>
                                        </p:attrNameLst>
                                      </p:cBhvr>
                                      <p:tavLst>
                                        <p:tav tm="0">
                                          <p:val>
                                            <p:strVal val="ppt_y"/>
                                          </p:val>
                                        </p:tav>
                                        <p:tav tm="100000">
                                          <p:val>
                                            <p:strVal val="ppt_y"/>
                                          </p:val>
                                        </p:tav>
                                      </p:tavLst>
                                    </p:anim>
                                    <p:set>
                                      <p:cBhvr>
                                        <p:cTn id="125" dur="1" fill="hold">
                                          <p:stCondLst>
                                            <p:cond delay="1999"/>
                                          </p:stCondLst>
                                        </p:cTn>
                                        <p:tgtEl>
                                          <p:spTgt spid="34"/>
                                        </p:tgtEl>
                                        <p:attrNameLst>
                                          <p:attrName>style.visibility</p:attrName>
                                        </p:attrNameLst>
                                      </p:cBhvr>
                                      <p:to>
                                        <p:strVal val="hidden"/>
                                      </p:to>
                                    </p:set>
                                  </p:childTnLst>
                                </p:cTn>
                              </p:par>
                              <p:par>
                                <p:cTn id="126" presetID="2" presetClass="exit" presetSubtype="4" fill="hold" nodeType="withEffect">
                                  <p:stCondLst>
                                    <p:cond delay="0"/>
                                  </p:stCondLst>
                                  <p:childTnLst>
                                    <p:anim calcmode="lin" valueType="num">
                                      <p:cBhvr additive="base">
                                        <p:cTn id="127" dur="2000"/>
                                        <p:tgtEl>
                                          <p:spTgt spid="32"/>
                                        </p:tgtEl>
                                        <p:attrNameLst>
                                          <p:attrName>ppt_x</p:attrName>
                                        </p:attrNameLst>
                                      </p:cBhvr>
                                      <p:tavLst>
                                        <p:tav tm="0">
                                          <p:val>
                                            <p:strVal val="ppt_x"/>
                                          </p:val>
                                        </p:tav>
                                        <p:tav tm="100000">
                                          <p:val>
                                            <p:strVal val="ppt_x"/>
                                          </p:val>
                                        </p:tav>
                                      </p:tavLst>
                                    </p:anim>
                                    <p:anim calcmode="lin" valueType="num">
                                      <p:cBhvr additive="base">
                                        <p:cTn id="128" dur="2000"/>
                                        <p:tgtEl>
                                          <p:spTgt spid="32"/>
                                        </p:tgtEl>
                                        <p:attrNameLst>
                                          <p:attrName>ppt_y</p:attrName>
                                        </p:attrNameLst>
                                      </p:cBhvr>
                                      <p:tavLst>
                                        <p:tav tm="0">
                                          <p:val>
                                            <p:strVal val="ppt_y"/>
                                          </p:val>
                                        </p:tav>
                                        <p:tav tm="100000">
                                          <p:val>
                                            <p:strVal val="1+ppt_h/2"/>
                                          </p:val>
                                        </p:tav>
                                      </p:tavLst>
                                    </p:anim>
                                    <p:set>
                                      <p:cBhvr>
                                        <p:cTn id="129" dur="1" fill="hold">
                                          <p:stCondLst>
                                            <p:cond delay="1999"/>
                                          </p:stCondLst>
                                        </p:cTn>
                                        <p:tgtEl>
                                          <p:spTgt spid="32"/>
                                        </p:tgtEl>
                                        <p:attrNameLst>
                                          <p:attrName>style.visibility</p:attrName>
                                        </p:attrNameLst>
                                      </p:cBhvr>
                                      <p:to>
                                        <p:strVal val="hidden"/>
                                      </p:to>
                                    </p:set>
                                  </p:childTnLst>
                                </p:cTn>
                              </p:par>
                              <p:par>
                                <p:cTn id="130" presetID="2" presetClass="exit" presetSubtype="2" fill="hold" nodeType="withEffect">
                                  <p:stCondLst>
                                    <p:cond delay="0"/>
                                  </p:stCondLst>
                                  <p:childTnLst>
                                    <p:anim calcmode="lin" valueType="num">
                                      <p:cBhvr additive="base">
                                        <p:cTn id="131" dur="2000"/>
                                        <p:tgtEl>
                                          <p:spTgt spid="33"/>
                                        </p:tgtEl>
                                        <p:attrNameLst>
                                          <p:attrName>ppt_x</p:attrName>
                                        </p:attrNameLst>
                                      </p:cBhvr>
                                      <p:tavLst>
                                        <p:tav tm="0">
                                          <p:val>
                                            <p:strVal val="ppt_x"/>
                                          </p:val>
                                        </p:tav>
                                        <p:tav tm="100000">
                                          <p:val>
                                            <p:strVal val="1+ppt_w/2"/>
                                          </p:val>
                                        </p:tav>
                                      </p:tavLst>
                                    </p:anim>
                                    <p:anim calcmode="lin" valueType="num">
                                      <p:cBhvr additive="base">
                                        <p:cTn id="132" dur="2000"/>
                                        <p:tgtEl>
                                          <p:spTgt spid="33"/>
                                        </p:tgtEl>
                                        <p:attrNameLst>
                                          <p:attrName>ppt_y</p:attrName>
                                        </p:attrNameLst>
                                      </p:cBhvr>
                                      <p:tavLst>
                                        <p:tav tm="0">
                                          <p:val>
                                            <p:strVal val="ppt_y"/>
                                          </p:val>
                                        </p:tav>
                                        <p:tav tm="100000">
                                          <p:val>
                                            <p:strVal val="ppt_y"/>
                                          </p:val>
                                        </p:tav>
                                      </p:tavLst>
                                    </p:anim>
                                    <p:set>
                                      <p:cBhvr>
                                        <p:cTn id="133" dur="1" fill="hold">
                                          <p:stCondLst>
                                            <p:cond delay="1999"/>
                                          </p:stCondLst>
                                        </p:cTn>
                                        <p:tgtEl>
                                          <p:spTgt spid="33"/>
                                        </p:tgtEl>
                                        <p:attrNameLst>
                                          <p:attrName>style.visibility</p:attrName>
                                        </p:attrNameLst>
                                      </p:cBhvr>
                                      <p:to>
                                        <p:strVal val="hidden"/>
                                      </p:to>
                                    </p:set>
                                  </p:childTnLst>
                                </p:cTn>
                              </p:par>
                              <p:par>
                                <p:cTn id="134" presetID="2" presetClass="exit" presetSubtype="1" fill="hold" nodeType="withEffect">
                                  <p:stCondLst>
                                    <p:cond delay="0"/>
                                  </p:stCondLst>
                                  <p:childTnLst>
                                    <p:anim calcmode="lin" valueType="num">
                                      <p:cBhvr additive="base">
                                        <p:cTn id="135" dur="2000"/>
                                        <p:tgtEl>
                                          <p:spTgt spid="31"/>
                                        </p:tgtEl>
                                        <p:attrNameLst>
                                          <p:attrName>ppt_x</p:attrName>
                                        </p:attrNameLst>
                                      </p:cBhvr>
                                      <p:tavLst>
                                        <p:tav tm="0">
                                          <p:val>
                                            <p:strVal val="ppt_x"/>
                                          </p:val>
                                        </p:tav>
                                        <p:tav tm="100000">
                                          <p:val>
                                            <p:strVal val="ppt_x"/>
                                          </p:val>
                                        </p:tav>
                                      </p:tavLst>
                                    </p:anim>
                                    <p:anim calcmode="lin" valueType="num">
                                      <p:cBhvr additive="base">
                                        <p:cTn id="136" dur="2000"/>
                                        <p:tgtEl>
                                          <p:spTgt spid="31"/>
                                        </p:tgtEl>
                                        <p:attrNameLst>
                                          <p:attrName>ppt_y</p:attrName>
                                        </p:attrNameLst>
                                      </p:cBhvr>
                                      <p:tavLst>
                                        <p:tav tm="0">
                                          <p:val>
                                            <p:strVal val="ppt_y"/>
                                          </p:val>
                                        </p:tav>
                                        <p:tav tm="100000">
                                          <p:val>
                                            <p:strVal val="0-ppt_h/2"/>
                                          </p:val>
                                        </p:tav>
                                      </p:tavLst>
                                    </p:anim>
                                    <p:set>
                                      <p:cBhvr>
                                        <p:cTn id="137" dur="1" fill="hold">
                                          <p:stCondLst>
                                            <p:cond delay="1999"/>
                                          </p:stCondLst>
                                        </p:cTn>
                                        <p:tgtEl>
                                          <p:spTgt spid="31"/>
                                        </p:tgtEl>
                                        <p:attrNameLst>
                                          <p:attrName>style.visibility</p:attrName>
                                        </p:attrNameLst>
                                      </p:cBhvr>
                                      <p:to>
                                        <p:strVal val="hidden"/>
                                      </p:to>
                                    </p:set>
                                  </p:childTnLst>
                                </p:cTn>
                              </p:par>
                              <p:par>
                                <p:cTn id="138" presetID="4" presetClass="exit" presetSubtype="16" fill="hold" nodeType="withEffect">
                                  <p:stCondLst>
                                    <p:cond delay="100"/>
                                  </p:stCondLst>
                                  <p:childTnLst>
                                    <p:animEffect transition="out" filter="box(in)">
                                      <p:cBhvr>
                                        <p:cTn id="139" dur="750"/>
                                        <p:tgtEl>
                                          <p:spTgt spid="30"/>
                                        </p:tgtEl>
                                      </p:cBhvr>
                                    </p:animEffect>
                                    <p:set>
                                      <p:cBhvr>
                                        <p:cTn id="140" dur="1" fill="hold">
                                          <p:stCondLst>
                                            <p:cond delay="749"/>
                                          </p:stCondLst>
                                        </p:cTn>
                                        <p:tgtEl>
                                          <p:spTgt spid="30"/>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3.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sp>
        <p:nvSpPr>
          <p:cNvPr id="7" name="TextBox 6"/>
          <p:cNvSpPr txBox="1"/>
          <p:nvPr/>
        </p:nvSpPr>
        <p:spPr>
          <a:xfrm>
            <a:off x="2071670" y="2143116"/>
            <a:ext cx="2667718" cy="615553"/>
          </a:xfrm>
          <a:prstGeom prst="rect">
            <a:avLst/>
          </a:prstGeom>
          <a:noFill/>
        </p:spPr>
        <p:txBody>
          <a:bodyPr wrap="none">
            <a:spAutoFit/>
            <a:scene3d>
              <a:camera prst="orthographicFront"/>
              <a:lightRig rig="glow" dir="tl">
                <a:rot lat="0" lon="0" rev="5400000"/>
              </a:lightRig>
            </a:scene3d>
            <a:sp3d contourW="12700">
              <a:bevelT w="25400" h="25400"/>
              <a:contourClr>
                <a:schemeClr val="accent6">
                  <a:shade val="73000"/>
                </a:schemeClr>
              </a:contourClr>
            </a:sp3d>
          </a:bodyPr>
          <a:lstStyle/>
          <a:p>
            <a:pPr algn="r" fontAlgn="auto">
              <a:spcBef>
                <a:spcPts val="0"/>
              </a:spcBef>
              <a:spcAft>
                <a:spcPts val="0"/>
              </a:spcAft>
              <a:defRPr/>
            </a:pPr>
            <a:r>
              <a:rPr lang="en-US" sz="3400" b="1" i="1" dirty="0">
                <a:ln w="11430"/>
                <a:gradFill>
                  <a:gsLst>
                    <a:gs pos="0">
                      <a:schemeClr val="accent6">
                        <a:tint val="90000"/>
                        <a:satMod val="120000"/>
                      </a:schemeClr>
                    </a:gs>
                    <a:gs pos="25000">
                      <a:schemeClr val="accent6">
                        <a:tint val="93000"/>
                        <a:satMod val="120000"/>
                      </a:schemeClr>
                    </a:gs>
                    <a:gs pos="50000">
                      <a:schemeClr val="accent6">
                        <a:shade val="89000"/>
                        <a:satMod val="110000"/>
                      </a:schemeClr>
                    </a:gs>
                    <a:gs pos="75000">
                      <a:schemeClr val="accent6">
                        <a:tint val="93000"/>
                        <a:satMod val="120000"/>
                      </a:schemeClr>
                    </a:gs>
                    <a:gs pos="100000">
                      <a:schemeClr val="accent6">
                        <a:tint val="90000"/>
                        <a:satMod val="120000"/>
                      </a:schemeClr>
                    </a:gs>
                  </a:gsLst>
                  <a:lin ang="5400000"/>
                </a:gradFill>
                <a:effectLst>
                  <a:outerShdw blurRad="80000" dist="40000" dir="5040000" algn="tl">
                    <a:srgbClr val="000000">
                      <a:alpha val="30000"/>
                    </a:srgbClr>
                  </a:outerShdw>
                </a:effectLst>
                <a:latin typeface="Georgia" pitchFamily="18" charset="0"/>
                <a:cs typeface="+mn-cs"/>
              </a:rPr>
              <a:t>Robin </a:t>
            </a:r>
            <a:r>
              <a:rPr lang="en-US" sz="3400" b="1" i="1" dirty="0" err="1">
                <a:ln w="11430"/>
                <a:gradFill>
                  <a:gsLst>
                    <a:gs pos="0">
                      <a:schemeClr val="accent6">
                        <a:tint val="90000"/>
                        <a:satMod val="120000"/>
                      </a:schemeClr>
                    </a:gs>
                    <a:gs pos="25000">
                      <a:schemeClr val="accent6">
                        <a:tint val="93000"/>
                        <a:satMod val="120000"/>
                      </a:schemeClr>
                    </a:gs>
                    <a:gs pos="50000">
                      <a:schemeClr val="accent6">
                        <a:shade val="89000"/>
                        <a:satMod val="110000"/>
                      </a:schemeClr>
                    </a:gs>
                    <a:gs pos="75000">
                      <a:schemeClr val="accent6">
                        <a:tint val="93000"/>
                        <a:satMod val="120000"/>
                      </a:schemeClr>
                    </a:gs>
                    <a:gs pos="100000">
                      <a:schemeClr val="accent6">
                        <a:tint val="90000"/>
                        <a:satMod val="120000"/>
                      </a:schemeClr>
                    </a:gs>
                  </a:gsLst>
                  <a:lin ang="5400000"/>
                </a:gradFill>
                <a:effectLst>
                  <a:outerShdw blurRad="80000" dist="40000" dir="5040000" algn="tl">
                    <a:srgbClr val="000000">
                      <a:alpha val="30000"/>
                    </a:srgbClr>
                  </a:outerShdw>
                </a:effectLst>
                <a:latin typeface="Georgia" pitchFamily="18" charset="0"/>
                <a:cs typeface="+mn-cs"/>
              </a:rPr>
              <a:t>Eley</a:t>
            </a:r>
            <a:endParaRPr lang="en-US" sz="3400" b="1" i="1" dirty="0">
              <a:ln w="11430"/>
              <a:gradFill>
                <a:gsLst>
                  <a:gs pos="0">
                    <a:schemeClr val="accent6">
                      <a:tint val="90000"/>
                      <a:satMod val="120000"/>
                    </a:schemeClr>
                  </a:gs>
                  <a:gs pos="25000">
                    <a:schemeClr val="accent6">
                      <a:tint val="93000"/>
                      <a:satMod val="120000"/>
                    </a:schemeClr>
                  </a:gs>
                  <a:gs pos="50000">
                    <a:schemeClr val="accent6">
                      <a:shade val="89000"/>
                      <a:satMod val="110000"/>
                    </a:schemeClr>
                  </a:gs>
                  <a:gs pos="75000">
                    <a:schemeClr val="accent6">
                      <a:tint val="93000"/>
                      <a:satMod val="120000"/>
                    </a:schemeClr>
                  </a:gs>
                  <a:gs pos="100000">
                    <a:schemeClr val="accent6">
                      <a:tint val="90000"/>
                      <a:satMod val="120000"/>
                    </a:schemeClr>
                  </a:gs>
                </a:gsLst>
                <a:lin ang="5400000"/>
              </a:gradFill>
              <a:effectLst>
                <a:outerShdw blurRad="80000" dist="40000" dir="5040000" algn="tl">
                  <a:srgbClr val="000000">
                    <a:alpha val="30000"/>
                  </a:srgbClr>
                </a:outerShdw>
              </a:effectLst>
              <a:latin typeface="Georgia" pitchFamily="18" charset="0"/>
              <a:cs typeface="+mn-cs"/>
            </a:endParaRPr>
          </a:p>
        </p:txBody>
      </p:sp>
      <p:pic>
        <p:nvPicPr>
          <p:cNvPr id="18" name="Picture 17" descr="16523613_bird2.jpg"/>
          <p:cNvPicPr>
            <a:picLocks noChangeAspect="1"/>
          </p:cNvPicPr>
          <p:nvPr/>
        </p:nvPicPr>
        <p:blipFill>
          <a:blip r:embed="rId4"/>
          <a:stretch>
            <a:fillRect/>
          </a:stretch>
        </p:blipFill>
        <p:spPr>
          <a:xfrm>
            <a:off x="350151" y="943242"/>
            <a:ext cx="2072093" cy="3564000"/>
          </a:xfrm>
          <a:prstGeom prst="rect">
            <a:avLst/>
          </a:prstGeom>
          <a:effectLst>
            <a:softEdge rad="63500"/>
          </a:effectLst>
        </p:spPr>
      </p:pic>
      <p:pic>
        <p:nvPicPr>
          <p:cNvPr id="17" name="Picture 16" descr="16523613_bird2.jpg"/>
          <p:cNvPicPr>
            <a:picLocks noChangeAspect="1"/>
          </p:cNvPicPr>
          <p:nvPr/>
        </p:nvPicPr>
        <p:blipFill>
          <a:blip r:embed="rId5"/>
          <a:stretch>
            <a:fillRect/>
          </a:stretch>
        </p:blipFill>
        <p:spPr>
          <a:xfrm>
            <a:off x="1921755" y="928670"/>
            <a:ext cx="2072093" cy="3564000"/>
          </a:xfrm>
          <a:prstGeom prst="rect">
            <a:avLst/>
          </a:prstGeom>
          <a:effectLst>
            <a:softEdge rad="63500"/>
          </a:effectLst>
        </p:spPr>
      </p:pic>
      <p:pic>
        <p:nvPicPr>
          <p:cNvPr id="16" name="Picture 15" descr="16523613_bird2.jpg"/>
          <p:cNvPicPr>
            <a:picLocks noChangeAspect="1"/>
          </p:cNvPicPr>
          <p:nvPr/>
        </p:nvPicPr>
        <p:blipFill>
          <a:blip r:embed="rId6"/>
          <a:stretch>
            <a:fillRect/>
          </a:stretch>
        </p:blipFill>
        <p:spPr>
          <a:xfrm>
            <a:off x="3564829" y="928670"/>
            <a:ext cx="2072093" cy="3564000"/>
          </a:xfrm>
          <a:prstGeom prst="rect">
            <a:avLst/>
          </a:prstGeom>
          <a:effectLst>
            <a:softEdge rad="63500"/>
          </a:effectLst>
        </p:spPr>
      </p:pic>
      <p:pic>
        <p:nvPicPr>
          <p:cNvPr id="15" name="Picture 14" descr="16523613_bird2.jpg"/>
          <p:cNvPicPr>
            <a:picLocks noChangeAspect="1"/>
          </p:cNvPicPr>
          <p:nvPr/>
        </p:nvPicPr>
        <p:blipFill>
          <a:blip r:embed="rId7"/>
          <a:stretch>
            <a:fillRect/>
          </a:stretch>
        </p:blipFill>
        <p:spPr>
          <a:xfrm>
            <a:off x="5132321" y="928670"/>
            <a:ext cx="2080381" cy="3564000"/>
          </a:xfrm>
          <a:prstGeom prst="rect">
            <a:avLst/>
          </a:prstGeom>
          <a:effectLst>
            <a:softEdge rad="63500"/>
          </a:effectLst>
        </p:spPr>
      </p:pic>
      <p:pic>
        <p:nvPicPr>
          <p:cNvPr id="14" name="Picture 13" descr="16523613_bird2.jpg"/>
          <p:cNvPicPr>
            <a:picLocks noChangeAspect="1"/>
          </p:cNvPicPr>
          <p:nvPr/>
        </p:nvPicPr>
        <p:blipFill>
          <a:blip r:embed="rId8"/>
          <a:stretch>
            <a:fillRect/>
          </a:stretch>
        </p:blipFill>
        <p:spPr>
          <a:xfrm>
            <a:off x="6715140" y="928670"/>
            <a:ext cx="2065121" cy="3564000"/>
          </a:xfrm>
          <a:prstGeom prst="rect">
            <a:avLst/>
          </a:prstGeom>
          <a:effectLst>
            <a:softEdge rad="63500"/>
          </a:effectLst>
        </p:spPr>
      </p:pic>
    </p:spTree>
  </p:cSld>
  <p:clrMapOvr>
    <a:masterClrMapping/>
  </p:clrMapOvr>
  <p:transition advClick="0" advTm="3000">
    <p:sndAc>
      <p:stSnd>
        <p:snd r:embed="rId3" name="Woman - Jhon Lenon.wav"/>
      </p:stSnd>
    </p:sndAc>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nodeType="withEffect">
                                  <p:stCondLst>
                                    <p:cond delay="0"/>
                                  </p:stCondLst>
                                  <p:childTnLst>
                                    <p:set>
                                      <p:cBhvr>
                                        <p:cTn id="6" dur="1" fill="hold">
                                          <p:stCondLst>
                                            <p:cond delay="0"/>
                                          </p:stCondLst>
                                        </p:cTn>
                                        <p:tgtEl>
                                          <p:spTgt spid="18"/>
                                        </p:tgtEl>
                                        <p:attrNameLst>
                                          <p:attrName>style.visibility</p:attrName>
                                        </p:attrNameLst>
                                      </p:cBhvr>
                                      <p:to>
                                        <p:strVal val="visible"/>
                                      </p:to>
                                    </p:set>
                                    <p:anim calcmode="lin" valueType="num">
                                      <p:cBhvr additive="base">
                                        <p:cTn id="7" dur="1000" fill="hold"/>
                                        <p:tgtEl>
                                          <p:spTgt spid="18"/>
                                        </p:tgtEl>
                                        <p:attrNameLst>
                                          <p:attrName>ppt_x</p:attrName>
                                        </p:attrNameLst>
                                      </p:cBhvr>
                                      <p:tavLst>
                                        <p:tav tm="0">
                                          <p:val>
                                            <p:strVal val="0-#ppt_w/2"/>
                                          </p:val>
                                        </p:tav>
                                        <p:tav tm="100000">
                                          <p:val>
                                            <p:strVal val="#ppt_x"/>
                                          </p:val>
                                        </p:tav>
                                      </p:tavLst>
                                    </p:anim>
                                    <p:anim calcmode="lin" valueType="num">
                                      <p:cBhvr additive="base">
                                        <p:cTn id="8" dur="1000" fill="hold"/>
                                        <p:tgtEl>
                                          <p:spTgt spid="18"/>
                                        </p:tgtEl>
                                        <p:attrNameLst>
                                          <p:attrName>ppt_y</p:attrName>
                                        </p:attrNameLst>
                                      </p:cBhvr>
                                      <p:tavLst>
                                        <p:tav tm="0">
                                          <p:val>
                                            <p:strVal val="#ppt_y"/>
                                          </p:val>
                                        </p:tav>
                                        <p:tav tm="100000">
                                          <p:val>
                                            <p:strVal val="#ppt_y"/>
                                          </p:val>
                                        </p:tav>
                                      </p:tavLst>
                                    </p:anim>
                                  </p:childTnLst>
                                </p:cTn>
                              </p:par>
                              <p:par>
                                <p:cTn id="9" presetID="55" presetClass="entr" presetSubtype="0" fill="hold" nodeType="withEffect">
                                  <p:stCondLst>
                                    <p:cond delay="0"/>
                                  </p:stCondLst>
                                  <p:childTnLst>
                                    <p:set>
                                      <p:cBhvr>
                                        <p:cTn id="10" dur="1" fill="hold">
                                          <p:stCondLst>
                                            <p:cond delay="0"/>
                                          </p:stCondLst>
                                        </p:cTn>
                                        <p:tgtEl>
                                          <p:spTgt spid="18"/>
                                        </p:tgtEl>
                                        <p:attrNameLst>
                                          <p:attrName>style.visibility</p:attrName>
                                        </p:attrNameLst>
                                      </p:cBhvr>
                                      <p:to>
                                        <p:strVal val="visible"/>
                                      </p:to>
                                    </p:set>
                                    <p:anim calcmode="lin" valueType="num">
                                      <p:cBhvr>
                                        <p:cTn id="11" dur="1000" fill="hold"/>
                                        <p:tgtEl>
                                          <p:spTgt spid="18"/>
                                        </p:tgtEl>
                                        <p:attrNameLst>
                                          <p:attrName>ppt_w</p:attrName>
                                        </p:attrNameLst>
                                      </p:cBhvr>
                                      <p:tavLst>
                                        <p:tav tm="0">
                                          <p:val>
                                            <p:strVal val="#ppt_w*0.70"/>
                                          </p:val>
                                        </p:tav>
                                        <p:tav tm="100000">
                                          <p:val>
                                            <p:strVal val="#ppt_w"/>
                                          </p:val>
                                        </p:tav>
                                      </p:tavLst>
                                    </p:anim>
                                    <p:anim calcmode="lin" valueType="num">
                                      <p:cBhvr>
                                        <p:cTn id="12" dur="1000" fill="hold"/>
                                        <p:tgtEl>
                                          <p:spTgt spid="18"/>
                                        </p:tgtEl>
                                        <p:attrNameLst>
                                          <p:attrName>ppt_h</p:attrName>
                                        </p:attrNameLst>
                                      </p:cBhvr>
                                      <p:tavLst>
                                        <p:tav tm="0">
                                          <p:val>
                                            <p:strVal val="#ppt_h"/>
                                          </p:val>
                                        </p:tav>
                                        <p:tav tm="100000">
                                          <p:val>
                                            <p:strVal val="#ppt_h"/>
                                          </p:val>
                                        </p:tav>
                                      </p:tavLst>
                                    </p:anim>
                                    <p:animEffect transition="in" filter="fade">
                                      <p:cBhvr>
                                        <p:cTn id="13" dur="1000"/>
                                        <p:tgtEl>
                                          <p:spTgt spid="18"/>
                                        </p:tgtEl>
                                      </p:cBhvr>
                                    </p:animEffect>
                                  </p:childTnLst>
                                </p:cTn>
                              </p:par>
                              <p:par>
                                <p:cTn id="14" presetID="2" presetClass="entr" presetSubtype="8" fill="hold" nodeType="withEffect">
                                  <p:stCondLst>
                                    <p:cond delay="200"/>
                                  </p:stCondLst>
                                  <p:childTnLst>
                                    <p:set>
                                      <p:cBhvr>
                                        <p:cTn id="15" dur="1" fill="hold">
                                          <p:stCondLst>
                                            <p:cond delay="0"/>
                                          </p:stCondLst>
                                        </p:cTn>
                                        <p:tgtEl>
                                          <p:spTgt spid="17"/>
                                        </p:tgtEl>
                                        <p:attrNameLst>
                                          <p:attrName>style.visibility</p:attrName>
                                        </p:attrNameLst>
                                      </p:cBhvr>
                                      <p:to>
                                        <p:strVal val="visible"/>
                                      </p:to>
                                    </p:set>
                                    <p:anim calcmode="lin" valueType="num">
                                      <p:cBhvr additive="base">
                                        <p:cTn id="16" dur="1000" fill="hold"/>
                                        <p:tgtEl>
                                          <p:spTgt spid="17"/>
                                        </p:tgtEl>
                                        <p:attrNameLst>
                                          <p:attrName>ppt_x</p:attrName>
                                        </p:attrNameLst>
                                      </p:cBhvr>
                                      <p:tavLst>
                                        <p:tav tm="0">
                                          <p:val>
                                            <p:strVal val="0-#ppt_w/2"/>
                                          </p:val>
                                        </p:tav>
                                        <p:tav tm="100000">
                                          <p:val>
                                            <p:strVal val="#ppt_x"/>
                                          </p:val>
                                        </p:tav>
                                      </p:tavLst>
                                    </p:anim>
                                    <p:anim calcmode="lin" valueType="num">
                                      <p:cBhvr additive="base">
                                        <p:cTn id="17" dur="1000" fill="hold"/>
                                        <p:tgtEl>
                                          <p:spTgt spid="17"/>
                                        </p:tgtEl>
                                        <p:attrNameLst>
                                          <p:attrName>ppt_y</p:attrName>
                                        </p:attrNameLst>
                                      </p:cBhvr>
                                      <p:tavLst>
                                        <p:tav tm="0">
                                          <p:val>
                                            <p:strVal val="#ppt_y"/>
                                          </p:val>
                                        </p:tav>
                                        <p:tav tm="100000">
                                          <p:val>
                                            <p:strVal val="#ppt_y"/>
                                          </p:val>
                                        </p:tav>
                                      </p:tavLst>
                                    </p:anim>
                                  </p:childTnLst>
                                </p:cTn>
                              </p:par>
                              <p:par>
                                <p:cTn id="18" presetID="55" presetClass="entr" presetSubtype="0" fill="hold" nodeType="withEffect">
                                  <p:stCondLst>
                                    <p:cond delay="200"/>
                                  </p:stCondLst>
                                  <p:childTnLst>
                                    <p:set>
                                      <p:cBhvr>
                                        <p:cTn id="19" dur="1" fill="hold">
                                          <p:stCondLst>
                                            <p:cond delay="0"/>
                                          </p:stCondLst>
                                        </p:cTn>
                                        <p:tgtEl>
                                          <p:spTgt spid="17"/>
                                        </p:tgtEl>
                                        <p:attrNameLst>
                                          <p:attrName>style.visibility</p:attrName>
                                        </p:attrNameLst>
                                      </p:cBhvr>
                                      <p:to>
                                        <p:strVal val="visible"/>
                                      </p:to>
                                    </p:set>
                                    <p:anim calcmode="lin" valueType="num">
                                      <p:cBhvr>
                                        <p:cTn id="20" dur="1000" fill="hold"/>
                                        <p:tgtEl>
                                          <p:spTgt spid="17"/>
                                        </p:tgtEl>
                                        <p:attrNameLst>
                                          <p:attrName>ppt_w</p:attrName>
                                        </p:attrNameLst>
                                      </p:cBhvr>
                                      <p:tavLst>
                                        <p:tav tm="0">
                                          <p:val>
                                            <p:strVal val="#ppt_w*0.70"/>
                                          </p:val>
                                        </p:tav>
                                        <p:tav tm="100000">
                                          <p:val>
                                            <p:strVal val="#ppt_w"/>
                                          </p:val>
                                        </p:tav>
                                      </p:tavLst>
                                    </p:anim>
                                    <p:anim calcmode="lin" valueType="num">
                                      <p:cBhvr>
                                        <p:cTn id="21" dur="1000" fill="hold"/>
                                        <p:tgtEl>
                                          <p:spTgt spid="17"/>
                                        </p:tgtEl>
                                        <p:attrNameLst>
                                          <p:attrName>ppt_h</p:attrName>
                                        </p:attrNameLst>
                                      </p:cBhvr>
                                      <p:tavLst>
                                        <p:tav tm="0">
                                          <p:val>
                                            <p:strVal val="#ppt_h"/>
                                          </p:val>
                                        </p:tav>
                                        <p:tav tm="100000">
                                          <p:val>
                                            <p:strVal val="#ppt_h"/>
                                          </p:val>
                                        </p:tav>
                                      </p:tavLst>
                                    </p:anim>
                                    <p:animEffect transition="in" filter="fade">
                                      <p:cBhvr>
                                        <p:cTn id="22" dur="1000"/>
                                        <p:tgtEl>
                                          <p:spTgt spid="17"/>
                                        </p:tgtEl>
                                      </p:cBhvr>
                                    </p:animEffect>
                                  </p:childTnLst>
                                </p:cTn>
                              </p:par>
                              <p:par>
                                <p:cTn id="23" presetID="2" presetClass="entr" presetSubtype="8" fill="hold" nodeType="withEffect">
                                  <p:stCondLst>
                                    <p:cond delay="400"/>
                                  </p:stCondLst>
                                  <p:childTnLst>
                                    <p:set>
                                      <p:cBhvr>
                                        <p:cTn id="24" dur="1" fill="hold">
                                          <p:stCondLst>
                                            <p:cond delay="0"/>
                                          </p:stCondLst>
                                        </p:cTn>
                                        <p:tgtEl>
                                          <p:spTgt spid="16"/>
                                        </p:tgtEl>
                                        <p:attrNameLst>
                                          <p:attrName>style.visibility</p:attrName>
                                        </p:attrNameLst>
                                      </p:cBhvr>
                                      <p:to>
                                        <p:strVal val="visible"/>
                                      </p:to>
                                    </p:set>
                                    <p:anim calcmode="lin" valueType="num">
                                      <p:cBhvr additive="base">
                                        <p:cTn id="25" dur="1000" fill="hold"/>
                                        <p:tgtEl>
                                          <p:spTgt spid="16"/>
                                        </p:tgtEl>
                                        <p:attrNameLst>
                                          <p:attrName>ppt_x</p:attrName>
                                        </p:attrNameLst>
                                      </p:cBhvr>
                                      <p:tavLst>
                                        <p:tav tm="0">
                                          <p:val>
                                            <p:strVal val="0-#ppt_w/2"/>
                                          </p:val>
                                        </p:tav>
                                        <p:tav tm="100000">
                                          <p:val>
                                            <p:strVal val="#ppt_x"/>
                                          </p:val>
                                        </p:tav>
                                      </p:tavLst>
                                    </p:anim>
                                    <p:anim calcmode="lin" valueType="num">
                                      <p:cBhvr additive="base">
                                        <p:cTn id="26" dur="1000" fill="hold"/>
                                        <p:tgtEl>
                                          <p:spTgt spid="16"/>
                                        </p:tgtEl>
                                        <p:attrNameLst>
                                          <p:attrName>ppt_y</p:attrName>
                                        </p:attrNameLst>
                                      </p:cBhvr>
                                      <p:tavLst>
                                        <p:tav tm="0">
                                          <p:val>
                                            <p:strVal val="#ppt_y"/>
                                          </p:val>
                                        </p:tav>
                                        <p:tav tm="100000">
                                          <p:val>
                                            <p:strVal val="#ppt_y"/>
                                          </p:val>
                                        </p:tav>
                                      </p:tavLst>
                                    </p:anim>
                                  </p:childTnLst>
                                </p:cTn>
                              </p:par>
                              <p:par>
                                <p:cTn id="27" presetID="55" presetClass="entr" presetSubtype="0" fill="hold" nodeType="withEffect">
                                  <p:stCondLst>
                                    <p:cond delay="400"/>
                                  </p:stCondLst>
                                  <p:childTnLst>
                                    <p:set>
                                      <p:cBhvr>
                                        <p:cTn id="28" dur="1" fill="hold">
                                          <p:stCondLst>
                                            <p:cond delay="0"/>
                                          </p:stCondLst>
                                        </p:cTn>
                                        <p:tgtEl>
                                          <p:spTgt spid="16"/>
                                        </p:tgtEl>
                                        <p:attrNameLst>
                                          <p:attrName>style.visibility</p:attrName>
                                        </p:attrNameLst>
                                      </p:cBhvr>
                                      <p:to>
                                        <p:strVal val="visible"/>
                                      </p:to>
                                    </p:set>
                                    <p:anim calcmode="lin" valueType="num">
                                      <p:cBhvr>
                                        <p:cTn id="29" dur="1000" fill="hold"/>
                                        <p:tgtEl>
                                          <p:spTgt spid="16"/>
                                        </p:tgtEl>
                                        <p:attrNameLst>
                                          <p:attrName>ppt_w</p:attrName>
                                        </p:attrNameLst>
                                      </p:cBhvr>
                                      <p:tavLst>
                                        <p:tav tm="0">
                                          <p:val>
                                            <p:strVal val="#ppt_w*0.70"/>
                                          </p:val>
                                        </p:tav>
                                        <p:tav tm="100000">
                                          <p:val>
                                            <p:strVal val="#ppt_w"/>
                                          </p:val>
                                        </p:tav>
                                      </p:tavLst>
                                    </p:anim>
                                    <p:anim calcmode="lin" valueType="num">
                                      <p:cBhvr>
                                        <p:cTn id="30" dur="1000" fill="hold"/>
                                        <p:tgtEl>
                                          <p:spTgt spid="16"/>
                                        </p:tgtEl>
                                        <p:attrNameLst>
                                          <p:attrName>ppt_h</p:attrName>
                                        </p:attrNameLst>
                                      </p:cBhvr>
                                      <p:tavLst>
                                        <p:tav tm="0">
                                          <p:val>
                                            <p:strVal val="#ppt_h"/>
                                          </p:val>
                                        </p:tav>
                                        <p:tav tm="100000">
                                          <p:val>
                                            <p:strVal val="#ppt_h"/>
                                          </p:val>
                                        </p:tav>
                                      </p:tavLst>
                                    </p:anim>
                                    <p:animEffect transition="in" filter="fade">
                                      <p:cBhvr>
                                        <p:cTn id="31" dur="1000"/>
                                        <p:tgtEl>
                                          <p:spTgt spid="16"/>
                                        </p:tgtEl>
                                      </p:cBhvr>
                                    </p:animEffect>
                                  </p:childTnLst>
                                </p:cTn>
                              </p:par>
                              <p:par>
                                <p:cTn id="32" presetID="2" presetClass="entr" presetSubtype="8" fill="hold" nodeType="withEffect">
                                  <p:stCondLst>
                                    <p:cond delay="600"/>
                                  </p:stCondLst>
                                  <p:childTnLst>
                                    <p:set>
                                      <p:cBhvr>
                                        <p:cTn id="33" dur="1" fill="hold">
                                          <p:stCondLst>
                                            <p:cond delay="0"/>
                                          </p:stCondLst>
                                        </p:cTn>
                                        <p:tgtEl>
                                          <p:spTgt spid="15"/>
                                        </p:tgtEl>
                                        <p:attrNameLst>
                                          <p:attrName>style.visibility</p:attrName>
                                        </p:attrNameLst>
                                      </p:cBhvr>
                                      <p:to>
                                        <p:strVal val="visible"/>
                                      </p:to>
                                    </p:set>
                                    <p:anim calcmode="lin" valueType="num">
                                      <p:cBhvr additive="base">
                                        <p:cTn id="34" dur="1000" fill="hold"/>
                                        <p:tgtEl>
                                          <p:spTgt spid="15"/>
                                        </p:tgtEl>
                                        <p:attrNameLst>
                                          <p:attrName>ppt_x</p:attrName>
                                        </p:attrNameLst>
                                      </p:cBhvr>
                                      <p:tavLst>
                                        <p:tav tm="0">
                                          <p:val>
                                            <p:strVal val="0-#ppt_w/2"/>
                                          </p:val>
                                        </p:tav>
                                        <p:tav tm="100000">
                                          <p:val>
                                            <p:strVal val="#ppt_x"/>
                                          </p:val>
                                        </p:tav>
                                      </p:tavLst>
                                    </p:anim>
                                    <p:anim calcmode="lin" valueType="num">
                                      <p:cBhvr additive="base">
                                        <p:cTn id="35" dur="1000" fill="hold"/>
                                        <p:tgtEl>
                                          <p:spTgt spid="15"/>
                                        </p:tgtEl>
                                        <p:attrNameLst>
                                          <p:attrName>ppt_y</p:attrName>
                                        </p:attrNameLst>
                                      </p:cBhvr>
                                      <p:tavLst>
                                        <p:tav tm="0">
                                          <p:val>
                                            <p:strVal val="#ppt_y"/>
                                          </p:val>
                                        </p:tav>
                                        <p:tav tm="100000">
                                          <p:val>
                                            <p:strVal val="#ppt_y"/>
                                          </p:val>
                                        </p:tav>
                                      </p:tavLst>
                                    </p:anim>
                                  </p:childTnLst>
                                </p:cTn>
                              </p:par>
                              <p:par>
                                <p:cTn id="36" presetID="55" presetClass="entr" presetSubtype="0" fill="hold" nodeType="withEffect">
                                  <p:stCondLst>
                                    <p:cond delay="600"/>
                                  </p:stCondLst>
                                  <p:childTnLst>
                                    <p:set>
                                      <p:cBhvr>
                                        <p:cTn id="37" dur="1" fill="hold">
                                          <p:stCondLst>
                                            <p:cond delay="0"/>
                                          </p:stCondLst>
                                        </p:cTn>
                                        <p:tgtEl>
                                          <p:spTgt spid="15"/>
                                        </p:tgtEl>
                                        <p:attrNameLst>
                                          <p:attrName>style.visibility</p:attrName>
                                        </p:attrNameLst>
                                      </p:cBhvr>
                                      <p:to>
                                        <p:strVal val="visible"/>
                                      </p:to>
                                    </p:set>
                                    <p:anim calcmode="lin" valueType="num">
                                      <p:cBhvr>
                                        <p:cTn id="38" dur="1000" fill="hold"/>
                                        <p:tgtEl>
                                          <p:spTgt spid="15"/>
                                        </p:tgtEl>
                                        <p:attrNameLst>
                                          <p:attrName>ppt_w</p:attrName>
                                        </p:attrNameLst>
                                      </p:cBhvr>
                                      <p:tavLst>
                                        <p:tav tm="0">
                                          <p:val>
                                            <p:strVal val="#ppt_w*0.70"/>
                                          </p:val>
                                        </p:tav>
                                        <p:tav tm="100000">
                                          <p:val>
                                            <p:strVal val="#ppt_w"/>
                                          </p:val>
                                        </p:tav>
                                      </p:tavLst>
                                    </p:anim>
                                    <p:anim calcmode="lin" valueType="num">
                                      <p:cBhvr>
                                        <p:cTn id="39" dur="1000" fill="hold"/>
                                        <p:tgtEl>
                                          <p:spTgt spid="15"/>
                                        </p:tgtEl>
                                        <p:attrNameLst>
                                          <p:attrName>ppt_h</p:attrName>
                                        </p:attrNameLst>
                                      </p:cBhvr>
                                      <p:tavLst>
                                        <p:tav tm="0">
                                          <p:val>
                                            <p:strVal val="#ppt_h"/>
                                          </p:val>
                                        </p:tav>
                                        <p:tav tm="100000">
                                          <p:val>
                                            <p:strVal val="#ppt_h"/>
                                          </p:val>
                                        </p:tav>
                                      </p:tavLst>
                                    </p:anim>
                                    <p:animEffect transition="in" filter="fade">
                                      <p:cBhvr>
                                        <p:cTn id="40" dur="1000"/>
                                        <p:tgtEl>
                                          <p:spTgt spid="15"/>
                                        </p:tgtEl>
                                      </p:cBhvr>
                                    </p:animEffect>
                                  </p:childTnLst>
                                </p:cTn>
                              </p:par>
                              <p:par>
                                <p:cTn id="41" presetID="2" presetClass="entr" presetSubtype="8" fill="hold" nodeType="withEffect">
                                  <p:stCondLst>
                                    <p:cond delay="800"/>
                                  </p:stCondLst>
                                  <p:childTnLst>
                                    <p:set>
                                      <p:cBhvr>
                                        <p:cTn id="42" dur="1" fill="hold">
                                          <p:stCondLst>
                                            <p:cond delay="0"/>
                                          </p:stCondLst>
                                        </p:cTn>
                                        <p:tgtEl>
                                          <p:spTgt spid="14"/>
                                        </p:tgtEl>
                                        <p:attrNameLst>
                                          <p:attrName>style.visibility</p:attrName>
                                        </p:attrNameLst>
                                      </p:cBhvr>
                                      <p:to>
                                        <p:strVal val="visible"/>
                                      </p:to>
                                    </p:set>
                                    <p:anim calcmode="lin" valueType="num">
                                      <p:cBhvr additive="base">
                                        <p:cTn id="43" dur="1000" fill="hold"/>
                                        <p:tgtEl>
                                          <p:spTgt spid="14"/>
                                        </p:tgtEl>
                                        <p:attrNameLst>
                                          <p:attrName>ppt_x</p:attrName>
                                        </p:attrNameLst>
                                      </p:cBhvr>
                                      <p:tavLst>
                                        <p:tav tm="0">
                                          <p:val>
                                            <p:strVal val="0-#ppt_w/2"/>
                                          </p:val>
                                        </p:tav>
                                        <p:tav tm="100000">
                                          <p:val>
                                            <p:strVal val="#ppt_x"/>
                                          </p:val>
                                        </p:tav>
                                      </p:tavLst>
                                    </p:anim>
                                    <p:anim calcmode="lin" valueType="num">
                                      <p:cBhvr additive="base">
                                        <p:cTn id="44" dur="1000" fill="hold"/>
                                        <p:tgtEl>
                                          <p:spTgt spid="14"/>
                                        </p:tgtEl>
                                        <p:attrNameLst>
                                          <p:attrName>ppt_y</p:attrName>
                                        </p:attrNameLst>
                                      </p:cBhvr>
                                      <p:tavLst>
                                        <p:tav tm="0">
                                          <p:val>
                                            <p:strVal val="#ppt_y"/>
                                          </p:val>
                                        </p:tav>
                                        <p:tav tm="100000">
                                          <p:val>
                                            <p:strVal val="#ppt_y"/>
                                          </p:val>
                                        </p:tav>
                                      </p:tavLst>
                                    </p:anim>
                                  </p:childTnLst>
                                </p:cTn>
                              </p:par>
                              <p:par>
                                <p:cTn id="45" presetID="55" presetClass="entr" presetSubtype="0" fill="hold" nodeType="withEffect">
                                  <p:stCondLst>
                                    <p:cond delay="800"/>
                                  </p:stCondLst>
                                  <p:childTnLst>
                                    <p:set>
                                      <p:cBhvr>
                                        <p:cTn id="46" dur="1" fill="hold">
                                          <p:stCondLst>
                                            <p:cond delay="0"/>
                                          </p:stCondLst>
                                        </p:cTn>
                                        <p:tgtEl>
                                          <p:spTgt spid="14"/>
                                        </p:tgtEl>
                                        <p:attrNameLst>
                                          <p:attrName>style.visibility</p:attrName>
                                        </p:attrNameLst>
                                      </p:cBhvr>
                                      <p:to>
                                        <p:strVal val="visible"/>
                                      </p:to>
                                    </p:set>
                                    <p:anim calcmode="lin" valueType="num">
                                      <p:cBhvr>
                                        <p:cTn id="47" dur="1000" fill="hold"/>
                                        <p:tgtEl>
                                          <p:spTgt spid="14"/>
                                        </p:tgtEl>
                                        <p:attrNameLst>
                                          <p:attrName>ppt_w</p:attrName>
                                        </p:attrNameLst>
                                      </p:cBhvr>
                                      <p:tavLst>
                                        <p:tav tm="0">
                                          <p:val>
                                            <p:strVal val="#ppt_w*0.70"/>
                                          </p:val>
                                        </p:tav>
                                        <p:tav tm="100000">
                                          <p:val>
                                            <p:strVal val="#ppt_w"/>
                                          </p:val>
                                        </p:tav>
                                      </p:tavLst>
                                    </p:anim>
                                    <p:anim calcmode="lin" valueType="num">
                                      <p:cBhvr>
                                        <p:cTn id="48" dur="1000" fill="hold"/>
                                        <p:tgtEl>
                                          <p:spTgt spid="14"/>
                                        </p:tgtEl>
                                        <p:attrNameLst>
                                          <p:attrName>ppt_h</p:attrName>
                                        </p:attrNameLst>
                                      </p:cBhvr>
                                      <p:tavLst>
                                        <p:tav tm="0">
                                          <p:val>
                                            <p:strVal val="#ppt_h"/>
                                          </p:val>
                                        </p:tav>
                                        <p:tav tm="100000">
                                          <p:val>
                                            <p:strVal val="#ppt_h"/>
                                          </p:val>
                                        </p:tav>
                                      </p:tavLst>
                                    </p:anim>
                                    <p:animEffect transition="in" filter="fade">
                                      <p:cBhvr>
                                        <p:cTn id="49" dur="1000"/>
                                        <p:tgtEl>
                                          <p:spTgt spid="14"/>
                                        </p:tgtEl>
                                      </p:cBhvr>
                                    </p:animEffect>
                                  </p:childTnLst>
                                </p:cTn>
                              </p:par>
                              <p:par>
                                <p:cTn id="50" presetID="10" presetClass="entr" presetSubtype="0" fill="hold" nodeType="withEffect">
                                  <p:stCondLst>
                                    <p:cond delay="1300"/>
                                  </p:stCondLst>
                                  <p:childTnLst>
                                    <p:set>
                                      <p:cBhvr>
                                        <p:cTn id="51" dur="1" fill="hold">
                                          <p:stCondLst>
                                            <p:cond delay="0"/>
                                          </p:stCondLst>
                                        </p:cTn>
                                        <p:tgtEl>
                                          <p:spTgt spid="7"/>
                                        </p:tgtEl>
                                        <p:attrNameLst>
                                          <p:attrName>style.visibility</p:attrName>
                                        </p:attrNameLst>
                                      </p:cBhvr>
                                      <p:to>
                                        <p:strVal val="visible"/>
                                      </p:to>
                                    </p:set>
                                    <p:animEffect transition="in" filter="fade">
                                      <p:cBhvr>
                                        <p:cTn id="52" dur="500"/>
                                        <p:tgtEl>
                                          <p:spTgt spid="7"/>
                                        </p:tgtEl>
                                      </p:cBhvr>
                                    </p:animEffect>
                                  </p:childTnLst>
                                </p:cTn>
                              </p:par>
                              <p:par>
                                <p:cTn id="53" presetID="50" presetClass="exit" presetSubtype="0" accel="100000" fill="hold" nodeType="withEffect">
                                  <p:stCondLst>
                                    <p:cond delay="1400"/>
                                  </p:stCondLst>
                                  <p:childTnLst>
                                    <p:anim calcmode="lin" valueType="num">
                                      <p:cBhvr>
                                        <p:cTn id="54" dur="1000"/>
                                        <p:tgtEl>
                                          <p:spTgt spid="18"/>
                                        </p:tgtEl>
                                        <p:attrNameLst>
                                          <p:attrName>ppt_w</p:attrName>
                                        </p:attrNameLst>
                                      </p:cBhvr>
                                      <p:tavLst>
                                        <p:tav tm="0">
                                          <p:val>
                                            <p:strVal val="ppt_w"/>
                                          </p:val>
                                        </p:tav>
                                        <p:tav tm="100000">
                                          <p:val>
                                            <p:strVal val="ppt_w+.3"/>
                                          </p:val>
                                        </p:tav>
                                      </p:tavLst>
                                    </p:anim>
                                    <p:anim calcmode="lin" valueType="num">
                                      <p:cBhvr>
                                        <p:cTn id="55" dur="1000"/>
                                        <p:tgtEl>
                                          <p:spTgt spid="18"/>
                                        </p:tgtEl>
                                        <p:attrNameLst>
                                          <p:attrName>ppt_h</p:attrName>
                                        </p:attrNameLst>
                                      </p:cBhvr>
                                      <p:tavLst>
                                        <p:tav tm="0">
                                          <p:val>
                                            <p:strVal val="ppt_h"/>
                                          </p:val>
                                        </p:tav>
                                        <p:tav tm="100000">
                                          <p:val>
                                            <p:strVal val="ppt_h"/>
                                          </p:val>
                                        </p:tav>
                                      </p:tavLst>
                                    </p:anim>
                                    <p:animEffect transition="out" filter="fade">
                                      <p:cBhvr>
                                        <p:cTn id="56" dur="1000"/>
                                        <p:tgtEl>
                                          <p:spTgt spid="18"/>
                                        </p:tgtEl>
                                      </p:cBhvr>
                                    </p:animEffect>
                                    <p:set>
                                      <p:cBhvr>
                                        <p:cTn id="57" dur="1" fill="hold">
                                          <p:stCondLst>
                                            <p:cond delay="999"/>
                                          </p:stCondLst>
                                        </p:cTn>
                                        <p:tgtEl>
                                          <p:spTgt spid="18"/>
                                        </p:tgtEl>
                                        <p:attrNameLst>
                                          <p:attrName>style.visibility</p:attrName>
                                        </p:attrNameLst>
                                      </p:cBhvr>
                                      <p:to>
                                        <p:strVal val="hidden"/>
                                      </p:to>
                                    </p:set>
                                  </p:childTnLst>
                                </p:cTn>
                              </p:par>
                              <p:par>
                                <p:cTn id="58" presetID="50" presetClass="exit" presetSubtype="0" accel="100000" fill="hold" nodeType="withEffect">
                                  <p:stCondLst>
                                    <p:cond delay="1600"/>
                                  </p:stCondLst>
                                  <p:childTnLst>
                                    <p:anim calcmode="lin" valueType="num">
                                      <p:cBhvr>
                                        <p:cTn id="59" dur="1000"/>
                                        <p:tgtEl>
                                          <p:spTgt spid="17"/>
                                        </p:tgtEl>
                                        <p:attrNameLst>
                                          <p:attrName>ppt_w</p:attrName>
                                        </p:attrNameLst>
                                      </p:cBhvr>
                                      <p:tavLst>
                                        <p:tav tm="0">
                                          <p:val>
                                            <p:strVal val="ppt_w"/>
                                          </p:val>
                                        </p:tav>
                                        <p:tav tm="100000">
                                          <p:val>
                                            <p:strVal val="ppt_w+.3"/>
                                          </p:val>
                                        </p:tav>
                                      </p:tavLst>
                                    </p:anim>
                                    <p:anim calcmode="lin" valueType="num">
                                      <p:cBhvr>
                                        <p:cTn id="60" dur="1000"/>
                                        <p:tgtEl>
                                          <p:spTgt spid="17"/>
                                        </p:tgtEl>
                                        <p:attrNameLst>
                                          <p:attrName>ppt_h</p:attrName>
                                        </p:attrNameLst>
                                      </p:cBhvr>
                                      <p:tavLst>
                                        <p:tav tm="0">
                                          <p:val>
                                            <p:strVal val="ppt_h"/>
                                          </p:val>
                                        </p:tav>
                                        <p:tav tm="100000">
                                          <p:val>
                                            <p:strVal val="ppt_h"/>
                                          </p:val>
                                        </p:tav>
                                      </p:tavLst>
                                    </p:anim>
                                    <p:animEffect transition="out" filter="fade">
                                      <p:cBhvr>
                                        <p:cTn id="61" dur="1000"/>
                                        <p:tgtEl>
                                          <p:spTgt spid="17"/>
                                        </p:tgtEl>
                                      </p:cBhvr>
                                    </p:animEffect>
                                    <p:set>
                                      <p:cBhvr>
                                        <p:cTn id="62" dur="1" fill="hold">
                                          <p:stCondLst>
                                            <p:cond delay="999"/>
                                          </p:stCondLst>
                                        </p:cTn>
                                        <p:tgtEl>
                                          <p:spTgt spid="17"/>
                                        </p:tgtEl>
                                        <p:attrNameLst>
                                          <p:attrName>style.visibility</p:attrName>
                                        </p:attrNameLst>
                                      </p:cBhvr>
                                      <p:to>
                                        <p:strVal val="hidden"/>
                                      </p:to>
                                    </p:set>
                                  </p:childTnLst>
                                </p:cTn>
                              </p:par>
                              <p:par>
                                <p:cTn id="63" presetID="50" presetClass="exit" presetSubtype="0" accel="100000" fill="hold" nodeType="withEffect">
                                  <p:stCondLst>
                                    <p:cond delay="1800"/>
                                  </p:stCondLst>
                                  <p:childTnLst>
                                    <p:anim calcmode="lin" valueType="num">
                                      <p:cBhvr>
                                        <p:cTn id="64" dur="1000"/>
                                        <p:tgtEl>
                                          <p:spTgt spid="16"/>
                                        </p:tgtEl>
                                        <p:attrNameLst>
                                          <p:attrName>ppt_w</p:attrName>
                                        </p:attrNameLst>
                                      </p:cBhvr>
                                      <p:tavLst>
                                        <p:tav tm="0">
                                          <p:val>
                                            <p:strVal val="ppt_w"/>
                                          </p:val>
                                        </p:tav>
                                        <p:tav tm="100000">
                                          <p:val>
                                            <p:strVal val="ppt_w+.3"/>
                                          </p:val>
                                        </p:tav>
                                      </p:tavLst>
                                    </p:anim>
                                    <p:anim calcmode="lin" valueType="num">
                                      <p:cBhvr>
                                        <p:cTn id="65" dur="1000"/>
                                        <p:tgtEl>
                                          <p:spTgt spid="16"/>
                                        </p:tgtEl>
                                        <p:attrNameLst>
                                          <p:attrName>ppt_h</p:attrName>
                                        </p:attrNameLst>
                                      </p:cBhvr>
                                      <p:tavLst>
                                        <p:tav tm="0">
                                          <p:val>
                                            <p:strVal val="ppt_h"/>
                                          </p:val>
                                        </p:tav>
                                        <p:tav tm="100000">
                                          <p:val>
                                            <p:strVal val="ppt_h"/>
                                          </p:val>
                                        </p:tav>
                                      </p:tavLst>
                                    </p:anim>
                                    <p:animEffect transition="out" filter="fade">
                                      <p:cBhvr>
                                        <p:cTn id="66" dur="1000"/>
                                        <p:tgtEl>
                                          <p:spTgt spid="16"/>
                                        </p:tgtEl>
                                      </p:cBhvr>
                                    </p:animEffect>
                                    <p:set>
                                      <p:cBhvr>
                                        <p:cTn id="67" dur="1" fill="hold">
                                          <p:stCondLst>
                                            <p:cond delay="999"/>
                                          </p:stCondLst>
                                        </p:cTn>
                                        <p:tgtEl>
                                          <p:spTgt spid="16"/>
                                        </p:tgtEl>
                                        <p:attrNameLst>
                                          <p:attrName>style.visibility</p:attrName>
                                        </p:attrNameLst>
                                      </p:cBhvr>
                                      <p:to>
                                        <p:strVal val="hidden"/>
                                      </p:to>
                                    </p:set>
                                  </p:childTnLst>
                                </p:cTn>
                              </p:par>
                              <p:par>
                                <p:cTn id="68" presetID="50" presetClass="exit" presetSubtype="0" accel="100000" fill="hold" nodeType="withEffect">
                                  <p:stCondLst>
                                    <p:cond delay="2000"/>
                                  </p:stCondLst>
                                  <p:childTnLst>
                                    <p:anim calcmode="lin" valueType="num">
                                      <p:cBhvr>
                                        <p:cTn id="69" dur="1000"/>
                                        <p:tgtEl>
                                          <p:spTgt spid="15"/>
                                        </p:tgtEl>
                                        <p:attrNameLst>
                                          <p:attrName>ppt_w</p:attrName>
                                        </p:attrNameLst>
                                      </p:cBhvr>
                                      <p:tavLst>
                                        <p:tav tm="0">
                                          <p:val>
                                            <p:strVal val="ppt_w"/>
                                          </p:val>
                                        </p:tav>
                                        <p:tav tm="100000">
                                          <p:val>
                                            <p:strVal val="ppt_w+.3"/>
                                          </p:val>
                                        </p:tav>
                                      </p:tavLst>
                                    </p:anim>
                                    <p:anim calcmode="lin" valueType="num">
                                      <p:cBhvr>
                                        <p:cTn id="70" dur="1000"/>
                                        <p:tgtEl>
                                          <p:spTgt spid="15"/>
                                        </p:tgtEl>
                                        <p:attrNameLst>
                                          <p:attrName>ppt_h</p:attrName>
                                        </p:attrNameLst>
                                      </p:cBhvr>
                                      <p:tavLst>
                                        <p:tav tm="0">
                                          <p:val>
                                            <p:strVal val="ppt_h"/>
                                          </p:val>
                                        </p:tav>
                                        <p:tav tm="100000">
                                          <p:val>
                                            <p:strVal val="ppt_h"/>
                                          </p:val>
                                        </p:tav>
                                      </p:tavLst>
                                    </p:anim>
                                    <p:animEffect transition="out" filter="fade">
                                      <p:cBhvr>
                                        <p:cTn id="71" dur="1000"/>
                                        <p:tgtEl>
                                          <p:spTgt spid="15"/>
                                        </p:tgtEl>
                                      </p:cBhvr>
                                    </p:animEffect>
                                    <p:set>
                                      <p:cBhvr>
                                        <p:cTn id="72" dur="1" fill="hold">
                                          <p:stCondLst>
                                            <p:cond delay="999"/>
                                          </p:stCondLst>
                                        </p:cTn>
                                        <p:tgtEl>
                                          <p:spTgt spid="15"/>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4.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sp>
        <p:nvSpPr>
          <p:cNvPr id="8" name="Rectangle 6"/>
          <p:cNvSpPr>
            <a:spLocks noChangeArrowheads="1"/>
          </p:cNvSpPr>
          <p:nvPr/>
        </p:nvSpPr>
        <p:spPr bwMode="auto">
          <a:xfrm>
            <a:off x="500063" y="4786313"/>
            <a:ext cx="6072187" cy="1477962"/>
          </a:xfrm>
          <a:prstGeom prst="rect">
            <a:avLst/>
          </a:prstGeom>
          <a:noFill/>
          <a:ln w="9525">
            <a:noFill/>
            <a:miter lim="800000"/>
            <a:headEnd/>
            <a:tailEnd/>
          </a:ln>
          <a:effectLst/>
        </p:spPr>
        <p:txBody>
          <a:bodyPr>
            <a:spAutoFit/>
          </a:bodyPr>
          <a:lstStyle/>
          <a:p>
            <a:pPr algn="just">
              <a:defRPr/>
            </a:pPr>
            <a:r>
              <a:rPr lang="es-AR" dirty="0">
                <a:solidFill>
                  <a:schemeClr val="bg1"/>
                </a:solidFill>
                <a:latin typeface="+mj-lt"/>
                <a:cs typeface="Arial" pitchFamily="34" charset="0"/>
              </a:rPr>
              <a:t>El pintor nació en Londres en 1978 y  a los 3 años se trasladó a Australia con sus padres. </a:t>
            </a:r>
          </a:p>
          <a:p>
            <a:pPr algn="just">
              <a:defRPr/>
            </a:pPr>
            <a:r>
              <a:rPr lang="es-AR" dirty="0">
                <a:solidFill>
                  <a:schemeClr val="bg1"/>
                </a:solidFill>
                <a:latin typeface="+mj-lt"/>
                <a:cs typeface="Arial" pitchFamily="34" charset="0"/>
              </a:rPr>
              <a:t>Estudió en </a:t>
            </a:r>
            <a:r>
              <a:rPr lang="es-AR" dirty="0" err="1">
                <a:solidFill>
                  <a:schemeClr val="bg1"/>
                </a:solidFill>
                <a:latin typeface="+mj-lt"/>
                <a:cs typeface="Arial" pitchFamily="34" charset="0"/>
              </a:rPr>
              <a:t>Westmont</a:t>
            </a:r>
            <a:r>
              <a:rPr lang="es-AR" dirty="0">
                <a:solidFill>
                  <a:schemeClr val="bg1"/>
                </a:solidFill>
                <a:latin typeface="+mj-lt"/>
                <a:cs typeface="Arial" pitchFamily="34" charset="0"/>
              </a:rPr>
              <a:t> </a:t>
            </a:r>
            <a:r>
              <a:rPr lang="es-AR" dirty="0" err="1">
                <a:solidFill>
                  <a:schemeClr val="bg1"/>
                </a:solidFill>
                <a:latin typeface="+mj-lt"/>
                <a:cs typeface="Arial" pitchFamily="34" charset="0"/>
              </a:rPr>
              <a:t>College</a:t>
            </a:r>
            <a:r>
              <a:rPr lang="es-AR" dirty="0">
                <a:solidFill>
                  <a:schemeClr val="bg1"/>
                </a:solidFill>
                <a:latin typeface="+mj-lt"/>
                <a:cs typeface="Arial" pitchFamily="34" charset="0"/>
              </a:rPr>
              <a:t> en California en 1997, y obtuvo su Licenciatura en Bellas Artes. Luego regresó a Australia en 2002 donde ahora vive con su esposa Rachel. </a:t>
            </a:r>
          </a:p>
        </p:txBody>
      </p:sp>
      <p:sp>
        <p:nvSpPr>
          <p:cNvPr id="6" name="TextBox 6"/>
          <p:cNvSpPr txBox="1"/>
          <p:nvPr/>
        </p:nvSpPr>
        <p:spPr>
          <a:xfrm>
            <a:off x="2071670" y="2143116"/>
            <a:ext cx="2667718" cy="615553"/>
          </a:xfrm>
          <a:prstGeom prst="rect">
            <a:avLst/>
          </a:prstGeom>
          <a:noFill/>
        </p:spPr>
        <p:txBody>
          <a:bodyPr wrap="none">
            <a:spAutoFit/>
            <a:scene3d>
              <a:camera prst="orthographicFront"/>
              <a:lightRig rig="glow" dir="tl">
                <a:rot lat="0" lon="0" rev="5400000"/>
              </a:lightRig>
            </a:scene3d>
            <a:sp3d contourW="12700">
              <a:bevelT w="25400" h="25400"/>
              <a:contourClr>
                <a:schemeClr val="accent6">
                  <a:shade val="73000"/>
                </a:schemeClr>
              </a:contourClr>
            </a:sp3d>
          </a:bodyPr>
          <a:lstStyle/>
          <a:p>
            <a:pPr algn="r" fontAlgn="auto">
              <a:spcBef>
                <a:spcPts val="0"/>
              </a:spcBef>
              <a:spcAft>
                <a:spcPts val="0"/>
              </a:spcAft>
              <a:defRPr/>
            </a:pPr>
            <a:r>
              <a:rPr lang="en-US" sz="3400" b="1" i="1" dirty="0">
                <a:ln w="11430"/>
                <a:gradFill>
                  <a:gsLst>
                    <a:gs pos="0">
                      <a:schemeClr val="accent6">
                        <a:tint val="90000"/>
                        <a:satMod val="120000"/>
                      </a:schemeClr>
                    </a:gs>
                    <a:gs pos="25000">
                      <a:schemeClr val="accent6">
                        <a:tint val="93000"/>
                        <a:satMod val="120000"/>
                      </a:schemeClr>
                    </a:gs>
                    <a:gs pos="50000">
                      <a:schemeClr val="accent6">
                        <a:shade val="89000"/>
                        <a:satMod val="110000"/>
                      </a:schemeClr>
                    </a:gs>
                    <a:gs pos="75000">
                      <a:schemeClr val="accent6">
                        <a:tint val="93000"/>
                        <a:satMod val="120000"/>
                      </a:schemeClr>
                    </a:gs>
                    <a:gs pos="100000">
                      <a:schemeClr val="accent6">
                        <a:tint val="90000"/>
                        <a:satMod val="120000"/>
                      </a:schemeClr>
                    </a:gs>
                  </a:gsLst>
                  <a:lin ang="5400000"/>
                </a:gradFill>
                <a:effectLst>
                  <a:outerShdw blurRad="80000" dist="40000" dir="5040000" algn="tl">
                    <a:srgbClr val="000000">
                      <a:alpha val="30000"/>
                    </a:srgbClr>
                  </a:outerShdw>
                </a:effectLst>
                <a:latin typeface="Georgia" pitchFamily="18" charset="0"/>
                <a:cs typeface="+mn-cs"/>
              </a:rPr>
              <a:t>Robin </a:t>
            </a:r>
            <a:r>
              <a:rPr lang="en-US" sz="3400" b="1" i="1" dirty="0" err="1">
                <a:ln w="11430"/>
                <a:gradFill>
                  <a:gsLst>
                    <a:gs pos="0">
                      <a:schemeClr val="accent6">
                        <a:tint val="90000"/>
                        <a:satMod val="120000"/>
                      </a:schemeClr>
                    </a:gs>
                    <a:gs pos="25000">
                      <a:schemeClr val="accent6">
                        <a:tint val="93000"/>
                        <a:satMod val="120000"/>
                      </a:schemeClr>
                    </a:gs>
                    <a:gs pos="50000">
                      <a:schemeClr val="accent6">
                        <a:shade val="89000"/>
                        <a:satMod val="110000"/>
                      </a:schemeClr>
                    </a:gs>
                    <a:gs pos="75000">
                      <a:schemeClr val="accent6">
                        <a:tint val="93000"/>
                        <a:satMod val="120000"/>
                      </a:schemeClr>
                    </a:gs>
                    <a:gs pos="100000">
                      <a:schemeClr val="accent6">
                        <a:tint val="90000"/>
                        <a:satMod val="120000"/>
                      </a:schemeClr>
                    </a:gs>
                  </a:gsLst>
                  <a:lin ang="5400000"/>
                </a:gradFill>
                <a:effectLst>
                  <a:outerShdw blurRad="80000" dist="40000" dir="5040000" algn="tl">
                    <a:srgbClr val="000000">
                      <a:alpha val="30000"/>
                    </a:srgbClr>
                  </a:outerShdw>
                </a:effectLst>
                <a:latin typeface="Georgia" pitchFamily="18" charset="0"/>
                <a:cs typeface="+mn-cs"/>
              </a:rPr>
              <a:t>Eley</a:t>
            </a:r>
            <a:endParaRPr lang="en-US" sz="3400" b="1" i="1" dirty="0">
              <a:ln w="11430"/>
              <a:gradFill>
                <a:gsLst>
                  <a:gs pos="0">
                    <a:schemeClr val="accent6">
                      <a:tint val="90000"/>
                      <a:satMod val="120000"/>
                    </a:schemeClr>
                  </a:gs>
                  <a:gs pos="25000">
                    <a:schemeClr val="accent6">
                      <a:tint val="93000"/>
                      <a:satMod val="120000"/>
                    </a:schemeClr>
                  </a:gs>
                  <a:gs pos="50000">
                    <a:schemeClr val="accent6">
                      <a:shade val="89000"/>
                      <a:satMod val="110000"/>
                    </a:schemeClr>
                  </a:gs>
                  <a:gs pos="75000">
                    <a:schemeClr val="accent6">
                      <a:tint val="93000"/>
                      <a:satMod val="120000"/>
                    </a:schemeClr>
                  </a:gs>
                  <a:gs pos="100000">
                    <a:schemeClr val="accent6">
                      <a:tint val="90000"/>
                      <a:satMod val="120000"/>
                    </a:schemeClr>
                  </a:gs>
                </a:gsLst>
                <a:lin ang="5400000"/>
              </a:gradFill>
              <a:effectLst>
                <a:outerShdw blurRad="80000" dist="40000" dir="5040000" algn="tl">
                  <a:srgbClr val="000000">
                    <a:alpha val="30000"/>
                  </a:srgbClr>
                </a:outerShdw>
              </a:effectLst>
              <a:latin typeface="Georgia" pitchFamily="18" charset="0"/>
              <a:cs typeface="+mn-cs"/>
            </a:endParaRPr>
          </a:p>
        </p:txBody>
      </p:sp>
      <p:pic>
        <p:nvPicPr>
          <p:cNvPr id="9" name="Picture 13" descr="16523613_bird2.jpg"/>
          <p:cNvPicPr>
            <a:picLocks noChangeAspect="1"/>
          </p:cNvPicPr>
          <p:nvPr/>
        </p:nvPicPr>
        <p:blipFill>
          <a:blip r:embed="rId3"/>
          <a:stretch>
            <a:fillRect/>
          </a:stretch>
        </p:blipFill>
        <p:spPr>
          <a:xfrm>
            <a:off x="6715140" y="928670"/>
            <a:ext cx="2065121" cy="3564000"/>
          </a:xfrm>
          <a:prstGeom prst="rect">
            <a:avLst/>
          </a:prstGeom>
          <a:effectLst>
            <a:softEdge rad="63500"/>
          </a:effectLst>
        </p:spPr>
      </p:pic>
      <p:pic>
        <p:nvPicPr>
          <p:cNvPr id="62469" name="Picture 2" descr="Bandera Animada de Australia"/>
          <p:cNvPicPr>
            <a:picLocks noChangeArrowheads="1" noCrop="1"/>
          </p:cNvPicPr>
          <p:nvPr/>
        </p:nvPicPr>
        <p:blipFill>
          <a:blip r:embed="rId4"/>
          <a:srcRect/>
          <a:stretch>
            <a:fillRect/>
          </a:stretch>
        </p:blipFill>
        <p:spPr bwMode="auto">
          <a:xfrm>
            <a:off x="2195513" y="260350"/>
            <a:ext cx="1728787" cy="1223963"/>
          </a:xfrm>
          <a:prstGeom prst="rect">
            <a:avLst/>
          </a:prstGeom>
          <a:noFill/>
          <a:ln w="9525">
            <a:noFill/>
            <a:miter lim="800000"/>
            <a:headEnd/>
            <a:tailEnd/>
          </a:ln>
        </p:spPr>
      </p:pic>
      <p:pic>
        <p:nvPicPr>
          <p:cNvPr id="62470" name="Picture 8" descr="http://www.abflags.com/_flags/flags-of-the-world/United%20Kingdom%20flag/United%20Kingdom%20flag-XL-anim.gif"/>
          <p:cNvPicPr>
            <a:picLocks noChangeArrowheads="1" noCrop="1"/>
          </p:cNvPicPr>
          <p:nvPr/>
        </p:nvPicPr>
        <p:blipFill>
          <a:blip r:embed="rId5"/>
          <a:srcRect/>
          <a:stretch>
            <a:fillRect/>
          </a:stretch>
        </p:blipFill>
        <p:spPr bwMode="auto">
          <a:xfrm>
            <a:off x="395288" y="333375"/>
            <a:ext cx="1497012" cy="1079500"/>
          </a:xfrm>
          <a:prstGeom prst="rect">
            <a:avLst/>
          </a:prstGeom>
          <a:noFill/>
          <a:ln w="9525">
            <a:noFill/>
            <a:miter lim="800000"/>
            <a:headEnd/>
            <a:tailEnd/>
          </a:ln>
        </p:spPr>
      </p:pic>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fade">
                                      <p:cBhvr>
                                        <p:cTn id="7" dur="20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Lst>
  </p:timing>
</p:sld>
</file>

<file path=ppt/slides/slide25.xml><?xml version="1.0" encoding="utf-8"?>
<p:sld xmlns:a="http://schemas.openxmlformats.org/drawingml/2006/main" xmlns:r="http://schemas.openxmlformats.org/officeDocument/2006/relationships" xmlns:p="http://schemas.openxmlformats.org/presentationml/2006/main">
  <p:cSld>
    <p:bg>
      <p:bgPr>
        <a:gradFill flip="none" rotWithShape="1">
          <a:gsLst>
            <a:gs pos="0">
              <a:schemeClr val="tx2">
                <a:lumMod val="40000"/>
                <a:lumOff val="60000"/>
              </a:schemeClr>
            </a:gs>
            <a:gs pos="7001">
              <a:srgbClr val="E6E6E6"/>
            </a:gs>
            <a:gs pos="32001">
              <a:srgbClr val="7D8496"/>
            </a:gs>
            <a:gs pos="47000">
              <a:srgbClr val="E6E6E6"/>
            </a:gs>
            <a:gs pos="85001">
              <a:srgbClr val="7D8496"/>
            </a:gs>
            <a:gs pos="100000">
              <a:srgbClr val="E6E6E6"/>
            </a:gs>
          </a:gsLst>
          <a:path path="circle">
            <a:fillToRect l="100000" t="100000"/>
          </a:path>
          <a:tileRect r="-100000" b="-100000"/>
        </a:gradFill>
        <a:effectLst/>
      </p:bgPr>
    </p:bg>
    <p:spTree>
      <p:nvGrpSpPr>
        <p:cNvPr id="1" name=""/>
        <p:cNvGrpSpPr/>
        <p:nvPr/>
      </p:nvGrpSpPr>
      <p:grpSpPr>
        <a:xfrm>
          <a:off x="0" y="0"/>
          <a:ext cx="0" cy="0"/>
          <a:chOff x="0" y="0"/>
          <a:chExt cx="0" cy="0"/>
        </a:xfrm>
      </p:grpSpPr>
      <p:pic>
        <p:nvPicPr>
          <p:cNvPr id="9" name="Picture 3" descr="face1"/>
          <p:cNvPicPr>
            <a:picLocks noChangeAspect="1" noChangeArrowheads="1"/>
          </p:cNvPicPr>
          <p:nvPr/>
        </p:nvPicPr>
        <p:blipFill>
          <a:blip r:embed="rId3"/>
          <a:srcRect/>
          <a:stretch>
            <a:fillRect/>
          </a:stretch>
        </p:blipFill>
        <p:spPr bwMode="auto">
          <a:xfrm>
            <a:off x="1050925" y="776288"/>
            <a:ext cx="6986588" cy="5240337"/>
          </a:xfrm>
          <a:prstGeom prst="rect">
            <a:avLst/>
          </a:prstGeom>
          <a:noFill/>
          <a:ln w="9525">
            <a:noFill/>
            <a:miter lim="800000"/>
            <a:headEnd/>
            <a:tailEnd/>
          </a:ln>
        </p:spPr>
      </p:pic>
      <p:pic>
        <p:nvPicPr>
          <p:cNvPr id="20" name="Picture 2" descr="face21"/>
          <p:cNvPicPr>
            <a:picLocks noChangeArrowheads="1"/>
          </p:cNvPicPr>
          <p:nvPr/>
        </p:nvPicPr>
        <p:blipFill>
          <a:blip r:embed="rId4"/>
          <a:srcRect/>
          <a:stretch>
            <a:fillRect/>
          </a:stretch>
        </p:blipFill>
        <p:spPr bwMode="auto">
          <a:xfrm>
            <a:off x="1033463" y="1246188"/>
            <a:ext cx="7023100" cy="4240212"/>
          </a:xfrm>
          <a:prstGeom prst="rect">
            <a:avLst/>
          </a:prstGeom>
          <a:noFill/>
          <a:ln w="9525">
            <a:noFill/>
            <a:miter lim="800000"/>
            <a:headEnd/>
            <a:tailEnd/>
          </a:ln>
        </p:spPr>
      </p:pic>
      <p:pic>
        <p:nvPicPr>
          <p:cNvPr id="30" name="Picture 6"/>
          <p:cNvPicPr>
            <a:picLocks noChangeAspect="1" noChangeArrowheads="1"/>
          </p:cNvPicPr>
          <p:nvPr/>
        </p:nvPicPr>
        <p:blipFill>
          <a:blip r:embed="rId5"/>
          <a:srcRect/>
          <a:stretch>
            <a:fillRect/>
          </a:stretch>
        </p:blipFill>
        <p:spPr bwMode="auto">
          <a:xfrm>
            <a:off x="1860550" y="792163"/>
            <a:ext cx="5238750" cy="5221287"/>
          </a:xfrm>
          <a:prstGeom prst="rect">
            <a:avLst/>
          </a:prstGeom>
          <a:noFill/>
          <a:ln w="9525">
            <a:noFill/>
            <a:miter lim="800000"/>
            <a:headEnd/>
            <a:tailEnd/>
          </a:ln>
        </p:spPr>
      </p:pic>
      <p:sp>
        <p:nvSpPr>
          <p:cNvPr id="3" name="Rectangle 2"/>
          <p:cNvSpPr/>
          <p:nvPr/>
        </p:nvSpPr>
        <p:spPr>
          <a:xfrm>
            <a:off x="-138958" y="6023164"/>
            <a:ext cx="9418320" cy="45719"/>
          </a:xfrm>
          <a:prstGeom prst="rect">
            <a:avLst/>
          </a:prstGeom>
          <a:ln/>
          <a:effectLst>
            <a:outerShdw blurRad="40000" dist="23000" dir="9600000" rotWithShape="0">
              <a:srgbClr val="000000">
                <a:alpha val="35000"/>
              </a:srgbClr>
            </a:outerShdw>
          </a:effectLst>
        </p:spPr>
        <p:style>
          <a:lnRef idx="0">
            <a:schemeClr val="accent5"/>
          </a:lnRef>
          <a:fillRef idx="3">
            <a:schemeClr val="accent5"/>
          </a:fillRef>
          <a:effectRef idx="3">
            <a:schemeClr val="accent5"/>
          </a:effectRef>
          <a:fontRef idx="minor">
            <a:schemeClr val="lt1"/>
          </a:fontRef>
        </p:style>
        <p:txBody>
          <a:bodyPr anchor="ctr"/>
          <a:lstStyle/>
          <a:p>
            <a:pPr algn="ctr" fontAlgn="auto">
              <a:spcBef>
                <a:spcPts val="0"/>
              </a:spcBef>
              <a:spcAft>
                <a:spcPts val="0"/>
              </a:spcAft>
              <a:defRPr/>
            </a:pPr>
            <a:endParaRPr lang="en-US">
              <a:solidFill>
                <a:prstClr val="white"/>
              </a:solidFill>
            </a:endParaRPr>
          </a:p>
        </p:txBody>
      </p:sp>
      <p:sp>
        <p:nvSpPr>
          <p:cNvPr id="7" name="Rectangle 6"/>
          <p:cNvSpPr/>
          <p:nvPr/>
        </p:nvSpPr>
        <p:spPr>
          <a:xfrm>
            <a:off x="-104283" y="740831"/>
            <a:ext cx="9418320" cy="45719"/>
          </a:xfrm>
          <a:prstGeom prst="rect">
            <a:avLst/>
          </a:prstGeom>
          <a:ln/>
          <a:effectLst>
            <a:outerShdw blurRad="40000" dist="23000" dir="9600000" rotWithShape="0">
              <a:srgbClr val="000000">
                <a:alpha val="35000"/>
              </a:srgbClr>
            </a:outerShdw>
          </a:effectLst>
        </p:spPr>
        <p:style>
          <a:lnRef idx="0">
            <a:schemeClr val="accent5"/>
          </a:lnRef>
          <a:fillRef idx="3">
            <a:schemeClr val="accent5"/>
          </a:fillRef>
          <a:effectRef idx="3">
            <a:schemeClr val="accent5"/>
          </a:effectRef>
          <a:fontRef idx="minor">
            <a:schemeClr val="lt1"/>
          </a:fontRef>
        </p:style>
        <p:txBody>
          <a:bodyPr anchor="ctr"/>
          <a:lstStyle/>
          <a:p>
            <a:pPr algn="ctr" fontAlgn="auto">
              <a:spcBef>
                <a:spcPts val="0"/>
              </a:spcBef>
              <a:spcAft>
                <a:spcPts val="0"/>
              </a:spcAft>
              <a:defRPr/>
            </a:pPr>
            <a:endParaRPr lang="en-US">
              <a:solidFill>
                <a:prstClr val="white"/>
              </a:solidFill>
            </a:endParaRPr>
          </a:p>
        </p:txBody>
      </p:sp>
      <p:sp>
        <p:nvSpPr>
          <p:cNvPr id="8" name="Rectangle 7"/>
          <p:cNvSpPr/>
          <p:nvPr/>
        </p:nvSpPr>
        <p:spPr>
          <a:xfrm rot="16200000">
            <a:off x="-2543200" y="3543301"/>
            <a:ext cx="7132320" cy="45719"/>
          </a:xfrm>
          <a:prstGeom prst="rect">
            <a:avLst/>
          </a:prstGeom>
          <a:ln/>
          <a:effectLst>
            <a:outerShdw blurRad="40000" dist="23000" dir="9600000" rotWithShape="0">
              <a:srgbClr val="000000">
                <a:alpha val="35000"/>
              </a:srgbClr>
            </a:outerShdw>
          </a:effectLst>
        </p:spPr>
        <p:style>
          <a:lnRef idx="0">
            <a:schemeClr val="accent5"/>
          </a:lnRef>
          <a:fillRef idx="3">
            <a:schemeClr val="accent5"/>
          </a:fillRef>
          <a:effectRef idx="3">
            <a:schemeClr val="accent5"/>
          </a:effectRef>
          <a:fontRef idx="minor">
            <a:schemeClr val="lt1"/>
          </a:fontRef>
        </p:style>
        <p:txBody>
          <a:bodyPr anchor="ctr"/>
          <a:lstStyle/>
          <a:p>
            <a:pPr algn="ctr" fontAlgn="auto">
              <a:spcBef>
                <a:spcPts val="0"/>
              </a:spcBef>
              <a:spcAft>
                <a:spcPts val="0"/>
              </a:spcAft>
              <a:defRPr/>
            </a:pPr>
            <a:endParaRPr lang="en-US">
              <a:solidFill>
                <a:prstClr val="white"/>
              </a:solidFill>
            </a:endParaRPr>
          </a:p>
        </p:txBody>
      </p:sp>
      <p:sp>
        <p:nvSpPr>
          <p:cNvPr id="10" name="Rectangle 9"/>
          <p:cNvSpPr/>
          <p:nvPr/>
        </p:nvSpPr>
        <p:spPr>
          <a:xfrm rot="16200000">
            <a:off x="4529161" y="3543300"/>
            <a:ext cx="7132320" cy="45719"/>
          </a:xfrm>
          <a:prstGeom prst="rect">
            <a:avLst/>
          </a:prstGeom>
          <a:ln/>
          <a:effectLst>
            <a:outerShdw blurRad="40000" dist="23000" dir="9600000" rotWithShape="0">
              <a:srgbClr val="000000">
                <a:alpha val="35000"/>
              </a:srgbClr>
            </a:outerShdw>
          </a:effectLst>
        </p:spPr>
        <p:style>
          <a:lnRef idx="0">
            <a:schemeClr val="accent5"/>
          </a:lnRef>
          <a:fillRef idx="3">
            <a:schemeClr val="accent5"/>
          </a:fillRef>
          <a:effectRef idx="3">
            <a:schemeClr val="accent5"/>
          </a:effectRef>
          <a:fontRef idx="minor">
            <a:schemeClr val="lt1"/>
          </a:fontRef>
        </p:style>
        <p:txBody>
          <a:bodyPr anchor="ctr"/>
          <a:lstStyle/>
          <a:p>
            <a:pPr algn="ctr" fontAlgn="auto">
              <a:spcBef>
                <a:spcPts val="0"/>
              </a:spcBef>
              <a:spcAft>
                <a:spcPts val="0"/>
              </a:spcAft>
              <a:defRPr/>
            </a:pPr>
            <a:endParaRPr lang="en-US">
              <a:solidFill>
                <a:prstClr val="white"/>
              </a:solidFill>
            </a:endParaRPr>
          </a:p>
        </p:txBody>
      </p:sp>
      <p:sp>
        <p:nvSpPr>
          <p:cNvPr id="16" name="Rectangle 2"/>
          <p:cNvSpPr/>
          <p:nvPr/>
        </p:nvSpPr>
        <p:spPr>
          <a:xfrm>
            <a:off x="-138958" y="6023164"/>
            <a:ext cx="9418320" cy="45719"/>
          </a:xfrm>
          <a:prstGeom prst="rect">
            <a:avLst/>
          </a:prstGeom>
          <a:ln/>
          <a:effectLst>
            <a:outerShdw blurRad="40000" dist="23000" dir="9600000" rotWithShape="0">
              <a:srgbClr val="000000">
                <a:alpha val="35000"/>
              </a:srgbClr>
            </a:outerShdw>
          </a:effectLst>
        </p:spPr>
        <p:style>
          <a:lnRef idx="0">
            <a:schemeClr val="accent5"/>
          </a:lnRef>
          <a:fillRef idx="3">
            <a:schemeClr val="accent5"/>
          </a:fillRef>
          <a:effectRef idx="3">
            <a:schemeClr val="accent5"/>
          </a:effectRef>
          <a:fontRef idx="minor">
            <a:schemeClr val="lt1"/>
          </a:fontRef>
        </p:style>
        <p:txBody>
          <a:bodyPr anchor="ctr"/>
          <a:lstStyle/>
          <a:p>
            <a:pPr algn="ctr" fontAlgn="auto">
              <a:spcBef>
                <a:spcPts val="0"/>
              </a:spcBef>
              <a:spcAft>
                <a:spcPts val="0"/>
              </a:spcAft>
              <a:defRPr/>
            </a:pPr>
            <a:endParaRPr lang="en-US">
              <a:solidFill>
                <a:prstClr val="white"/>
              </a:solidFill>
            </a:endParaRPr>
          </a:p>
        </p:txBody>
      </p:sp>
      <p:sp>
        <p:nvSpPr>
          <p:cNvPr id="17" name="Rectangle 6"/>
          <p:cNvSpPr/>
          <p:nvPr/>
        </p:nvSpPr>
        <p:spPr>
          <a:xfrm>
            <a:off x="-104283" y="740831"/>
            <a:ext cx="9418320" cy="45719"/>
          </a:xfrm>
          <a:prstGeom prst="rect">
            <a:avLst/>
          </a:prstGeom>
          <a:ln/>
          <a:effectLst>
            <a:outerShdw blurRad="40000" dist="23000" dir="9600000" rotWithShape="0">
              <a:srgbClr val="000000">
                <a:alpha val="35000"/>
              </a:srgbClr>
            </a:outerShdw>
          </a:effectLst>
        </p:spPr>
        <p:style>
          <a:lnRef idx="0">
            <a:schemeClr val="accent5"/>
          </a:lnRef>
          <a:fillRef idx="3">
            <a:schemeClr val="accent5"/>
          </a:fillRef>
          <a:effectRef idx="3">
            <a:schemeClr val="accent5"/>
          </a:effectRef>
          <a:fontRef idx="minor">
            <a:schemeClr val="lt1"/>
          </a:fontRef>
        </p:style>
        <p:txBody>
          <a:bodyPr anchor="ctr"/>
          <a:lstStyle/>
          <a:p>
            <a:pPr algn="ctr" fontAlgn="auto">
              <a:spcBef>
                <a:spcPts val="0"/>
              </a:spcBef>
              <a:spcAft>
                <a:spcPts val="0"/>
              </a:spcAft>
              <a:defRPr/>
            </a:pPr>
            <a:endParaRPr lang="en-US">
              <a:solidFill>
                <a:prstClr val="white"/>
              </a:solidFill>
            </a:endParaRPr>
          </a:p>
        </p:txBody>
      </p:sp>
      <p:sp>
        <p:nvSpPr>
          <p:cNvPr id="18" name="Rectangle 7"/>
          <p:cNvSpPr/>
          <p:nvPr/>
        </p:nvSpPr>
        <p:spPr>
          <a:xfrm rot="16200000">
            <a:off x="-2543200" y="3543301"/>
            <a:ext cx="7132320" cy="45719"/>
          </a:xfrm>
          <a:prstGeom prst="rect">
            <a:avLst/>
          </a:prstGeom>
          <a:ln/>
          <a:effectLst>
            <a:outerShdw blurRad="40000" dist="23000" dir="9600000" rotWithShape="0">
              <a:srgbClr val="000000">
                <a:alpha val="35000"/>
              </a:srgbClr>
            </a:outerShdw>
          </a:effectLst>
        </p:spPr>
        <p:style>
          <a:lnRef idx="0">
            <a:schemeClr val="accent5"/>
          </a:lnRef>
          <a:fillRef idx="3">
            <a:schemeClr val="accent5"/>
          </a:fillRef>
          <a:effectRef idx="3">
            <a:schemeClr val="accent5"/>
          </a:effectRef>
          <a:fontRef idx="minor">
            <a:schemeClr val="lt1"/>
          </a:fontRef>
        </p:style>
        <p:txBody>
          <a:bodyPr anchor="ctr"/>
          <a:lstStyle/>
          <a:p>
            <a:pPr algn="ctr" fontAlgn="auto">
              <a:spcBef>
                <a:spcPts val="0"/>
              </a:spcBef>
              <a:spcAft>
                <a:spcPts val="0"/>
              </a:spcAft>
              <a:defRPr/>
            </a:pPr>
            <a:endParaRPr lang="en-US">
              <a:solidFill>
                <a:prstClr val="white"/>
              </a:solidFill>
            </a:endParaRPr>
          </a:p>
        </p:txBody>
      </p:sp>
      <p:sp>
        <p:nvSpPr>
          <p:cNvPr id="19" name="Rectangle 9"/>
          <p:cNvSpPr/>
          <p:nvPr/>
        </p:nvSpPr>
        <p:spPr>
          <a:xfrm rot="16200000">
            <a:off x="4529161" y="3543300"/>
            <a:ext cx="7132320" cy="45719"/>
          </a:xfrm>
          <a:prstGeom prst="rect">
            <a:avLst/>
          </a:prstGeom>
          <a:ln/>
          <a:effectLst>
            <a:outerShdw blurRad="40000" dist="23000" dir="9600000" rotWithShape="0">
              <a:srgbClr val="000000">
                <a:alpha val="35000"/>
              </a:srgbClr>
            </a:outerShdw>
          </a:effectLst>
        </p:spPr>
        <p:style>
          <a:lnRef idx="0">
            <a:schemeClr val="accent5"/>
          </a:lnRef>
          <a:fillRef idx="3">
            <a:schemeClr val="accent5"/>
          </a:fillRef>
          <a:effectRef idx="3">
            <a:schemeClr val="accent5"/>
          </a:effectRef>
          <a:fontRef idx="minor">
            <a:schemeClr val="lt1"/>
          </a:fontRef>
        </p:style>
        <p:txBody>
          <a:bodyPr anchor="ctr"/>
          <a:lstStyle/>
          <a:p>
            <a:pPr algn="ctr" fontAlgn="auto">
              <a:spcBef>
                <a:spcPts val="0"/>
              </a:spcBef>
              <a:spcAft>
                <a:spcPts val="0"/>
              </a:spcAft>
              <a:defRPr/>
            </a:pPr>
            <a:endParaRPr lang="en-US">
              <a:solidFill>
                <a:prstClr val="white"/>
              </a:solidFill>
            </a:endParaRPr>
          </a:p>
        </p:txBody>
      </p:sp>
      <p:sp>
        <p:nvSpPr>
          <p:cNvPr id="21" name="Rectangle 2"/>
          <p:cNvSpPr/>
          <p:nvPr/>
        </p:nvSpPr>
        <p:spPr>
          <a:xfrm>
            <a:off x="-143746" y="6032689"/>
            <a:ext cx="9418320" cy="45719"/>
          </a:xfrm>
          <a:prstGeom prst="rect">
            <a:avLst/>
          </a:prstGeom>
          <a:ln/>
          <a:effectLst>
            <a:outerShdw blurRad="40000" dist="23000" dir="9600000" rotWithShape="0">
              <a:srgbClr val="000000">
                <a:alpha val="35000"/>
              </a:srgbClr>
            </a:outerShdw>
          </a:effectLst>
        </p:spPr>
        <p:style>
          <a:lnRef idx="0">
            <a:schemeClr val="accent5"/>
          </a:lnRef>
          <a:fillRef idx="3">
            <a:schemeClr val="accent5"/>
          </a:fillRef>
          <a:effectRef idx="3">
            <a:schemeClr val="accent5"/>
          </a:effectRef>
          <a:fontRef idx="minor">
            <a:schemeClr val="lt1"/>
          </a:fontRef>
        </p:style>
        <p:txBody>
          <a:bodyPr anchor="ctr"/>
          <a:lstStyle/>
          <a:p>
            <a:pPr algn="ctr" fontAlgn="auto">
              <a:spcBef>
                <a:spcPts val="0"/>
              </a:spcBef>
              <a:spcAft>
                <a:spcPts val="0"/>
              </a:spcAft>
              <a:defRPr/>
            </a:pPr>
            <a:endParaRPr lang="en-US">
              <a:solidFill>
                <a:prstClr val="white"/>
              </a:solidFill>
            </a:endParaRPr>
          </a:p>
        </p:txBody>
      </p:sp>
      <p:sp>
        <p:nvSpPr>
          <p:cNvPr id="22" name="Rectangle 6"/>
          <p:cNvSpPr/>
          <p:nvPr/>
        </p:nvSpPr>
        <p:spPr>
          <a:xfrm>
            <a:off x="-109071" y="750356"/>
            <a:ext cx="9418320" cy="45719"/>
          </a:xfrm>
          <a:prstGeom prst="rect">
            <a:avLst/>
          </a:prstGeom>
          <a:ln/>
          <a:effectLst>
            <a:outerShdw blurRad="40000" dist="23000" dir="9600000" rotWithShape="0">
              <a:srgbClr val="000000">
                <a:alpha val="35000"/>
              </a:srgbClr>
            </a:outerShdw>
          </a:effectLst>
        </p:spPr>
        <p:style>
          <a:lnRef idx="0">
            <a:schemeClr val="accent5"/>
          </a:lnRef>
          <a:fillRef idx="3">
            <a:schemeClr val="accent5"/>
          </a:fillRef>
          <a:effectRef idx="3">
            <a:schemeClr val="accent5"/>
          </a:effectRef>
          <a:fontRef idx="minor">
            <a:schemeClr val="lt1"/>
          </a:fontRef>
        </p:style>
        <p:txBody>
          <a:bodyPr anchor="ctr"/>
          <a:lstStyle/>
          <a:p>
            <a:pPr algn="ctr" fontAlgn="auto">
              <a:spcBef>
                <a:spcPts val="0"/>
              </a:spcBef>
              <a:spcAft>
                <a:spcPts val="0"/>
              </a:spcAft>
              <a:defRPr/>
            </a:pPr>
            <a:endParaRPr lang="en-US">
              <a:solidFill>
                <a:prstClr val="white"/>
              </a:solidFill>
            </a:endParaRPr>
          </a:p>
        </p:txBody>
      </p:sp>
      <p:sp>
        <p:nvSpPr>
          <p:cNvPr id="23" name="Rectangle 7"/>
          <p:cNvSpPr/>
          <p:nvPr/>
        </p:nvSpPr>
        <p:spPr>
          <a:xfrm rot="16200000">
            <a:off x="-2547988" y="3552826"/>
            <a:ext cx="7132320" cy="45719"/>
          </a:xfrm>
          <a:prstGeom prst="rect">
            <a:avLst/>
          </a:prstGeom>
          <a:ln/>
          <a:effectLst>
            <a:outerShdw blurRad="40000" dist="23000" dir="9600000" rotWithShape="0">
              <a:srgbClr val="000000">
                <a:alpha val="35000"/>
              </a:srgbClr>
            </a:outerShdw>
          </a:effectLst>
        </p:spPr>
        <p:style>
          <a:lnRef idx="0">
            <a:schemeClr val="accent5"/>
          </a:lnRef>
          <a:fillRef idx="3">
            <a:schemeClr val="accent5"/>
          </a:fillRef>
          <a:effectRef idx="3">
            <a:schemeClr val="accent5"/>
          </a:effectRef>
          <a:fontRef idx="minor">
            <a:schemeClr val="lt1"/>
          </a:fontRef>
        </p:style>
        <p:txBody>
          <a:bodyPr anchor="ctr"/>
          <a:lstStyle/>
          <a:p>
            <a:pPr algn="ctr" fontAlgn="auto">
              <a:spcBef>
                <a:spcPts val="0"/>
              </a:spcBef>
              <a:spcAft>
                <a:spcPts val="0"/>
              </a:spcAft>
              <a:defRPr/>
            </a:pPr>
            <a:endParaRPr lang="en-US">
              <a:solidFill>
                <a:prstClr val="white"/>
              </a:solidFill>
            </a:endParaRPr>
          </a:p>
        </p:txBody>
      </p:sp>
      <p:sp>
        <p:nvSpPr>
          <p:cNvPr id="24" name="Rectangle 9"/>
          <p:cNvSpPr/>
          <p:nvPr/>
        </p:nvSpPr>
        <p:spPr>
          <a:xfrm rot="16200000">
            <a:off x="4524373" y="3552825"/>
            <a:ext cx="7132320" cy="45719"/>
          </a:xfrm>
          <a:prstGeom prst="rect">
            <a:avLst/>
          </a:prstGeom>
          <a:ln/>
          <a:effectLst>
            <a:outerShdw blurRad="40000" dist="23000" dir="9600000" rotWithShape="0">
              <a:srgbClr val="000000">
                <a:alpha val="35000"/>
              </a:srgbClr>
            </a:outerShdw>
          </a:effectLst>
        </p:spPr>
        <p:style>
          <a:lnRef idx="0">
            <a:schemeClr val="accent5"/>
          </a:lnRef>
          <a:fillRef idx="3">
            <a:schemeClr val="accent5"/>
          </a:fillRef>
          <a:effectRef idx="3">
            <a:schemeClr val="accent5"/>
          </a:effectRef>
          <a:fontRef idx="minor">
            <a:schemeClr val="lt1"/>
          </a:fontRef>
        </p:style>
        <p:txBody>
          <a:bodyPr anchor="ctr"/>
          <a:lstStyle/>
          <a:p>
            <a:pPr algn="ctr" fontAlgn="auto">
              <a:spcBef>
                <a:spcPts val="0"/>
              </a:spcBef>
              <a:spcAft>
                <a:spcPts val="0"/>
              </a:spcAft>
              <a:defRPr/>
            </a:pPr>
            <a:endParaRPr lang="en-US">
              <a:solidFill>
                <a:prstClr val="white"/>
              </a:solidFill>
            </a:endParaRPr>
          </a:p>
        </p:txBody>
      </p:sp>
      <p:sp>
        <p:nvSpPr>
          <p:cNvPr id="31" name="Rectangle 2"/>
          <p:cNvSpPr/>
          <p:nvPr/>
        </p:nvSpPr>
        <p:spPr>
          <a:xfrm>
            <a:off x="-33" y="6029325"/>
            <a:ext cx="9418320" cy="45719"/>
          </a:xfrm>
          <a:prstGeom prst="rect">
            <a:avLst/>
          </a:prstGeom>
          <a:ln/>
          <a:effectLst>
            <a:outerShdw blurRad="40000" dist="23000" dir="9600000" rotWithShape="0">
              <a:srgbClr val="000000">
                <a:alpha val="35000"/>
              </a:srgbClr>
            </a:outerShdw>
          </a:effectLst>
        </p:spPr>
        <p:style>
          <a:lnRef idx="0">
            <a:schemeClr val="accent5"/>
          </a:lnRef>
          <a:fillRef idx="3">
            <a:schemeClr val="accent5"/>
          </a:fillRef>
          <a:effectRef idx="3">
            <a:schemeClr val="accent5"/>
          </a:effectRef>
          <a:fontRef idx="minor">
            <a:schemeClr val="lt1"/>
          </a:fontRef>
        </p:style>
        <p:txBody>
          <a:bodyPr anchor="ctr"/>
          <a:lstStyle/>
          <a:p>
            <a:pPr algn="ctr" fontAlgn="auto">
              <a:spcBef>
                <a:spcPts val="0"/>
              </a:spcBef>
              <a:spcAft>
                <a:spcPts val="0"/>
              </a:spcAft>
              <a:defRPr/>
            </a:pPr>
            <a:endParaRPr lang="en-US">
              <a:solidFill>
                <a:prstClr val="white"/>
              </a:solidFill>
            </a:endParaRPr>
          </a:p>
        </p:txBody>
      </p:sp>
      <p:sp>
        <p:nvSpPr>
          <p:cNvPr id="32" name="Rectangle 6"/>
          <p:cNvSpPr/>
          <p:nvPr/>
        </p:nvSpPr>
        <p:spPr>
          <a:xfrm>
            <a:off x="-34" y="728663"/>
            <a:ext cx="9418320" cy="45719"/>
          </a:xfrm>
          <a:prstGeom prst="rect">
            <a:avLst/>
          </a:prstGeom>
          <a:ln/>
          <a:effectLst>
            <a:outerShdw blurRad="40000" dist="23000" dir="9600000" rotWithShape="0">
              <a:srgbClr val="000000">
                <a:alpha val="35000"/>
              </a:srgbClr>
            </a:outerShdw>
          </a:effectLst>
        </p:spPr>
        <p:style>
          <a:lnRef idx="0">
            <a:schemeClr val="accent5"/>
          </a:lnRef>
          <a:fillRef idx="3">
            <a:schemeClr val="accent5"/>
          </a:fillRef>
          <a:effectRef idx="3">
            <a:schemeClr val="accent5"/>
          </a:effectRef>
          <a:fontRef idx="minor">
            <a:schemeClr val="lt1"/>
          </a:fontRef>
        </p:style>
        <p:txBody>
          <a:bodyPr anchor="ctr"/>
          <a:lstStyle/>
          <a:p>
            <a:pPr algn="ctr" fontAlgn="auto">
              <a:spcBef>
                <a:spcPts val="0"/>
              </a:spcBef>
              <a:spcAft>
                <a:spcPts val="0"/>
              </a:spcAft>
              <a:defRPr/>
            </a:pPr>
            <a:endParaRPr lang="en-US">
              <a:solidFill>
                <a:prstClr val="white"/>
              </a:solidFill>
            </a:endParaRPr>
          </a:p>
        </p:txBody>
      </p:sp>
      <p:sp>
        <p:nvSpPr>
          <p:cNvPr id="33" name="Rectangle 7"/>
          <p:cNvSpPr/>
          <p:nvPr/>
        </p:nvSpPr>
        <p:spPr>
          <a:xfrm rot="16200000">
            <a:off x="-2543200" y="3543301"/>
            <a:ext cx="7132320" cy="45719"/>
          </a:xfrm>
          <a:prstGeom prst="rect">
            <a:avLst/>
          </a:prstGeom>
          <a:ln/>
          <a:effectLst>
            <a:outerShdw blurRad="40000" dist="23000" dir="9600000" rotWithShape="0">
              <a:srgbClr val="000000">
                <a:alpha val="35000"/>
              </a:srgbClr>
            </a:outerShdw>
          </a:effectLst>
        </p:spPr>
        <p:style>
          <a:lnRef idx="0">
            <a:schemeClr val="accent5"/>
          </a:lnRef>
          <a:fillRef idx="3">
            <a:schemeClr val="accent5"/>
          </a:fillRef>
          <a:effectRef idx="3">
            <a:schemeClr val="accent5"/>
          </a:effectRef>
          <a:fontRef idx="minor">
            <a:schemeClr val="lt1"/>
          </a:fontRef>
        </p:style>
        <p:txBody>
          <a:bodyPr anchor="ctr"/>
          <a:lstStyle/>
          <a:p>
            <a:pPr algn="ctr" fontAlgn="auto">
              <a:spcBef>
                <a:spcPts val="0"/>
              </a:spcBef>
              <a:spcAft>
                <a:spcPts val="0"/>
              </a:spcAft>
              <a:defRPr/>
            </a:pPr>
            <a:endParaRPr lang="en-US">
              <a:solidFill>
                <a:prstClr val="white"/>
              </a:solidFill>
            </a:endParaRPr>
          </a:p>
        </p:txBody>
      </p:sp>
      <p:sp>
        <p:nvSpPr>
          <p:cNvPr id="34" name="Rectangle 9"/>
          <p:cNvSpPr/>
          <p:nvPr/>
        </p:nvSpPr>
        <p:spPr>
          <a:xfrm rot="16200000">
            <a:off x="4510085" y="3538553"/>
            <a:ext cx="7132320" cy="45719"/>
          </a:xfrm>
          <a:prstGeom prst="rect">
            <a:avLst/>
          </a:prstGeom>
          <a:ln/>
          <a:effectLst>
            <a:outerShdw blurRad="40000" dist="23000" dir="9600000" rotWithShape="0">
              <a:srgbClr val="000000">
                <a:alpha val="35000"/>
              </a:srgbClr>
            </a:outerShdw>
          </a:effectLst>
        </p:spPr>
        <p:style>
          <a:lnRef idx="0">
            <a:schemeClr val="accent5"/>
          </a:lnRef>
          <a:fillRef idx="3">
            <a:schemeClr val="accent5"/>
          </a:fillRef>
          <a:effectRef idx="3">
            <a:schemeClr val="accent5"/>
          </a:effectRef>
          <a:fontRef idx="minor">
            <a:schemeClr val="lt1"/>
          </a:fontRef>
        </p:style>
        <p:txBody>
          <a:bodyPr anchor="ctr"/>
          <a:lstStyle/>
          <a:p>
            <a:pPr algn="ctr" fontAlgn="auto">
              <a:spcBef>
                <a:spcPts val="0"/>
              </a:spcBef>
              <a:spcAft>
                <a:spcPts val="0"/>
              </a:spcAft>
              <a:defRPr/>
            </a:pPr>
            <a:endParaRPr lang="en-US">
              <a:solidFill>
                <a:prstClr val="white"/>
              </a:solidFill>
            </a:endParaRPr>
          </a:p>
        </p:txBody>
      </p:sp>
    </p:spTree>
  </p:cSld>
  <p:clrMapOvr>
    <a:masterClrMapping/>
  </p:clrMapOvr>
  <p:transition>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xit" presetSubtype="8" fill="hold" nodeType="withEffect">
                                  <p:stCondLst>
                                    <p:cond delay="0"/>
                                  </p:stCondLst>
                                  <p:childTnLst>
                                    <p:anim calcmode="lin" valueType="num">
                                      <p:cBhvr additive="base">
                                        <p:cTn id="6" dur="2000"/>
                                        <p:tgtEl>
                                          <p:spTgt spid="24"/>
                                        </p:tgtEl>
                                        <p:attrNameLst>
                                          <p:attrName>ppt_x</p:attrName>
                                        </p:attrNameLst>
                                      </p:cBhvr>
                                      <p:tavLst>
                                        <p:tav tm="0">
                                          <p:val>
                                            <p:strVal val="ppt_x"/>
                                          </p:val>
                                        </p:tav>
                                        <p:tav tm="100000">
                                          <p:val>
                                            <p:strVal val="0-ppt_w/2"/>
                                          </p:val>
                                        </p:tav>
                                      </p:tavLst>
                                    </p:anim>
                                    <p:anim calcmode="lin" valueType="num">
                                      <p:cBhvr additive="base">
                                        <p:cTn id="7" dur="2000"/>
                                        <p:tgtEl>
                                          <p:spTgt spid="24"/>
                                        </p:tgtEl>
                                        <p:attrNameLst>
                                          <p:attrName>ppt_y</p:attrName>
                                        </p:attrNameLst>
                                      </p:cBhvr>
                                      <p:tavLst>
                                        <p:tav tm="0">
                                          <p:val>
                                            <p:strVal val="ppt_y"/>
                                          </p:val>
                                        </p:tav>
                                        <p:tav tm="100000">
                                          <p:val>
                                            <p:strVal val="ppt_y"/>
                                          </p:val>
                                        </p:tav>
                                      </p:tavLst>
                                    </p:anim>
                                    <p:set>
                                      <p:cBhvr>
                                        <p:cTn id="8" dur="1" fill="hold">
                                          <p:stCondLst>
                                            <p:cond delay="1999"/>
                                          </p:stCondLst>
                                        </p:cTn>
                                        <p:tgtEl>
                                          <p:spTgt spid="24"/>
                                        </p:tgtEl>
                                        <p:attrNameLst>
                                          <p:attrName>style.visibility</p:attrName>
                                        </p:attrNameLst>
                                      </p:cBhvr>
                                      <p:to>
                                        <p:strVal val="hidden"/>
                                      </p:to>
                                    </p:set>
                                  </p:childTnLst>
                                </p:cTn>
                              </p:par>
                              <p:par>
                                <p:cTn id="9" presetID="2" presetClass="exit" presetSubtype="4" fill="hold" nodeType="withEffect">
                                  <p:stCondLst>
                                    <p:cond delay="0"/>
                                  </p:stCondLst>
                                  <p:childTnLst>
                                    <p:anim calcmode="lin" valueType="num">
                                      <p:cBhvr additive="base">
                                        <p:cTn id="10" dur="2000"/>
                                        <p:tgtEl>
                                          <p:spTgt spid="22"/>
                                        </p:tgtEl>
                                        <p:attrNameLst>
                                          <p:attrName>ppt_x</p:attrName>
                                        </p:attrNameLst>
                                      </p:cBhvr>
                                      <p:tavLst>
                                        <p:tav tm="0">
                                          <p:val>
                                            <p:strVal val="ppt_x"/>
                                          </p:val>
                                        </p:tav>
                                        <p:tav tm="100000">
                                          <p:val>
                                            <p:strVal val="ppt_x"/>
                                          </p:val>
                                        </p:tav>
                                      </p:tavLst>
                                    </p:anim>
                                    <p:anim calcmode="lin" valueType="num">
                                      <p:cBhvr additive="base">
                                        <p:cTn id="11" dur="2000"/>
                                        <p:tgtEl>
                                          <p:spTgt spid="22"/>
                                        </p:tgtEl>
                                        <p:attrNameLst>
                                          <p:attrName>ppt_y</p:attrName>
                                        </p:attrNameLst>
                                      </p:cBhvr>
                                      <p:tavLst>
                                        <p:tav tm="0">
                                          <p:val>
                                            <p:strVal val="ppt_y"/>
                                          </p:val>
                                        </p:tav>
                                        <p:tav tm="100000">
                                          <p:val>
                                            <p:strVal val="1+ppt_h/2"/>
                                          </p:val>
                                        </p:tav>
                                      </p:tavLst>
                                    </p:anim>
                                    <p:set>
                                      <p:cBhvr>
                                        <p:cTn id="12" dur="1" fill="hold">
                                          <p:stCondLst>
                                            <p:cond delay="1999"/>
                                          </p:stCondLst>
                                        </p:cTn>
                                        <p:tgtEl>
                                          <p:spTgt spid="22"/>
                                        </p:tgtEl>
                                        <p:attrNameLst>
                                          <p:attrName>style.visibility</p:attrName>
                                        </p:attrNameLst>
                                      </p:cBhvr>
                                      <p:to>
                                        <p:strVal val="hidden"/>
                                      </p:to>
                                    </p:set>
                                  </p:childTnLst>
                                </p:cTn>
                              </p:par>
                              <p:par>
                                <p:cTn id="13" presetID="2" presetClass="exit" presetSubtype="2" fill="hold" nodeType="withEffect">
                                  <p:stCondLst>
                                    <p:cond delay="0"/>
                                  </p:stCondLst>
                                  <p:childTnLst>
                                    <p:anim calcmode="lin" valueType="num">
                                      <p:cBhvr additive="base">
                                        <p:cTn id="14" dur="2000"/>
                                        <p:tgtEl>
                                          <p:spTgt spid="23"/>
                                        </p:tgtEl>
                                        <p:attrNameLst>
                                          <p:attrName>ppt_x</p:attrName>
                                        </p:attrNameLst>
                                      </p:cBhvr>
                                      <p:tavLst>
                                        <p:tav tm="0">
                                          <p:val>
                                            <p:strVal val="ppt_x"/>
                                          </p:val>
                                        </p:tav>
                                        <p:tav tm="100000">
                                          <p:val>
                                            <p:strVal val="1+ppt_w/2"/>
                                          </p:val>
                                        </p:tav>
                                      </p:tavLst>
                                    </p:anim>
                                    <p:anim calcmode="lin" valueType="num">
                                      <p:cBhvr additive="base">
                                        <p:cTn id="15" dur="2000"/>
                                        <p:tgtEl>
                                          <p:spTgt spid="23"/>
                                        </p:tgtEl>
                                        <p:attrNameLst>
                                          <p:attrName>ppt_y</p:attrName>
                                        </p:attrNameLst>
                                      </p:cBhvr>
                                      <p:tavLst>
                                        <p:tav tm="0">
                                          <p:val>
                                            <p:strVal val="ppt_y"/>
                                          </p:val>
                                        </p:tav>
                                        <p:tav tm="100000">
                                          <p:val>
                                            <p:strVal val="ppt_y"/>
                                          </p:val>
                                        </p:tav>
                                      </p:tavLst>
                                    </p:anim>
                                    <p:set>
                                      <p:cBhvr>
                                        <p:cTn id="16" dur="1" fill="hold">
                                          <p:stCondLst>
                                            <p:cond delay="1999"/>
                                          </p:stCondLst>
                                        </p:cTn>
                                        <p:tgtEl>
                                          <p:spTgt spid="23"/>
                                        </p:tgtEl>
                                        <p:attrNameLst>
                                          <p:attrName>style.visibility</p:attrName>
                                        </p:attrNameLst>
                                      </p:cBhvr>
                                      <p:to>
                                        <p:strVal val="hidden"/>
                                      </p:to>
                                    </p:set>
                                  </p:childTnLst>
                                </p:cTn>
                              </p:par>
                              <p:par>
                                <p:cTn id="17" presetID="2" presetClass="exit" presetSubtype="1" fill="hold" nodeType="withEffect">
                                  <p:stCondLst>
                                    <p:cond delay="0"/>
                                  </p:stCondLst>
                                  <p:childTnLst>
                                    <p:anim calcmode="lin" valueType="num">
                                      <p:cBhvr additive="base">
                                        <p:cTn id="18" dur="2000"/>
                                        <p:tgtEl>
                                          <p:spTgt spid="21"/>
                                        </p:tgtEl>
                                        <p:attrNameLst>
                                          <p:attrName>ppt_x</p:attrName>
                                        </p:attrNameLst>
                                      </p:cBhvr>
                                      <p:tavLst>
                                        <p:tav tm="0">
                                          <p:val>
                                            <p:strVal val="ppt_x"/>
                                          </p:val>
                                        </p:tav>
                                        <p:tav tm="100000">
                                          <p:val>
                                            <p:strVal val="ppt_x"/>
                                          </p:val>
                                        </p:tav>
                                      </p:tavLst>
                                    </p:anim>
                                    <p:anim calcmode="lin" valueType="num">
                                      <p:cBhvr additive="base">
                                        <p:cTn id="19" dur="2000"/>
                                        <p:tgtEl>
                                          <p:spTgt spid="21"/>
                                        </p:tgtEl>
                                        <p:attrNameLst>
                                          <p:attrName>ppt_y</p:attrName>
                                        </p:attrNameLst>
                                      </p:cBhvr>
                                      <p:tavLst>
                                        <p:tav tm="0">
                                          <p:val>
                                            <p:strVal val="ppt_y"/>
                                          </p:val>
                                        </p:tav>
                                        <p:tav tm="100000">
                                          <p:val>
                                            <p:strVal val="0-ppt_h/2"/>
                                          </p:val>
                                        </p:tav>
                                      </p:tavLst>
                                    </p:anim>
                                    <p:set>
                                      <p:cBhvr>
                                        <p:cTn id="20" dur="1" fill="hold">
                                          <p:stCondLst>
                                            <p:cond delay="1999"/>
                                          </p:stCondLst>
                                        </p:cTn>
                                        <p:tgtEl>
                                          <p:spTgt spid="21"/>
                                        </p:tgtEl>
                                        <p:attrNameLst>
                                          <p:attrName>style.visibility</p:attrName>
                                        </p:attrNameLst>
                                      </p:cBhvr>
                                      <p:to>
                                        <p:strVal val="hidden"/>
                                      </p:to>
                                    </p:set>
                                  </p:childTnLst>
                                </p:cTn>
                              </p:par>
                              <p:par>
                                <p:cTn id="21" presetID="2" presetClass="entr" presetSubtype="4" fill="hold" nodeType="withEffect">
                                  <p:stCondLst>
                                    <p:cond delay="0"/>
                                  </p:stCondLst>
                                  <p:childTnLst>
                                    <p:set>
                                      <p:cBhvr>
                                        <p:cTn id="22" dur="1" fill="hold">
                                          <p:stCondLst>
                                            <p:cond delay="0"/>
                                          </p:stCondLst>
                                        </p:cTn>
                                        <p:tgtEl>
                                          <p:spTgt spid="7"/>
                                        </p:tgtEl>
                                        <p:attrNameLst>
                                          <p:attrName>style.visibility</p:attrName>
                                        </p:attrNameLst>
                                      </p:cBhvr>
                                      <p:to>
                                        <p:strVal val="visible"/>
                                      </p:to>
                                    </p:set>
                                    <p:anim calcmode="lin" valueType="num">
                                      <p:cBhvr additive="base">
                                        <p:cTn id="23" dur="2000" fill="hold"/>
                                        <p:tgtEl>
                                          <p:spTgt spid="7"/>
                                        </p:tgtEl>
                                        <p:attrNameLst>
                                          <p:attrName>ppt_x</p:attrName>
                                        </p:attrNameLst>
                                      </p:cBhvr>
                                      <p:tavLst>
                                        <p:tav tm="0">
                                          <p:val>
                                            <p:strVal val="#ppt_x"/>
                                          </p:val>
                                        </p:tav>
                                        <p:tav tm="100000">
                                          <p:val>
                                            <p:strVal val="#ppt_x"/>
                                          </p:val>
                                        </p:tav>
                                      </p:tavLst>
                                    </p:anim>
                                    <p:anim calcmode="lin" valueType="num">
                                      <p:cBhvr additive="base">
                                        <p:cTn id="24" dur="2000" fill="hold"/>
                                        <p:tgtEl>
                                          <p:spTgt spid="7"/>
                                        </p:tgtEl>
                                        <p:attrNameLst>
                                          <p:attrName>ppt_y</p:attrName>
                                        </p:attrNameLst>
                                      </p:cBhvr>
                                      <p:tavLst>
                                        <p:tav tm="0">
                                          <p:val>
                                            <p:strVal val="1+#ppt_h/2"/>
                                          </p:val>
                                        </p:tav>
                                        <p:tav tm="100000">
                                          <p:val>
                                            <p:strVal val="#ppt_y"/>
                                          </p:val>
                                        </p:tav>
                                      </p:tavLst>
                                    </p:anim>
                                  </p:childTnLst>
                                </p:cTn>
                              </p:par>
                              <p:par>
                                <p:cTn id="25" presetID="2" presetClass="entr" presetSubtype="8" fill="hold" nodeType="withEffect">
                                  <p:stCondLst>
                                    <p:cond delay="0"/>
                                  </p:stCondLst>
                                  <p:childTnLst>
                                    <p:set>
                                      <p:cBhvr>
                                        <p:cTn id="26" dur="1" fill="hold">
                                          <p:stCondLst>
                                            <p:cond delay="0"/>
                                          </p:stCondLst>
                                        </p:cTn>
                                        <p:tgtEl>
                                          <p:spTgt spid="10"/>
                                        </p:tgtEl>
                                        <p:attrNameLst>
                                          <p:attrName>style.visibility</p:attrName>
                                        </p:attrNameLst>
                                      </p:cBhvr>
                                      <p:to>
                                        <p:strVal val="visible"/>
                                      </p:to>
                                    </p:set>
                                    <p:anim calcmode="lin" valueType="num">
                                      <p:cBhvr additive="base">
                                        <p:cTn id="27" dur="2000" fill="hold"/>
                                        <p:tgtEl>
                                          <p:spTgt spid="10"/>
                                        </p:tgtEl>
                                        <p:attrNameLst>
                                          <p:attrName>ppt_x</p:attrName>
                                        </p:attrNameLst>
                                      </p:cBhvr>
                                      <p:tavLst>
                                        <p:tav tm="0">
                                          <p:val>
                                            <p:strVal val="0-#ppt_w/2"/>
                                          </p:val>
                                        </p:tav>
                                        <p:tav tm="100000">
                                          <p:val>
                                            <p:strVal val="#ppt_x"/>
                                          </p:val>
                                        </p:tav>
                                      </p:tavLst>
                                    </p:anim>
                                    <p:anim calcmode="lin" valueType="num">
                                      <p:cBhvr additive="base">
                                        <p:cTn id="28" dur="2000" fill="hold"/>
                                        <p:tgtEl>
                                          <p:spTgt spid="10"/>
                                        </p:tgtEl>
                                        <p:attrNameLst>
                                          <p:attrName>ppt_y</p:attrName>
                                        </p:attrNameLst>
                                      </p:cBhvr>
                                      <p:tavLst>
                                        <p:tav tm="0">
                                          <p:val>
                                            <p:strVal val="#ppt_y"/>
                                          </p:val>
                                        </p:tav>
                                        <p:tav tm="100000">
                                          <p:val>
                                            <p:strVal val="#ppt_y"/>
                                          </p:val>
                                        </p:tav>
                                      </p:tavLst>
                                    </p:anim>
                                  </p:childTnLst>
                                </p:cTn>
                              </p:par>
                              <p:par>
                                <p:cTn id="29" presetID="2" presetClass="entr" presetSubtype="1" fill="hold" nodeType="withEffect">
                                  <p:stCondLst>
                                    <p:cond delay="0"/>
                                  </p:stCondLst>
                                  <p:childTnLst>
                                    <p:set>
                                      <p:cBhvr>
                                        <p:cTn id="30" dur="1" fill="hold">
                                          <p:stCondLst>
                                            <p:cond delay="0"/>
                                          </p:stCondLst>
                                        </p:cTn>
                                        <p:tgtEl>
                                          <p:spTgt spid="3"/>
                                        </p:tgtEl>
                                        <p:attrNameLst>
                                          <p:attrName>style.visibility</p:attrName>
                                        </p:attrNameLst>
                                      </p:cBhvr>
                                      <p:to>
                                        <p:strVal val="visible"/>
                                      </p:to>
                                    </p:set>
                                    <p:anim calcmode="lin" valueType="num">
                                      <p:cBhvr additive="base">
                                        <p:cTn id="31" dur="2000" fill="hold"/>
                                        <p:tgtEl>
                                          <p:spTgt spid="3"/>
                                        </p:tgtEl>
                                        <p:attrNameLst>
                                          <p:attrName>ppt_x</p:attrName>
                                        </p:attrNameLst>
                                      </p:cBhvr>
                                      <p:tavLst>
                                        <p:tav tm="0">
                                          <p:val>
                                            <p:strVal val="#ppt_x"/>
                                          </p:val>
                                        </p:tav>
                                        <p:tav tm="100000">
                                          <p:val>
                                            <p:strVal val="#ppt_x"/>
                                          </p:val>
                                        </p:tav>
                                      </p:tavLst>
                                    </p:anim>
                                    <p:anim calcmode="lin" valueType="num">
                                      <p:cBhvr additive="base">
                                        <p:cTn id="32" dur="2000" fill="hold"/>
                                        <p:tgtEl>
                                          <p:spTgt spid="3"/>
                                        </p:tgtEl>
                                        <p:attrNameLst>
                                          <p:attrName>ppt_y</p:attrName>
                                        </p:attrNameLst>
                                      </p:cBhvr>
                                      <p:tavLst>
                                        <p:tav tm="0">
                                          <p:val>
                                            <p:strVal val="0-#ppt_h/2"/>
                                          </p:val>
                                        </p:tav>
                                        <p:tav tm="100000">
                                          <p:val>
                                            <p:strVal val="#ppt_y"/>
                                          </p:val>
                                        </p:tav>
                                      </p:tavLst>
                                    </p:anim>
                                  </p:childTnLst>
                                </p:cTn>
                              </p:par>
                              <p:par>
                                <p:cTn id="33" presetID="2" presetClass="entr" presetSubtype="2" fill="hold" nodeType="withEffect">
                                  <p:stCondLst>
                                    <p:cond delay="0"/>
                                  </p:stCondLst>
                                  <p:childTnLst>
                                    <p:set>
                                      <p:cBhvr>
                                        <p:cTn id="34" dur="1" fill="hold">
                                          <p:stCondLst>
                                            <p:cond delay="0"/>
                                          </p:stCondLst>
                                        </p:cTn>
                                        <p:tgtEl>
                                          <p:spTgt spid="8"/>
                                        </p:tgtEl>
                                        <p:attrNameLst>
                                          <p:attrName>style.visibility</p:attrName>
                                        </p:attrNameLst>
                                      </p:cBhvr>
                                      <p:to>
                                        <p:strVal val="visible"/>
                                      </p:to>
                                    </p:set>
                                    <p:anim calcmode="lin" valueType="num">
                                      <p:cBhvr additive="base">
                                        <p:cTn id="35" dur="2000" fill="hold"/>
                                        <p:tgtEl>
                                          <p:spTgt spid="8"/>
                                        </p:tgtEl>
                                        <p:attrNameLst>
                                          <p:attrName>ppt_x</p:attrName>
                                        </p:attrNameLst>
                                      </p:cBhvr>
                                      <p:tavLst>
                                        <p:tav tm="0">
                                          <p:val>
                                            <p:strVal val="1+#ppt_w/2"/>
                                          </p:val>
                                        </p:tav>
                                        <p:tav tm="100000">
                                          <p:val>
                                            <p:strVal val="#ppt_x"/>
                                          </p:val>
                                        </p:tav>
                                      </p:tavLst>
                                    </p:anim>
                                    <p:anim calcmode="lin" valueType="num">
                                      <p:cBhvr additive="base">
                                        <p:cTn id="36" dur="2000" fill="hold"/>
                                        <p:tgtEl>
                                          <p:spTgt spid="8"/>
                                        </p:tgtEl>
                                        <p:attrNameLst>
                                          <p:attrName>ppt_y</p:attrName>
                                        </p:attrNameLst>
                                      </p:cBhvr>
                                      <p:tavLst>
                                        <p:tav tm="0">
                                          <p:val>
                                            <p:strVal val="#ppt_y"/>
                                          </p:val>
                                        </p:tav>
                                        <p:tav tm="100000">
                                          <p:val>
                                            <p:strVal val="#ppt_y"/>
                                          </p:val>
                                        </p:tav>
                                      </p:tavLst>
                                    </p:anim>
                                  </p:childTnLst>
                                </p:cTn>
                              </p:par>
                              <p:par>
                                <p:cTn id="37" presetID="4" presetClass="entr" presetSubtype="32" fill="hold" nodeType="withEffect">
                                  <p:stCondLst>
                                    <p:cond delay="1200"/>
                                  </p:stCondLst>
                                  <p:childTnLst>
                                    <p:set>
                                      <p:cBhvr>
                                        <p:cTn id="38" dur="1" fill="hold">
                                          <p:stCondLst>
                                            <p:cond delay="0"/>
                                          </p:stCondLst>
                                        </p:cTn>
                                        <p:tgtEl>
                                          <p:spTgt spid="9"/>
                                        </p:tgtEl>
                                        <p:attrNameLst>
                                          <p:attrName>style.visibility</p:attrName>
                                        </p:attrNameLst>
                                      </p:cBhvr>
                                      <p:to>
                                        <p:strVal val="visible"/>
                                      </p:to>
                                    </p:set>
                                    <p:animEffect transition="in" filter="box(out)">
                                      <p:cBhvr>
                                        <p:cTn id="39" dur="750"/>
                                        <p:tgtEl>
                                          <p:spTgt spid="9"/>
                                        </p:tgtEl>
                                      </p:cBhvr>
                                    </p:animEffect>
                                  </p:childTnLst>
                                </p:cTn>
                              </p:par>
                            </p:childTnLst>
                          </p:cTn>
                        </p:par>
                      </p:childTnLst>
                    </p:cTn>
                  </p:par>
                  <p:par>
                    <p:cTn id="40" fill="hold">
                      <p:stCondLst>
                        <p:cond delay="indefinite"/>
                      </p:stCondLst>
                      <p:childTnLst>
                        <p:par>
                          <p:cTn id="41" fill="hold">
                            <p:stCondLst>
                              <p:cond delay="0"/>
                            </p:stCondLst>
                            <p:childTnLst>
                              <p:par>
                                <p:cTn id="42" presetID="2" presetClass="exit" presetSubtype="8" fill="hold" nodeType="clickEffect">
                                  <p:stCondLst>
                                    <p:cond delay="0"/>
                                  </p:stCondLst>
                                  <p:childTnLst>
                                    <p:anim calcmode="lin" valueType="num">
                                      <p:cBhvr additive="base">
                                        <p:cTn id="43" dur="2000"/>
                                        <p:tgtEl>
                                          <p:spTgt spid="10"/>
                                        </p:tgtEl>
                                        <p:attrNameLst>
                                          <p:attrName>ppt_x</p:attrName>
                                        </p:attrNameLst>
                                      </p:cBhvr>
                                      <p:tavLst>
                                        <p:tav tm="0">
                                          <p:val>
                                            <p:strVal val="ppt_x"/>
                                          </p:val>
                                        </p:tav>
                                        <p:tav tm="100000">
                                          <p:val>
                                            <p:strVal val="0-ppt_w/2"/>
                                          </p:val>
                                        </p:tav>
                                      </p:tavLst>
                                    </p:anim>
                                    <p:anim calcmode="lin" valueType="num">
                                      <p:cBhvr additive="base">
                                        <p:cTn id="44" dur="2000"/>
                                        <p:tgtEl>
                                          <p:spTgt spid="10"/>
                                        </p:tgtEl>
                                        <p:attrNameLst>
                                          <p:attrName>ppt_y</p:attrName>
                                        </p:attrNameLst>
                                      </p:cBhvr>
                                      <p:tavLst>
                                        <p:tav tm="0">
                                          <p:val>
                                            <p:strVal val="ppt_y"/>
                                          </p:val>
                                        </p:tav>
                                        <p:tav tm="100000">
                                          <p:val>
                                            <p:strVal val="ppt_y"/>
                                          </p:val>
                                        </p:tav>
                                      </p:tavLst>
                                    </p:anim>
                                    <p:set>
                                      <p:cBhvr>
                                        <p:cTn id="45" dur="1" fill="hold">
                                          <p:stCondLst>
                                            <p:cond delay="1999"/>
                                          </p:stCondLst>
                                        </p:cTn>
                                        <p:tgtEl>
                                          <p:spTgt spid="10"/>
                                        </p:tgtEl>
                                        <p:attrNameLst>
                                          <p:attrName>style.visibility</p:attrName>
                                        </p:attrNameLst>
                                      </p:cBhvr>
                                      <p:to>
                                        <p:strVal val="hidden"/>
                                      </p:to>
                                    </p:set>
                                  </p:childTnLst>
                                </p:cTn>
                              </p:par>
                              <p:par>
                                <p:cTn id="46" presetID="2" presetClass="exit" presetSubtype="4" fill="hold" nodeType="withEffect">
                                  <p:stCondLst>
                                    <p:cond delay="0"/>
                                  </p:stCondLst>
                                  <p:childTnLst>
                                    <p:anim calcmode="lin" valueType="num">
                                      <p:cBhvr additive="base">
                                        <p:cTn id="47" dur="2000"/>
                                        <p:tgtEl>
                                          <p:spTgt spid="7"/>
                                        </p:tgtEl>
                                        <p:attrNameLst>
                                          <p:attrName>ppt_x</p:attrName>
                                        </p:attrNameLst>
                                      </p:cBhvr>
                                      <p:tavLst>
                                        <p:tav tm="0">
                                          <p:val>
                                            <p:strVal val="ppt_x"/>
                                          </p:val>
                                        </p:tav>
                                        <p:tav tm="100000">
                                          <p:val>
                                            <p:strVal val="ppt_x"/>
                                          </p:val>
                                        </p:tav>
                                      </p:tavLst>
                                    </p:anim>
                                    <p:anim calcmode="lin" valueType="num">
                                      <p:cBhvr additive="base">
                                        <p:cTn id="48" dur="2000"/>
                                        <p:tgtEl>
                                          <p:spTgt spid="7"/>
                                        </p:tgtEl>
                                        <p:attrNameLst>
                                          <p:attrName>ppt_y</p:attrName>
                                        </p:attrNameLst>
                                      </p:cBhvr>
                                      <p:tavLst>
                                        <p:tav tm="0">
                                          <p:val>
                                            <p:strVal val="ppt_y"/>
                                          </p:val>
                                        </p:tav>
                                        <p:tav tm="100000">
                                          <p:val>
                                            <p:strVal val="1+ppt_h/2"/>
                                          </p:val>
                                        </p:tav>
                                      </p:tavLst>
                                    </p:anim>
                                    <p:set>
                                      <p:cBhvr>
                                        <p:cTn id="49" dur="1" fill="hold">
                                          <p:stCondLst>
                                            <p:cond delay="1999"/>
                                          </p:stCondLst>
                                        </p:cTn>
                                        <p:tgtEl>
                                          <p:spTgt spid="7"/>
                                        </p:tgtEl>
                                        <p:attrNameLst>
                                          <p:attrName>style.visibility</p:attrName>
                                        </p:attrNameLst>
                                      </p:cBhvr>
                                      <p:to>
                                        <p:strVal val="hidden"/>
                                      </p:to>
                                    </p:set>
                                  </p:childTnLst>
                                </p:cTn>
                              </p:par>
                              <p:par>
                                <p:cTn id="50" presetID="2" presetClass="exit" presetSubtype="2" fill="hold" nodeType="withEffect">
                                  <p:stCondLst>
                                    <p:cond delay="0"/>
                                  </p:stCondLst>
                                  <p:childTnLst>
                                    <p:anim calcmode="lin" valueType="num">
                                      <p:cBhvr additive="base">
                                        <p:cTn id="51" dur="2000"/>
                                        <p:tgtEl>
                                          <p:spTgt spid="8"/>
                                        </p:tgtEl>
                                        <p:attrNameLst>
                                          <p:attrName>ppt_x</p:attrName>
                                        </p:attrNameLst>
                                      </p:cBhvr>
                                      <p:tavLst>
                                        <p:tav tm="0">
                                          <p:val>
                                            <p:strVal val="ppt_x"/>
                                          </p:val>
                                        </p:tav>
                                        <p:tav tm="100000">
                                          <p:val>
                                            <p:strVal val="1+ppt_w/2"/>
                                          </p:val>
                                        </p:tav>
                                      </p:tavLst>
                                    </p:anim>
                                    <p:anim calcmode="lin" valueType="num">
                                      <p:cBhvr additive="base">
                                        <p:cTn id="52" dur="2000"/>
                                        <p:tgtEl>
                                          <p:spTgt spid="8"/>
                                        </p:tgtEl>
                                        <p:attrNameLst>
                                          <p:attrName>ppt_y</p:attrName>
                                        </p:attrNameLst>
                                      </p:cBhvr>
                                      <p:tavLst>
                                        <p:tav tm="0">
                                          <p:val>
                                            <p:strVal val="ppt_y"/>
                                          </p:val>
                                        </p:tav>
                                        <p:tav tm="100000">
                                          <p:val>
                                            <p:strVal val="ppt_y"/>
                                          </p:val>
                                        </p:tav>
                                      </p:tavLst>
                                    </p:anim>
                                    <p:set>
                                      <p:cBhvr>
                                        <p:cTn id="53" dur="1" fill="hold">
                                          <p:stCondLst>
                                            <p:cond delay="1999"/>
                                          </p:stCondLst>
                                        </p:cTn>
                                        <p:tgtEl>
                                          <p:spTgt spid="8"/>
                                        </p:tgtEl>
                                        <p:attrNameLst>
                                          <p:attrName>style.visibility</p:attrName>
                                        </p:attrNameLst>
                                      </p:cBhvr>
                                      <p:to>
                                        <p:strVal val="hidden"/>
                                      </p:to>
                                    </p:set>
                                  </p:childTnLst>
                                </p:cTn>
                              </p:par>
                              <p:par>
                                <p:cTn id="54" presetID="2" presetClass="exit" presetSubtype="1" fill="hold" nodeType="withEffect">
                                  <p:stCondLst>
                                    <p:cond delay="0"/>
                                  </p:stCondLst>
                                  <p:childTnLst>
                                    <p:anim calcmode="lin" valueType="num">
                                      <p:cBhvr additive="base">
                                        <p:cTn id="55" dur="2000"/>
                                        <p:tgtEl>
                                          <p:spTgt spid="3"/>
                                        </p:tgtEl>
                                        <p:attrNameLst>
                                          <p:attrName>ppt_x</p:attrName>
                                        </p:attrNameLst>
                                      </p:cBhvr>
                                      <p:tavLst>
                                        <p:tav tm="0">
                                          <p:val>
                                            <p:strVal val="ppt_x"/>
                                          </p:val>
                                        </p:tav>
                                        <p:tav tm="100000">
                                          <p:val>
                                            <p:strVal val="ppt_x"/>
                                          </p:val>
                                        </p:tav>
                                      </p:tavLst>
                                    </p:anim>
                                    <p:anim calcmode="lin" valueType="num">
                                      <p:cBhvr additive="base">
                                        <p:cTn id="56" dur="2000"/>
                                        <p:tgtEl>
                                          <p:spTgt spid="3"/>
                                        </p:tgtEl>
                                        <p:attrNameLst>
                                          <p:attrName>ppt_y</p:attrName>
                                        </p:attrNameLst>
                                      </p:cBhvr>
                                      <p:tavLst>
                                        <p:tav tm="0">
                                          <p:val>
                                            <p:strVal val="ppt_y"/>
                                          </p:val>
                                        </p:tav>
                                        <p:tav tm="100000">
                                          <p:val>
                                            <p:strVal val="0-ppt_h/2"/>
                                          </p:val>
                                        </p:tav>
                                      </p:tavLst>
                                    </p:anim>
                                    <p:set>
                                      <p:cBhvr>
                                        <p:cTn id="57" dur="1" fill="hold">
                                          <p:stCondLst>
                                            <p:cond delay="1999"/>
                                          </p:stCondLst>
                                        </p:cTn>
                                        <p:tgtEl>
                                          <p:spTgt spid="3"/>
                                        </p:tgtEl>
                                        <p:attrNameLst>
                                          <p:attrName>style.visibility</p:attrName>
                                        </p:attrNameLst>
                                      </p:cBhvr>
                                      <p:to>
                                        <p:strVal val="hidden"/>
                                      </p:to>
                                    </p:set>
                                  </p:childTnLst>
                                </p:cTn>
                              </p:par>
                              <p:par>
                                <p:cTn id="58" presetID="4" presetClass="exit" presetSubtype="16" fill="hold" nodeType="withEffect">
                                  <p:stCondLst>
                                    <p:cond delay="100"/>
                                  </p:stCondLst>
                                  <p:childTnLst>
                                    <p:animEffect transition="out" filter="box(in)">
                                      <p:cBhvr>
                                        <p:cTn id="59" dur="750"/>
                                        <p:tgtEl>
                                          <p:spTgt spid="9"/>
                                        </p:tgtEl>
                                      </p:cBhvr>
                                    </p:animEffect>
                                    <p:set>
                                      <p:cBhvr>
                                        <p:cTn id="60" dur="1" fill="hold">
                                          <p:stCondLst>
                                            <p:cond delay="749"/>
                                          </p:stCondLst>
                                        </p:cTn>
                                        <p:tgtEl>
                                          <p:spTgt spid="9"/>
                                        </p:tgtEl>
                                        <p:attrNameLst>
                                          <p:attrName>style.visibility</p:attrName>
                                        </p:attrNameLst>
                                      </p:cBhvr>
                                      <p:to>
                                        <p:strVal val="hidden"/>
                                      </p:to>
                                    </p:set>
                                  </p:childTnLst>
                                </p:cTn>
                              </p:par>
                              <p:par>
                                <p:cTn id="61" presetID="2" presetClass="entr" presetSubtype="4" fill="hold" nodeType="withEffect">
                                  <p:stCondLst>
                                    <p:cond delay="0"/>
                                  </p:stCondLst>
                                  <p:childTnLst>
                                    <p:set>
                                      <p:cBhvr>
                                        <p:cTn id="62" dur="1" fill="hold">
                                          <p:stCondLst>
                                            <p:cond delay="0"/>
                                          </p:stCondLst>
                                        </p:cTn>
                                        <p:tgtEl>
                                          <p:spTgt spid="17"/>
                                        </p:tgtEl>
                                        <p:attrNameLst>
                                          <p:attrName>style.visibility</p:attrName>
                                        </p:attrNameLst>
                                      </p:cBhvr>
                                      <p:to>
                                        <p:strVal val="visible"/>
                                      </p:to>
                                    </p:set>
                                    <p:anim calcmode="lin" valueType="num">
                                      <p:cBhvr additive="base">
                                        <p:cTn id="63" dur="2000" fill="hold"/>
                                        <p:tgtEl>
                                          <p:spTgt spid="17"/>
                                        </p:tgtEl>
                                        <p:attrNameLst>
                                          <p:attrName>ppt_x</p:attrName>
                                        </p:attrNameLst>
                                      </p:cBhvr>
                                      <p:tavLst>
                                        <p:tav tm="0">
                                          <p:val>
                                            <p:strVal val="#ppt_x"/>
                                          </p:val>
                                        </p:tav>
                                        <p:tav tm="100000">
                                          <p:val>
                                            <p:strVal val="#ppt_x"/>
                                          </p:val>
                                        </p:tav>
                                      </p:tavLst>
                                    </p:anim>
                                    <p:anim calcmode="lin" valueType="num">
                                      <p:cBhvr additive="base">
                                        <p:cTn id="64" dur="2000" fill="hold"/>
                                        <p:tgtEl>
                                          <p:spTgt spid="17"/>
                                        </p:tgtEl>
                                        <p:attrNameLst>
                                          <p:attrName>ppt_y</p:attrName>
                                        </p:attrNameLst>
                                      </p:cBhvr>
                                      <p:tavLst>
                                        <p:tav tm="0">
                                          <p:val>
                                            <p:strVal val="1+#ppt_h/2"/>
                                          </p:val>
                                        </p:tav>
                                        <p:tav tm="100000">
                                          <p:val>
                                            <p:strVal val="#ppt_y"/>
                                          </p:val>
                                        </p:tav>
                                      </p:tavLst>
                                    </p:anim>
                                  </p:childTnLst>
                                </p:cTn>
                              </p:par>
                              <p:par>
                                <p:cTn id="65" presetID="2" presetClass="entr" presetSubtype="8" fill="hold" nodeType="withEffect">
                                  <p:stCondLst>
                                    <p:cond delay="0"/>
                                  </p:stCondLst>
                                  <p:childTnLst>
                                    <p:set>
                                      <p:cBhvr>
                                        <p:cTn id="66" dur="1" fill="hold">
                                          <p:stCondLst>
                                            <p:cond delay="0"/>
                                          </p:stCondLst>
                                        </p:cTn>
                                        <p:tgtEl>
                                          <p:spTgt spid="19"/>
                                        </p:tgtEl>
                                        <p:attrNameLst>
                                          <p:attrName>style.visibility</p:attrName>
                                        </p:attrNameLst>
                                      </p:cBhvr>
                                      <p:to>
                                        <p:strVal val="visible"/>
                                      </p:to>
                                    </p:set>
                                    <p:anim calcmode="lin" valueType="num">
                                      <p:cBhvr additive="base">
                                        <p:cTn id="67" dur="2000" fill="hold"/>
                                        <p:tgtEl>
                                          <p:spTgt spid="19"/>
                                        </p:tgtEl>
                                        <p:attrNameLst>
                                          <p:attrName>ppt_x</p:attrName>
                                        </p:attrNameLst>
                                      </p:cBhvr>
                                      <p:tavLst>
                                        <p:tav tm="0">
                                          <p:val>
                                            <p:strVal val="0-#ppt_w/2"/>
                                          </p:val>
                                        </p:tav>
                                        <p:tav tm="100000">
                                          <p:val>
                                            <p:strVal val="#ppt_x"/>
                                          </p:val>
                                        </p:tav>
                                      </p:tavLst>
                                    </p:anim>
                                    <p:anim calcmode="lin" valueType="num">
                                      <p:cBhvr additive="base">
                                        <p:cTn id="68" dur="2000" fill="hold"/>
                                        <p:tgtEl>
                                          <p:spTgt spid="19"/>
                                        </p:tgtEl>
                                        <p:attrNameLst>
                                          <p:attrName>ppt_y</p:attrName>
                                        </p:attrNameLst>
                                      </p:cBhvr>
                                      <p:tavLst>
                                        <p:tav tm="0">
                                          <p:val>
                                            <p:strVal val="#ppt_y"/>
                                          </p:val>
                                        </p:tav>
                                        <p:tav tm="100000">
                                          <p:val>
                                            <p:strVal val="#ppt_y"/>
                                          </p:val>
                                        </p:tav>
                                      </p:tavLst>
                                    </p:anim>
                                  </p:childTnLst>
                                </p:cTn>
                              </p:par>
                              <p:par>
                                <p:cTn id="69" presetID="2" presetClass="entr" presetSubtype="1" fill="hold" nodeType="withEffect">
                                  <p:stCondLst>
                                    <p:cond delay="0"/>
                                  </p:stCondLst>
                                  <p:childTnLst>
                                    <p:set>
                                      <p:cBhvr>
                                        <p:cTn id="70" dur="1" fill="hold">
                                          <p:stCondLst>
                                            <p:cond delay="0"/>
                                          </p:stCondLst>
                                        </p:cTn>
                                        <p:tgtEl>
                                          <p:spTgt spid="16"/>
                                        </p:tgtEl>
                                        <p:attrNameLst>
                                          <p:attrName>style.visibility</p:attrName>
                                        </p:attrNameLst>
                                      </p:cBhvr>
                                      <p:to>
                                        <p:strVal val="visible"/>
                                      </p:to>
                                    </p:set>
                                    <p:anim calcmode="lin" valueType="num">
                                      <p:cBhvr additive="base">
                                        <p:cTn id="71" dur="2000" fill="hold"/>
                                        <p:tgtEl>
                                          <p:spTgt spid="16"/>
                                        </p:tgtEl>
                                        <p:attrNameLst>
                                          <p:attrName>ppt_x</p:attrName>
                                        </p:attrNameLst>
                                      </p:cBhvr>
                                      <p:tavLst>
                                        <p:tav tm="0">
                                          <p:val>
                                            <p:strVal val="#ppt_x"/>
                                          </p:val>
                                        </p:tav>
                                        <p:tav tm="100000">
                                          <p:val>
                                            <p:strVal val="#ppt_x"/>
                                          </p:val>
                                        </p:tav>
                                      </p:tavLst>
                                    </p:anim>
                                    <p:anim calcmode="lin" valueType="num">
                                      <p:cBhvr additive="base">
                                        <p:cTn id="72" dur="2000" fill="hold"/>
                                        <p:tgtEl>
                                          <p:spTgt spid="16"/>
                                        </p:tgtEl>
                                        <p:attrNameLst>
                                          <p:attrName>ppt_y</p:attrName>
                                        </p:attrNameLst>
                                      </p:cBhvr>
                                      <p:tavLst>
                                        <p:tav tm="0">
                                          <p:val>
                                            <p:strVal val="0-#ppt_h/2"/>
                                          </p:val>
                                        </p:tav>
                                        <p:tav tm="100000">
                                          <p:val>
                                            <p:strVal val="#ppt_y"/>
                                          </p:val>
                                        </p:tav>
                                      </p:tavLst>
                                    </p:anim>
                                  </p:childTnLst>
                                </p:cTn>
                              </p:par>
                              <p:par>
                                <p:cTn id="73" presetID="2" presetClass="entr" presetSubtype="2" fill="hold" nodeType="withEffect">
                                  <p:stCondLst>
                                    <p:cond delay="0"/>
                                  </p:stCondLst>
                                  <p:childTnLst>
                                    <p:set>
                                      <p:cBhvr>
                                        <p:cTn id="74" dur="1" fill="hold">
                                          <p:stCondLst>
                                            <p:cond delay="0"/>
                                          </p:stCondLst>
                                        </p:cTn>
                                        <p:tgtEl>
                                          <p:spTgt spid="18"/>
                                        </p:tgtEl>
                                        <p:attrNameLst>
                                          <p:attrName>style.visibility</p:attrName>
                                        </p:attrNameLst>
                                      </p:cBhvr>
                                      <p:to>
                                        <p:strVal val="visible"/>
                                      </p:to>
                                    </p:set>
                                    <p:anim calcmode="lin" valueType="num">
                                      <p:cBhvr additive="base">
                                        <p:cTn id="75" dur="2000" fill="hold"/>
                                        <p:tgtEl>
                                          <p:spTgt spid="18"/>
                                        </p:tgtEl>
                                        <p:attrNameLst>
                                          <p:attrName>ppt_x</p:attrName>
                                        </p:attrNameLst>
                                      </p:cBhvr>
                                      <p:tavLst>
                                        <p:tav tm="0">
                                          <p:val>
                                            <p:strVal val="1+#ppt_w/2"/>
                                          </p:val>
                                        </p:tav>
                                        <p:tav tm="100000">
                                          <p:val>
                                            <p:strVal val="#ppt_x"/>
                                          </p:val>
                                        </p:tav>
                                      </p:tavLst>
                                    </p:anim>
                                    <p:anim calcmode="lin" valueType="num">
                                      <p:cBhvr additive="base">
                                        <p:cTn id="76" dur="2000" fill="hold"/>
                                        <p:tgtEl>
                                          <p:spTgt spid="18"/>
                                        </p:tgtEl>
                                        <p:attrNameLst>
                                          <p:attrName>ppt_y</p:attrName>
                                        </p:attrNameLst>
                                      </p:cBhvr>
                                      <p:tavLst>
                                        <p:tav tm="0">
                                          <p:val>
                                            <p:strVal val="#ppt_y"/>
                                          </p:val>
                                        </p:tav>
                                        <p:tav tm="100000">
                                          <p:val>
                                            <p:strVal val="#ppt_y"/>
                                          </p:val>
                                        </p:tav>
                                      </p:tavLst>
                                    </p:anim>
                                  </p:childTnLst>
                                </p:cTn>
                              </p:par>
                              <p:par>
                                <p:cTn id="77" presetID="4" presetClass="entr" presetSubtype="32" fill="hold" nodeType="withEffect">
                                  <p:stCondLst>
                                    <p:cond delay="1200"/>
                                  </p:stCondLst>
                                  <p:childTnLst>
                                    <p:set>
                                      <p:cBhvr>
                                        <p:cTn id="78" dur="1" fill="hold">
                                          <p:stCondLst>
                                            <p:cond delay="0"/>
                                          </p:stCondLst>
                                        </p:cTn>
                                        <p:tgtEl>
                                          <p:spTgt spid="20"/>
                                        </p:tgtEl>
                                        <p:attrNameLst>
                                          <p:attrName>style.visibility</p:attrName>
                                        </p:attrNameLst>
                                      </p:cBhvr>
                                      <p:to>
                                        <p:strVal val="visible"/>
                                      </p:to>
                                    </p:set>
                                    <p:animEffect transition="in" filter="box(out)">
                                      <p:cBhvr>
                                        <p:cTn id="79" dur="750"/>
                                        <p:tgtEl>
                                          <p:spTgt spid="20"/>
                                        </p:tgtEl>
                                      </p:cBhvr>
                                    </p:animEffect>
                                  </p:childTnLst>
                                </p:cTn>
                              </p:par>
                            </p:childTnLst>
                          </p:cTn>
                        </p:par>
                      </p:childTnLst>
                    </p:cTn>
                  </p:par>
                  <p:par>
                    <p:cTn id="80" fill="hold">
                      <p:stCondLst>
                        <p:cond delay="indefinite"/>
                      </p:stCondLst>
                      <p:childTnLst>
                        <p:par>
                          <p:cTn id="81" fill="hold">
                            <p:stCondLst>
                              <p:cond delay="0"/>
                            </p:stCondLst>
                            <p:childTnLst>
                              <p:par>
                                <p:cTn id="82" presetID="2" presetClass="exit" presetSubtype="8" fill="hold" nodeType="clickEffect">
                                  <p:stCondLst>
                                    <p:cond delay="0"/>
                                  </p:stCondLst>
                                  <p:childTnLst>
                                    <p:anim calcmode="lin" valueType="num">
                                      <p:cBhvr additive="base">
                                        <p:cTn id="83" dur="2000"/>
                                        <p:tgtEl>
                                          <p:spTgt spid="19"/>
                                        </p:tgtEl>
                                        <p:attrNameLst>
                                          <p:attrName>ppt_x</p:attrName>
                                        </p:attrNameLst>
                                      </p:cBhvr>
                                      <p:tavLst>
                                        <p:tav tm="0">
                                          <p:val>
                                            <p:strVal val="ppt_x"/>
                                          </p:val>
                                        </p:tav>
                                        <p:tav tm="100000">
                                          <p:val>
                                            <p:strVal val="0-ppt_w/2"/>
                                          </p:val>
                                        </p:tav>
                                      </p:tavLst>
                                    </p:anim>
                                    <p:anim calcmode="lin" valueType="num">
                                      <p:cBhvr additive="base">
                                        <p:cTn id="84" dur="2000"/>
                                        <p:tgtEl>
                                          <p:spTgt spid="19"/>
                                        </p:tgtEl>
                                        <p:attrNameLst>
                                          <p:attrName>ppt_y</p:attrName>
                                        </p:attrNameLst>
                                      </p:cBhvr>
                                      <p:tavLst>
                                        <p:tav tm="0">
                                          <p:val>
                                            <p:strVal val="ppt_y"/>
                                          </p:val>
                                        </p:tav>
                                        <p:tav tm="100000">
                                          <p:val>
                                            <p:strVal val="ppt_y"/>
                                          </p:val>
                                        </p:tav>
                                      </p:tavLst>
                                    </p:anim>
                                    <p:set>
                                      <p:cBhvr>
                                        <p:cTn id="85" dur="1" fill="hold">
                                          <p:stCondLst>
                                            <p:cond delay="1999"/>
                                          </p:stCondLst>
                                        </p:cTn>
                                        <p:tgtEl>
                                          <p:spTgt spid="19"/>
                                        </p:tgtEl>
                                        <p:attrNameLst>
                                          <p:attrName>style.visibility</p:attrName>
                                        </p:attrNameLst>
                                      </p:cBhvr>
                                      <p:to>
                                        <p:strVal val="hidden"/>
                                      </p:to>
                                    </p:set>
                                  </p:childTnLst>
                                </p:cTn>
                              </p:par>
                              <p:par>
                                <p:cTn id="86" presetID="2" presetClass="exit" presetSubtype="4" fill="hold" nodeType="withEffect">
                                  <p:stCondLst>
                                    <p:cond delay="0"/>
                                  </p:stCondLst>
                                  <p:childTnLst>
                                    <p:anim calcmode="lin" valueType="num">
                                      <p:cBhvr additive="base">
                                        <p:cTn id="87" dur="2000"/>
                                        <p:tgtEl>
                                          <p:spTgt spid="17"/>
                                        </p:tgtEl>
                                        <p:attrNameLst>
                                          <p:attrName>ppt_x</p:attrName>
                                        </p:attrNameLst>
                                      </p:cBhvr>
                                      <p:tavLst>
                                        <p:tav tm="0">
                                          <p:val>
                                            <p:strVal val="ppt_x"/>
                                          </p:val>
                                        </p:tav>
                                        <p:tav tm="100000">
                                          <p:val>
                                            <p:strVal val="ppt_x"/>
                                          </p:val>
                                        </p:tav>
                                      </p:tavLst>
                                    </p:anim>
                                    <p:anim calcmode="lin" valueType="num">
                                      <p:cBhvr additive="base">
                                        <p:cTn id="88" dur="2000"/>
                                        <p:tgtEl>
                                          <p:spTgt spid="17"/>
                                        </p:tgtEl>
                                        <p:attrNameLst>
                                          <p:attrName>ppt_y</p:attrName>
                                        </p:attrNameLst>
                                      </p:cBhvr>
                                      <p:tavLst>
                                        <p:tav tm="0">
                                          <p:val>
                                            <p:strVal val="ppt_y"/>
                                          </p:val>
                                        </p:tav>
                                        <p:tav tm="100000">
                                          <p:val>
                                            <p:strVal val="1+ppt_h/2"/>
                                          </p:val>
                                        </p:tav>
                                      </p:tavLst>
                                    </p:anim>
                                    <p:set>
                                      <p:cBhvr>
                                        <p:cTn id="89" dur="1" fill="hold">
                                          <p:stCondLst>
                                            <p:cond delay="1999"/>
                                          </p:stCondLst>
                                        </p:cTn>
                                        <p:tgtEl>
                                          <p:spTgt spid="17"/>
                                        </p:tgtEl>
                                        <p:attrNameLst>
                                          <p:attrName>style.visibility</p:attrName>
                                        </p:attrNameLst>
                                      </p:cBhvr>
                                      <p:to>
                                        <p:strVal val="hidden"/>
                                      </p:to>
                                    </p:set>
                                  </p:childTnLst>
                                </p:cTn>
                              </p:par>
                              <p:par>
                                <p:cTn id="90" presetID="2" presetClass="exit" presetSubtype="2" fill="hold" nodeType="withEffect">
                                  <p:stCondLst>
                                    <p:cond delay="0"/>
                                  </p:stCondLst>
                                  <p:childTnLst>
                                    <p:anim calcmode="lin" valueType="num">
                                      <p:cBhvr additive="base">
                                        <p:cTn id="91" dur="2000"/>
                                        <p:tgtEl>
                                          <p:spTgt spid="18"/>
                                        </p:tgtEl>
                                        <p:attrNameLst>
                                          <p:attrName>ppt_x</p:attrName>
                                        </p:attrNameLst>
                                      </p:cBhvr>
                                      <p:tavLst>
                                        <p:tav tm="0">
                                          <p:val>
                                            <p:strVal val="ppt_x"/>
                                          </p:val>
                                        </p:tav>
                                        <p:tav tm="100000">
                                          <p:val>
                                            <p:strVal val="1+ppt_w/2"/>
                                          </p:val>
                                        </p:tav>
                                      </p:tavLst>
                                    </p:anim>
                                    <p:anim calcmode="lin" valueType="num">
                                      <p:cBhvr additive="base">
                                        <p:cTn id="92" dur="2000"/>
                                        <p:tgtEl>
                                          <p:spTgt spid="18"/>
                                        </p:tgtEl>
                                        <p:attrNameLst>
                                          <p:attrName>ppt_y</p:attrName>
                                        </p:attrNameLst>
                                      </p:cBhvr>
                                      <p:tavLst>
                                        <p:tav tm="0">
                                          <p:val>
                                            <p:strVal val="ppt_y"/>
                                          </p:val>
                                        </p:tav>
                                        <p:tav tm="100000">
                                          <p:val>
                                            <p:strVal val="ppt_y"/>
                                          </p:val>
                                        </p:tav>
                                      </p:tavLst>
                                    </p:anim>
                                    <p:set>
                                      <p:cBhvr>
                                        <p:cTn id="93" dur="1" fill="hold">
                                          <p:stCondLst>
                                            <p:cond delay="1999"/>
                                          </p:stCondLst>
                                        </p:cTn>
                                        <p:tgtEl>
                                          <p:spTgt spid="18"/>
                                        </p:tgtEl>
                                        <p:attrNameLst>
                                          <p:attrName>style.visibility</p:attrName>
                                        </p:attrNameLst>
                                      </p:cBhvr>
                                      <p:to>
                                        <p:strVal val="hidden"/>
                                      </p:to>
                                    </p:set>
                                  </p:childTnLst>
                                </p:cTn>
                              </p:par>
                              <p:par>
                                <p:cTn id="94" presetID="2" presetClass="exit" presetSubtype="1" fill="hold" nodeType="withEffect">
                                  <p:stCondLst>
                                    <p:cond delay="0"/>
                                  </p:stCondLst>
                                  <p:childTnLst>
                                    <p:anim calcmode="lin" valueType="num">
                                      <p:cBhvr additive="base">
                                        <p:cTn id="95" dur="2000"/>
                                        <p:tgtEl>
                                          <p:spTgt spid="16"/>
                                        </p:tgtEl>
                                        <p:attrNameLst>
                                          <p:attrName>ppt_x</p:attrName>
                                        </p:attrNameLst>
                                      </p:cBhvr>
                                      <p:tavLst>
                                        <p:tav tm="0">
                                          <p:val>
                                            <p:strVal val="ppt_x"/>
                                          </p:val>
                                        </p:tav>
                                        <p:tav tm="100000">
                                          <p:val>
                                            <p:strVal val="ppt_x"/>
                                          </p:val>
                                        </p:tav>
                                      </p:tavLst>
                                    </p:anim>
                                    <p:anim calcmode="lin" valueType="num">
                                      <p:cBhvr additive="base">
                                        <p:cTn id="96" dur="2000"/>
                                        <p:tgtEl>
                                          <p:spTgt spid="16"/>
                                        </p:tgtEl>
                                        <p:attrNameLst>
                                          <p:attrName>ppt_y</p:attrName>
                                        </p:attrNameLst>
                                      </p:cBhvr>
                                      <p:tavLst>
                                        <p:tav tm="0">
                                          <p:val>
                                            <p:strVal val="ppt_y"/>
                                          </p:val>
                                        </p:tav>
                                        <p:tav tm="100000">
                                          <p:val>
                                            <p:strVal val="0-ppt_h/2"/>
                                          </p:val>
                                        </p:tav>
                                      </p:tavLst>
                                    </p:anim>
                                    <p:set>
                                      <p:cBhvr>
                                        <p:cTn id="97" dur="1" fill="hold">
                                          <p:stCondLst>
                                            <p:cond delay="1999"/>
                                          </p:stCondLst>
                                        </p:cTn>
                                        <p:tgtEl>
                                          <p:spTgt spid="16"/>
                                        </p:tgtEl>
                                        <p:attrNameLst>
                                          <p:attrName>style.visibility</p:attrName>
                                        </p:attrNameLst>
                                      </p:cBhvr>
                                      <p:to>
                                        <p:strVal val="hidden"/>
                                      </p:to>
                                    </p:set>
                                  </p:childTnLst>
                                </p:cTn>
                              </p:par>
                              <p:par>
                                <p:cTn id="98" presetID="4" presetClass="exit" presetSubtype="16" fill="hold" nodeType="withEffect">
                                  <p:stCondLst>
                                    <p:cond delay="100"/>
                                  </p:stCondLst>
                                  <p:childTnLst>
                                    <p:animEffect transition="out" filter="box(in)">
                                      <p:cBhvr>
                                        <p:cTn id="99" dur="750"/>
                                        <p:tgtEl>
                                          <p:spTgt spid="20"/>
                                        </p:tgtEl>
                                      </p:cBhvr>
                                    </p:animEffect>
                                    <p:set>
                                      <p:cBhvr>
                                        <p:cTn id="100" dur="1" fill="hold">
                                          <p:stCondLst>
                                            <p:cond delay="749"/>
                                          </p:stCondLst>
                                        </p:cTn>
                                        <p:tgtEl>
                                          <p:spTgt spid="20"/>
                                        </p:tgtEl>
                                        <p:attrNameLst>
                                          <p:attrName>style.visibility</p:attrName>
                                        </p:attrNameLst>
                                      </p:cBhvr>
                                      <p:to>
                                        <p:strVal val="hidden"/>
                                      </p:to>
                                    </p:set>
                                  </p:childTnLst>
                                </p:cTn>
                              </p:par>
                              <p:par>
                                <p:cTn id="101" presetID="2" presetClass="entr" presetSubtype="4" fill="hold" nodeType="withEffect">
                                  <p:stCondLst>
                                    <p:cond delay="0"/>
                                  </p:stCondLst>
                                  <p:childTnLst>
                                    <p:set>
                                      <p:cBhvr>
                                        <p:cTn id="102" dur="1" fill="hold">
                                          <p:stCondLst>
                                            <p:cond delay="0"/>
                                          </p:stCondLst>
                                        </p:cTn>
                                        <p:tgtEl>
                                          <p:spTgt spid="32"/>
                                        </p:tgtEl>
                                        <p:attrNameLst>
                                          <p:attrName>style.visibility</p:attrName>
                                        </p:attrNameLst>
                                      </p:cBhvr>
                                      <p:to>
                                        <p:strVal val="visible"/>
                                      </p:to>
                                    </p:set>
                                    <p:anim calcmode="lin" valueType="num">
                                      <p:cBhvr additive="base">
                                        <p:cTn id="103" dur="2000" fill="hold"/>
                                        <p:tgtEl>
                                          <p:spTgt spid="32"/>
                                        </p:tgtEl>
                                        <p:attrNameLst>
                                          <p:attrName>ppt_x</p:attrName>
                                        </p:attrNameLst>
                                      </p:cBhvr>
                                      <p:tavLst>
                                        <p:tav tm="0">
                                          <p:val>
                                            <p:strVal val="#ppt_x"/>
                                          </p:val>
                                        </p:tav>
                                        <p:tav tm="100000">
                                          <p:val>
                                            <p:strVal val="#ppt_x"/>
                                          </p:val>
                                        </p:tav>
                                      </p:tavLst>
                                    </p:anim>
                                    <p:anim calcmode="lin" valueType="num">
                                      <p:cBhvr additive="base">
                                        <p:cTn id="104" dur="2000" fill="hold"/>
                                        <p:tgtEl>
                                          <p:spTgt spid="32"/>
                                        </p:tgtEl>
                                        <p:attrNameLst>
                                          <p:attrName>ppt_y</p:attrName>
                                        </p:attrNameLst>
                                      </p:cBhvr>
                                      <p:tavLst>
                                        <p:tav tm="0">
                                          <p:val>
                                            <p:strVal val="1+#ppt_h/2"/>
                                          </p:val>
                                        </p:tav>
                                        <p:tav tm="100000">
                                          <p:val>
                                            <p:strVal val="#ppt_y"/>
                                          </p:val>
                                        </p:tav>
                                      </p:tavLst>
                                    </p:anim>
                                  </p:childTnLst>
                                </p:cTn>
                              </p:par>
                              <p:par>
                                <p:cTn id="105" presetID="2" presetClass="entr" presetSubtype="8" fill="hold" nodeType="withEffect">
                                  <p:stCondLst>
                                    <p:cond delay="0"/>
                                  </p:stCondLst>
                                  <p:childTnLst>
                                    <p:set>
                                      <p:cBhvr>
                                        <p:cTn id="106" dur="1" fill="hold">
                                          <p:stCondLst>
                                            <p:cond delay="0"/>
                                          </p:stCondLst>
                                        </p:cTn>
                                        <p:tgtEl>
                                          <p:spTgt spid="34"/>
                                        </p:tgtEl>
                                        <p:attrNameLst>
                                          <p:attrName>style.visibility</p:attrName>
                                        </p:attrNameLst>
                                      </p:cBhvr>
                                      <p:to>
                                        <p:strVal val="visible"/>
                                      </p:to>
                                    </p:set>
                                    <p:anim calcmode="lin" valueType="num">
                                      <p:cBhvr additive="base">
                                        <p:cTn id="107" dur="2000" fill="hold"/>
                                        <p:tgtEl>
                                          <p:spTgt spid="34"/>
                                        </p:tgtEl>
                                        <p:attrNameLst>
                                          <p:attrName>ppt_x</p:attrName>
                                        </p:attrNameLst>
                                      </p:cBhvr>
                                      <p:tavLst>
                                        <p:tav tm="0">
                                          <p:val>
                                            <p:strVal val="0-#ppt_w/2"/>
                                          </p:val>
                                        </p:tav>
                                        <p:tav tm="100000">
                                          <p:val>
                                            <p:strVal val="#ppt_x"/>
                                          </p:val>
                                        </p:tav>
                                      </p:tavLst>
                                    </p:anim>
                                    <p:anim calcmode="lin" valueType="num">
                                      <p:cBhvr additive="base">
                                        <p:cTn id="108" dur="2000" fill="hold"/>
                                        <p:tgtEl>
                                          <p:spTgt spid="34"/>
                                        </p:tgtEl>
                                        <p:attrNameLst>
                                          <p:attrName>ppt_y</p:attrName>
                                        </p:attrNameLst>
                                      </p:cBhvr>
                                      <p:tavLst>
                                        <p:tav tm="0">
                                          <p:val>
                                            <p:strVal val="#ppt_y"/>
                                          </p:val>
                                        </p:tav>
                                        <p:tav tm="100000">
                                          <p:val>
                                            <p:strVal val="#ppt_y"/>
                                          </p:val>
                                        </p:tav>
                                      </p:tavLst>
                                    </p:anim>
                                  </p:childTnLst>
                                </p:cTn>
                              </p:par>
                              <p:par>
                                <p:cTn id="109" presetID="2" presetClass="entr" presetSubtype="1" fill="hold" nodeType="withEffect">
                                  <p:stCondLst>
                                    <p:cond delay="0"/>
                                  </p:stCondLst>
                                  <p:childTnLst>
                                    <p:set>
                                      <p:cBhvr>
                                        <p:cTn id="110" dur="1" fill="hold">
                                          <p:stCondLst>
                                            <p:cond delay="0"/>
                                          </p:stCondLst>
                                        </p:cTn>
                                        <p:tgtEl>
                                          <p:spTgt spid="31"/>
                                        </p:tgtEl>
                                        <p:attrNameLst>
                                          <p:attrName>style.visibility</p:attrName>
                                        </p:attrNameLst>
                                      </p:cBhvr>
                                      <p:to>
                                        <p:strVal val="visible"/>
                                      </p:to>
                                    </p:set>
                                    <p:anim calcmode="lin" valueType="num">
                                      <p:cBhvr additive="base">
                                        <p:cTn id="111" dur="2000" fill="hold"/>
                                        <p:tgtEl>
                                          <p:spTgt spid="31"/>
                                        </p:tgtEl>
                                        <p:attrNameLst>
                                          <p:attrName>ppt_x</p:attrName>
                                        </p:attrNameLst>
                                      </p:cBhvr>
                                      <p:tavLst>
                                        <p:tav tm="0">
                                          <p:val>
                                            <p:strVal val="#ppt_x"/>
                                          </p:val>
                                        </p:tav>
                                        <p:tav tm="100000">
                                          <p:val>
                                            <p:strVal val="#ppt_x"/>
                                          </p:val>
                                        </p:tav>
                                      </p:tavLst>
                                    </p:anim>
                                    <p:anim calcmode="lin" valueType="num">
                                      <p:cBhvr additive="base">
                                        <p:cTn id="112" dur="2000" fill="hold"/>
                                        <p:tgtEl>
                                          <p:spTgt spid="31"/>
                                        </p:tgtEl>
                                        <p:attrNameLst>
                                          <p:attrName>ppt_y</p:attrName>
                                        </p:attrNameLst>
                                      </p:cBhvr>
                                      <p:tavLst>
                                        <p:tav tm="0">
                                          <p:val>
                                            <p:strVal val="0-#ppt_h/2"/>
                                          </p:val>
                                        </p:tav>
                                        <p:tav tm="100000">
                                          <p:val>
                                            <p:strVal val="#ppt_y"/>
                                          </p:val>
                                        </p:tav>
                                      </p:tavLst>
                                    </p:anim>
                                  </p:childTnLst>
                                </p:cTn>
                              </p:par>
                              <p:par>
                                <p:cTn id="113" presetID="2" presetClass="entr" presetSubtype="2" fill="hold" nodeType="withEffect">
                                  <p:stCondLst>
                                    <p:cond delay="0"/>
                                  </p:stCondLst>
                                  <p:childTnLst>
                                    <p:set>
                                      <p:cBhvr>
                                        <p:cTn id="114" dur="1" fill="hold">
                                          <p:stCondLst>
                                            <p:cond delay="0"/>
                                          </p:stCondLst>
                                        </p:cTn>
                                        <p:tgtEl>
                                          <p:spTgt spid="33"/>
                                        </p:tgtEl>
                                        <p:attrNameLst>
                                          <p:attrName>style.visibility</p:attrName>
                                        </p:attrNameLst>
                                      </p:cBhvr>
                                      <p:to>
                                        <p:strVal val="visible"/>
                                      </p:to>
                                    </p:set>
                                    <p:anim calcmode="lin" valueType="num">
                                      <p:cBhvr additive="base">
                                        <p:cTn id="115" dur="2000" fill="hold"/>
                                        <p:tgtEl>
                                          <p:spTgt spid="33"/>
                                        </p:tgtEl>
                                        <p:attrNameLst>
                                          <p:attrName>ppt_x</p:attrName>
                                        </p:attrNameLst>
                                      </p:cBhvr>
                                      <p:tavLst>
                                        <p:tav tm="0">
                                          <p:val>
                                            <p:strVal val="1+#ppt_w/2"/>
                                          </p:val>
                                        </p:tav>
                                        <p:tav tm="100000">
                                          <p:val>
                                            <p:strVal val="#ppt_x"/>
                                          </p:val>
                                        </p:tav>
                                      </p:tavLst>
                                    </p:anim>
                                    <p:anim calcmode="lin" valueType="num">
                                      <p:cBhvr additive="base">
                                        <p:cTn id="116" dur="2000" fill="hold"/>
                                        <p:tgtEl>
                                          <p:spTgt spid="33"/>
                                        </p:tgtEl>
                                        <p:attrNameLst>
                                          <p:attrName>ppt_y</p:attrName>
                                        </p:attrNameLst>
                                      </p:cBhvr>
                                      <p:tavLst>
                                        <p:tav tm="0">
                                          <p:val>
                                            <p:strVal val="#ppt_y"/>
                                          </p:val>
                                        </p:tav>
                                        <p:tav tm="100000">
                                          <p:val>
                                            <p:strVal val="#ppt_y"/>
                                          </p:val>
                                        </p:tav>
                                      </p:tavLst>
                                    </p:anim>
                                  </p:childTnLst>
                                </p:cTn>
                              </p:par>
                              <p:par>
                                <p:cTn id="117" presetID="4" presetClass="entr" presetSubtype="32" fill="hold" nodeType="withEffect">
                                  <p:stCondLst>
                                    <p:cond delay="1200"/>
                                  </p:stCondLst>
                                  <p:childTnLst>
                                    <p:set>
                                      <p:cBhvr>
                                        <p:cTn id="118" dur="1" fill="hold">
                                          <p:stCondLst>
                                            <p:cond delay="0"/>
                                          </p:stCondLst>
                                        </p:cTn>
                                        <p:tgtEl>
                                          <p:spTgt spid="30"/>
                                        </p:tgtEl>
                                        <p:attrNameLst>
                                          <p:attrName>style.visibility</p:attrName>
                                        </p:attrNameLst>
                                      </p:cBhvr>
                                      <p:to>
                                        <p:strVal val="visible"/>
                                      </p:to>
                                    </p:set>
                                    <p:animEffect transition="in" filter="box(out)">
                                      <p:cBhvr>
                                        <p:cTn id="119" dur="750"/>
                                        <p:tgtEl>
                                          <p:spTgt spid="30"/>
                                        </p:tgtEl>
                                      </p:cBhvr>
                                    </p:animEffect>
                                  </p:childTnLst>
                                </p:cTn>
                              </p:par>
                            </p:childTnLst>
                          </p:cTn>
                        </p:par>
                      </p:childTnLst>
                    </p:cTn>
                  </p:par>
                  <p:par>
                    <p:cTn id="120" fill="hold">
                      <p:stCondLst>
                        <p:cond delay="indefinite"/>
                      </p:stCondLst>
                      <p:childTnLst>
                        <p:par>
                          <p:cTn id="121" fill="hold">
                            <p:stCondLst>
                              <p:cond delay="0"/>
                            </p:stCondLst>
                            <p:childTnLst>
                              <p:par>
                                <p:cTn id="122" presetID="2" presetClass="exit" presetSubtype="8" fill="hold" nodeType="clickEffect">
                                  <p:stCondLst>
                                    <p:cond delay="0"/>
                                  </p:stCondLst>
                                  <p:childTnLst>
                                    <p:anim calcmode="lin" valueType="num">
                                      <p:cBhvr additive="base">
                                        <p:cTn id="123" dur="2000"/>
                                        <p:tgtEl>
                                          <p:spTgt spid="34"/>
                                        </p:tgtEl>
                                        <p:attrNameLst>
                                          <p:attrName>ppt_x</p:attrName>
                                        </p:attrNameLst>
                                      </p:cBhvr>
                                      <p:tavLst>
                                        <p:tav tm="0">
                                          <p:val>
                                            <p:strVal val="ppt_x"/>
                                          </p:val>
                                        </p:tav>
                                        <p:tav tm="100000">
                                          <p:val>
                                            <p:strVal val="0-ppt_w/2"/>
                                          </p:val>
                                        </p:tav>
                                      </p:tavLst>
                                    </p:anim>
                                    <p:anim calcmode="lin" valueType="num">
                                      <p:cBhvr additive="base">
                                        <p:cTn id="124" dur="2000"/>
                                        <p:tgtEl>
                                          <p:spTgt spid="34"/>
                                        </p:tgtEl>
                                        <p:attrNameLst>
                                          <p:attrName>ppt_y</p:attrName>
                                        </p:attrNameLst>
                                      </p:cBhvr>
                                      <p:tavLst>
                                        <p:tav tm="0">
                                          <p:val>
                                            <p:strVal val="ppt_y"/>
                                          </p:val>
                                        </p:tav>
                                        <p:tav tm="100000">
                                          <p:val>
                                            <p:strVal val="ppt_y"/>
                                          </p:val>
                                        </p:tav>
                                      </p:tavLst>
                                    </p:anim>
                                    <p:set>
                                      <p:cBhvr>
                                        <p:cTn id="125" dur="1" fill="hold">
                                          <p:stCondLst>
                                            <p:cond delay="1999"/>
                                          </p:stCondLst>
                                        </p:cTn>
                                        <p:tgtEl>
                                          <p:spTgt spid="34"/>
                                        </p:tgtEl>
                                        <p:attrNameLst>
                                          <p:attrName>style.visibility</p:attrName>
                                        </p:attrNameLst>
                                      </p:cBhvr>
                                      <p:to>
                                        <p:strVal val="hidden"/>
                                      </p:to>
                                    </p:set>
                                  </p:childTnLst>
                                </p:cTn>
                              </p:par>
                              <p:par>
                                <p:cTn id="126" presetID="2" presetClass="exit" presetSubtype="4" fill="hold" nodeType="withEffect">
                                  <p:stCondLst>
                                    <p:cond delay="0"/>
                                  </p:stCondLst>
                                  <p:childTnLst>
                                    <p:anim calcmode="lin" valueType="num">
                                      <p:cBhvr additive="base">
                                        <p:cTn id="127" dur="2000"/>
                                        <p:tgtEl>
                                          <p:spTgt spid="32"/>
                                        </p:tgtEl>
                                        <p:attrNameLst>
                                          <p:attrName>ppt_x</p:attrName>
                                        </p:attrNameLst>
                                      </p:cBhvr>
                                      <p:tavLst>
                                        <p:tav tm="0">
                                          <p:val>
                                            <p:strVal val="ppt_x"/>
                                          </p:val>
                                        </p:tav>
                                        <p:tav tm="100000">
                                          <p:val>
                                            <p:strVal val="ppt_x"/>
                                          </p:val>
                                        </p:tav>
                                      </p:tavLst>
                                    </p:anim>
                                    <p:anim calcmode="lin" valueType="num">
                                      <p:cBhvr additive="base">
                                        <p:cTn id="128" dur="2000"/>
                                        <p:tgtEl>
                                          <p:spTgt spid="32"/>
                                        </p:tgtEl>
                                        <p:attrNameLst>
                                          <p:attrName>ppt_y</p:attrName>
                                        </p:attrNameLst>
                                      </p:cBhvr>
                                      <p:tavLst>
                                        <p:tav tm="0">
                                          <p:val>
                                            <p:strVal val="ppt_y"/>
                                          </p:val>
                                        </p:tav>
                                        <p:tav tm="100000">
                                          <p:val>
                                            <p:strVal val="1+ppt_h/2"/>
                                          </p:val>
                                        </p:tav>
                                      </p:tavLst>
                                    </p:anim>
                                    <p:set>
                                      <p:cBhvr>
                                        <p:cTn id="129" dur="1" fill="hold">
                                          <p:stCondLst>
                                            <p:cond delay="1999"/>
                                          </p:stCondLst>
                                        </p:cTn>
                                        <p:tgtEl>
                                          <p:spTgt spid="32"/>
                                        </p:tgtEl>
                                        <p:attrNameLst>
                                          <p:attrName>style.visibility</p:attrName>
                                        </p:attrNameLst>
                                      </p:cBhvr>
                                      <p:to>
                                        <p:strVal val="hidden"/>
                                      </p:to>
                                    </p:set>
                                  </p:childTnLst>
                                </p:cTn>
                              </p:par>
                              <p:par>
                                <p:cTn id="130" presetID="2" presetClass="exit" presetSubtype="2" fill="hold" nodeType="withEffect">
                                  <p:stCondLst>
                                    <p:cond delay="0"/>
                                  </p:stCondLst>
                                  <p:childTnLst>
                                    <p:anim calcmode="lin" valueType="num">
                                      <p:cBhvr additive="base">
                                        <p:cTn id="131" dur="2000"/>
                                        <p:tgtEl>
                                          <p:spTgt spid="33"/>
                                        </p:tgtEl>
                                        <p:attrNameLst>
                                          <p:attrName>ppt_x</p:attrName>
                                        </p:attrNameLst>
                                      </p:cBhvr>
                                      <p:tavLst>
                                        <p:tav tm="0">
                                          <p:val>
                                            <p:strVal val="ppt_x"/>
                                          </p:val>
                                        </p:tav>
                                        <p:tav tm="100000">
                                          <p:val>
                                            <p:strVal val="1+ppt_w/2"/>
                                          </p:val>
                                        </p:tav>
                                      </p:tavLst>
                                    </p:anim>
                                    <p:anim calcmode="lin" valueType="num">
                                      <p:cBhvr additive="base">
                                        <p:cTn id="132" dur="2000"/>
                                        <p:tgtEl>
                                          <p:spTgt spid="33"/>
                                        </p:tgtEl>
                                        <p:attrNameLst>
                                          <p:attrName>ppt_y</p:attrName>
                                        </p:attrNameLst>
                                      </p:cBhvr>
                                      <p:tavLst>
                                        <p:tav tm="0">
                                          <p:val>
                                            <p:strVal val="ppt_y"/>
                                          </p:val>
                                        </p:tav>
                                        <p:tav tm="100000">
                                          <p:val>
                                            <p:strVal val="ppt_y"/>
                                          </p:val>
                                        </p:tav>
                                      </p:tavLst>
                                    </p:anim>
                                    <p:set>
                                      <p:cBhvr>
                                        <p:cTn id="133" dur="1" fill="hold">
                                          <p:stCondLst>
                                            <p:cond delay="1999"/>
                                          </p:stCondLst>
                                        </p:cTn>
                                        <p:tgtEl>
                                          <p:spTgt spid="33"/>
                                        </p:tgtEl>
                                        <p:attrNameLst>
                                          <p:attrName>style.visibility</p:attrName>
                                        </p:attrNameLst>
                                      </p:cBhvr>
                                      <p:to>
                                        <p:strVal val="hidden"/>
                                      </p:to>
                                    </p:set>
                                  </p:childTnLst>
                                </p:cTn>
                              </p:par>
                              <p:par>
                                <p:cTn id="134" presetID="2" presetClass="exit" presetSubtype="1" fill="hold" nodeType="withEffect">
                                  <p:stCondLst>
                                    <p:cond delay="0"/>
                                  </p:stCondLst>
                                  <p:childTnLst>
                                    <p:anim calcmode="lin" valueType="num">
                                      <p:cBhvr additive="base">
                                        <p:cTn id="135" dur="2000"/>
                                        <p:tgtEl>
                                          <p:spTgt spid="31"/>
                                        </p:tgtEl>
                                        <p:attrNameLst>
                                          <p:attrName>ppt_x</p:attrName>
                                        </p:attrNameLst>
                                      </p:cBhvr>
                                      <p:tavLst>
                                        <p:tav tm="0">
                                          <p:val>
                                            <p:strVal val="ppt_x"/>
                                          </p:val>
                                        </p:tav>
                                        <p:tav tm="100000">
                                          <p:val>
                                            <p:strVal val="ppt_x"/>
                                          </p:val>
                                        </p:tav>
                                      </p:tavLst>
                                    </p:anim>
                                    <p:anim calcmode="lin" valueType="num">
                                      <p:cBhvr additive="base">
                                        <p:cTn id="136" dur="2000"/>
                                        <p:tgtEl>
                                          <p:spTgt spid="31"/>
                                        </p:tgtEl>
                                        <p:attrNameLst>
                                          <p:attrName>ppt_y</p:attrName>
                                        </p:attrNameLst>
                                      </p:cBhvr>
                                      <p:tavLst>
                                        <p:tav tm="0">
                                          <p:val>
                                            <p:strVal val="ppt_y"/>
                                          </p:val>
                                        </p:tav>
                                        <p:tav tm="100000">
                                          <p:val>
                                            <p:strVal val="0-ppt_h/2"/>
                                          </p:val>
                                        </p:tav>
                                      </p:tavLst>
                                    </p:anim>
                                    <p:set>
                                      <p:cBhvr>
                                        <p:cTn id="137" dur="1" fill="hold">
                                          <p:stCondLst>
                                            <p:cond delay="1999"/>
                                          </p:stCondLst>
                                        </p:cTn>
                                        <p:tgtEl>
                                          <p:spTgt spid="31"/>
                                        </p:tgtEl>
                                        <p:attrNameLst>
                                          <p:attrName>style.visibility</p:attrName>
                                        </p:attrNameLst>
                                      </p:cBhvr>
                                      <p:to>
                                        <p:strVal val="hidden"/>
                                      </p:to>
                                    </p:set>
                                  </p:childTnLst>
                                </p:cTn>
                              </p:par>
                              <p:par>
                                <p:cTn id="138" presetID="4" presetClass="exit" presetSubtype="16" fill="hold" nodeType="withEffect">
                                  <p:stCondLst>
                                    <p:cond delay="100"/>
                                  </p:stCondLst>
                                  <p:childTnLst>
                                    <p:animEffect transition="out" filter="box(in)">
                                      <p:cBhvr>
                                        <p:cTn id="139" dur="750"/>
                                        <p:tgtEl>
                                          <p:spTgt spid="30"/>
                                        </p:tgtEl>
                                      </p:cBhvr>
                                    </p:animEffect>
                                    <p:set>
                                      <p:cBhvr>
                                        <p:cTn id="140" dur="1" fill="hold">
                                          <p:stCondLst>
                                            <p:cond delay="749"/>
                                          </p:stCondLst>
                                        </p:cTn>
                                        <p:tgtEl>
                                          <p:spTgt spid="30"/>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6.xml><?xml version="1.0" encoding="utf-8"?>
<p:sld xmlns:a="http://schemas.openxmlformats.org/drawingml/2006/main" xmlns:r="http://schemas.openxmlformats.org/officeDocument/2006/relationships" xmlns:p="http://schemas.openxmlformats.org/presentationml/2006/main">
  <p:cSld>
    <p:bg>
      <p:bgPr>
        <a:gradFill flip="none" rotWithShape="1">
          <a:gsLst>
            <a:gs pos="0">
              <a:schemeClr val="tx2">
                <a:lumMod val="40000"/>
                <a:lumOff val="60000"/>
              </a:schemeClr>
            </a:gs>
            <a:gs pos="7001">
              <a:srgbClr val="E6E6E6"/>
            </a:gs>
            <a:gs pos="32001">
              <a:srgbClr val="7D8496"/>
            </a:gs>
            <a:gs pos="47000">
              <a:srgbClr val="E6E6E6"/>
            </a:gs>
            <a:gs pos="85001">
              <a:srgbClr val="7D8496"/>
            </a:gs>
            <a:gs pos="100000">
              <a:srgbClr val="E6E6E6"/>
            </a:gs>
          </a:gsLst>
          <a:path path="circle">
            <a:fillToRect l="100000" t="100000"/>
          </a:path>
          <a:tileRect r="-100000" b="-100000"/>
        </a:gradFill>
        <a:effectLst/>
      </p:bgPr>
    </p:bg>
    <p:spTree>
      <p:nvGrpSpPr>
        <p:cNvPr id="1" name=""/>
        <p:cNvGrpSpPr/>
        <p:nvPr/>
      </p:nvGrpSpPr>
      <p:grpSpPr>
        <a:xfrm>
          <a:off x="0" y="0"/>
          <a:ext cx="0" cy="0"/>
          <a:chOff x="0" y="0"/>
          <a:chExt cx="0" cy="0"/>
        </a:xfrm>
      </p:grpSpPr>
      <p:pic>
        <p:nvPicPr>
          <p:cNvPr id="9" name="Picture 3" descr="face1"/>
          <p:cNvPicPr>
            <a:picLocks noChangeAspect="1" noChangeArrowheads="1"/>
          </p:cNvPicPr>
          <p:nvPr/>
        </p:nvPicPr>
        <p:blipFill>
          <a:blip r:embed="rId3"/>
          <a:srcRect/>
          <a:stretch>
            <a:fillRect/>
          </a:stretch>
        </p:blipFill>
        <p:spPr bwMode="auto">
          <a:xfrm>
            <a:off x="2701925" y="776288"/>
            <a:ext cx="3684588" cy="5240337"/>
          </a:xfrm>
          <a:prstGeom prst="rect">
            <a:avLst/>
          </a:prstGeom>
          <a:noFill/>
          <a:ln w="9525">
            <a:noFill/>
            <a:miter lim="800000"/>
            <a:headEnd/>
            <a:tailEnd/>
          </a:ln>
        </p:spPr>
      </p:pic>
      <p:pic>
        <p:nvPicPr>
          <p:cNvPr id="20" name="Picture 2" descr="face21"/>
          <p:cNvPicPr>
            <a:picLocks noChangeArrowheads="1"/>
          </p:cNvPicPr>
          <p:nvPr/>
        </p:nvPicPr>
        <p:blipFill>
          <a:blip r:embed="rId4"/>
          <a:srcRect/>
          <a:stretch>
            <a:fillRect/>
          </a:stretch>
        </p:blipFill>
        <p:spPr bwMode="auto">
          <a:xfrm>
            <a:off x="2547938" y="785813"/>
            <a:ext cx="4035425" cy="5214937"/>
          </a:xfrm>
          <a:prstGeom prst="rect">
            <a:avLst/>
          </a:prstGeom>
          <a:noFill/>
          <a:ln w="9525">
            <a:noFill/>
            <a:miter lim="800000"/>
            <a:headEnd/>
            <a:tailEnd/>
          </a:ln>
        </p:spPr>
      </p:pic>
      <p:pic>
        <p:nvPicPr>
          <p:cNvPr id="30" name="Picture 6"/>
          <p:cNvPicPr>
            <a:picLocks noChangeAspect="1" noChangeArrowheads="1"/>
          </p:cNvPicPr>
          <p:nvPr/>
        </p:nvPicPr>
        <p:blipFill>
          <a:blip r:embed="rId5"/>
          <a:srcRect/>
          <a:stretch>
            <a:fillRect/>
          </a:stretch>
        </p:blipFill>
        <p:spPr bwMode="auto">
          <a:xfrm>
            <a:off x="2776538" y="787400"/>
            <a:ext cx="3587750" cy="5221288"/>
          </a:xfrm>
          <a:prstGeom prst="rect">
            <a:avLst/>
          </a:prstGeom>
          <a:noFill/>
          <a:ln w="9525">
            <a:noFill/>
            <a:miter lim="800000"/>
            <a:headEnd/>
            <a:tailEnd/>
          </a:ln>
        </p:spPr>
      </p:pic>
      <p:sp>
        <p:nvSpPr>
          <p:cNvPr id="3" name="Rectangle 2"/>
          <p:cNvSpPr/>
          <p:nvPr/>
        </p:nvSpPr>
        <p:spPr>
          <a:xfrm>
            <a:off x="-138958" y="6023164"/>
            <a:ext cx="9418320" cy="45719"/>
          </a:xfrm>
          <a:prstGeom prst="rect">
            <a:avLst/>
          </a:prstGeom>
          <a:ln/>
          <a:effectLst>
            <a:outerShdw blurRad="40000" dist="23000" dir="9600000" rotWithShape="0">
              <a:srgbClr val="000000">
                <a:alpha val="35000"/>
              </a:srgbClr>
            </a:outerShdw>
          </a:effectLst>
        </p:spPr>
        <p:style>
          <a:lnRef idx="0">
            <a:schemeClr val="accent5"/>
          </a:lnRef>
          <a:fillRef idx="3">
            <a:schemeClr val="accent5"/>
          </a:fillRef>
          <a:effectRef idx="3">
            <a:schemeClr val="accent5"/>
          </a:effectRef>
          <a:fontRef idx="minor">
            <a:schemeClr val="lt1"/>
          </a:fontRef>
        </p:style>
        <p:txBody>
          <a:bodyPr anchor="ctr"/>
          <a:lstStyle/>
          <a:p>
            <a:pPr algn="ctr" fontAlgn="auto">
              <a:spcBef>
                <a:spcPts val="0"/>
              </a:spcBef>
              <a:spcAft>
                <a:spcPts val="0"/>
              </a:spcAft>
              <a:defRPr/>
            </a:pPr>
            <a:endParaRPr lang="en-US">
              <a:solidFill>
                <a:prstClr val="white"/>
              </a:solidFill>
            </a:endParaRPr>
          </a:p>
        </p:txBody>
      </p:sp>
      <p:sp>
        <p:nvSpPr>
          <p:cNvPr id="7" name="Rectangle 6"/>
          <p:cNvSpPr/>
          <p:nvPr/>
        </p:nvSpPr>
        <p:spPr>
          <a:xfrm>
            <a:off x="-104283" y="740831"/>
            <a:ext cx="9418320" cy="45719"/>
          </a:xfrm>
          <a:prstGeom prst="rect">
            <a:avLst/>
          </a:prstGeom>
          <a:ln/>
          <a:effectLst>
            <a:outerShdw blurRad="40000" dist="23000" dir="9600000" rotWithShape="0">
              <a:srgbClr val="000000">
                <a:alpha val="35000"/>
              </a:srgbClr>
            </a:outerShdw>
          </a:effectLst>
        </p:spPr>
        <p:style>
          <a:lnRef idx="0">
            <a:schemeClr val="accent5"/>
          </a:lnRef>
          <a:fillRef idx="3">
            <a:schemeClr val="accent5"/>
          </a:fillRef>
          <a:effectRef idx="3">
            <a:schemeClr val="accent5"/>
          </a:effectRef>
          <a:fontRef idx="minor">
            <a:schemeClr val="lt1"/>
          </a:fontRef>
        </p:style>
        <p:txBody>
          <a:bodyPr anchor="ctr"/>
          <a:lstStyle/>
          <a:p>
            <a:pPr algn="ctr" fontAlgn="auto">
              <a:spcBef>
                <a:spcPts val="0"/>
              </a:spcBef>
              <a:spcAft>
                <a:spcPts val="0"/>
              </a:spcAft>
              <a:defRPr/>
            </a:pPr>
            <a:endParaRPr lang="en-US">
              <a:solidFill>
                <a:prstClr val="white"/>
              </a:solidFill>
            </a:endParaRPr>
          </a:p>
        </p:txBody>
      </p:sp>
      <p:sp>
        <p:nvSpPr>
          <p:cNvPr id="8" name="Rectangle 7"/>
          <p:cNvSpPr/>
          <p:nvPr/>
        </p:nvSpPr>
        <p:spPr>
          <a:xfrm rot="16200000">
            <a:off x="-2543200" y="3543301"/>
            <a:ext cx="7132320" cy="45719"/>
          </a:xfrm>
          <a:prstGeom prst="rect">
            <a:avLst/>
          </a:prstGeom>
          <a:ln/>
          <a:effectLst>
            <a:outerShdw blurRad="40000" dist="23000" dir="9600000" rotWithShape="0">
              <a:srgbClr val="000000">
                <a:alpha val="35000"/>
              </a:srgbClr>
            </a:outerShdw>
          </a:effectLst>
        </p:spPr>
        <p:style>
          <a:lnRef idx="0">
            <a:schemeClr val="accent5"/>
          </a:lnRef>
          <a:fillRef idx="3">
            <a:schemeClr val="accent5"/>
          </a:fillRef>
          <a:effectRef idx="3">
            <a:schemeClr val="accent5"/>
          </a:effectRef>
          <a:fontRef idx="minor">
            <a:schemeClr val="lt1"/>
          </a:fontRef>
        </p:style>
        <p:txBody>
          <a:bodyPr anchor="ctr"/>
          <a:lstStyle/>
          <a:p>
            <a:pPr algn="ctr" fontAlgn="auto">
              <a:spcBef>
                <a:spcPts val="0"/>
              </a:spcBef>
              <a:spcAft>
                <a:spcPts val="0"/>
              </a:spcAft>
              <a:defRPr/>
            </a:pPr>
            <a:endParaRPr lang="en-US">
              <a:solidFill>
                <a:prstClr val="white"/>
              </a:solidFill>
            </a:endParaRPr>
          </a:p>
        </p:txBody>
      </p:sp>
      <p:sp>
        <p:nvSpPr>
          <p:cNvPr id="10" name="Rectangle 9"/>
          <p:cNvSpPr/>
          <p:nvPr/>
        </p:nvSpPr>
        <p:spPr>
          <a:xfrm rot="16200000">
            <a:off x="4529161" y="3543300"/>
            <a:ext cx="7132320" cy="45719"/>
          </a:xfrm>
          <a:prstGeom prst="rect">
            <a:avLst/>
          </a:prstGeom>
          <a:ln/>
          <a:effectLst>
            <a:outerShdw blurRad="40000" dist="23000" dir="9600000" rotWithShape="0">
              <a:srgbClr val="000000">
                <a:alpha val="35000"/>
              </a:srgbClr>
            </a:outerShdw>
          </a:effectLst>
        </p:spPr>
        <p:style>
          <a:lnRef idx="0">
            <a:schemeClr val="accent5"/>
          </a:lnRef>
          <a:fillRef idx="3">
            <a:schemeClr val="accent5"/>
          </a:fillRef>
          <a:effectRef idx="3">
            <a:schemeClr val="accent5"/>
          </a:effectRef>
          <a:fontRef idx="minor">
            <a:schemeClr val="lt1"/>
          </a:fontRef>
        </p:style>
        <p:txBody>
          <a:bodyPr anchor="ctr"/>
          <a:lstStyle/>
          <a:p>
            <a:pPr algn="ctr" fontAlgn="auto">
              <a:spcBef>
                <a:spcPts val="0"/>
              </a:spcBef>
              <a:spcAft>
                <a:spcPts val="0"/>
              </a:spcAft>
              <a:defRPr/>
            </a:pPr>
            <a:endParaRPr lang="en-US">
              <a:solidFill>
                <a:prstClr val="white"/>
              </a:solidFill>
            </a:endParaRPr>
          </a:p>
        </p:txBody>
      </p:sp>
      <p:sp>
        <p:nvSpPr>
          <p:cNvPr id="16" name="Rectangle 2"/>
          <p:cNvSpPr/>
          <p:nvPr/>
        </p:nvSpPr>
        <p:spPr>
          <a:xfrm>
            <a:off x="-138958" y="6023164"/>
            <a:ext cx="9418320" cy="45719"/>
          </a:xfrm>
          <a:prstGeom prst="rect">
            <a:avLst/>
          </a:prstGeom>
          <a:ln/>
          <a:effectLst>
            <a:outerShdw blurRad="40000" dist="23000" dir="9600000" rotWithShape="0">
              <a:srgbClr val="000000">
                <a:alpha val="35000"/>
              </a:srgbClr>
            </a:outerShdw>
          </a:effectLst>
        </p:spPr>
        <p:style>
          <a:lnRef idx="0">
            <a:schemeClr val="accent5"/>
          </a:lnRef>
          <a:fillRef idx="3">
            <a:schemeClr val="accent5"/>
          </a:fillRef>
          <a:effectRef idx="3">
            <a:schemeClr val="accent5"/>
          </a:effectRef>
          <a:fontRef idx="minor">
            <a:schemeClr val="lt1"/>
          </a:fontRef>
        </p:style>
        <p:txBody>
          <a:bodyPr anchor="ctr"/>
          <a:lstStyle/>
          <a:p>
            <a:pPr algn="ctr" fontAlgn="auto">
              <a:spcBef>
                <a:spcPts val="0"/>
              </a:spcBef>
              <a:spcAft>
                <a:spcPts val="0"/>
              </a:spcAft>
              <a:defRPr/>
            </a:pPr>
            <a:endParaRPr lang="en-US">
              <a:solidFill>
                <a:prstClr val="white"/>
              </a:solidFill>
            </a:endParaRPr>
          </a:p>
        </p:txBody>
      </p:sp>
      <p:sp>
        <p:nvSpPr>
          <p:cNvPr id="17" name="Rectangle 6"/>
          <p:cNvSpPr/>
          <p:nvPr/>
        </p:nvSpPr>
        <p:spPr>
          <a:xfrm>
            <a:off x="-104283" y="740831"/>
            <a:ext cx="9418320" cy="45719"/>
          </a:xfrm>
          <a:prstGeom prst="rect">
            <a:avLst/>
          </a:prstGeom>
          <a:ln/>
          <a:effectLst>
            <a:outerShdw blurRad="40000" dist="23000" dir="9600000" rotWithShape="0">
              <a:srgbClr val="000000">
                <a:alpha val="35000"/>
              </a:srgbClr>
            </a:outerShdw>
          </a:effectLst>
        </p:spPr>
        <p:style>
          <a:lnRef idx="0">
            <a:schemeClr val="accent5"/>
          </a:lnRef>
          <a:fillRef idx="3">
            <a:schemeClr val="accent5"/>
          </a:fillRef>
          <a:effectRef idx="3">
            <a:schemeClr val="accent5"/>
          </a:effectRef>
          <a:fontRef idx="minor">
            <a:schemeClr val="lt1"/>
          </a:fontRef>
        </p:style>
        <p:txBody>
          <a:bodyPr anchor="ctr"/>
          <a:lstStyle/>
          <a:p>
            <a:pPr algn="ctr" fontAlgn="auto">
              <a:spcBef>
                <a:spcPts val="0"/>
              </a:spcBef>
              <a:spcAft>
                <a:spcPts val="0"/>
              </a:spcAft>
              <a:defRPr/>
            </a:pPr>
            <a:endParaRPr lang="en-US">
              <a:solidFill>
                <a:prstClr val="white"/>
              </a:solidFill>
            </a:endParaRPr>
          </a:p>
        </p:txBody>
      </p:sp>
      <p:sp>
        <p:nvSpPr>
          <p:cNvPr id="18" name="Rectangle 7"/>
          <p:cNvSpPr/>
          <p:nvPr/>
        </p:nvSpPr>
        <p:spPr>
          <a:xfrm rot="16200000">
            <a:off x="-2543200" y="3543301"/>
            <a:ext cx="7132320" cy="45719"/>
          </a:xfrm>
          <a:prstGeom prst="rect">
            <a:avLst/>
          </a:prstGeom>
          <a:ln/>
          <a:effectLst>
            <a:outerShdw blurRad="40000" dist="23000" dir="9600000" rotWithShape="0">
              <a:srgbClr val="000000">
                <a:alpha val="35000"/>
              </a:srgbClr>
            </a:outerShdw>
          </a:effectLst>
        </p:spPr>
        <p:style>
          <a:lnRef idx="0">
            <a:schemeClr val="accent5"/>
          </a:lnRef>
          <a:fillRef idx="3">
            <a:schemeClr val="accent5"/>
          </a:fillRef>
          <a:effectRef idx="3">
            <a:schemeClr val="accent5"/>
          </a:effectRef>
          <a:fontRef idx="minor">
            <a:schemeClr val="lt1"/>
          </a:fontRef>
        </p:style>
        <p:txBody>
          <a:bodyPr anchor="ctr"/>
          <a:lstStyle/>
          <a:p>
            <a:pPr algn="ctr" fontAlgn="auto">
              <a:spcBef>
                <a:spcPts val="0"/>
              </a:spcBef>
              <a:spcAft>
                <a:spcPts val="0"/>
              </a:spcAft>
              <a:defRPr/>
            </a:pPr>
            <a:endParaRPr lang="en-US">
              <a:solidFill>
                <a:prstClr val="white"/>
              </a:solidFill>
            </a:endParaRPr>
          </a:p>
        </p:txBody>
      </p:sp>
      <p:sp>
        <p:nvSpPr>
          <p:cNvPr id="19" name="Rectangle 9"/>
          <p:cNvSpPr/>
          <p:nvPr/>
        </p:nvSpPr>
        <p:spPr>
          <a:xfrm rot="16200000">
            <a:off x="4529161" y="3543300"/>
            <a:ext cx="7132320" cy="45719"/>
          </a:xfrm>
          <a:prstGeom prst="rect">
            <a:avLst/>
          </a:prstGeom>
          <a:ln/>
          <a:effectLst>
            <a:outerShdw blurRad="40000" dist="23000" dir="9600000" rotWithShape="0">
              <a:srgbClr val="000000">
                <a:alpha val="35000"/>
              </a:srgbClr>
            </a:outerShdw>
          </a:effectLst>
        </p:spPr>
        <p:style>
          <a:lnRef idx="0">
            <a:schemeClr val="accent5"/>
          </a:lnRef>
          <a:fillRef idx="3">
            <a:schemeClr val="accent5"/>
          </a:fillRef>
          <a:effectRef idx="3">
            <a:schemeClr val="accent5"/>
          </a:effectRef>
          <a:fontRef idx="minor">
            <a:schemeClr val="lt1"/>
          </a:fontRef>
        </p:style>
        <p:txBody>
          <a:bodyPr anchor="ctr"/>
          <a:lstStyle/>
          <a:p>
            <a:pPr algn="ctr" fontAlgn="auto">
              <a:spcBef>
                <a:spcPts val="0"/>
              </a:spcBef>
              <a:spcAft>
                <a:spcPts val="0"/>
              </a:spcAft>
              <a:defRPr/>
            </a:pPr>
            <a:endParaRPr lang="en-US">
              <a:solidFill>
                <a:prstClr val="white"/>
              </a:solidFill>
            </a:endParaRPr>
          </a:p>
        </p:txBody>
      </p:sp>
      <p:sp>
        <p:nvSpPr>
          <p:cNvPr id="21" name="Rectangle 2"/>
          <p:cNvSpPr/>
          <p:nvPr/>
        </p:nvSpPr>
        <p:spPr>
          <a:xfrm>
            <a:off x="-143746" y="6032689"/>
            <a:ext cx="9418320" cy="45719"/>
          </a:xfrm>
          <a:prstGeom prst="rect">
            <a:avLst/>
          </a:prstGeom>
          <a:ln/>
          <a:effectLst>
            <a:outerShdw blurRad="40000" dist="23000" dir="9600000" rotWithShape="0">
              <a:srgbClr val="000000">
                <a:alpha val="35000"/>
              </a:srgbClr>
            </a:outerShdw>
          </a:effectLst>
        </p:spPr>
        <p:style>
          <a:lnRef idx="0">
            <a:schemeClr val="accent5"/>
          </a:lnRef>
          <a:fillRef idx="3">
            <a:schemeClr val="accent5"/>
          </a:fillRef>
          <a:effectRef idx="3">
            <a:schemeClr val="accent5"/>
          </a:effectRef>
          <a:fontRef idx="minor">
            <a:schemeClr val="lt1"/>
          </a:fontRef>
        </p:style>
        <p:txBody>
          <a:bodyPr anchor="ctr"/>
          <a:lstStyle/>
          <a:p>
            <a:pPr algn="ctr" fontAlgn="auto">
              <a:spcBef>
                <a:spcPts val="0"/>
              </a:spcBef>
              <a:spcAft>
                <a:spcPts val="0"/>
              </a:spcAft>
              <a:defRPr/>
            </a:pPr>
            <a:endParaRPr lang="en-US">
              <a:solidFill>
                <a:prstClr val="white"/>
              </a:solidFill>
            </a:endParaRPr>
          </a:p>
        </p:txBody>
      </p:sp>
      <p:sp>
        <p:nvSpPr>
          <p:cNvPr id="22" name="Rectangle 6"/>
          <p:cNvSpPr/>
          <p:nvPr/>
        </p:nvSpPr>
        <p:spPr>
          <a:xfrm>
            <a:off x="-109071" y="750356"/>
            <a:ext cx="9418320" cy="45719"/>
          </a:xfrm>
          <a:prstGeom prst="rect">
            <a:avLst/>
          </a:prstGeom>
          <a:ln/>
          <a:effectLst>
            <a:outerShdw blurRad="40000" dist="23000" dir="9600000" rotWithShape="0">
              <a:srgbClr val="000000">
                <a:alpha val="35000"/>
              </a:srgbClr>
            </a:outerShdw>
          </a:effectLst>
        </p:spPr>
        <p:style>
          <a:lnRef idx="0">
            <a:schemeClr val="accent5"/>
          </a:lnRef>
          <a:fillRef idx="3">
            <a:schemeClr val="accent5"/>
          </a:fillRef>
          <a:effectRef idx="3">
            <a:schemeClr val="accent5"/>
          </a:effectRef>
          <a:fontRef idx="minor">
            <a:schemeClr val="lt1"/>
          </a:fontRef>
        </p:style>
        <p:txBody>
          <a:bodyPr anchor="ctr"/>
          <a:lstStyle/>
          <a:p>
            <a:pPr algn="ctr" fontAlgn="auto">
              <a:spcBef>
                <a:spcPts val="0"/>
              </a:spcBef>
              <a:spcAft>
                <a:spcPts val="0"/>
              </a:spcAft>
              <a:defRPr/>
            </a:pPr>
            <a:endParaRPr lang="en-US">
              <a:solidFill>
                <a:prstClr val="white"/>
              </a:solidFill>
            </a:endParaRPr>
          </a:p>
        </p:txBody>
      </p:sp>
      <p:sp>
        <p:nvSpPr>
          <p:cNvPr id="23" name="Rectangle 7"/>
          <p:cNvSpPr/>
          <p:nvPr/>
        </p:nvSpPr>
        <p:spPr>
          <a:xfrm rot="16200000">
            <a:off x="-2547988" y="3552826"/>
            <a:ext cx="7132320" cy="45719"/>
          </a:xfrm>
          <a:prstGeom prst="rect">
            <a:avLst/>
          </a:prstGeom>
          <a:ln/>
          <a:effectLst>
            <a:outerShdw blurRad="40000" dist="23000" dir="9600000" rotWithShape="0">
              <a:srgbClr val="000000">
                <a:alpha val="35000"/>
              </a:srgbClr>
            </a:outerShdw>
          </a:effectLst>
        </p:spPr>
        <p:style>
          <a:lnRef idx="0">
            <a:schemeClr val="accent5"/>
          </a:lnRef>
          <a:fillRef idx="3">
            <a:schemeClr val="accent5"/>
          </a:fillRef>
          <a:effectRef idx="3">
            <a:schemeClr val="accent5"/>
          </a:effectRef>
          <a:fontRef idx="minor">
            <a:schemeClr val="lt1"/>
          </a:fontRef>
        </p:style>
        <p:txBody>
          <a:bodyPr anchor="ctr"/>
          <a:lstStyle/>
          <a:p>
            <a:pPr algn="ctr" fontAlgn="auto">
              <a:spcBef>
                <a:spcPts val="0"/>
              </a:spcBef>
              <a:spcAft>
                <a:spcPts val="0"/>
              </a:spcAft>
              <a:defRPr/>
            </a:pPr>
            <a:endParaRPr lang="en-US">
              <a:solidFill>
                <a:prstClr val="white"/>
              </a:solidFill>
            </a:endParaRPr>
          </a:p>
        </p:txBody>
      </p:sp>
      <p:sp>
        <p:nvSpPr>
          <p:cNvPr id="24" name="Rectangle 9"/>
          <p:cNvSpPr/>
          <p:nvPr/>
        </p:nvSpPr>
        <p:spPr>
          <a:xfrm rot="16200000">
            <a:off x="4524373" y="3552825"/>
            <a:ext cx="7132320" cy="45719"/>
          </a:xfrm>
          <a:prstGeom prst="rect">
            <a:avLst/>
          </a:prstGeom>
          <a:ln/>
          <a:effectLst>
            <a:outerShdw blurRad="40000" dist="23000" dir="9600000" rotWithShape="0">
              <a:srgbClr val="000000">
                <a:alpha val="35000"/>
              </a:srgbClr>
            </a:outerShdw>
          </a:effectLst>
        </p:spPr>
        <p:style>
          <a:lnRef idx="0">
            <a:schemeClr val="accent5"/>
          </a:lnRef>
          <a:fillRef idx="3">
            <a:schemeClr val="accent5"/>
          </a:fillRef>
          <a:effectRef idx="3">
            <a:schemeClr val="accent5"/>
          </a:effectRef>
          <a:fontRef idx="minor">
            <a:schemeClr val="lt1"/>
          </a:fontRef>
        </p:style>
        <p:txBody>
          <a:bodyPr anchor="ctr"/>
          <a:lstStyle/>
          <a:p>
            <a:pPr algn="ctr" fontAlgn="auto">
              <a:spcBef>
                <a:spcPts val="0"/>
              </a:spcBef>
              <a:spcAft>
                <a:spcPts val="0"/>
              </a:spcAft>
              <a:defRPr/>
            </a:pPr>
            <a:endParaRPr lang="en-US">
              <a:solidFill>
                <a:prstClr val="white"/>
              </a:solidFill>
            </a:endParaRPr>
          </a:p>
        </p:txBody>
      </p:sp>
      <p:sp>
        <p:nvSpPr>
          <p:cNvPr id="31" name="Rectangle 2"/>
          <p:cNvSpPr/>
          <p:nvPr/>
        </p:nvSpPr>
        <p:spPr>
          <a:xfrm>
            <a:off x="-33" y="6029325"/>
            <a:ext cx="9418320" cy="45719"/>
          </a:xfrm>
          <a:prstGeom prst="rect">
            <a:avLst/>
          </a:prstGeom>
          <a:ln/>
          <a:effectLst>
            <a:outerShdw blurRad="40000" dist="23000" dir="9600000" rotWithShape="0">
              <a:srgbClr val="000000">
                <a:alpha val="35000"/>
              </a:srgbClr>
            </a:outerShdw>
          </a:effectLst>
        </p:spPr>
        <p:style>
          <a:lnRef idx="0">
            <a:schemeClr val="accent5"/>
          </a:lnRef>
          <a:fillRef idx="3">
            <a:schemeClr val="accent5"/>
          </a:fillRef>
          <a:effectRef idx="3">
            <a:schemeClr val="accent5"/>
          </a:effectRef>
          <a:fontRef idx="minor">
            <a:schemeClr val="lt1"/>
          </a:fontRef>
        </p:style>
        <p:txBody>
          <a:bodyPr anchor="ctr"/>
          <a:lstStyle/>
          <a:p>
            <a:pPr algn="ctr" fontAlgn="auto">
              <a:spcBef>
                <a:spcPts val="0"/>
              </a:spcBef>
              <a:spcAft>
                <a:spcPts val="0"/>
              </a:spcAft>
              <a:defRPr/>
            </a:pPr>
            <a:endParaRPr lang="en-US">
              <a:solidFill>
                <a:prstClr val="white"/>
              </a:solidFill>
            </a:endParaRPr>
          </a:p>
        </p:txBody>
      </p:sp>
      <p:sp>
        <p:nvSpPr>
          <p:cNvPr id="32" name="Rectangle 6"/>
          <p:cNvSpPr/>
          <p:nvPr/>
        </p:nvSpPr>
        <p:spPr>
          <a:xfrm>
            <a:off x="-34" y="728663"/>
            <a:ext cx="9418320" cy="45719"/>
          </a:xfrm>
          <a:prstGeom prst="rect">
            <a:avLst/>
          </a:prstGeom>
          <a:ln/>
          <a:effectLst>
            <a:outerShdw blurRad="40000" dist="23000" dir="9600000" rotWithShape="0">
              <a:srgbClr val="000000">
                <a:alpha val="35000"/>
              </a:srgbClr>
            </a:outerShdw>
          </a:effectLst>
        </p:spPr>
        <p:style>
          <a:lnRef idx="0">
            <a:schemeClr val="accent5"/>
          </a:lnRef>
          <a:fillRef idx="3">
            <a:schemeClr val="accent5"/>
          </a:fillRef>
          <a:effectRef idx="3">
            <a:schemeClr val="accent5"/>
          </a:effectRef>
          <a:fontRef idx="minor">
            <a:schemeClr val="lt1"/>
          </a:fontRef>
        </p:style>
        <p:txBody>
          <a:bodyPr anchor="ctr"/>
          <a:lstStyle/>
          <a:p>
            <a:pPr algn="ctr" fontAlgn="auto">
              <a:spcBef>
                <a:spcPts val="0"/>
              </a:spcBef>
              <a:spcAft>
                <a:spcPts val="0"/>
              </a:spcAft>
              <a:defRPr/>
            </a:pPr>
            <a:endParaRPr lang="en-US">
              <a:solidFill>
                <a:prstClr val="white"/>
              </a:solidFill>
            </a:endParaRPr>
          </a:p>
        </p:txBody>
      </p:sp>
      <p:sp>
        <p:nvSpPr>
          <p:cNvPr id="33" name="Rectangle 7"/>
          <p:cNvSpPr/>
          <p:nvPr/>
        </p:nvSpPr>
        <p:spPr>
          <a:xfrm rot="16200000">
            <a:off x="-2543200" y="3543301"/>
            <a:ext cx="7132320" cy="45719"/>
          </a:xfrm>
          <a:prstGeom prst="rect">
            <a:avLst/>
          </a:prstGeom>
          <a:ln/>
          <a:effectLst>
            <a:outerShdw blurRad="40000" dist="23000" dir="9600000" rotWithShape="0">
              <a:srgbClr val="000000">
                <a:alpha val="35000"/>
              </a:srgbClr>
            </a:outerShdw>
          </a:effectLst>
        </p:spPr>
        <p:style>
          <a:lnRef idx="0">
            <a:schemeClr val="accent5"/>
          </a:lnRef>
          <a:fillRef idx="3">
            <a:schemeClr val="accent5"/>
          </a:fillRef>
          <a:effectRef idx="3">
            <a:schemeClr val="accent5"/>
          </a:effectRef>
          <a:fontRef idx="minor">
            <a:schemeClr val="lt1"/>
          </a:fontRef>
        </p:style>
        <p:txBody>
          <a:bodyPr anchor="ctr"/>
          <a:lstStyle/>
          <a:p>
            <a:pPr algn="ctr" fontAlgn="auto">
              <a:spcBef>
                <a:spcPts val="0"/>
              </a:spcBef>
              <a:spcAft>
                <a:spcPts val="0"/>
              </a:spcAft>
              <a:defRPr/>
            </a:pPr>
            <a:endParaRPr lang="en-US">
              <a:solidFill>
                <a:prstClr val="white"/>
              </a:solidFill>
            </a:endParaRPr>
          </a:p>
        </p:txBody>
      </p:sp>
      <p:sp>
        <p:nvSpPr>
          <p:cNvPr id="34" name="Rectangle 9"/>
          <p:cNvSpPr/>
          <p:nvPr/>
        </p:nvSpPr>
        <p:spPr>
          <a:xfrm rot="16200000">
            <a:off x="4510085" y="3538553"/>
            <a:ext cx="7132320" cy="45719"/>
          </a:xfrm>
          <a:prstGeom prst="rect">
            <a:avLst/>
          </a:prstGeom>
          <a:ln/>
          <a:effectLst>
            <a:outerShdw blurRad="40000" dist="23000" dir="9600000" rotWithShape="0">
              <a:srgbClr val="000000">
                <a:alpha val="35000"/>
              </a:srgbClr>
            </a:outerShdw>
          </a:effectLst>
        </p:spPr>
        <p:style>
          <a:lnRef idx="0">
            <a:schemeClr val="accent5"/>
          </a:lnRef>
          <a:fillRef idx="3">
            <a:schemeClr val="accent5"/>
          </a:fillRef>
          <a:effectRef idx="3">
            <a:schemeClr val="accent5"/>
          </a:effectRef>
          <a:fontRef idx="minor">
            <a:schemeClr val="lt1"/>
          </a:fontRef>
        </p:style>
        <p:txBody>
          <a:bodyPr anchor="ctr"/>
          <a:lstStyle/>
          <a:p>
            <a:pPr algn="ctr" fontAlgn="auto">
              <a:spcBef>
                <a:spcPts val="0"/>
              </a:spcBef>
              <a:spcAft>
                <a:spcPts val="0"/>
              </a:spcAft>
              <a:defRPr/>
            </a:pPr>
            <a:endParaRPr lang="en-US">
              <a:solidFill>
                <a:prstClr val="white"/>
              </a:solidFill>
            </a:endParaRPr>
          </a:p>
        </p:txBody>
      </p:sp>
    </p:spTree>
  </p:cSld>
  <p:clrMapOvr>
    <a:masterClrMapping/>
  </p:clrMapOvr>
  <p:transition>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xit" presetSubtype="8" fill="hold" nodeType="withEffect">
                                  <p:stCondLst>
                                    <p:cond delay="0"/>
                                  </p:stCondLst>
                                  <p:childTnLst>
                                    <p:anim calcmode="lin" valueType="num">
                                      <p:cBhvr additive="base">
                                        <p:cTn id="6" dur="2000"/>
                                        <p:tgtEl>
                                          <p:spTgt spid="24"/>
                                        </p:tgtEl>
                                        <p:attrNameLst>
                                          <p:attrName>ppt_x</p:attrName>
                                        </p:attrNameLst>
                                      </p:cBhvr>
                                      <p:tavLst>
                                        <p:tav tm="0">
                                          <p:val>
                                            <p:strVal val="ppt_x"/>
                                          </p:val>
                                        </p:tav>
                                        <p:tav tm="100000">
                                          <p:val>
                                            <p:strVal val="0-ppt_w/2"/>
                                          </p:val>
                                        </p:tav>
                                      </p:tavLst>
                                    </p:anim>
                                    <p:anim calcmode="lin" valueType="num">
                                      <p:cBhvr additive="base">
                                        <p:cTn id="7" dur="2000"/>
                                        <p:tgtEl>
                                          <p:spTgt spid="24"/>
                                        </p:tgtEl>
                                        <p:attrNameLst>
                                          <p:attrName>ppt_y</p:attrName>
                                        </p:attrNameLst>
                                      </p:cBhvr>
                                      <p:tavLst>
                                        <p:tav tm="0">
                                          <p:val>
                                            <p:strVal val="ppt_y"/>
                                          </p:val>
                                        </p:tav>
                                        <p:tav tm="100000">
                                          <p:val>
                                            <p:strVal val="ppt_y"/>
                                          </p:val>
                                        </p:tav>
                                      </p:tavLst>
                                    </p:anim>
                                    <p:set>
                                      <p:cBhvr>
                                        <p:cTn id="8" dur="1" fill="hold">
                                          <p:stCondLst>
                                            <p:cond delay="1999"/>
                                          </p:stCondLst>
                                        </p:cTn>
                                        <p:tgtEl>
                                          <p:spTgt spid="24"/>
                                        </p:tgtEl>
                                        <p:attrNameLst>
                                          <p:attrName>style.visibility</p:attrName>
                                        </p:attrNameLst>
                                      </p:cBhvr>
                                      <p:to>
                                        <p:strVal val="hidden"/>
                                      </p:to>
                                    </p:set>
                                  </p:childTnLst>
                                </p:cTn>
                              </p:par>
                              <p:par>
                                <p:cTn id="9" presetID="2" presetClass="exit" presetSubtype="4" fill="hold" nodeType="withEffect">
                                  <p:stCondLst>
                                    <p:cond delay="0"/>
                                  </p:stCondLst>
                                  <p:childTnLst>
                                    <p:anim calcmode="lin" valueType="num">
                                      <p:cBhvr additive="base">
                                        <p:cTn id="10" dur="2000"/>
                                        <p:tgtEl>
                                          <p:spTgt spid="22"/>
                                        </p:tgtEl>
                                        <p:attrNameLst>
                                          <p:attrName>ppt_x</p:attrName>
                                        </p:attrNameLst>
                                      </p:cBhvr>
                                      <p:tavLst>
                                        <p:tav tm="0">
                                          <p:val>
                                            <p:strVal val="ppt_x"/>
                                          </p:val>
                                        </p:tav>
                                        <p:tav tm="100000">
                                          <p:val>
                                            <p:strVal val="ppt_x"/>
                                          </p:val>
                                        </p:tav>
                                      </p:tavLst>
                                    </p:anim>
                                    <p:anim calcmode="lin" valueType="num">
                                      <p:cBhvr additive="base">
                                        <p:cTn id="11" dur="2000"/>
                                        <p:tgtEl>
                                          <p:spTgt spid="22"/>
                                        </p:tgtEl>
                                        <p:attrNameLst>
                                          <p:attrName>ppt_y</p:attrName>
                                        </p:attrNameLst>
                                      </p:cBhvr>
                                      <p:tavLst>
                                        <p:tav tm="0">
                                          <p:val>
                                            <p:strVal val="ppt_y"/>
                                          </p:val>
                                        </p:tav>
                                        <p:tav tm="100000">
                                          <p:val>
                                            <p:strVal val="1+ppt_h/2"/>
                                          </p:val>
                                        </p:tav>
                                      </p:tavLst>
                                    </p:anim>
                                    <p:set>
                                      <p:cBhvr>
                                        <p:cTn id="12" dur="1" fill="hold">
                                          <p:stCondLst>
                                            <p:cond delay="1999"/>
                                          </p:stCondLst>
                                        </p:cTn>
                                        <p:tgtEl>
                                          <p:spTgt spid="22"/>
                                        </p:tgtEl>
                                        <p:attrNameLst>
                                          <p:attrName>style.visibility</p:attrName>
                                        </p:attrNameLst>
                                      </p:cBhvr>
                                      <p:to>
                                        <p:strVal val="hidden"/>
                                      </p:to>
                                    </p:set>
                                  </p:childTnLst>
                                </p:cTn>
                              </p:par>
                              <p:par>
                                <p:cTn id="13" presetID="2" presetClass="exit" presetSubtype="2" fill="hold" nodeType="withEffect">
                                  <p:stCondLst>
                                    <p:cond delay="0"/>
                                  </p:stCondLst>
                                  <p:childTnLst>
                                    <p:anim calcmode="lin" valueType="num">
                                      <p:cBhvr additive="base">
                                        <p:cTn id="14" dur="2000"/>
                                        <p:tgtEl>
                                          <p:spTgt spid="23"/>
                                        </p:tgtEl>
                                        <p:attrNameLst>
                                          <p:attrName>ppt_x</p:attrName>
                                        </p:attrNameLst>
                                      </p:cBhvr>
                                      <p:tavLst>
                                        <p:tav tm="0">
                                          <p:val>
                                            <p:strVal val="ppt_x"/>
                                          </p:val>
                                        </p:tav>
                                        <p:tav tm="100000">
                                          <p:val>
                                            <p:strVal val="1+ppt_w/2"/>
                                          </p:val>
                                        </p:tav>
                                      </p:tavLst>
                                    </p:anim>
                                    <p:anim calcmode="lin" valueType="num">
                                      <p:cBhvr additive="base">
                                        <p:cTn id="15" dur="2000"/>
                                        <p:tgtEl>
                                          <p:spTgt spid="23"/>
                                        </p:tgtEl>
                                        <p:attrNameLst>
                                          <p:attrName>ppt_y</p:attrName>
                                        </p:attrNameLst>
                                      </p:cBhvr>
                                      <p:tavLst>
                                        <p:tav tm="0">
                                          <p:val>
                                            <p:strVal val="ppt_y"/>
                                          </p:val>
                                        </p:tav>
                                        <p:tav tm="100000">
                                          <p:val>
                                            <p:strVal val="ppt_y"/>
                                          </p:val>
                                        </p:tav>
                                      </p:tavLst>
                                    </p:anim>
                                    <p:set>
                                      <p:cBhvr>
                                        <p:cTn id="16" dur="1" fill="hold">
                                          <p:stCondLst>
                                            <p:cond delay="1999"/>
                                          </p:stCondLst>
                                        </p:cTn>
                                        <p:tgtEl>
                                          <p:spTgt spid="23"/>
                                        </p:tgtEl>
                                        <p:attrNameLst>
                                          <p:attrName>style.visibility</p:attrName>
                                        </p:attrNameLst>
                                      </p:cBhvr>
                                      <p:to>
                                        <p:strVal val="hidden"/>
                                      </p:to>
                                    </p:set>
                                  </p:childTnLst>
                                </p:cTn>
                              </p:par>
                              <p:par>
                                <p:cTn id="17" presetID="2" presetClass="exit" presetSubtype="1" fill="hold" nodeType="withEffect">
                                  <p:stCondLst>
                                    <p:cond delay="0"/>
                                  </p:stCondLst>
                                  <p:childTnLst>
                                    <p:anim calcmode="lin" valueType="num">
                                      <p:cBhvr additive="base">
                                        <p:cTn id="18" dur="2000"/>
                                        <p:tgtEl>
                                          <p:spTgt spid="21"/>
                                        </p:tgtEl>
                                        <p:attrNameLst>
                                          <p:attrName>ppt_x</p:attrName>
                                        </p:attrNameLst>
                                      </p:cBhvr>
                                      <p:tavLst>
                                        <p:tav tm="0">
                                          <p:val>
                                            <p:strVal val="ppt_x"/>
                                          </p:val>
                                        </p:tav>
                                        <p:tav tm="100000">
                                          <p:val>
                                            <p:strVal val="ppt_x"/>
                                          </p:val>
                                        </p:tav>
                                      </p:tavLst>
                                    </p:anim>
                                    <p:anim calcmode="lin" valueType="num">
                                      <p:cBhvr additive="base">
                                        <p:cTn id="19" dur="2000"/>
                                        <p:tgtEl>
                                          <p:spTgt spid="21"/>
                                        </p:tgtEl>
                                        <p:attrNameLst>
                                          <p:attrName>ppt_y</p:attrName>
                                        </p:attrNameLst>
                                      </p:cBhvr>
                                      <p:tavLst>
                                        <p:tav tm="0">
                                          <p:val>
                                            <p:strVal val="ppt_y"/>
                                          </p:val>
                                        </p:tav>
                                        <p:tav tm="100000">
                                          <p:val>
                                            <p:strVal val="0-ppt_h/2"/>
                                          </p:val>
                                        </p:tav>
                                      </p:tavLst>
                                    </p:anim>
                                    <p:set>
                                      <p:cBhvr>
                                        <p:cTn id="20" dur="1" fill="hold">
                                          <p:stCondLst>
                                            <p:cond delay="1999"/>
                                          </p:stCondLst>
                                        </p:cTn>
                                        <p:tgtEl>
                                          <p:spTgt spid="21"/>
                                        </p:tgtEl>
                                        <p:attrNameLst>
                                          <p:attrName>style.visibility</p:attrName>
                                        </p:attrNameLst>
                                      </p:cBhvr>
                                      <p:to>
                                        <p:strVal val="hidden"/>
                                      </p:to>
                                    </p:set>
                                  </p:childTnLst>
                                </p:cTn>
                              </p:par>
                              <p:par>
                                <p:cTn id="21" presetID="2" presetClass="entr" presetSubtype="4" fill="hold" nodeType="withEffect">
                                  <p:stCondLst>
                                    <p:cond delay="0"/>
                                  </p:stCondLst>
                                  <p:childTnLst>
                                    <p:set>
                                      <p:cBhvr>
                                        <p:cTn id="22" dur="1" fill="hold">
                                          <p:stCondLst>
                                            <p:cond delay="0"/>
                                          </p:stCondLst>
                                        </p:cTn>
                                        <p:tgtEl>
                                          <p:spTgt spid="7"/>
                                        </p:tgtEl>
                                        <p:attrNameLst>
                                          <p:attrName>style.visibility</p:attrName>
                                        </p:attrNameLst>
                                      </p:cBhvr>
                                      <p:to>
                                        <p:strVal val="visible"/>
                                      </p:to>
                                    </p:set>
                                    <p:anim calcmode="lin" valueType="num">
                                      <p:cBhvr additive="base">
                                        <p:cTn id="23" dur="2000" fill="hold"/>
                                        <p:tgtEl>
                                          <p:spTgt spid="7"/>
                                        </p:tgtEl>
                                        <p:attrNameLst>
                                          <p:attrName>ppt_x</p:attrName>
                                        </p:attrNameLst>
                                      </p:cBhvr>
                                      <p:tavLst>
                                        <p:tav tm="0">
                                          <p:val>
                                            <p:strVal val="#ppt_x"/>
                                          </p:val>
                                        </p:tav>
                                        <p:tav tm="100000">
                                          <p:val>
                                            <p:strVal val="#ppt_x"/>
                                          </p:val>
                                        </p:tav>
                                      </p:tavLst>
                                    </p:anim>
                                    <p:anim calcmode="lin" valueType="num">
                                      <p:cBhvr additive="base">
                                        <p:cTn id="24" dur="2000" fill="hold"/>
                                        <p:tgtEl>
                                          <p:spTgt spid="7"/>
                                        </p:tgtEl>
                                        <p:attrNameLst>
                                          <p:attrName>ppt_y</p:attrName>
                                        </p:attrNameLst>
                                      </p:cBhvr>
                                      <p:tavLst>
                                        <p:tav tm="0">
                                          <p:val>
                                            <p:strVal val="1+#ppt_h/2"/>
                                          </p:val>
                                        </p:tav>
                                        <p:tav tm="100000">
                                          <p:val>
                                            <p:strVal val="#ppt_y"/>
                                          </p:val>
                                        </p:tav>
                                      </p:tavLst>
                                    </p:anim>
                                  </p:childTnLst>
                                </p:cTn>
                              </p:par>
                              <p:par>
                                <p:cTn id="25" presetID="2" presetClass="entr" presetSubtype="8" fill="hold" nodeType="withEffect">
                                  <p:stCondLst>
                                    <p:cond delay="0"/>
                                  </p:stCondLst>
                                  <p:childTnLst>
                                    <p:set>
                                      <p:cBhvr>
                                        <p:cTn id="26" dur="1" fill="hold">
                                          <p:stCondLst>
                                            <p:cond delay="0"/>
                                          </p:stCondLst>
                                        </p:cTn>
                                        <p:tgtEl>
                                          <p:spTgt spid="10"/>
                                        </p:tgtEl>
                                        <p:attrNameLst>
                                          <p:attrName>style.visibility</p:attrName>
                                        </p:attrNameLst>
                                      </p:cBhvr>
                                      <p:to>
                                        <p:strVal val="visible"/>
                                      </p:to>
                                    </p:set>
                                    <p:anim calcmode="lin" valueType="num">
                                      <p:cBhvr additive="base">
                                        <p:cTn id="27" dur="2000" fill="hold"/>
                                        <p:tgtEl>
                                          <p:spTgt spid="10"/>
                                        </p:tgtEl>
                                        <p:attrNameLst>
                                          <p:attrName>ppt_x</p:attrName>
                                        </p:attrNameLst>
                                      </p:cBhvr>
                                      <p:tavLst>
                                        <p:tav tm="0">
                                          <p:val>
                                            <p:strVal val="0-#ppt_w/2"/>
                                          </p:val>
                                        </p:tav>
                                        <p:tav tm="100000">
                                          <p:val>
                                            <p:strVal val="#ppt_x"/>
                                          </p:val>
                                        </p:tav>
                                      </p:tavLst>
                                    </p:anim>
                                    <p:anim calcmode="lin" valueType="num">
                                      <p:cBhvr additive="base">
                                        <p:cTn id="28" dur="2000" fill="hold"/>
                                        <p:tgtEl>
                                          <p:spTgt spid="10"/>
                                        </p:tgtEl>
                                        <p:attrNameLst>
                                          <p:attrName>ppt_y</p:attrName>
                                        </p:attrNameLst>
                                      </p:cBhvr>
                                      <p:tavLst>
                                        <p:tav tm="0">
                                          <p:val>
                                            <p:strVal val="#ppt_y"/>
                                          </p:val>
                                        </p:tav>
                                        <p:tav tm="100000">
                                          <p:val>
                                            <p:strVal val="#ppt_y"/>
                                          </p:val>
                                        </p:tav>
                                      </p:tavLst>
                                    </p:anim>
                                  </p:childTnLst>
                                </p:cTn>
                              </p:par>
                              <p:par>
                                <p:cTn id="29" presetID="2" presetClass="entr" presetSubtype="1" fill="hold" nodeType="withEffect">
                                  <p:stCondLst>
                                    <p:cond delay="0"/>
                                  </p:stCondLst>
                                  <p:childTnLst>
                                    <p:set>
                                      <p:cBhvr>
                                        <p:cTn id="30" dur="1" fill="hold">
                                          <p:stCondLst>
                                            <p:cond delay="0"/>
                                          </p:stCondLst>
                                        </p:cTn>
                                        <p:tgtEl>
                                          <p:spTgt spid="3"/>
                                        </p:tgtEl>
                                        <p:attrNameLst>
                                          <p:attrName>style.visibility</p:attrName>
                                        </p:attrNameLst>
                                      </p:cBhvr>
                                      <p:to>
                                        <p:strVal val="visible"/>
                                      </p:to>
                                    </p:set>
                                    <p:anim calcmode="lin" valueType="num">
                                      <p:cBhvr additive="base">
                                        <p:cTn id="31" dur="2000" fill="hold"/>
                                        <p:tgtEl>
                                          <p:spTgt spid="3"/>
                                        </p:tgtEl>
                                        <p:attrNameLst>
                                          <p:attrName>ppt_x</p:attrName>
                                        </p:attrNameLst>
                                      </p:cBhvr>
                                      <p:tavLst>
                                        <p:tav tm="0">
                                          <p:val>
                                            <p:strVal val="#ppt_x"/>
                                          </p:val>
                                        </p:tav>
                                        <p:tav tm="100000">
                                          <p:val>
                                            <p:strVal val="#ppt_x"/>
                                          </p:val>
                                        </p:tav>
                                      </p:tavLst>
                                    </p:anim>
                                    <p:anim calcmode="lin" valueType="num">
                                      <p:cBhvr additive="base">
                                        <p:cTn id="32" dur="2000" fill="hold"/>
                                        <p:tgtEl>
                                          <p:spTgt spid="3"/>
                                        </p:tgtEl>
                                        <p:attrNameLst>
                                          <p:attrName>ppt_y</p:attrName>
                                        </p:attrNameLst>
                                      </p:cBhvr>
                                      <p:tavLst>
                                        <p:tav tm="0">
                                          <p:val>
                                            <p:strVal val="0-#ppt_h/2"/>
                                          </p:val>
                                        </p:tav>
                                        <p:tav tm="100000">
                                          <p:val>
                                            <p:strVal val="#ppt_y"/>
                                          </p:val>
                                        </p:tav>
                                      </p:tavLst>
                                    </p:anim>
                                  </p:childTnLst>
                                </p:cTn>
                              </p:par>
                              <p:par>
                                <p:cTn id="33" presetID="2" presetClass="entr" presetSubtype="2" fill="hold" nodeType="withEffect">
                                  <p:stCondLst>
                                    <p:cond delay="0"/>
                                  </p:stCondLst>
                                  <p:childTnLst>
                                    <p:set>
                                      <p:cBhvr>
                                        <p:cTn id="34" dur="1" fill="hold">
                                          <p:stCondLst>
                                            <p:cond delay="0"/>
                                          </p:stCondLst>
                                        </p:cTn>
                                        <p:tgtEl>
                                          <p:spTgt spid="8"/>
                                        </p:tgtEl>
                                        <p:attrNameLst>
                                          <p:attrName>style.visibility</p:attrName>
                                        </p:attrNameLst>
                                      </p:cBhvr>
                                      <p:to>
                                        <p:strVal val="visible"/>
                                      </p:to>
                                    </p:set>
                                    <p:anim calcmode="lin" valueType="num">
                                      <p:cBhvr additive="base">
                                        <p:cTn id="35" dur="2000" fill="hold"/>
                                        <p:tgtEl>
                                          <p:spTgt spid="8"/>
                                        </p:tgtEl>
                                        <p:attrNameLst>
                                          <p:attrName>ppt_x</p:attrName>
                                        </p:attrNameLst>
                                      </p:cBhvr>
                                      <p:tavLst>
                                        <p:tav tm="0">
                                          <p:val>
                                            <p:strVal val="1+#ppt_w/2"/>
                                          </p:val>
                                        </p:tav>
                                        <p:tav tm="100000">
                                          <p:val>
                                            <p:strVal val="#ppt_x"/>
                                          </p:val>
                                        </p:tav>
                                      </p:tavLst>
                                    </p:anim>
                                    <p:anim calcmode="lin" valueType="num">
                                      <p:cBhvr additive="base">
                                        <p:cTn id="36" dur="2000" fill="hold"/>
                                        <p:tgtEl>
                                          <p:spTgt spid="8"/>
                                        </p:tgtEl>
                                        <p:attrNameLst>
                                          <p:attrName>ppt_y</p:attrName>
                                        </p:attrNameLst>
                                      </p:cBhvr>
                                      <p:tavLst>
                                        <p:tav tm="0">
                                          <p:val>
                                            <p:strVal val="#ppt_y"/>
                                          </p:val>
                                        </p:tav>
                                        <p:tav tm="100000">
                                          <p:val>
                                            <p:strVal val="#ppt_y"/>
                                          </p:val>
                                        </p:tav>
                                      </p:tavLst>
                                    </p:anim>
                                  </p:childTnLst>
                                </p:cTn>
                              </p:par>
                              <p:par>
                                <p:cTn id="37" presetID="4" presetClass="entr" presetSubtype="32" fill="hold" nodeType="withEffect">
                                  <p:stCondLst>
                                    <p:cond delay="1200"/>
                                  </p:stCondLst>
                                  <p:childTnLst>
                                    <p:set>
                                      <p:cBhvr>
                                        <p:cTn id="38" dur="1" fill="hold">
                                          <p:stCondLst>
                                            <p:cond delay="0"/>
                                          </p:stCondLst>
                                        </p:cTn>
                                        <p:tgtEl>
                                          <p:spTgt spid="9"/>
                                        </p:tgtEl>
                                        <p:attrNameLst>
                                          <p:attrName>style.visibility</p:attrName>
                                        </p:attrNameLst>
                                      </p:cBhvr>
                                      <p:to>
                                        <p:strVal val="visible"/>
                                      </p:to>
                                    </p:set>
                                    <p:animEffect transition="in" filter="box(out)">
                                      <p:cBhvr>
                                        <p:cTn id="39" dur="750"/>
                                        <p:tgtEl>
                                          <p:spTgt spid="9"/>
                                        </p:tgtEl>
                                      </p:cBhvr>
                                    </p:animEffect>
                                  </p:childTnLst>
                                </p:cTn>
                              </p:par>
                            </p:childTnLst>
                          </p:cTn>
                        </p:par>
                      </p:childTnLst>
                    </p:cTn>
                  </p:par>
                  <p:par>
                    <p:cTn id="40" fill="hold">
                      <p:stCondLst>
                        <p:cond delay="indefinite"/>
                      </p:stCondLst>
                      <p:childTnLst>
                        <p:par>
                          <p:cTn id="41" fill="hold">
                            <p:stCondLst>
                              <p:cond delay="0"/>
                            </p:stCondLst>
                            <p:childTnLst>
                              <p:par>
                                <p:cTn id="42" presetID="2" presetClass="exit" presetSubtype="8" fill="hold" nodeType="clickEffect">
                                  <p:stCondLst>
                                    <p:cond delay="0"/>
                                  </p:stCondLst>
                                  <p:childTnLst>
                                    <p:anim calcmode="lin" valueType="num">
                                      <p:cBhvr additive="base">
                                        <p:cTn id="43" dur="2000"/>
                                        <p:tgtEl>
                                          <p:spTgt spid="10"/>
                                        </p:tgtEl>
                                        <p:attrNameLst>
                                          <p:attrName>ppt_x</p:attrName>
                                        </p:attrNameLst>
                                      </p:cBhvr>
                                      <p:tavLst>
                                        <p:tav tm="0">
                                          <p:val>
                                            <p:strVal val="ppt_x"/>
                                          </p:val>
                                        </p:tav>
                                        <p:tav tm="100000">
                                          <p:val>
                                            <p:strVal val="0-ppt_w/2"/>
                                          </p:val>
                                        </p:tav>
                                      </p:tavLst>
                                    </p:anim>
                                    <p:anim calcmode="lin" valueType="num">
                                      <p:cBhvr additive="base">
                                        <p:cTn id="44" dur="2000"/>
                                        <p:tgtEl>
                                          <p:spTgt spid="10"/>
                                        </p:tgtEl>
                                        <p:attrNameLst>
                                          <p:attrName>ppt_y</p:attrName>
                                        </p:attrNameLst>
                                      </p:cBhvr>
                                      <p:tavLst>
                                        <p:tav tm="0">
                                          <p:val>
                                            <p:strVal val="ppt_y"/>
                                          </p:val>
                                        </p:tav>
                                        <p:tav tm="100000">
                                          <p:val>
                                            <p:strVal val="ppt_y"/>
                                          </p:val>
                                        </p:tav>
                                      </p:tavLst>
                                    </p:anim>
                                    <p:set>
                                      <p:cBhvr>
                                        <p:cTn id="45" dur="1" fill="hold">
                                          <p:stCondLst>
                                            <p:cond delay="1999"/>
                                          </p:stCondLst>
                                        </p:cTn>
                                        <p:tgtEl>
                                          <p:spTgt spid="10"/>
                                        </p:tgtEl>
                                        <p:attrNameLst>
                                          <p:attrName>style.visibility</p:attrName>
                                        </p:attrNameLst>
                                      </p:cBhvr>
                                      <p:to>
                                        <p:strVal val="hidden"/>
                                      </p:to>
                                    </p:set>
                                  </p:childTnLst>
                                </p:cTn>
                              </p:par>
                              <p:par>
                                <p:cTn id="46" presetID="2" presetClass="exit" presetSubtype="4" fill="hold" nodeType="withEffect">
                                  <p:stCondLst>
                                    <p:cond delay="0"/>
                                  </p:stCondLst>
                                  <p:childTnLst>
                                    <p:anim calcmode="lin" valueType="num">
                                      <p:cBhvr additive="base">
                                        <p:cTn id="47" dur="2000"/>
                                        <p:tgtEl>
                                          <p:spTgt spid="7"/>
                                        </p:tgtEl>
                                        <p:attrNameLst>
                                          <p:attrName>ppt_x</p:attrName>
                                        </p:attrNameLst>
                                      </p:cBhvr>
                                      <p:tavLst>
                                        <p:tav tm="0">
                                          <p:val>
                                            <p:strVal val="ppt_x"/>
                                          </p:val>
                                        </p:tav>
                                        <p:tav tm="100000">
                                          <p:val>
                                            <p:strVal val="ppt_x"/>
                                          </p:val>
                                        </p:tav>
                                      </p:tavLst>
                                    </p:anim>
                                    <p:anim calcmode="lin" valueType="num">
                                      <p:cBhvr additive="base">
                                        <p:cTn id="48" dur="2000"/>
                                        <p:tgtEl>
                                          <p:spTgt spid="7"/>
                                        </p:tgtEl>
                                        <p:attrNameLst>
                                          <p:attrName>ppt_y</p:attrName>
                                        </p:attrNameLst>
                                      </p:cBhvr>
                                      <p:tavLst>
                                        <p:tav tm="0">
                                          <p:val>
                                            <p:strVal val="ppt_y"/>
                                          </p:val>
                                        </p:tav>
                                        <p:tav tm="100000">
                                          <p:val>
                                            <p:strVal val="1+ppt_h/2"/>
                                          </p:val>
                                        </p:tav>
                                      </p:tavLst>
                                    </p:anim>
                                    <p:set>
                                      <p:cBhvr>
                                        <p:cTn id="49" dur="1" fill="hold">
                                          <p:stCondLst>
                                            <p:cond delay="1999"/>
                                          </p:stCondLst>
                                        </p:cTn>
                                        <p:tgtEl>
                                          <p:spTgt spid="7"/>
                                        </p:tgtEl>
                                        <p:attrNameLst>
                                          <p:attrName>style.visibility</p:attrName>
                                        </p:attrNameLst>
                                      </p:cBhvr>
                                      <p:to>
                                        <p:strVal val="hidden"/>
                                      </p:to>
                                    </p:set>
                                  </p:childTnLst>
                                </p:cTn>
                              </p:par>
                              <p:par>
                                <p:cTn id="50" presetID="2" presetClass="exit" presetSubtype="2" fill="hold" nodeType="withEffect">
                                  <p:stCondLst>
                                    <p:cond delay="0"/>
                                  </p:stCondLst>
                                  <p:childTnLst>
                                    <p:anim calcmode="lin" valueType="num">
                                      <p:cBhvr additive="base">
                                        <p:cTn id="51" dur="2000"/>
                                        <p:tgtEl>
                                          <p:spTgt spid="8"/>
                                        </p:tgtEl>
                                        <p:attrNameLst>
                                          <p:attrName>ppt_x</p:attrName>
                                        </p:attrNameLst>
                                      </p:cBhvr>
                                      <p:tavLst>
                                        <p:tav tm="0">
                                          <p:val>
                                            <p:strVal val="ppt_x"/>
                                          </p:val>
                                        </p:tav>
                                        <p:tav tm="100000">
                                          <p:val>
                                            <p:strVal val="1+ppt_w/2"/>
                                          </p:val>
                                        </p:tav>
                                      </p:tavLst>
                                    </p:anim>
                                    <p:anim calcmode="lin" valueType="num">
                                      <p:cBhvr additive="base">
                                        <p:cTn id="52" dur="2000"/>
                                        <p:tgtEl>
                                          <p:spTgt spid="8"/>
                                        </p:tgtEl>
                                        <p:attrNameLst>
                                          <p:attrName>ppt_y</p:attrName>
                                        </p:attrNameLst>
                                      </p:cBhvr>
                                      <p:tavLst>
                                        <p:tav tm="0">
                                          <p:val>
                                            <p:strVal val="ppt_y"/>
                                          </p:val>
                                        </p:tav>
                                        <p:tav tm="100000">
                                          <p:val>
                                            <p:strVal val="ppt_y"/>
                                          </p:val>
                                        </p:tav>
                                      </p:tavLst>
                                    </p:anim>
                                    <p:set>
                                      <p:cBhvr>
                                        <p:cTn id="53" dur="1" fill="hold">
                                          <p:stCondLst>
                                            <p:cond delay="1999"/>
                                          </p:stCondLst>
                                        </p:cTn>
                                        <p:tgtEl>
                                          <p:spTgt spid="8"/>
                                        </p:tgtEl>
                                        <p:attrNameLst>
                                          <p:attrName>style.visibility</p:attrName>
                                        </p:attrNameLst>
                                      </p:cBhvr>
                                      <p:to>
                                        <p:strVal val="hidden"/>
                                      </p:to>
                                    </p:set>
                                  </p:childTnLst>
                                </p:cTn>
                              </p:par>
                              <p:par>
                                <p:cTn id="54" presetID="2" presetClass="exit" presetSubtype="1" fill="hold" nodeType="withEffect">
                                  <p:stCondLst>
                                    <p:cond delay="0"/>
                                  </p:stCondLst>
                                  <p:childTnLst>
                                    <p:anim calcmode="lin" valueType="num">
                                      <p:cBhvr additive="base">
                                        <p:cTn id="55" dur="2000"/>
                                        <p:tgtEl>
                                          <p:spTgt spid="3"/>
                                        </p:tgtEl>
                                        <p:attrNameLst>
                                          <p:attrName>ppt_x</p:attrName>
                                        </p:attrNameLst>
                                      </p:cBhvr>
                                      <p:tavLst>
                                        <p:tav tm="0">
                                          <p:val>
                                            <p:strVal val="ppt_x"/>
                                          </p:val>
                                        </p:tav>
                                        <p:tav tm="100000">
                                          <p:val>
                                            <p:strVal val="ppt_x"/>
                                          </p:val>
                                        </p:tav>
                                      </p:tavLst>
                                    </p:anim>
                                    <p:anim calcmode="lin" valueType="num">
                                      <p:cBhvr additive="base">
                                        <p:cTn id="56" dur="2000"/>
                                        <p:tgtEl>
                                          <p:spTgt spid="3"/>
                                        </p:tgtEl>
                                        <p:attrNameLst>
                                          <p:attrName>ppt_y</p:attrName>
                                        </p:attrNameLst>
                                      </p:cBhvr>
                                      <p:tavLst>
                                        <p:tav tm="0">
                                          <p:val>
                                            <p:strVal val="ppt_y"/>
                                          </p:val>
                                        </p:tav>
                                        <p:tav tm="100000">
                                          <p:val>
                                            <p:strVal val="0-ppt_h/2"/>
                                          </p:val>
                                        </p:tav>
                                      </p:tavLst>
                                    </p:anim>
                                    <p:set>
                                      <p:cBhvr>
                                        <p:cTn id="57" dur="1" fill="hold">
                                          <p:stCondLst>
                                            <p:cond delay="1999"/>
                                          </p:stCondLst>
                                        </p:cTn>
                                        <p:tgtEl>
                                          <p:spTgt spid="3"/>
                                        </p:tgtEl>
                                        <p:attrNameLst>
                                          <p:attrName>style.visibility</p:attrName>
                                        </p:attrNameLst>
                                      </p:cBhvr>
                                      <p:to>
                                        <p:strVal val="hidden"/>
                                      </p:to>
                                    </p:set>
                                  </p:childTnLst>
                                </p:cTn>
                              </p:par>
                              <p:par>
                                <p:cTn id="58" presetID="4" presetClass="exit" presetSubtype="16" fill="hold" nodeType="withEffect">
                                  <p:stCondLst>
                                    <p:cond delay="100"/>
                                  </p:stCondLst>
                                  <p:childTnLst>
                                    <p:animEffect transition="out" filter="box(in)">
                                      <p:cBhvr>
                                        <p:cTn id="59" dur="750"/>
                                        <p:tgtEl>
                                          <p:spTgt spid="9"/>
                                        </p:tgtEl>
                                      </p:cBhvr>
                                    </p:animEffect>
                                    <p:set>
                                      <p:cBhvr>
                                        <p:cTn id="60" dur="1" fill="hold">
                                          <p:stCondLst>
                                            <p:cond delay="749"/>
                                          </p:stCondLst>
                                        </p:cTn>
                                        <p:tgtEl>
                                          <p:spTgt spid="9"/>
                                        </p:tgtEl>
                                        <p:attrNameLst>
                                          <p:attrName>style.visibility</p:attrName>
                                        </p:attrNameLst>
                                      </p:cBhvr>
                                      <p:to>
                                        <p:strVal val="hidden"/>
                                      </p:to>
                                    </p:set>
                                  </p:childTnLst>
                                </p:cTn>
                              </p:par>
                              <p:par>
                                <p:cTn id="61" presetID="2" presetClass="entr" presetSubtype="4" fill="hold" nodeType="withEffect">
                                  <p:stCondLst>
                                    <p:cond delay="0"/>
                                  </p:stCondLst>
                                  <p:childTnLst>
                                    <p:set>
                                      <p:cBhvr>
                                        <p:cTn id="62" dur="1" fill="hold">
                                          <p:stCondLst>
                                            <p:cond delay="0"/>
                                          </p:stCondLst>
                                        </p:cTn>
                                        <p:tgtEl>
                                          <p:spTgt spid="17"/>
                                        </p:tgtEl>
                                        <p:attrNameLst>
                                          <p:attrName>style.visibility</p:attrName>
                                        </p:attrNameLst>
                                      </p:cBhvr>
                                      <p:to>
                                        <p:strVal val="visible"/>
                                      </p:to>
                                    </p:set>
                                    <p:anim calcmode="lin" valueType="num">
                                      <p:cBhvr additive="base">
                                        <p:cTn id="63" dur="2000" fill="hold"/>
                                        <p:tgtEl>
                                          <p:spTgt spid="17"/>
                                        </p:tgtEl>
                                        <p:attrNameLst>
                                          <p:attrName>ppt_x</p:attrName>
                                        </p:attrNameLst>
                                      </p:cBhvr>
                                      <p:tavLst>
                                        <p:tav tm="0">
                                          <p:val>
                                            <p:strVal val="#ppt_x"/>
                                          </p:val>
                                        </p:tav>
                                        <p:tav tm="100000">
                                          <p:val>
                                            <p:strVal val="#ppt_x"/>
                                          </p:val>
                                        </p:tav>
                                      </p:tavLst>
                                    </p:anim>
                                    <p:anim calcmode="lin" valueType="num">
                                      <p:cBhvr additive="base">
                                        <p:cTn id="64" dur="2000" fill="hold"/>
                                        <p:tgtEl>
                                          <p:spTgt spid="17"/>
                                        </p:tgtEl>
                                        <p:attrNameLst>
                                          <p:attrName>ppt_y</p:attrName>
                                        </p:attrNameLst>
                                      </p:cBhvr>
                                      <p:tavLst>
                                        <p:tav tm="0">
                                          <p:val>
                                            <p:strVal val="1+#ppt_h/2"/>
                                          </p:val>
                                        </p:tav>
                                        <p:tav tm="100000">
                                          <p:val>
                                            <p:strVal val="#ppt_y"/>
                                          </p:val>
                                        </p:tav>
                                      </p:tavLst>
                                    </p:anim>
                                  </p:childTnLst>
                                </p:cTn>
                              </p:par>
                              <p:par>
                                <p:cTn id="65" presetID="2" presetClass="entr" presetSubtype="8" fill="hold" nodeType="withEffect">
                                  <p:stCondLst>
                                    <p:cond delay="0"/>
                                  </p:stCondLst>
                                  <p:childTnLst>
                                    <p:set>
                                      <p:cBhvr>
                                        <p:cTn id="66" dur="1" fill="hold">
                                          <p:stCondLst>
                                            <p:cond delay="0"/>
                                          </p:stCondLst>
                                        </p:cTn>
                                        <p:tgtEl>
                                          <p:spTgt spid="19"/>
                                        </p:tgtEl>
                                        <p:attrNameLst>
                                          <p:attrName>style.visibility</p:attrName>
                                        </p:attrNameLst>
                                      </p:cBhvr>
                                      <p:to>
                                        <p:strVal val="visible"/>
                                      </p:to>
                                    </p:set>
                                    <p:anim calcmode="lin" valueType="num">
                                      <p:cBhvr additive="base">
                                        <p:cTn id="67" dur="2000" fill="hold"/>
                                        <p:tgtEl>
                                          <p:spTgt spid="19"/>
                                        </p:tgtEl>
                                        <p:attrNameLst>
                                          <p:attrName>ppt_x</p:attrName>
                                        </p:attrNameLst>
                                      </p:cBhvr>
                                      <p:tavLst>
                                        <p:tav tm="0">
                                          <p:val>
                                            <p:strVal val="0-#ppt_w/2"/>
                                          </p:val>
                                        </p:tav>
                                        <p:tav tm="100000">
                                          <p:val>
                                            <p:strVal val="#ppt_x"/>
                                          </p:val>
                                        </p:tav>
                                      </p:tavLst>
                                    </p:anim>
                                    <p:anim calcmode="lin" valueType="num">
                                      <p:cBhvr additive="base">
                                        <p:cTn id="68" dur="2000" fill="hold"/>
                                        <p:tgtEl>
                                          <p:spTgt spid="19"/>
                                        </p:tgtEl>
                                        <p:attrNameLst>
                                          <p:attrName>ppt_y</p:attrName>
                                        </p:attrNameLst>
                                      </p:cBhvr>
                                      <p:tavLst>
                                        <p:tav tm="0">
                                          <p:val>
                                            <p:strVal val="#ppt_y"/>
                                          </p:val>
                                        </p:tav>
                                        <p:tav tm="100000">
                                          <p:val>
                                            <p:strVal val="#ppt_y"/>
                                          </p:val>
                                        </p:tav>
                                      </p:tavLst>
                                    </p:anim>
                                  </p:childTnLst>
                                </p:cTn>
                              </p:par>
                              <p:par>
                                <p:cTn id="69" presetID="2" presetClass="entr" presetSubtype="1" fill="hold" nodeType="withEffect">
                                  <p:stCondLst>
                                    <p:cond delay="0"/>
                                  </p:stCondLst>
                                  <p:childTnLst>
                                    <p:set>
                                      <p:cBhvr>
                                        <p:cTn id="70" dur="1" fill="hold">
                                          <p:stCondLst>
                                            <p:cond delay="0"/>
                                          </p:stCondLst>
                                        </p:cTn>
                                        <p:tgtEl>
                                          <p:spTgt spid="16"/>
                                        </p:tgtEl>
                                        <p:attrNameLst>
                                          <p:attrName>style.visibility</p:attrName>
                                        </p:attrNameLst>
                                      </p:cBhvr>
                                      <p:to>
                                        <p:strVal val="visible"/>
                                      </p:to>
                                    </p:set>
                                    <p:anim calcmode="lin" valueType="num">
                                      <p:cBhvr additive="base">
                                        <p:cTn id="71" dur="2000" fill="hold"/>
                                        <p:tgtEl>
                                          <p:spTgt spid="16"/>
                                        </p:tgtEl>
                                        <p:attrNameLst>
                                          <p:attrName>ppt_x</p:attrName>
                                        </p:attrNameLst>
                                      </p:cBhvr>
                                      <p:tavLst>
                                        <p:tav tm="0">
                                          <p:val>
                                            <p:strVal val="#ppt_x"/>
                                          </p:val>
                                        </p:tav>
                                        <p:tav tm="100000">
                                          <p:val>
                                            <p:strVal val="#ppt_x"/>
                                          </p:val>
                                        </p:tav>
                                      </p:tavLst>
                                    </p:anim>
                                    <p:anim calcmode="lin" valueType="num">
                                      <p:cBhvr additive="base">
                                        <p:cTn id="72" dur="2000" fill="hold"/>
                                        <p:tgtEl>
                                          <p:spTgt spid="16"/>
                                        </p:tgtEl>
                                        <p:attrNameLst>
                                          <p:attrName>ppt_y</p:attrName>
                                        </p:attrNameLst>
                                      </p:cBhvr>
                                      <p:tavLst>
                                        <p:tav tm="0">
                                          <p:val>
                                            <p:strVal val="0-#ppt_h/2"/>
                                          </p:val>
                                        </p:tav>
                                        <p:tav tm="100000">
                                          <p:val>
                                            <p:strVal val="#ppt_y"/>
                                          </p:val>
                                        </p:tav>
                                      </p:tavLst>
                                    </p:anim>
                                  </p:childTnLst>
                                </p:cTn>
                              </p:par>
                              <p:par>
                                <p:cTn id="73" presetID="2" presetClass="entr" presetSubtype="2" fill="hold" nodeType="withEffect">
                                  <p:stCondLst>
                                    <p:cond delay="0"/>
                                  </p:stCondLst>
                                  <p:childTnLst>
                                    <p:set>
                                      <p:cBhvr>
                                        <p:cTn id="74" dur="1" fill="hold">
                                          <p:stCondLst>
                                            <p:cond delay="0"/>
                                          </p:stCondLst>
                                        </p:cTn>
                                        <p:tgtEl>
                                          <p:spTgt spid="18"/>
                                        </p:tgtEl>
                                        <p:attrNameLst>
                                          <p:attrName>style.visibility</p:attrName>
                                        </p:attrNameLst>
                                      </p:cBhvr>
                                      <p:to>
                                        <p:strVal val="visible"/>
                                      </p:to>
                                    </p:set>
                                    <p:anim calcmode="lin" valueType="num">
                                      <p:cBhvr additive="base">
                                        <p:cTn id="75" dur="2000" fill="hold"/>
                                        <p:tgtEl>
                                          <p:spTgt spid="18"/>
                                        </p:tgtEl>
                                        <p:attrNameLst>
                                          <p:attrName>ppt_x</p:attrName>
                                        </p:attrNameLst>
                                      </p:cBhvr>
                                      <p:tavLst>
                                        <p:tav tm="0">
                                          <p:val>
                                            <p:strVal val="1+#ppt_w/2"/>
                                          </p:val>
                                        </p:tav>
                                        <p:tav tm="100000">
                                          <p:val>
                                            <p:strVal val="#ppt_x"/>
                                          </p:val>
                                        </p:tav>
                                      </p:tavLst>
                                    </p:anim>
                                    <p:anim calcmode="lin" valueType="num">
                                      <p:cBhvr additive="base">
                                        <p:cTn id="76" dur="2000" fill="hold"/>
                                        <p:tgtEl>
                                          <p:spTgt spid="18"/>
                                        </p:tgtEl>
                                        <p:attrNameLst>
                                          <p:attrName>ppt_y</p:attrName>
                                        </p:attrNameLst>
                                      </p:cBhvr>
                                      <p:tavLst>
                                        <p:tav tm="0">
                                          <p:val>
                                            <p:strVal val="#ppt_y"/>
                                          </p:val>
                                        </p:tav>
                                        <p:tav tm="100000">
                                          <p:val>
                                            <p:strVal val="#ppt_y"/>
                                          </p:val>
                                        </p:tav>
                                      </p:tavLst>
                                    </p:anim>
                                  </p:childTnLst>
                                </p:cTn>
                              </p:par>
                              <p:par>
                                <p:cTn id="77" presetID="4" presetClass="entr" presetSubtype="32" fill="hold" nodeType="withEffect">
                                  <p:stCondLst>
                                    <p:cond delay="1200"/>
                                  </p:stCondLst>
                                  <p:childTnLst>
                                    <p:set>
                                      <p:cBhvr>
                                        <p:cTn id="78" dur="1" fill="hold">
                                          <p:stCondLst>
                                            <p:cond delay="0"/>
                                          </p:stCondLst>
                                        </p:cTn>
                                        <p:tgtEl>
                                          <p:spTgt spid="20"/>
                                        </p:tgtEl>
                                        <p:attrNameLst>
                                          <p:attrName>style.visibility</p:attrName>
                                        </p:attrNameLst>
                                      </p:cBhvr>
                                      <p:to>
                                        <p:strVal val="visible"/>
                                      </p:to>
                                    </p:set>
                                    <p:animEffect transition="in" filter="box(out)">
                                      <p:cBhvr>
                                        <p:cTn id="79" dur="750"/>
                                        <p:tgtEl>
                                          <p:spTgt spid="20"/>
                                        </p:tgtEl>
                                      </p:cBhvr>
                                    </p:animEffect>
                                  </p:childTnLst>
                                </p:cTn>
                              </p:par>
                            </p:childTnLst>
                          </p:cTn>
                        </p:par>
                      </p:childTnLst>
                    </p:cTn>
                  </p:par>
                  <p:par>
                    <p:cTn id="80" fill="hold">
                      <p:stCondLst>
                        <p:cond delay="indefinite"/>
                      </p:stCondLst>
                      <p:childTnLst>
                        <p:par>
                          <p:cTn id="81" fill="hold">
                            <p:stCondLst>
                              <p:cond delay="0"/>
                            </p:stCondLst>
                            <p:childTnLst>
                              <p:par>
                                <p:cTn id="82" presetID="2" presetClass="exit" presetSubtype="8" fill="hold" nodeType="clickEffect">
                                  <p:stCondLst>
                                    <p:cond delay="0"/>
                                  </p:stCondLst>
                                  <p:childTnLst>
                                    <p:anim calcmode="lin" valueType="num">
                                      <p:cBhvr additive="base">
                                        <p:cTn id="83" dur="2000"/>
                                        <p:tgtEl>
                                          <p:spTgt spid="19"/>
                                        </p:tgtEl>
                                        <p:attrNameLst>
                                          <p:attrName>ppt_x</p:attrName>
                                        </p:attrNameLst>
                                      </p:cBhvr>
                                      <p:tavLst>
                                        <p:tav tm="0">
                                          <p:val>
                                            <p:strVal val="ppt_x"/>
                                          </p:val>
                                        </p:tav>
                                        <p:tav tm="100000">
                                          <p:val>
                                            <p:strVal val="0-ppt_w/2"/>
                                          </p:val>
                                        </p:tav>
                                      </p:tavLst>
                                    </p:anim>
                                    <p:anim calcmode="lin" valueType="num">
                                      <p:cBhvr additive="base">
                                        <p:cTn id="84" dur="2000"/>
                                        <p:tgtEl>
                                          <p:spTgt spid="19"/>
                                        </p:tgtEl>
                                        <p:attrNameLst>
                                          <p:attrName>ppt_y</p:attrName>
                                        </p:attrNameLst>
                                      </p:cBhvr>
                                      <p:tavLst>
                                        <p:tav tm="0">
                                          <p:val>
                                            <p:strVal val="ppt_y"/>
                                          </p:val>
                                        </p:tav>
                                        <p:tav tm="100000">
                                          <p:val>
                                            <p:strVal val="ppt_y"/>
                                          </p:val>
                                        </p:tav>
                                      </p:tavLst>
                                    </p:anim>
                                    <p:set>
                                      <p:cBhvr>
                                        <p:cTn id="85" dur="1" fill="hold">
                                          <p:stCondLst>
                                            <p:cond delay="1999"/>
                                          </p:stCondLst>
                                        </p:cTn>
                                        <p:tgtEl>
                                          <p:spTgt spid="19"/>
                                        </p:tgtEl>
                                        <p:attrNameLst>
                                          <p:attrName>style.visibility</p:attrName>
                                        </p:attrNameLst>
                                      </p:cBhvr>
                                      <p:to>
                                        <p:strVal val="hidden"/>
                                      </p:to>
                                    </p:set>
                                  </p:childTnLst>
                                </p:cTn>
                              </p:par>
                              <p:par>
                                <p:cTn id="86" presetID="2" presetClass="exit" presetSubtype="4" fill="hold" nodeType="withEffect">
                                  <p:stCondLst>
                                    <p:cond delay="0"/>
                                  </p:stCondLst>
                                  <p:childTnLst>
                                    <p:anim calcmode="lin" valueType="num">
                                      <p:cBhvr additive="base">
                                        <p:cTn id="87" dur="2000"/>
                                        <p:tgtEl>
                                          <p:spTgt spid="17"/>
                                        </p:tgtEl>
                                        <p:attrNameLst>
                                          <p:attrName>ppt_x</p:attrName>
                                        </p:attrNameLst>
                                      </p:cBhvr>
                                      <p:tavLst>
                                        <p:tav tm="0">
                                          <p:val>
                                            <p:strVal val="ppt_x"/>
                                          </p:val>
                                        </p:tav>
                                        <p:tav tm="100000">
                                          <p:val>
                                            <p:strVal val="ppt_x"/>
                                          </p:val>
                                        </p:tav>
                                      </p:tavLst>
                                    </p:anim>
                                    <p:anim calcmode="lin" valueType="num">
                                      <p:cBhvr additive="base">
                                        <p:cTn id="88" dur="2000"/>
                                        <p:tgtEl>
                                          <p:spTgt spid="17"/>
                                        </p:tgtEl>
                                        <p:attrNameLst>
                                          <p:attrName>ppt_y</p:attrName>
                                        </p:attrNameLst>
                                      </p:cBhvr>
                                      <p:tavLst>
                                        <p:tav tm="0">
                                          <p:val>
                                            <p:strVal val="ppt_y"/>
                                          </p:val>
                                        </p:tav>
                                        <p:tav tm="100000">
                                          <p:val>
                                            <p:strVal val="1+ppt_h/2"/>
                                          </p:val>
                                        </p:tav>
                                      </p:tavLst>
                                    </p:anim>
                                    <p:set>
                                      <p:cBhvr>
                                        <p:cTn id="89" dur="1" fill="hold">
                                          <p:stCondLst>
                                            <p:cond delay="1999"/>
                                          </p:stCondLst>
                                        </p:cTn>
                                        <p:tgtEl>
                                          <p:spTgt spid="17"/>
                                        </p:tgtEl>
                                        <p:attrNameLst>
                                          <p:attrName>style.visibility</p:attrName>
                                        </p:attrNameLst>
                                      </p:cBhvr>
                                      <p:to>
                                        <p:strVal val="hidden"/>
                                      </p:to>
                                    </p:set>
                                  </p:childTnLst>
                                </p:cTn>
                              </p:par>
                              <p:par>
                                <p:cTn id="90" presetID="2" presetClass="exit" presetSubtype="2" fill="hold" nodeType="withEffect">
                                  <p:stCondLst>
                                    <p:cond delay="0"/>
                                  </p:stCondLst>
                                  <p:childTnLst>
                                    <p:anim calcmode="lin" valueType="num">
                                      <p:cBhvr additive="base">
                                        <p:cTn id="91" dur="2000"/>
                                        <p:tgtEl>
                                          <p:spTgt spid="18"/>
                                        </p:tgtEl>
                                        <p:attrNameLst>
                                          <p:attrName>ppt_x</p:attrName>
                                        </p:attrNameLst>
                                      </p:cBhvr>
                                      <p:tavLst>
                                        <p:tav tm="0">
                                          <p:val>
                                            <p:strVal val="ppt_x"/>
                                          </p:val>
                                        </p:tav>
                                        <p:tav tm="100000">
                                          <p:val>
                                            <p:strVal val="1+ppt_w/2"/>
                                          </p:val>
                                        </p:tav>
                                      </p:tavLst>
                                    </p:anim>
                                    <p:anim calcmode="lin" valueType="num">
                                      <p:cBhvr additive="base">
                                        <p:cTn id="92" dur="2000"/>
                                        <p:tgtEl>
                                          <p:spTgt spid="18"/>
                                        </p:tgtEl>
                                        <p:attrNameLst>
                                          <p:attrName>ppt_y</p:attrName>
                                        </p:attrNameLst>
                                      </p:cBhvr>
                                      <p:tavLst>
                                        <p:tav tm="0">
                                          <p:val>
                                            <p:strVal val="ppt_y"/>
                                          </p:val>
                                        </p:tav>
                                        <p:tav tm="100000">
                                          <p:val>
                                            <p:strVal val="ppt_y"/>
                                          </p:val>
                                        </p:tav>
                                      </p:tavLst>
                                    </p:anim>
                                    <p:set>
                                      <p:cBhvr>
                                        <p:cTn id="93" dur="1" fill="hold">
                                          <p:stCondLst>
                                            <p:cond delay="1999"/>
                                          </p:stCondLst>
                                        </p:cTn>
                                        <p:tgtEl>
                                          <p:spTgt spid="18"/>
                                        </p:tgtEl>
                                        <p:attrNameLst>
                                          <p:attrName>style.visibility</p:attrName>
                                        </p:attrNameLst>
                                      </p:cBhvr>
                                      <p:to>
                                        <p:strVal val="hidden"/>
                                      </p:to>
                                    </p:set>
                                  </p:childTnLst>
                                </p:cTn>
                              </p:par>
                              <p:par>
                                <p:cTn id="94" presetID="2" presetClass="exit" presetSubtype="1" fill="hold" nodeType="withEffect">
                                  <p:stCondLst>
                                    <p:cond delay="0"/>
                                  </p:stCondLst>
                                  <p:childTnLst>
                                    <p:anim calcmode="lin" valueType="num">
                                      <p:cBhvr additive="base">
                                        <p:cTn id="95" dur="2000"/>
                                        <p:tgtEl>
                                          <p:spTgt spid="16"/>
                                        </p:tgtEl>
                                        <p:attrNameLst>
                                          <p:attrName>ppt_x</p:attrName>
                                        </p:attrNameLst>
                                      </p:cBhvr>
                                      <p:tavLst>
                                        <p:tav tm="0">
                                          <p:val>
                                            <p:strVal val="ppt_x"/>
                                          </p:val>
                                        </p:tav>
                                        <p:tav tm="100000">
                                          <p:val>
                                            <p:strVal val="ppt_x"/>
                                          </p:val>
                                        </p:tav>
                                      </p:tavLst>
                                    </p:anim>
                                    <p:anim calcmode="lin" valueType="num">
                                      <p:cBhvr additive="base">
                                        <p:cTn id="96" dur="2000"/>
                                        <p:tgtEl>
                                          <p:spTgt spid="16"/>
                                        </p:tgtEl>
                                        <p:attrNameLst>
                                          <p:attrName>ppt_y</p:attrName>
                                        </p:attrNameLst>
                                      </p:cBhvr>
                                      <p:tavLst>
                                        <p:tav tm="0">
                                          <p:val>
                                            <p:strVal val="ppt_y"/>
                                          </p:val>
                                        </p:tav>
                                        <p:tav tm="100000">
                                          <p:val>
                                            <p:strVal val="0-ppt_h/2"/>
                                          </p:val>
                                        </p:tav>
                                      </p:tavLst>
                                    </p:anim>
                                    <p:set>
                                      <p:cBhvr>
                                        <p:cTn id="97" dur="1" fill="hold">
                                          <p:stCondLst>
                                            <p:cond delay="1999"/>
                                          </p:stCondLst>
                                        </p:cTn>
                                        <p:tgtEl>
                                          <p:spTgt spid="16"/>
                                        </p:tgtEl>
                                        <p:attrNameLst>
                                          <p:attrName>style.visibility</p:attrName>
                                        </p:attrNameLst>
                                      </p:cBhvr>
                                      <p:to>
                                        <p:strVal val="hidden"/>
                                      </p:to>
                                    </p:set>
                                  </p:childTnLst>
                                </p:cTn>
                              </p:par>
                              <p:par>
                                <p:cTn id="98" presetID="4" presetClass="exit" presetSubtype="16" fill="hold" nodeType="withEffect">
                                  <p:stCondLst>
                                    <p:cond delay="100"/>
                                  </p:stCondLst>
                                  <p:childTnLst>
                                    <p:animEffect transition="out" filter="box(in)">
                                      <p:cBhvr>
                                        <p:cTn id="99" dur="750"/>
                                        <p:tgtEl>
                                          <p:spTgt spid="20"/>
                                        </p:tgtEl>
                                      </p:cBhvr>
                                    </p:animEffect>
                                    <p:set>
                                      <p:cBhvr>
                                        <p:cTn id="100" dur="1" fill="hold">
                                          <p:stCondLst>
                                            <p:cond delay="749"/>
                                          </p:stCondLst>
                                        </p:cTn>
                                        <p:tgtEl>
                                          <p:spTgt spid="20"/>
                                        </p:tgtEl>
                                        <p:attrNameLst>
                                          <p:attrName>style.visibility</p:attrName>
                                        </p:attrNameLst>
                                      </p:cBhvr>
                                      <p:to>
                                        <p:strVal val="hidden"/>
                                      </p:to>
                                    </p:set>
                                  </p:childTnLst>
                                </p:cTn>
                              </p:par>
                              <p:par>
                                <p:cTn id="101" presetID="2" presetClass="entr" presetSubtype="4" fill="hold" nodeType="withEffect">
                                  <p:stCondLst>
                                    <p:cond delay="0"/>
                                  </p:stCondLst>
                                  <p:childTnLst>
                                    <p:set>
                                      <p:cBhvr>
                                        <p:cTn id="102" dur="1" fill="hold">
                                          <p:stCondLst>
                                            <p:cond delay="0"/>
                                          </p:stCondLst>
                                        </p:cTn>
                                        <p:tgtEl>
                                          <p:spTgt spid="32"/>
                                        </p:tgtEl>
                                        <p:attrNameLst>
                                          <p:attrName>style.visibility</p:attrName>
                                        </p:attrNameLst>
                                      </p:cBhvr>
                                      <p:to>
                                        <p:strVal val="visible"/>
                                      </p:to>
                                    </p:set>
                                    <p:anim calcmode="lin" valueType="num">
                                      <p:cBhvr additive="base">
                                        <p:cTn id="103" dur="2000" fill="hold"/>
                                        <p:tgtEl>
                                          <p:spTgt spid="32"/>
                                        </p:tgtEl>
                                        <p:attrNameLst>
                                          <p:attrName>ppt_x</p:attrName>
                                        </p:attrNameLst>
                                      </p:cBhvr>
                                      <p:tavLst>
                                        <p:tav tm="0">
                                          <p:val>
                                            <p:strVal val="#ppt_x"/>
                                          </p:val>
                                        </p:tav>
                                        <p:tav tm="100000">
                                          <p:val>
                                            <p:strVal val="#ppt_x"/>
                                          </p:val>
                                        </p:tav>
                                      </p:tavLst>
                                    </p:anim>
                                    <p:anim calcmode="lin" valueType="num">
                                      <p:cBhvr additive="base">
                                        <p:cTn id="104" dur="2000" fill="hold"/>
                                        <p:tgtEl>
                                          <p:spTgt spid="32"/>
                                        </p:tgtEl>
                                        <p:attrNameLst>
                                          <p:attrName>ppt_y</p:attrName>
                                        </p:attrNameLst>
                                      </p:cBhvr>
                                      <p:tavLst>
                                        <p:tav tm="0">
                                          <p:val>
                                            <p:strVal val="1+#ppt_h/2"/>
                                          </p:val>
                                        </p:tav>
                                        <p:tav tm="100000">
                                          <p:val>
                                            <p:strVal val="#ppt_y"/>
                                          </p:val>
                                        </p:tav>
                                      </p:tavLst>
                                    </p:anim>
                                  </p:childTnLst>
                                </p:cTn>
                              </p:par>
                              <p:par>
                                <p:cTn id="105" presetID="2" presetClass="entr" presetSubtype="8" fill="hold" nodeType="withEffect">
                                  <p:stCondLst>
                                    <p:cond delay="0"/>
                                  </p:stCondLst>
                                  <p:childTnLst>
                                    <p:set>
                                      <p:cBhvr>
                                        <p:cTn id="106" dur="1" fill="hold">
                                          <p:stCondLst>
                                            <p:cond delay="0"/>
                                          </p:stCondLst>
                                        </p:cTn>
                                        <p:tgtEl>
                                          <p:spTgt spid="34"/>
                                        </p:tgtEl>
                                        <p:attrNameLst>
                                          <p:attrName>style.visibility</p:attrName>
                                        </p:attrNameLst>
                                      </p:cBhvr>
                                      <p:to>
                                        <p:strVal val="visible"/>
                                      </p:to>
                                    </p:set>
                                    <p:anim calcmode="lin" valueType="num">
                                      <p:cBhvr additive="base">
                                        <p:cTn id="107" dur="2000" fill="hold"/>
                                        <p:tgtEl>
                                          <p:spTgt spid="34"/>
                                        </p:tgtEl>
                                        <p:attrNameLst>
                                          <p:attrName>ppt_x</p:attrName>
                                        </p:attrNameLst>
                                      </p:cBhvr>
                                      <p:tavLst>
                                        <p:tav tm="0">
                                          <p:val>
                                            <p:strVal val="0-#ppt_w/2"/>
                                          </p:val>
                                        </p:tav>
                                        <p:tav tm="100000">
                                          <p:val>
                                            <p:strVal val="#ppt_x"/>
                                          </p:val>
                                        </p:tav>
                                      </p:tavLst>
                                    </p:anim>
                                    <p:anim calcmode="lin" valueType="num">
                                      <p:cBhvr additive="base">
                                        <p:cTn id="108" dur="2000" fill="hold"/>
                                        <p:tgtEl>
                                          <p:spTgt spid="34"/>
                                        </p:tgtEl>
                                        <p:attrNameLst>
                                          <p:attrName>ppt_y</p:attrName>
                                        </p:attrNameLst>
                                      </p:cBhvr>
                                      <p:tavLst>
                                        <p:tav tm="0">
                                          <p:val>
                                            <p:strVal val="#ppt_y"/>
                                          </p:val>
                                        </p:tav>
                                        <p:tav tm="100000">
                                          <p:val>
                                            <p:strVal val="#ppt_y"/>
                                          </p:val>
                                        </p:tav>
                                      </p:tavLst>
                                    </p:anim>
                                  </p:childTnLst>
                                </p:cTn>
                              </p:par>
                              <p:par>
                                <p:cTn id="109" presetID="2" presetClass="entr" presetSubtype="1" fill="hold" nodeType="withEffect">
                                  <p:stCondLst>
                                    <p:cond delay="0"/>
                                  </p:stCondLst>
                                  <p:childTnLst>
                                    <p:set>
                                      <p:cBhvr>
                                        <p:cTn id="110" dur="1" fill="hold">
                                          <p:stCondLst>
                                            <p:cond delay="0"/>
                                          </p:stCondLst>
                                        </p:cTn>
                                        <p:tgtEl>
                                          <p:spTgt spid="31"/>
                                        </p:tgtEl>
                                        <p:attrNameLst>
                                          <p:attrName>style.visibility</p:attrName>
                                        </p:attrNameLst>
                                      </p:cBhvr>
                                      <p:to>
                                        <p:strVal val="visible"/>
                                      </p:to>
                                    </p:set>
                                    <p:anim calcmode="lin" valueType="num">
                                      <p:cBhvr additive="base">
                                        <p:cTn id="111" dur="2000" fill="hold"/>
                                        <p:tgtEl>
                                          <p:spTgt spid="31"/>
                                        </p:tgtEl>
                                        <p:attrNameLst>
                                          <p:attrName>ppt_x</p:attrName>
                                        </p:attrNameLst>
                                      </p:cBhvr>
                                      <p:tavLst>
                                        <p:tav tm="0">
                                          <p:val>
                                            <p:strVal val="#ppt_x"/>
                                          </p:val>
                                        </p:tav>
                                        <p:tav tm="100000">
                                          <p:val>
                                            <p:strVal val="#ppt_x"/>
                                          </p:val>
                                        </p:tav>
                                      </p:tavLst>
                                    </p:anim>
                                    <p:anim calcmode="lin" valueType="num">
                                      <p:cBhvr additive="base">
                                        <p:cTn id="112" dur="2000" fill="hold"/>
                                        <p:tgtEl>
                                          <p:spTgt spid="31"/>
                                        </p:tgtEl>
                                        <p:attrNameLst>
                                          <p:attrName>ppt_y</p:attrName>
                                        </p:attrNameLst>
                                      </p:cBhvr>
                                      <p:tavLst>
                                        <p:tav tm="0">
                                          <p:val>
                                            <p:strVal val="0-#ppt_h/2"/>
                                          </p:val>
                                        </p:tav>
                                        <p:tav tm="100000">
                                          <p:val>
                                            <p:strVal val="#ppt_y"/>
                                          </p:val>
                                        </p:tav>
                                      </p:tavLst>
                                    </p:anim>
                                  </p:childTnLst>
                                </p:cTn>
                              </p:par>
                              <p:par>
                                <p:cTn id="113" presetID="2" presetClass="entr" presetSubtype="2" fill="hold" nodeType="withEffect">
                                  <p:stCondLst>
                                    <p:cond delay="0"/>
                                  </p:stCondLst>
                                  <p:childTnLst>
                                    <p:set>
                                      <p:cBhvr>
                                        <p:cTn id="114" dur="1" fill="hold">
                                          <p:stCondLst>
                                            <p:cond delay="0"/>
                                          </p:stCondLst>
                                        </p:cTn>
                                        <p:tgtEl>
                                          <p:spTgt spid="33"/>
                                        </p:tgtEl>
                                        <p:attrNameLst>
                                          <p:attrName>style.visibility</p:attrName>
                                        </p:attrNameLst>
                                      </p:cBhvr>
                                      <p:to>
                                        <p:strVal val="visible"/>
                                      </p:to>
                                    </p:set>
                                    <p:anim calcmode="lin" valueType="num">
                                      <p:cBhvr additive="base">
                                        <p:cTn id="115" dur="2000" fill="hold"/>
                                        <p:tgtEl>
                                          <p:spTgt spid="33"/>
                                        </p:tgtEl>
                                        <p:attrNameLst>
                                          <p:attrName>ppt_x</p:attrName>
                                        </p:attrNameLst>
                                      </p:cBhvr>
                                      <p:tavLst>
                                        <p:tav tm="0">
                                          <p:val>
                                            <p:strVal val="1+#ppt_w/2"/>
                                          </p:val>
                                        </p:tav>
                                        <p:tav tm="100000">
                                          <p:val>
                                            <p:strVal val="#ppt_x"/>
                                          </p:val>
                                        </p:tav>
                                      </p:tavLst>
                                    </p:anim>
                                    <p:anim calcmode="lin" valueType="num">
                                      <p:cBhvr additive="base">
                                        <p:cTn id="116" dur="2000" fill="hold"/>
                                        <p:tgtEl>
                                          <p:spTgt spid="33"/>
                                        </p:tgtEl>
                                        <p:attrNameLst>
                                          <p:attrName>ppt_y</p:attrName>
                                        </p:attrNameLst>
                                      </p:cBhvr>
                                      <p:tavLst>
                                        <p:tav tm="0">
                                          <p:val>
                                            <p:strVal val="#ppt_y"/>
                                          </p:val>
                                        </p:tav>
                                        <p:tav tm="100000">
                                          <p:val>
                                            <p:strVal val="#ppt_y"/>
                                          </p:val>
                                        </p:tav>
                                      </p:tavLst>
                                    </p:anim>
                                  </p:childTnLst>
                                </p:cTn>
                              </p:par>
                              <p:par>
                                <p:cTn id="117" presetID="4" presetClass="entr" presetSubtype="32" fill="hold" nodeType="withEffect">
                                  <p:stCondLst>
                                    <p:cond delay="1200"/>
                                  </p:stCondLst>
                                  <p:childTnLst>
                                    <p:set>
                                      <p:cBhvr>
                                        <p:cTn id="118" dur="1" fill="hold">
                                          <p:stCondLst>
                                            <p:cond delay="0"/>
                                          </p:stCondLst>
                                        </p:cTn>
                                        <p:tgtEl>
                                          <p:spTgt spid="30"/>
                                        </p:tgtEl>
                                        <p:attrNameLst>
                                          <p:attrName>style.visibility</p:attrName>
                                        </p:attrNameLst>
                                      </p:cBhvr>
                                      <p:to>
                                        <p:strVal val="visible"/>
                                      </p:to>
                                    </p:set>
                                    <p:animEffect transition="in" filter="box(out)">
                                      <p:cBhvr>
                                        <p:cTn id="119" dur="750"/>
                                        <p:tgtEl>
                                          <p:spTgt spid="30"/>
                                        </p:tgtEl>
                                      </p:cBhvr>
                                    </p:animEffect>
                                  </p:childTnLst>
                                </p:cTn>
                              </p:par>
                            </p:childTnLst>
                          </p:cTn>
                        </p:par>
                      </p:childTnLst>
                    </p:cTn>
                  </p:par>
                  <p:par>
                    <p:cTn id="120" fill="hold">
                      <p:stCondLst>
                        <p:cond delay="indefinite"/>
                      </p:stCondLst>
                      <p:childTnLst>
                        <p:par>
                          <p:cTn id="121" fill="hold">
                            <p:stCondLst>
                              <p:cond delay="0"/>
                            </p:stCondLst>
                            <p:childTnLst>
                              <p:par>
                                <p:cTn id="122" presetID="2" presetClass="exit" presetSubtype="8" fill="hold" nodeType="clickEffect">
                                  <p:stCondLst>
                                    <p:cond delay="0"/>
                                  </p:stCondLst>
                                  <p:childTnLst>
                                    <p:anim calcmode="lin" valueType="num">
                                      <p:cBhvr additive="base">
                                        <p:cTn id="123" dur="2000"/>
                                        <p:tgtEl>
                                          <p:spTgt spid="34"/>
                                        </p:tgtEl>
                                        <p:attrNameLst>
                                          <p:attrName>ppt_x</p:attrName>
                                        </p:attrNameLst>
                                      </p:cBhvr>
                                      <p:tavLst>
                                        <p:tav tm="0">
                                          <p:val>
                                            <p:strVal val="ppt_x"/>
                                          </p:val>
                                        </p:tav>
                                        <p:tav tm="100000">
                                          <p:val>
                                            <p:strVal val="0-ppt_w/2"/>
                                          </p:val>
                                        </p:tav>
                                      </p:tavLst>
                                    </p:anim>
                                    <p:anim calcmode="lin" valueType="num">
                                      <p:cBhvr additive="base">
                                        <p:cTn id="124" dur="2000"/>
                                        <p:tgtEl>
                                          <p:spTgt spid="34"/>
                                        </p:tgtEl>
                                        <p:attrNameLst>
                                          <p:attrName>ppt_y</p:attrName>
                                        </p:attrNameLst>
                                      </p:cBhvr>
                                      <p:tavLst>
                                        <p:tav tm="0">
                                          <p:val>
                                            <p:strVal val="ppt_y"/>
                                          </p:val>
                                        </p:tav>
                                        <p:tav tm="100000">
                                          <p:val>
                                            <p:strVal val="ppt_y"/>
                                          </p:val>
                                        </p:tav>
                                      </p:tavLst>
                                    </p:anim>
                                    <p:set>
                                      <p:cBhvr>
                                        <p:cTn id="125" dur="1" fill="hold">
                                          <p:stCondLst>
                                            <p:cond delay="1999"/>
                                          </p:stCondLst>
                                        </p:cTn>
                                        <p:tgtEl>
                                          <p:spTgt spid="34"/>
                                        </p:tgtEl>
                                        <p:attrNameLst>
                                          <p:attrName>style.visibility</p:attrName>
                                        </p:attrNameLst>
                                      </p:cBhvr>
                                      <p:to>
                                        <p:strVal val="hidden"/>
                                      </p:to>
                                    </p:set>
                                  </p:childTnLst>
                                </p:cTn>
                              </p:par>
                              <p:par>
                                <p:cTn id="126" presetID="2" presetClass="exit" presetSubtype="4" fill="hold" nodeType="withEffect">
                                  <p:stCondLst>
                                    <p:cond delay="0"/>
                                  </p:stCondLst>
                                  <p:childTnLst>
                                    <p:anim calcmode="lin" valueType="num">
                                      <p:cBhvr additive="base">
                                        <p:cTn id="127" dur="2000"/>
                                        <p:tgtEl>
                                          <p:spTgt spid="32"/>
                                        </p:tgtEl>
                                        <p:attrNameLst>
                                          <p:attrName>ppt_x</p:attrName>
                                        </p:attrNameLst>
                                      </p:cBhvr>
                                      <p:tavLst>
                                        <p:tav tm="0">
                                          <p:val>
                                            <p:strVal val="ppt_x"/>
                                          </p:val>
                                        </p:tav>
                                        <p:tav tm="100000">
                                          <p:val>
                                            <p:strVal val="ppt_x"/>
                                          </p:val>
                                        </p:tav>
                                      </p:tavLst>
                                    </p:anim>
                                    <p:anim calcmode="lin" valueType="num">
                                      <p:cBhvr additive="base">
                                        <p:cTn id="128" dur="2000"/>
                                        <p:tgtEl>
                                          <p:spTgt spid="32"/>
                                        </p:tgtEl>
                                        <p:attrNameLst>
                                          <p:attrName>ppt_y</p:attrName>
                                        </p:attrNameLst>
                                      </p:cBhvr>
                                      <p:tavLst>
                                        <p:tav tm="0">
                                          <p:val>
                                            <p:strVal val="ppt_y"/>
                                          </p:val>
                                        </p:tav>
                                        <p:tav tm="100000">
                                          <p:val>
                                            <p:strVal val="1+ppt_h/2"/>
                                          </p:val>
                                        </p:tav>
                                      </p:tavLst>
                                    </p:anim>
                                    <p:set>
                                      <p:cBhvr>
                                        <p:cTn id="129" dur="1" fill="hold">
                                          <p:stCondLst>
                                            <p:cond delay="1999"/>
                                          </p:stCondLst>
                                        </p:cTn>
                                        <p:tgtEl>
                                          <p:spTgt spid="32"/>
                                        </p:tgtEl>
                                        <p:attrNameLst>
                                          <p:attrName>style.visibility</p:attrName>
                                        </p:attrNameLst>
                                      </p:cBhvr>
                                      <p:to>
                                        <p:strVal val="hidden"/>
                                      </p:to>
                                    </p:set>
                                  </p:childTnLst>
                                </p:cTn>
                              </p:par>
                              <p:par>
                                <p:cTn id="130" presetID="2" presetClass="exit" presetSubtype="2" fill="hold" nodeType="withEffect">
                                  <p:stCondLst>
                                    <p:cond delay="0"/>
                                  </p:stCondLst>
                                  <p:childTnLst>
                                    <p:anim calcmode="lin" valueType="num">
                                      <p:cBhvr additive="base">
                                        <p:cTn id="131" dur="2000"/>
                                        <p:tgtEl>
                                          <p:spTgt spid="33"/>
                                        </p:tgtEl>
                                        <p:attrNameLst>
                                          <p:attrName>ppt_x</p:attrName>
                                        </p:attrNameLst>
                                      </p:cBhvr>
                                      <p:tavLst>
                                        <p:tav tm="0">
                                          <p:val>
                                            <p:strVal val="ppt_x"/>
                                          </p:val>
                                        </p:tav>
                                        <p:tav tm="100000">
                                          <p:val>
                                            <p:strVal val="1+ppt_w/2"/>
                                          </p:val>
                                        </p:tav>
                                      </p:tavLst>
                                    </p:anim>
                                    <p:anim calcmode="lin" valueType="num">
                                      <p:cBhvr additive="base">
                                        <p:cTn id="132" dur="2000"/>
                                        <p:tgtEl>
                                          <p:spTgt spid="33"/>
                                        </p:tgtEl>
                                        <p:attrNameLst>
                                          <p:attrName>ppt_y</p:attrName>
                                        </p:attrNameLst>
                                      </p:cBhvr>
                                      <p:tavLst>
                                        <p:tav tm="0">
                                          <p:val>
                                            <p:strVal val="ppt_y"/>
                                          </p:val>
                                        </p:tav>
                                        <p:tav tm="100000">
                                          <p:val>
                                            <p:strVal val="ppt_y"/>
                                          </p:val>
                                        </p:tav>
                                      </p:tavLst>
                                    </p:anim>
                                    <p:set>
                                      <p:cBhvr>
                                        <p:cTn id="133" dur="1" fill="hold">
                                          <p:stCondLst>
                                            <p:cond delay="1999"/>
                                          </p:stCondLst>
                                        </p:cTn>
                                        <p:tgtEl>
                                          <p:spTgt spid="33"/>
                                        </p:tgtEl>
                                        <p:attrNameLst>
                                          <p:attrName>style.visibility</p:attrName>
                                        </p:attrNameLst>
                                      </p:cBhvr>
                                      <p:to>
                                        <p:strVal val="hidden"/>
                                      </p:to>
                                    </p:set>
                                  </p:childTnLst>
                                </p:cTn>
                              </p:par>
                              <p:par>
                                <p:cTn id="134" presetID="2" presetClass="exit" presetSubtype="1" fill="hold" nodeType="withEffect">
                                  <p:stCondLst>
                                    <p:cond delay="0"/>
                                  </p:stCondLst>
                                  <p:childTnLst>
                                    <p:anim calcmode="lin" valueType="num">
                                      <p:cBhvr additive="base">
                                        <p:cTn id="135" dur="2000"/>
                                        <p:tgtEl>
                                          <p:spTgt spid="31"/>
                                        </p:tgtEl>
                                        <p:attrNameLst>
                                          <p:attrName>ppt_x</p:attrName>
                                        </p:attrNameLst>
                                      </p:cBhvr>
                                      <p:tavLst>
                                        <p:tav tm="0">
                                          <p:val>
                                            <p:strVal val="ppt_x"/>
                                          </p:val>
                                        </p:tav>
                                        <p:tav tm="100000">
                                          <p:val>
                                            <p:strVal val="ppt_x"/>
                                          </p:val>
                                        </p:tav>
                                      </p:tavLst>
                                    </p:anim>
                                    <p:anim calcmode="lin" valueType="num">
                                      <p:cBhvr additive="base">
                                        <p:cTn id="136" dur="2000"/>
                                        <p:tgtEl>
                                          <p:spTgt spid="31"/>
                                        </p:tgtEl>
                                        <p:attrNameLst>
                                          <p:attrName>ppt_y</p:attrName>
                                        </p:attrNameLst>
                                      </p:cBhvr>
                                      <p:tavLst>
                                        <p:tav tm="0">
                                          <p:val>
                                            <p:strVal val="ppt_y"/>
                                          </p:val>
                                        </p:tav>
                                        <p:tav tm="100000">
                                          <p:val>
                                            <p:strVal val="0-ppt_h/2"/>
                                          </p:val>
                                        </p:tav>
                                      </p:tavLst>
                                    </p:anim>
                                    <p:set>
                                      <p:cBhvr>
                                        <p:cTn id="137" dur="1" fill="hold">
                                          <p:stCondLst>
                                            <p:cond delay="1999"/>
                                          </p:stCondLst>
                                        </p:cTn>
                                        <p:tgtEl>
                                          <p:spTgt spid="31"/>
                                        </p:tgtEl>
                                        <p:attrNameLst>
                                          <p:attrName>style.visibility</p:attrName>
                                        </p:attrNameLst>
                                      </p:cBhvr>
                                      <p:to>
                                        <p:strVal val="hidden"/>
                                      </p:to>
                                    </p:set>
                                  </p:childTnLst>
                                </p:cTn>
                              </p:par>
                              <p:par>
                                <p:cTn id="138" presetID="4" presetClass="exit" presetSubtype="16" fill="hold" nodeType="withEffect">
                                  <p:stCondLst>
                                    <p:cond delay="100"/>
                                  </p:stCondLst>
                                  <p:childTnLst>
                                    <p:animEffect transition="out" filter="box(in)">
                                      <p:cBhvr>
                                        <p:cTn id="139" dur="750"/>
                                        <p:tgtEl>
                                          <p:spTgt spid="30"/>
                                        </p:tgtEl>
                                      </p:cBhvr>
                                    </p:animEffect>
                                    <p:set>
                                      <p:cBhvr>
                                        <p:cTn id="140" dur="1" fill="hold">
                                          <p:stCondLst>
                                            <p:cond delay="749"/>
                                          </p:stCondLst>
                                        </p:cTn>
                                        <p:tgtEl>
                                          <p:spTgt spid="30"/>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7.xml><?xml version="1.0" encoding="utf-8"?>
<p:sld xmlns:a="http://schemas.openxmlformats.org/drawingml/2006/main" xmlns:r="http://schemas.openxmlformats.org/officeDocument/2006/relationships" xmlns:p="http://schemas.openxmlformats.org/presentationml/2006/main">
  <p:cSld>
    <p:bg>
      <p:bgPr>
        <a:gradFill flip="none" rotWithShape="1">
          <a:gsLst>
            <a:gs pos="0">
              <a:schemeClr val="tx2">
                <a:lumMod val="40000"/>
                <a:lumOff val="60000"/>
              </a:schemeClr>
            </a:gs>
            <a:gs pos="7001">
              <a:srgbClr val="E6E6E6"/>
            </a:gs>
            <a:gs pos="32001">
              <a:srgbClr val="7D8496"/>
            </a:gs>
            <a:gs pos="47000">
              <a:srgbClr val="E6E6E6"/>
            </a:gs>
            <a:gs pos="85001">
              <a:srgbClr val="7D8496"/>
            </a:gs>
            <a:gs pos="100000">
              <a:srgbClr val="E6E6E6"/>
            </a:gs>
          </a:gsLst>
          <a:path path="circle">
            <a:fillToRect l="100000" t="100000"/>
          </a:path>
          <a:tileRect r="-100000" b="-100000"/>
        </a:gradFill>
        <a:effectLst/>
      </p:bgPr>
    </p:bg>
    <p:spTree>
      <p:nvGrpSpPr>
        <p:cNvPr id="1" name=""/>
        <p:cNvGrpSpPr/>
        <p:nvPr/>
      </p:nvGrpSpPr>
      <p:grpSpPr>
        <a:xfrm>
          <a:off x="0" y="0"/>
          <a:ext cx="0" cy="0"/>
          <a:chOff x="0" y="0"/>
          <a:chExt cx="0" cy="0"/>
        </a:xfrm>
      </p:grpSpPr>
      <p:pic>
        <p:nvPicPr>
          <p:cNvPr id="9" name="Picture 3" descr="face1"/>
          <p:cNvPicPr>
            <a:picLocks noChangeAspect="1" noChangeArrowheads="1"/>
          </p:cNvPicPr>
          <p:nvPr/>
        </p:nvPicPr>
        <p:blipFill>
          <a:blip r:embed="rId3"/>
          <a:srcRect/>
          <a:stretch>
            <a:fillRect/>
          </a:stretch>
        </p:blipFill>
        <p:spPr bwMode="auto">
          <a:xfrm>
            <a:off x="2647950" y="809625"/>
            <a:ext cx="3762375" cy="5214938"/>
          </a:xfrm>
          <a:prstGeom prst="rect">
            <a:avLst/>
          </a:prstGeom>
          <a:noFill/>
          <a:ln w="9525">
            <a:noFill/>
            <a:miter lim="800000"/>
            <a:headEnd/>
            <a:tailEnd/>
          </a:ln>
        </p:spPr>
      </p:pic>
      <p:pic>
        <p:nvPicPr>
          <p:cNvPr id="20" name="Picture 2" descr="face21"/>
          <p:cNvPicPr>
            <a:picLocks noChangeArrowheads="1"/>
          </p:cNvPicPr>
          <p:nvPr/>
        </p:nvPicPr>
        <p:blipFill>
          <a:blip r:embed="rId4"/>
          <a:srcRect/>
          <a:stretch>
            <a:fillRect/>
          </a:stretch>
        </p:blipFill>
        <p:spPr bwMode="auto">
          <a:xfrm>
            <a:off x="2614613" y="809625"/>
            <a:ext cx="3833812" cy="5214938"/>
          </a:xfrm>
          <a:prstGeom prst="rect">
            <a:avLst/>
          </a:prstGeom>
          <a:noFill/>
          <a:ln w="9525">
            <a:noFill/>
            <a:miter lim="800000"/>
            <a:headEnd/>
            <a:tailEnd/>
          </a:ln>
        </p:spPr>
      </p:pic>
      <p:pic>
        <p:nvPicPr>
          <p:cNvPr id="30" name="Picture 6"/>
          <p:cNvPicPr>
            <a:picLocks noChangeAspect="1" noChangeArrowheads="1"/>
          </p:cNvPicPr>
          <p:nvPr/>
        </p:nvPicPr>
        <p:blipFill>
          <a:blip r:embed="rId5"/>
          <a:srcRect/>
          <a:stretch>
            <a:fillRect/>
          </a:stretch>
        </p:blipFill>
        <p:spPr bwMode="auto">
          <a:xfrm>
            <a:off x="2638425" y="765175"/>
            <a:ext cx="3771900" cy="5268913"/>
          </a:xfrm>
          <a:prstGeom prst="rect">
            <a:avLst/>
          </a:prstGeom>
          <a:noFill/>
          <a:ln w="9525">
            <a:noFill/>
            <a:miter lim="800000"/>
            <a:headEnd/>
            <a:tailEnd/>
          </a:ln>
        </p:spPr>
      </p:pic>
      <p:sp>
        <p:nvSpPr>
          <p:cNvPr id="3" name="Rectangle 2"/>
          <p:cNvSpPr/>
          <p:nvPr/>
        </p:nvSpPr>
        <p:spPr>
          <a:xfrm>
            <a:off x="-138958" y="6023164"/>
            <a:ext cx="9418320" cy="45719"/>
          </a:xfrm>
          <a:prstGeom prst="rect">
            <a:avLst/>
          </a:prstGeom>
          <a:ln/>
          <a:effectLst>
            <a:outerShdw blurRad="40000" dist="23000" dir="9600000" rotWithShape="0">
              <a:srgbClr val="000000">
                <a:alpha val="35000"/>
              </a:srgbClr>
            </a:outerShdw>
          </a:effectLst>
        </p:spPr>
        <p:style>
          <a:lnRef idx="0">
            <a:schemeClr val="accent5"/>
          </a:lnRef>
          <a:fillRef idx="3">
            <a:schemeClr val="accent5"/>
          </a:fillRef>
          <a:effectRef idx="3">
            <a:schemeClr val="accent5"/>
          </a:effectRef>
          <a:fontRef idx="minor">
            <a:schemeClr val="lt1"/>
          </a:fontRef>
        </p:style>
        <p:txBody>
          <a:bodyPr anchor="ctr"/>
          <a:lstStyle/>
          <a:p>
            <a:pPr algn="ctr" fontAlgn="auto">
              <a:spcBef>
                <a:spcPts val="0"/>
              </a:spcBef>
              <a:spcAft>
                <a:spcPts val="0"/>
              </a:spcAft>
              <a:defRPr/>
            </a:pPr>
            <a:endParaRPr lang="en-US">
              <a:solidFill>
                <a:prstClr val="white"/>
              </a:solidFill>
            </a:endParaRPr>
          </a:p>
        </p:txBody>
      </p:sp>
      <p:sp>
        <p:nvSpPr>
          <p:cNvPr id="7" name="Rectangle 6"/>
          <p:cNvSpPr/>
          <p:nvPr/>
        </p:nvSpPr>
        <p:spPr>
          <a:xfrm>
            <a:off x="-104283" y="740831"/>
            <a:ext cx="9418320" cy="45719"/>
          </a:xfrm>
          <a:prstGeom prst="rect">
            <a:avLst/>
          </a:prstGeom>
          <a:ln/>
          <a:effectLst>
            <a:outerShdw blurRad="40000" dist="23000" dir="9600000" rotWithShape="0">
              <a:srgbClr val="000000">
                <a:alpha val="35000"/>
              </a:srgbClr>
            </a:outerShdw>
          </a:effectLst>
        </p:spPr>
        <p:style>
          <a:lnRef idx="0">
            <a:schemeClr val="accent5"/>
          </a:lnRef>
          <a:fillRef idx="3">
            <a:schemeClr val="accent5"/>
          </a:fillRef>
          <a:effectRef idx="3">
            <a:schemeClr val="accent5"/>
          </a:effectRef>
          <a:fontRef idx="minor">
            <a:schemeClr val="lt1"/>
          </a:fontRef>
        </p:style>
        <p:txBody>
          <a:bodyPr anchor="ctr"/>
          <a:lstStyle/>
          <a:p>
            <a:pPr algn="ctr" fontAlgn="auto">
              <a:spcBef>
                <a:spcPts val="0"/>
              </a:spcBef>
              <a:spcAft>
                <a:spcPts val="0"/>
              </a:spcAft>
              <a:defRPr/>
            </a:pPr>
            <a:endParaRPr lang="en-US">
              <a:solidFill>
                <a:prstClr val="white"/>
              </a:solidFill>
            </a:endParaRPr>
          </a:p>
        </p:txBody>
      </p:sp>
      <p:sp>
        <p:nvSpPr>
          <p:cNvPr id="8" name="Rectangle 7"/>
          <p:cNvSpPr/>
          <p:nvPr/>
        </p:nvSpPr>
        <p:spPr>
          <a:xfrm rot="16200000">
            <a:off x="-2543200" y="3543301"/>
            <a:ext cx="7132320" cy="45719"/>
          </a:xfrm>
          <a:prstGeom prst="rect">
            <a:avLst/>
          </a:prstGeom>
          <a:ln/>
          <a:effectLst>
            <a:outerShdw blurRad="40000" dist="23000" dir="9600000" rotWithShape="0">
              <a:srgbClr val="000000">
                <a:alpha val="35000"/>
              </a:srgbClr>
            </a:outerShdw>
          </a:effectLst>
        </p:spPr>
        <p:style>
          <a:lnRef idx="0">
            <a:schemeClr val="accent5"/>
          </a:lnRef>
          <a:fillRef idx="3">
            <a:schemeClr val="accent5"/>
          </a:fillRef>
          <a:effectRef idx="3">
            <a:schemeClr val="accent5"/>
          </a:effectRef>
          <a:fontRef idx="minor">
            <a:schemeClr val="lt1"/>
          </a:fontRef>
        </p:style>
        <p:txBody>
          <a:bodyPr anchor="ctr"/>
          <a:lstStyle/>
          <a:p>
            <a:pPr algn="ctr" fontAlgn="auto">
              <a:spcBef>
                <a:spcPts val="0"/>
              </a:spcBef>
              <a:spcAft>
                <a:spcPts val="0"/>
              </a:spcAft>
              <a:defRPr/>
            </a:pPr>
            <a:endParaRPr lang="en-US">
              <a:solidFill>
                <a:prstClr val="white"/>
              </a:solidFill>
            </a:endParaRPr>
          </a:p>
        </p:txBody>
      </p:sp>
      <p:sp>
        <p:nvSpPr>
          <p:cNvPr id="10" name="Rectangle 9"/>
          <p:cNvSpPr/>
          <p:nvPr/>
        </p:nvSpPr>
        <p:spPr>
          <a:xfrm rot="16200000">
            <a:off x="4529161" y="3543300"/>
            <a:ext cx="7132320" cy="45719"/>
          </a:xfrm>
          <a:prstGeom prst="rect">
            <a:avLst/>
          </a:prstGeom>
          <a:ln/>
          <a:effectLst>
            <a:outerShdw blurRad="40000" dist="23000" dir="9600000" rotWithShape="0">
              <a:srgbClr val="000000">
                <a:alpha val="35000"/>
              </a:srgbClr>
            </a:outerShdw>
          </a:effectLst>
        </p:spPr>
        <p:style>
          <a:lnRef idx="0">
            <a:schemeClr val="accent5"/>
          </a:lnRef>
          <a:fillRef idx="3">
            <a:schemeClr val="accent5"/>
          </a:fillRef>
          <a:effectRef idx="3">
            <a:schemeClr val="accent5"/>
          </a:effectRef>
          <a:fontRef idx="minor">
            <a:schemeClr val="lt1"/>
          </a:fontRef>
        </p:style>
        <p:txBody>
          <a:bodyPr anchor="ctr"/>
          <a:lstStyle/>
          <a:p>
            <a:pPr algn="ctr" fontAlgn="auto">
              <a:spcBef>
                <a:spcPts val="0"/>
              </a:spcBef>
              <a:spcAft>
                <a:spcPts val="0"/>
              </a:spcAft>
              <a:defRPr/>
            </a:pPr>
            <a:endParaRPr lang="en-US">
              <a:solidFill>
                <a:prstClr val="white"/>
              </a:solidFill>
            </a:endParaRPr>
          </a:p>
        </p:txBody>
      </p:sp>
      <p:sp>
        <p:nvSpPr>
          <p:cNvPr id="16" name="Rectangle 2"/>
          <p:cNvSpPr/>
          <p:nvPr/>
        </p:nvSpPr>
        <p:spPr>
          <a:xfrm>
            <a:off x="-138958" y="6023164"/>
            <a:ext cx="9418320" cy="45719"/>
          </a:xfrm>
          <a:prstGeom prst="rect">
            <a:avLst/>
          </a:prstGeom>
          <a:ln/>
          <a:effectLst>
            <a:outerShdw blurRad="40000" dist="23000" dir="9600000" rotWithShape="0">
              <a:srgbClr val="000000">
                <a:alpha val="35000"/>
              </a:srgbClr>
            </a:outerShdw>
          </a:effectLst>
        </p:spPr>
        <p:style>
          <a:lnRef idx="0">
            <a:schemeClr val="accent5"/>
          </a:lnRef>
          <a:fillRef idx="3">
            <a:schemeClr val="accent5"/>
          </a:fillRef>
          <a:effectRef idx="3">
            <a:schemeClr val="accent5"/>
          </a:effectRef>
          <a:fontRef idx="minor">
            <a:schemeClr val="lt1"/>
          </a:fontRef>
        </p:style>
        <p:txBody>
          <a:bodyPr anchor="ctr"/>
          <a:lstStyle/>
          <a:p>
            <a:pPr algn="ctr" fontAlgn="auto">
              <a:spcBef>
                <a:spcPts val="0"/>
              </a:spcBef>
              <a:spcAft>
                <a:spcPts val="0"/>
              </a:spcAft>
              <a:defRPr/>
            </a:pPr>
            <a:endParaRPr lang="en-US">
              <a:solidFill>
                <a:prstClr val="white"/>
              </a:solidFill>
            </a:endParaRPr>
          </a:p>
        </p:txBody>
      </p:sp>
      <p:sp>
        <p:nvSpPr>
          <p:cNvPr id="17" name="Rectangle 6"/>
          <p:cNvSpPr/>
          <p:nvPr/>
        </p:nvSpPr>
        <p:spPr>
          <a:xfrm>
            <a:off x="-104283" y="740831"/>
            <a:ext cx="9418320" cy="45719"/>
          </a:xfrm>
          <a:prstGeom prst="rect">
            <a:avLst/>
          </a:prstGeom>
          <a:ln/>
          <a:effectLst>
            <a:outerShdw blurRad="40000" dist="23000" dir="9600000" rotWithShape="0">
              <a:srgbClr val="000000">
                <a:alpha val="35000"/>
              </a:srgbClr>
            </a:outerShdw>
          </a:effectLst>
        </p:spPr>
        <p:style>
          <a:lnRef idx="0">
            <a:schemeClr val="accent5"/>
          </a:lnRef>
          <a:fillRef idx="3">
            <a:schemeClr val="accent5"/>
          </a:fillRef>
          <a:effectRef idx="3">
            <a:schemeClr val="accent5"/>
          </a:effectRef>
          <a:fontRef idx="minor">
            <a:schemeClr val="lt1"/>
          </a:fontRef>
        </p:style>
        <p:txBody>
          <a:bodyPr anchor="ctr"/>
          <a:lstStyle/>
          <a:p>
            <a:pPr algn="ctr" fontAlgn="auto">
              <a:spcBef>
                <a:spcPts val="0"/>
              </a:spcBef>
              <a:spcAft>
                <a:spcPts val="0"/>
              </a:spcAft>
              <a:defRPr/>
            </a:pPr>
            <a:endParaRPr lang="en-US">
              <a:solidFill>
                <a:prstClr val="white"/>
              </a:solidFill>
            </a:endParaRPr>
          </a:p>
        </p:txBody>
      </p:sp>
      <p:sp>
        <p:nvSpPr>
          <p:cNvPr id="18" name="Rectangle 7"/>
          <p:cNvSpPr/>
          <p:nvPr/>
        </p:nvSpPr>
        <p:spPr>
          <a:xfrm rot="16200000">
            <a:off x="-2543200" y="3543301"/>
            <a:ext cx="7132320" cy="45719"/>
          </a:xfrm>
          <a:prstGeom prst="rect">
            <a:avLst/>
          </a:prstGeom>
          <a:ln/>
          <a:effectLst>
            <a:outerShdw blurRad="40000" dist="23000" dir="9600000" rotWithShape="0">
              <a:srgbClr val="000000">
                <a:alpha val="35000"/>
              </a:srgbClr>
            </a:outerShdw>
          </a:effectLst>
        </p:spPr>
        <p:style>
          <a:lnRef idx="0">
            <a:schemeClr val="accent5"/>
          </a:lnRef>
          <a:fillRef idx="3">
            <a:schemeClr val="accent5"/>
          </a:fillRef>
          <a:effectRef idx="3">
            <a:schemeClr val="accent5"/>
          </a:effectRef>
          <a:fontRef idx="minor">
            <a:schemeClr val="lt1"/>
          </a:fontRef>
        </p:style>
        <p:txBody>
          <a:bodyPr anchor="ctr"/>
          <a:lstStyle/>
          <a:p>
            <a:pPr algn="ctr" fontAlgn="auto">
              <a:spcBef>
                <a:spcPts val="0"/>
              </a:spcBef>
              <a:spcAft>
                <a:spcPts val="0"/>
              </a:spcAft>
              <a:defRPr/>
            </a:pPr>
            <a:endParaRPr lang="en-US">
              <a:solidFill>
                <a:prstClr val="white"/>
              </a:solidFill>
            </a:endParaRPr>
          </a:p>
        </p:txBody>
      </p:sp>
      <p:sp>
        <p:nvSpPr>
          <p:cNvPr id="19" name="Rectangle 9"/>
          <p:cNvSpPr/>
          <p:nvPr/>
        </p:nvSpPr>
        <p:spPr>
          <a:xfrm rot="16200000">
            <a:off x="4529161" y="3543300"/>
            <a:ext cx="7132320" cy="45719"/>
          </a:xfrm>
          <a:prstGeom prst="rect">
            <a:avLst/>
          </a:prstGeom>
          <a:ln/>
          <a:effectLst>
            <a:outerShdw blurRad="40000" dist="23000" dir="9600000" rotWithShape="0">
              <a:srgbClr val="000000">
                <a:alpha val="35000"/>
              </a:srgbClr>
            </a:outerShdw>
          </a:effectLst>
        </p:spPr>
        <p:style>
          <a:lnRef idx="0">
            <a:schemeClr val="accent5"/>
          </a:lnRef>
          <a:fillRef idx="3">
            <a:schemeClr val="accent5"/>
          </a:fillRef>
          <a:effectRef idx="3">
            <a:schemeClr val="accent5"/>
          </a:effectRef>
          <a:fontRef idx="minor">
            <a:schemeClr val="lt1"/>
          </a:fontRef>
        </p:style>
        <p:txBody>
          <a:bodyPr anchor="ctr"/>
          <a:lstStyle/>
          <a:p>
            <a:pPr algn="ctr" fontAlgn="auto">
              <a:spcBef>
                <a:spcPts val="0"/>
              </a:spcBef>
              <a:spcAft>
                <a:spcPts val="0"/>
              </a:spcAft>
              <a:defRPr/>
            </a:pPr>
            <a:endParaRPr lang="en-US">
              <a:solidFill>
                <a:prstClr val="white"/>
              </a:solidFill>
            </a:endParaRPr>
          </a:p>
        </p:txBody>
      </p:sp>
      <p:sp>
        <p:nvSpPr>
          <p:cNvPr id="21" name="Rectangle 2"/>
          <p:cNvSpPr/>
          <p:nvPr/>
        </p:nvSpPr>
        <p:spPr>
          <a:xfrm>
            <a:off x="-143746" y="6032689"/>
            <a:ext cx="9418320" cy="45719"/>
          </a:xfrm>
          <a:prstGeom prst="rect">
            <a:avLst/>
          </a:prstGeom>
          <a:ln/>
          <a:effectLst>
            <a:outerShdw blurRad="40000" dist="23000" dir="9600000" rotWithShape="0">
              <a:srgbClr val="000000">
                <a:alpha val="35000"/>
              </a:srgbClr>
            </a:outerShdw>
          </a:effectLst>
        </p:spPr>
        <p:style>
          <a:lnRef idx="0">
            <a:schemeClr val="accent5"/>
          </a:lnRef>
          <a:fillRef idx="3">
            <a:schemeClr val="accent5"/>
          </a:fillRef>
          <a:effectRef idx="3">
            <a:schemeClr val="accent5"/>
          </a:effectRef>
          <a:fontRef idx="minor">
            <a:schemeClr val="lt1"/>
          </a:fontRef>
        </p:style>
        <p:txBody>
          <a:bodyPr anchor="ctr"/>
          <a:lstStyle/>
          <a:p>
            <a:pPr algn="ctr" fontAlgn="auto">
              <a:spcBef>
                <a:spcPts val="0"/>
              </a:spcBef>
              <a:spcAft>
                <a:spcPts val="0"/>
              </a:spcAft>
              <a:defRPr/>
            </a:pPr>
            <a:endParaRPr lang="en-US">
              <a:solidFill>
                <a:prstClr val="white"/>
              </a:solidFill>
            </a:endParaRPr>
          </a:p>
        </p:txBody>
      </p:sp>
      <p:sp>
        <p:nvSpPr>
          <p:cNvPr id="22" name="Rectangle 6"/>
          <p:cNvSpPr/>
          <p:nvPr/>
        </p:nvSpPr>
        <p:spPr>
          <a:xfrm>
            <a:off x="-109071" y="750356"/>
            <a:ext cx="9418320" cy="45719"/>
          </a:xfrm>
          <a:prstGeom prst="rect">
            <a:avLst/>
          </a:prstGeom>
          <a:ln/>
          <a:effectLst>
            <a:outerShdw blurRad="40000" dist="23000" dir="9600000" rotWithShape="0">
              <a:srgbClr val="000000">
                <a:alpha val="35000"/>
              </a:srgbClr>
            </a:outerShdw>
          </a:effectLst>
        </p:spPr>
        <p:style>
          <a:lnRef idx="0">
            <a:schemeClr val="accent5"/>
          </a:lnRef>
          <a:fillRef idx="3">
            <a:schemeClr val="accent5"/>
          </a:fillRef>
          <a:effectRef idx="3">
            <a:schemeClr val="accent5"/>
          </a:effectRef>
          <a:fontRef idx="minor">
            <a:schemeClr val="lt1"/>
          </a:fontRef>
        </p:style>
        <p:txBody>
          <a:bodyPr anchor="ctr"/>
          <a:lstStyle/>
          <a:p>
            <a:pPr algn="ctr" fontAlgn="auto">
              <a:spcBef>
                <a:spcPts val="0"/>
              </a:spcBef>
              <a:spcAft>
                <a:spcPts val="0"/>
              </a:spcAft>
              <a:defRPr/>
            </a:pPr>
            <a:endParaRPr lang="en-US">
              <a:solidFill>
                <a:prstClr val="white"/>
              </a:solidFill>
            </a:endParaRPr>
          </a:p>
        </p:txBody>
      </p:sp>
      <p:sp>
        <p:nvSpPr>
          <p:cNvPr id="23" name="Rectangle 7"/>
          <p:cNvSpPr/>
          <p:nvPr/>
        </p:nvSpPr>
        <p:spPr>
          <a:xfrm rot="16200000">
            <a:off x="-2547988" y="3552826"/>
            <a:ext cx="7132320" cy="45719"/>
          </a:xfrm>
          <a:prstGeom prst="rect">
            <a:avLst/>
          </a:prstGeom>
          <a:ln/>
          <a:effectLst>
            <a:outerShdw blurRad="40000" dist="23000" dir="9600000" rotWithShape="0">
              <a:srgbClr val="000000">
                <a:alpha val="35000"/>
              </a:srgbClr>
            </a:outerShdw>
          </a:effectLst>
        </p:spPr>
        <p:style>
          <a:lnRef idx="0">
            <a:schemeClr val="accent5"/>
          </a:lnRef>
          <a:fillRef idx="3">
            <a:schemeClr val="accent5"/>
          </a:fillRef>
          <a:effectRef idx="3">
            <a:schemeClr val="accent5"/>
          </a:effectRef>
          <a:fontRef idx="minor">
            <a:schemeClr val="lt1"/>
          </a:fontRef>
        </p:style>
        <p:txBody>
          <a:bodyPr anchor="ctr"/>
          <a:lstStyle/>
          <a:p>
            <a:pPr algn="ctr" fontAlgn="auto">
              <a:spcBef>
                <a:spcPts val="0"/>
              </a:spcBef>
              <a:spcAft>
                <a:spcPts val="0"/>
              </a:spcAft>
              <a:defRPr/>
            </a:pPr>
            <a:endParaRPr lang="en-US">
              <a:solidFill>
                <a:prstClr val="white"/>
              </a:solidFill>
            </a:endParaRPr>
          </a:p>
        </p:txBody>
      </p:sp>
      <p:sp>
        <p:nvSpPr>
          <p:cNvPr id="24" name="Rectangle 9"/>
          <p:cNvSpPr/>
          <p:nvPr/>
        </p:nvSpPr>
        <p:spPr>
          <a:xfrm rot="16200000">
            <a:off x="4524373" y="3552825"/>
            <a:ext cx="7132320" cy="45719"/>
          </a:xfrm>
          <a:prstGeom prst="rect">
            <a:avLst/>
          </a:prstGeom>
          <a:ln/>
          <a:effectLst>
            <a:outerShdw blurRad="40000" dist="23000" dir="9600000" rotWithShape="0">
              <a:srgbClr val="000000">
                <a:alpha val="35000"/>
              </a:srgbClr>
            </a:outerShdw>
          </a:effectLst>
        </p:spPr>
        <p:style>
          <a:lnRef idx="0">
            <a:schemeClr val="accent5"/>
          </a:lnRef>
          <a:fillRef idx="3">
            <a:schemeClr val="accent5"/>
          </a:fillRef>
          <a:effectRef idx="3">
            <a:schemeClr val="accent5"/>
          </a:effectRef>
          <a:fontRef idx="minor">
            <a:schemeClr val="lt1"/>
          </a:fontRef>
        </p:style>
        <p:txBody>
          <a:bodyPr anchor="ctr"/>
          <a:lstStyle/>
          <a:p>
            <a:pPr algn="ctr" fontAlgn="auto">
              <a:spcBef>
                <a:spcPts val="0"/>
              </a:spcBef>
              <a:spcAft>
                <a:spcPts val="0"/>
              </a:spcAft>
              <a:defRPr/>
            </a:pPr>
            <a:endParaRPr lang="en-US">
              <a:solidFill>
                <a:prstClr val="white"/>
              </a:solidFill>
            </a:endParaRPr>
          </a:p>
        </p:txBody>
      </p:sp>
      <p:sp>
        <p:nvSpPr>
          <p:cNvPr id="31" name="Rectangle 2"/>
          <p:cNvSpPr/>
          <p:nvPr/>
        </p:nvSpPr>
        <p:spPr>
          <a:xfrm>
            <a:off x="-33" y="6029325"/>
            <a:ext cx="9418320" cy="45719"/>
          </a:xfrm>
          <a:prstGeom prst="rect">
            <a:avLst/>
          </a:prstGeom>
          <a:ln/>
          <a:effectLst>
            <a:outerShdw blurRad="40000" dist="23000" dir="9600000" rotWithShape="0">
              <a:srgbClr val="000000">
                <a:alpha val="35000"/>
              </a:srgbClr>
            </a:outerShdw>
          </a:effectLst>
        </p:spPr>
        <p:style>
          <a:lnRef idx="0">
            <a:schemeClr val="accent5"/>
          </a:lnRef>
          <a:fillRef idx="3">
            <a:schemeClr val="accent5"/>
          </a:fillRef>
          <a:effectRef idx="3">
            <a:schemeClr val="accent5"/>
          </a:effectRef>
          <a:fontRef idx="minor">
            <a:schemeClr val="lt1"/>
          </a:fontRef>
        </p:style>
        <p:txBody>
          <a:bodyPr anchor="ctr"/>
          <a:lstStyle/>
          <a:p>
            <a:pPr algn="ctr" fontAlgn="auto">
              <a:spcBef>
                <a:spcPts val="0"/>
              </a:spcBef>
              <a:spcAft>
                <a:spcPts val="0"/>
              </a:spcAft>
              <a:defRPr/>
            </a:pPr>
            <a:endParaRPr lang="en-US">
              <a:solidFill>
                <a:prstClr val="white"/>
              </a:solidFill>
            </a:endParaRPr>
          </a:p>
        </p:txBody>
      </p:sp>
      <p:sp>
        <p:nvSpPr>
          <p:cNvPr id="32" name="Rectangle 6"/>
          <p:cNvSpPr/>
          <p:nvPr/>
        </p:nvSpPr>
        <p:spPr>
          <a:xfrm>
            <a:off x="-34" y="728663"/>
            <a:ext cx="9418320" cy="45719"/>
          </a:xfrm>
          <a:prstGeom prst="rect">
            <a:avLst/>
          </a:prstGeom>
          <a:ln/>
          <a:effectLst>
            <a:outerShdw blurRad="40000" dist="23000" dir="9600000" rotWithShape="0">
              <a:srgbClr val="000000">
                <a:alpha val="35000"/>
              </a:srgbClr>
            </a:outerShdw>
          </a:effectLst>
        </p:spPr>
        <p:style>
          <a:lnRef idx="0">
            <a:schemeClr val="accent5"/>
          </a:lnRef>
          <a:fillRef idx="3">
            <a:schemeClr val="accent5"/>
          </a:fillRef>
          <a:effectRef idx="3">
            <a:schemeClr val="accent5"/>
          </a:effectRef>
          <a:fontRef idx="minor">
            <a:schemeClr val="lt1"/>
          </a:fontRef>
        </p:style>
        <p:txBody>
          <a:bodyPr anchor="ctr"/>
          <a:lstStyle/>
          <a:p>
            <a:pPr algn="ctr" fontAlgn="auto">
              <a:spcBef>
                <a:spcPts val="0"/>
              </a:spcBef>
              <a:spcAft>
                <a:spcPts val="0"/>
              </a:spcAft>
              <a:defRPr/>
            </a:pPr>
            <a:endParaRPr lang="en-US">
              <a:solidFill>
                <a:prstClr val="white"/>
              </a:solidFill>
            </a:endParaRPr>
          </a:p>
        </p:txBody>
      </p:sp>
      <p:sp>
        <p:nvSpPr>
          <p:cNvPr id="33" name="Rectangle 7"/>
          <p:cNvSpPr/>
          <p:nvPr/>
        </p:nvSpPr>
        <p:spPr>
          <a:xfrm rot="16200000">
            <a:off x="-2543200" y="3543301"/>
            <a:ext cx="7132320" cy="45719"/>
          </a:xfrm>
          <a:prstGeom prst="rect">
            <a:avLst/>
          </a:prstGeom>
          <a:ln/>
          <a:effectLst>
            <a:outerShdw blurRad="40000" dist="23000" dir="9600000" rotWithShape="0">
              <a:srgbClr val="000000">
                <a:alpha val="35000"/>
              </a:srgbClr>
            </a:outerShdw>
          </a:effectLst>
        </p:spPr>
        <p:style>
          <a:lnRef idx="0">
            <a:schemeClr val="accent5"/>
          </a:lnRef>
          <a:fillRef idx="3">
            <a:schemeClr val="accent5"/>
          </a:fillRef>
          <a:effectRef idx="3">
            <a:schemeClr val="accent5"/>
          </a:effectRef>
          <a:fontRef idx="minor">
            <a:schemeClr val="lt1"/>
          </a:fontRef>
        </p:style>
        <p:txBody>
          <a:bodyPr anchor="ctr"/>
          <a:lstStyle/>
          <a:p>
            <a:pPr algn="ctr" fontAlgn="auto">
              <a:spcBef>
                <a:spcPts val="0"/>
              </a:spcBef>
              <a:spcAft>
                <a:spcPts val="0"/>
              </a:spcAft>
              <a:defRPr/>
            </a:pPr>
            <a:endParaRPr lang="en-US">
              <a:solidFill>
                <a:prstClr val="white"/>
              </a:solidFill>
            </a:endParaRPr>
          </a:p>
        </p:txBody>
      </p:sp>
      <p:sp>
        <p:nvSpPr>
          <p:cNvPr id="34" name="Rectangle 9"/>
          <p:cNvSpPr/>
          <p:nvPr/>
        </p:nvSpPr>
        <p:spPr>
          <a:xfrm rot="16200000">
            <a:off x="4510085" y="3538553"/>
            <a:ext cx="7132320" cy="45719"/>
          </a:xfrm>
          <a:prstGeom prst="rect">
            <a:avLst/>
          </a:prstGeom>
          <a:ln/>
          <a:effectLst>
            <a:outerShdw blurRad="40000" dist="23000" dir="9600000" rotWithShape="0">
              <a:srgbClr val="000000">
                <a:alpha val="35000"/>
              </a:srgbClr>
            </a:outerShdw>
          </a:effectLst>
        </p:spPr>
        <p:style>
          <a:lnRef idx="0">
            <a:schemeClr val="accent5"/>
          </a:lnRef>
          <a:fillRef idx="3">
            <a:schemeClr val="accent5"/>
          </a:fillRef>
          <a:effectRef idx="3">
            <a:schemeClr val="accent5"/>
          </a:effectRef>
          <a:fontRef idx="minor">
            <a:schemeClr val="lt1"/>
          </a:fontRef>
        </p:style>
        <p:txBody>
          <a:bodyPr anchor="ctr"/>
          <a:lstStyle/>
          <a:p>
            <a:pPr algn="ctr" fontAlgn="auto">
              <a:spcBef>
                <a:spcPts val="0"/>
              </a:spcBef>
              <a:spcAft>
                <a:spcPts val="0"/>
              </a:spcAft>
              <a:defRPr/>
            </a:pPr>
            <a:endParaRPr lang="en-US">
              <a:solidFill>
                <a:prstClr val="white"/>
              </a:solidFill>
            </a:endParaRPr>
          </a:p>
        </p:txBody>
      </p:sp>
    </p:spTree>
  </p:cSld>
  <p:clrMapOvr>
    <a:masterClrMapping/>
  </p:clrMapOvr>
  <p:transition>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xit" presetSubtype="8" fill="hold" nodeType="withEffect">
                                  <p:stCondLst>
                                    <p:cond delay="0"/>
                                  </p:stCondLst>
                                  <p:childTnLst>
                                    <p:anim calcmode="lin" valueType="num">
                                      <p:cBhvr additive="base">
                                        <p:cTn id="6" dur="2000"/>
                                        <p:tgtEl>
                                          <p:spTgt spid="24"/>
                                        </p:tgtEl>
                                        <p:attrNameLst>
                                          <p:attrName>ppt_x</p:attrName>
                                        </p:attrNameLst>
                                      </p:cBhvr>
                                      <p:tavLst>
                                        <p:tav tm="0">
                                          <p:val>
                                            <p:strVal val="ppt_x"/>
                                          </p:val>
                                        </p:tav>
                                        <p:tav tm="100000">
                                          <p:val>
                                            <p:strVal val="0-ppt_w/2"/>
                                          </p:val>
                                        </p:tav>
                                      </p:tavLst>
                                    </p:anim>
                                    <p:anim calcmode="lin" valueType="num">
                                      <p:cBhvr additive="base">
                                        <p:cTn id="7" dur="2000"/>
                                        <p:tgtEl>
                                          <p:spTgt spid="24"/>
                                        </p:tgtEl>
                                        <p:attrNameLst>
                                          <p:attrName>ppt_y</p:attrName>
                                        </p:attrNameLst>
                                      </p:cBhvr>
                                      <p:tavLst>
                                        <p:tav tm="0">
                                          <p:val>
                                            <p:strVal val="ppt_y"/>
                                          </p:val>
                                        </p:tav>
                                        <p:tav tm="100000">
                                          <p:val>
                                            <p:strVal val="ppt_y"/>
                                          </p:val>
                                        </p:tav>
                                      </p:tavLst>
                                    </p:anim>
                                    <p:set>
                                      <p:cBhvr>
                                        <p:cTn id="8" dur="1" fill="hold">
                                          <p:stCondLst>
                                            <p:cond delay="1999"/>
                                          </p:stCondLst>
                                        </p:cTn>
                                        <p:tgtEl>
                                          <p:spTgt spid="24"/>
                                        </p:tgtEl>
                                        <p:attrNameLst>
                                          <p:attrName>style.visibility</p:attrName>
                                        </p:attrNameLst>
                                      </p:cBhvr>
                                      <p:to>
                                        <p:strVal val="hidden"/>
                                      </p:to>
                                    </p:set>
                                  </p:childTnLst>
                                </p:cTn>
                              </p:par>
                              <p:par>
                                <p:cTn id="9" presetID="2" presetClass="exit" presetSubtype="4" fill="hold" nodeType="withEffect">
                                  <p:stCondLst>
                                    <p:cond delay="0"/>
                                  </p:stCondLst>
                                  <p:childTnLst>
                                    <p:anim calcmode="lin" valueType="num">
                                      <p:cBhvr additive="base">
                                        <p:cTn id="10" dur="2000"/>
                                        <p:tgtEl>
                                          <p:spTgt spid="22"/>
                                        </p:tgtEl>
                                        <p:attrNameLst>
                                          <p:attrName>ppt_x</p:attrName>
                                        </p:attrNameLst>
                                      </p:cBhvr>
                                      <p:tavLst>
                                        <p:tav tm="0">
                                          <p:val>
                                            <p:strVal val="ppt_x"/>
                                          </p:val>
                                        </p:tav>
                                        <p:tav tm="100000">
                                          <p:val>
                                            <p:strVal val="ppt_x"/>
                                          </p:val>
                                        </p:tav>
                                      </p:tavLst>
                                    </p:anim>
                                    <p:anim calcmode="lin" valueType="num">
                                      <p:cBhvr additive="base">
                                        <p:cTn id="11" dur="2000"/>
                                        <p:tgtEl>
                                          <p:spTgt spid="22"/>
                                        </p:tgtEl>
                                        <p:attrNameLst>
                                          <p:attrName>ppt_y</p:attrName>
                                        </p:attrNameLst>
                                      </p:cBhvr>
                                      <p:tavLst>
                                        <p:tav tm="0">
                                          <p:val>
                                            <p:strVal val="ppt_y"/>
                                          </p:val>
                                        </p:tav>
                                        <p:tav tm="100000">
                                          <p:val>
                                            <p:strVal val="1+ppt_h/2"/>
                                          </p:val>
                                        </p:tav>
                                      </p:tavLst>
                                    </p:anim>
                                    <p:set>
                                      <p:cBhvr>
                                        <p:cTn id="12" dur="1" fill="hold">
                                          <p:stCondLst>
                                            <p:cond delay="1999"/>
                                          </p:stCondLst>
                                        </p:cTn>
                                        <p:tgtEl>
                                          <p:spTgt spid="22"/>
                                        </p:tgtEl>
                                        <p:attrNameLst>
                                          <p:attrName>style.visibility</p:attrName>
                                        </p:attrNameLst>
                                      </p:cBhvr>
                                      <p:to>
                                        <p:strVal val="hidden"/>
                                      </p:to>
                                    </p:set>
                                  </p:childTnLst>
                                </p:cTn>
                              </p:par>
                              <p:par>
                                <p:cTn id="13" presetID="2" presetClass="exit" presetSubtype="2" fill="hold" nodeType="withEffect">
                                  <p:stCondLst>
                                    <p:cond delay="0"/>
                                  </p:stCondLst>
                                  <p:childTnLst>
                                    <p:anim calcmode="lin" valueType="num">
                                      <p:cBhvr additive="base">
                                        <p:cTn id="14" dur="2000"/>
                                        <p:tgtEl>
                                          <p:spTgt spid="23"/>
                                        </p:tgtEl>
                                        <p:attrNameLst>
                                          <p:attrName>ppt_x</p:attrName>
                                        </p:attrNameLst>
                                      </p:cBhvr>
                                      <p:tavLst>
                                        <p:tav tm="0">
                                          <p:val>
                                            <p:strVal val="ppt_x"/>
                                          </p:val>
                                        </p:tav>
                                        <p:tav tm="100000">
                                          <p:val>
                                            <p:strVal val="1+ppt_w/2"/>
                                          </p:val>
                                        </p:tav>
                                      </p:tavLst>
                                    </p:anim>
                                    <p:anim calcmode="lin" valueType="num">
                                      <p:cBhvr additive="base">
                                        <p:cTn id="15" dur="2000"/>
                                        <p:tgtEl>
                                          <p:spTgt spid="23"/>
                                        </p:tgtEl>
                                        <p:attrNameLst>
                                          <p:attrName>ppt_y</p:attrName>
                                        </p:attrNameLst>
                                      </p:cBhvr>
                                      <p:tavLst>
                                        <p:tav tm="0">
                                          <p:val>
                                            <p:strVal val="ppt_y"/>
                                          </p:val>
                                        </p:tav>
                                        <p:tav tm="100000">
                                          <p:val>
                                            <p:strVal val="ppt_y"/>
                                          </p:val>
                                        </p:tav>
                                      </p:tavLst>
                                    </p:anim>
                                    <p:set>
                                      <p:cBhvr>
                                        <p:cTn id="16" dur="1" fill="hold">
                                          <p:stCondLst>
                                            <p:cond delay="1999"/>
                                          </p:stCondLst>
                                        </p:cTn>
                                        <p:tgtEl>
                                          <p:spTgt spid="23"/>
                                        </p:tgtEl>
                                        <p:attrNameLst>
                                          <p:attrName>style.visibility</p:attrName>
                                        </p:attrNameLst>
                                      </p:cBhvr>
                                      <p:to>
                                        <p:strVal val="hidden"/>
                                      </p:to>
                                    </p:set>
                                  </p:childTnLst>
                                </p:cTn>
                              </p:par>
                              <p:par>
                                <p:cTn id="17" presetID="2" presetClass="exit" presetSubtype="1" fill="hold" nodeType="withEffect">
                                  <p:stCondLst>
                                    <p:cond delay="0"/>
                                  </p:stCondLst>
                                  <p:childTnLst>
                                    <p:anim calcmode="lin" valueType="num">
                                      <p:cBhvr additive="base">
                                        <p:cTn id="18" dur="2000"/>
                                        <p:tgtEl>
                                          <p:spTgt spid="21"/>
                                        </p:tgtEl>
                                        <p:attrNameLst>
                                          <p:attrName>ppt_x</p:attrName>
                                        </p:attrNameLst>
                                      </p:cBhvr>
                                      <p:tavLst>
                                        <p:tav tm="0">
                                          <p:val>
                                            <p:strVal val="ppt_x"/>
                                          </p:val>
                                        </p:tav>
                                        <p:tav tm="100000">
                                          <p:val>
                                            <p:strVal val="ppt_x"/>
                                          </p:val>
                                        </p:tav>
                                      </p:tavLst>
                                    </p:anim>
                                    <p:anim calcmode="lin" valueType="num">
                                      <p:cBhvr additive="base">
                                        <p:cTn id="19" dur="2000"/>
                                        <p:tgtEl>
                                          <p:spTgt spid="21"/>
                                        </p:tgtEl>
                                        <p:attrNameLst>
                                          <p:attrName>ppt_y</p:attrName>
                                        </p:attrNameLst>
                                      </p:cBhvr>
                                      <p:tavLst>
                                        <p:tav tm="0">
                                          <p:val>
                                            <p:strVal val="ppt_y"/>
                                          </p:val>
                                        </p:tav>
                                        <p:tav tm="100000">
                                          <p:val>
                                            <p:strVal val="0-ppt_h/2"/>
                                          </p:val>
                                        </p:tav>
                                      </p:tavLst>
                                    </p:anim>
                                    <p:set>
                                      <p:cBhvr>
                                        <p:cTn id="20" dur="1" fill="hold">
                                          <p:stCondLst>
                                            <p:cond delay="1999"/>
                                          </p:stCondLst>
                                        </p:cTn>
                                        <p:tgtEl>
                                          <p:spTgt spid="21"/>
                                        </p:tgtEl>
                                        <p:attrNameLst>
                                          <p:attrName>style.visibility</p:attrName>
                                        </p:attrNameLst>
                                      </p:cBhvr>
                                      <p:to>
                                        <p:strVal val="hidden"/>
                                      </p:to>
                                    </p:set>
                                  </p:childTnLst>
                                </p:cTn>
                              </p:par>
                              <p:par>
                                <p:cTn id="21" presetID="2" presetClass="entr" presetSubtype="4" fill="hold" nodeType="withEffect">
                                  <p:stCondLst>
                                    <p:cond delay="0"/>
                                  </p:stCondLst>
                                  <p:childTnLst>
                                    <p:set>
                                      <p:cBhvr>
                                        <p:cTn id="22" dur="1" fill="hold">
                                          <p:stCondLst>
                                            <p:cond delay="0"/>
                                          </p:stCondLst>
                                        </p:cTn>
                                        <p:tgtEl>
                                          <p:spTgt spid="7"/>
                                        </p:tgtEl>
                                        <p:attrNameLst>
                                          <p:attrName>style.visibility</p:attrName>
                                        </p:attrNameLst>
                                      </p:cBhvr>
                                      <p:to>
                                        <p:strVal val="visible"/>
                                      </p:to>
                                    </p:set>
                                    <p:anim calcmode="lin" valueType="num">
                                      <p:cBhvr additive="base">
                                        <p:cTn id="23" dur="2000" fill="hold"/>
                                        <p:tgtEl>
                                          <p:spTgt spid="7"/>
                                        </p:tgtEl>
                                        <p:attrNameLst>
                                          <p:attrName>ppt_x</p:attrName>
                                        </p:attrNameLst>
                                      </p:cBhvr>
                                      <p:tavLst>
                                        <p:tav tm="0">
                                          <p:val>
                                            <p:strVal val="#ppt_x"/>
                                          </p:val>
                                        </p:tav>
                                        <p:tav tm="100000">
                                          <p:val>
                                            <p:strVal val="#ppt_x"/>
                                          </p:val>
                                        </p:tav>
                                      </p:tavLst>
                                    </p:anim>
                                    <p:anim calcmode="lin" valueType="num">
                                      <p:cBhvr additive="base">
                                        <p:cTn id="24" dur="2000" fill="hold"/>
                                        <p:tgtEl>
                                          <p:spTgt spid="7"/>
                                        </p:tgtEl>
                                        <p:attrNameLst>
                                          <p:attrName>ppt_y</p:attrName>
                                        </p:attrNameLst>
                                      </p:cBhvr>
                                      <p:tavLst>
                                        <p:tav tm="0">
                                          <p:val>
                                            <p:strVal val="1+#ppt_h/2"/>
                                          </p:val>
                                        </p:tav>
                                        <p:tav tm="100000">
                                          <p:val>
                                            <p:strVal val="#ppt_y"/>
                                          </p:val>
                                        </p:tav>
                                      </p:tavLst>
                                    </p:anim>
                                  </p:childTnLst>
                                </p:cTn>
                              </p:par>
                              <p:par>
                                <p:cTn id="25" presetID="2" presetClass="entr" presetSubtype="8" fill="hold" nodeType="withEffect">
                                  <p:stCondLst>
                                    <p:cond delay="0"/>
                                  </p:stCondLst>
                                  <p:childTnLst>
                                    <p:set>
                                      <p:cBhvr>
                                        <p:cTn id="26" dur="1" fill="hold">
                                          <p:stCondLst>
                                            <p:cond delay="0"/>
                                          </p:stCondLst>
                                        </p:cTn>
                                        <p:tgtEl>
                                          <p:spTgt spid="10"/>
                                        </p:tgtEl>
                                        <p:attrNameLst>
                                          <p:attrName>style.visibility</p:attrName>
                                        </p:attrNameLst>
                                      </p:cBhvr>
                                      <p:to>
                                        <p:strVal val="visible"/>
                                      </p:to>
                                    </p:set>
                                    <p:anim calcmode="lin" valueType="num">
                                      <p:cBhvr additive="base">
                                        <p:cTn id="27" dur="2000" fill="hold"/>
                                        <p:tgtEl>
                                          <p:spTgt spid="10"/>
                                        </p:tgtEl>
                                        <p:attrNameLst>
                                          <p:attrName>ppt_x</p:attrName>
                                        </p:attrNameLst>
                                      </p:cBhvr>
                                      <p:tavLst>
                                        <p:tav tm="0">
                                          <p:val>
                                            <p:strVal val="0-#ppt_w/2"/>
                                          </p:val>
                                        </p:tav>
                                        <p:tav tm="100000">
                                          <p:val>
                                            <p:strVal val="#ppt_x"/>
                                          </p:val>
                                        </p:tav>
                                      </p:tavLst>
                                    </p:anim>
                                    <p:anim calcmode="lin" valueType="num">
                                      <p:cBhvr additive="base">
                                        <p:cTn id="28" dur="2000" fill="hold"/>
                                        <p:tgtEl>
                                          <p:spTgt spid="10"/>
                                        </p:tgtEl>
                                        <p:attrNameLst>
                                          <p:attrName>ppt_y</p:attrName>
                                        </p:attrNameLst>
                                      </p:cBhvr>
                                      <p:tavLst>
                                        <p:tav tm="0">
                                          <p:val>
                                            <p:strVal val="#ppt_y"/>
                                          </p:val>
                                        </p:tav>
                                        <p:tav tm="100000">
                                          <p:val>
                                            <p:strVal val="#ppt_y"/>
                                          </p:val>
                                        </p:tav>
                                      </p:tavLst>
                                    </p:anim>
                                  </p:childTnLst>
                                </p:cTn>
                              </p:par>
                              <p:par>
                                <p:cTn id="29" presetID="2" presetClass="entr" presetSubtype="1" fill="hold" nodeType="withEffect">
                                  <p:stCondLst>
                                    <p:cond delay="0"/>
                                  </p:stCondLst>
                                  <p:childTnLst>
                                    <p:set>
                                      <p:cBhvr>
                                        <p:cTn id="30" dur="1" fill="hold">
                                          <p:stCondLst>
                                            <p:cond delay="0"/>
                                          </p:stCondLst>
                                        </p:cTn>
                                        <p:tgtEl>
                                          <p:spTgt spid="3"/>
                                        </p:tgtEl>
                                        <p:attrNameLst>
                                          <p:attrName>style.visibility</p:attrName>
                                        </p:attrNameLst>
                                      </p:cBhvr>
                                      <p:to>
                                        <p:strVal val="visible"/>
                                      </p:to>
                                    </p:set>
                                    <p:anim calcmode="lin" valueType="num">
                                      <p:cBhvr additive="base">
                                        <p:cTn id="31" dur="2000" fill="hold"/>
                                        <p:tgtEl>
                                          <p:spTgt spid="3"/>
                                        </p:tgtEl>
                                        <p:attrNameLst>
                                          <p:attrName>ppt_x</p:attrName>
                                        </p:attrNameLst>
                                      </p:cBhvr>
                                      <p:tavLst>
                                        <p:tav tm="0">
                                          <p:val>
                                            <p:strVal val="#ppt_x"/>
                                          </p:val>
                                        </p:tav>
                                        <p:tav tm="100000">
                                          <p:val>
                                            <p:strVal val="#ppt_x"/>
                                          </p:val>
                                        </p:tav>
                                      </p:tavLst>
                                    </p:anim>
                                    <p:anim calcmode="lin" valueType="num">
                                      <p:cBhvr additive="base">
                                        <p:cTn id="32" dur="2000" fill="hold"/>
                                        <p:tgtEl>
                                          <p:spTgt spid="3"/>
                                        </p:tgtEl>
                                        <p:attrNameLst>
                                          <p:attrName>ppt_y</p:attrName>
                                        </p:attrNameLst>
                                      </p:cBhvr>
                                      <p:tavLst>
                                        <p:tav tm="0">
                                          <p:val>
                                            <p:strVal val="0-#ppt_h/2"/>
                                          </p:val>
                                        </p:tav>
                                        <p:tav tm="100000">
                                          <p:val>
                                            <p:strVal val="#ppt_y"/>
                                          </p:val>
                                        </p:tav>
                                      </p:tavLst>
                                    </p:anim>
                                  </p:childTnLst>
                                </p:cTn>
                              </p:par>
                              <p:par>
                                <p:cTn id="33" presetID="2" presetClass="entr" presetSubtype="2" fill="hold" nodeType="withEffect">
                                  <p:stCondLst>
                                    <p:cond delay="0"/>
                                  </p:stCondLst>
                                  <p:childTnLst>
                                    <p:set>
                                      <p:cBhvr>
                                        <p:cTn id="34" dur="1" fill="hold">
                                          <p:stCondLst>
                                            <p:cond delay="0"/>
                                          </p:stCondLst>
                                        </p:cTn>
                                        <p:tgtEl>
                                          <p:spTgt spid="8"/>
                                        </p:tgtEl>
                                        <p:attrNameLst>
                                          <p:attrName>style.visibility</p:attrName>
                                        </p:attrNameLst>
                                      </p:cBhvr>
                                      <p:to>
                                        <p:strVal val="visible"/>
                                      </p:to>
                                    </p:set>
                                    <p:anim calcmode="lin" valueType="num">
                                      <p:cBhvr additive="base">
                                        <p:cTn id="35" dur="2000" fill="hold"/>
                                        <p:tgtEl>
                                          <p:spTgt spid="8"/>
                                        </p:tgtEl>
                                        <p:attrNameLst>
                                          <p:attrName>ppt_x</p:attrName>
                                        </p:attrNameLst>
                                      </p:cBhvr>
                                      <p:tavLst>
                                        <p:tav tm="0">
                                          <p:val>
                                            <p:strVal val="1+#ppt_w/2"/>
                                          </p:val>
                                        </p:tav>
                                        <p:tav tm="100000">
                                          <p:val>
                                            <p:strVal val="#ppt_x"/>
                                          </p:val>
                                        </p:tav>
                                      </p:tavLst>
                                    </p:anim>
                                    <p:anim calcmode="lin" valueType="num">
                                      <p:cBhvr additive="base">
                                        <p:cTn id="36" dur="2000" fill="hold"/>
                                        <p:tgtEl>
                                          <p:spTgt spid="8"/>
                                        </p:tgtEl>
                                        <p:attrNameLst>
                                          <p:attrName>ppt_y</p:attrName>
                                        </p:attrNameLst>
                                      </p:cBhvr>
                                      <p:tavLst>
                                        <p:tav tm="0">
                                          <p:val>
                                            <p:strVal val="#ppt_y"/>
                                          </p:val>
                                        </p:tav>
                                        <p:tav tm="100000">
                                          <p:val>
                                            <p:strVal val="#ppt_y"/>
                                          </p:val>
                                        </p:tav>
                                      </p:tavLst>
                                    </p:anim>
                                  </p:childTnLst>
                                </p:cTn>
                              </p:par>
                              <p:par>
                                <p:cTn id="37" presetID="4" presetClass="entr" presetSubtype="32" fill="hold" nodeType="withEffect">
                                  <p:stCondLst>
                                    <p:cond delay="1200"/>
                                  </p:stCondLst>
                                  <p:childTnLst>
                                    <p:set>
                                      <p:cBhvr>
                                        <p:cTn id="38" dur="1" fill="hold">
                                          <p:stCondLst>
                                            <p:cond delay="0"/>
                                          </p:stCondLst>
                                        </p:cTn>
                                        <p:tgtEl>
                                          <p:spTgt spid="9"/>
                                        </p:tgtEl>
                                        <p:attrNameLst>
                                          <p:attrName>style.visibility</p:attrName>
                                        </p:attrNameLst>
                                      </p:cBhvr>
                                      <p:to>
                                        <p:strVal val="visible"/>
                                      </p:to>
                                    </p:set>
                                    <p:animEffect transition="in" filter="box(out)">
                                      <p:cBhvr>
                                        <p:cTn id="39" dur="750"/>
                                        <p:tgtEl>
                                          <p:spTgt spid="9"/>
                                        </p:tgtEl>
                                      </p:cBhvr>
                                    </p:animEffect>
                                  </p:childTnLst>
                                </p:cTn>
                              </p:par>
                            </p:childTnLst>
                          </p:cTn>
                        </p:par>
                      </p:childTnLst>
                    </p:cTn>
                  </p:par>
                  <p:par>
                    <p:cTn id="40" fill="hold">
                      <p:stCondLst>
                        <p:cond delay="indefinite"/>
                      </p:stCondLst>
                      <p:childTnLst>
                        <p:par>
                          <p:cTn id="41" fill="hold">
                            <p:stCondLst>
                              <p:cond delay="0"/>
                            </p:stCondLst>
                            <p:childTnLst>
                              <p:par>
                                <p:cTn id="42" presetID="2" presetClass="exit" presetSubtype="8" fill="hold" nodeType="clickEffect">
                                  <p:stCondLst>
                                    <p:cond delay="0"/>
                                  </p:stCondLst>
                                  <p:childTnLst>
                                    <p:anim calcmode="lin" valueType="num">
                                      <p:cBhvr additive="base">
                                        <p:cTn id="43" dur="2000"/>
                                        <p:tgtEl>
                                          <p:spTgt spid="10"/>
                                        </p:tgtEl>
                                        <p:attrNameLst>
                                          <p:attrName>ppt_x</p:attrName>
                                        </p:attrNameLst>
                                      </p:cBhvr>
                                      <p:tavLst>
                                        <p:tav tm="0">
                                          <p:val>
                                            <p:strVal val="ppt_x"/>
                                          </p:val>
                                        </p:tav>
                                        <p:tav tm="100000">
                                          <p:val>
                                            <p:strVal val="0-ppt_w/2"/>
                                          </p:val>
                                        </p:tav>
                                      </p:tavLst>
                                    </p:anim>
                                    <p:anim calcmode="lin" valueType="num">
                                      <p:cBhvr additive="base">
                                        <p:cTn id="44" dur="2000"/>
                                        <p:tgtEl>
                                          <p:spTgt spid="10"/>
                                        </p:tgtEl>
                                        <p:attrNameLst>
                                          <p:attrName>ppt_y</p:attrName>
                                        </p:attrNameLst>
                                      </p:cBhvr>
                                      <p:tavLst>
                                        <p:tav tm="0">
                                          <p:val>
                                            <p:strVal val="ppt_y"/>
                                          </p:val>
                                        </p:tav>
                                        <p:tav tm="100000">
                                          <p:val>
                                            <p:strVal val="ppt_y"/>
                                          </p:val>
                                        </p:tav>
                                      </p:tavLst>
                                    </p:anim>
                                    <p:set>
                                      <p:cBhvr>
                                        <p:cTn id="45" dur="1" fill="hold">
                                          <p:stCondLst>
                                            <p:cond delay="1999"/>
                                          </p:stCondLst>
                                        </p:cTn>
                                        <p:tgtEl>
                                          <p:spTgt spid="10"/>
                                        </p:tgtEl>
                                        <p:attrNameLst>
                                          <p:attrName>style.visibility</p:attrName>
                                        </p:attrNameLst>
                                      </p:cBhvr>
                                      <p:to>
                                        <p:strVal val="hidden"/>
                                      </p:to>
                                    </p:set>
                                  </p:childTnLst>
                                </p:cTn>
                              </p:par>
                              <p:par>
                                <p:cTn id="46" presetID="2" presetClass="exit" presetSubtype="4" fill="hold" nodeType="withEffect">
                                  <p:stCondLst>
                                    <p:cond delay="0"/>
                                  </p:stCondLst>
                                  <p:childTnLst>
                                    <p:anim calcmode="lin" valueType="num">
                                      <p:cBhvr additive="base">
                                        <p:cTn id="47" dur="2000"/>
                                        <p:tgtEl>
                                          <p:spTgt spid="7"/>
                                        </p:tgtEl>
                                        <p:attrNameLst>
                                          <p:attrName>ppt_x</p:attrName>
                                        </p:attrNameLst>
                                      </p:cBhvr>
                                      <p:tavLst>
                                        <p:tav tm="0">
                                          <p:val>
                                            <p:strVal val="ppt_x"/>
                                          </p:val>
                                        </p:tav>
                                        <p:tav tm="100000">
                                          <p:val>
                                            <p:strVal val="ppt_x"/>
                                          </p:val>
                                        </p:tav>
                                      </p:tavLst>
                                    </p:anim>
                                    <p:anim calcmode="lin" valueType="num">
                                      <p:cBhvr additive="base">
                                        <p:cTn id="48" dur="2000"/>
                                        <p:tgtEl>
                                          <p:spTgt spid="7"/>
                                        </p:tgtEl>
                                        <p:attrNameLst>
                                          <p:attrName>ppt_y</p:attrName>
                                        </p:attrNameLst>
                                      </p:cBhvr>
                                      <p:tavLst>
                                        <p:tav tm="0">
                                          <p:val>
                                            <p:strVal val="ppt_y"/>
                                          </p:val>
                                        </p:tav>
                                        <p:tav tm="100000">
                                          <p:val>
                                            <p:strVal val="1+ppt_h/2"/>
                                          </p:val>
                                        </p:tav>
                                      </p:tavLst>
                                    </p:anim>
                                    <p:set>
                                      <p:cBhvr>
                                        <p:cTn id="49" dur="1" fill="hold">
                                          <p:stCondLst>
                                            <p:cond delay="1999"/>
                                          </p:stCondLst>
                                        </p:cTn>
                                        <p:tgtEl>
                                          <p:spTgt spid="7"/>
                                        </p:tgtEl>
                                        <p:attrNameLst>
                                          <p:attrName>style.visibility</p:attrName>
                                        </p:attrNameLst>
                                      </p:cBhvr>
                                      <p:to>
                                        <p:strVal val="hidden"/>
                                      </p:to>
                                    </p:set>
                                  </p:childTnLst>
                                </p:cTn>
                              </p:par>
                              <p:par>
                                <p:cTn id="50" presetID="2" presetClass="exit" presetSubtype="2" fill="hold" nodeType="withEffect">
                                  <p:stCondLst>
                                    <p:cond delay="0"/>
                                  </p:stCondLst>
                                  <p:childTnLst>
                                    <p:anim calcmode="lin" valueType="num">
                                      <p:cBhvr additive="base">
                                        <p:cTn id="51" dur="2000"/>
                                        <p:tgtEl>
                                          <p:spTgt spid="8"/>
                                        </p:tgtEl>
                                        <p:attrNameLst>
                                          <p:attrName>ppt_x</p:attrName>
                                        </p:attrNameLst>
                                      </p:cBhvr>
                                      <p:tavLst>
                                        <p:tav tm="0">
                                          <p:val>
                                            <p:strVal val="ppt_x"/>
                                          </p:val>
                                        </p:tav>
                                        <p:tav tm="100000">
                                          <p:val>
                                            <p:strVal val="1+ppt_w/2"/>
                                          </p:val>
                                        </p:tav>
                                      </p:tavLst>
                                    </p:anim>
                                    <p:anim calcmode="lin" valueType="num">
                                      <p:cBhvr additive="base">
                                        <p:cTn id="52" dur="2000"/>
                                        <p:tgtEl>
                                          <p:spTgt spid="8"/>
                                        </p:tgtEl>
                                        <p:attrNameLst>
                                          <p:attrName>ppt_y</p:attrName>
                                        </p:attrNameLst>
                                      </p:cBhvr>
                                      <p:tavLst>
                                        <p:tav tm="0">
                                          <p:val>
                                            <p:strVal val="ppt_y"/>
                                          </p:val>
                                        </p:tav>
                                        <p:tav tm="100000">
                                          <p:val>
                                            <p:strVal val="ppt_y"/>
                                          </p:val>
                                        </p:tav>
                                      </p:tavLst>
                                    </p:anim>
                                    <p:set>
                                      <p:cBhvr>
                                        <p:cTn id="53" dur="1" fill="hold">
                                          <p:stCondLst>
                                            <p:cond delay="1999"/>
                                          </p:stCondLst>
                                        </p:cTn>
                                        <p:tgtEl>
                                          <p:spTgt spid="8"/>
                                        </p:tgtEl>
                                        <p:attrNameLst>
                                          <p:attrName>style.visibility</p:attrName>
                                        </p:attrNameLst>
                                      </p:cBhvr>
                                      <p:to>
                                        <p:strVal val="hidden"/>
                                      </p:to>
                                    </p:set>
                                  </p:childTnLst>
                                </p:cTn>
                              </p:par>
                              <p:par>
                                <p:cTn id="54" presetID="2" presetClass="exit" presetSubtype="1" fill="hold" nodeType="withEffect">
                                  <p:stCondLst>
                                    <p:cond delay="0"/>
                                  </p:stCondLst>
                                  <p:childTnLst>
                                    <p:anim calcmode="lin" valueType="num">
                                      <p:cBhvr additive="base">
                                        <p:cTn id="55" dur="2000"/>
                                        <p:tgtEl>
                                          <p:spTgt spid="3"/>
                                        </p:tgtEl>
                                        <p:attrNameLst>
                                          <p:attrName>ppt_x</p:attrName>
                                        </p:attrNameLst>
                                      </p:cBhvr>
                                      <p:tavLst>
                                        <p:tav tm="0">
                                          <p:val>
                                            <p:strVal val="ppt_x"/>
                                          </p:val>
                                        </p:tav>
                                        <p:tav tm="100000">
                                          <p:val>
                                            <p:strVal val="ppt_x"/>
                                          </p:val>
                                        </p:tav>
                                      </p:tavLst>
                                    </p:anim>
                                    <p:anim calcmode="lin" valueType="num">
                                      <p:cBhvr additive="base">
                                        <p:cTn id="56" dur="2000"/>
                                        <p:tgtEl>
                                          <p:spTgt spid="3"/>
                                        </p:tgtEl>
                                        <p:attrNameLst>
                                          <p:attrName>ppt_y</p:attrName>
                                        </p:attrNameLst>
                                      </p:cBhvr>
                                      <p:tavLst>
                                        <p:tav tm="0">
                                          <p:val>
                                            <p:strVal val="ppt_y"/>
                                          </p:val>
                                        </p:tav>
                                        <p:tav tm="100000">
                                          <p:val>
                                            <p:strVal val="0-ppt_h/2"/>
                                          </p:val>
                                        </p:tav>
                                      </p:tavLst>
                                    </p:anim>
                                    <p:set>
                                      <p:cBhvr>
                                        <p:cTn id="57" dur="1" fill="hold">
                                          <p:stCondLst>
                                            <p:cond delay="1999"/>
                                          </p:stCondLst>
                                        </p:cTn>
                                        <p:tgtEl>
                                          <p:spTgt spid="3"/>
                                        </p:tgtEl>
                                        <p:attrNameLst>
                                          <p:attrName>style.visibility</p:attrName>
                                        </p:attrNameLst>
                                      </p:cBhvr>
                                      <p:to>
                                        <p:strVal val="hidden"/>
                                      </p:to>
                                    </p:set>
                                  </p:childTnLst>
                                </p:cTn>
                              </p:par>
                              <p:par>
                                <p:cTn id="58" presetID="4" presetClass="exit" presetSubtype="16" fill="hold" nodeType="withEffect">
                                  <p:stCondLst>
                                    <p:cond delay="100"/>
                                  </p:stCondLst>
                                  <p:childTnLst>
                                    <p:animEffect transition="out" filter="box(in)">
                                      <p:cBhvr>
                                        <p:cTn id="59" dur="750"/>
                                        <p:tgtEl>
                                          <p:spTgt spid="9"/>
                                        </p:tgtEl>
                                      </p:cBhvr>
                                    </p:animEffect>
                                    <p:set>
                                      <p:cBhvr>
                                        <p:cTn id="60" dur="1" fill="hold">
                                          <p:stCondLst>
                                            <p:cond delay="749"/>
                                          </p:stCondLst>
                                        </p:cTn>
                                        <p:tgtEl>
                                          <p:spTgt spid="9"/>
                                        </p:tgtEl>
                                        <p:attrNameLst>
                                          <p:attrName>style.visibility</p:attrName>
                                        </p:attrNameLst>
                                      </p:cBhvr>
                                      <p:to>
                                        <p:strVal val="hidden"/>
                                      </p:to>
                                    </p:set>
                                  </p:childTnLst>
                                </p:cTn>
                              </p:par>
                              <p:par>
                                <p:cTn id="61" presetID="2" presetClass="entr" presetSubtype="4" fill="hold" nodeType="withEffect">
                                  <p:stCondLst>
                                    <p:cond delay="0"/>
                                  </p:stCondLst>
                                  <p:childTnLst>
                                    <p:set>
                                      <p:cBhvr>
                                        <p:cTn id="62" dur="1" fill="hold">
                                          <p:stCondLst>
                                            <p:cond delay="0"/>
                                          </p:stCondLst>
                                        </p:cTn>
                                        <p:tgtEl>
                                          <p:spTgt spid="17"/>
                                        </p:tgtEl>
                                        <p:attrNameLst>
                                          <p:attrName>style.visibility</p:attrName>
                                        </p:attrNameLst>
                                      </p:cBhvr>
                                      <p:to>
                                        <p:strVal val="visible"/>
                                      </p:to>
                                    </p:set>
                                    <p:anim calcmode="lin" valueType="num">
                                      <p:cBhvr additive="base">
                                        <p:cTn id="63" dur="2000" fill="hold"/>
                                        <p:tgtEl>
                                          <p:spTgt spid="17"/>
                                        </p:tgtEl>
                                        <p:attrNameLst>
                                          <p:attrName>ppt_x</p:attrName>
                                        </p:attrNameLst>
                                      </p:cBhvr>
                                      <p:tavLst>
                                        <p:tav tm="0">
                                          <p:val>
                                            <p:strVal val="#ppt_x"/>
                                          </p:val>
                                        </p:tav>
                                        <p:tav tm="100000">
                                          <p:val>
                                            <p:strVal val="#ppt_x"/>
                                          </p:val>
                                        </p:tav>
                                      </p:tavLst>
                                    </p:anim>
                                    <p:anim calcmode="lin" valueType="num">
                                      <p:cBhvr additive="base">
                                        <p:cTn id="64" dur="2000" fill="hold"/>
                                        <p:tgtEl>
                                          <p:spTgt spid="17"/>
                                        </p:tgtEl>
                                        <p:attrNameLst>
                                          <p:attrName>ppt_y</p:attrName>
                                        </p:attrNameLst>
                                      </p:cBhvr>
                                      <p:tavLst>
                                        <p:tav tm="0">
                                          <p:val>
                                            <p:strVal val="1+#ppt_h/2"/>
                                          </p:val>
                                        </p:tav>
                                        <p:tav tm="100000">
                                          <p:val>
                                            <p:strVal val="#ppt_y"/>
                                          </p:val>
                                        </p:tav>
                                      </p:tavLst>
                                    </p:anim>
                                  </p:childTnLst>
                                </p:cTn>
                              </p:par>
                              <p:par>
                                <p:cTn id="65" presetID="2" presetClass="entr" presetSubtype="8" fill="hold" nodeType="withEffect">
                                  <p:stCondLst>
                                    <p:cond delay="0"/>
                                  </p:stCondLst>
                                  <p:childTnLst>
                                    <p:set>
                                      <p:cBhvr>
                                        <p:cTn id="66" dur="1" fill="hold">
                                          <p:stCondLst>
                                            <p:cond delay="0"/>
                                          </p:stCondLst>
                                        </p:cTn>
                                        <p:tgtEl>
                                          <p:spTgt spid="19"/>
                                        </p:tgtEl>
                                        <p:attrNameLst>
                                          <p:attrName>style.visibility</p:attrName>
                                        </p:attrNameLst>
                                      </p:cBhvr>
                                      <p:to>
                                        <p:strVal val="visible"/>
                                      </p:to>
                                    </p:set>
                                    <p:anim calcmode="lin" valueType="num">
                                      <p:cBhvr additive="base">
                                        <p:cTn id="67" dur="2000" fill="hold"/>
                                        <p:tgtEl>
                                          <p:spTgt spid="19"/>
                                        </p:tgtEl>
                                        <p:attrNameLst>
                                          <p:attrName>ppt_x</p:attrName>
                                        </p:attrNameLst>
                                      </p:cBhvr>
                                      <p:tavLst>
                                        <p:tav tm="0">
                                          <p:val>
                                            <p:strVal val="0-#ppt_w/2"/>
                                          </p:val>
                                        </p:tav>
                                        <p:tav tm="100000">
                                          <p:val>
                                            <p:strVal val="#ppt_x"/>
                                          </p:val>
                                        </p:tav>
                                      </p:tavLst>
                                    </p:anim>
                                    <p:anim calcmode="lin" valueType="num">
                                      <p:cBhvr additive="base">
                                        <p:cTn id="68" dur="2000" fill="hold"/>
                                        <p:tgtEl>
                                          <p:spTgt spid="19"/>
                                        </p:tgtEl>
                                        <p:attrNameLst>
                                          <p:attrName>ppt_y</p:attrName>
                                        </p:attrNameLst>
                                      </p:cBhvr>
                                      <p:tavLst>
                                        <p:tav tm="0">
                                          <p:val>
                                            <p:strVal val="#ppt_y"/>
                                          </p:val>
                                        </p:tav>
                                        <p:tav tm="100000">
                                          <p:val>
                                            <p:strVal val="#ppt_y"/>
                                          </p:val>
                                        </p:tav>
                                      </p:tavLst>
                                    </p:anim>
                                  </p:childTnLst>
                                </p:cTn>
                              </p:par>
                              <p:par>
                                <p:cTn id="69" presetID="2" presetClass="entr" presetSubtype="1" fill="hold" nodeType="withEffect">
                                  <p:stCondLst>
                                    <p:cond delay="0"/>
                                  </p:stCondLst>
                                  <p:childTnLst>
                                    <p:set>
                                      <p:cBhvr>
                                        <p:cTn id="70" dur="1" fill="hold">
                                          <p:stCondLst>
                                            <p:cond delay="0"/>
                                          </p:stCondLst>
                                        </p:cTn>
                                        <p:tgtEl>
                                          <p:spTgt spid="16"/>
                                        </p:tgtEl>
                                        <p:attrNameLst>
                                          <p:attrName>style.visibility</p:attrName>
                                        </p:attrNameLst>
                                      </p:cBhvr>
                                      <p:to>
                                        <p:strVal val="visible"/>
                                      </p:to>
                                    </p:set>
                                    <p:anim calcmode="lin" valueType="num">
                                      <p:cBhvr additive="base">
                                        <p:cTn id="71" dur="2000" fill="hold"/>
                                        <p:tgtEl>
                                          <p:spTgt spid="16"/>
                                        </p:tgtEl>
                                        <p:attrNameLst>
                                          <p:attrName>ppt_x</p:attrName>
                                        </p:attrNameLst>
                                      </p:cBhvr>
                                      <p:tavLst>
                                        <p:tav tm="0">
                                          <p:val>
                                            <p:strVal val="#ppt_x"/>
                                          </p:val>
                                        </p:tav>
                                        <p:tav tm="100000">
                                          <p:val>
                                            <p:strVal val="#ppt_x"/>
                                          </p:val>
                                        </p:tav>
                                      </p:tavLst>
                                    </p:anim>
                                    <p:anim calcmode="lin" valueType="num">
                                      <p:cBhvr additive="base">
                                        <p:cTn id="72" dur="2000" fill="hold"/>
                                        <p:tgtEl>
                                          <p:spTgt spid="16"/>
                                        </p:tgtEl>
                                        <p:attrNameLst>
                                          <p:attrName>ppt_y</p:attrName>
                                        </p:attrNameLst>
                                      </p:cBhvr>
                                      <p:tavLst>
                                        <p:tav tm="0">
                                          <p:val>
                                            <p:strVal val="0-#ppt_h/2"/>
                                          </p:val>
                                        </p:tav>
                                        <p:tav tm="100000">
                                          <p:val>
                                            <p:strVal val="#ppt_y"/>
                                          </p:val>
                                        </p:tav>
                                      </p:tavLst>
                                    </p:anim>
                                  </p:childTnLst>
                                </p:cTn>
                              </p:par>
                              <p:par>
                                <p:cTn id="73" presetID="2" presetClass="entr" presetSubtype="2" fill="hold" nodeType="withEffect">
                                  <p:stCondLst>
                                    <p:cond delay="0"/>
                                  </p:stCondLst>
                                  <p:childTnLst>
                                    <p:set>
                                      <p:cBhvr>
                                        <p:cTn id="74" dur="1" fill="hold">
                                          <p:stCondLst>
                                            <p:cond delay="0"/>
                                          </p:stCondLst>
                                        </p:cTn>
                                        <p:tgtEl>
                                          <p:spTgt spid="18"/>
                                        </p:tgtEl>
                                        <p:attrNameLst>
                                          <p:attrName>style.visibility</p:attrName>
                                        </p:attrNameLst>
                                      </p:cBhvr>
                                      <p:to>
                                        <p:strVal val="visible"/>
                                      </p:to>
                                    </p:set>
                                    <p:anim calcmode="lin" valueType="num">
                                      <p:cBhvr additive="base">
                                        <p:cTn id="75" dur="2000" fill="hold"/>
                                        <p:tgtEl>
                                          <p:spTgt spid="18"/>
                                        </p:tgtEl>
                                        <p:attrNameLst>
                                          <p:attrName>ppt_x</p:attrName>
                                        </p:attrNameLst>
                                      </p:cBhvr>
                                      <p:tavLst>
                                        <p:tav tm="0">
                                          <p:val>
                                            <p:strVal val="1+#ppt_w/2"/>
                                          </p:val>
                                        </p:tav>
                                        <p:tav tm="100000">
                                          <p:val>
                                            <p:strVal val="#ppt_x"/>
                                          </p:val>
                                        </p:tav>
                                      </p:tavLst>
                                    </p:anim>
                                    <p:anim calcmode="lin" valueType="num">
                                      <p:cBhvr additive="base">
                                        <p:cTn id="76" dur="2000" fill="hold"/>
                                        <p:tgtEl>
                                          <p:spTgt spid="18"/>
                                        </p:tgtEl>
                                        <p:attrNameLst>
                                          <p:attrName>ppt_y</p:attrName>
                                        </p:attrNameLst>
                                      </p:cBhvr>
                                      <p:tavLst>
                                        <p:tav tm="0">
                                          <p:val>
                                            <p:strVal val="#ppt_y"/>
                                          </p:val>
                                        </p:tav>
                                        <p:tav tm="100000">
                                          <p:val>
                                            <p:strVal val="#ppt_y"/>
                                          </p:val>
                                        </p:tav>
                                      </p:tavLst>
                                    </p:anim>
                                  </p:childTnLst>
                                </p:cTn>
                              </p:par>
                              <p:par>
                                <p:cTn id="77" presetID="4" presetClass="entr" presetSubtype="32" fill="hold" nodeType="withEffect">
                                  <p:stCondLst>
                                    <p:cond delay="1200"/>
                                  </p:stCondLst>
                                  <p:childTnLst>
                                    <p:set>
                                      <p:cBhvr>
                                        <p:cTn id="78" dur="1" fill="hold">
                                          <p:stCondLst>
                                            <p:cond delay="0"/>
                                          </p:stCondLst>
                                        </p:cTn>
                                        <p:tgtEl>
                                          <p:spTgt spid="20"/>
                                        </p:tgtEl>
                                        <p:attrNameLst>
                                          <p:attrName>style.visibility</p:attrName>
                                        </p:attrNameLst>
                                      </p:cBhvr>
                                      <p:to>
                                        <p:strVal val="visible"/>
                                      </p:to>
                                    </p:set>
                                    <p:animEffect transition="in" filter="box(out)">
                                      <p:cBhvr>
                                        <p:cTn id="79" dur="750"/>
                                        <p:tgtEl>
                                          <p:spTgt spid="20"/>
                                        </p:tgtEl>
                                      </p:cBhvr>
                                    </p:animEffect>
                                  </p:childTnLst>
                                </p:cTn>
                              </p:par>
                            </p:childTnLst>
                          </p:cTn>
                        </p:par>
                      </p:childTnLst>
                    </p:cTn>
                  </p:par>
                  <p:par>
                    <p:cTn id="80" fill="hold">
                      <p:stCondLst>
                        <p:cond delay="indefinite"/>
                      </p:stCondLst>
                      <p:childTnLst>
                        <p:par>
                          <p:cTn id="81" fill="hold">
                            <p:stCondLst>
                              <p:cond delay="0"/>
                            </p:stCondLst>
                            <p:childTnLst>
                              <p:par>
                                <p:cTn id="82" presetID="2" presetClass="exit" presetSubtype="8" fill="hold" nodeType="clickEffect">
                                  <p:stCondLst>
                                    <p:cond delay="0"/>
                                  </p:stCondLst>
                                  <p:childTnLst>
                                    <p:anim calcmode="lin" valueType="num">
                                      <p:cBhvr additive="base">
                                        <p:cTn id="83" dur="2000"/>
                                        <p:tgtEl>
                                          <p:spTgt spid="19"/>
                                        </p:tgtEl>
                                        <p:attrNameLst>
                                          <p:attrName>ppt_x</p:attrName>
                                        </p:attrNameLst>
                                      </p:cBhvr>
                                      <p:tavLst>
                                        <p:tav tm="0">
                                          <p:val>
                                            <p:strVal val="ppt_x"/>
                                          </p:val>
                                        </p:tav>
                                        <p:tav tm="100000">
                                          <p:val>
                                            <p:strVal val="0-ppt_w/2"/>
                                          </p:val>
                                        </p:tav>
                                      </p:tavLst>
                                    </p:anim>
                                    <p:anim calcmode="lin" valueType="num">
                                      <p:cBhvr additive="base">
                                        <p:cTn id="84" dur="2000"/>
                                        <p:tgtEl>
                                          <p:spTgt spid="19"/>
                                        </p:tgtEl>
                                        <p:attrNameLst>
                                          <p:attrName>ppt_y</p:attrName>
                                        </p:attrNameLst>
                                      </p:cBhvr>
                                      <p:tavLst>
                                        <p:tav tm="0">
                                          <p:val>
                                            <p:strVal val="ppt_y"/>
                                          </p:val>
                                        </p:tav>
                                        <p:tav tm="100000">
                                          <p:val>
                                            <p:strVal val="ppt_y"/>
                                          </p:val>
                                        </p:tav>
                                      </p:tavLst>
                                    </p:anim>
                                    <p:set>
                                      <p:cBhvr>
                                        <p:cTn id="85" dur="1" fill="hold">
                                          <p:stCondLst>
                                            <p:cond delay="1999"/>
                                          </p:stCondLst>
                                        </p:cTn>
                                        <p:tgtEl>
                                          <p:spTgt spid="19"/>
                                        </p:tgtEl>
                                        <p:attrNameLst>
                                          <p:attrName>style.visibility</p:attrName>
                                        </p:attrNameLst>
                                      </p:cBhvr>
                                      <p:to>
                                        <p:strVal val="hidden"/>
                                      </p:to>
                                    </p:set>
                                  </p:childTnLst>
                                </p:cTn>
                              </p:par>
                              <p:par>
                                <p:cTn id="86" presetID="2" presetClass="exit" presetSubtype="4" fill="hold" nodeType="withEffect">
                                  <p:stCondLst>
                                    <p:cond delay="0"/>
                                  </p:stCondLst>
                                  <p:childTnLst>
                                    <p:anim calcmode="lin" valueType="num">
                                      <p:cBhvr additive="base">
                                        <p:cTn id="87" dur="2000"/>
                                        <p:tgtEl>
                                          <p:spTgt spid="17"/>
                                        </p:tgtEl>
                                        <p:attrNameLst>
                                          <p:attrName>ppt_x</p:attrName>
                                        </p:attrNameLst>
                                      </p:cBhvr>
                                      <p:tavLst>
                                        <p:tav tm="0">
                                          <p:val>
                                            <p:strVal val="ppt_x"/>
                                          </p:val>
                                        </p:tav>
                                        <p:tav tm="100000">
                                          <p:val>
                                            <p:strVal val="ppt_x"/>
                                          </p:val>
                                        </p:tav>
                                      </p:tavLst>
                                    </p:anim>
                                    <p:anim calcmode="lin" valueType="num">
                                      <p:cBhvr additive="base">
                                        <p:cTn id="88" dur="2000"/>
                                        <p:tgtEl>
                                          <p:spTgt spid="17"/>
                                        </p:tgtEl>
                                        <p:attrNameLst>
                                          <p:attrName>ppt_y</p:attrName>
                                        </p:attrNameLst>
                                      </p:cBhvr>
                                      <p:tavLst>
                                        <p:tav tm="0">
                                          <p:val>
                                            <p:strVal val="ppt_y"/>
                                          </p:val>
                                        </p:tav>
                                        <p:tav tm="100000">
                                          <p:val>
                                            <p:strVal val="1+ppt_h/2"/>
                                          </p:val>
                                        </p:tav>
                                      </p:tavLst>
                                    </p:anim>
                                    <p:set>
                                      <p:cBhvr>
                                        <p:cTn id="89" dur="1" fill="hold">
                                          <p:stCondLst>
                                            <p:cond delay="1999"/>
                                          </p:stCondLst>
                                        </p:cTn>
                                        <p:tgtEl>
                                          <p:spTgt spid="17"/>
                                        </p:tgtEl>
                                        <p:attrNameLst>
                                          <p:attrName>style.visibility</p:attrName>
                                        </p:attrNameLst>
                                      </p:cBhvr>
                                      <p:to>
                                        <p:strVal val="hidden"/>
                                      </p:to>
                                    </p:set>
                                  </p:childTnLst>
                                </p:cTn>
                              </p:par>
                              <p:par>
                                <p:cTn id="90" presetID="2" presetClass="exit" presetSubtype="2" fill="hold" nodeType="withEffect">
                                  <p:stCondLst>
                                    <p:cond delay="0"/>
                                  </p:stCondLst>
                                  <p:childTnLst>
                                    <p:anim calcmode="lin" valueType="num">
                                      <p:cBhvr additive="base">
                                        <p:cTn id="91" dur="2000"/>
                                        <p:tgtEl>
                                          <p:spTgt spid="18"/>
                                        </p:tgtEl>
                                        <p:attrNameLst>
                                          <p:attrName>ppt_x</p:attrName>
                                        </p:attrNameLst>
                                      </p:cBhvr>
                                      <p:tavLst>
                                        <p:tav tm="0">
                                          <p:val>
                                            <p:strVal val="ppt_x"/>
                                          </p:val>
                                        </p:tav>
                                        <p:tav tm="100000">
                                          <p:val>
                                            <p:strVal val="1+ppt_w/2"/>
                                          </p:val>
                                        </p:tav>
                                      </p:tavLst>
                                    </p:anim>
                                    <p:anim calcmode="lin" valueType="num">
                                      <p:cBhvr additive="base">
                                        <p:cTn id="92" dur="2000"/>
                                        <p:tgtEl>
                                          <p:spTgt spid="18"/>
                                        </p:tgtEl>
                                        <p:attrNameLst>
                                          <p:attrName>ppt_y</p:attrName>
                                        </p:attrNameLst>
                                      </p:cBhvr>
                                      <p:tavLst>
                                        <p:tav tm="0">
                                          <p:val>
                                            <p:strVal val="ppt_y"/>
                                          </p:val>
                                        </p:tav>
                                        <p:tav tm="100000">
                                          <p:val>
                                            <p:strVal val="ppt_y"/>
                                          </p:val>
                                        </p:tav>
                                      </p:tavLst>
                                    </p:anim>
                                    <p:set>
                                      <p:cBhvr>
                                        <p:cTn id="93" dur="1" fill="hold">
                                          <p:stCondLst>
                                            <p:cond delay="1999"/>
                                          </p:stCondLst>
                                        </p:cTn>
                                        <p:tgtEl>
                                          <p:spTgt spid="18"/>
                                        </p:tgtEl>
                                        <p:attrNameLst>
                                          <p:attrName>style.visibility</p:attrName>
                                        </p:attrNameLst>
                                      </p:cBhvr>
                                      <p:to>
                                        <p:strVal val="hidden"/>
                                      </p:to>
                                    </p:set>
                                  </p:childTnLst>
                                </p:cTn>
                              </p:par>
                              <p:par>
                                <p:cTn id="94" presetID="2" presetClass="exit" presetSubtype="1" fill="hold" nodeType="withEffect">
                                  <p:stCondLst>
                                    <p:cond delay="0"/>
                                  </p:stCondLst>
                                  <p:childTnLst>
                                    <p:anim calcmode="lin" valueType="num">
                                      <p:cBhvr additive="base">
                                        <p:cTn id="95" dur="2000"/>
                                        <p:tgtEl>
                                          <p:spTgt spid="16"/>
                                        </p:tgtEl>
                                        <p:attrNameLst>
                                          <p:attrName>ppt_x</p:attrName>
                                        </p:attrNameLst>
                                      </p:cBhvr>
                                      <p:tavLst>
                                        <p:tav tm="0">
                                          <p:val>
                                            <p:strVal val="ppt_x"/>
                                          </p:val>
                                        </p:tav>
                                        <p:tav tm="100000">
                                          <p:val>
                                            <p:strVal val="ppt_x"/>
                                          </p:val>
                                        </p:tav>
                                      </p:tavLst>
                                    </p:anim>
                                    <p:anim calcmode="lin" valueType="num">
                                      <p:cBhvr additive="base">
                                        <p:cTn id="96" dur="2000"/>
                                        <p:tgtEl>
                                          <p:spTgt spid="16"/>
                                        </p:tgtEl>
                                        <p:attrNameLst>
                                          <p:attrName>ppt_y</p:attrName>
                                        </p:attrNameLst>
                                      </p:cBhvr>
                                      <p:tavLst>
                                        <p:tav tm="0">
                                          <p:val>
                                            <p:strVal val="ppt_y"/>
                                          </p:val>
                                        </p:tav>
                                        <p:tav tm="100000">
                                          <p:val>
                                            <p:strVal val="0-ppt_h/2"/>
                                          </p:val>
                                        </p:tav>
                                      </p:tavLst>
                                    </p:anim>
                                    <p:set>
                                      <p:cBhvr>
                                        <p:cTn id="97" dur="1" fill="hold">
                                          <p:stCondLst>
                                            <p:cond delay="1999"/>
                                          </p:stCondLst>
                                        </p:cTn>
                                        <p:tgtEl>
                                          <p:spTgt spid="16"/>
                                        </p:tgtEl>
                                        <p:attrNameLst>
                                          <p:attrName>style.visibility</p:attrName>
                                        </p:attrNameLst>
                                      </p:cBhvr>
                                      <p:to>
                                        <p:strVal val="hidden"/>
                                      </p:to>
                                    </p:set>
                                  </p:childTnLst>
                                </p:cTn>
                              </p:par>
                              <p:par>
                                <p:cTn id="98" presetID="4" presetClass="exit" presetSubtype="16" fill="hold" nodeType="withEffect">
                                  <p:stCondLst>
                                    <p:cond delay="100"/>
                                  </p:stCondLst>
                                  <p:childTnLst>
                                    <p:animEffect transition="out" filter="box(in)">
                                      <p:cBhvr>
                                        <p:cTn id="99" dur="750"/>
                                        <p:tgtEl>
                                          <p:spTgt spid="20"/>
                                        </p:tgtEl>
                                      </p:cBhvr>
                                    </p:animEffect>
                                    <p:set>
                                      <p:cBhvr>
                                        <p:cTn id="100" dur="1" fill="hold">
                                          <p:stCondLst>
                                            <p:cond delay="749"/>
                                          </p:stCondLst>
                                        </p:cTn>
                                        <p:tgtEl>
                                          <p:spTgt spid="20"/>
                                        </p:tgtEl>
                                        <p:attrNameLst>
                                          <p:attrName>style.visibility</p:attrName>
                                        </p:attrNameLst>
                                      </p:cBhvr>
                                      <p:to>
                                        <p:strVal val="hidden"/>
                                      </p:to>
                                    </p:set>
                                  </p:childTnLst>
                                </p:cTn>
                              </p:par>
                              <p:par>
                                <p:cTn id="101" presetID="2" presetClass="entr" presetSubtype="4" fill="hold" nodeType="withEffect">
                                  <p:stCondLst>
                                    <p:cond delay="0"/>
                                  </p:stCondLst>
                                  <p:childTnLst>
                                    <p:set>
                                      <p:cBhvr>
                                        <p:cTn id="102" dur="1" fill="hold">
                                          <p:stCondLst>
                                            <p:cond delay="0"/>
                                          </p:stCondLst>
                                        </p:cTn>
                                        <p:tgtEl>
                                          <p:spTgt spid="32"/>
                                        </p:tgtEl>
                                        <p:attrNameLst>
                                          <p:attrName>style.visibility</p:attrName>
                                        </p:attrNameLst>
                                      </p:cBhvr>
                                      <p:to>
                                        <p:strVal val="visible"/>
                                      </p:to>
                                    </p:set>
                                    <p:anim calcmode="lin" valueType="num">
                                      <p:cBhvr additive="base">
                                        <p:cTn id="103" dur="2000" fill="hold"/>
                                        <p:tgtEl>
                                          <p:spTgt spid="32"/>
                                        </p:tgtEl>
                                        <p:attrNameLst>
                                          <p:attrName>ppt_x</p:attrName>
                                        </p:attrNameLst>
                                      </p:cBhvr>
                                      <p:tavLst>
                                        <p:tav tm="0">
                                          <p:val>
                                            <p:strVal val="#ppt_x"/>
                                          </p:val>
                                        </p:tav>
                                        <p:tav tm="100000">
                                          <p:val>
                                            <p:strVal val="#ppt_x"/>
                                          </p:val>
                                        </p:tav>
                                      </p:tavLst>
                                    </p:anim>
                                    <p:anim calcmode="lin" valueType="num">
                                      <p:cBhvr additive="base">
                                        <p:cTn id="104" dur="2000" fill="hold"/>
                                        <p:tgtEl>
                                          <p:spTgt spid="32"/>
                                        </p:tgtEl>
                                        <p:attrNameLst>
                                          <p:attrName>ppt_y</p:attrName>
                                        </p:attrNameLst>
                                      </p:cBhvr>
                                      <p:tavLst>
                                        <p:tav tm="0">
                                          <p:val>
                                            <p:strVal val="1+#ppt_h/2"/>
                                          </p:val>
                                        </p:tav>
                                        <p:tav tm="100000">
                                          <p:val>
                                            <p:strVal val="#ppt_y"/>
                                          </p:val>
                                        </p:tav>
                                      </p:tavLst>
                                    </p:anim>
                                  </p:childTnLst>
                                </p:cTn>
                              </p:par>
                              <p:par>
                                <p:cTn id="105" presetID="2" presetClass="entr" presetSubtype="8" fill="hold" nodeType="withEffect">
                                  <p:stCondLst>
                                    <p:cond delay="0"/>
                                  </p:stCondLst>
                                  <p:childTnLst>
                                    <p:set>
                                      <p:cBhvr>
                                        <p:cTn id="106" dur="1" fill="hold">
                                          <p:stCondLst>
                                            <p:cond delay="0"/>
                                          </p:stCondLst>
                                        </p:cTn>
                                        <p:tgtEl>
                                          <p:spTgt spid="34"/>
                                        </p:tgtEl>
                                        <p:attrNameLst>
                                          <p:attrName>style.visibility</p:attrName>
                                        </p:attrNameLst>
                                      </p:cBhvr>
                                      <p:to>
                                        <p:strVal val="visible"/>
                                      </p:to>
                                    </p:set>
                                    <p:anim calcmode="lin" valueType="num">
                                      <p:cBhvr additive="base">
                                        <p:cTn id="107" dur="2000" fill="hold"/>
                                        <p:tgtEl>
                                          <p:spTgt spid="34"/>
                                        </p:tgtEl>
                                        <p:attrNameLst>
                                          <p:attrName>ppt_x</p:attrName>
                                        </p:attrNameLst>
                                      </p:cBhvr>
                                      <p:tavLst>
                                        <p:tav tm="0">
                                          <p:val>
                                            <p:strVal val="0-#ppt_w/2"/>
                                          </p:val>
                                        </p:tav>
                                        <p:tav tm="100000">
                                          <p:val>
                                            <p:strVal val="#ppt_x"/>
                                          </p:val>
                                        </p:tav>
                                      </p:tavLst>
                                    </p:anim>
                                    <p:anim calcmode="lin" valueType="num">
                                      <p:cBhvr additive="base">
                                        <p:cTn id="108" dur="2000" fill="hold"/>
                                        <p:tgtEl>
                                          <p:spTgt spid="34"/>
                                        </p:tgtEl>
                                        <p:attrNameLst>
                                          <p:attrName>ppt_y</p:attrName>
                                        </p:attrNameLst>
                                      </p:cBhvr>
                                      <p:tavLst>
                                        <p:tav tm="0">
                                          <p:val>
                                            <p:strVal val="#ppt_y"/>
                                          </p:val>
                                        </p:tav>
                                        <p:tav tm="100000">
                                          <p:val>
                                            <p:strVal val="#ppt_y"/>
                                          </p:val>
                                        </p:tav>
                                      </p:tavLst>
                                    </p:anim>
                                  </p:childTnLst>
                                </p:cTn>
                              </p:par>
                              <p:par>
                                <p:cTn id="109" presetID="2" presetClass="entr" presetSubtype="1" fill="hold" nodeType="withEffect">
                                  <p:stCondLst>
                                    <p:cond delay="0"/>
                                  </p:stCondLst>
                                  <p:childTnLst>
                                    <p:set>
                                      <p:cBhvr>
                                        <p:cTn id="110" dur="1" fill="hold">
                                          <p:stCondLst>
                                            <p:cond delay="0"/>
                                          </p:stCondLst>
                                        </p:cTn>
                                        <p:tgtEl>
                                          <p:spTgt spid="31"/>
                                        </p:tgtEl>
                                        <p:attrNameLst>
                                          <p:attrName>style.visibility</p:attrName>
                                        </p:attrNameLst>
                                      </p:cBhvr>
                                      <p:to>
                                        <p:strVal val="visible"/>
                                      </p:to>
                                    </p:set>
                                    <p:anim calcmode="lin" valueType="num">
                                      <p:cBhvr additive="base">
                                        <p:cTn id="111" dur="2000" fill="hold"/>
                                        <p:tgtEl>
                                          <p:spTgt spid="31"/>
                                        </p:tgtEl>
                                        <p:attrNameLst>
                                          <p:attrName>ppt_x</p:attrName>
                                        </p:attrNameLst>
                                      </p:cBhvr>
                                      <p:tavLst>
                                        <p:tav tm="0">
                                          <p:val>
                                            <p:strVal val="#ppt_x"/>
                                          </p:val>
                                        </p:tav>
                                        <p:tav tm="100000">
                                          <p:val>
                                            <p:strVal val="#ppt_x"/>
                                          </p:val>
                                        </p:tav>
                                      </p:tavLst>
                                    </p:anim>
                                    <p:anim calcmode="lin" valueType="num">
                                      <p:cBhvr additive="base">
                                        <p:cTn id="112" dur="2000" fill="hold"/>
                                        <p:tgtEl>
                                          <p:spTgt spid="31"/>
                                        </p:tgtEl>
                                        <p:attrNameLst>
                                          <p:attrName>ppt_y</p:attrName>
                                        </p:attrNameLst>
                                      </p:cBhvr>
                                      <p:tavLst>
                                        <p:tav tm="0">
                                          <p:val>
                                            <p:strVal val="0-#ppt_h/2"/>
                                          </p:val>
                                        </p:tav>
                                        <p:tav tm="100000">
                                          <p:val>
                                            <p:strVal val="#ppt_y"/>
                                          </p:val>
                                        </p:tav>
                                      </p:tavLst>
                                    </p:anim>
                                  </p:childTnLst>
                                </p:cTn>
                              </p:par>
                              <p:par>
                                <p:cTn id="113" presetID="2" presetClass="entr" presetSubtype="2" fill="hold" nodeType="withEffect">
                                  <p:stCondLst>
                                    <p:cond delay="0"/>
                                  </p:stCondLst>
                                  <p:childTnLst>
                                    <p:set>
                                      <p:cBhvr>
                                        <p:cTn id="114" dur="1" fill="hold">
                                          <p:stCondLst>
                                            <p:cond delay="0"/>
                                          </p:stCondLst>
                                        </p:cTn>
                                        <p:tgtEl>
                                          <p:spTgt spid="33"/>
                                        </p:tgtEl>
                                        <p:attrNameLst>
                                          <p:attrName>style.visibility</p:attrName>
                                        </p:attrNameLst>
                                      </p:cBhvr>
                                      <p:to>
                                        <p:strVal val="visible"/>
                                      </p:to>
                                    </p:set>
                                    <p:anim calcmode="lin" valueType="num">
                                      <p:cBhvr additive="base">
                                        <p:cTn id="115" dur="2000" fill="hold"/>
                                        <p:tgtEl>
                                          <p:spTgt spid="33"/>
                                        </p:tgtEl>
                                        <p:attrNameLst>
                                          <p:attrName>ppt_x</p:attrName>
                                        </p:attrNameLst>
                                      </p:cBhvr>
                                      <p:tavLst>
                                        <p:tav tm="0">
                                          <p:val>
                                            <p:strVal val="1+#ppt_w/2"/>
                                          </p:val>
                                        </p:tav>
                                        <p:tav tm="100000">
                                          <p:val>
                                            <p:strVal val="#ppt_x"/>
                                          </p:val>
                                        </p:tav>
                                      </p:tavLst>
                                    </p:anim>
                                    <p:anim calcmode="lin" valueType="num">
                                      <p:cBhvr additive="base">
                                        <p:cTn id="116" dur="2000" fill="hold"/>
                                        <p:tgtEl>
                                          <p:spTgt spid="33"/>
                                        </p:tgtEl>
                                        <p:attrNameLst>
                                          <p:attrName>ppt_y</p:attrName>
                                        </p:attrNameLst>
                                      </p:cBhvr>
                                      <p:tavLst>
                                        <p:tav tm="0">
                                          <p:val>
                                            <p:strVal val="#ppt_y"/>
                                          </p:val>
                                        </p:tav>
                                        <p:tav tm="100000">
                                          <p:val>
                                            <p:strVal val="#ppt_y"/>
                                          </p:val>
                                        </p:tav>
                                      </p:tavLst>
                                    </p:anim>
                                  </p:childTnLst>
                                </p:cTn>
                              </p:par>
                              <p:par>
                                <p:cTn id="117" presetID="4" presetClass="entr" presetSubtype="32" fill="hold" nodeType="withEffect">
                                  <p:stCondLst>
                                    <p:cond delay="1200"/>
                                  </p:stCondLst>
                                  <p:childTnLst>
                                    <p:set>
                                      <p:cBhvr>
                                        <p:cTn id="118" dur="1" fill="hold">
                                          <p:stCondLst>
                                            <p:cond delay="0"/>
                                          </p:stCondLst>
                                        </p:cTn>
                                        <p:tgtEl>
                                          <p:spTgt spid="30"/>
                                        </p:tgtEl>
                                        <p:attrNameLst>
                                          <p:attrName>style.visibility</p:attrName>
                                        </p:attrNameLst>
                                      </p:cBhvr>
                                      <p:to>
                                        <p:strVal val="visible"/>
                                      </p:to>
                                    </p:set>
                                    <p:animEffect transition="in" filter="box(out)">
                                      <p:cBhvr>
                                        <p:cTn id="119" dur="750"/>
                                        <p:tgtEl>
                                          <p:spTgt spid="30"/>
                                        </p:tgtEl>
                                      </p:cBhvr>
                                    </p:animEffect>
                                  </p:childTnLst>
                                </p:cTn>
                              </p:par>
                            </p:childTnLst>
                          </p:cTn>
                        </p:par>
                      </p:childTnLst>
                    </p:cTn>
                  </p:par>
                  <p:par>
                    <p:cTn id="120" fill="hold">
                      <p:stCondLst>
                        <p:cond delay="indefinite"/>
                      </p:stCondLst>
                      <p:childTnLst>
                        <p:par>
                          <p:cTn id="121" fill="hold">
                            <p:stCondLst>
                              <p:cond delay="0"/>
                            </p:stCondLst>
                            <p:childTnLst>
                              <p:par>
                                <p:cTn id="122" presetID="2" presetClass="exit" presetSubtype="8" fill="hold" nodeType="clickEffect">
                                  <p:stCondLst>
                                    <p:cond delay="0"/>
                                  </p:stCondLst>
                                  <p:childTnLst>
                                    <p:anim calcmode="lin" valueType="num">
                                      <p:cBhvr additive="base">
                                        <p:cTn id="123" dur="2000"/>
                                        <p:tgtEl>
                                          <p:spTgt spid="34"/>
                                        </p:tgtEl>
                                        <p:attrNameLst>
                                          <p:attrName>ppt_x</p:attrName>
                                        </p:attrNameLst>
                                      </p:cBhvr>
                                      <p:tavLst>
                                        <p:tav tm="0">
                                          <p:val>
                                            <p:strVal val="ppt_x"/>
                                          </p:val>
                                        </p:tav>
                                        <p:tav tm="100000">
                                          <p:val>
                                            <p:strVal val="0-ppt_w/2"/>
                                          </p:val>
                                        </p:tav>
                                      </p:tavLst>
                                    </p:anim>
                                    <p:anim calcmode="lin" valueType="num">
                                      <p:cBhvr additive="base">
                                        <p:cTn id="124" dur="2000"/>
                                        <p:tgtEl>
                                          <p:spTgt spid="34"/>
                                        </p:tgtEl>
                                        <p:attrNameLst>
                                          <p:attrName>ppt_y</p:attrName>
                                        </p:attrNameLst>
                                      </p:cBhvr>
                                      <p:tavLst>
                                        <p:tav tm="0">
                                          <p:val>
                                            <p:strVal val="ppt_y"/>
                                          </p:val>
                                        </p:tav>
                                        <p:tav tm="100000">
                                          <p:val>
                                            <p:strVal val="ppt_y"/>
                                          </p:val>
                                        </p:tav>
                                      </p:tavLst>
                                    </p:anim>
                                    <p:set>
                                      <p:cBhvr>
                                        <p:cTn id="125" dur="1" fill="hold">
                                          <p:stCondLst>
                                            <p:cond delay="1999"/>
                                          </p:stCondLst>
                                        </p:cTn>
                                        <p:tgtEl>
                                          <p:spTgt spid="34"/>
                                        </p:tgtEl>
                                        <p:attrNameLst>
                                          <p:attrName>style.visibility</p:attrName>
                                        </p:attrNameLst>
                                      </p:cBhvr>
                                      <p:to>
                                        <p:strVal val="hidden"/>
                                      </p:to>
                                    </p:set>
                                  </p:childTnLst>
                                </p:cTn>
                              </p:par>
                              <p:par>
                                <p:cTn id="126" presetID="2" presetClass="exit" presetSubtype="4" fill="hold" nodeType="withEffect">
                                  <p:stCondLst>
                                    <p:cond delay="0"/>
                                  </p:stCondLst>
                                  <p:childTnLst>
                                    <p:anim calcmode="lin" valueType="num">
                                      <p:cBhvr additive="base">
                                        <p:cTn id="127" dur="2000"/>
                                        <p:tgtEl>
                                          <p:spTgt spid="32"/>
                                        </p:tgtEl>
                                        <p:attrNameLst>
                                          <p:attrName>ppt_x</p:attrName>
                                        </p:attrNameLst>
                                      </p:cBhvr>
                                      <p:tavLst>
                                        <p:tav tm="0">
                                          <p:val>
                                            <p:strVal val="ppt_x"/>
                                          </p:val>
                                        </p:tav>
                                        <p:tav tm="100000">
                                          <p:val>
                                            <p:strVal val="ppt_x"/>
                                          </p:val>
                                        </p:tav>
                                      </p:tavLst>
                                    </p:anim>
                                    <p:anim calcmode="lin" valueType="num">
                                      <p:cBhvr additive="base">
                                        <p:cTn id="128" dur="2000"/>
                                        <p:tgtEl>
                                          <p:spTgt spid="32"/>
                                        </p:tgtEl>
                                        <p:attrNameLst>
                                          <p:attrName>ppt_y</p:attrName>
                                        </p:attrNameLst>
                                      </p:cBhvr>
                                      <p:tavLst>
                                        <p:tav tm="0">
                                          <p:val>
                                            <p:strVal val="ppt_y"/>
                                          </p:val>
                                        </p:tav>
                                        <p:tav tm="100000">
                                          <p:val>
                                            <p:strVal val="1+ppt_h/2"/>
                                          </p:val>
                                        </p:tav>
                                      </p:tavLst>
                                    </p:anim>
                                    <p:set>
                                      <p:cBhvr>
                                        <p:cTn id="129" dur="1" fill="hold">
                                          <p:stCondLst>
                                            <p:cond delay="1999"/>
                                          </p:stCondLst>
                                        </p:cTn>
                                        <p:tgtEl>
                                          <p:spTgt spid="32"/>
                                        </p:tgtEl>
                                        <p:attrNameLst>
                                          <p:attrName>style.visibility</p:attrName>
                                        </p:attrNameLst>
                                      </p:cBhvr>
                                      <p:to>
                                        <p:strVal val="hidden"/>
                                      </p:to>
                                    </p:set>
                                  </p:childTnLst>
                                </p:cTn>
                              </p:par>
                              <p:par>
                                <p:cTn id="130" presetID="2" presetClass="exit" presetSubtype="2" fill="hold" nodeType="withEffect">
                                  <p:stCondLst>
                                    <p:cond delay="0"/>
                                  </p:stCondLst>
                                  <p:childTnLst>
                                    <p:anim calcmode="lin" valueType="num">
                                      <p:cBhvr additive="base">
                                        <p:cTn id="131" dur="2000"/>
                                        <p:tgtEl>
                                          <p:spTgt spid="33"/>
                                        </p:tgtEl>
                                        <p:attrNameLst>
                                          <p:attrName>ppt_x</p:attrName>
                                        </p:attrNameLst>
                                      </p:cBhvr>
                                      <p:tavLst>
                                        <p:tav tm="0">
                                          <p:val>
                                            <p:strVal val="ppt_x"/>
                                          </p:val>
                                        </p:tav>
                                        <p:tav tm="100000">
                                          <p:val>
                                            <p:strVal val="1+ppt_w/2"/>
                                          </p:val>
                                        </p:tav>
                                      </p:tavLst>
                                    </p:anim>
                                    <p:anim calcmode="lin" valueType="num">
                                      <p:cBhvr additive="base">
                                        <p:cTn id="132" dur="2000"/>
                                        <p:tgtEl>
                                          <p:spTgt spid="33"/>
                                        </p:tgtEl>
                                        <p:attrNameLst>
                                          <p:attrName>ppt_y</p:attrName>
                                        </p:attrNameLst>
                                      </p:cBhvr>
                                      <p:tavLst>
                                        <p:tav tm="0">
                                          <p:val>
                                            <p:strVal val="ppt_y"/>
                                          </p:val>
                                        </p:tav>
                                        <p:tav tm="100000">
                                          <p:val>
                                            <p:strVal val="ppt_y"/>
                                          </p:val>
                                        </p:tav>
                                      </p:tavLst>
                                    </p:anim>
                                    <p:set>
                                      <p:cBhvr>
                                        <p:cTn id="133" dur="1" fill="hold">
                                          <p:stCondLst>
                                            <p:cond delay="1999"/>
                                          </p:stCondLst>
                                        </p:cTn>
                                        <p:tgtEl>
                                          <p:spTgt spid="33"/>
                                        </p:tgtEl>
                                        <p:attrNameLst>
                                          <p:attrName>style.visibility</p:attrName>
                                        </p:attrNameLst>
                                      </p:cBhvr>
                                      <p:to>
                                        <p:strVal val="hidden"/>
                                      </p:to>
                                    </p:set>
                                  </p:childTnLst>
                                </p:cTn>
                              </p:par>
                              <p:par>
                                <p:cTn id="134" presetID="2" presetClass="exit" presetSubtype="1" fill="hold" nodeType="withEffect">
                                  <p:stCondLst>
                                    <p:cond delay="0"/>
                                  </p:stCondLst>
                                  <p:childTnLst>
                                    <p:anim calcmode="lin" valueType="num">
                                      <p:cBhvr additive="base">
                                        <p:cTn id="135" dur="2000"/>
                                        <p:tgtEl>
                                          <p:spTgt spid="31"/>
                                        </p:tgtEl>
                                        <p:attrNameLst>
                                          <p:attrName>ppt_x</p:attrName>
                                        </p:attrNameLst>
                                      </p:cBhvr>
                                      <p:tavLst>
                                        <p:tav tm="0">
                                          <p:val>
                                            <p:strVal val="ppt_x"/>
                                          </p:val>
                                        </p:tav>
                                        <p:tav tm="100000">
                                          <p:val>
                                            <p:strVal val="ppt_x"/>
                                          </p:val>
                                        </p:tav>
                                      </p:tavLst>
                                    </p:anim>
                                    <p:anim calcmode="lin" valueType="num">
                                      <p:cBhvr additive="base">
                                        <p:cTn id="136" dur="2000"/>
                                        <p:tgtEl>
                                          <p:spTgt spid="31"/>
                                        </p:tgtEl>
                                        <p:attrNameLst>
                                          <p:attrName>ppt_y</p:attrName>
                                        </p:attrNameLst>
                                      </p:cBhvr>
                                      <p:tavLst>
                                        <p:tav tm="0">
                                          <p:val>
                                            <p:strVal val="ppt_y"/>
                                          </p:val>
                                        </p:tav>
                                        <p:tav tm="100000">
                                          <p:val>
                                            <p:strVal val="0-ppt_h/2"/>
                                          </p:val>
                                        </p:tav>
                                      </p:tavLst>
                                    </p:anim>
                                    <p:set>
                                      <p:cBhvr>
                                        <p:cTn id="137" dur="1" fill="hold">
                                          <p:stCondLst>
                                            <p:cond delay="1999"/>
                                          </p:stCondLst>
                                        </p:cTn>
                                        <p:tgtEl>
                                          <p:spTgt spid="31"/>
                                        </p:tgtEl>
                                        <p:attrNameLst>
                                          <p:attrName>style.visibility</p:attrName>
                                        </p:attrNameLst>
                                      </p:cBhvr>
                                      <p:to>
                                        <p:strVal val="hidden"/>
                                      </p:to>
                                    </p:set>
                                  </p:childTnLst>
                                </p:cTn>
                              </p:par>
                              <p:par>
                                <p:cTn id="138" presetID="4" presetClass="exit" presetSubtype="16" fill="hold" nodeType="withEffect">
                                  <p:stCondLst>
                                    <p:cond delay="100"/>
                                  </p:stCondLst>
                                  <p:childTnLst>
                                    <p:animEffect transition="out" filter="box(in)">
                                      <p:cBhvr>
                                        <p:cTn id="139" dur="750"/>
                                        <p:tgtEl>
                                          <p:spTgt spid="30"/>
                                        </p:tgtEl>
                                      </p:cBhvr>
                                    </p:animEffect>
                                    <p:set>
                                      <p:cBhvr>
                                        <p:cTn id="140" dur="1" fill="hold">
                                          <p:stCondLst>
                                            <p:cond delay="749"/>
                                          </p:stCondLst>
                                        </p:cTn>
                                        <p:tgtEl>
                                          <p:spTgt spid="30"/>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8.xml><?xml version="1.0" encoding="utf-8"?>
<p:sld xmlns:a="http://schemas.openxmlformats.org/drawingml/2006/main" xmlns:r="http://schemas.openxmlformats.org/officeDocument/2006/relationships" xmlns:p="http://schemas.openxmlformats.org/presentationml/2006/main">
  <p:cSld>
    <p:bg>
      <p:bgPr>
        <a:gradFill flip="none" rotWithShape="1">
          <a:gsLst>
            <a:gs pos="0">
              <a:schemeClr val="tx2">
                <a:lumMod val="40000"/>
                <a:lumOff val="60000"/>
              </a:schemeClr>
            </a:gs>
            <a:gs pos="7001">
              <a:srgbClr val="E6E6E6"/>
            </a:gs>
            <a:gs pos="32001">
              <a:srgbClr val="7D8496"/>
            </a:gs>
            <a:gs pos="47000">
              <a:srgbClr val="E6E6E6"/>
            </a:gs>
            <a:gs pos="85001">
              <a:srgbClr val="7D8496"/>
            </a:gs>
            <a:gs pos="100000">
              <a:srgbClr val="E6E6E6"/>
            </a:gs>
          </a:gsLst>
          <a:path path="circle">
            <a:fillToRect l="100000" t="100000"/>
          </a:path>
          <a:tileRect r="-100000" b="-100000"/>
        </a:gradFill>
        <a:effectLst/>
      </p:bgPr>
    </p:bg>
    <p:spTree>
      <p:nvGrpSpPr>
        <p:cNvPr id="1" name=""/>
        <p:cNvGrpSpPr/>
        <p:nvPr/>
      </p:nvGrpSpPr>
      <p:grpSpPr>
        <a:xfrm>
          <a:off x="0" y="0"/>
          <a:ext cx="0" cy="0"/>
          <a:chOff x="0" y="0"/>
          <a:chExt cx="0" cy="0"/>
        </a:xfrm>
      </p:grpSpPr>
      <p:pic>
        <p:nvPicPr>
          <p:cNvPr id="9" name="Picture 3" descr="face1"/>
          <p:cNvPicPr>
            <a:picLocks noChangeAspect="1" noChangeArrowheads="1"/>
          </p:cNvPicPr>
          <p:nvPr/>
        </p:nvPicPr>
        <p:blipFill>
          <a:blip r:embed="rId3"/>
          <a:srcRect/>
          <a:stretch>
            <a:fillRect/>
          </a:stretch>
        </p:blipFill>
        <p:spPr bwMode="auto">
          <a:xfrm>
            <a:off x="1971675" y="782638"/>
            <a:ext cx="5076825" cy="5230812"/>
          </a:xfrm>
          <a:prstGeom prst="rect">
            <a:avLst/>
          </a:prstGeom>
          <a:noFill/>
          <a:ln w="9525">
            <a:noFill/>
            <a:miter lim="800000"/>
            <a:headEnd/>
            <a:tailEnd/>
          </a:ln>
        </p:spPr>
      </p:pic>
      <p:pic>
        <p:nvPicPr>
          <p:cNvPr id="20" name="Picture 2" descr="face21"/>
          <p:cNvPicPr>
            <a:picLocks noChangeArrowheads="1"/>
          </p:cNvPicPr>
          <p:nvPr/>
        </p:nvPicPr>
        <p:blipFill>
          <a:blip r:embed="rId4"/>
          <a:srcRect/>
          <a:stretch>
            <a:fillRect/>
          </a:stretch>
        </p:blipFill>
        <p:spPr bwMode="auto">
          <a:xfrm>
            <a:off x="2755900" y="769938"/>
            <a:ext cx="3578225" cy="5254625"/>
          </a:xfrm>
          <a:prstGeom prst="rect">
            <a:avLst/>
          </a:prstGeom>
          <a:noFill/>
          <a:ln w="9525">
            <a:noFill/>
            <a:miter lim="800000"/>
            <a:headEnd/>
            <a:tailEnd/>
          </a:ln>
        </p:spPr>
      </p:pic>
      <p:pic>
        <p:nvPicPr>
          <p:cNvPr id="30" name="Picture 6"/>
          <p:cNvPicPr>
            <a:picLocks noChangeAspect="1" noChangeArrowheads="1"/>
          </p:cNvPicPr>
          <p:nvPr/>
        </p:nvPicPr>
        <p:blipFill>
          <a:blip r:embed="rId5"/>
          <a:srcRect/>
          <a:stretch>
            <a:fillRect/>
          </a:stretch>
        </p:blipFill>
        <p:spPr bwMode="auto">
          <a:xfrm>
            <a:off x="2781300" y="765175"/>
            <a:ext cx="3486150" cy="5268913"/>
          </a:xfrm>
          <a:prstGeom prst="rect">
            <a:avLst/>
          </a:prstGeom>
          <a:noFill/>
          <a:ln w="9525">
            <a:noFill/>
            <a:miter lim="800000"/>
            <a:headEnd/>
            <a:tailEnd/>
          </a:ln>
        </p:spPr>
      </p:pic>
      <p:sp>
        <p:nvSpPr>
          <p:cNvPr id="3" name="Rectangle 2"/>
          <p:cNvSpPr/>
          <p:nvPr/>
        </p:nvSpPr>
        <p:spPr>
          <a:xfrm>
            <a:off x="-138958" y="6023164"/>
            <a:ext cx="9418320" cy="45719"/>
          </a:xfrm>
          <a:prstGeom prst="rect">
            <a:avLst/>
          </a:prstGeom>
          <a:ln/>
          <a:effectLst>
            <a:outerShdw blurRad="40000" dist="23000" dir="9600000" rotWithShape="0">
              <a:srgbClr val="000000">
                <a:alpha val="35000"/>
              </a:srgbClr>
            </a:outerShdw>
          </a:effectLst>
        </p:spPr>
        <p:style>
          <a:lnRef idx="0">
            <a:schemeClr val="accent5"/>
          </a:lnRef>
          <a:fillRef idx="3">
            <a:schemeClr val="accent5"/>
          </a:fillRef>
          <a:effectRef idx="3">
            <a:schemeClr val="accent5"/>
          </a:effectRef>
          <a:fontRef idx="minor">
            <a:schemeClr val="lt1"/>
          </a:fontRef>
        </p:style>
        <p:txBody>
          <a:bodyPr anchor="ctr"/>
          <a:lstStyle/>
          <a:p>
            <a:pPr algn="ctr" fontAlgn="auto">
              <a:spcBef>
                <a:spcPts val="0"/>
              </a:spcBef>
              <a:spcAft>
                <a:spcPts val="0"/>
              </a:spcAft>
              <a:defRPr/>
            </a:pPr>
            <a:endParaRPr lang="en-US">
              <a:solidFill>
                <a:prstClr val="white"/>
              </a:solidFill>
            </a:endParaRPr>
          </a:p>
        </p:txBody>
      </p:sp>
      <p:sp>
        <p:nvSpPr>
          <p:cNvPr id="7" name="Rectangle 6"/>
          <p:cNvSpPr/>
          <p:nvPr/>
        </p:nvSpPr>
        <p:spPr>
          <a:xfrm>
            <a:off x="-104283" y="740831"/>
            <a:ext cx="9418320" cy="45719"/>
          </a:xfrm>
          <a:prstGeom prst="rect">
            <a:avLst/>
          </a:prstGeom>
          <a:ln/>
          <a:effectLst>
            <a:outerShdw blurRad="40000" dist="23000" dir="9600000" rotWithShape="0">
              <a:srgbClr val="000000">
                <a:alpha val="35000"/>
              </a:srgbClr>
            </a:outerShdw>
          </a:effectLst>
        </p:spPr>
        <p:style>
          <a:lnRef idx="0">
            <a:schemeClr val="accent5"/>
          </a:lnRef>
          <a:fillRef idx="3">
            <a:schemeClr val="accent5"/>
          </a:fillRef>
          <a:effectRef idx="3">
            <a:schemeClr val="accent5"/>
          </a:effectRef>
          <a:fontRef idx="minor">
            <a:schemeClr val="lt1"/>
          </a:fontRef>
        </p:style>
        <p:txBody>
          <a:bodyPr anchor="ctr"/>
          <a:lstStyle/>
          <a:p>
            <a:pPr algn="ctr" fontAlgn="auto">
              <a:spcBef>
                <a:spcPts val="0"/>
              </a:spcBef>
              <a:spcAft>
                <a:spcPts val="0"/>
              </a:spcAft>
              <a:defRPr/>
            </a:pPr>
            <a:endParaRPr lang="en-US">
              <a:solidFill>
                <a:prstClr val="white"/>
              </a:solidFill>
            </a:endParaRPr>
          </a:p>
        </p:txBody>
      </p:sp>
      <p:sp>
        <p:nvSpPr>
          <p:cNvPr id="8" name="Rectangle 7"/>
          <p:cNvSpPr/>
          <p:nvPr/>
        </p:nvSpPr>
        <p:spPr>
          <a:xfrm rot="16200000">
            <a:off x="-2543200" y="3543301"/>
            <a:ext cx="7132320" cy="45719"/>
          </a:xfrm>
          <a:prstGeom prst="rect">
            <a:avLst/>
          </a:prstGeom>
          <a:ln/>
          <a:effectLst>
            <a:outerShdw blurRad="40000" dist="23000" dir="9600000" rotWithShape="0">
              <a:srgbClr val="000000">
                <a:alpha val="35000"/>
              </a:srgbClr>
            </a:outerShdw>
          </a:effectLst>
        </p:spPr>
        <p:style>
          <a:lnRef idx="0">
            <a:schemeClr val="accent5"/>
          </a:lnRef>
          <a:fillRef idx="3">
            <a:schemeClr val="accent5"/>
          </a:fillRef>
          <a:effectRef idx="3">
            <a:schemeClr val="accent5"/>
          </a:effectRef>
          <a:fontRef idx="minor">
            <a:schemeClr val="lt1"/>
          </a:fontRef>
        </p:style>
        <p:txBody>
          <a:bodyPr anchor="ctr"/>
          <a:lstStyle/>
          <a:p>
            <a:pPr algn="ctr" fontAlgn="auto">
              <a:spcBef>
                <a:spcPts val="0"/>
              </a:spcBef>
              <a:spcAft>
                <a:spcPts val="0"/>
              </a:spcAft>
              <a:defRPr/>
            </a:pPr>
            <a:endParaRPr lang="en-US">
              <a:solidFill>
                <a:prstClr val="white"/>
              </a:solidFill>
            </a:endParaRPr>
          </a:p>
        </p:txBody>
      </p:sp>
      <p:sp>
        <p:nvSpPr>
          <p:cNvPr id="10" name="Rectangle 9"/>
          <p:cNvSpPr/>
          <p:nvPr/>
        </p:nvSpPr>
        <p:spPr>
          <a:xfrm rot="16200000">
            <a:off x="4529161" y="3543300"/>
            <a:ext cx="7132320" cy="45719"/>
          </a:xfrm>
          <a:prstGeom prst="rect">
            <a:avLst/>
          </a:prstGeom>
          <a:ln/>
          <a:effectLst>
            <a:outerShdw blurRad="40000" dist="23000" dir="9600000" rotWithShape="0">
              <a:srgbClr val="000000">
                <a:alpha val="35000"/>
              </a:srgbClr>
            </a:outerShdw>
          </a:effectLst>
        </p:spPr>
        <p:style>
          <a:lnRef idx="0">
            <a:schemeClr val="accent5"/>
          </a:lnRef>
          <a:fillRef idx="3">
            <a:schemeClr val="accent5"/>
          </a:fillRef>
          <a:effectRef idx="3">
            <a:schemeClr val="accent5"/>
          </a:effectRef>
          <a:fontRef idx="minor">
            <a:schemeClr val="lt1"/>
          </a:fontRef>
        </p:style>
        <p:txBody>
          <a:bodyPr anchor="ctr"/>
          <a:lstStyle/>
          <a:p>
            <a:pPr algn="ctr" fontAlgn="auto">
              <a:spcBef>
                <a:spcPts val="0"/>
              </a:spcBef>
              <a:spcAft>
                <a:spcPts val="0"/>
              </a:spcAft>
              <a:defRPr/>
            </a:pPr>
            <a:endParaRPr lang="en-US">
              <a:solidFill>
                <a:prstClr val="white"/>
              </a:solidFill>
            </a:endParaRPr>
          </a:p>
        </p:txBody>
      </p:sp>
      <p:sp>
        <p:nvSpPr>
          <p:cNvPr id="16" name="Rectangle 2"/>
          <p:cNvSpPr/>
          <p:nvPr/>
        </p:nvSpPr>
        <p:spPr>
          <a:xfrm>
            <a:off x="-138958" y="6023164"/>
            <a:ext cx="9418320" cy="45719"/>
          </a:xfrm>
          <a:prstGeom prst="rect">
            <a:avLst/>
          </a:prstGeom>
          <a:ln/>
          <a:effectLst>
            <a:outerShdw blurRad="40000" dist="23000" dir="9600000" rotWithShape="0">
              <a:srgbClr val="000000">
                <a:alpha val="35000"/>
              </a:srgbClr>
            </a:outerShdw>
          </a:effectLst>
        </p:spPr>
        <p:style>
          <a:lnRef idx="0">
            <a:schemeClr val="accent5"/>
          </a:lnRef>
          <a:fillRef idx="3">
            <a:schemeClr val="accent5"/>
          </a:fillRef>
          <a:effectRef idx="3">
            <a:schemeClr val="accent5"/>
          </a:effectRef>
          <a:fontRef idx="minor">
            <a:schemeClr val="lt1"/>
          </a:fontRef>
        </p:style>
        <p:txBody>
          <a:bodyPr anchor="ctr"/>
          <a:lstStyle/>
          <a:p>
            <a:pPr algn="ctr" fontAlgn="auto">
              <a:spcBef>
                <a:spcPts val="0"/>
              </a:spcBef>
              <a:spcAft>
                <a:spcPts val="0"/>
              </a:spcAft>
              <a:defRPr/>
            </a:pPr>
            <a:endParaRPr lang="en-US">
              <a:solidFill>
                <a:prstClr val="white"/>
              </a:solidFill>
            </a:endParaRPr>
          </a:p>
        </p:txBody>
      </p:sp>
      <p:sp>
        <p:nvSpPr>
          <p:cNvPr id="17" name="Rectangle 6"/>
          <p:cNvSpPr/>
          <p:nvPr/>
        </p:nvSpPr>
        <p:spPr>
          <a:xfrm>
            <a:off x="-104283" y="740831"/>
            <a:ext cx="9418320" cy="45719"/>
          </a:xfrm>
          <a:prstGeom prst="rect">
            <a:avLst/>
          </a:prstGeom>
          <a:ln/>
          <a:effectLst>
            <a:outerShdw blurRad="40000" dist="23000" dir="9600000" rotWithShape="0">
              <a:srgbClr val="000000">
                <a:alpha val="35000"/>
              </a:srgbClr>
            </a:outerShdw>
          </a:effectLst>
        </p:spPr>
        <p:style>
          <a:lnRef idx="0">
            <a:schemeClr val="accent5"/>
          </a:lnRef>
          <a:fillRef idx="3">
            <a:schemeClr val="accent5"/>
          </a:fillRef>
          <a:effectRef idx="3">
            <a:schemeClr val="accent5"/>
          </a:effectRef>
          <a:fontRef idx="minor">
            <a:schemeClr val="lt1"/>
          </a:fontRef>
        </p:style>
        <p:txBody>
          <a:bodyPr anchor="ctr"/>
          <a:lstStyle/>
          <a:p>
            <a:pPr algn="ctr" fontAlgn="auto">
              <a:spcBef>
                <a:spcPts val="0"/>
              </a:spcBef>
              <a:spcAft>
                <a:spcPts val="0"/>
              </a:spcAft>
              <a:defRPr/>
            </a:pPr>
            <a:endParaRPr lang="en-US">
              <a:solidFill>
                <a:prstClr val="white"/>
              </a:solidFill>
            </a:endParaRPr>
          </a:p>
        </p:txBody>
      </p:sp>
      <p:sp>
        <p:nvSpPr>
          <p:cNvPr id="18" name="Rectangle 7"/>
          <p:cNvSpPr/>
          <p:nvPr/>
        </p:nvSpPr>
        <p:spPr>
          <a:xfrm rot="16200000">
            <a:off x="-2543200" y="3543301"/>
            <a:ext cx="7132320" cy="45719"/>
          </a:xfrm>
          <a:prstGeom prst="rect">
            <a:avLst/>
          </a:prstGeom>
          <a:ln/>
          <a:effectLst>
            <a:outerShdw blurRad="40000" dist="23000" dir="9600000" rotWithShape="0">
              <a:srgbClr val="000000">
                <a:alpha val="35000"/>
              </a:srgbClr>
            </a:outerShdw>
          </a:effectLst>
        </p:spPr>
        <p:style>
          <a:lnRef idx="0">
            <a:schemeClr val="accent5"/>
          </a:lnRef>
          <a:fillRef idx="3">
            <a:schemeClr val="accent5"/>
          </a:fillRef>
          <a:effectRef idx="3">
            <a:schemeClr val="accent5"/>
          </a:effectRef>
          <a:fontRef idx="minor">
            <a:schemeClr val="lt1"/>
          </a:fontRef>
        </p:style>
        <p:txBody>
          <a:bodyPr anchor="ctr"/>
          <a:lstStyle/>
          <a:p>
            <a:pPr algn="ctr" fontAlgn="auto">
              <a:spcBef>
                <a:spcPts val="0"/>
              </a:spcBef>
              <a:spcAft>
                <a:spcPts val="0"/>
              </a:spcAft>
              <a:defRPr/>
            </a:pPr>
            <a:endParaRPr lang="en-US">
              <a:solidFill>
                <a:prstClr val="white"/>
              </a:solidFill>
            </a:endParaRPr>
          </a:p>
        </p:txBody>
      </p:sp>
      <p:sp>
        <p:nvSpPr>
          <p:cNvPr id="19" name="Rectangle 9"/>
          <p:cNvSpPr/>
          <p:nvPr/>
        </p:nvSpPr>
        <p:spPr>
          <a:xfrm rot="16200000">
            <a:off x="4529161" y="3543300"/>
            <a:ext cx="7132320" cy="45719"/>
          </a:xfrm>
          <a:prstGeom prst="rect">
            <a:avLst/>
          </a:prstGeom>
          <a:ln/>
          <a:effectLst>
            <a:outerShdw blurRad="40000" dist="23000" dir="9600000" rotWithShape="0">
              <a:srgbClr val="000000">
                <a:alpha val="35000"/>
              </a:srgbClr>
            </a:outerShdw>
          </a:effectLst>
        </p:spPr>
        <p:style>
          <a:lnRef idx="0">
            <a:schemeClr val="accent5"/>
          </a:lnRef>
          <a:fillRef idx="3">
            <a:schemeClr val="accent5"/>
          </a:fillRef>
          <a:effectRef idx="3">
            <a:schemeClr val="accent5"/>
          </a:effectRef>
          <a:fontRef idx="minor">
            <a:schemeClr val="lt1"/>
          </a:fontRef>
        </p:style>
        <p:txBody>
          <a:bodyPr anchor="ctr"/>
          <a:lstStyle/>
          <a:p>
            <a:pPr algn="ctr" fontAlgn="auto">
              <a:spcBef>
                <a:spcPts val="0"/>
              </a:spcBef>
              <a:spcAft>
                <a:spcPts val="0"/>
              </a:spcAft>
              <a:defRPr/>
            </a:pPr>
            <a:endParaRPr lang="en-US">
              <a:solidFill>
                <a:prstClr val="white"/>
              </a:solidFill>
            </a:endParaRPr>
          </a:p>
        </p:txBody>
      </p:sp>
      <p:sp>
        <p:nvSpPr>
          <p:cNvPr id="21" name="Rectangle 2"/>
          <p:cNvSpPr/>
          <p:nvPr/>
        </p:nvSpPr>
        <p:spPr>
          <a:xfrm>
            <a:off x="-143746" y="6032689"/>
            <a:ext cx="9418320" cy="45719"/>
          </a:xfrm>
          <a:prstGeom prst="rect">
            <a:avLst/>
          </a:prstGeom>
          <a:ln/>
          <a:effectLst>
            <a:outerShdw blurRad="40000" dist="23000" dir="9600000" rotWithShape="0">
              <a:srgbClr val="000000">
                <a:alpha val="35000"/>
              </a:srgbClr>
            </a:outerShdw>
          </a:effectLst>
        </p:spPr>
        <p:style>
          <a:lnRef idx="0">
            <a:schemeClr val="accent5"/>
          </a:lnRef>
          <a:fillRef idx="3">
            <a:schemeClr val="accent5"/>
          </a:fillRef>
          <a:effectRef idx="3">
            <a:schemeClr val="accent5"/>
          </a:effectRef>
          <a:fontRef idx="minor">
            <a:schemeClr val="lt1"/>
          </a:fontRef>
        </p:style>
        <p:txBody>
          <a:bodyPr anchor="ctr"/>
          <a:lstStyle/>
          <a:p>
            <a:pPr algn="ctr" fontAlgn="auto">
              <a:spcBef>
                <a:spcPts val="0"/>
              </a:spcBef>
              <a:spcAft>
                <a:spcPts val="0"/>
              </a:spcAft>
              <a:defRPr/>
            </a:pPr>
            <a:endParaRPr lang="en-US">
              <a:solidFill>
                <a:prstClr val="white"/>
              </a:solidFill>
            </a:endParaRPr>
          </a:p>
        </p:txBody>
      </p:sp>
      <p:sp>
        <p:nvSpPr>
          <p:cNvPr id="22" name="Rectangle 6"/>
          <p:cNvSpPr/>
          <p:nvPr/>
        </p:nvSpPr>
        <p:spPr>
          <a:xfrm>
            <a:off x="-109071" y="750356"/>
            <a:ext cx="9418320" cy="45719"/>
          </a:xfrm>
          <a:prstGeom prst="rect">
            <a:avLst/>
          </a:prstGeom>
          <a:ln/>
          <a:effectLst>
            <a:outerShdw blurRad="40000" dist="23000" dir="9600000" rotWithShape="0">
              <a:srgbClr val="000000">
                <a:alpha val="35000"/>
              </a:srgbClr>
            </a:outerShdw>
          </a:effectLst>
        </p:spPr>
        <p:style>
          <a:lnRef idx="0">
            <a:schemeClr val="accent5"/>
          </a:lnRef>
          <a:fillRef idx="3">
            <a:schemeClr val="accent5"/>
          </a:fillRef>
          <a:effectRef idx="3">
            <a:schemeClr val="accent5"/>
          </a:effectRef>
          <a:fontRef idx="minor">
            <a:schemeClr val="lt1"/>
          </a:fontRef>
        </p:style>
        <p:txBody>
          <a:bodyPr anchor="ctr"/>
          <a:lstStyle/>
          <a:p>
            <a:pPr algn="ctr" fontAlgn="auto">
              <a:spcBef>
                <a:spcPts val="0"/>
              </a:spcBef>
              <a:spcAft>
                <a:spcPts val="0"/>
              </a:spcAft>
              <a:defRPr/>
            </a:pPr>
            <a:endParaRPr lang="en-US">
              <a:solidFill>
                <a:prstClr val="white"/>
              </a:solidFill>
            </a:endParaRPr>
          </a:p>
        </p:txBody>
      </p:sp>
      <p:sp>
        <p:nvSpPr>
          <p:cNvPr id="23" name="Rectangle 7"/>
          <p:cNvSpPr/>
          <p:nvPr/>
        </p:nvSpPr>
        <p:spPr>
          <a:xfrm rot="16200000">
            <a:off x="-2547988" y="3552826"/>
            <a:ext cx="7132320" cy="45719"/>
          </a:xfrm>
          <a:prstGeom prst="rect">
            <a:avLst/>
          </a:prstGeom>
          <a:ln/>
          <a:effectLst>
            <a:outerShdw blurRad="40000" dist="23000" dir="9600000" rotWithShape="0">
              <a:srgbClr val="000000">
                <a:alpha val="35000"/>
              </a:srgbClr>
            </a:outerShdw>
          </a:effectLst>
        </p:spPr>
        <p:style>
          <a:lnRef idx="0">
            <a:schemeClr val="accent5"/>
          </a:lnRef>
          <a:fillRef idx="3">
            <a:schemeClr val="accent5"/>
          </a:fillRef>
          <a:effectRef idx="3">
            <a:schemeClr val="accent5"/>
          </a:effectRef>
          <a:fontRef idx="minor">
            <a:schemeClr val="lt1"/>
          </a:fontRef>
        </p:style>
        <p:txBody>
          <a:bodyPr anchor="ctr"/>
          <a:lstStyle/>
          <a:p>
            <a:pPr algn="ctr" fontAlgn="auto">
              <a:spcBef>
                <a:spcPts val="0"/>
              </a:spcBef>
              <a:spcAft>
                <a:spcPts val="0"/>
              </a:spcAft>
              <a:defRPr/>
            </a:pPr>
            <a:endParaRPr lang="en-US">
              <a:solidFill>
                <a:prstClr val="white"/>
              </a:solidFill>
            </a:endParaRPr>
          </a:p>
        </p:txBody>
      </p:sp>
      <p:sp>
        <p:nvSpPr>
          <p:cNvPr id="24" name="Rectangle 9"/>
          <p:cNvSpPr/>
          <p:nvPr/>
        </p:nvSpPr>
        <p:spPr>
          <a:xfrm rot="16200000">
            <a:off x="4524373" y="3552825"/>
            <a:ext cx="7132320" cy="45719"/>
          </a:xfrm>
          <a:prstGeom prst="rect">
            <a:avLst/>
          </a:prstGeom>
          <a:ln/>
          <a:effectLst>
            <a:outerShdw blurRad="40000" dist="23000" dir="9600000" rotWithShape="0">
              <a:srgbClr val="000000">
                <a:alpha val="35000"/>
              </a:srgbClr>
            </a:outerShdw>
          </a:effectLst>
        </p:spPr>
        <p:style>
          <a:lnRef idx="0">
            <a:schemeClr val="accent5"/>
          </a:lnRef>
          <a:fillRef idx="3">
            <a:schemeClr val="accent5"/>
          </a:fillRef>
          <a:effectRef idx="3">
            <a:schemeClr val="accent5"/>
          </a:effectRef>
          <a:fontRef idx="minor">
            <a:schemeClr val="lt1"/>
          </a:fontRef>
        </p:style>
        <p:txBody>
          <a:bodyPr anchor="ctr"/>
          <a:lstStyle/>
          <a:p>
            <a:pPr algn="ctr" fontAlgn="auto">
              <a:spcBef>
                <a:spcPts val="0"/>
              </a:spcBef>
              <a:spcAft>
                <a:spcPts val="0"/>
              </a:spcAft>
              <a:defRPr/>
            </a:pPr>
            <a:endParaRPr lang="en-US">
              <a:solidFill>
                <a:prstClr val="white"/>
              </a:solidFill>
            </a:endParaRPr>
          </a:p>
        </p:txBody>
      </p:sp>
      <p:sp>
        <p:nvSpPr>
          <p:cNvPr id="31" name="Rectangle 2"/>
          <p:cNvSpPr/>
          <p:nvPr/>
        </p:nvSpPr>
        <p:spPr>
          <a:xfrm>
            <a:off x="-33" y="6029325"/>
            <a:ext cx="9418320" cy="45719"/>
          </a:xfrm>
          <a:prstGeom prst="rect">
            <a:avLst/>
          </a:prstGeom>
          <a:ln/>
          <a:effectLst>
            <a:outerShdw blurRad="40000" dist="23000" dir="9600000" rotWithShape="0">
              <a:srgbClr val="000000">
                <a:alpha val="35000"/>
              </a:srgbClr>
            </a:outerShdw>
          </a:effectLst>
        </p:spPr>
        <p:style>
          <a:lnRef idx="0">
            <a:schemeClr val="accent5"/>
          </a:lnRef>
          <a:fillRef idx="3">
            <a:schemeClr val="accent5"/>
          </a:fillRef>
          <a:effectRef idx="3">
            <a:schemeClr val="accent5"/>
          </a:effectRef>
          <a:fontRef idx="minor">
            <a:schemeClr val="lt1"/>
          </a:fontRef>
        </p:style>
        <p:txBody>
          <a:bodyPr anchor="ctr"/>
          <a:lstStyle/>
          <a:p>
            <a:pPr algn="ctr" fontAlgn="auto">
              <a:spcBef>
                <a:spcPts val="0"/>
              </a:spcBef>
              <a:spcAft>
                <a:spcPts val="0"/>
              </a:spcAft>
              <a:defRPr/>
            </a:pPr>
            <a:endParaRPr lang="en-US">
              <a:solidFill>
                <a:prstClr val="white"/>
              </a:solidFill>
            </a:endParaRPr>
          </a:p>
        </p:txBody>
      </p:sp>
      <p:sp>
        <p:nvSpPr>
          <p:cNvPr id="32" name="Rectangle 6"/>
          <p:cNvSpPr/>
          <p:nvPr/>
        </p:nvSpPr>
        <p:spPr>
          <a:xfrm>
            <a:off x="-34" y="728663"/>
            <a:ext cx="9418320" cy="45719"/>
          </a:xfrm>
          <a:prstGeom prst="rect">
            <a:avLst/>
          </a:prstGeom>
          <a:ln/>
          <a:effectLst>
            <a:outerShdw blurRad="40000" dist="23000" dir="9600000" rotWithShape="0">
              <a:srgbClr val="000000">
                <a:alpha val="35000"/>
              </a:srgbClr>
            </a:outerShdw>
          </a:effectLst>
        </p:spPr>
        <p:style>
          <a:lnRef idx="0">
            <a:schemeClr val="accent5"/>
          </a:lnRef>
          <a:fillRef idx="3">
            <a:schemeClr val="accent5"/>
          </a:fillRef>
          <a:effectRef idx="3">
            <a:schemeClr val="accent5"/>
          </a:effectRef>
          <a:fontRef idx="minor">
            <a:schemeClr val="lt1"/>
          </a:fontRef>
        </p:style>
        <p:txBody>
          <a:bodyPr anchor="ctr"/>
          <a:lstStyle/>
          <a:p>
            <a:pPr algn="ctr" fontAlgn="auto">
              <a:spcBef>
                <a:spcPts val="0"/>
              </a:spcBef>
              <a:spcAft>
                <a:spcPts val="0"/>
              </a:spcAft>
              <a:defRPr/>
            </a:pPr>
            <a:endParaRPr lang="en-US">
              <a:solidFill>
                <a:prstClr val="white"/>
              </a:solidFill>
            </a:endParaRPr>
          </a:p>
        </p:txBody>
      </p:sp>
      <p:sp>
        <p:nvSpPr>
          <p:cNvPr id="33" name="Rectangle 7"/>
          <p:cNvSpPr/>
          <p:nvPr/>
        </p:nvSpPr>
        <p:spPr>
          <a:xfrm rot="16200000">
            <a:off x="-2543200" y="3543301"/>
            <a:ext cx="7132320" cy="45719"/>
          </a:xfrm>
          <a:prstGeom prst="rect">
            <a:avLst/>
          </a:prstGeom>
          <a:ln/>
          <a:effectLst>
            <a:outerShdw blurRad="40000" dist="23000" dir="9600000" rotWithShape="0">
              <a:srgbClr val="000000">
                <a:alpha val="35000"/>
              </a:srgbClr>
            </a:outerShdw>
          </a:effectLst>
        </p:spPr>
        <p:style>
          <a:lnRef idx="0">
            <a:schemeClr val="accent5"/>
          </a:lnRef>
          <a:fillRef idx="3">
            <a:schemeClr val="accent5"/>
          </a:fillRef>
          <a:effectRef idx="3">
            <a:schemeClr val="accent5"/>
          </a:effectRef>
          <a:fontRef idx="minor">
            <a:schemeClr val="lt1"/>
          </a:fontRef>
        </p:style>
        <p:txBody>
          <a:bodyPr anchor="ctr"/>
          <a:lstStyle/>
          <a:p>
            <a:pPr algn="ctr" fontAlgn="auto">
              <a:spcBef>
                <a:spcPts val="0"/>
              </a:spcBef>
              <a:spcAft>
                <a:spcPts val="0"/>
              </a:spcAft>
              <a:defRPr/>
            </a:pPr>
            <a:endParaRPr lang="en-US">
              <a:solidFill>
                <a:prstClr val="white"/>
              </a:solidFill>
            </a:endParaRPr>
          </a:p>
        </p:txBody>
      </p:sp>
      <p:sp>
        <p:nvSpPr>
          <p:cNvPr id="34" name="Rectangle 9"/>
          <p:cNvSpPr/>
          <p:nvPr/>
        </p:nvSpPr>
        <p:spPr>
          <a:xfrm rot="16200000">
            <a:off x="4510085" y="3538553"/>
            <a:ext cx="7132320" cy="45719"/>
          </a:xfrm>
          <a:prstGeom prst="rect">
            <a:avLst/>
          </a:prstGeom>
          <a:ln/>
          <a:effectLst>
            <a:outerShdw blurRad="40000" dist="23000" dir="9600000" rotWithShape="0">
              <a:srgbClr val="000000">
                <a:alpha val="35000"/>
              </a:srgbClr>
            </a:outerShdw>
          </a:effectLst>
        </p:spPr>
        <p:style>
          <a:lnRef idx="0">
            <a:schemeClr val="accent5"/>
          </a:lnRef>
          <a:fillRef idx="3">
            <a:schemeClr val="accent5"/>
          </a:fillRef>
          <a:effectRef idx="3">
            <a:schemeClr val="accent5"/>
          </a:effectRef>
          <a:fontRef idx="minor">
            <a:schemeClr val="lt1"/>
          </a:fontRef>
        </p:style>
        <p:txBody>
          <a:bodyPr anchor="ctr"/>
          <a:lstStyle/>
          <a:p>
            <a:pPr algn="ctr" fontAlgn="auto">
              <a:spcBef>
                <a:spcPts val="0"/>
              </a:spcBef>
              <a:spcAft>
                <a:spcPts val="0"/>
              </a:spcAft>
              <a:defRPr/>
            </a:pPr>
            <a:endParaRPr lang="en-US">
              <a:solidFill>
                <a:prstClr val="white"/>
              </a:solidFill>
            </a:endParaRPr>
          </a:p>
        </p:txBody>
      </p:sp>
    </p:spTree>
  </p:cSld>
  <p:clrMapOvr>
    <a:masterClrMapping/>
  </p:clrMapOvr>
  <p:transition>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xit" presetSubtype="8" fill="hold" nodeType="withEffect">
                                  <p:stCondLst>
                                    <p:cond delay="0"/>
                                  </p:stCondLst>
                                  <p:childTnLst>
                                    <p:anim calcmode="lin" valueType="num">
                                      <p:cBhvr additive="base">
                                        <p:cTn id="6" dur="2000"/>
                                        <p:tgtEl>
                                          <p:spTgt spid="24"/>
                                        </p:tgtEl>
                                        <p:attrNameLst>
                                          <p:attrName>ppt_x</p:attrName>
                                        </p:attrNameLst>
                                      </p:cBhvr>
                                      <p:tavLst>
                                        <p:tav tm="0">
                                          <p:val>
                                            <p:strVal val="ppt_x"/>
                                          </p:val>
                                        </p:tav>
                                        <p:tav tm="100000">
                                          <p:val>
                                            <p:strVal val="0-ppt_w/2"/>
                                          </p:val>
                                        </p:tav>
                                      </p:tavLst>
                                    </p:anim>
                                    <p:anim calcmode="lin" valueType="num">
                                      <p:cBhvr additive="base">
                                        <p:cTn id="7" dur="2000"/>
                                        <p:tgtEl>
                                          <p:spTgt spid="24"/>
                                        </p:tgtEl>
                                        <p:attrNameLst>
                                          <p:attrName>ppt_y</p:attrName>
                                        </p:attrNameLst>
                                      </p:cBhvr>
                                      <p:tavLst>
                                        <p:tav tm="0">
                                          <p:val>
                                            <p:strVal val="ppt_y"/>
                                          </p:val>
                                        </p:tav>
                                        <p:tav tm="100000">
                                          <p:val>
                                            <p:strVal val="ppt_y"/>
                                          </p:val>
                                        </p:tav>
                                      </p:tavLst>
                                    </p:anim>
                                    <p:set>
                                      <p:cBhvr>
                                        <p:cTn id="8" dur="1" fill="hold">
                                          <p:stCondLst>
                                            <p:cond delay="1999"/>
                                          </p:stCondLst>
                                        </p:cTn>
                                        <p:tgtEl>
                                          <p:spTgt spid="24"/>
                                        </p:tgtEl>
                                        <p:attrNameLst>
                                          <p:attrName>style.visibility</p:attrName>
                                        </p:attrNameLst>
                                      </p:cBhvr>
                                      <p:to>
                                        <p:strVal val="hidden"/>
                                      </p:to>
                                    </p:set>
                                  </p:childTnLst>
                                </p:cTn>
                              </p:par>
                              <p:par>
                                <p:cTn id="9" presetID="2" presetClass="exit" presetSubtype="4" fill="hold" nodeType="withEffect">
                                  <p:stCondLst>
                                    <p:cond delay="0"/>
                                  </p:stCondLst>
                                  <p:childTnLst>
                                    <p:anim calcmode="lin" valueType="num">
                                      <p:cBhvr additive="base">
                                        <p:cTn id="10" dur="2000"/>
                                        <p:tgtEl>
                                          <p:spTgt spid="22"/>
                                        </p:tgtEl>
                                        <p:attrNameLst>
                                          <p:attrName>ppt_x</p:attrName>
                                        </p:attrNameLst>
                                      </p:cBhvr>
                                      <p:tavLst>
                                        <p:tav tm="0">
                                          <p:val>
                                            <p:strVal val="ppt_x"/>
                                          </p:val>
                                        </p:tav>
                                        <p:tav tm="100000">
                                          <p:val>
                                            <p:strVal val="ppt_x"/>
                                          </p:val>
                                        </p:tav>
                                      </p:tavLst>
                                    </p:anim>
                                    <p:anim calcmode="lin" valueType="num">
                                      <p:cBhvr additive="base">
                                        <p:cTn id="11" dur="2000"/>
                                        <p:tgtEl>
                                          <p:spTgt spid="22"/>
                                        </p:tgtEl>
                                        <p:attrNameLst>
                                          <p:attrName>ppt_y</p:attrName>
                                        </p:attrNameLst>
                                      </p:cBhvr>
                                      <p:tavLst>
                                        <p:tav tm="0">
                                          <p:val>
                                            <p:strVal val="ppt_y"/>
                                          </p:val>
                                        </p:tav>
                                        <p:tav tm="100000">
                                          <p:val>
                                            <p:strVal val="1+ppt_h/2"/>
                                          </p:val>
                                        </p:tav>
                                      </p:tavLst>
                                    </p:anim>
                                    <p:set>
                                      <p:cBhvr>
                                        <p:cTn id="12" dur="1" fill="hold">
                                          <p:stCondLst>
                                            <p:cond delay="1999"/>
                                          </p:stCondLst>
                                        </p:cTn>
                                        <p:tgtEl>
                                          <p:spTgt spid="22"/>
                                        </p:tgtEl>
                                        <p:attrNameLst>
                                          <p:attrName>style.visibility</p:attrName>
                                        </p:attrNameLst>
                                      </p:cBhvr>
                                      <p:to>
                                        <p:strVal val="hidden"/>
                                      </p:to>
                                    </p:set>
                                  </p:childTnLst>
                                </p:cTn>
                              </p:par>
                              <p:par>
                                <p:cTn id="13" presetID="2" presetClass="exit" presetSubtype="2" fill="hold" nodeType="withEffect">
                                  <p:stCondLst>
                                    <p:cond delay="0"/>
                                  </p:stCondLst>
                                  <p:childTnLst>
                                    <p:anim calcmode="lin" valueType="num">
                                      <p:cBhvr additive="base">
                                        <p:cTn id="14" dur="2000"/>
                                        <p:tgtEl>
                                          <p:spTgt spid="23"/>
                                        </p:tgtEl>
                                        <p:attrNameLst>
                                          <p:attrName>ppt_x</p:attrName>
                                        </p:attrNameLst>
                                      </p:cBhvr>
                                      <p:tavLst>
                                        <p:tav tm="0">
                                          <p:val>
                                            <p:strVal val="ppt_x"/>
                                          </p:val>
                                        </p:tav>
                                        <p:tav tm="100000">
                                          <p:val>
                                            <p:strVal val="1+ppt_w/2"/>
                                          </p:val>
                                        </p:tav>
                                      </p:tavLst>
                                    </p:anim>
                                    <p:anim calcmode="lin" valueType="num">
                                      <p:cBhvr additive="base">
                                        <p:cTn id="15" dur="2000"/>
                                        <p:tgtEl>
                                          <p:spTgt spid="23"/>
                                        </p:tgtEl>
                                        <p:attrNameLst>
                                          <p:attrName>ppt_y</p:attrName>
                                        </p:attrNameLst>
                                      </p:cBhvr>
                                      <p:tavLst>
                                        <p:tav tm="0">
                                          <p:val>
                                            <p:strVal val="ppt_y"/>
                                          </p:val>
                                        </p:tav>
                                        <p:tav tm="100000">
                                          <p:val>
                                            <p:strVal val="ppt_y"/>
                                          </p:val>
                                        </p:tav>
                                      </p:tavLst>
                                    </p:anim>
                                    <p:set>
                                      <p:cBhvr>
                                        <p:cTn id="16" dur="1" fill="hold">
                                          <p:stCondLst>
                                            <p:cond delay="1999"/>
                                          </p:stCondLst>
                                        </p:cTn>
                                        <p:tgtEl>
                                          <p:spTgt spid="23"/>
                                        </p:tgtEl>
                                        <p:attrNameLst>
                                          <p:attrName>style.visibility</p:attrName>
                                        </p:attrNameLst>
                                      </p:cBhvr>
                                      <p:to>
                                        <p:strVal val="hidden"/>
                                      </p:to>
                                    </p:set>
                                  </p:childTnLst>
                                </p:cTn>
                              </p:par>
                              <p:par>
                                <p:cTn id="17" presetID="2" presetClass="exit" presetSubtype="1" fill="hold" nodeType="withEffect">
                                  <p:stCondLst>
                                    <p:cond delay="0"/>
                                  </p:stCondLst>
                                  <p:childTnLst>
                                    <p:anim calcmode="lin" valueType="num">
                                      <p:cBhvr additive="base">
                                        <p:cTn id="18" dur="2000"/>
                                        <p:tgtEl>
                                          <p:spTgt spid="21"/>
                                        </p:tgtEl>
                                        <p:attrNameLst>
                                          <p:attrName>ppt_x</p:attrName>
                                        </p:attrNameLst>
                                      </p:cBhvr>
                                      <p:tavLst>
                                        <p:tav tm="0">
                                          <p:val>
                                            <p:strVal val="ppt_x"/>
                                          </p:val>
                                        </p:tav>
                                        <p:tav tm="100000">
                                          <p:val>
                                            <p:strVal val="ppt_x"/>
                                          </p:val>
                                        </p:tav>
                                      </p:tavLst>
                                    </p:anim>
                                    <p:anim calcmode="lin" valueType="num">
                                      <p:cBhvr additive="base">
                                        <p:cTn id="19" dur="2000"/>
                                        <p:tgtEl>
                                          <p:spTgt spid="21"/>
                                        </p:tgtEl>
                                        <p:attrNameLst>
                                          <p:attrName>ppt_y</p:attrName>
                                        </p:attrNameLst>
                                      </p:cBhvr>
                                      <p:tavLst>
                                        <p:tav tm="0">
                                          <p:val>
                                            <p:strVal val="ppt_y"/>
                                          </p:val>
                                        </p:tav>
                                        <p:tav tm="100000">
                                          <p:val>
                                            <p:strVal val="0-ppt_h/2"/>
                                          </p:val>
                                        </p:tav>
                                      </p:tavLst>
                                    </p:anim>
                                    <p:set>
                                      <p:cBhvr>
                                        <p:cTn id="20" dur="1" fill="hold">
                                          <p:stCondLst>
                                            <p:cond delay="1999"/>
                                          </p:stCondLst>
                                        </p:cTn>
                                        <p:tgtEl>
                                          <p:spTgt spid="21"/>
                                        </p:tgtEl>
                                        <p:attrNameLst>
                                          <p:attrName>style.visibility</p:attrName>
                                        </p:attrNameLst>
                                      </p:cBhvr>
                                      <p:to>
                                        <p:strVal val="hidden"/>
                                      </p:to>
                                    </p:set>
                                  </p:childTnLst>
                                </p:cTn>
                              </p:par>
                              <p:par>
                                <p:cTn id="21" presetID="2" presetClass="entr" presetSubtype="4" fill="hold" nodeType="withEffect">
                                  <p:stCondLst>
                                    <p:cond delay="0"/>
                                  </p:stCondLst>
                                  <p:childTnLst>
                                    <p:set>
                                      <p:cBhvr>
                                        <p:cTn id="22" dur="1" fill="hold">
                                          <p:stCondLst>
                                            <p:cond delay="0"/>
                                          </p:stCondLst>
                                        </p:cTn>
                                        <p:tgtEl>
                                          <p:spTgt spid="7"/>
                                        </p:tgtEl>
                                        <p:attrNameLst>
                                          <p:attrName>style.visibility</p:attrName>
                                        </p:attrNameLst>
                                      </p:cBhvr>
                                      <p:to>
                                        <p:strVal val="visible"/>
                                      </p:to>
                                    </p:set>
                                    <p:anim calcmode="lin" valueType="num">
                                      <p:cBhvr additive="base">
                                        <p:cTn id="23" dur="2000" fill="hold"/>
                                        <p:tgtEl>
                                          <p:spTgt spid="7"/>
                                        </p:tgtEl>
                                        <p:attrNameLst>
                                          <p:attrName>ppt_x</p:attrName>
                                        </p:attrNameLst>
                                      </p:cBhvr>
                                      <p:tavLst>
                                        <p:tav tm="0">
                                          <p:val>
                                            <p:strVal val="#ppt_x"/>
                                          </p:val>
                                        </p:tav>
                                        <p:tav tm="100000">
                                          <p:val>
                                            <p:strVal val="#ppt_x"/>
                                          </p:val>
                                        </p:tav>
                                      </p:tavLst>
                                    </p:anim>
                                    <p:anim calcmode="lin" valueType="num">
                                      <p:cBhvr additive="base">
                                        <p:cTn id="24" dur="2000" fill="hold"/>
                                        <p:tgtEl>
                                          <p:spTgt spid="7"/>
                                        </p:tgtEl>
                                        <p:attrNameLst>
                                          <p:attrName>ppt_y</p:attrName>
                                        </p:attrNameLst>
                                      </p:cBhvr>
                                      <p:tavLst>
                                        <p:tav tm="0">
                                          <p:val>
                                            <p:strVal val="1+#ppt_h/2"/>
                                          </p:val>
                                        </p:tav>
                                        <p:tav tm="100000">
                                          <p:val>
                                            <p:strVal val="#ppt_y"/>
                                          </p:val>
                                        </p:tav>
                                      </p:tavLst>
                                    </p:anim>
                                  </p:childTnLst>
                                </p:cTn>
                              </p:par>
                              <p:par>
                                <p:cTn id="25" presetID="2" presetClass="entr" presetSubtype="8" fill="hold" nodeType="withEffect">
                                  <p:stCondLst>
                                    <p:cond delay="0"/>
                                  </p:stCondLst>
                                  <p:childTnLst>
                                    <p:set>
                                      <p:cBhvr>
                                        <p:cTn id="26" dur="1" fill="hold">
                                          <p:stCondLst>
                                            <p:cond delay="0"/>
                                          </p:stCondLst>
                                        </p:cTn>
                                        <p:tgtEl>
                                          <p:spTgt spid="10"/>
                                        </p:tgtEl>
                                        <p:attrNameLst>
                                          <p:attrName>style.visibility</p:attrName>
                                        </p:attrNameLst>
                                      </p:cBhvr>
                                      <p:to>
                                        <p:strVal val="visible"/>
                                      </p:to>
                                    </p:set>
                                    <p:anim calcmode="lin" valueType="num">
                                      <p:cBhvr additive="base">
                                        <p:cTn id="27" dur="2000" fill="hold"/>
                                        <p:tgtEl>
                                          <p:spTgt spid="10"/>
                                        </p:tgtEl>
                                        <p:attrNameLst>
                                          <p:attrName>ppt_x</p:attrName>
                                        </p:attrNameLst>
                                      </p:cBhvr>
                                      <p:tavLst>
                                        <p:tav tm="0">
                                          <p:val>
                                            <p:strVal val="0-#ppt_w/2"/>
                                          </p:val>
                                        </p:tav>
                                        <p:tav tm="100000">
                                          <p:val>
                                            <p:strVal val="#ppt_x"/>
                                          </p:val>
                                        </p:tav>
                                      </p:tavLst>
                                    </p:anim>
                                    <p:anim calcmode="lin" valueType="num">
                                      <p:cBhvr additive="base">
                                        <p:cTn id="28" dur="2000" fill="hold"/>
                                        <p:tgtEl>
                                          <p:spTgt spid="10"/>
                                        </p:tgtEl>
                                        <p:attrNameLst>
                                          <p:attrName>ppt_y</p:attrName>
                                        </p:attrNameLst>
                                      </p:cBhvr>
                                      <p:tavLst>
                                        <p:tav tm="0">
                                          <p:val>
                                            <p:strVal val="#ppt_y"/>
                                          </p:val>
                                        </p:tav>
                                        <p:tav tm="100000">
                                          <p:val>
                                            <p:strVal val="#ppt_y"/>
                                          </p:val>
                                        </p:tav>
                                      </p:tavLst>
                                    </p:anim>
                                  </p:childTnLst>
                                </p:cTn>
                              </p:par>
                              <p:par>
                                <p:cTn id="29" presetID="2" presetClass="entr" presetSubtype="1" fill="hold" nodeType="withEffect">
                                  <p:stCondLst>
                                    <p:cond delay="0"/>
                                  </p:stCondLst>
                                  <p:childTnLst>
                                    <p:set>
                                      <p:cBhvr>
                                        <p:cTn id="30" dur="1" fill="hold">
                                          <p:stCondLst>
                                            <p:cond delay="0"/>
                                          </p:stCondLst>
                                        </p:cTn>
                                        <p:tgtEl>
                                          <p:spTgt spid="3"/>
                                        </p:tgtEl>
                                        <p:attrNameLst>
                                          <p:attrName>style.visibility</p:attrName>
                                        </p:attrNameLst>
                                      </p:cBhvr>
                                      <p:to>
                                        <p:strVal val="visible"/>
                                      </p:to>
                                    </p:set>
                                    <p:anim calcmode="lin" valueType="num">
                                      <p:cBhvr additive="base">
                                        <p:cTn id="31" dur="2000" fill="hold"/>
                                        <p:tgtEl>
                                          <p:spTgt spid="3"/>
                                        </p:tgtEl>
                                        <p:attrNameLst>
                                          <p:attrName>ppt_x</p:attrName>
                                        </p:attrNameLst>
                                      </p:cBhvr>
                                      <p:tavLst>
                                        <p:tav tm="0">
                                          <p:val>
                                            <p:strVal val="#ppt_x"/>
                                          </p:val>
                                        </p:tav>
                                        <p:tav tm="100000">
                                          <p:val>
                                            <p:strVal val="#ppt_x"/>
                                          </p:val>
                                        </p:tav>
                                      </p:tavLst>
                                    </p:anim>
                                    <p:anim calcmode="lin" valueType="num">
                                      <p:cBhvr additive="base">
                                        <p:cTn id="32" dur="2000" fill="hold"/>
                                        <p:tgtEl>
                                          <p:spTgt spid="3"/>
                                        </p:tgtEl>
                                        <p:attrNameLst>
                                          <p:attrName>ppt_y</p:attrName>
                                        </p:attrNameLst>
                                      </p:cBhvr>
                                      <p:tavLst>
                                        <p:tav tm="0">
                                          <p:val>
                                            <p:strVal val="0-#ppt_h/2"/>
                                          </p:val>
                                        </p:tav>
                                        <p:tav tm="100000">
                                          <p:val>
                                            <p:strVal val="#ppt_y"/>
                                          </p:val>
                                        </p:tav>
                                      </p:tavLst>
                                    </p:anim>
                                  </p:childTnLst>
                                </p:cTn>
                              </p:par>
                              <p:par>
                                <p:cTn id="33" presetID="2" presetClass="entr" presetSubtype="2" fill="hold" nodeType="withEffect">
                                  <p:stCondLst>
                                    <p:cond delay="0"/>
                                  </p:stCondLst>
                                  <p:childTnLst>
                                    <p:set>
                                      <p:cBhvr>
                                        <p:cTn id="34" dur="1" fill="hold">
                                          <p:stCondLst>
                                            <p:cond delay="0"/>
                                          </p:stCondLst>
                                        </p:cTn>
                                        <p:tgtEl>
                                          <p:spTgt spid="8"/>
                                        </p:tgtEl>
                                        <p:attrNameLst>
                                          <p:attrName>style.visibility</p:attrName>
                                        </p:attrNameLst>
                                      </p:cBhvr>
                                      <p:to>
                                        <p:strVal val="visible"/>
                                      </p:to>
                                    </p:set>
                                    <p:anim calcmode="lin" valueType="num">
                                      <p:cBhvr additive="base">
                                        <p:cTn id="35" dur="2000" fill="hold"/>
                                        <p:tgtEl>
                                          <p:spTgt spid="8"/>
                                        </p:tgtEl>
                                        <p:attrNameLst>
                                          <p:attrName>ppt_x</p:attrName>
                                        </p:attrNameLst>
                                      </p:cBhvr>
                                      <p:tavLst>
                                        <p:tav tm="0">
                                          <p:val>
                                            <p:strVal val="1+#ppt_w/2"/>
                                          </p:val>
                                        </p:tav>
                                        <p:tav tm="100000">
                                          <p:val>
                                            <p:strVal val="#ppt_x"/>
                                          </p:val>
                                        </p:tav>
                                      </p:tavLst>
                                    </p:anim>
                                    <p:anim calcmode="lin" valueType="num">
                                      <p:cBhvr additive="base">
                                        <p:cTn id="36" dur="2000" fill="hold"/>
                                        <p:tgtEl>
                                          <p:spTgt spid="8"/>
                                        </p:tgtEl>
                                        <p:attrNameLst>
                                          <p:attrName>ppt_y</p:attrName>
                                        </p:attrNameLst>
                                      </p:cBhvr>
                                      <p:tavLst>
                                        <p:tav tm="0">
                                          <p:val>
                                            <p:strVal val="#ppt_y"/>
                                          </p:val>
                                        </p:tav>
                                        <p:tav tm="100000">
                                          <p:val>
                                            <p:strVal val="#ppt_y"/>
                                          </p:val>
                                        </p:tav>
                                      </p:tavLst>
                                    </p:anim>
                                  </p:childTnLst>
                                </p:cTn>
                              </p:par>
                              <p:par>
                                <p:cTn id="37" presetID="4" presetClass="entr" presetSubtype="32" fill="hold" nodeType="withEffect">
                                  <p:stCondLst>
                                    <p:cond delay="1200"/>
                                  </p:stCondLst>
                                  <p:childTnLst>
                                    <p:set>
                                      <p:cBhvr>
                                        <p:cTn id="38" dur="1" fill="hold">
                                          <p:stCondLst>
                                            <p:cond delay="0"/>
                                          </p:stCondLst>
                                        </p:cTn>
                                        <p:tgtEl>
                                          <p:spTgt spid="9"/>
                                        </p:tgtEl>
                                        <p:attrNameLst>
                                          <p:attrName>style.visibility</p:attrName>
                                        </p:attrNameLst>
                                      </p:cBhvr>
                                      <p:to>
                                        <p:strVal val="visible"/>
                                      </p:to>
                                    </p:set>
                                    <p:animEffect transition="in" filter="box(out)">
                                      <p:cBhvr>
                                        <p:cTn id="39" dur="750"/>
                                        <p:tgtEl>
                                          <p:spTgt spid="9"/>
                                        </p:tgtEl>
                                      </p:cBhvr>
                                    </p:animEffect>
                                  </p:childTnLst>
                                </p:cTn>
                              </p:par>
                            </p:childTnLst>
                          </p:cTn>
                        </p:par>
                      </p:childTnLst>
                    </p:cTn>
                  </p:par>
                  <p:par>
                    <p:cTn id="40" fill="hold">
                      <p:stCondLst>
                        <p:cond delay="indefinite"/>
                      </p:stCondLst>
                      <p:childTnLst>
                        <p:par>
                          <p:cTn id="41" fill="hold">
                            <p:stCondLst>
                              <p:cond delay="0"/>
                            </p:stCondLst>
                            <p:childTnLst>
                              <p:par>
                                <p:cTn id="42" presetID="2" presetClass="exit" presetSubtype="8" fill="hold" nodeType="clickEffect">
                                  <p:stCondLst>
                                    <p:cond delay="0"/>
                                  </p:stCondLst>
                                  <p:childTnLst>
                                    <p:anim calcmode="lin" valueType="num">
                                      <p:cBhvr additive="base">
                                        <p:cTn id="43" dur="2000"/>
                                        <p:tgtEl>
                                          <p:spTgt spid="10"/>
                                        </p:tgtEl>
                                        <p:attrNameLst>
                                          <p:attrName>ppt_x</p:attrName>
                                        </p:attrNameLst>
                                      </p:cBhvr>
                                      <p:tavLst>
                                        <p:tav tm="0">
                                          <p:val>
                                            <p:strVal val="ppt_x"/>
                                          </p:val>
                                        </p:tav>
                                        <p:tav tm="100000">
                                          <p:val>
                                            <p:strVal val="0-ppt_w/2"/>
                                          </p:val>
                                        </p:tav>
                                      </p:tavLst>
                                    </p:anim>
                                    <p:anim calcmode="lin" valueType="num">
                                      <p:cBhvr additive="base">
                                        <p:cTn id="44" dur="2000"/>
                                        <p:tgtEl>
                                          <p:spTgt spid="10"/>
                                        </p:tgtEl>
                                        <p:attrNameLst>
                                          <p:attrName>ppt_y</p:attrName>
                                        </p:attrNameLst>
                                      </p:cBhvr>
                                      <p:tavLst>
                                        <p:tav tm="0">
                                          <p:val>
                                            <p:strVal val="ppt_y"/>
                                          </p:val>
                                        </p:tav>
                                        <p:tav tm="100000">
                                          <p:val>
                                            <p:strVal val="ppt_y"/>
                                          </p:val>
                                        </p:tav>
                                      </p:tavLst>
                                    </p:anim>
                                    <p:set>
                                      <p:cBhvr>
                                        <p:cTn id="45" dur="1" fill="hold">
                                          <p:stCondLst>
                                            <p:cond delay="1999"/>
                                          </p:stCondLst>
                                        </p:cTn>
                                        <p:tgtEl>
                                          <p:spTgt spid="10"/>
                                        </p:tgtEl>
                                        <p:attrNameLst>
                                          <p:attrName>style.visibility</p:attrName>
                                        </p:attrNameLst>
                                      </p:cBhvr>
                                      <p:to>
                                        <p:strVal val="hidden"/>
                                      </p:to>
                                    </p:set>
                                  </p:childTnLst>
                                </p:cTn>
                              </p:par>
                              <p:par>
                                <p:cTn id="46" presetID="2" presetClass="exit" presetSubtype="4" fill="hold" nodeType="withEffect">
                                  <p:stCondLst>
                                    <p:cond delay="0"/>
                                  </p:stCondLst>
                                  <p:childTnLst>
                                    <p:anim calcmode="lin" valueType="num">
                                      <p:cBhvr additive="base">
                                        <p:cTn id="47" dur="2000"/>
                                        <p:tgtEl>
                                          <p:spTgt spid="7"/>
                                        </p:tgtEl>
                                        <p:attrNameLst>
                                          <p:attrName>ppt_x</p:attrName>
                                        </p:attrNameLst>
                                      </p:cBhvr>
                                      <p:tavLst>
                                        <p:tav tm="0">
                                          <p:val>
                                            <p:strVal val="ppt_x"/>
                                          </p:val>
                                        </p:tav>
                                        <p:tav tm="100000">
                                          <p:val>
                                            <p:strVal val="ppt_x"/>
                                          </p:val>
                                        </p:tav>
                                      </p:tavLst>
                                    </p:anim>
                                    <p:anim calcmode="lin" valueType="num">
                                      <p:cBhvr additive="base">
                                        <p:cTn id="48" dur="2000"/>
                                        <p:tgtEl>
                                          <p:spTgt spid="7"/>
                                        </p:tgtEl>
                                        <p:attrNameLst>
                                          <p:attrName>ppt_y</p:attrName>
                                        </p:attrNameLst>
                                      </p:cBhvr>
                                      <p:tavLst>
                                        <p:tav tm="0">
                                          <p:val>
                                            <p:strVal val="ppt_y"/>
                                          </p:val>
                                        </p:tav>
                                        <p:tav tm="100000">
                                          <p:val>
                                            <p:strVal val="1+ppt_h/2"/>
                                          </p:val>
                                        </p:tav>
                                      </p:tavLst>
                                    </p:anim>
                                    <p:set>
                                      <p:cBhvr>
                                        <p:cTn id="49" dur="1" fill="hold">
                                          <p:stCondLst>
                                            <p:cond delay="1999"/>
                                          </p:stCondLst>
                                        </p:cTn>
                                        <p:tgtEl>
                                          <p:spTgt spid="7"/>
                                        </p:tgtEl>
                                        <p:attrNameLst>
                                          <p:attrName>style.visibility</p:attrName>
                                        </p:attrNameLst>
                                      </p:cBhvr>
                                      <p:to>
                                        <p:strVal val="hidden"/>
                                      </p:to>
                                    </p:set>
                                  </p:childTnLst>
                                </p:cTn>
                              </p:par>
                              <p:par>
                                <p:cTn id="50" presetID="2" presetClass="exit" presetSubtype="2" fill="hold" nodeType="withEffect">
                                  <p:stCondLst>
                                    <p:cond delay="0"/>
                                  </p:stCondLst>
                                  <p:childTnLst>
                                    <p:anim calcmode="lin" valueType="num">
                                      <p:cBhvr additive="base">
                                        <p:cTn id="51" dur="2000"/>
                                        <p:tgtEl>
                                          <p:spTgt spid="8"/>
                                        </p:tgtEl>
                                        <p:attrNameLst>
                                          <p:attrName>ppt_x</p:attrName>
                                        </p:attrNameLst>
                                      </p:cBhvr>
                                      <p:tavLst>
                                        <p:tav tm="0">
                                          <p:val>
                                            <p:strVal val="ppt_x"/>
                                          </p:val>
                                        </p:tav>
                                        <p:tav tm="100000">
                                          <p:val>
                                            <p:strVal val="1+ppt_w/2"/>
                                          </p:val>
                                        </p:tav>
                                      </p:tavLst>
                                    </p:anim>
                                    <p:anim calcmode="lin" valueType="num">
                                      <p:cBhvr additive="base">
                                        <p:cTn id="52" dur="2000"/>
                                        <p:tgtEl>
                                          <p:spTgt spid="8"/>
                                        </p:tgtEl>
                                        <p:attrNameLst>
                                          <p:attrName>ppt_y</p:attrName>
                                        </p:attrNameLst>
                                      </p:cBhvr>
                                      <p:tavLst>
                                        <p:tav tm="0">
                                          <p:val>
                                            <p:strVal val="ppt_y"/>
                                          </p:val>
                                        </p:tav>
                                        <p:tav tm="100000">
                                          <p:val>
                                            <p:strVal val="ppt_y"/>
                                          </p:val>
                                        </p:tav>
                                      </p:tavLst>
                                    </p:anim>
                                    <p:set>
                                      <p:cBhvr>
                                        <p:cTn id="53" dur="1" fill="hold">
                                          <p:stCondLst>
                                            <p:cond delay="1999"/>
                                          </p:stCondLst>
                                        </p:cTn>
                                        <p:tgtEl>
                                          <p:spTgt spid="8"/>
                                        </p:tgtEl>
                                        <p:attrNameLst>
                                          <p:attrName>style.visibility</p:attrName>
                                        </p:attrNameLst>
                                      </p:cBhvr>
                                      <p:to>
                                        <p:strVal val="hidden"/>
                                      </p:to>
                                    </p:set>
                                  </p:childTnLst>
                                </p:cTn>
                              </p:par>
                              <p:par>
                                <p:cTn id="54" presetID="2" presetClass="exit" presetSubtype="1" fill="hold" nodeType="withEffect">
                                  <p:stCondLst>
                                    <p:cond delay="0"/>
                                  </p:stCondLst>
                                  <p:childTnLst>
                                    <p:anim calcmode="lin" valueType="num">
                                      <p:cBhvr additive="base">
                                        <p:cTn id="55" dur="2000"/>
                                        <p:tgtEl>
                                          <p:spTgt spid="3"/>
                                        </p:tgtEl>
                                        <p:attrNameLst>
                                          <p:attrName>ppt_x</p:attrName>
                                        </p:attrNameLst>
                                      </p:cBhvr>
                                      <p:tavLst>
                                        <p:tav tm="0">
                                          <p:val>
                                            <p:strVal val="ppt_x"/>
                                          </p:val>
                                        </p:tav>
                                        <p:tav tm="100000">
                                          <p:val>
                                            <p:strVal val="ppt_x"/>
                                          </p:val>
                                        </p:tav>
                                      </p:tavLst>
                                    </p:anim>
                                    <p:anim calcmode="lin" valueType="num">
                                      <p:cBhvr additive="base">
                                        <p:cTn id="56" dur="2000"/>
                                        <p:tgtEl>
                                          <p:spTgt spid="3"/>
                                        </p:tgtEl>
                                        <p:attrNameLst>
                                          <p:attrName>ppt_y</p:attrName>
                                        </p:attrNameLst>
                                      </p:cBhvr>
                                      <p:tavLst>
                                        <p:tav tm="0">
                                          <p:val>
                                            <p:strVal val="ppt_y"/>
                                          </p:val>
                                        </p:tav>
                                        <p:tav tm="100000">
                                          <p:val>
                                            <p:strVal val="0-ppt_h/2"/>
                                          </p:val>
                                        </p:tav>
                                      </p:tavLst>
                                    </p:anim>
                                    <p:set>
                                      <p:cBhvr>
                                        <p:cTn id="57" dur="1" fill="hold">
                                          <p:stCondLst>
                                            <p:cond delay="1999"/>
                                          </p:stCondLst>
                                        </p:cTn>
                                        <p:tgtEl>
                                          <p:spTgt spid="3"/>
                                        </p:tgtEl>
                                        <p:attrNameLst>
                                          <p:attrName>style.visibility</p:attrName>
                                        </p:attrNameLst>
                                      </p:cBhvr>
                                      <p:to>
                                        <p:strVal val="hidden"/>
                                      </p:to>
                                    </p:set>
                                  </p:childTnLst>
                                </p:cTn>
                              </p:par>
                              <p:par>
                                <p:cTn id="58" presetID="4" presetClass="exit" presetSubtype="16" fill="hold" nodeType="withEffect">
                                  <p:stCondLst>
                                    <p:cond delay="100"/>
                                  </p:stCondLst>
                                  <p:childTnLst>
                                    <p:animEffect transition="out" filter="box(in)">
                                      <p:cBhvr>
                                        <p:cTn id="59" dur="750"/>
                                        <p:tgtEl>
                                          <p:spTgt spid="9"/>
                                        </p:tgtEl>
                                      </p:cBhvr>
                                    </p:animEffect>
                                    <p:set>
                                      <p:cBhvr>
                                        <p:cTn id="60" dur="1" fill="hold">
                                          <p:stCondLst>
                                            <p:cond delay="749"/>
                                          </p:stCondLst>
                                        </p:cTn>
                                        <p:tgtEl>
                                          <p:spTgt spid="9"/>
                                        </p:tgtEl>
                                        <p:attrNameLst>
                                          <p:attrName>style.visibility</p:attrName>
                                        </p:attrNameLst>
                                      </p:cBhvr>
                                      <p:to>
                                        <p:strVal val="hidden"/>
                                      </p:to>
                                    </p:set>
                                  </p:childTnLst>
                                </p:cTn>
                              </p:par>
                              <p:par>
                                <p:cTn id="61" presetID="2" presetClass="entr" presetSubtype="4" fill="hold" nodeType="withEffect">
                                  <p:stCondLst>
                                    <p:cond delay="0"/>
                                  </p:stCondLst>
                                  <p:childTnLst>
                                    <p:set>
                                      <p:cBhvr>
                                        <p:cTn id="62" dur="1" fill="hold">
                                          <p:stCondLst>
                                            <p:cond delay="0"/>
                                          </p:stCondLst>
                                        </p:cTn>
                                        <p:tgtEl>
                                          <p:spTgt spid="17"/>
                                        </p:tgtEl>
                                        <p:attrNameLst>
                                          <p:attrName>style.visibility</p:attrName>
                                        </p:attrNameLst>
                                      </p:cBhvr>
                                      <p:to>
                                        <p:strVal val="visible"/>
                                      </p:to>
                                    </p:set>
                                    <p:anim calcmode="lin" valueType="num">
                                      <p:cBhvr additive="base">
                                        <p:cTn id="63" dur="2000" fill="hold"/>
                                        <p:tgtEl>
                                          <p:spTgt spid="17"/>
                                        </p:tgtEl>
                                        <p:attrNameLst>
                                          <p:attrName>ppt_x</p:attrName>
                                        </p:attrNameLst>
                                      </p:cBhvr>
                                      <p:tavLst>
                                        <p:tav tm="0">
                                          <p:val>
                                            <p:strVal val="#ppt_x"/>
                                          </p:val>
                                        </p:tav>
                                        <p:tav tm="100000">
                                          <p:val>
                                            <p:strVal val="#ppt_x"/>
                                          </p:val>
                                        </p:tav>
                                      </p:tavLst>
                                    </p:anim>
                                    <p:anim calcmode="lin" valueType="num">
                                      <p:cBhvr additive="base">
                                        <p:cTn id="64" dur="2000" fill="hold"/>
                                        <p:tgtEl>
                                          <p:spTgt spid="17"/>
                                        </p:tgtEl>
                                        <p:attrNameLst>
                                          <p:attrName>ppt_y</p:attrName>
                                        </p:attrNameLst>
                                      </p:cBhvr>
                                      <p:tavLst>
                                        <p:tav tm="0">
                                          <p:val>
                                            <p:strVal val="1+#ppt_h/2"/>
                                          </p:val>
                                        </p:tav>
                                        <p:tav tm="100000">
                                          <p:val>
                                            <p:strVal val="#ppt_y"/>
                                          </p:val>
                                        </p:tav>
                                      </p:tavLst>
                                    </p:anim>
                                  </p:childTnLst>
                                </p:cTn>
                              </p:par>
                              <p:par>
                                <p:cTn id="65" presetID="2" presetClass="entr" presetSubtype="8" fill="hold" nodeType="withEffect">
                                  <p:stCondLst>
                                    <p:cond delay="0"/>
                                  </p:stCondLst>
                                  <p:childTnLst>
                                    <p:set>
                                      <p:cBhvr>
                                        <p:cTn id="66" dur="1" fill="hold">
                                          <p:stCondLst>
                                            <p:cond delay="0"/>
                                          </p:stCondLst>
                                        </p:cTn>
                                        <p:tgtEl>
                                          <p:spTgt spid="19"/>
                                        </p:tgtEl>
                                        <p:attrNameLst>
                                          <p:attrName>style.visibility</p:attrName>
                                        </p:attrNameLst>
                                      </p:cBhvr>
                                      <p:to>
                                        <p:strVal val="visible"/>
                                      </p:to>
                                    </p:set>
                                    <p:anim calcmode="lin" valueType="num">
                                      <p:cBhvr additive="base">
                                        <p:cTn id="67" dur="2000" fill="hold"/>
                                        <p:tgtEl>
                                          <p:spTgt spid="19"/>
                                        </p:tgtEl>
                                        <p:attrNameLst>
                                          <p:attrName>ppt_x</p:attrName>
                                        </p:attrNameLst>
                                      </p:cBhvr>
                                      <p:tavLst>
                                        <p:tav tm="0">
                                          <p:val>
                                            <p:strVal val="0-#ppt_w/2"/>
                                          </p:val>
                                        </p:tav>
                                        <p:tav tm="100000">
                                          <p:val>
                                            <p:strVal val="#ppt_x"/>
                                          </p:val>
                                        </p:tav>
                                      </p:tavLst>
                                    </p:anim>
                                    <p:anim calcmode="lin" valueType="num">
                                      <p:cBhvr additive="base">
                                        <p:cTn id="68" dur="2000" fill="hold"/>
                                        <p:tgtEl>
                                          <p:spTgt spid="19"/>
                                        </p:tgtEl>
                                        <p:attrNameLst>
                                          <p:attrName>ppt_y</p:attrName>
                                        </p:attrNameLst>
                                      </p:cBhvr>
                                      <p:tavLst>
                                        <p:tav tm="0">
                                          <p:val>
                                            <p:strVal val="#ppt_y"/>
                                          </p:val>
                                        </p:tav>
                                        <p:tav tm="100000">
                                          <p:val>
                                            <p:strVal val="#ppt_y"/>
                                          </p:val>
                                        </p:tav>
                                      </p:tavLst>
                                    </p:anim>
                                  </p:childTnLst>
                                </p:cTn>
                              </p:par>
                              <p:par>
                                <p:cTn id="69" presetID="2" presetClass="entr" presetSubtype="1" fill="hold" nodeType="withEffect">
                                  <p:stCondLst>
                                    <p:cond delay="0"/>
                                  </p:stCondLst>
                                  <p:childTnLst>
                                    <p:set>
                                      <p:cBhvr>
                                        <p:cTn id="70" dur="1" fill="hold">
                                          <p:stCondLst>
                                            <p:cond delay="0"/>
                                          </p:stCondLst>
                                        </p:cTn>
                                        <p:tgtEl>
                                          <p:spTgt spid="16"/>
                                        </p:tgtEl>
                                        <p:attrNameLst>
                                          <p:attrName>style.visibility</p:attrName>
                                        </p:attrNameLst>
                                      </p:cBhvr>
                                      <p:to>
                                        <p:strVal val="visible"/>
                                      </p:to>
                                    </p:set>
                                    <p:anim calcmode="lin" valueType="num">
                                      <p:cBhvr additive="base">
                                        <p:cTn id="71" dur="2000" fill="hold"/>
                                        <p:tgtEl>
                                          <p:spTgt spid="16"/>
                                        </p:tgtEl>
                                        <p:attrNameLst>
                                          <p:attrName>ppt_x</p:attrName>
                                        </p:attrNameLst>
                                      </p:cBhvr>
                                      <p:tavLst>
                                        <p:tav tm="0">
                                          <p:val>
                                            <p:strVal val="#ppt_x"/>
                                          </p:val>
                                        </p:tav>
                                        <p:tav tm="100000">
                                          <p:val>
                                            <p:strVal val="#ppt_x"/>
                                          </p:val>
                                        </p:tav>
                                      </p:tavLst>
                                    </p:anim>
                                    <p:anim calcmode="lin" valueType="num">
                                      <p:cBhvr additive="base">
                                        <p:cTn id="72" dur="2000" fill="hold"/>
                                        <p:tgtEl>
                                          <p:spTgt spid="16"/>
                                        </p:tgtEl>
                                        <p:attrNameLst>
                                          <p:attrName>ppt_y</p:attrName>
                                        </p:attrNameLst>
                                      </p:cBhvr>
                                      <p:tavLst>
                                        <p:tav tm="0">
                                          <p:val>
                                            <p:strVal val="0-#ppt_h/2"/>
                                          </p:val>
                                        </p:tav>
                                        <p:tav tm="100000">
                                          <p:val>
                                            <p:strVal val="#ppt_y"/>
                                          </p:val>
                                        </p:tav>
                                      </p:tavLst>
                                    </p:anim>
                                  </p:childTnLst>
                                </p:cTn>
                              </p:par>
                              <p:par>
                                <p:cTn id="73" presetID="2" presetClass="entr" presetSubtype="2" fill="hold" nodeType="withEffect">
                                  <p:stCondLst>
                                    <p:cond delay="0"/>
                                  </p:stCondLst>
                                  <p:childTnLst>
                                    <p:set>
                                      <p:cBhvr>
                                        <p:cTn id="74" dur="1" fill="hold">
                                          <p:stCondLst>
                                            <p:cond delay="0"/>
                                          </p:stCondLst>
                                        </p:cTn>
                                        <p:tgtEl>
                                          <p:spTgt spid="18"/>
                                        </p:tgtEl>
                                        <p:attrNameLst>
                                          <p:attrName>style.visibility</p:attrName>
                                        </p:attrNameLst>
                                      </p:cBhvr>
                                      <p:to>
                                        <p:strVal val="visible"/>
                                      </p:to>
                                    </p:set>
                                    <p:anim calcmode="lin" valueType="num">
                                      <p:cBhvr additive="base">
                                        <p:cTn id="75" dur="2000" fill="hold"/>
                                        <p:tgtEl>
                                          <p:spTgt spid="18"/>
                                        </p:tgtEl>
                                        <p:attrNameLst>
                                          <p:attrName>ppt_x</p:attrName>
                                        </p:attrNameLst>
                                      </p:cBhvr>
                                      <p:tavLst>
                                        <p:tav tm="0">
                                          <p:val>
                                            <p:strVal val="1+#ppt_w/2"/>
                                          </p:val>
                                        </p:tav>
                                        <p:tav tm="100000">
                                          <p:val>
                                            <p:strVal val="#ppt_x"/>
                                          </p:val>
                                        </p:tav>
                                      </p:tavLst>
                                    </p:anim>
                                    <p:anim calcmode="lin" valueType="num">
                                      <p:cBhvr additive="base">
                                        <p:cTn id="76" dur="2000" fill="hold"/>
                                        <p:tgtEl>
                                          <p:spTgt spid="18"/>
                                        </p:tgtEl>
                                        <p:attrNameLst>
                                          <p:attrName>ppt_y</p:attrName>
                                        </p:attrNameLst>
                                      </p:cBhvr>
                                      <p:tavLst>
                                        <p:tav tm="0">
                                          <p:val>
                                            <p:strVal val="#ppt_y"/>
                                          </p:val>
                                        </p:tav>
                                        <p:tav tm="100000">
                                          <p:val>
                                            <p:strVal val="#ppt_y"/>
                                          </p:val>
                                        </p:tav>
                                      </p:tavLst>
                                    </p:anim>
                                  </p:childTnLst>
                                </p:cTn>
                              </p:par>
                              <p:par>
                                <p:cTn id="77" presetID="4" presetClass="entr" presetSubtype="32" fill="hold" nodeType="withEffect">
                                  <p:stCondLst>
                                    <p:cond delay="1200"/>
                                  </p:stCondLst>
                                  <p:childTnLst>
                                    <p:set>
                                      <p:cBhvr>
                                        <p:cTn id="78" dur="1" fill="hold">
                                          <p:stCondLst>
                                            <p:cond delay="0"/>
                                          </p:stCondLst>
                                        </p:cTn>
                                        <p:tgtEl>
                                          <p:spTgt spid="20"/>
                                        </p:tgtEl>
                                        <p:attrNameLst>
                                          <p:attrName>style.visibility</p:attrName>
                                        </p:attrNameLst>
                                      </p:cBhvr>
                                      <p:to>
                                        <p:strVal val="visible"/>
                                      </p:to>
                                    </p:set>
                                    <p:animEffect transition="in" filter="box(out)">
                                      <p:cBhvr>
                                        <p:cTn id="79" dur="750"/>
                                        <p:tgtEl>
                                          <p:spTgt spid="20"/>
                                        </p:tgtEl>
                                      </p:cBhvr>
                                    </p:animEffect>
                                  </p:childTnLst>
                                </p:cTn>
                              </p:par>
                            </p:childTnLst>
                          </p:cTn>
                        </p:par>
                      </p:childTnLst>
                    </p:cTn>
                  </p:par>
                  <p:par>
                    <p:cTn id="80" fill="hold">
                      <p:stCondLst>
                        <p:cond delay="indefinite"/>
                      </p:stCondLst>
                      <p:childTnLst>
                        <p:par>
                          <p:cTn id="81" fill="hold">
                            <p:stCondLst>
                              <p:cond delay="0"/>
                            </p:stCondLst>
                            <p:childTnLst>
                              <p:par>
                                <p:cTn id="82" presetID="2" presetClass="exit" presetSubtype="8" fill="hold" nodeType="clickEffect">
                                  <p:stCondLst>
                                    <p:cond delay="0"/>
                                  </p:stCondLst>
                                  <p:childTnLst>
                                    <p:anim calcmode="lin" valueType="num">
                                      <p:cBhvr additive="base">
                                        <p:cTn id="83" dur="2000"/>
                                        <p:tgtEl>
                                          <p:spTgt spid="19"/>
                                        </p:tgtEl>
                                        <p:attrNameLst>
                                          <p:attrName>ppt_x</p:attrName>
                                        </p:attrNameLst>
                                      </p:cBhvr>
                                      <p:tavLst>
                                        <p:tav tm="0">
                                          <p:val>
                                            <p:strVal val="ppt_x"/>
                                          </p:val>
                                        </p:tav>
                                        <p:tav tm="100000">
                                          <p:val>
                                            <p:strVal val="0-ppt_w/2"/>
                                          </p:val>
                                        </p:tav>
                                      </p:tavLst>
                                    </p:anim>
                                    <p:anim calcmode="lin" valueType="num">
                                      <p:cBhvr additive="base">
                                        <p:cTn id="84" dur="2000"/>
                                        <p:tgtEl>
                                          <p:spTgt spid="19"/>
                                        </p:tgtEl>
                                        <p:attrNameLst>
                                          <p:attrName>ppt_y</p:attrName>
                                        </p:attrNameLst>
                                      </p:cBhvr>
                                      <p:tavLst>
                                        <p:tav tm="0">
                                          <p:val>
                                            <p:strVal val="ppt_y"/>
                                          </p:val>
                                        </p:tav>
                                        <p:tav tm="100000">
                                          <p:val>
                                            <p:strVal val="ppt_y"/>
                                          </p:val>
                                        </p:tav>
                                      </p:tavLst>
                                    </p:anim>
                                    <p:set>
                                      <p:cBhvr>
                                        <p:cTn id="85" dur="1" fill="hold">
                                          <p:stCondLst>
                                            <p:cond delay="1999"/>
                                          </p:stCondLst>
                                        </p:cTn>
                                        <p:tgtEl>
                                          <p:spTgt spid="19"/>
                                        </p:tgtEl>
                                        <p:attrNameLst>
                                          <p:attrName>style.visibility</p:attrName>
                                        </p:attrNameLst>
                                      </p:cBhvr>
                                      <p:to>
                                        <p:strVal val="hidden"/>
                                      </p:to>
                                    </p:set>
                                  </p:childTnLst>
                                </p:cTn>
                              </p:par>
                              <p:par>
                                <p:cTn id="86" presetID="2" presetClass="exit" presetSubtype="4" fill="hold" nodeType="withEffect">
                                  <p:stCondLst>
                                    <p:cond delay="0"/>
                                  </p:stCondLst>
                                  <p:childTnLst>
                                    <p:anim calcmode="lin" valueType="num">
                                      <p:cBhvr additive="base">
                                        <p:cTn id="87" dur="2000"/>
                                        <p:tgtEl>
                                          <p:spTgt spid="17"/>
                                        </p:tgtEl>
                                        <p:attrNameLst>
                                          <p:attrName>ppt_x</p:attrName>
                                        </p:attrNameLst>
                                      </p:cBhvr>
                                      <p:tavLst>
                                        <p:tav tm="0">
                                          <p:val>
                                            <p:strVal val="ppt_x"/>
                                          </p:val>
                                        </p:tav>
                                        <p:tav tm="100000">
                                          <p:val>
                                            <p:strVal val="ppt_x"/>
                                          </p:val>
                                        </p:tav>
                                      </p:tavLst>
                                    </p:anim>
                                    <p:anim calcmode="lin" valueType="num">
                                      <p:cBhvr additive="base">
                                        <p:cTn id="88" dur="2000"/>
                                        <p:tgtEl>
                                          <p:spTgt spid="17"/>
                                        </p:tgtEl>
                                        <p:attrNameLst>
                                          <p:attrName>ppt_y</p:attrName>
                                        </p:attrNameLst>
                                      </p:cBhvr>
                                      <p:tavLst>
                                        <p:tav tm="0">
                                          <p:val>
                                            <p:strVal val="ppt_y"/>
                                          </p:val>
                                        </p:tav>
                                        <p:tav tm="100000">
                                          <p:val>
                                            <p:strVal val="1+ppt_h/2"/>
                                          </p:val>
                                        </p:tav>
                                      </p:tavLst>
                                    </p:anim>
                                    <p:set>
                                      <p:cBhvr>
                                        <p:cTn id="89" dur="1" fill="hold">
                                          <p:stCondLst>
                                            <p:cond delay="1999"/>
                                          </p:stCondLst>
                                        </p:cTn>
                                        <p:tgtEl>
                                          <p:spTgt spid="17"/>
                                        </p:tgtEl>
                                        <p:attrNameLst>
                                          <p:attrName>style.visibility</p:attrName>
                                        </p:attrNameLst>
                                      </p:cBhvr>
                                      <p:to>
                                        <p:strVal val="hidden"/>
                                      </p:to>
                                    </p:set>
                                  </p:childTnLst>
                                </p:cTn>
                              </p:par>
                              <p:par>
                                <p:cTn id="90" presetID="2" presetClass="exit" presetSubtype="2" fill="hold" nodeType="withEffect">
                                  <p:stCondLst>
                                    <p:cond delay="0"/>
                                  </p:stCondLst>
                                  <p:childTnLst>
                                    <p:anim calcmode="lin" valueType="num">
                                      <p:cBhvr additive="base">
                                        <p:cTn id="91" dur="2000"/>
                                        <p:tgtEl>
                                          <p:spTgt spid="18"/>
                                        </p:tgtEl>
                                        <p:attrNameLst>
                                          <p:attrName>ppt_x</p:attrName>
                                        </p:attrNameLst>
                                      </p:cBhvr>
                                      <p:tavLst>
                                        <p:tav tm="0">
                                          <p:val>
                                            <p:strVal val="ppt_x"/>
                                          </p:val>
                                        </p:tav>
                                        <p:tav tm="100000">
                                          <p:val>
                                            <p:strVal val="1+ppt_w/2"/>
                                          </p:val>
                                        </p:tav>
                                      </p:tavLst>
                                    </p:anim>
                                    <p:anim calcmode="lin" valueType="num">
                                      <p:cBhvr additive="base">
                                        <p:cTn id="92" dur="2000"/>
                                        <p:tgtEl>
                                          <p:spTgt spid="18"/>
                                        </p:tgtEl>
                                        <p:attrNameLst>
                                          <p:attrName>ppt_y</p:attrName>
                                        </p:attrNameLst>
                                      </p:cBhvr>
                                      <p:tavLst>
                                        <p:tav tm="0">
                                          <p:val>
                                            <p:strVal val="ppt_y"/>
                                          </p:val>
                                        </p:tav>
                                        <p:tav tm="100000">
                                          <p:val>
                                            <p:strVal val="ppt_y"/>
                                          </p:val>
                                        </p:tav>
                                      </p:tavLst>
                                    </p:anim>
                                    <p:set>
                                      <p:cBhvr>
                                        <p:cTn id="93" dur="1" fill="hold">
                                          <p:stCondLst>
                                            <p:cond delay="1999"/>
                                          </p:stCondLst>
                                        </p:cTn>
                                        <p:tgtEl>
                                          <p:spTgt spid="18"/>
                                        </p:tgtEl>
                                        <p:attrNameLst>
                                          <p:attrName>style.visibility</p:attrName>
                                        </p:attrNameLst>
                                      </p:cBhvr>
                                      <p:to>
                                        <p:strVal val="hidden"/>
                                      </p:to>
                                    </p:set>
                                  </p:childTnLst>
                                </p:cTn>
                              </p:par>
                              <p:par>
                                <p:cTn id="94" presetID="2" presetClass="exit" presetSubtype="1" fill="hold" nodeType="withEffect">
                                  <p:stCondLst>
                                    <p:cond delay="0"/>
                                  </p:stCondLst>
                                  <p:childTnLst>
                                    <p:anim calcmode="lin" valueType="num">
                                      <p:cBhvr additive="base">
                                        <p:cTn id="95" dur="2000"/>
                                        <p:tgtEl>
                                          <p:spTgt spid="16"/>
                                        </p:tgtEl>
                                        <p:attrNameLst>
                                          <p:attrName>ppt_x</p:attrName>
                                        </p:attrNameLst>
                                      </p:cBhvr>
                                      <p:tavLst>
                                        <p:tav tm="0">
                                          <p:val>
                                            <p:strVal val="ppt_x"/>
                                          </p:val>
                                        </p:tav>
                                        <p:tav tm="100000">
                                          <p:val>
                                            <p:strVal val="ppt_x"/>
                                          </p:val>
                                        </p:tav>
                                      </p:tavLst>
                                    </p:anim>
                                    <p:anim calcmode="lin" valueType="num">
                                      <p:cBhvr additive="base">
                                        <p:cTn id="96" dur="2000"/>
                                        <p:tgtEl>
                                          <p:spTgt spid="16"/>
                                        </p:tgtEl>
                                        <p:attrNameLst>
                                          <p:attrName>ppt_y</p:attrName>
                                        </p:attrNameLst>
                                      </p:cBhvr>
                                      <p:tavLst>
                                        <p:tav tm="0">
                                          <p:val>
                                            <p:strVal val="ppt_y"/>
                                          </p:val>
                                        </p:tav>
                                        <p:tav tm="100000">
                                          <p:val>
                                            <p:strVal val="0-ppt_h/2"/>
                                          </p:val>
                                        </p:tav>
                                      </p:tavLst>
                                    </p:anim>
                                    <p:set>
                                      <p:cBhvr>
                                        <p:cTn id="97" dur="1" fill="hold">
                                          <p:stCondLst>
                                            <p:cond delay="1999"/>
                                          </p:stCondLst>
                                        </p:cTn>
                                        <p:tgtEl>
                                          <p:spTgt spid="16"/>
                                        </p:tgtEl>
                                        <p:attrNameLst>
                                          <p:attrName>style.visibility</p:attrName>
                                        </p:attrNameLst>
                                      </p:cBhvr>
                                      <p:to>
                                        <p:strVal val="hidden"/>
                                      </p:to>
                                    </p:set>
                                  </p:childTnLst>
                                </p:cTn>
                              </p:par>
                              <p:par>
                                <p:cTn id="98" presetID="4" presetClass="exit" presetSubtype="16" fill="hold" nodeType="withEffect">
                                  <p:stCondLst>
                                    <p:cond delay="100"/>
                                  </p:stCondLst>
                                  <p:childTnLst>
                                    <p:animEffect transition="out" filter="box(in)">
                                      <p:cBhvr>
                                        <p:cTn id="99" dur="750"/>
                                        <p:tgtEl>
                                          <p:spTgt spid="20"/>
                                        </p:tgtEl>
                                      </p:cBhvr>
                                    </p:animEffect>
                                    <p:set>
                                      <p:cBhvr>
                                        <p:cTn id="100" dur="1" fill="hold">
                                          <p:stCondLst>
                                            <p:cond delay="749"/>
                                          </p:stCondLst>
                                        </p:cTn>
                                        <p:tgtEl>
                                          <p:spTgt spid="20"/>
                                        </p:tgtEl>
                                        <p:attrNameLst>
                                          <p:attrName>style.visibility</p:attrName>
                                        </p:attrNameLst>
                                      </p:cBhvr>
                                      <p:to>
                                        <p:strVal val="hidden"/>
                                      </p:to>
                                    </p:set>
                                  </p:childTnLst>
                                </p:cTn>
                              </p:par>
                              <p:par>
                                <p:cTn id="101" presetID="2" presetClass="entr" presetSubtype="4" fill="hold" nodeType="withEffect">
                                  <p:stCondLst>
                                    <p:cond delay="0"/>
                                  </p:stCondLst>
                                  <p:childTnLst>
                                    <p:set>
                                      <p:cBhvr>
                                        <p:cTn id="102" dur="1" fill="hold">
                                          <p:stCondLst>
                                            <p:cond delay="0"/>
                                          </p:stCondLst>
                                        </p:cTn>
                                        <p:tgtEl>
                                          <p:spTgt spid="32"/>
                                        </p:tgtEl>
                                        <p:attrNameLst>
                                          <p:attrName>style.visibility</p:attrName>
                                        </p:attrNameLst>
                                      </p:cBhvr>
                                      <p:to>
                                        <p:strVal val="visible"/>
                                      </p:to>
                                    </p:set>
                                    <p:anim calcmode="lin" valueType="num">
                                      <p:cBhvr additive="base">
                                        <p:cTn id="103" dur="2000" fill="hold"/>
                                        <p:tgtEl>
                                          <p:spTgt spid="32"/>
                                        </p:tgtEl>
                                        <p:attrNameLst>
                                          <p:attrName>ppt_x</p:attrName>
                                        </p:attrNameLst>
                                      </p:cBhvr>
                                      <p:tavLst>
                                        <p:tav tm="0">
                                          <p:val>
                                            <p:strVal val="#ppt_x"/>
                                          </p:val>
                                        </p:tav>
                                        <p:tav tm="100000">
                                          <p:val>
                                            <p:strVal val="#ppt_x"/>
                                          </p:val>
                                        </p:tav>
                                      </p:tavLst>
                                    </p:anim>
                                    <p:anim calcmode="lin" valueType="num">
                                      <p:cBhvr additive="base">
                                        <p:cTn id="104" dur="2000" fill="hold"/>
                                        <p:tgtEl>
                                          <p:spTgt spid="32"/>
                                        </p:tgtEl>
                                        <p:attrNameLst>
                                          <p:attrName>ppt_y</p:attrName>
                                        </p:attrNameLst>
                                      </p:cBhvr>
                                      <p:tavLst>
                                        <p:tav tm="0">
                                          <p:val>
                                            <p:strVal val="1+#ppt_h/2"/>
                                          </p:val>
                                        </p:tav>
                                        <p:tav tm="100000">
                                          <p:val>
                                            <p:strVal val="#ppt_y"/>
                                          </p:val>
                                        </p:tav>
                                      </p:tavLst>
                                    </p:anim>
                                  </p:childTnLst>
                                </p:cTn>
                              </p:par>
                              <p:par>
                                <p:cTn id="105" presetID="2" presetClass="entr" presetSubtype="8" fill="hold" nodeType="withEffect">
                                  <p:stCondLst>
                                    <p:cond delay="0"/>
                                  </p:stCondLst>
                                  <p:childTnLst>
                                    <p:set>
                                      <p:cBhvr>
                                        <p:cTn id="106" dur="1" fill="hold">
                                          <p:stCondLst>
                                            <p:cond delay="0"/>
                                          </p:stCondLst>
                                        </p:cTn>
                                        <p:tgtEl>
                                          <p:spTgt spid="34"/>
                                        </p:tgtEl>
                                        <p:attrNameLst>
                                          <p:attrName>style.visibility</p:attrName>
                                        </p:attrNameLst>
                                      </p:cBhvr>
                                      <p:to>
                                        <p:strVal val="visible"/>
                                      </p:to>
                                    </p:set>
                                    <p:anim calcmode="lin" valueType="num">
                                      <p:cBhvr additive="base">
                                        <p:cTn id="107" dur="2000" fill="hold"/>
                                        <p:tgtEl>
                                          <p:spTgt spid="34"/>
                                        </p:tgtEl>
                                        <p:attrNameLst>
                                          <p:attrName>ppt_x</p:attrName>
                                        </p:attrNameLst>
                                      </p:cBhvr>
                                      <p:tavLst>
                                        <p:tav tm="0">
                                          <p:val>
                                            <p:strVal val="0-#ppt_w/2"/>
                                          </p:val>
                                        </p:tav>
                                        <p:tav tm="100000">
                                          <p:val>
                                            <p:strVal val="#ppt_x"/>
                                          </p:val>
                                        </p:tav>
                                      </p:tavLst>
                                    </p:anim>
                                    <p:anim calcmode="lin" valueType="num">
                                      <p:cBhvr additive="base">
                                        <p:cTn id="108" dur="2000" fill="hold"/>
                                        <p:tgtEl>
                                          <p:spTgt spid="34"/>
                                        </p:tgtEl>
                                        <p:attrNameLst>
                                          <p:attrName>ppt_y</p:attrName>
                                        </p:attrNameLst>
                                      </p:cBhvr>
                                      <p:tavLst>
                                        <p:tav tm="0">
                                          <p:val>
                                            <p:strVal val="#ppt_y"/>
                                          </p:val>
                                        </p:tav>
                                        <p:tav tm="100000">
                                          <p:val>
                                            <p:strVal val="#ppt_y"/>
                                          </p:val>
                                        </p:tav>
                                      </p:tavLst>
                                    </p:anim>
                                  </p:childTnLst>
                                </p:cTn>
                              </p:par>
                              <p:par>
                                <p:cTn id="109" presetID="2" presetClass="entr" presetSubtype="1" fill="hold" nodeType="withEffect">
                                  <p:stCondLst>
                                    <p:cond delay="0"/>
                                  </p:stCondLst>
                                  <p:childTnLst>
                                    <p:set>
                                      <p:cBhvr>
                                        <p:cTn id="110" dur="1" fill="hold">
                                          <p:stCondLst>
                                            <p:cond delay="0"/>
                                          </p:stCondLst>
                                        </p:cTn>
                                        <p:tgtEl>
                                          <p:spTgt spid="31"/>
                                        </p:tgtEl>
                                        <p:attrNameLst>
                                          <p:attrName>style.visibility</p:attrName>
                                        </p:attrNameLst>
                                      </p:cBhvr>
                                      <p:to>
                                        <p:strVal val="visible"/>
                                      </p:to>
                                    </p:set>
                                    <p:anim calcmode="lin" valueType="num">
                                      <p:cBhvr additive="base">
                                        <p:cTn id="111" dur="2000" fill="hold"/>
                                        <p:tgtEl>
                                          <p:spTgt spid="31"/>
                                        </p:tgtEl>
                                        <p:attrNameLst>
                                          <p:attrName>ppt_x</p:attrName>
                                        </p:attrNameLst>
                                      </p:cBhvr>
                                      <p:tavLst>
                                        <p:tav tm="0">
                                          <p:val>
                                            <p:strVal val="#ppt_x"/>
                                          </p:val>
                                        </p:tav>
                                        <p:tav tm="100000">
                                          <p:val>
                                            <p:strVal val="#ppt_x"/>
                                          </p:val>
                                        </p:tav>
                                      </p:tavLst>
                                    </p:anim>
                                    <p:anim calcmode="lin" valueType="num">
                                      <p:cBhvr additive="base">
                                        <p:cTn id="112" dur="2000" fill="hold"/>
                                        <p:tgtEl>
                                          <p:spTgt spid="31"/>
                                        </p:tgtEl>
                                        <p:attrNameLst>
                                          <p:attrName>ppt_y</p:attrName>
                                        </p:attrNameLst>
                                      </p:cBhvr>
                                      <p:tavLst>
                                        <p:tav tm="0">
                                          <p:val>
                                            <p:strVal val="0-#ppt_h/2"/>
                                          </p:val>
                                        </p:tav>
                                        <p:tav tm="100000">
                                          <p:val>
                                            <p:strVal val="#ppt_y"/>
                                          </p:val>
                                        </p:tav>
                                      </p:tavLst>
                                    </p:anim>
                                  </p:childTnLst>
                                </p:cTn>
                              </p:par>
                              <p:par>
                                <p:cTn id="113" presetID="2" presetClass="entr" presetSubtype="2" fill="hold" nodeType="withEffect">
                                  <p:stCondLst>
                                    <p:cond delay="0"/>
                                  </p:stCondLst>
                                  <p:childTnLst>
                                    <p:set>
                                      <p:cBhvr>
                                        <p:cTn id="114" dur="1" fill="hold">
                                          <p:stCondLst>
                                            <p:cond delay="0"/>
                                          </p:stCondLst>
                                        </p:cTn>
                                        <p:tgtEl>
                                          <p:spTgt spid="33"/>
                                        </p:tgtEl>
                                        <p:attrNameLst>
                                          <p:attrName>style.visibility</p:attrName>
                                        </p:attrNameLst>
                                      </p:cBhvr>
                                      <p:to>
                                        <p:strVal val="visible"/>
                                      </p:to>
                                    </p:set>
                                    <p:anim calcmode="lin" valueType="num">
                                      <p:cBhvr additive="base">
                                        <p:cTn id="115" dur="2000" fill="hold"/>
                                        <p:tgtEl>
                                          <p:spTgt spid="33"/>
                                        </p:tgtEl>
                                        <p:attrNameLst>
                                          <p:attrName>ppt_x</p:attrName>
                                        </p:attrNameLst>
                                      </p:cBhvr>
                                      <p:tavLst>
                                        <p:tav tm="0">
                                          <p:val>
                                            <p:strVal val="1+#ppt_w/2"/>
                                          </p:val>
                                        </p:tav>
                                        <p:tav tm="100000">
                                          <p:val>
                                            <p:strVal val="#ppt_x"/>
                                          </p:val>
                                        </p:tav>
                                      </p:tavLst>
                                    </p:anim>
                                    <p:anim calcmode="lin" valueType="num">
                                      <p:cBhvr additive="base">
                                        <p:cTn id="116" dur="2000" fill="hold"/>
                                        <p:tgtEl>
                                          <p:spTgt spid="33"/>
                                        </p:tgtEl>
                                        <p:attrNameLst>
                                          <p:attrName>ppt_y</p:attrName>
                                        </p:attrNameLst>
                                      </p:cBhvr>
                                      <p:tavLst>
                                        <p:tav tm="0">
                                          <p:val>
                                            <p:strVal val="#ppt_y"/>
                                          </p:val>
                                        </p:tav>
                                        <p:tav tm="100000">
                                          <p:val>
                                            <p:strVal val="#ppt_y"/>
                                          </p:val>
                                        </p:tav>
                                      </p:tavLst>
                                    </p:anim>
                                  </p:childTnLst>
                                </p:cTn>
                              </p:par>
                              <p:par>
                                <p:cTn id="117" presetID="4" presetClass="entr" presetSubtype="32" fill="hold" nodeType="withEffect">
                                  <p:stCondLst>
                                    <p:cond delay="1200"/>
                                  </p:stCondLst>
                                  <p:childTnLst>
                                    <p:set>
                                      <p:cBhvr>
                                        <p:cTn id="118" dur="1" fill="hold">
                                          <p:stCondLst>
                                            <p:cond delay="0"/>
                                          </p:stCondLst>
                                        </p:cTn>
                                        <p:tgtEl>
                                          <p:spTgt spid="30"/>
                                        </p:tgtEl>
                                        <p:attrNameLst>
                                          <p:attrName>style.visibility</p:attrName>
                                        </p:attrNameLst>
                                      </p:cBhvr>
                                      <p:to>
                                        <p:strVal val="visible"/>
                                      </p:to>
                                    </p:set>
                                    <p:animEffect transition="in" filter="box(out)">
                                      <p:cBhvr>
                                        <p:cTn id="119" dur="750"/>
                                        <p:tgtEl>
                                          <p:spTgt spid="30"/>
                                        </p:tgtEl>
                                      </p:cBhvr>
                                    </p:animEffect>
                                  </p:childTnLst>
                                </p:cTn>
                              </p:par>
                            </p:childTnLst>
                          </p:cTn>
                        </p:par>
                      </p:childTnLst>
                    </p:cTn>
                  </p:par>
                  <p:par>
                    <p:cTn id="120" fill="hold">
                      <p:stCondLst>
                        <p:cond delay="indefinite"/>
                      </p:stCondLst>
                      <p:childTnLst>
                        <p:par>
                          <p:cTn id="121" fill="hold">
                            <p:stCondLst>
                              <p:cond delay="0"/>
                            </p:stCondLst>
                            <p:childTnLst>
                              <p:par>
                                <p:cTn id="122" presetID="2" presetClass="exit" presetSubtype="8" fill="hold" nodeType="clickEffect">
                                  <p:stCondLst>
                                    <p:cond delay="0"/>
                                  </p:stCondLst>
                                  <p:childTnLst>
                                    <p:anim calcmode="lin" valueType="num">
                                      <p:cBhvr additive="base">
                                        <p:cTn id="123" dur="2000"/>
                                        <p:tgtEl>
                                          <p:spTgt spid="34"/>
                                        </p:tgtEl>
                                        <p:attrNameLst>
                                          <p:attrName>ppt_x</p:attrName>
                                        </p:attrNameLst>
                                      </p:cBhvr>
                                      <p:tavLst>
                                        <p:tav tm="0">
                                          <p:val>
                                            <p:strVal val="ppt_x"/>
                                          </p:val>
                                        </p:tav>
                                        <p:tav tm="100000">
                                          <p:val>
                                            <p:strVal val="0-ppt_w/2"/>
                                          </p:val>
                                        </p:tav>
                                      </p:tavLst>
                                    </p:anim>
                                    <p:anim calcmode="lin" valueType="num">
                                      <p:cBhvr additive="base">
                                        <p:cTn id="124" dur="2000"/>
                                        <p:tgtEl>
                                          <p:spTgt spid="34"/>
                                        </p:tgtEl>
                                        <p:attrNameLst>
                                          <p:attrName>ppt_y</p:attrName>
                                        </p:attrNameLst>
                                      </p:cBhvr>
                                      <p:tavLst>
                                        <p:tav tm="0">
                                          <p:val>
                                            <p:strVal val="ppt_y"/>
                                          </p:val>
                                        </p:tav>
                                        <p:tav tm="100000">
                                          <p:val>
                                            <p:strVal val="ppt_y"/>
                                          </p:val>
                                        </p:tav>
                                      </p:tavLst>
                                    </p:anim>
                                    <p:set>
                                      <p:cBhvr>
                                        <p:cTn id="125" dur="1" fill="hold">
                                          <p:stCondLst>
                                            <p:cond delay="1999"/>
                                          </p:stCondLst>
                                        </p:cTn>
                                        <p:tgtEl>
                                          <p:spTgt spid="34"/>
                                        </p:tgtEl>
                                        <p:attrNameLst>
                                          <p:attrName>style.visibility</p:attrName>
                                        </p:attrNameLst>
                                      </p:cBhvr>
                                      <p:to>
                                        <p:strVal val="hidden"/>
                                      </p:to>
                                    </p:set>
                                  </p:childTnLst>
                                </p:cTn>
                              </p:par>
                              <p:par>
                                <p:cTn id="126" presetID="2" presetClass="exit" presetSubtype="4" fill="hold" nodeType="withEffect">
                                  <p:stCondLst>
                                    <p:cond delay="0"/>
                                  </p:stCondLst>
                                  <p:childTnLst>
                                    <p:anim calcmode="lin" valueType="num">
                                      <p:cBhvr additive="base">
                                        <p:cTn id="127" dur="2000"/>
                                        <p:tgtEl>
                                          <p:spTgt spid="32"/>
                                        </p:tgtEl>
                                        <p:attrNameLst>
                                          <p:attrName>ppt_x</p:attrName>
                                        </p:attrNameLst>
                                      </p:cBhvr>
                                      <p:tavLst>
                                        <p:tav tm="0">
                                          <p:val>
                                            <p:strVal val="ppt_x"/>
                                          </p:val>
                                        </p:tav>
                                        <p:tav tm="100000">
                                          <p:val>
                                            <p:strVal val="ppt_x"/>
                                          </p:val>
                                        </p:tav>
                                      </p:tavLst>
                                    </p:anim>
                                    <p:anim calcmode="lin" valueType="num">
                                      <p:cBhvr additive="base">
                                        <p:cTn id="128" dur="2000"/>
                                        <p:tgtEl>
                                          <p:spTgt spid="32"/>
                                        </p:tgtEl>
                                        <p:attrNameLst>
                                          <p:attrName>ppt_y</p:attrName>
                                        </p:attrNameLst>
                                      </p:cBhvr>
                                      <p:tavLst>
                                        <p:tav tm="0">
                                          <p:val>
                                            <p:strVal val="ppt_y"/>
                                          </p:val>
                                        </p:tav>
                                        <p:tav tm="100000">
                                          <p:val>
                                            <p:strVal val="1+ppt_h/2"/>
                                          </p:val>
                                        </p:tav>
                                      </p:tavLst>
                                    </p:anim>
                                    <p:set>
                                      <p:cBhvr>
                                        <p:cTn id="129" dur="1" fill="hold">
                                          <p:stCondLst>
                                            <p:cond delay="1999"/>
                                          </p:stCondLst>
                                        </p:cTn>
                                        <p:tgtEl>
                                          <p:spTgt spid="32"/>
                                        </p:tgtEl>
                                        <p:attrNameLst>
                                          <p:attrName>style.visibility</p:attrName>
                                        </p:attrNameLst>
                                      </p:cBhvr>
                                      <p:to>
                                        <p:strVal val="hidden"/>
                                      </p:to>
                                    </p:set>
                                  </p:childTnLst>
                                </p:cTn>
                              </p:par>
                              <p:par>
                                <p:cTn id="130" presetID="2" presetClass="exit" presetSubtype="2" fill="hold" nodeType="withEffect">
                                  <p:stCondLst>
                                    <p:cond delay="0"/>
                                  </p:stCondLst>
                                  <p:childTnLst>
                                    <p:anim calcmode="lin" valueType="num">
                                      <p:cBhvr additive="base">
                                        <p:cTn id="131" dur="2000"/>
                                        <p:tgtEl>
                                          <p:spTgt spid="33"/>
                                        </p:tgtEl>
                                        <p:attrNameLst>
                                          <p:attrName>ppt_x</p:attrName>
                                        </p:attrNameLst>
                                      </p:cBhvr>
                                      <p:tavLst>
                                        <p:tav tm="0">
                                          <p:val>
                                            <p:strVal val="ppt_x"/>
                                          </p:val>
                                        </p:tav>
                                        <p:tav tm="100000">
                                          <p:val>
                                            <p:strVal val="1+ppt_w/2"/>
                                          </p:val>
                                        </p:tav>
                                      </p:tavLst>
                                    </p:anim>
                                    <p:anim calcmode="lin" valueType="num">
                                      <p:cBhvr additive="base">
                                        <p:cTn id="132" dur="2000"/>
                                        <p:tgtEl>
                                          <p:spTgt spid="33"/>
                                        </p:tgtEl>
                                        <p:attrNameLst>
                                          <p:attrName>ppt_y</p:attrName>
                                        </p:attrNameLst>
                                      </p:cBhvr>
                                      <p:tavLst>
                                        <p:tav tm="0">
                                          <p:val>
                                            <p:strVal val="ppt_y"/>
                                          </p:val>
                                        </p:tav>
                                        <p:tav tm="100000">
                                          <p:val>
                                            <p:strVal val="ppt_y"/>
                                          </p:val>
                                        </p:tav>
                                      </p:tavLst>
                                    </p:anim>
                                    <p:set>
                                      <p:cBhvr>
                                        <p:cTn id="133" dur="1" fill="hold">
                                          <p:stCondLst>
                                            <p:cond delay="1999"/>
                                          </p:stCondLst>
                                        </p:cTn>
                                        <p:tgtEl>
                                          <p:spTgt spid="33"/>
                                        </p:tgtEl>
                                        <p:attrNameLst>
                                          <p:attrName>style.visibility</p:attrName>
                                        </p:attrNameLst>
                                      </p:cBhvr>
                                      <p:to>
                                        <p:strVal val="hidden"/>
                                      </p:to>
                                    </p:set>
                                  </p:childTnLst>
                                </p:cTn>
                              </p:par>
                              <p:par>
                                <p:cTn id="134" presetID="2" presetClass="exit" presetSubtype="1" fill="hold" nodeType="withEffect">
                                  <p:stCondLst>
                                    <p:cond delay="0"/>
                                  </p:stCondLst>
                                  <p:childTnLst>
                                    <p:anim calcmode="lin" valueType="num">
                                      <p:cBhvr additive="base">
                                        <p:cTn id="135" dur="2000"/>
                                        <p:tgtEl>
                                          <p:spTgt spid="31"/>
                                        </p:tgtEl>
                                        <p:attrNameLst>
                                          <p:attrName>ppt_x</p:attrName>
                                        </p:attrNameLst>
                                      </p:cBhvr>
                                      <p:tavLst>
                                        <p:tav tm="0">
                                          <p:val>
                                            <p:strVal val="ppt_x"/>
                                          </p:val>
                                        </p:tav>
                                        <p:tav tm="100000">
                                          <p:val>
                                            <p:strVal val="ppt_x"/>
                                          </p:val>
                                        </p:tav>
                                      </p:tavLst>
                                    </p:anim>
                                    <p:anim calcmode="lin" valueType="num">
                                      <p:cBhvr additive="base">
                                        <p:cTn id="136" dur="2000"/>
                                        <p:tgtEl>
                                          <p:spTgt spid="31"/>
                                        </p:tgtEl>
                                        <p:attrNameLst>
                                          <p:attrName>ppt_y</p:attrName>
                                        </p:attrNameLst>
                                      </p:cBhvr>
                                      <p:tavLst>
                                        <p:tav tm="0">
                                          <p:val>
                                            <p:strVal val="ppt_y"/>
                                          </p:val>
                                        </p:tav>
                                        <p:tav tm="100000">
                                          <p:val>
                                            <p:strVal val="0-ppt_h/2"/>
                                          </p:val>
                                        </p:tav>
                                      </p:tavLst>
                                    </p:anim>
                                    <p:set>
                                      <p:cBhvr>
                                        <p:cTn id="137" dur="1" fill="hold">
                                          <p:stCondLst>
                                            <p:cond delay="1999"/>
                                          </p:stCondLst>
                                        </p:cTn>
                                        <p:tgtEl>
                                          <p:spTgt spid="31"/>
                                        </p:tgtEl>
                                        <p:attrNameLst>
                                          <p:attrName>style.visibility</p:attrName>
                                        </p:attrNameLst>
                                      </p:cBhvr>
                                      <p:to>
                                        <p:strVal val="hidden"/>
                                      </p:to>
                                    </p:set>
                                  </p:childTnLst>
                                </p:cTn>
                              </p:par>
                              <p:par>
                                <p:cTn id="138" presetID="4" presetClass="exit" presetSubtype="16" fill="hold" nodeType="withEffect">
                                  <p:stCondLst>
                                    <p:cond delay="100"/>
                                  </p:stCondLst>
                                  <p:childTnLst>
                                    <p:animEffect transition="out" filter="box(in)">
                                      <p:cBhvr>
                                        <p:cTn id="139" dur="750"/>
                                        <p:tgtEl>
                                          <p:spTgt spid="30"/>
                                        </p:tgtEl>
                                      </p:cBhvr>
                                    </p:animEffect>
                                    <p:set>
                                      <p:cBhvr>
                                        <p:cTn id="140" dur="1" fill="hold">
                                          <p:stCondLst>
                                            <p:cond delay="749"/>
                                          </p:stCondLst>
                                        </p:cTn>
                                        <p:tgtEl>
                                          <p:spTgt spid="30"/>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9.xml><?xml version="1.0" encoding="utf-8"?>
<p:sld xmlns:a="http://schemas.openxmlformats.org/drawingml/2006/main" xmlns:r="http://schemas.openxmlformats.org/officeDocument/2006/relationships" xmlns:p="http://schemas.openxmlformats.org/presentationml/2006/main">
  <p:cSld>
    <p:bg>
      <p:bgPr>
        <a:gradFill flip="none" rotWithShape="1">
          <a:gsLst>
            <a:gs pos="0">
              <a:schemeClr val="tx2">
                <a:lumMod val="40000"/>
                <a:lumOff val="60000"/>
              </a:schemeClr>
            </a:gs>
            <a:gs pos="7001">
              <a:srgbClr val="E6E6E6"/>
            </a:gs>
            <a:gs pos="32001">
              <a:srgbClr val="7D8496"/>
            </a:gs>
            <a:gs pos="47000">
              <a:srgbClr val="E6E6E6"/>
            </a:gs>
            <a:gs pos="85001">
              <a:srgbClr val="7D8496"/>
            </a:gs>
            <a:gs pos="100000">
              <a:srgbClr val="E6E6E6"/>
            </a:gs>
          </a:gsLst>
          <a:path path="circle">
            <a:fillToRect l="100000" t="100000"/>
          </a:path>
          <a:tileRect r="-100000" b="-100000"/>
        </a:gradFill>
        <a:effectLst/>
      </p:bgPr>
    </p:bg>
    <p:spTree>
      <p:nvGrpSpPr>
        <p:cNvPr id="1" name=""/>
        <p:cNvGrpSpPr/>
        <p:nvPr/>
      </p:nvGrpSpPr>
      <p:grpSpPr>
        <a:xfrm>
          <a:off x="0" y="0"/>
          <a:ext cx="0" cy="0"/>
          <a:chOff x="0" y="0"/>
          <a:chExt cx="0" cy="0"/>
        </a:xfrm>
      </p:grpSpPr>
      <p:pic>
        <p:nvPicPr>
          <p:cNvPr id="9" name="Picture 3" descr="face1"/>
          <p:cNvPicPr>
            <a:picLocks noChangeAspect="1" noChangeArrowheads="1"/>
          </p:cNvPicPr>
          <p:nvPr/>
        </p:nvPicPr>
        <p:blipFill>
          <a:blip r:embed="rId3"/>
          <a:srcRect/>
          <a:stretch>
            <a:fillRect/>
          </a:stretch>
        </p:blipFill>
        <p:spPr bwMode="auto">
          <a:xfrm>
            <a:off x="2665413" y="777875"/>
            <a:ext cx="3784600" cy="5230813"/>
          </a:xfrm>
          <a:prstGeom prst="rect">
            <a:avLst/>
          </a:prstGeom>
          <a:noFill/>
          <a:ln w="9525">
            <a:noFill/>
            <a:miter lim="800000"/>
            <a:headEnd/>
            <a:tailEnd/>
          </a:ln>
        </p:spPr>
      </p:pic>
      <p:pic>
        <p:nvPicPr>
          <p:cNvPr id="20" name="Picture 2" descr="face21"/>
          <p:cNvPicPr>
            <a:picLocks noChangeArrowheads="1"/>
          </p:cNvPicPr>
          <p:nvPr/>
        </p:nvPicPr>
        <p:blipFill>
          <a:blip r:embed="rId4"/>
          <a:srcRect/>
          <a:stretch>
            <a:fillRect/>
          </a:stretch>
        </p:blipFill>
        <p:spPr bwMode="auto">
          <a:xfrm>
            <a:off x="2781300" y="769938"/>
            <a:ext cx="3527425" cy="5254625"/>
          </a:xfrm>
          <a:prstGeom prst="rect">
            <a:avLst/>
          </a:prstGeom>
          <a:noFill/>
          <a:ln w="9525">
            <a:noFill/>
            <a:miter lim="800000"/>
            <a:headEnd/>
            <a:tailEnd/>
          </a:ln>
        </p:spPr>
      </p:pic>
      <p:pic>
        <p:nvPicPr>
          <p:cNvPr id="30" name="Picture 6"/>
          <p:cNvPicPr>
            <a:picLocks noChangeAspect="1" noChangeArrowheads="1"/>
          </p:cNvPicPr>
          <p:nvPr/>
        </p:nvPicPr>
        <p:blipFill>
          <a:blip r:embed="rId5"/>
          <a:srcRect/>
          <a:stretch>
            <a:fillRect/>
          </a:stretch>
        </p:blipFill>
        <p:spPr bwMode="auto">
          <a:xfrm>
            <a:off x="2916238" y="765175"/>
            <a:ext cx="3216275" cy="5268913"/>
          </a:xfrm>
          <a:prstGeom prst="rect">
            <a:avLst/>
          </a:prstGeom>
          <a:noFill/>
          <a:ln w="9525">
            <a:noFill/>
            <a:miter lim="800000"/>
            <a:headEnd/>
            <a:tailEnd/>
          </a:ln>
        </p:spPr>
      </p:pic>
      <p:sp>
        <p:nvSpPr>
          <p:cNvPr id="3" name="Rectangle 2"/>
          <p:cNvSpPr/>
          <p:nvPr/>
        </p:nvSpPr>
        <p:spPr>
          <a:xfrm>
            <a:off x="-138958" y="6023164"/>
            <a:ext cx="9418320" cy="45719"/>
          </a:xfrm>
          <a:prstGeom prst="rect">
            <a:avLst/>
          </a:prstGeom>
          <a:ln/>
          <a:effectLst>
            <a:outerShdw blurRad="40000" dist="23000" dir="9600000" rotWithShape="0">
              <a:srgbClr val="000000">
                <a:alpha val="35000"/>
              </a:srgbClr>
            </a:outerShdw>
          </a:effectLst>
        </p:spPr>
        <p:style>
          <a:lnRef idx="0">
            <a:schemeClr val="accent5"/>
          </a:lnRef>
          <a:fillRef idx="3">
            <a:schemeClr val="accent5"/>
          </a:fillRef>
          <a:effectRef idx="3">
            <a:schemeClr val="accent5"/>
          </a:effectRef>
          <a:fontRef idx="minor">
            <a:schemeClr val="lt1"/>
          </a:fontRef>
        </p:style>
        <p:txBody>
          <a:bodyPr anchor="ctr"/>
          <a:lstStyle/>
          <a:p>
            <a:pPr algn="ctr" fontAlgn="auto">
              <a:spcBef>
                <a:spcPts val="0"/>
              </a:spcBef>
              <a:spcAft>
                <a:spcPts val="0"/>
              </a:spcAft>
              <a:defRPr/>
            </a:pPr>
            <a:endParaRPr lang="en-US">
              <a:solidFill>
                <a:prstClr val="white"/>
              </a:solidFill>
            </a:endParaRPr>
          </a:p>
        </p:txBody>
      </p:sp>
      <p:sp>
        <p:nvSpPr>
          <p:cNvPr id="7" name="Rectangle 6"/>
          <p:cNvSpPr/>
          <p:nvPr/>
        </p:nvSpPr>
        <p:spPr>
          <a:xfrm>
            <a:off x="-104283" y="740831"/>
            <a:ext cx="9418320" cy="45719"/>
          </a:xfrm>
          <a:prstGeom prst="rect">
            <a:avLst/>
          </a:prstGeom>
          <a:ln/>
          <a:effectLst>
            <a:outerShdw blurRad="40000" dist="23000" dir="9600000" rotWithShape="0">
              <a:srgbClr val="000000">
                <a:alpha val="35000"/>
              </a:srgbClr>
            </a:outerShdw>
          </a:effectLst>
        </p:spPr>
        <p:style>
          <a:lnRef idx="0">
            <a:schemeClr val="accent5"/>
          </a:lnRef>
          <a:fillRef idx="3">
            <a:schemeClr val="accent5"/>
          </a:fillRef>
          <a:effectRef idx="3">
            <a:schemeClr val="accent5"/>
          </a:effectRef>
          <a:fontRef idx="minor">
            <a:schemeClr val="lt1"/>
          </a:fontRef>
        </p:style>
        <p:txBody>
          <a:bodyPr anchor="ctr"/>
          <a:lstStyle/>
          <a:p>
            <a:pPr algn="ctr" fontAlgn="auto">
              <a:spcBef>
                <a:spcPts val="0"/>
              </a:spcBef>
              <a:spcAft>
                <a:spcPts val="0"/>
              </a:spcAft>
              <a:defRPr/>
            </a:pPr>
            <a:endParaRPr lang="en-US">
              <a:solidFill>
                <a:prstClr val="white"/>
              </a:solidFill>
            </a:endParaRPr>
          </a:p>
        </p:txBody>
      </p:sp>
      <p:sp>
        <p:nvSpPr>
          <p:cNvPr id="8" name="Rectangle 7"/>
          <p:cNvSpPr/>
          <p:nvPr/>
        </p:nvSpPr>
        <p:spPr>
          <a:xfrm rot="16200000">
            <a:off x="-2543200" y="3543301"/>
            <a:ext cx="7132320" cy="45719"/>
          </a:xfrm>
          <a:prstGeom prst="rect">
            <a:avLst/>
          </a:prstGeom>
          <a:ln/>
          <a:effectLst>
            <a:outerShdw blurRad="40000" dist="23000" dir="9600000" rotWithShape="0">
              <a:srgbClr val="000000">
                <a:alpha val="35000"/>
              </a:srgbClr>
            </a:outerShdw>
          </a:effectLst>
        </p:spPr>
        <p:style>
          <a:lnRef idx="0">
            <a:schemeClr val="accent5"/>
          </a:lnRef>
          <a:fillRef idx="3">
            <a:schemeClr val="accent5"/>
          </a:fillRef>
          <a:effectRef idx="3">
            <a:schemeClr val="accent5"/>
          </a:effectRef>
          <a:fontRef idx="minor">
            <a:schemeClr val="lt1"/>
          </a:fontRef>
        </p:style>
        <p:txBody>
          <a:bodyPr anchor="ctr"/>
          <a:lstStyle/>
          <a:p>
            <a:pPr algn="ctr" fontAlgn="auto">
              <a:spcBef>
                <a:spcPts val="0"/>
              </a:spcBef>
              <a:spcAft>
                <a:spcPts val="0"/>
              </a:spcAft>
              <a:defRPr/>
            </a:pPr>
            <a:endParaRPr lang="en-US">
              <a:solidFill>
                <a:prstClr val="white"/>
              </a:solidFill>
            </a:endParaRPr>
          </a:p>
        </p:txBody>
      </p:sp>
      <p:sp>
        <p:nvSpPr>
          <p:cNvPr id="10" name="Rectangle 9"/>
          <p:cNvSpPr/>
          <p:nvPr/>
        </p:nvSpPr>
        <p:spPr>
          <a:xfrm rot="16200000">
            <a:off x="4529161" y="3543300"/>
            <a:ext cx="7132320" cy="45719"/>
          </a:xfrm>
          <a:prstGeom prst="rect">
            <a:avLst/>
          </a:prstGeom>
          <a:ln/>
          <a:effectLst>
            <a:outerShdw blurRad="40000" dist="23000" dir="9600000" rotWithShape="0">
              <a:srgbClr val="000000">
                <a:alpha val="35000"/>
              </a:srgbClr>
            </a:outerShdw>
          </a:effectLst>
        </p:spPr>
        <p:style>
          <a:lnRef idx="0">
            <a:schemeClr val="accent5"/>
          </a:lnRef>
          <a:fillRef idx="3">
            <a:schemeClr val="accent5"/>
          </a:fillRef>
          <a:effectRef idx="3">
            <a:schemeClr val="accent5"/>
          </a:effectRef>
          <a:fontRef idx="minor">
            <a:schemeClr val="lt1"/>
          </a:fontRef>
        </p:style>
        <p:txBody>
          <a:bodyPr anchor="ctr"/>
          <a:lstStyle/>
          <a:p>
            <a:pPr algn="ctr" fontAlgn="auto">
              <a:spcBef>
                <a:spcPts val="0"/>
              </a:spcBef>
              <a:spcAft>
                <a:spcPts val="0"/>
              </a:spcAft>
              <a:defRPr/>
            </a:pPr>
            <a:endParaRPr lang="en-US">
              <a:solidFill>
                <a:prstClr val="white"/>
              </a:solidFill>
            </a:endParaRPr>
          </a:p>
        </p:txBody>
      </p:sp>
      <p:sp>
        <p:nvSpPr>
          <p:cNvPr id="16" name="Rectangle 2"/>
          <p:cNvSpPr/>
          <p:nvPr/>
        </p:nvSpPr>
        <p:spPr>
          <a:xfrm>
            <a:off x="-138958" y="6023164"/>
            <a:ext cx="9418320" cy="45719"/>
          </a:xfrm>
          <a:prstGeom prst="rect">
            <a:avLst/>
          </a:prstGeom>
          <a:ln/>
          <a:effectLst>
            <a:outerShdw blurRad="40000" dist="23000" dir="9600000" rotWithShape="0">
              <a:srgbClr val="000000">
                <a:alpha val="35000"/>
              </a:srgbClr>
            </a:outerShdw>
          </a:effectLst>
        </p:spPr>
        <p:style>
          <a:lnRef idx="0">
            <a:schemeClr val="accent5"/>
          </a:lnRef>
          <a:fillRef idx="3">
            <a:schemeClr val="accent5"/>
          </a:fillRef>
          <a:effectRef idx="3">
            <a:schemeClr val="accent5"/>
          </a:effectRef>
          <a:fontRef idx="minor">
            <a:schemeClr val="lt1"/>
          </a:fontRef>
        </p:style>
        <p:txBody>
          <a:bodyPr anchor="ctr"/>
          <a:lstStyle/>
          <a:p>
            <a:pPr algn="ctr" fontAlgn="auto">
              <a:spcBef>
                <a:spcPts val="0"/>
              </a:spcBef>
              <a:spcAft>
                <a:spcPts val="0"/>
              </a:spcAft>
              <a:defRPr/>
            </a:pPr>
            <a:endParaRPr lang="en-US">
              <a:solidFill>
                <a:prstClr val="white"/>
              </a:solidFill>
            </a:endParaRPr>
          </a:p>
        </p:txBody>
      </p:sp>
      <p:sp>
        <p:nvSpPr>
          <p:cNvPr id="17" name="Rectangle 6"/>
          <p:cNvSpPr/>
          <p:nvPr/>
        </p:nvSpPr>
        <p:spPr>
          <a:xfrm>
            <a:off x="-104283" y="740831"/>
            <a:ext cx="9418320" cy="45719"/>
          </a:xfrm>
          <a:prstGeom prst="rect">
            <a:avLst/>
          </a:prstGeom>
          <a:ln/>
          <a:effectLst>
            <a:outerShdw blurRad="40000" dist="23000" dir="9600000" rotWithShape="0">
              <a:srgbClr val="000000">
                <a:alpha val="35000"/>
              </a:srgbClr>
            </a:outerShdw>
          </a:effectLst>
        </p:spPr>
        <p:style>
          <a:lnRef idx="0">
            <a:schemeClr val="accent5"/>
          </a:lnRef>
          <a:fillRef idx="3">
            <a:schemeClr val="accent5"/>
          </a:fillRef>
          <a:effectRef idx="3">
            <a:schemeClr val="accent5"/>
          </a:effectRef>
          <a:fontRef idx="minor">
            <a:schemeClr val="lt1"/>
          </a:fontRef>
        </p:style>
        <p:txBody>
          <a:bodyPr anchor="ctr"/>
          <a:lstStyle/>
          <a:p>
            <a:pPr algn="ctr" fontAlgn="auto">
              <a:spcBef>
                <a:spcPts val="0"/>
              </a:spcBef>
              <a:spcAft>
                <a:spcPts val="0"/>
              </a:spcAft>
              <a:defRPr/>
            </a:pPr>
            <a:endParaRPr lang="en-US">
              <a:solidFill>
                <a:prstClr val="white"/>
              </a:solidFill>
            </a:endParaRPr>
          </a:p>
        </p:txBody>
      </p:sp>
      <p:sp>
        <p:nvSpPr>
          <p:cNvPr id="18" name="Rectangle 7"/>
          <p:cNvSpPr/>
          <p:nvPr/>
        </p:nvSpPr>
        <p:spPr>
          <a:xfrm rot="16200000">
            <a:off x="-2543200" y="3543301"/>
            <a:ext cx="7132320" cy="45719"/>
          </a:xfrm>
          <a:prstGeom prst="rect">
            <a:avLst/>
          </a:prstGeom>
          <a:ln/>
          <a:effectLst>
            <a:outerShdw blurRad="40000" dist="23000" dir="9600000" rotWithShape="0">
              <a:srgbClr val="000000">
                <a:alpha val="35000"/>
              </a:srgbClr>
            </a:outerShdw>
          </a:effectLst>
        </p:spPr>
        <p:style>
          <a:lnRef idx="0">
            <a:schemeClr val="accent5"/>
          </a:lnRef>
          <a:fillRef idx="3">
            <a:schemeClr val="accent5"/>
          </a:fillRef>
          <a:effectRef idx="3">
            <a:schemeClr val="accent5"/>
          </a:effectRef>
          <a:fontRef idx="minor">
            <a:schemeClr val="lt1"/>
          </a:fontRef>
        </p:style>
        <p:txBody>
          <a:bodyPr anchor="ctr"/>
          <a:lstStyle/>
          <a:p>
            <a:pPr algn="ctr" fontAlgn="auto">
              <a:spcBef>
                <a:spcPts val="0"/>
              </a:spcBef>
              <a:spcAft>
                <a:spcPts val="0"/>
              </a:spcAft>
              <a:defRPr/>
            </a:pPr>
            <a:endParaRPr lang="en-US">
              <a:solidFill>
                <a:prstClr val="white"/>
              </a:solidFill>
            </a:endParaRPr>
          </a:p>
        </p:txBody>
      </p:sp>
      <p:sp>
        <p:nvSpPr>
          <p:cNvPr id="19" name="Rectangle 9"/>
          <p:cNvSpPr/>
          <p:nvPr/>
        </p:nvSpPr>
        <p:spPr>
          <a:xfrm rot="16200000">
            <a:off x="4529161" y="3543300"/>
            <a:ext cx="7132320" cy="45719"/>
          </a:xfrm>
          <a:prstGeom prst="rect">
            <a:avLst/>
          </a:prstGeom>
          <a:ln/>
          <a:effectLst>
            <a:outerShdw blurRad="40000" dist="23000" dir="9600000" rotWithShape="0">
              <a:srgbClr val="000000">
                <a:alpha val="35000"/>
              </a:srgbClr>
            </a:outerShdw>
          </a:effectLst>
        </p:spPr>
        <p:style>
          <a:lnRef idx="0">
            <a:schemeClr val="accent5"/>
          </a:lnRef>
          <a:fillRef idx="3">
            <a:schemeClr val="accent5"/>
          </a:fillRef>
          <a:effectRef idx="3">
            <a:schemeClr val="accent5"/>
          </a:effectRef>
          <a:fontRef idx="minor">
            <a:schemeClr val="lt1"/>
          </a:fontRef>
        </p:style>
        <p:txBody>
          <a:bodyPr anchor="ctr"/>
          <a:lstStyle/>
          <a:p>
            <a:pPr algn="ctr" fontAlgn="auto">
              <a:spcBef>
                <a:spcPts val="0"/>
              </a:spcBef>
              <a:spcAft>
                <a:spcPts val="0"/>
              </a:spcAft>
              <a:defRPr/>
            </a:pPr>
            <a:endParaRPr lang="en-US">
              <a:solidFill>
                <a:prstClr val="white"/>
              </a:solidFill>
            </a:endParaRPr>
          </a:p>
        </p:txBody>
      </p:sp>
      <p:sp>
        <p:nvSpPr>
          <p:cNvPr id="21" name="Rectangle 2"/>
          <p:cNvSpPr/>
          <p:nvPr/>
        </p:nvSpPr>
        <p:spPr>
          <a:xfrm>
            <a:off x="-143746" y="6032689"/>
            <a:ext cx="9418320" cy="45719"/>
          </a:xfrm>
          <a:prstGeom prst="rect">
            <a:avLst/>
          </a:prstGeom>
          <a:ln/>
          <a:effectLst>
            <a:outerShdw blurRad="40000" dist="23000" dir="9600000" rotWithShape="0">
              <a:srgbClr val="000000">
                <a:alpha val="35000"/>
              </a:srgbClr>
            </a:outerShdw>
          </a:effectLst>
        </p:spPr>
        <p:style>
          <a:lnRef idx="0">
            <a:schemeClr val="accent5"/>
          </a:lnRef>
          <a:fillRef idx="3">
            <a:schemeClr val="accent5"/>
          </a:fillRef>
          <a:effectRef idx="3">
            <a:schemeClr val="accent5"/>
          </a:effectRef>
          <a:fontRef idx="minor">
            <a:schemeClr val="lt1"/>
          </a:fontRef>
        </p:style>
        <p:txBody>
          <a:bodyPr anchor="ctr"/>
          <a:lstStyle/>
          <a:p>
            <a:pPr algn="ctr" fontAlgn="auto">
              <a:spcBef>
                <a:spcPts val="0"/>
              </a:spcBef>
              <a:spcAft>
                <a:spcPts val="0"/>
              </a:spcAft>
              <a:defRPr/>
            </a:pPr>
            <a:endParaRPr lang="en-US">
              <a:solidFill>
                <a:prstClr val="white"/>
              </a:solidFill>
            </a:endParaRPr>
          </a:p>
        </p:txBody>
      </p:sp>
      <p:sp>
        <p:nvSpPr>
          <p:cNvPr id="22" name="Rectangle 6"/>
          <p:cNvSpPr/>
          <p:nvPr/>
        </p:nvSpPr>
        <p:spPr>
          <a:xfrm>
            <a:off x="-109071" y="750356"/>
            <a:ext cx="9418320" cy="45719"/>
          </a:xfrm>
          <a:prstGeom prst="rect">
            <a:avLst/>
          </a:prstGeom>
          <a:ln/>
          <a:effectLst>
            <a:outerShdw blurRad="40000" dist="23000" dir="9600000" rotWithShape="0">
              <a:srgbClr val="000000">
                <a:alpha val="35000"/>
              </a:srgbClr>
            </a:outerShdw>
          </a:effectLst>
        </p:spPr>
        <p:style>
          <a:lnRef idx="0">
            <a:schemeClr val="accent5"/>
          </a:lnRef>
          <a:fillRef idx="3">
            <a:schemeClr val="accent5"/>
          </a:fillRef>
          <a:effectRef idx="3">
            <a:schemeClr val="accent5"/>
          </a:effectRef>
          <a:fontRef idx="minor">
            <a:schemeClr val="lt1"/>
          </a:fontRef>
        </p:style>
        <p:txBody>
          <a:bodyPr anchor="ctr"/>
          <a:lstStyle/>
          <a:p>
            <a:pPr algn="ctr" fontAlgn="auto">
              <a:spcBef>
                <a:spcPts val="0"/>
              </a:spcBef>
              <a:spcAft>
                <a:spcPts val="0"/>
              </a:spcAft>
              <a:defRPr/>
            </a:pPr>
            <a:endParaRPr lang="en-US">
              <a:solidFill>
                <a:prstClr val="white"/>
              </a:solidFill>
            </a:endParaRPr>
          </a:p>
        </p:txBody>
      </p:sp>
      <p:sp>
        <p:nvSpPr>
          <p:cNvPr id="23" name="Rectangle 7"/>
          <p:cNvSpPr/>
          <p:nvPr/>
        </p:nvSpPr>
        <p:spPr>
          <a:xfrm rot="16200000">
            <a:off x="-2547988" y="3552826"/>
            <a:ext cx="7132320" cy="45719"/>
          </a:xfrm>
          <a:prstGeom prst="rect">
            <a:avLst/>
          </a:prstGeom>
          <a:ln/>
          <a:effectLst>
            <a:outerShdw blurRad="40000" dist="23000" dir="9600000" rotWithShape="0">
              <a:srgbClr val="000000">
                <a:alpha val="35000"/>
              </a:srgbClr>
            </a:outerShdw>
          </a:effectLst>
        </p:spPr>
        <p:style>
          <a:lnRef idx="0">
            <a:schemeClr val="accent5"/>
          </a:lnRef>
          <a:fillRef idx="3">
            <a:schemeClr val="accent5"/>
          </a:fillRef>
          <a:effectRef idx="3">
            <a:schemeClr val="accent5"/>
          </a:effectRef>
          <a:fontRef idx="minor">
            <a:schemeClr val="lt1"/>
          </a:fontRef>
        </p:style>
        <p:txBody>
          <a:bodyPr anchor="ctr"/>
          <a:lstStyle/>
          <a:p>
            <a:pPr algn="ctr" fontAlgn="auto">
              <a:spcBef>
                <a:spcPts val="0"/>
              </a:spcBef>
              <a:spcAft>
                <a:spcPts val="0"/>
              </a:spcAft>
              <a:defRPr/>
            </a:pPr>
            <a:endParaRPr lang="en-US">
              <a:solidFill>
                <a:prstClr val="white"/>
              </a:solidFill>
            </a:endParaRPr>
          </a:p>
        </p:txBody>
      </p:sp>
      <p:sp>
        <p:nvSpPr>
          <p:cNvPr id="24" name="Rectangle 9"/>
          <p:cNvSpPr/>
          <p:nvPr/>
        </p:nvSpPr>
        <p:spPr>
          <a:xfrm rot="16200000">
            <a:off x="4524373" y="3552825"/>
            <a:ext cx="7132320" cy="45719"/>
          </a:xfrm>
          <a:prstGeom prst="rect">
            <a:avLst/>
          </a:prstGeom>
          <a:ln/>
          <a:effectLst>
            <a:outerShdw blurRad="40000" dist="23000" dir="9600000" rotWithShape="0">
              <a:srgbClr val="000000">
                <a:alpha val="35000"/>
              </a:srgbClr>
            </a:outerShdw>
          </a:effectLst>
        </p:spPr>
        <p:style>
          <a:lnRef idx="0">
            <a:schemeClr val="accent5"/>
          </a:lnRef>
          <a:fillRef idx="3">
            <a:schemeClr val="accent5"/>
          </a:fillRef>
          <a:effectRef idx="3">
            <a:schemeClr val="accent5"/>
          </a:effectRef>
          <a:fontRef idx="minor">
            <a:schemeClr val="lt1"/>
          </a:fontRef>
        </p:style>
        <p:txBody>
          <a:bodyPr anchor="ctr"/>
          <a:lstStyle/>
          <a:p>
            <a:pPr algn="ctr" fontAlgn="auto">
              <a:spcBef>
                <a:spcPts val="0"/>
              </a:spcBef>
              <a:spcAft>
                <a:spcPts val="0"/>
              </a:spcAft>
              <a:defRPr/>
            </a:pPr>
            <a:endParaRPr lang="en-US">
              <a:solidFill>
                <a:prstClr val="white"/>
              </a:solidFill>
            </a:endParaRPr>
          </a:p>
        </p:txBody>
      </p:sp>
      <p:sp>
        <p:nvSpPr>
          <p:cNvPr id="31" name="Rectangle 2"/>
          <p:cNvSpPr/>
          <p:nvPr/>
        </p:nvSpPr>
        <p:spPr>
          <a:xfrm>
            <a:off x="-33" y="6029325"/>
            <a:ext cx="9418320" cy="45719"/>
          </a:xfrm>
          <a:prstGeom prst="rect">
            <a:avLst/>
          </a:prstGeom>
          <a:ln/>
          <a:effectLst>
            <a:outerShdw blurRad="40000" dist="23000" dir="9600000" rotWithShape="0">
              <a:srgbClr val="000000">
                <a:alpha val="35000"/>
              </a:srgbClr>
            </a:outerShdw>
          </a:effectLst>
        </p:spPr>
        <p:style>
          <a:lnRef idx="0">
            <a:schemeClr val="accent5"/>
          </a:lnRef>
          <a:fillRef idx="3">
            <a:schemeClr val="accent5"/>
          </a:fillRef>
          <a:effectRef idx="3">
            <a:schemeClr val="accent5"/>
          </a:effectRef>
          <a:fontRef idx="minor">
            <a:schemeClr val="lt1"/>
          </a:fontRef>
        </p:style>
        <p:txBody>
          <a:bodyPr anchor="ctr"/>
          <a:lstStyle/>
          <a:p>
            <a:pPr algn="ctr" fontAlgn="auto">
              <a:spcBef>
                <a:spcPts val="0"/>
              </a:spcBef>
              <a:spcAft>
                <a:spcPts val="0"/>
              </a:spcAft>
              <a:defRPr/>
            </a:pPr>
            <a:endParaRPr lang="en-US">
              <a:solidFill>
                <a:prstClr val="white"/>
              </a:solidFill>
            </a:endParaRPr>
          </a:p>
        </p:txBody>
      </p:sp>
      <p:sp>
        <p:nvSpPr>
          <p:cNvPr id="32" name="Rectangle 6"/>
          <p:cNvSpPr/>
          <p:nvPr/>
        </p:nvSpPr>
        <p:spPr>
          <a:xfrm>
            <a:off x="-34" y="728663"/>
            <a:ext cx="9418320" cy="45719"/>
          </a:xfrm>
          <a:prstGeom prst="rect">
            <a:avLst/>
          </a:prstGeom>
          <a:ln/>
          <a:effectLst>
            <a:outerShdw blurRad="40000" dist="23000" dir="9600000" rotWithShape="0">
              <a:srgbClr val="000000">
                <a:alpha val="35000"/>
              </a:srgbClr>
            </a:outerShdw>
          </a:effectLst>
        </p:spPr>
        <p:style>
          <a:lnRef idx="0">
            <a:schemeClr val="accent5"/>
          </a:lnRef>
          <a:fillRef idx="3">
            <a:schemeClr val="accent5"/>
          </a:fillRef>
          <a:effectRef idx="3">
            <a:schemeClr val="accent5"/>
          </a:effectRef>
          <a:fontRef idx="minor">
            <a:schemeClr val="lt1"/>
          </a:fontRef>
        </p:style>
        <p:txBody>
          <a:bodyPr anchor="ctr"/>
          <a:lstStyle/>
          <a:p>
            <a:pPr algn="ctr" fontAlgn="auto">
              <a:spcBef>
                <a:spcPts val="0"/>
              </a:spcBef>
              <a:spcAft>
                <a:spcPts val="0"/>
              </a:spcAft>
              <a:defRPr/>
            </a:pPr>
            <a:endParaRPr lang="en-US">
              <a:solidFill>
                <a:prstClr val="white"/>
              </a:solidFill>
            </a:endParaRPr>
          </a:p>
        </p:txBody>
      </p:sp>
      <p:sp>
        <p:nvSpPr>
          <p:cNvPr id="33" name="Rectangle 7"/>
          <p:cNvSpPr/>
          <p:nvPr/>
        </p:nvSpPr>
        <p:spPr>
          <a:xfrm rot="16200000">
            <a:off x="-2543200" y="3543301"/>
            <a:ext cx="7132320" cy="45719"/>
          </a:xfrm>
          <a:prstGeom prst="rect">
            <a:avLst/>
          </a:prstGeom>
          <a:ln/>
          <a:effectLst>
            <a:outerShdw blurRad="40000" dist="23000" dir="9600000" rotWithShape="0">
              <a:srgbClr val="000000">
                <a:alpha val="35000"/>
              </a:srgbClr>
            </a:outerShdw>
          </a:effectLst>
        </p:spPr>
        <p:style>
          <a:lnRef idx="0">
            <a:schemeClr val="accent5"/>
          </a:lnRef>
          <a:fillRef idx="3">
            <a:schemeClr val="accent5"/>
          </a:fillRef>
          <a:effectRef idx="3">
            <a:schemeClr val="accent5"/>
          </a:effectRef>
          <a:fontRef idx="minor">
            <a:schemeClr val="lt1"/>
          </a:fontRef>
        </p:style>
        <p:txBody>
          <a:bodyPr anchor="ctr"/>
          <a:lstStyle/>
          <a:p>
            <a:pPr algn="ctr" fontAlgn="auto">
              <a:spcBef>
                <a:spcPts val="0"/>
              </a:spcBef>
              <a:spcAft>
                <a:spcPts val="0"/>
              </a:spcAft>
              <a:defRPr/>
            </a:pPr>
            <a:endParaRPr lang="en-US">
              <a:solidFill>
                <a:prstClr val="white"/>
              </a:solidFill>
            </a:endParaRPr>
          </a:p>
        </p:txBody>
      </p:sp>
      <p:sp>
        <p:nvSpPr>
          <p:cNvPr id="34" name="Rectangle 9"/>
          <p:cNvSpPr/>
          <p:nvPr/>
        </p:nvSpPr>
        <p:spPr>
          <a:xfrm rot="16200000">
            <a:off x="4510085" y="3538553"/>
            <a:ext cx="7132320" cy="45719"/>
          </a:xfrm>
          <a:prstGeom prst="rect">
            <a:avLst/>
          </a:prstGeom>
          <a:ln/>
          <a:effectLst>
            <a:outerShdw blurRad="40000" dist="23000" dir="9600000" rotWithShape="0">
              <a:srgbClr val="000000">
                <a:alpha val="35000"/>
              </a:srgbClr>
            </a:outerShdw>
          </a:effectLst>
        </p:spPr>
        <p:style>
          <a:lnRef idx="0">
            <a:schemeClr val="accent5"/>
          </a:lnRef>
          <a:fillRef idx="3">
            <a:schemeClr val="accent5"/>
          </a:fillRef>
          <a:effectRef idx="3">
            <a:schemeClr val="accent5"/>
          </a:effectRef>
          <a:fontRef idx="minor">
            <a:schemeClr val="lt1"/>
          </a:fontRef>
        </p:style>
        <p:txBody>
          <a:bodyPr anchor="ctr"/>
          <a:lstStyle/>
          <a:p>
            <a:pPr algn="ctr" fontAlgn="auto">
              <a:spcBef>
                <a:spcPts val="0"/>
              </a:spcBef>
              <a:spcAft>
                <a:spcPts val="0"/>
              </a:spcAft>
              <a:defRPr/>
            </a:pPr>
            <a:endParaRPr lang="en-US">
              <a:solidFill>
                <a:prstClr val="white"/>
              </a:solidFill>
            </a:endParaRPr>
          </a:p>
        </p:txBody>
      </p:sp>
    </p:spTree>
  </p:cSld>
  <p:clrMapOvr>
    <a:masterClrMapping/>
  </p:clrMapOvr>
  <p:transition>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xit" presetSubtype="8" fill="hold" nodeType="withEffect">
                                  <p:stCondLst>
                                    <p:cond delay="0"/>
                                  </p:stCondLst>
                                  <p:childTnLst>
                                    <p:anim calcmode="lin" valueType="num">
                                      <p:cBhvr additive="base">
                                        <p:cTn id="6" dur="2000"/>
                                        <p:tgtEl>
                                          <p:spTgt spid="24"/>
                                        </p:tgtEl>
                                        <p:attrNameLst>
                                          <p:attrName>ppt_x</p:attrName>
                                        </p:attrNameLst>
                                      </p:cBhvr>
                                      <p:tavLst>
                                        <p:tav tm="0">
                                          <p:val>
                                            <p:strVal val="ppt_x"/>
                                          </p:val>
                                        </p:tav>
                                        <p:tav tm="100000">
                                          <p:val>
                                            <p:strVal val="0-ppt_w/2"/>
                                          </p:val>
                                        </p:tav>
                                      </p:tavLst>
                                    </p:anim>
                                    <p:anim calcmode="lin" valueType="num">
                                      <p:cBhvr additive="base">
                                        <p:cTn id="7" dur="2000"/>
                                        <p:tgtEl>
                                          <p:spTgt spid="24"/>
                                        </p:tgtEl>
                                        <p:attrNameLst>
                                          <p:attrName>ppt_y</p:attrName>
                                        </p:attrNameLst>
                                      </p:cBhvr>
                                      <p:tavLst>
                                        <p:tav tm="0">
                                          <p:val>
                                            <p:strVal val="ppt_y"/>
                                          </p:val>
                                        </p:tav>
                                        <p:tav tm="100000">
                                          <p:val>
                                            <p:strVal val="ppt_y"/>
                                          </p:val>
                                        </p:tav>
                                      </p:tavLst>
                                    </p:anim>
                                    <p:set>
                                      <p:cBhvr>
                                        <p:cTn id="8" dur="1" fill="hold">
                                          <p:stCondLst>
                                            <p:cond delay="1999"/>
                                          </p:stCondLst>
                                        </p:cTn>
                                        <p:tgtEl>
                                          <p:spTgt spid="24"/>
                                        </p:tgtEl>
                                        <p:attrNameLst>
                                          <p:attrName>style.visibility</p:attrName>
                                        </p:attrNameLst>
                                      </p:cBhvr>
                                      <p:to>
                                        <p:strVal val="hidden"/>
                                      </p:to>
                                    </p:set>
                                  </p:childTnLst>
                                </p:cTn>
                              </p:par>
                              <p:par>
                                <p:cTn id="9" presetID="2" presetClass="exit" presetSubtype="4" fill="hold" nodeType="withEffect">
                                  <p:stCondLst>
                                    <p:cond delay="0"/>
                                  </p:stCondLst>
                                  <p:childTnLst>
                                    <p:anim calcmode="lin" valueType="num">
                                      <p:cBhvr additive="base">
                                        <p:cTn id="10" dur="2000"/>
                                        <p:tgtEl>
                                          <p:spTgt spid="22"/>
                                        </p:tgtEl>
                                        <p:attrNameLst>
                                          <p:attrName>ppt_x</p:attrName>
                                        </p:attrNameLst>
                                      </p:cBhvr>
                                      <p:tavLst>
                                        <p:tav tm="0">
                                          <p:val>
                                            <p:strVal val="ppt_x"/>
                                          </p:val>
                                        </p:tav>
                                        <p:tav tm="100000">
                                          <p:val>
                                            <p:strVal val="ppt_x"/>
                                          </p:val>
                                        </p:tav>
                                      </p:tavLst>
                                    </p:anim>
                                    <p:anim calcmode="lin" valueType="num">
                                      <p:cBhvr additive="base">
                                        <p:cTn id="11" dur="2000"/>
                                        <p:tgtEl>
                                          <p:spTgt spid="22"/>
                                        </p:tgtEl>
                                        <p:attrNameLst>
                                          <p:attrName>ppt_y</p:attrName>
                                        </p:attrNameLst>
                                      </p:cBhvr>
                                      <p:tavLst>
                                        <p:tav tm="0">
                                          <p:val>
                                            <p:strVal val="ppt_y"/>
                                          </p:val>
                                        </p:tav>
                                        <p:tav tm="100000">
                                          <p:val>
                                            <p:strVal val="1+ppt_h/2"/>
                                          </p:val>
                                        </p:tav>
                                      </p:tavLst>
                                    </p:anim>
                                    <p:set>
                                      <p:cBhvr>
                                        <p:cTn id="12" dur="1" fill="hold">
                                          <p:stCondLst>
                                            <p:cond delay="1999"/>
                                          </p:stCondLst>
                                        </p:cTn>
                                        <p:tgtEl>
                                          <p:spTgt spid="22"/>
                                        </p:tgtEl>
                                        <p:attrNameLst>
                                          <p:attrName>style.visibility</p:attrName>
                                        </p:attrNameLst>
                                      </p:cBhvr>
                                      <p:to>
                                        <p:strVal val="hidden"/>
                                      </p:to>
                                    </p:set>
                                  </p:childTnLst>
                                </p:cTn>
                              </p:par>
                              <p:par>
                                <p:cTn id="13" presetID="2" presetClass="exit" presetSubtype="2" fill="hold" nodeType="withEffect">
                                  <p:stCondLst>
                                    <p:cond delay="0"/>
                                  </p:stCondLst>
                                  <p:childTnLst>
                                    <p:anim calcmode="lin" valueType="num">
                                      <p:cBhvr additive="base">
                                        <p:cTn id="14" dur="2000"/>
                                        <p:tgtEl>
                                          <p:spTgt spid="23"/>
                                        </p:tgtEl>
                                        <p:attrNameLst>
                                          <p:attrName>ppt_x</p:attrName>
                                        </p:attrNameLst>
                                      </p:cBhvr>
                                      <p:tavLst>
                                        <p:tav tm="0">
                                          <p:val>
                                            <p:strVal val="ppt_x"/>
                                          </p:val>
                                        </p:tav>
                                        <p:tav tm="100000">
                                          <p:val>
                                            <p:strVal val="1+ppt_w/2"/>
                                          </p:val>
                                        </p:tav>
                                      </p:tavLst>
                                    </p:anim>
                                    <p:anim calcmode="lin" valueType="num">
                                      <p:cBhvr additive="base">
                                        <p:cTn id="15" dur="2000"/>
                                        <p:tgtEl>
                                          <p:spTgt spid="23"/>
                                        </p:tgtEl>
                                        <p:attrNameLst>
                                          <p:attrName>ppt_y</p:attrName>
                                        </p:attrNameLst>
                                      </p:cBhvr>
                                      <p:tavLst>
                                        <p:tav tm="0">
                                          <p:val>
                                            <p:strVal val="ppt_y"/>
                                          </p:val>
                                        </p:tav>
                                        <p:tav tm="100000">
                                          <p:val>
                                            <p:strVal val="ppt_y"/>
                                          </p:val>
                                        </p:tav>
                                      </p:tavLst>
                                    </p:anim>
                                    <p:set>
                                      <p:cBhvr>
                                        <p:cTn id="16" dur="1" fill="hold">
                                          <p:stCondLst>
                                            <p:cond delay="1999"/>
                                          </p:stCondLst>
                                        </p:cTn>
                                        <p:tgtEl>
                                          <p:spTgt spid="23"/>
                                        </p:tgtEl>
                                        <p:attrNameLst>
                                          <p:attrName>style.visibility</p:attrName>
                                        </p:attrNameLst>
                                      </p:cBhvr>
                                      <p:to>
                                        <p:strVal val="hidden"/>
                                      </p:to>
                                    </p:set>
                                  </p:childTnLst>
                                </p:cTn>
                              </p:par>
                              <p:par>
                                <p:cTn id="17" presetID="2" presetClass="exit" presetSubtype="1" fill="hold" nodeType="withEffect">
                                  <p:stCondLst>
                                    <p:cond delay="0"/>
                                  </p:stCondLst>
                                  <p:childTnLst>
                                    <p:anim calcmode="lin" valueType="num">
                                      <p:cBhvr additive="base">
                                        <p:cTn id="18" dur="2000"/>
                                        <p:tgtEl>
                                          <p:spTgt spid="21"/>
                                        </p:tgtEl>
                                        <p:attrNameLst>
                                          <p:attrName>ppt_x</p:attrName>
                                        </p:attrNameLst>
                                      </p:cBhvr>
                                      <p:tavLst>
                                        <p:tav tm="0">
                                          <p:val>
                                            <p:strVal val="ppt_x"/>
                                          </p:val>
                                        </p:tav>
                                        <p:tav tm="100000">
                                          <p:val>
                                            <p:strVal val="ppt_x"/>
                                          </p:val>
                                        </p:tav>
                                      </p:tavLst>
                                    </p:anim>
                                    <p:anim calcmode="lin" valueType="num">
                                      <p:cBhvr additive="base">
                                        <p:cTn id="19" dur="2000"/>
                                        <p:tgtEl>
                                          <p:spTgt spid="21"/>
                                        </p:tgtEl>
                                        <p:attrNameLst>
                                          <p:attrName>ppt_y</p:attrName>
                                        </p:attrNameLst>
                                      </p:cBhvr>
                                      <p:tavLst>
                                        <p:tav tm="0">
                                          <p:val>
                                            <p:strVal val="ppt_y"/>
                                          </p:val>
                                        </p:tav>
                                        <p:tav tm="100000">
                                          <p:val>
                                            <p:strVal val="0-ppt_h/2"/>
                                          </p:val>
                                        </p:tav>
                                      </p:tavLst>
                                    </p:anim>
                                    <p:set>
                                      <p:cBhvr>
                                        <p:cTn id="20" dur="1" fill="hold">
                                          <p:stCondLst>
                                            <p:cond delay="1999"/>
                                          </p:stCondLst>
                                        </p:cTn>
                                        <p:tgtEl>
                                          <p:spTgt spid="21"/>
                                        </p:tgtEl>
                                        <p:attrNameLst>
                                          <p:attrName>style.visibility</p:attrName>
                                        </p:attrNameLst>
                                      </p:cBhvr>
                                      <p:to>
                                        <p:strVal val="hidden"/>
                                      </p:to>
                                    </p:set>
                                  </p:childTnLst>
                                </p:cTn>
                              </p:par>
                              <p:par>
                                <p:cTn id="21" presetID="2" presetClass="entr" presetSubtype="4" fill="hold" nodeType="withEffect">
                                  <p:stCondLst>
                                    <p:cond delay="0"/>
                                  </p:stCondLst>
                                  <p:childTnLst>
                                    <p:set>
                                      <p:cBhvr>
                                        <p:cTn id="22" dur="1" fill="hold">
                                          <p:stCondLst>
                                            <p:cond delay="0"/>
                                          </p:stCondLst>
                                        </p:cTn>
                                        <p:tgtEl>
                                          <p:spTgt spid="7"/>
                                        </p:tgtEl>
                                        <p:attrNameLst>
                                          <p:attrName>style.visibility</p:attrName>
                                        </p:attrNameLst>
                                      </p:cBhvr>
                                      <p:to>
                                        <p:strVal val="visible"/>
                                      </p:to>
                                    </p:set>
                                    <p:anim calcmode="lin" valueType="num">
                                      <p:cBhvr additive="base">
                                        <p:cTn id="23" dur="2000" fill="hold"/>
                                        <p:tgtEl>
                                          <p:spTgt spid="7"/>
                                        </p:tgtEl>
                                        <p:attrNameLst>
                                          <p:attrName>ppt_x</p:attrName>
                                        </p:attrNameLst>
                                      </p:cBhvr>
                                      <p:tavLst>
                                        <p:tav tm="0">
                                          <p:val>
                                            <p:strVal val="#ppt_x"/>
                                          </p:val>
                                        </p:tav>
                                        <p:tav tm="100000">
                                          <p:val>
                                            <p:strVal val="#ppt_x"/>
                                          </p:val>
                                        </p:tav>
                                      </p:tavLst>
                                    </p:anim>
                                    <p:anim calcmode="lin" valueType="num">
                                      <p:cBhvr additive="base">
                                        <p:cTn id="24" dur="2000" fill="hold"/>
                                        <p:tgtEl>
                                          <p:spTgt spid="7"/>
                                        </p:tgtEl>
                                        <p:attrNameLst>
                                          <p:attrName>ppt_y</p:attrName>
                                        </p:attrNameLst>
                                      </p:cBhvr>
                                      <p:tavLst>
                                        <p:tav tm="0">
                                          <p:val>
                                            <p:strVal val="1+#ppt_h/2"/>
                                          </p:val>
                                        </p:tav>
                                        <p:tav tm="100000">
                                          <p:val>
                                            <p:strVal val="#ppt_y"/>
                                          </p:val>
                                        </p:tav>
                                      </p:tavLst>
                                    </p:anim>
                                  </p:childTnLst>
                                </p:cTn>
                              </p:par>
                              <p:par>
                                <p:cTn id="25" presetID="2" presetClass="entr" presetSubtype="8" fill="hold" nodeType="withEffect">
                                  <p:stCondLst>
                                    <p:cond delay="0"/>
                                  </p:stCondLst>
                                  <p:childTnLst>
                                    <p:set>
                                      <p:cBhvr>
                                        <p:cTn id="26" dur="1" fill="hold">
                                          <p:stCondLst>
                                            <p:cond delay="0"/>
                                          </p:stCondLst>
                                        </p:cTn>
                                        <p:tgtEl>
                                          <p:spTgt spid="10"/>
                                        </p:tgtEl>
                                        <p:attrNameLst>
                                          <p:attrName>style.visibility</p:attrName>
                                        </p:attrNameLst>
                                      </p:cBhvr>
                                      <p:to>
                                        <p:strVal val="visible"/>
                                      </p:to>
                                    </p:set>
                                    <p:anim calcmode="lin" valueType="num">
                                      <p:cBhvr additive="base">
                                        <p:cTn id="27" dur="2000" fill="hold"/>
                                        <p:tgtEl>
                                          <p:spTgt spid="10"/>
                                        </p:tgtEl>
                                        <p:attrNameLst>
                                          <p:attrName>ppt_x</p:attrName>
                                        </p:attrNameLst>
                                      </p:cBhvr>
                                      <p:tavLst>
                                        <p:tav tm="0">
                                          <p:val>
                                            <p:strVal val="0-#ppt_w/2"/>
                                          </p:val>
                                        </p:tav>
                                        <p:tav tm="100000">
                                          <p:val>
                                            <p:strVal val="#ppt_x"/>
                                          </p:val>
                                        </p:tav>
                                      </p:tavLst>
                                    </p:anim>
                                    <p:anim calcmode="lin" valueType="num">
                                      <p:cBhvr additive="base">
                                        <p:cTn id="28" dur="2000" fill="hold"/>
                                        <p:tgtEl>
                                          <p:spTgt spid="10"/>
                                        </p:tgtEl>
                                        <p:attrNameLst>
                                          <p:attrName>ppt_y</p:attrName>
                                        </p:attrNameLst>
                                      </p:cBhvr>
                                      <p:tavLst>
                                        <p:tav tm="0">
                                          <p:val>
                                            <p:strVal val="#ppt_y"/>
                                          </p:val>
                                        </p:tav>
                                        <p:tav tm="100000">
                                          <p:val>
                                            <p:strVal val="#ppt_y"/>
                                          </p:val>
                                        </p:tav>
                                      </p:tavLst>
                                    </p:anim>
                                  </p:childTnLst>
                                </p:cTn>
                              </p:par>
                              <p:par>
                                <p:cTn id="29" presetID="2" presetClass="entr" presetSubtype="1" fill="hold" nodeType="withEffect">
                                  <p:stCondLst>
                                    <p:cond delay="0"/>
                                  </p:stCondLst>
                                  <p:childTnLst>
                                    <p:set>
                                      <p:cBhvr>
                                        <p:cTn id="30" dur="1" fill="hold">
                                          <p:stCondLst>
                                            <p:cond delay="0"/>
                                          </p:stCondLst>
                                        </p:cTn>
                                        <p:tgtEl>
                                          <p:spTgt spid="3"/>
                                        </p:tgtEl>
                                        <p:attrNameLst>
                                          <p:attrName>style.visibility</p:attrName>
                                        </p:attrNameLst>
                                      </p:cBhvr>
                                      <p:to>
                                        <p:strVal val="visible"/>
                                      </p:to>
                                    </p:set>
                                    <p:anim calcmode="lin" valueType="num">
                                      <p:cBhvr additive="base">
                                        <p:cTn id="31" dur="2000" fill="hold"/>
                                        <p:tgtEl>
                                          <p:spTgt spid="3"/>
                                        </p:tgtEl>
                                        <p:attrNameLst>
                                          <p:attrName>ppt_x</p:attrName>
                                        </p:attrNameLst>
                                      </p:cBhvr>
                                      <p:tavLst>
                                        <p:tav tm="0">
                                          <p:val>
                                            <p:strVal val="#ppt_x"/>
                                          </p:val>
                                        </p:tav>
                                        <p:tav tm="100000">
                                          <p:val>
                                            <p:strVal val="#ppt_x"/>
                                          </p:val>
                                        </p:tav>
                                      </p:tavLst>
                                    </p:anim>
                                    <p:anim calcmode="lin" valueType="num">
                                      <p:cBhvr additive="base">
                                        <p:cTn id="32" dur="2000" fill="hold"/>
                                        <p:tgtEl>
                                          <p:spTgt spid="3"/>
                                        </p:tgtEl>
                                        <p:attrNameLst>
                                          <p:attrName>ppt_y</p:attrName>
                                        </p:attrNameLst>
                                      </p:cBhvr>
                                      <p:tavLst>
                                        <p:tav tm="0">
                                          <p:val>
                                            <p:strVal val="0-#ppt_h/2"/>
                                          </p:val>
                                        </p:tav>
                                        <p:tav tm="100000">
                                          <p:val>
                                            <p:strVal val="#ppt_y"/>
                                          </p:val>
                                        </p:tav>
                                      </p:tavLst>
                                    </p:anim>
                                  </p:childTnLst>
                                </p:cTn>
                              </p:par>
                              <p:par>
                                <p:cTn id="33" presetID="2" presetClass="entr" presetSubtype="2" fill="hold" nodeType="withEffect">
                                  <p:stCondLst>
                                    <p:cond delay="0"/>
                                  </p:stCondLst>
                                  <p:childTnLst>
                                    <p:set>
                                      <p:cBhvr>
                                        <p:cTn id="34" dur="1" fill="hold">
                                          <p:stCondLst>
                                            <p:cond delay="0"/>
                                          </p:stCondLst>
                                        </p:cTn>
                                        <p:tgtEl>
                                          <p:spTgt spid="8"/>
                                        </p:tgtEl>
                                        <p:attrNameLst>
                                          <p:attrName>style.visibility</p:attrName>
                                        </p:attrNameLst>
                                      </p:cBhvr>
                                      <p:to>
                                        <p:strVal val="visible"/>
                                      </p:to>
                                    </p:set>
                                    <p:anim calcmode="lin" valueType="num">
                                      <p:cBhvr additive="base">
                                        <p:cTn id="35" dur="2000" fill="hold"/>
                                        <p:tgtEl>
                                          <p:spTgt spid="8"/>
                                        </p:tgtEl>
                                        <p:attrNameLst>
                                          <p:attrName>ppt_x</p:attrName>
                                        </p:attrNameLst>
                                      </p:cBhvr>
                                      <p:tavLst>
                                        <p:tav tm="0">
                                          <p:val>
                                            <p:strVal val="1+#ppt_w/2"/>
                                          </p:val>
                                        </p:tav>
                                        <p:tav tm="100000">
                                          <p:val>
                                            <p:strVal val="#ppt_x"/>
                                          </p:val>
                                        </p:tav>
                                      </p:tavLst>
                                    </p:anim>
                                    <p:anim calcmode="lin" valueType="num">
                                      <p:cBhvr additive="base">
                                        <p:cTn id="36" dur="2000" fill="hold"/>
                                        <p:tgtEl>
                                          <p:spTgt spid="8"/>
                                        </p:tgtEl>
                                        <p:attrNameLst>
                                          <p:attrName>ppt_y</p:attrName>
                                        </p:attrNameLst>
                                      </p:cBhvr>
                                      <p:tavLst>
                                        <p:tav tm="0">
                                          <p:val>
                                            <p:strVal val="#ppt_y"/>
                                          </p:val>
                                        </p:tav>
                                        <p:tav tm="100000">
                                          <p:val>
                                            <p:strVal val="#ppt_y"/>
                                          </p:val>
                                        </p:tav>
                                      </p:tavLst>
                                    </p:anim>
                                  </p:childTnLst>
                                </p:cTn>
                              </p:par>
                              <p:par>
                                <p:cTn id="37" presetID="4" presetClass="entr" presetSubtype="32" fill="hold" nodeType="withEffect">
                                  <p:stCondLst>
                                    <p:cond delay="1200"/>
                                  </p:stCondLst>
                                  <p:childTnLst>
                                    <p:set>
                                      <p:cBhvr>
                                        <p:cTn id="38" dur="1" fill="hold">
                                          <p:stCondLst>
                                            <p:cond delay="0"/>
                                          </p:stCondLst>
                                        </p:cTn>
                                        <p:tgtEl>
                                          <p:spTgt spid="9"/>
                                        </p:tgtEl>
                                        <p:attrNameLst>
                                          <p:attrName>style.visibility</p:attrName>
                                        </p:attrNameLst>
                                      </p:cBhvr>
                                      <p:to>
                                        <p:strVal val="visible"/>
                                      </p:to>
                                    </p:set>
                                    <p:animEffect transition="in" filter="box(out)">
                                      <p:cBhvr>
                                        <p:cTn id="39" dur="750"/>
                                        <p:tgtEl>
                                          <p:spTgt spid="9"/>
                                        </p:tgtEl>
                                      </p:cBhvr>
                                    </p:animEffect>
                                  </p:childTnLst>
                                </p:cTn>
                              </p:par>
                            </p:childTnLst>
                          </p:cTn>
                        </p:par>
                      </p:childTnLst>
                    </p:cTn>
                  </p:par>
                  <p:par>
                    <p:cTn id="40" fill="hold">
                      <p:stCondLst>
                        <p:cond delay="indefinite"/>
                      </p:stCondLst>
                      <p:childTnLst>
                        <p:par>
                          <p:cTn id="41" fill="hold">
                            <p:stCondLst>
                              <p:cond delay="0"/>
                            </p:stCondLst>
                            <p:childTnLst>
                              <p:par>
                                <p:cTn id="42" presetID="2" presetClass="exit" presetSubtype="8" fill="hold" nodeType="clickEffect">
                                  <p:stCondLst>
                                    <p:cond delay="0"/>
                                  </p:stCondLst>
                                  <p:childTnLst>
                                    <p:anim calcmode="lin" valueType="num">
                                      <p:cBhvr additive="base">
                                        <p:cTn id="43" dur="2000"/>
                                        <p:tgtEl>
                                          <p:spTgt spid="10"/>
                                        </p:tgtEl>
                                        <p:attrNameLst>
                                          <p:attrName>ppt_x</p:attrName>
                                        </p:attrNameLst>
                                      </p:cBhvr>
                                      <p:tavLst>
                                        <p:tav tm="0">
                                          <p:val>
                                            <p:strVal val="ppt_x"/>
                                          </p:val>
                                        </p:tav>
                                        <p:tav tm="100000">
                                          <p:val>
                                            <p:strVal val="0-ppt_w/2"/>
                                          </p:val>
                                        </p:tav>
                                      </p:tavLst>
                                    </p:anim>
                                    <p:anim calcmode="lin" valueType="num">
                                      <p:cBhvr additive="base">
                                        <p:cTn id="44" dur="2000"/>
                                        <p:tgtEl>
                                          <p:spTgt spid="10"/>
                                        </p:tgtEl>
                                        <p:attrNameLst>
                                          <p:attrName>ppt_y</p:attrName>
                                        </p:attrNameLst>
                                      </p:cBhvr>
                                      <p:tavLst>
                                        <p:tav tm="0">
                                          <p:val>
                                            <p:strVal val="ppt_y"/>
                                          </p:val>
                                        </p:tav>
                                        <p:tav tm="100000">
                                          <p:val>
                                            <p:strVal val="ppt_y"/>
                                          </p:val>
                                        </p:tav>
                                      </p:tavLst>
                                    </p:anim>
                                    <p:set>
                                      <p:cBhvr>
                                        <p:cTn id="45" dur="1" fill="hold">
                                          <p:stCondLst>
                                            <p:cond delay="1999"/>
                                          </p:stCondLst>
                                        </p:cTn>
                                        <p:tgtEl>
                                          <p:spTgt spid="10"/>
                                        </p:tgtEl>
                                        <p:attrNameLst>
                                          <p:attrName>style.visibility</p:attrName>
                                        </p:attrNameLst>
                                      </p:cBhvr>
                                      <p:to>
                                        <p:strVal val="hidden"/>
                                      </p:to>
                                    </p:set>
                                  </p:childTnLst>
                                </p:cTn>
                              </p:par>
                              <p:par>
                                <p:cTn id="46" presetID="2" presetClass="exit" presetSubtype="4" fill="hold" nodeType="withEffect">
                                  <p:stCondLst>
                                    <p:cond delay="0"/>
                                  </p:stCondLst>
                                  <p:childTnLst>
                                    <p:anim calcmode="lin" valueType="num">
                                      <p:cBhvr additive="base">
                                        <p:cTn id="47" dur="2000"/>
                                        <p:tgtEl>
                                          <p:spTgt spid="7"/>
                                        </p:tgtEl>
                                        <p:attrNameLst>
                                          <p:attrName>ppt_x</p:attrName>
                                        </p:attrNameLst>
                                      </p:cBhvr>
                                      <p:tavLst>
                                        <p:tav tm="0">
                                          <p:val>
                                            <p:strVal val="ppt_x"/>
                                          </p:val>
                                        </p:tav>
                                        <p:tav tm="100000">
                                          <p:val>
                                            <p:strVal val="ppt_x"/>
                                          </p:val>
                                        </p:tav>
                                      </p:tavLst>
                                    </p:anim>
                                    <p:anim calcmode="lin" valueType="num">
                                      <p:cBhvr additive="base">
                                        <p:cTn id="48" dur="2000"/>
                                        <p:tgtEl>
                                          <p:spTgt spid="7"/>
                                        </p:tgtEl>
                                        <p:attrNameLst>
                                          <p:attrName>ppt_y</p:attrName>
                                        </p:attrNameLst>
                                      </p:cBhvr>
                                      <p:tavLst>
                                        <p:tav tm="0">
                                          <p:val>
                                            <p:strVal val="ppt_y"/>
                                          </p:val>
                                        </p:tav>
                                        <p:tav tm="100000">
                                          <p:val>
                                            <p:strVal val="1+ppt_h/2"/>
                                          </p:val>
                                        </p:tav>
                                      </p:tavLst>
                                    </p:anim>
                                    <p:set>
                                      <p:cBhvr>
                                        <p:cTn id="49" dur="1" fill="hold">
                                          <p:stCondLst>
                                            <p:cond delay="1999"/>
                                          </p:stCondLst>
                                        </p:cTn>
                                        <p:tgtEl>
                                          <p:spTgt spid="7"/>
                                        </p:tgtEl>
                                        <p:attrNameLst>
                                          <p:attrName>style.visibility</p:attrName>
                                        </p:attrNameLst>
                                      </p:cBhvr>
                                      <p:to>
                                        <p:strVal val="hidden"/>
                                      </p:to>
                                    </p:set>
                                  </p:childTnLst>
                                </p:cTn>
                              </p:par>
                              <p:par>
                                <p:cTn id="50" presetID="2" presetClass="exit" presetSubtype="2" fill="hold" nodeType="withEffect">
                                  <p:stCondLst>
                                    <p:cond delay="0"/>
                                  </p:stCondLst>
                                  <p:childTnLst>
                                    <p:anim calcmode="lin" valueType="num">
                                      <p:cBhvr additive="base">
                                        <p:cTn id="51" dur="2000"/>
                                        <p:tgtEl>
                                          <p:spTgt spid="8"/>
                                        </p:tgtEl>
                                        <p:attrNameLst>
                                          <p:attrName>ppt_x</p:attrName>
                                        </p:attrNameLst>
                                      </p:cBhvr>
                                      <p:tavLst>
                                        <p:tav tm="0">
                                          <p:val>
                                            <p:strVal val="ppt_x"/>
                                          </p:val>
                                        </p:tav>
                                        <p:tav tm="100000">
                                          <p:val>
                                            <p:strVal val="1+ppt_w/2"/>
                                          </p:val>
                                        </p:tav>
                                      </p:tavLst>
                                    </p:anim>
                                    <p:anim calcmode="lin" valueType="num">
                                      <p:cBhvr additive="base">
                                        <p:cTn id="52" dur="2000"/>
                                        <p:tgtEl>
                                          <p:spTgt spid="8"/>
                                        </p:tgtEl>
                                        <p:attrNameLst>
                                          <p:attrName>ppt_y</p:attrName>
                                        </p:attrNameLst>
                                      </p:cBhvr>
                                      <p:tavLst>
                                        <p:tav tm="0">
                                          <p:val>
                                            <p:strVal val="ppt_y"/>
                                          </p:val>
                                        </p:tav>
                                        <p:tav tm="100000">
                                          <p:val>
                                            <p:strVal val="ppt_y"/>
                                          </p:val>
                                        </p:tav>
                                      </p:tavLst>
                                    </p:anim>
                                    <p:set>
                                      <p:cBhvr>
                                        <p:cTn id="53" dur="1" fill="hold">
                                          <p:stCondLst>
                                            <p:cond delay="1999"/>
                                          </p:stCondLst>
                                        </p:cTn>
                                        <p:tgtEl>
                                          <p:spTgt spid="8"/>
                                        </p:tgtEl>
                                        <p:attrNameLst>
                                          <p:attrName>style.visibility</p:attrName>
                                        </p:attrNameLst>
                                      </p:cBhvr>
                                      <p:to>
                                        <p:strVal val="hidden"/>
                                      </p:to>
                                    </p:set>
                                  </p:childTnLst>
                                </p:cTn>
                              </p:par>
                              <p:par>
                                <p:cTn id="54" presetID="2" presetClass="exit" presetSubtype="1" fill="hold" nodeType="withEffect">
                                  <p:stCondLst>
                                    <p:cond delay="0"/>
                                  </p:stCondLst>
                                  <p:childTnLst>
                                    <p:anim calcmode="lin" valueType="num">
                                      <p:cBhvr additive="base">
                                        <p:cTn id="55" dur="2000"/>
                                        <p:tgtEl>
                                          <p:spTgt spid="3"/>
                                        </p:tgtEl>
                                        <p:attrNameLst>
                                          <p:attrName>ppt_x</p:attrName>
                                        </p:attrNameLst>
                                      </p:cBhvr>
                                      <p:tavLst>
                                        <p:tav tm="0">
                                          <p:val>
                                            <p:strVal val="ppt_x"/>
                                          </p:val>
                                        </p:tav>
                                        <p:tav tm="100000">
                                          <p:val>
                                            <p:strVal val="ppt_x"/>
                                          </p:val>
                                        </p:tav>
                                      </p:tavLst>
                                    </p:anim>
                                    <p:anim calcmode="lin" valueType="num">
                                      <p:cBhvr additive="base">
                                        <p:cTn id="56" dur="2000"/>
                                        <p:tgtEl>
                                          <p:spTgt spid="3"/>
                                        </p:tgtEl>
                                        <p:attrNameLst>
                                          <p:attrName>ppt_y</p:attrName>
                                        </p:attrNameLst>
                                      </p:cBhvr>
                                      <p:tavLst>
                                        <p:tav tm="0">
                                          <p:val>
                                            <p:strVal val="ppt_y"/>
                                          </p:val>
                                        </p:tav>
                                        <p:tav tm="100000">
                                          <p:val>
                                            <p:strVal val="0-ppt_h/2"/>
                                          </p:val>
                                        </p:tav>
                                      </p:tavLst>
                                    </p:anim>
                                    <p:set>
                                      <p:cBhvr>
                                        <p:cTn id="57" dur="1" fill="hold">
                                          <p:stCondLst>
                                            <p:cond delay="1999"/>
                                          </p:stCondLst>
                                        </p:cTn>
                                        <p:tgtEl>
                                          <p:spTgt spid="3"/>
                                        </p:tgtEl>
                                        <p:attrNameLst>
                                          <p:attrName>style.visibility</p:attrName>
                                        </p:attrNameLst>
                                      </p:cBhvr>
                                      <p:to>
                                        <p:strVal val="hidden"/>
                                      </p:to>
                                    </p:set>
                                  </p:childTnLst>
                                </p:cTn>
                              </p:par>
                              <p:par>
                                <p:cTn id="58" presetID="4" presetClass="exit" presetSubtype="16" fill="hold" nodeType="withEffect">
                                  <p:stCondLst>
                                    <p:cond delay="100"/>
                                  </p:stCondLst>
                                  <p:childTnLst>
                                    <p:animEffect transition="out" filter="box(in)">
                                      <p:cBhvr>
                                        <p:cTn id="59" dur="750"/>
                                        <p:tgtEl>
                                          <p:spTgt spid="9"/>
                                        </p:tgtEl>
                                      </p:cBhvr>
                                    </p:animEffect>
                                    <p:set>
                                      <p:cBhvr>
                                        <p:cTn id="60" dur="1" fill="hold">
                                          <p:stCondLst>
                                            <p:cond delay="749"/>
                                          </p:stCondLst>
                                        </p:cTn>
                                        <p:tgtEl>
                                          <p:spTgt spid="9"/>
                                        </p:tgtEl>
                                        <p:attrNameLst>
                                          <p:attrName>style.visibility</p:attrName>
                                        </p:attrNameLst>
                                      </p:cBhvr>
                                      <p:to>
                                        <p:strVal val="hidden"/>
                                      </p:to>
                                    </p:set>
                                  </p:childTnLst>
                                </p:cTn>
                              </p:par>
                              <p:par>
                                <p:cTn id="61" presetID="2" presetClass="entr" presetSubtype="4" fill="hold" nodeType="withEffect">
                                  <p:stCondLst>
                                    <p:cond delay="0"/>
                                  </p:stCondLst>
                                  <p:childTnLst>
                                    <p:set>
                                      <p:cBhvr>
                                        <p:cTn id="62" dur="1" fill="hold">
                                          <p:stCondLst>
                                            <p:cond delay="0"/>
                                          </p:stCondLst>
                                        </p:cTn>
                                        <p:tgtEl>
                                          <p:spTgt spid="17"/>
                                        </p:tgtEl>
                                        <p:attrNameLst>
                                          <p:attrName>style.visibility</p:attrName>
                                        </p:attrNameLst>
                                      </p:cBhvr>
                                      <p:to>
                                        <p:strVal val="visible"/>
                                      </p:to>
                                    </p:set>
                                    <p:anim calcmode="lin" valueType="num">
                                      <p:cBhvr additive="base">
                                        <p:cTn id="63" dur="2000" fill="hold"/>
                                        <p:tgtEl>
                                          <p:spTgt spid="17"/>
                                        </p:tgtEl>
                                        <p:attrNameLst>
                                          <p:attrName>ppt_x</p:attrName>
                                        </p:attrNameLst>
                                      </p:cBhvr>
                                      <p:tavLst>
                                        <p:tav tm="0">
                                          <p:val>
                                            <p:strVal val="#ppt_x"/>
                                          </p:val>
                                        </p:tav>
                                        <p:tav tm="100000">
                                          <p:val>
                                            <p:strVal val="#ppt_x"/>
                                          </p:val>
                                        </p:tav>
                                      </p:tavLst>
                                    </p:anim>
                                    <p:anim calcmode="lin" valueType="num">
                                      <p:cBhvr additive="base">
                                        <p:cTn id="64" dur="2000" fill="hold"/>
                                        <p:tgtEl>
                                          <p:spTgt spid="17"/>
                                        </p:tgtEl>
                                        <p:attrNameLst>
                                          <p:attrName>ppt_y</p:attrName>
                                        </p:attrNameLst>
                                      </p:cBhvr>
                                      <p:tavLst>
                                        <p:tav tm="0">
                                          <p:val>
                                            <p:strVal val="1+#ppt_h/2"/>
                                          </p:val>
                                        </p:tav>
                                        <p:tav tm="100000">
                                          <p:val>
                                            <p:strVal val="#ppt_y"/>
                                          </p:val>
                                        </p:tav>
                                      </p:tavLst>
                                    </p:anim>
                                  </p:childTnLst>
                                </p:cTn>
                              </p:par>
                              <p:par>
                                <p:cTn id="65" presetID="2" presetClass="entr" presetSubtype="8" fill="hold" nodeType="withEffect">
                                  <p:stCondLst>
                                    <p:cond delay="0"/>
                                  </p:stCondLst>
                                  <p:childTnLst>
                                    <p:set>
                                      <p:cBhvr>
                                        <p:cTn id="66" dur="1" fill="hold">
                                          <p:stCondLst>
                                            <p:cond delay="0"/>
                                          </p:stCondLst>
                                        </p:cTn>
                                        <p:tgtEl>
                                          <p:spTgt spid="19"/>
                                        </p:tgtEl>
                                        <p:attrNameLst>
                                          <p:attrName>style.visibility</p:attrName>
                                        </p:attrNameLst>
                                      </p:cBhvr>
                                      <p:to>
                                        <p:strVal val="visible"/>
                                      </p:to>
                                    </p:set>
                                    <p:anim calcmode="lin" valueType="num">
                                      <p:cBhvr additive="base">
                                        <p:cTn id="67" dur="2000" fill="hold"/>
                                        <p:tgtEl>
                                          <p:spTgt spid="19"/>
                                        </p:tgtEl>
                                        <p:attrNameLst>
                                          <p:attrName>ppt_x</p:attrName>
                                        </p:attrNameLst>
                                      </p:cBhvr>
                                      <p:tavLst>
                                        <p:tav tm="0">
                                          <p:val>
                                            <p:strVal val="0-#ppt_w/2"/>
                                          </p:val>
                                        </p:tav>
                                        <p:tav tm="100000">
                                          <p:val>
                                            <p:strVal val="#ppt_x"/>
                                          </p:val>
                                        </p:tav>
                                      </p:tavLst>
                                    </p:anim>
                                    <p:anim calcmode="lin" valueType="num">
                                      <p:cBhvr additive="base">
                                        <p:cTn id="68" dur="2000" fill="hold"/>
                                        <p:tgtEl>
                                          <p:spTgt spid="19"/>
                                        </p:tgtEl>
                                        <p:attrNameLst>
                                          <p:attrName>ppt_y</p:attrName>
                                        </p:attrNameLst>
                                      </p:cBhvr>
                                      <p:tavLst>
                                        <p:tav tm="0">
                                          <p:val>
                                            <p:strVal val="#ppt_y"/>
                                          </p:val>
                                        </p:tav>
                                        <p:tav tm="100000">
                                          <p:val>
                                            <p:strVal val="#ppt_y"/>
                                          </p:val>
                                        </p:tav>
                                      </p:tavLst>
                                    </p:anim>
                                  </p:childTnLst>
                                </p:cTn>
                              </p:par>
                              <p:par>
                                <p:cTn id="69" presetID="2" presetClass="entr" presetSubtype="1" fill="hold" nodeType="withEffect">
                                  <p:stCondLst>
                                    <p:cond delay="0"/>
                                  </p:stCondLst>
                                  <p:childTnLst>
                                    <p:set>
                                      <p:cBhvr>
                                        <p:cTn id="70" dur="1" fill="hold">
                                          <p:stCondLst>
                                            <p:cond delay="0"/>
                                          </p:stCondLst>
                                        </p:cTn>
                                        <p:tgtEl>
                                          <p:spTgt spid="16"/>
                                        </p:tgtEl>
                                        <p:attrNameLst>
                                          <p:attrName>style.visibility</p:attrName>
                                        </p:attrNameLst>
                                      </p:cBhvr>
                                      <p:to>
                                        <p:strVal val="visible"/>
                                      </p:to>
                                    </p:set>
                                    <p:anim calcmode="lin" valueType="num">
                                      <p:cBhvr additive="base">
                                        <p:cTn id="71" dur="2000" fill="hold"/>
                                        <p:tgtEl>
                                          <p:spTgt spid="16"/>
                                        </p:tgtEl>
                                        <p:attrNameLst>
                                          <p:attrName>ppt_x</p:attrName>
                                        </p:attrNameLst>
                                      </p:cBhvr>
                                      <p:tavLst>
                                        <p:tav tm="0">
                                          <p:val>
                                            <p:strVal val="#ppt_x"/>
                                          </p:val>
                                        </p:tav>
                                        <p:tav tm="100000">
                                          <p:val>
                                            <p:strVal val="#ppt_x"/>
                                          </p:val>
                                        </p:tav>
                                      </p:tavLst>
                                    </p:anim>
                                    <p:anim calcmode="lin" valueType="num">
                                      <p:cBhvr additive="base">
                                        <p:cTn id="72" dur="2000" fill="hold"/>
                                        <p:tgtEl>
                                          <p:spTgt spid="16"/>
                                        </p:tgtEl>
                                        <p:attrNameLst>
                                          <p:attrName>ppt_y</p:attrName>
                                        </p:attrNameLst>
                                      </p:cBhvr>
                                      <p:tavLst>
                                        <p:tav tm="0">
                                          <p:val>
                                            <p:strVal val="0-#ppt_h/2"/>
                                          </p:val>
                                        </p:tav>
                                        <p:tav tm="100000">
                                          <p:val>
                                            <p:strVal val="#ppt_y"/>
                                          </p:val>
                                        </p:tav>
                                      </p:tavLst>
                                    </p:anim>
                                  </p:childTnLst>
                                </p:cTn>
                              </p:par>
                              <p:par>
                                <p:cTn id="73" presetID="2" presetClass="entr" presetSubtype="2" fill="hold" nodeType="withEffect">
                                  <p:stCondLst>
                                    <p:cond delay="0"/>
                                  </p:stCondLst>
                                  <p:childTnLst>
                                    <p:set>
                                      <p:cBhvr>
                                        <p:cTn id="74" dur="1" fill="hold">
                                          <p:stCondLst>
                                            <p:cond delay="0"/>
                                          </p:stCondLst>
                                        </p:cTn>
                                        <p:tgtEl>
                                          <p:spTgt spid="18"/>
                                        </p:tgtEl>
                                        <p:attrNameLst>
                                          <p:attrName>style.visibility</p:attrName>
                                        </p:attrNameLst>
                                      </p:cBhvr>
                                      <p:to>
                                        <p:strVal val="visible"/>
                                      </p:to>
                                    </p:set>
                                    <p:anim calcmode="lin" valueType="num">
                                      <p:cBhvr additive="base">
                                        <p:cTn id="75" dur="2000" fill="hold"/>
                                        <p:tgtEl>
                                          <p:spTgt spid="18"/>
                                        </p:tgtEl>
                                        <p:attrNameLst>
                                          <p:attrName>ppt_x</p:attrName>
                                        </p:attrNameLst>
                                      </p:cBhvr>
                                      <p:tavLst>
                                        <p:tav tm="0">
                                          <p:val>
                                            <p:strVal val="1+#ppt_w/2"/>
                                          </p:val>
                                        </p:tav>
                                        <p:tav tm="100000">
                                          <p:val>
                                            <p:strVal val="#ppt_x"/>
                                          </p:val>
                                        </p:tav>
                                      </p:tavLst>
                                    </p:anim>
                                    <p:anim calcmode="lin" valueType="num">
                                      <p:cBhvr additive="base">
                                        <p:cTn id="76" dur="2000" fill="hold"/>
                                        <p:tgtEl>
                                          <p:spTgt spid="18"/>
                                        </p:tgtEl>
                                        <p:attrNameLst>
                                          <p:attrName>ppt_y</p:attrName>
                                        </p:attrNameLst>
                                      </p:cBhvr>
                                      <p:tavLst>
                                        <p:tav tm="0">
                                          <p:val>
                                            <p:strVal val="#ppt_y"/>
                                          </p:val>
                                        </p:tav>
                                        <p:tav tm="100000">
                                          <p:val>
                                            <p:strVal val="#ppt_y"/>
                                          </p:val>
                                        </p:tav>
                                      </p:tavLst>
                                    </p:anim>
                                  </p:childTnLst>
                                </p:cTn>
                              </p:par>
                              <p:par>
                                <p:cTn id="77" presetID="4" presetClass="entr" presetSubtype="32" fill="hold" nodeType="withEffect">
                                  <p:stCondLst>
                                    <p:cond delay="1200"/>
                                  </p:stCondLst>
                                  <p:childTnLst>
                                    <p:set>
                                      <p:cBhvr>
                                        <p:cTn id="78" dur="1" fill="hold">
                                          <p:stCondLst>
                                            <p:cond delay="0"/>
                                          </p:stCondLst>
                                        </p:cTn>
                                        <p:tgtEl>
                                          <p:spTgt spid="20"/>
                                        </p:tgtEl>
                                        <p:attrNameLst>
                                          <p:attrName>style.visibility</p:attrName>
                                        </p:attrNameLst>
                                      </p:cBhvr>
                                      <p:to>
                                        <p:strVal val="visible"/>
                                      </p:to>
                                    </p:set>
                                    <p:animEffect transition="in" filter="box(out)">
                                      <p:cBhvr>
                                        <p:cTn id="79" dur="750"/>
                                        <p:tgtEl>
                                          <p:spTgt spid="20"/>
                                        </p:tgtEl>
                                      </p:cBhvr>
                                    </p:animEffect>
                                  </p:childTnLst>
                                </p:cTn>
                              </p:par>
                            </p:childTnLst>
                          </p:cTn>
                        </p:par>
                      </p:childTnLst>
                    </p:cTn>
                  </p:par>
                  <p:par>
                    <p:cTn id="80" fill="hold">
                      <p:stCondLst>
                        <p:cond delay="indefinite"/>
                      </p:stCondLst>
                      <p:childTnLst>
                        <p:par>
                          <p:cTn id="81" fill="hold">
                            <p:stCondLst>
                              <p:cond delay="0"/>
                            </p:stCondLst>
                            <p:childTnLst>
                              <p:par>
                                <p:cTn id="82" presetID="2" presetClass="exit" presetSubtype="8" fill="hold" nodeType="clickEffect">
                                  <p:stCondLst>
                                    <p:cond delay="0"/>
                                  </p:stCondLst>
                                  <p:childTnLst>
                                    <p:anim calcmode="lin" valueType="num">
                                      <p:cBhvr additive="base">
                                        <p:cTn id="83" dur="2000"/>
                                        <p:tgtEl>
                                          <p:spTgt spid="19"/>
                                        </p:tgtEl>
                                        <p:attrNameLst>
                                          <p:attrName>ppt_x</p:attrName>
                                        </p:attrNameLst>
                                      </p:cBhvr>
                                      <p:tavLst>
                                        <p:tav tm="0">
                                          <p:val>
                                            <p:strVal val="ppt_x"/>
                                          </p:val>
                                        </p:tav>
                                        <p:tav tm="100000">
                                          <p:val>
                                            <p:strVal val="0-ppt_w/2"/>
                                          </p:val>
                                        </p:tav>
                                      </p:tavLst>
                                    </p:anim>
                                    <p:anim calcmode="lin" valueType="num">
                                      <p:cBhvr additive="base">
                                        <p:cTn id="84" dur="2000"/>
                                        <p:tgtEl>
                                          <p:spTgt spid="19"/>
                                        </p:tgtEl>
                                        <p:attrNameLst>
                                          <p:attrName>ppt_y</p:attrName>
                                        </p:attrNameLst>
                                      </p:cBhvr>
                                      <p:tavLst>
                                        <p:tav tm="0">
                                          <p:val>
                                            <p:strVal val="ppt_y"/>
                                          </p:val>
                                        </p:tav>
                                        <p:tav tm="100000">
                                          <p:val>
                                            <p:strVal val="ppt_y"/>
                                          </p:val>
                                        </p:tav>
                                      </p:tavLst>
                                    </p:anim>
                                    <p:set>
                                      <p:cBhvr>
                                        <p:cTn id="85" dur="1" fill="hold">
                                          <p:stCondLst>
                                            <p:cond delay="1999"/>
                                          </p:stCondLst>
                                        </p:cTn>
                                        <p:tgtEl>
                                          <p:spTgt spid="19"/>
                                        </p:tgtEl>
                                        <p:attrNameLst>
                                          <p:attrName>style.visibility</p:attrName>
                                        </p:attrNameLst>
                                      </p:cBhvr>
                                      <p:to>
                                        <p:strVal val="hidden"/>
                                      </p:to>
                                    </p:set>
                                  </p:childTnLst>
                                </p:cTn>
                              </p:par>
                              <p:par>
                                <p:cTn id="86" presetID="2" presetClass="exit" presetSubtype="4" fill="hold" nodeType="withEffect">
                                  <p:stCondLst>
                                    <p:cond delay="0"/>
                                  </p:stCondLst>
                                  <p:childTnLst>
                                    <p:anim calcmode="lin" valueType="num">
                                      <p:cBhvr additive="base">
                                        <p:cTn id="87" dur="2000"/>
                                        <p:tgtEl>
                                          <p:spTgt spid="17"/>
                                        </p:tgtEl>
                                        <p:attrNameLst>
                                          <p:attrName>ppt_x</p:attrName>
                                        </p:attrNameLst>
                                      </p:cBhvr>
                                      <p:tavLst>
                                        <p:tav tm="0">
                                          <p:val>
                                            <p:strVal val="ppt_x"/>
                                          </p:val>
                                        </p:tav>
                                        <p:tav tm="100000">
                                          <p:val>
                                            <p:strVal val="ppt_x"/>
                                          </p:val>
                                        </p:tav>
                                      </p:tavLst>
                                    </p:anim>
                                    <p:anim calcmode="lin" valueType="num">
                                      <p:cBhvr additive="base">
                                        <p:cTn id="88" dur="2000"/>
                                        <p:tgtEl>
                                          <p:spTgt spid="17"/>
                                        </p:tgtEl>
                                        <p:attrNameLst>
                                          <p:attrName>ppt_y</p:attrName>
                                        </p:attrNameLst>
                                      </p:cBhvr>
                                      <p:tavLst>
                                        <p:tav tm="0">
                                          <p:val>
                                            <p:strVal val="ppt_y"/>
                                          </p:val>
                                        </p:tav>
                                        <p:tav tm="100000">
                                          <p:val>
                                            <p:strVal val="1+ppt_h/2"/>
                                          </p:val>
                                        </p:tav>
                                      </p:tavLst>
                                    </p:anim>
                                    <p:set>
                                      <p:cBhvr>
                                        <p:cTn id="89" dur="1" fill="hold">
                                          <p:stCondLst>
                                            <p:cond delay="1999"/>
                                          </p:stCondLst>
                                        </p:cTn>
                                        <p:tgtEl>
                                          <p:spTgt spid="17"/>
                                        </p:tgtEl>
                                        <p:attrNameLst>
                                          <p:attrName>style.visibility</p:attrName>
                                        </p:attrNameLst>
                                      </p:cBhvr>
                                      <p:to>
                                        <p:strVal val="hidden"/>
                                      </p:to>
                                    </p:set>
                                  </p:childTnLst>
                                </p:cTn>
                              </p:par>
                              <p:par>
                                <p:cTn id="90" presetID="2" presetClass="exit" presetSubtype="2" fill="hold" nodeType="withEffect">
                                  <p:stCondLst>
                                    <p:cond delay="0"/>
                                  </p:stCondLst>
                                  <p:childTnLst>
                                    <p:anim calcmode="lin" valueType="num">
                                      <p:cBhvr additive="base">
                                        <p:cTn id="91" dur="2000"/>
                                        <p:tgtEl>
                                          <p:spTgt spid="18"/>
                                        </p:tgtEl>
                                        <p:attrNameLst>
                                          <p:attrName>ppt_x</p:attrName>
                                        </p:attrNameLst>
                                      </p:cBhvr>
                                      <p:tavLst>
                                        <p:tav tm="0">
                                          <p:val>
                                            <p:strVal val="ppt_x"/>
                                          </p:val>
                                        </p:tav>
                                        <p:tav tm="100000">
                                          <p:val>
                                            <p:strVal val="1+ppt_w/2"/>
                                          </p:val>
                                        </p:tav>
                                      </p:tavLst>
                                    </p:anim>
                                    <p:anim calcmode="lin" valueType="num">
                                      <p:cBhvr additive="base">
                                        <p:cTn id="92" dur="2000"/>
                                        <p:tgtEl>
                                          <p:spTgt spid="18"/>
                                        </p:tgtEl>
                                        <p:attrNameLst>
                                          <p:attrName>ppt_y</p:attrName>
                                        </p:attrNameLst>
                                      </p:cBhvr>
                                      <p:tavLst>
                                        <p:tav tm="0">
                                          <p:val>
                                            <p:strVal val="ppt_y"/>
                                          </p:val>
                                        </p:tav>
                                        <p:tav tm="100000">
                                          <p:val>
                                            <p:strVal val="ppt_y"/>
                                          </p:val>
                                        </p:tav>
                                      </p:tavLst>
                                    </p:anim>
                                    <p:set>
                                      <p:cBhvr>
                                        <p:cTn id="93" dur="1" fill="hold">
                                          <p:stCondLst>
                                            <p:cond delay="1999"/>
                                          </p:stCondLst>
                                        </p:cTn>
                                        <p:tgtEl>
                                          <p:spTgt spid="18"/>
                                        </p:tgtEl>
                                        <p:attrNameLst>
                                          <p:attrName>style.visibility</p:attrName>
                                        </p:attrNameLst>
                                      </p:cBhvr>
                                      <p:to>
                                        <p:strVal val="hidden"/>
                                      </p:to>
                                    </p:set>
                                  </p:childTnLst>
                                </p:cTn>
                              </p:par>
                              <p:par>
                                <p:cTn id="94" presetID="2" presetClass="exit" presetSubtype="1" fill="hold" nodeType="withEffect">
                                  <p:stCondLst>
                                    <p:cond delay="0"/>
                                  </p:stCondLst>
                                  <p:childTnLst>
                                    <p:anim calcmode="lin" valueType="num">
                                      <p:cBhvr additive="base">
                                        <p:cTn id="95" dur="2000"/>
                                        <p:tgtEl>
                                          <p:spTgt spid="16"/>
                                        </p:tgtEl>
                                        <p:attrNameLst>
                                          <p:attrName>ppt_x</p:attrName>
                                        </p:attrNameLst>
                                      </p:cBhvr>
                                      <p:tavLst>
                                        <p:tav tm="0">
                                          <p:val>
                                            <p:strVal val="ppt_x"/>
                                          </p:val>
                                        </p:tav>
                                        <p:tav tm="100000">
                                          <p:val>
                                            <p:strVal val="ppt_x"/>
                                          </p:val>
                                        </p:tav>
                                      </p:tavLst>
                                    </p:anim>
                                    <p:anim calcmode="lin" valueType="num">
                                      <p:cBhvr additive="base">
                                        <p:cTn id="96" dur="2000"/>
                                        <p:tgtEl>
                                          <p:spTgt spid="16"/>
                                        </p:tgtEl>
                                        <p:attrNameLst>
                                          <p:attrName>ppt_y</p:attrName>
                                        </p:attrNameLst>
                                      </p:cBhvr>
                                      <p:tavLst>
                                        <p:tav tm="0">
                                          <p:val>
                                            <p:strVal val="ppt_y"/>
                                          </p:val>
                                        </p:tav>
                                        <p:tav tm="100000">
                                          <p:val>
                                            <p:strVal val="0-ppt_h/2"/>
                                          </p:val>
                                        </p:tav>
                                      </p:tavLst>
                                    </p:anim>
                                    <p:set>
                                      <p:cBhvr>
                                        <p:cTn id="97" dur="1" fill="hold">
                                          <p:stCondLst>
                                            <p:cond delay="1999"/>
                                          </p:stCondLst>
                                        </p:cTn>
                                        <p:tgtEl>
                                          <p:spTgt spid="16"/>
                                        </p:tgtEl>
                                        <p:attrNameLst>
                                          <p:attrName>style.visibility</p:attrName>
                                        </p:attrNameLst>
                                      </p:cBhvr>
                                      <p:to>
                                        <p:strVal val="hidden"/>
                                      </p:to>
                                    </p:set>
                                  </p:childTnLst>
                                </p:cTn>
                              </p:par>
                              <p:par>
                                <p:cTn id="98" presetID="4" presetClass="exit" presetSubtype="16" fill="hold" nodeType="withEffect">
                                  <p:stCondLst>
                                    <p:cond delay="100"/>
                                  </p:stCondLst>
                                  <p:childTnLst>
                                    <p:animEffect transition="out" filter="box(in)">
                                      <p:cBhvr>
                                        <p:cTn id="99" dur="750"/>
                                        <p:tgtEl>
                                          <p:spTgt spid="20"/>
                                        </p:tgtEl>
                                      </p:cBhvr>
                                    </p:animEffect>
                                    <p:set>
                                      <p:cBhvr>
                                        <p:cTn id="100" dur="1" fill="hold">
                                          <p:stCondLst>
                                            <p:cond delay="749"/>
                                          </p:stCondLst>
                                        </p:cTn>
                                        <p:tgtEl>
                                          <p:spTgt spid="20"/>
                                        </p:tgtEl>
                                        <p:attrNameLst>
                                          <p:attrName>style.visibility</p:attrName>
                                        </p:attrNameLst>
                                      </p:cBhvr>
                                      <p:to>
                                        <p:strVal val="hidden"/>
                                      </p:to>
                                    </p:set>
                                  </p:childTnLst>
                                </p:cTn>
                              </p:par>
                              <p:par>
                                <p:cTn id="101" presetID="2" presetClass="entr" presetSubtype="4" fill="hold" nodeType="withEffect">
                                  <p:stCondLst>
                                    <p:cond delay="0"/>
                                  </p:stCondLst>
                                  <p:childTnLst>
                                    <p:set>
                                      <p:cBhvr>
                                        <p:cTn id="102" dur="1" fill="hold">
                                          <p:stCondLst>
                                            <p:cond delay="0"/>
                                          </p:stCondLst>
                                        </p:cTn>
                                        <p:tgtEl>
                                          <p:spTgt spid="32"/>
                                        </p:tgtEl>
                                        <p:attrNameLst>
                                          <p:attrName>style.visibility</p:attrName>
                                        </p:attrNameLst>
                                      </p:cBhvr>
                                      <p:to>
                                        <p:strVal val="visible"/>
                                      </p:to>
                                    </p:set>
                                    <p:anim calcmode="lin" valueType="num">
                                      <p:cBhvr additive="base">
                                        <p:cTn id="103" dur="2000" fill="hold"/>
                                        <p:tgtEl>
                                          <p:spTgt spid="32"/>
                                        </p:tgtEl>
                                        <p:attrNameLst>
                                          <p:attrName>ppt_x</p:attrName>
                                        </p:attrNameLst>
                                      </p:cBhvr>
                                      <p:tavLst>
                                        <p:tav tm="0">
                                          <p:val>
                                            <p:strVal val="#ppt_x"/>
                                          </p:val>
                                        </p:tav>
                                        <p:tav tm="100000">
                                          <p:val>
                                            <p:strVal val="#ppt_x"/>
                                          </p:val>
                                        </p:tav>
                                      </p:tavLst>
                                    </p:anim>
                                    <p:anim calcmode="lin" valueType="num">
                                      <p:cBhvr additive="base">
                                        <p:cTn id="104" dur="2000" fill="hold"/>
                                        <p:tgtEl>
                                          <p:spTgt spid="32"/>
                                        </p:tgtEl>
                                        <p:attrNameLst>
                                          <p:attrName>ppt_y</p:attrName>
                                        </p:attrNameLst>
                                      </p:cBhvr>
                                      <p:tavLst>
                                        <p:tav tm="0">
                                          <p:val>
                                            <p:strVal val="1+#ppt_h/2"/>
                                          </p:val>
                                        </p:tav>
                                        <p:tav tm="100000">
                                          <p:val>
                                            <p:strVal val="#ppt_y"/>
                                          </p:val>
                                        </p:tav>
                                      </p:tavLst>
                                    </p:anim>
                                  </p:childTnLst>
                                </p:cTn>
                              </p:par>
                              <p:par>
                                <p:cTn id="105" presetID="2" presetClass="entr" presetSubtype="8" fill="hold" nodeType="withEffect">
                                  <p:stCondLst>
                                    <p:cond delay="0"/>
                                  </p:stCondLst>
                                  <p:childTnLst>
                                    <p:set>
                                      <p:cBhvr>
                                        <p:cTn id="106" dur="1" fill="hold">
                                          <p:stCondLst>
                                            <p:cond delay="0"/>
                                          </p:stCondLst>
                                        </p:cTn>
                                        <p:tgtEl>
                                          <p:spTgt spid="34"/>
                                        </p:tgtEl>
                                        <p:attrNameLst>
                                          <p:attrName>style.visibility</p:attrName>
                                        </p:attrNameLst>
                                      </p:cBhvr>
                                      <p:to>
                                        <p:strVal val="visible"/>
                                      </p:to>
                                    </p:set>
                                    <p:anim calcmode="lin" valueType="num">
                                      <p:cBhvr additive="base">
                                        <p:cTn id="107" dur="2000" fill="hold"/>
                                        <p:tgtEl>
                                          <p:spTgt spid="34"/>
                                        </p:tgtEl>
                                        <p:attrNameLst>
                                          <p:attrName>ppt_x</p:attrName>
                                        </p:attrNameLst>
                                      </p:cBhvr>
                                      <p:tavLst>
                                        <p:tav tm="0">
                                          <p:val>
                                            <p:strVal val="0-#ppt_w/2"/>
                                          </p:val>
                                        </p:tav>
                                        <p:tav tm="100000">
                                          <p:val>
                                            <p:strVal val="#ppt_x"/>
                                          </p:val>
                                        </p:tav>
                                      </p:tavLst>
                                    </p:anim>
                                    <p:anim calcmode="lin" valueType="num">
                                      <p:cBhvr additive="base">
                                        <p:cTn id="108" dur="2000" fill="hold"/>
                                        <p:tgtEl>
                                          <p:spTgt spid="34"/>
                                        </p:tgtEl>
                                        <p:attrNameLst>
                                          <p:attrName>ppt_y</p:attrName>
                                        </p:attrNameLst>
                                      </p:cBhvr>
                                      <p:tavLst>
                                        <p:tav tm="0">
                                          <p:val>
                                            <p:strVal val="#ppt_y"/>
                                          </p:val>
                                        </p:tav>
                                        <p:tav tm="100000">
                                          <p:val>
                                            <p:strVal val="#ppt_y"/>
                                          </p:val>
                                        </p:tav>
                                      </p:tavLst>
                                    </p:anim>
                                  </p:childTnLst>
                                </p:cTn>
                              </p:par>
                              <p:par>
                                <p:cTn id="109" presetID="2" presetClass="entr" presetSubtype="1" fill="hold" nodeType="withEffect">
                                  <p:stCondLst>
                                    <p:cond delay="0"/>
                                  </p:stCondLst>
                                  <p:childTnLst>
                                    <p:set>
                                      <p:cBhvr>
                                        <p:cTn id="110" dur="1" fill="hold">
                                          <p:stCondLst>
                                            <p:cond delay="0"/>
                                          </p:stCondLst>
                                        </p:cTn>
                                        <p:tgtEl>
                                          <p:spTgt spid="31"/>
                                        </p:tgtEl>
                                        <p:attrNameLst>
                                          <p:attrName>style.visibility</p:attrName>
                                        </p:attrNameLst>
                                      </p:cBhvr>
                                      <p:to>
                                        <p:strVal val="visible"/>
                                      </p:to>
                                    </p:set>
                                    <p:anim calcmode="lin" valueType="num">
                                      <p:cBhvr additive="base">
                                        <p:cTn id="111" dur="2000" fill="hold"/>
                                        <p:tgtEl>
                                          <p:spTgt spid="31"/>
                                        </p:tgtEl>
                                        <p:attrNameLst>
                                          <p:attrName>ppt_x</p:attrName>
                                        </p:attrNameLst>
                                      </p:cBhvr>
                                      <p:tavLst>
                                        <p:tav tm="0">
                                          <p:val>
                                            <p:strVal val="#ppt_x"/>
                                          </p:val>
                                        </p:tav>
                                        <p:tav tm="100000">
                                          <p:val>
                                            <p:strVal val="#ppt_x"/>
                                          </p:val>
                                        </p:tav>
                                      </p:tavLst>
                                    </p:anim>
                                    <p:anim calcmode="lin" valueType="num">
                                      <p:cBhvr additive="base">
                                        <p:cTn id="112" dur="2000" fill="hold"/>
                                        <p:tgtEl>
                                          <p:spTgt spid="31"/>
                                        </p:tgtEl>
                                        <p:attrNameLst>
                                          <p:attrName>ppt_y</p:attrName>
                                        </p:attrNameLst>
                                      </p:cBhvr>
                                      <p:tavLst>
                                        <p:tav tm="0">
                                          <p:val>
                                            <p:strVal val="0-#ppt_h/2"/>
                                          </p:val>
                                        </p:tav>
                                        <p:tav tm="100000">
                                          <p:val>
                                            <p:strVal val="#ppt_y"/>
                                          </p:val>
                                        </p:tav>
                                      </p:tavLst>
                                    </p:anim>
                                  </p:childTnLst>
                                </p:cTn>
                              </p:par>
                              <p:par>
                                <p:cTn id="113" presetID="2" presetClass="entr" presetSubtype="2" fill="hold" nodeType="withEffect">
                                  <p:stCondLst>
                                    <p:cond delay="0"/>
                                  </p:stCondLst>
                                  <p:childTnLst>
                                    <p:set>
                                      <p:cBhvr>
                                        <p:cTn id="114" dur="1" fill="hold">
                                          <p:stCondLst>
                                            <p:cond delay="0"/>
                                          </p:stCondLst>
                                        </p:cTn>
                                        <p:tgtEl>
                                          <p:spTgt spid="33"/>
                                        </p:tgtEl>
                                        <p:attrNameLst>
                                          <p:attrName>style.visibility</p:attrName>
                                        </p:attrNameLst>
                                      </p:cBhvr>
                                      <p:to>
                                        <p:strVal val="visible"/>
                                      </p:to>
                                    </p:set>
                                    <p:anim calcmode="lin" valueType="num">
                                      <p:cBhvr additive="base">
                                        <p:cTn id="115" dur="2000" fill="hold"/>
                                        <p:tgtEl>
                                          <p:spTgt spid="33"/>
                                        </p:tgtEl>
                                        <p:attrNameLst>
                                          <p:attrName>ppt_x</p:attrName>
                                        </p:attrNameLst>
                                      </p:cBhvr>
                                      <p:tavLst>
                                        <p:tav tm="0">
                                          <p:val>
                                            <p:strVal val="1+#ppt_w/2"/>
                                          </p:val>
                                        </p:tav>
                                        <p:tav tm="100000">
                                          <p:val>
                                            <p:strVal val="#ppt_x"/>
                                          </p:val>
                                        </p:tav>
                                      </p:tavLst>
                                    </p:anim>
                                    <p:anim calcmode="lin" valueType="num">
                                      <p:cBhvr additive="base">
                                        <p:cTn id="116" dur="2000" fill="hold"/>
                                        <p:tgtEl>
                                          <p:spTgt spid="33"/>
                                        </p:tgtEl>
                                        <p:attrNameLst>
                                          <p:attrName>ppt_y</p:attrName>
                                        </p:attrNameLst>
                                      </p:cBhvr>
                                      <p:tavLst>
                                        <p:tav tm="0">
                                          <p:val>
                                            <p:strVal val="#ppt_y"/>
                                          </p:val>
                                        </p:tav>
                                        <p:tav tm="100000">
                                          <p:val>
                                            <p:strVal val="#ppt_y"/>
                                          </p:val>
                                        </p:tav>
                                      </p:tavLst>
                                    </p:anim>
                                  </p:childTnLst>
                                </p:cTn>
                              </p:par>
                              <p:par>
                                <p:cTn id="117" presetID="4" presetClass="entr" presetSubtype="32" fill="hold" nodeType="withEffect">
                                  <p:stCondLst>
                                    <p:cond delay="1200"/>
                                  </p:stCondLst>
                                  <p:childTnLst>
                                    <p:set>
                                      <p:cBhvr>
                                        <p:cTn id="118" dur="1" fill="hold">
                                          <p:stCondLst>
                                            <p:cond delay="0"/>
                                          </p:stCondLst>
                                        </p:cTn>
                                        <p:tgtEl>
                                          <p:spTgt spid="30"/>
                                        </p:tgtEl>
                                        <p:attrNameLst>
                                          <p:attrName>style.visibility</p:attrName>
                                        </p:attrNameLst>
                                      </p:cBhvr>
                                      <p:to>
                                        <p:strVal val="visible"/>
                                      </p:to>
                                    </p:set>
                                    <p:animEffect transition="in" filter="box(out)">
                                      <p:cBhvr>
                                        <p:cTn id="119" dur="750"/>
                                        <p:tgtEl>
                                          <p:spTgt spid="30"/>
                                        </p:tgtEl>
                                      </p:cBhvr>
                                    </p:animEffect>
                                  </p:childTnLst>
                                </p:cTn>
                              </p:par>
                            </p:childTnLst>
                          </p:cTn>
                        </p:par>
                      </p:childTnLst>
                    </p:cTn>
                  </p:par>
                  <p:par>
                    <p:cTn id="120" fill="hold">
                      <p:stCondLst>
                        <p:cond delay="indefinite"/>
                      </p:stCondLst>
                      <p:childTnLst>
                        <p:par>
                          <p:cTn id="121" fill="hold">
                            <p:stCondLst>
                              <p:cond delay="0"/>
                            </p:stCondLst>
                            <p:childTnLst>
                              <p:par>
                                <p:cTn id="122" presetID="2" presetClass="exit" presetSubtype="8" fill="hold" nodeType="clickEffect">
                                  <p:stCondLst>
                                    <p:cond delay="0"/>
                                  </p:stCondLst>
                                  <p:childTnLst>
                                    <p:anim calcmode="lin" valueType="num">
                                      <p:cBhvr additive="base">
                                        <p:cTn id="123" dur="2000"/>
                                        <p:tgtEl>
                                          <p:spTgt spid="34"/>
                                        </p:tgtEl>
                                        <p:attrNameLst>
                                          <p:attrName>ppt_x</p:attrName>
                                        </p:attrNameLst>
                                      </p:cBhvr>
                                      <p:tavLst>
                                        <p:tav tm="0">
                                          <p:val>
                                            <p:strVal val="ppt_x"/>
                                          </p:val>
                                        </p:tav>
                                        <p:tav tm="100000">
                                          <p:val>
                                            <p:strVal val="0-ppt_w/2"/>
                                          </p:val>
                                        </p:tav>
                                      </p:tavLst>
                                    </p:anim>
                                    <p:anim calcmode="lin" valueType="num">
                                      <p:cBhvr additive="base">
                                        <p:cTn id="124" dur="2000"/>
                                        <p:tgtEl>
                                          <p:spTgt spid="34"/>
                                        </p:tgtEl>
                                        <p:attrNameLst>
                                          <p:attrName>ppt_y</p:attrName>
                                        </p:attrNameLst>
                                      </p:cBhvr>
                                      <p:tavLst>
                                        <p:tav tm="0">
                                          <p:val>
                                            <p:strVal val="ppt_y"/>
                                          </p:val>
                                        </p:tav>
                                        <p:tav tm="100000">
                                          <p:val>
                                            <p:strVal val="ppt_y"/>
                                          </p:val>
                                        </p:tav>
                                      </p:tavLst>
                                    </p:anim>
                                    <p:set>
                                      <p:cBhvr>
                                        <p:cTn id="125" dur="1" fill="hold">
                                          <p:stCondLst>
                                            <p:cond delay="1999"/>
                                          </p:stCondLst>
                                        </p:cTn>
                                        <p:tgtEl>
                                          <p:spTgt spid="34"/>
                                        </p:tgtEl>
                                        <p:attrNameLst>
                                          <p:attrName>style.visibility</p:attrName>
                                        </p:attrNameLst>
                                      </p:cBhvr>
                                      <p:to>
                                        <p:strVal val="hidden"/>
                                      </p:to>
                                    </p:set>
                                  </p:childTnLst>
                                </p:cTn>
                              </p:par>
                              <p:par>
                                <p:cTn id="126" presetID="2" presetClass="exit" presetSubtype="4" fill="hold" nodeType="withEffect">
                                  <p:stCondLst>
                                    <p:cond delay="0"/>
                                  </p:stCondLst>
                                  <p:childTnLst>
                                    <p:anim calcmode="lin" valueType="num">
                                      <p:cBhvr additive="base">
                                        <p:cTn id="127" dur="2000"/>
                                        <p:tgtEl>
                                          <p:spTgt spid="32"/>
                                        </p:tgtEl>
                                        <p:attrNameLst>
                                          <p:attrName>ppt_x</p:attrName>
                                        </p:attrNameLst>
                                      </p:cBhvr>
                                      <p:tavLst>
                                        <p:tav tm="0">
                                          <p:val>
                                            <p:strVal val="ppt_x"/>
                                          </p:val>
                                        </p:tav>
                                        <p:tav tm="100000">
                                          <p:val>
                                            <p:strVal val="ppt_x"/>
                                          </p:val>
                                        </p:tav>
                                      </p:tavLst>
                                    </p:anim>
                                    <p:anim calcmode="lin" valueType="num">
                                      <p:cBhvr additive="base">
                                        <p:cTn id="128" dur="2000"/>
                                        <p:tgtEl>
                                          <p:spTgt spid="32"/>
                                        </p:tgtEl>
                                        <p:attrNameLst>
                                          <p:attrName>ppt_y</p:attrName>
                                        </p:attrNameLst>
                                      </p:cBhvr>
                                      <p:tavLst>
                                        <p:tav tm="0">
                                          <p:val>
                                            <p:strVal val="ppt_y"/>
                                          </p:val>
                                        </p:tav>
                                        <p:tav tm="100000">
                                          <p:val>
                                            <p:strVal val="1+ppt_h/2"/>
                                          </p:val>
                                        </p:tav>
                                      </p:tavLst>
                                    </p:anim>
                                    <p:set>
                                      <p:cBhvr>
                                        <p:cTn id="129" dur="1" fill="hold">
                                          <p:stCondLst>
                                            <p:cond delay="1999"/>
                                          </p:stCondLst>
                                        </p:cTn>
                                        <p:tgtEl>
                                          <p:spTgt spid="32"/>
                                        </p:tgtEl>
                                        <p:attrNameLst>
                                          <p:attrName>style.visibility</p:attrName>
                                        </p:attrNameLst>
                                      </p:cBhvr>
                                      <p:to>
                                        <p:strVal val="hidden"/>
                                      </p:to>
                                    </p:set>
                                  </p:childTnLst>
                                </p:cTn>
                              </p:par>
                              <p:par>
                                <p:cTn id="130" presetID="2" presetClass="exit" presetSubtype="2" fill="hold" nodeType="withEffect">
                                  <p:stCondLst>
                                    <p:cond delay="0"/>
                                  </p:stCondLst>
                                  <p:childTnLst>
                                    <p:anim calcmode="lin" valueType="num">
                                      <p:cBhvr additive="base">
                                        <p:cTn id="131" dur="2000"/>
                                        <p:tgtEl>
                                          <p:spTgt spid="33"/>
                                        </p:tgtEl>
                                        <p:attrNameLst>
                                          <p:attrName>ppt_x</p:attrName>
                                        </p:attrNameLst>
                                      </p:cBhvr>
                                      <p:tavLst>
                                        <p:tav tm="0">
                                          <p:val>
                                            <p:strVal val="ppt_x"/>
                                          </p:val>
                                        </p:tav>
                                        <p:tav tm="100000">
                                          <p:val>
                                            <p:strVal val="1+ppt_w/2"/>
                                          </p:val>
                                        </p:tav>
                                      </p:tavLst>
                                    </p:anim>
                                    <p:anim calcmode="lin" valueType="num">
                                      <p:cBhvr additive="base">
                                        <p:cTn id="132" dur="2000"/>
                                        <p:tgtEl>
                                          <p:spTgt spid="33"/>
                                        </p:tgtEl>
                                        <p:attrNameLst>
                                          <p:attrName>ppt_y</p:attrName>
                                        </p:attrNameLst>
                                      </p:cBhvr>
                                      <p:tavLst>
                                        <p:tav tm="0">
                                          <p:val>
                                            <p:strVal val="ppt_y"/>
                                          </p:val>
                                        </p:tav>
                                        <p:tav tm="100000">
                                          <p:val>
                                            <p:strVal val="ppt_y"/>
                                          </p:val>
                                        </p:tav>
                                      </p:tavLst>
                                    </p:anim>
                                    <p:set>
                                      <p:cBhvr>
                                        <p:cTn id="133" dur="1" fill="hold">
                                          <p:stCondLst>
                                            <p:cond delay="1999"/>
                                          </p:stCondLst>
                                        </p:cTn>
                                        <p:tgtEl>
                                          <p:spTgt spid="33"/>
                                        </p:tgtEl>
                                        <p:attrNameLst>
                                          <p:attrName>style.visibility</p:attrName>
                                        </p:attrNameLst>
                                      </p:cBhvr>
                                      <p:to>
                                        <p:strVal val="hidden"/>
                                      </p:to>
                                    </p:set>
                                  </p:childTnLst>
                                </p:cTn>
                              </p:par>
                              <p:par>
                                <p:cTn id="134" presetID="2" presetClass="exit" presetSubtype="1" fill="hold" nodeType="withEffect">
                                  <p:stCondLst>
                                    <p:cond delay="0"/>
                                  </p:stCondLst>
                                  <p:childTnLst>
                                    <p:anim calcmode="lin" valueType="num">
                                      <p:cBhvr additive="base">
                                        <p:cTn id="135" dur="2000"/>
                                        <p:tgtEl>
                                          <p:spTgt spid="31"/>
                                        </p:tgtEl>
                                        <p:attrNameLst>
                                          <p:attrName>ppt_x</p:attrName>
                                        </p:attrNameLst>
                                      </p:cBhvr>
                                      <p:tavLst>
                                        <p:tav tm="0">
                                          <p:val>
                                            <p:strVal val="ppt_x"/>
                                          </p:val>
                                        </p:tav>
                                        <p:tav tm="100000">
                                          <p:val>
                                            <p:strVal val="ppt_x"/>
                                          </p:val>
                                        </p:tav>
                                      </p:tavLst>
                                    </p:anim>
                                    <p:anim calcmode="lin" valueType="num">
                                      <p:cBhvr additive="base">
                                        <p:cTn id="136" dur="2000"/>
                                        <p:tgtEl>
                                          <p:spTgt spid="31"/>
                                        </p:tgtEl>
                                        <p:attrNameLst>
                                          <p:attrName>ppt_y</p:attrName>
                                        </p:attrNameLst>
                                      </p:cBhvr>
                                      <p:tavLst>
                                        <p:tav tm="0">
                                          <p:val>
                                            <p:strVal val="ppt_y"/>
                                          </p:val>
                                        </p:tav>
                                        <p:tav tm="100000">
                                          <p:val>
                                            <p:strVal val="0-ppt_h/2"/>
                                          </p:val>
                                        </p:tav>
                                      </p:tavLst>
                                    </p:anim>
                                    <p:set>
                                      <p:cBhvr>
                                        <p:cTn id="137" dur="1" fill="hold">
                                          <p:stCondLst>
                                            <p:cond delay="1999"/>
                                          </p:stCondLst>
                                        </p:cTn>
                                        <p:tgtEl>
                                          <p:spTgt spid="31"/>
                                        </p:tgtEl>
                                        <p:attrNameLst>
                                          <p:attrName>style.visibility</p:attrName>
                                        </p:attrNameLst>
                                      </p:cBhvr>
                                      <p:to>
                                        <p:strVal val="hidden"/>
                                      </p:to>
                                    </p:set>
                                  </p:childTnLst>
                                </p:cTn>
                              </p:par>
                              <p:par>
                                <p:cTn id="138" presetID="4" presetClass="exit" presetSubtype="16" fill="hold" nodeType="withEffect">
                                  <p:stCondLst>
                                    <p:cond delay="100"/>
                                  </p:stCondLst>
                                  <p:childTnLst>
                                    <p:animEffect transition="out" filter="box(in)">
                                      <p:cBhvr>
                                        <p:cTn id="139" dur="750"/>
                                        <p:tgtEl>
                                          <p:spTgt spid="30"/>
                                        </p:tgtEl>
                                      </p:cBhvr>
                                    </p:animEffect>
                                    <p:set>
                                      <p:cBhvr>
                                        <p:cTn id="140" dur="1" fill="hold">
                                          <p:stCondLst>
                                            <p:cond delay="749"/>
                                          </p:stCondLst>
                                        </p:cTn>
                                        <p:tgtEl>
                                          <p:spTgt spid="30"/>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0.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sp>
        <p:nvSpPr>
          <p:cNvPr id="7" name="TextBox 6"/>
          <p:cNvSpPr txBox="1"/>
          <p:nvPr/>
        </p:nvSpPr>
        <p:spPr>
          <a:xfrm>
            <a:off x="1872901" y="2143116"/>
            <a:ext cx="2866490" cy="615553"/>
          </a:xfrm>
          <a:prstGeom prst="rect">
            <a:avLst/>
          </a:prstGeom>
          <a:noFill/>
        </p:spPr>
        <p:txBody>
          <a:bodyPr wrap="none">
            <a:spAutoFit/>
            <a:scene3d>
              <a:camera prst="orthographicFront"/>
              <a:lightRig rig="glow" dir="tl">
                <a:rot lat="0" lon="0" rev="5400000"/>
              </a:lightRig>
            </a:scene3d>
            <a:sp3d contourW="12700">
              <a:bevelT w="25400" h="25400"/>
              <a:contourClr>
                <a:schemeClr val="accent6">
                  <a:shade val="73000"/>
                </a:schemeClr>
              </a:contourClr>
            </a:sp3d>
          </a:bodyPr>
          <a:lstStyle/>
          <a:p>
            <a:pPr algn="r" fontAlgn="auto">
              <a:spcBef>
                <a:spcPts val="0"/>
              </a:spcBef>
              <a:spcAft>
                <a:spcPts val="0"/>
              </a:spcAft>
              <a:defRPr/>
            </a:pPr>
            <a:r>
              <a:rPr lang="en-US" sz="3400" b="1" i="1" dirty="0">
                <a:ln w="11430"/>
                <a:gradFill>
                  <a:gsLst>
                    <a:gs pos="0">
                      <a:schemeClr val="accent6">
                        <a:tint val="90000"/>
                        <a:satMod val="120000"/>
                      </a:schemeClr>
                    </a:gs>
                    <a:gs pos="25000">
                      <a:schemeClr val="accent6">
                        <a:tint val="93000"/>
                        <a:satMod val="120000"/>
                      </a:schemeClr>
                    </a:gs>
                    <a:gs pos="50000">
                      <a:schemeClr val="accent6">
                        <a:shade val="89000"/>
                        <a:satMod val="110000"/>
                      </a:schemeClr>
                    </a:gs>
                    <a:gs pos="75000">
                      <a:schemeClr val="accent6">
                        <a:tint val="93000"/>
                        <a:satMod val="120000"/>
                      </a:schemeClr>
                    </a:gs>
                    <a:gs pos="100000">
                      <a:schemeClr val="accent6">
                        <a:tint val="90000"/>
                        <a:satMod val="120000"/>
                      </a:schemeClr>
                    </a:gs>
                  </a:gsLst>
                  <a:lin ang="5400000"/>
                </a:gradFill>
                <a:effectLst>
                  <a:outerShdw blurRad="80000" dist="40000" dir="5040000" algn="tl">
                    <a:srgbClr val="000000">
                      <a:alpha val="30000"/>
                    </a:srgbClr>
                  </a:outerShdw>
                </a:effectLst>
                <a:latin typeface="Georgia" pitchFamily="18" charset="0"/>
                <a:cs typeface="+mn-cs"/>
              </a:rPr>
              <a:t>Diego Fazio</a:t>
            </a:r>
          </a:p>
        </p:txBody>
      </p:sp>
      <p:pic>
        <p:nvPicPr>
          <p:cNvPr id="18" name="Picture 17" descr="16523613_bird2.jpg"/>
          <p:cNvPicPr>
            <a:picLocks noChangeAspect="1"/>
          </p:cNvPicPr>
          <p:nvPr/>
        </p:nvPicPr>
        <p:blipFill>
          <a:blip r:embed="rId4"/>
          <a:stretch>
            <a:fillRect/>
          </a:stretch>
        </p:blipFill>
        <p:spPr>
          <a:xfrm>
            <a:off x="350151" y="1156968"/>
            <a:ext cx="2072093" cy="3163974"/>
          </a:xfrm>
          <a:prstGeom prst="rect">
            <a:avLst/>
          </a:prstGeom>
          <a:effectLst>
            <a:softEdge rad="63500"/>
          </a:effectLst>
        </p:spPr>
      </p:pic>
      <p:pic>
        <p:nvPicPr>
          <p:cNvPr id="17" name="Picture 16" descr="16523613_bird2.jpg"/>
          <p:cNvPicPr>
            <a:picLocks noChangeAspect="1"/>
          </p:cNvPicPr>
          <p:nvPr/>
        </p:nvPicPr>
        <p:blipFill>
          <a:blip r:embed="rId5"/>
          <a:stretch>
            <a:fillRect/>
          </a:stretch>
        </p:blipFill>
        <p:spPr>
          <a:xfrm>
            <a:off x="1921755" y="1142396"/>
            <a:ext cx="2072093" cy="3163974"/>
          </a:xfrm>
          <a:prstGeom prst="rect">
            <a:avLst/>
          </a:prstGeom>
          <a:effectLst>
            <a:softEdge rad="63500"/>
          </a:effectLst>
        </p:spPr>
      </p:pic>
      <p:pic>
        <p:nvPicPr>
          <p:cNvPr id="16" name="Picture 15" descr="16523613_bird2.jpg"/>
          <p:cNvPicPr>
            <a:picLocks noChangeAspect="1"/>
          </p:cNvPicPr>
          <p:nvPr/>
        </p:nvPicPr>
        <p:blipFill>
          <a:blip r:embed="rId6"/>
          <a:stretch>
            <a:fillRect/>
          </a:stretch>
        </p:blipFill>
        <p:spPr>
          <a:xfrm>
            <a:off x="3564829" y="1139293"/>
            <a:ext cx="2072093" cy="3170179"/>
          </a:xfrm>
          <a:prstGeom prst="rect">
            <a:avLst/>
          </a:prstGeom>
          <a:effectLst>
            <a:softEdge rad="63500"/>
          </a:effectLst>
        </p:spPr>
      </p:pic>
      <p:pic>
        <p:nvPicPr>
          <p:cNvPr id="15" name="Picture 14" descr="16523613_bird2.jpg"/>
          <p:cNvPicPr>
            <a:picLocks noChangeAspect="1"/>
          </p:cNvPicPr>
          <p:nvPr/>
        </p:nvPicPr>
        <p:blipFill>
          <a:blip r:embed="rId7"/>
          <a:stretch>
            <a:fillRect/>
          </a:stretch>
        </p:blipFill>
        <p:spPr>
          <a:xfrm>
            <a:off x="5132321" y="1136068"/>
            <a:ext cx="2080381" cy="3176630"/>
          </a:xfrm>
          <a:prstGeom prst="rect">
            <a:avLst/>
          </a:prstGeom>
          <a:effectLst>
            <a:softEdge rad="63500"/>
          </a:effectLst>
        </p:spPr>
      </p:pic>
      <p:pic>
        <p:nvPicPr>
          <p:cNvPr id="14" name="Picture 13" descr="16523613_bird2.jpg"/>
          <p:cNvPicPr>
            <a:picLocks noChangeAspect="1"/>
          </p:cNvPicPr>
          <p:nvPr/>
        </p:nvPicPr>
        <p:blipFill>
          <a:blip r:embed="rId8"/>
          <a:stretch>
            <a:fillRect/>
          </a:stretch>
        </p:blipFill>
        <p:spPr>
          <a:xfrm>
            <a:off x="6715140" y="1142984"/>
            <a:ext cx="2065121" cy="3162797"/>
          </a:xfrm>
          <a:prstGeom prst="rect">
            <a:avLst/>
          </a:prstGeom>
          <a:effectLst>
            <a:softEdge rad="63500"/>
          </a:effectLst>
        </p:spPr>
      </p:pic>
    </p:spTree>
  </p:cSld>
  <p:clrMapOvr>
    <a:masterClrMapping/>
  </p:clrMapOvr>
  <p:transition advClick="0" advTm="3000">
    <p:sndAc>
      <p:stSnd>
        <p:snd r:embed="rId3" name="Un trotamundo  - Nicola di Bari.wav"/>
      </p:stSnd>
    </p:sndAc>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nodeType="withEffect">
                                  <p:stCondLst>
                                    <p:cond delay="0"/>
                                  </p:stCondLst>
                                  <p:childTnLst>
                                    <p:set>
                                      <p:cBhvr>
                                        <p:cTn id="6" dur="1" fill="hold">
                                          <p:stCondLst>
                                            <p:cond delay="0"/>
                                          </p:stCondLst>
                                        </p:cTn>
                                        <p:tgtEl>
                                          <p:spTgt spid="18"/>
                                        </p:tgtEl>
                                        <p:attrNameLst>
                                          <p:attrName>style.visibility</p:attrName>
                                        </p:attrNameLst>
                                      </p:cBhvr>
                                      <p:to>
                                        <p:strVal val="visible"/>
                                      </p:to>
                                    </p:set>
                                    <p:anim calcmode="lin" valueType="num">
                                      <p:cBhvr additive="base">
                                        <p:cTn id="7" dur="1000" fill="hold"/>
                                        <p:tgtEl>
                                          <p:spTgt spid="18"/>
                                        </p:tgtEl>
                                        <p:attrNameLst>
                                          <p:attrName>ppt_x</p:attrName>
                                        </p:attrNameLst>
                                      </p:cBhvr>
                                      <p:tavLst>
                                        <p:tav tm="0">
                                          <p:val>
                                            <p:strVal val="0-#ppt_w/2"/>
                                          </p:val>
                                        </p:tav>
                                        <p:tav tm="100000">
                                          <p:val>
                                            <p:strVal val="#ppt_x"/>
                                          </p:val>
                                        </p:tav>
                                      </p:tavLst>
                                    </p:anim>
                                    <p:anim calcmode="lin" valueType="num">
                                      <p:cBhvr additive="base">
                                        <p:cTn id="8" dur="1000" fill="hold"/>
                                        <p:tgtEl>
                                          <p:spTgt spid="18"/>
                                        </p:tgtEl>
                                        <p:attrNameLst>
                                          <p:attrName>ppt_y</p:attrName>
                                        </p:attrNameLst>
                                      </p:cBhvr>
                                      <p:tavLst>
                                        <p:tav tm="0">
                                          <p:val>
                                            <p:strVal val="#ppt_y"/>
                                          </p:val>
                                        </p:tav>
                                        <p:tav tm="100000">
                                          <p:val>
                                            <p:strVal val="#ppt_y"/>
                                          </p:val>
                                        </p:tav>
                                      </p:tavLst>
                                    </p:anim>
                                  </p:childTnLst>
                                </p:cTn>
                              </p:par>
                              <p:par>
                                <p:cTn id="9" presetID="55" presetClass="entr" presetSubtype="0" fill="hold" nodeType="withEffect">
                                  <p:stCondLst>
                                    <p:cond delay="0"/>
                                  </p:stCondLst>
                                  <p:childTnLst>
                                    <p:set>
                                      <p:cBhvr>
                                        <p:cTn id="10" dur="1" fill="hold">
                                          <p:stCondLst>
                                            <p:cond delay="0"/>
                                          </p:stCondLst>
                                        </p:cTn>
                                        <p:tgtEl>
                                          <p:spTgt spid="18"/>
                                        </p:tgtEl>
                                        <p:attrNameLst>
                                          <p:attrName>style.visibility</p:attrName>
                                        </p:attrNameLst>
                                      </p:cBhvr>
                                      <p:to>
                                        <p:strVal val="visible"/>
                                      </p:to>
                                    </p:set>
                                    <p:anim calcmode="lin" valueType="num">
                                      <p:cBhvr>
                                        <p:cTn id="11" dur="1000" fill="hold"/>
                                        <p:tgtEl>
                                          <p:spTgt spid="18"/>
                                        </p:tgtEl>
                                        <p:attrNameLst>
                                          <p:attrName>ppt_w</p:attrName>
                                        </p:attrNameLst>
                                      </p:cBhvr>
                                      <p:tavLst>
                                        <p:tav tm="0">
                                          <p:val>
                                            <p:strVal val="#ppt_w*0.70"/>
                                          </p:val>
                                        </p:tav>
                                        <p:tav tm="100000">
                                          <p:val>
                                            <p:strVal val="#ppt_w"/>
                                          </p:val>
                                        </p:tav>
                                      </p:tavLst>
                                    </p:anim>
                                    <p:anim calcmode="lin" valueType="num">
                                      <p:cBhvr>
                                        <p:cTn id="12" dur="1000" fill="hold"/>
                                        <p:tgtEl>
                                          <p:spTgt spid="18"/>
                                        </p:tgtEl>
                                        <p:attrNameLst>
                                          <p:attrName>ppt_h</p:attrName>
                                        </p:attrNameLst>
                                      </p:cBhvr>
                                      <p:tavLst>
                                        <p:tav tm="0">
                                          <p:val>
                                            <p:strVal val="#ppt_h"/>
                                          </p:val>
                                        </p:tav>
                                        <p:tav tm="100000">
                                          <p:val>
                                            <p:strVal val="#ppt_h"/>
                                          </p:val>
                                        </p:tav>
                                      </p:tavLst>
                                    </p:anim>
                                    <p:animEffect transition="in" filter="fade">
                                      <p:cBhvr>
                                        <p:cTn id="13" dur="1000"/>
                                        <p:tgtEl>
                                          <p:spTgt spid="18"/>
                                        </p:tgtEl>
                                      </p:cBhvr>
                                    </p:animEffect>
                                  </p:childTnLst>
                                </p:cTn>
                              </p:par>
                              <p:par>
                                <p:cTn id="14" presetID="2" presetClass="entr" presetSubtype="8" fill="hold" nodeType="withEffect">
                                  <p:stCondLst>
                                    <p:cond delay="200"/>
                                  </p:stCondLst>
                                  <p:childTnLst>
                                    <p:set>
                                      <p:cBhvr>
                                        <p:cTn id="15" dur="1" fill="hold">
                                          <p:stCondLst>
                                            <p:cond delay="0"/>
                                          </p:stCondLst>
                                        </p:cTn>
                                        <p:tgtEl>
                                          <p:spTgt spid="17"/>
                                        </p:tgtEl>
                                        <p:attrNameLst>
                                          <p:attrName>style.visibility</p:attrName>
                                        </p:attrNameLst>
                                      </p:cBhvr>
                                      <p:to>
                                        <p:strVal val="visible"/>
                                      </p:to>
                                    </p:set>
                                    <p:anim calcmode="lin" valueType="num">
                                      <p:cBhvr additive="base">
                                        <p:cTn id="16" dur="1000" fill="hold"/>
                                        <p:tgtEl>
                                          <p:spTgt spid="17"/>
                                        </p:tgtEl>
                                        <p:attrNameLst>
                                          <p:attrName>ppt_x</p:attrName>
                                        </p:attrNameLst>
                                      </p:cBhvr>
                                      <p:tavLst>
                                        <p:tav tm="0">
                                          <p:val>
                                            <p:strVal val="0-#ppt_w/2"/>
                                          </p:val>
                                        </p:tav>
                                        <p:tav tm="100000">
                                          <p:val>
                                            <p:strVal val="#ppt_x"/>
                                          </p:val>
                                        </p:tav>
                                      </p:tavLst>
                                    </p:anim>
                                    <p:anim calcmode="lin" valueType="num">
                                      <p:cBhvr additive="base">
                                        <p:cTn id="17" dur="1000" fill="hold"/>
                                        <p:tgtEl>
                                          <p:spTgt spid="17"/>
                                        </p:tgtEl>
                                        <p:attrNameLst>
                                          <p:attrName>ppt_y</p:attrName>
                                        </p:attrNameLst>
                                      </p:cBhvr>
                                      <p:tavLst>
                                        <p:tav tm="0">
                                          <p:val>
                                            <p:strVal val="#ppt_y"/>
                                          </p:val>
                                        </p:tav>
                                        <p:tav tm="100000">
                                          <p:val>
                                            <p:strVal val="#ppt_y"/>
                                          </p:val>
                                        </p:tav>
                                      </p:tavLst>
                                    </p:anim>
                                  </p:childTnLst>
                                </p:cTn>
                              </p:par>
                              <p:par>
                                <p:cTn id="18" presetID="55" presetClass="entr" presetSubtype="0" fill="hold" nodeType="withEffect">
                                  <p:stCondLst>
                                    <p:cond delay="200"/>
                                  </p:stCondLst>
                                  <p:childTnLst>
                                    <p:set>
                                      <p:cBhvr>
                                        <p:cTn id="19" dur="1" fill="hold">
                                          <p:stCondLst>
                                            <p:cond delay="0"/>
                                          </p:stCondLst>
                                        </p:cTn>
                                        <p:tgtEl>
                                          <p:spTgt spid="17"/>
                                        </p:tgtEl>
                                        <p:attrNameLst>
                                          <p:attrName>style.visibility</p:attrName>
                                        </p:attrNameLst>
                                      </p:cBhvr>
                                      <p:to>
                                        <p:strVal val="visible"/>
                                      </p:to>
                                    </p:set>
                                    <p:anim calcmode="lin" valueType="num">
                                      <p:cBhvr>
                                        <p:cTn id="20" dur="1000" fill="hold"/>
                                        <p:tgtEl>
                                          <p:spTgt spid="17"/>
                                        </p:tgtEl>
                                        <p:attrNameLst>
                                          <p:attrName>ppt_w</p:attrName>
                                        </p:attrNameLst>
                                      </p:cBhvr>
                                      <p:tavLst>
                                        <p:tav tm="0">
                                          <p:val>
                                            <p:strVal val="#ppt_w*0.70"/>
                                          </p:val>
                                        </p:tav>
                                        <p:tav tm="100000">
                                          <p:val>
                                            <p:strVal val="#ppt_w"/>
                                          </p:val>
                                        </p:tav>
                                      </p:tavLst>
                                    </p:anim>
                                    <p:anim calcmode="lin" valueType="num">
                                      <p:cBhvr>
                                        <p:cTn id="21" dur="1000" fill="hold"/>
                                        <p:tgtEl>
                                          <p:spTgt spid="17"/>
                                        </p:tgtEl>
                                        <p:attrNameLst>
                                          <p:attrName>ppt_h</p:attrName>
                                        </p:attrNameLst>
                                      </p:cBhvr>
                                      <p:tavLst>
                                        <p:tav tm="0">
                                          <p:val>
                                            <p:strVal val="#ppt_h"/>
                                          </p:val>
                                        </p:tav>
                                        <p:tav tm="100000">
                                          <p:val>
                                            <p:strVal val="#ppt_h"/>
                                          </p:val>
                                        </p:tav>
                                      </p:tavLst>
                                    </p:anim>
                                    <p:animEffect transition="in" filter="fade">
                                      <p:cBhvr>
                                        <p:cTn id="22" dur="1000"/>
                                        <p:tgtEl>
                                          <p:spTgt spid="17"/>
                                        </p:tgtEl>
                                      </p:cBhvr>
                                    </p:animEffect>
                                  </p:childTnLst>
                                </p:cTn>
                              </p:par>
                              <p:par>
                                <p:cTn id="23" presetID="2" presetClass="entr" presetSubtype="8" fill="hold" nodeType="withEffect">
                                  <p:stCondLst>
                                    <p:cond delay="400"/>
                                  </p:stCondLst>
                                  <p:childTnLst>
                                    <p:set>
                                      <p:cBhvr>
                                        <p:cTn id="24" dur="1" fill="hold">
                                          <p:stCondLst>
                                            <p:cond delay="0"/>
                                          </p:stCondLst>
                                        </p:cTn>
                                        <p:tgtEl>
                                          <p:spTgt spid="16"/>
                                        </p:tgtEl>
                                        <p:attrNameLst>
                                          <p:attrName>style.visibility</p:attrName>
                                        </p:attrNameLst>
                                      </p:cBhvr>
                                      <p:to>
                                        <p:strVal val="visible"/>
                                      </p:to>
                                    </p:set>
                                    <p:anim calcmode="lin" valueType="num">
                                      <p:cBhvr additive="base">
                                        <p:cTn id="25" dur="1000" fill="hold"/>
                                        <p:tgtEl>
                                          <p:spTgt spid="16"/>
                                        </p:tgtEl>
                                        <p:attrNameLst>
                                          <p:attrName>ppt_x</p:attrName>
                                        </p:attrNameLst>
                                      </p:cBhvr>
                                      <p:tavLst>
                                        <p:tav tm="0">
                                          <p:val>
                                            <p:strVal val="0-#ppt_w/2"/>
                                          </p:val>
                                        </p:tav>
                                        <p:tav tm="100000">
                                          <p:val>
                                            <p:strVal val="#ppt_x"/>
                                          </p:val>
                                        </p:tav>
                                      </p:tavLst>
                                    </p:anim>
                                    <p:anim calcmode="lin" valueType="num">
                                      <p:cBhvr additive="base">
                                        <p:cTn id="26" dur="1000" fill="hold"/>
                                        <p:tgtEl>
                                          <p:spTgt spid="16"/>
                                        </p:tgtEl>
                                        <p:attrNameLst>
                                          <p:attrName>ppt_y</p:attrName>
                                        </p:attrNameLst>
                                      </p:cBhvr>
                                      <p:tavLst>
                                        <p:tav tm="0">
                                          <p:val>
                                            <p:strVal val="#ppt_y"/>
                                          </p:val>
                                        </p:tav>
                                        <p:tav tm="100000">
                                          <p:val>
                                            <p:strVal val="#ppt_y"/>
                                          </p:val>
                                        </p:tav>
                                      </p:tavLst>
                                    </p:anim>
                                  </p:childTnLst>
                                </p:cTn>
                              </p:par>
                              <p:par>
                                <p:cTn id="27" presetID="55" presetClass="entr" presetSubtype="0" fill="hold" nodeType="withEffect">
                                  <p:stCondLst>
                                    <p:cond delay="400"/>
                                  </p:stCondLst>
                                  <p:childTnLst>
                                    <p:set>
                                      <p:cBhvr>
                                        <p:cTn id="28" dur="1" fill="hold">
                                          <p:stCondLst>
                                            <p:cond delay="0"/>
                                          </p:stCondLst>
                                        </p:cTn>
                                        <p:tgtEl>
                                          <p:spTgt spid="16"/>
                                        </p:tgtEl>
                                        <p:attrNameLst>
                                          <p:attrName>style.visibility</p:attrName>
                                        </p:attrNameLst>
                                      </p:cBhvr>
                                      <p:to>
                                        <p:strVal val="visible"/>
                                      </p:to>
                                    </p:set>
                                    <p:anim calcmode="lin" valueType="num">
                                      <p:cBhvr>
                                        <p:cTn id="29" dur="1000" fill="hold"/>
                                        <p:tgtEl>
                                          <p:spTgt spid="16"/>
                                        </p:tgtEl>
                                        <p:attrNameLst>
                                          <p:attrName>ppt_w</p:attrName>
                                        </p:attrNameLst>
                                      </p:cBhvr>
                                      <p:tavLst>
                                        <p:tav tm="0">
                                          <p:val>
                                            <p:strVal val="#ppt_w*0.70"/>
                                          </p:val>
                                        </p:tav>
                                        <p:tav tm="100000">
                                          <p:val>
                                            <p:strVal val="#ppt_w"/>
                                          </p:val>
                                        </p:tav>
                                      </p:tavLst>
                                    </p:anim>
                                    <p:anim calcmode="lin" valueType="num">
                                      <p:cBhvr>
                                        <p:cTn id="30" dur="1000" fill="hold"/>
                                        <p:tgtEl>
                                          <p:spTgt spid="16"/>
                                        </p:tgtEl>
                                        <p:attrNameLst>
                                          <p:attrName>ppt_h</p:attrName>
                                        </p:attrNameLst>
                                      </p:cBhvr>
                                      <p:tavLst>
                                        <p:tav tm="0">
                                          <p:val>
                                            <p:strVal val="#ppt_h"/>
                                          </p:val>
                                        </p:tav>
                                        <p:tav tm="100000">
                                          <p:val>
                                            <p:strVal val="#ppt_h"/>
                                          </p:val>
                                        </p:tav>
                                      </p:tavLst>
                                    </p:anim>
                                    <p:animEffect transition="in" filter="fade">
                                      <p:cBhvr>
                                        <p:cTn id="31" dur="1000"/>
                                        <p:tgtEl>
                                          <p:spTgt spid="16"/>
                                        </p:tgtEl>
                                      </p:cBhvr>
                                    </p:animEffect>
                                  </p:childTnLst>
                                </p:cTn>
                              </p:par>
                              <p:par>
                                <p:cTn id="32" presetID="2" presetClass="entr" presetSubtype="8" fill="hold" nodeType="withEffect">
                                  <p:stCondLst>
                                    <p:cond delay="600"/>
                                  </p:stCondLst>
                                  <p:childTnLst>
                                    <p:set>
                                      <p:cBhvr>
                                        <p:cTn id="33" dur="1" fill="hold">
                                          <p:stCondLst>
                                            <p:cond delay="0"/>
                                          </p:stCondLst>
                                        </p:cTn>
                                        <p:tgtEl>
                                          <p:spTgt spid="15"/>
                                        </p:tgtEl>
                                        <p:attrNameLst>
                                          <p:attrName>style.visibility</p:attrName>
                                        </p:attrNameLst>
                                      </p:cBhvr>
                                      <p:to>
                                        <p:strVal val="visible"/>
                                      </p:to>
                                    </p:set>
                                    <p:anim calcmode="lin" valueType="num">
                                      <p:cBhvr additive="base">
                                        <p:cTn id="34" dur="1000" fill="hold"/>
                                        <p:tgtEl>
                                          <p:spTgt spid="15"/>
                                        </p:tgtEl>
                                        <p:attrNameLst>
                                          <p:attrName>ppt_x</p:attrName>
                                        </p:attrNameLst>
                                      </p:cBhvr>
                                      <p:tavLst>
                                        <p:tav tm="0">
                                          <p:val>
                                            <p:strVal val="0-#ppt_w/2"/>
                                          </p:val>
                                        </p:tav>
                                        <p:tav tm="100000">
                                          <p:val>
                                            <p:strVal val="#ppt_x"/>
                                          </p:val>
                                        </p:tav>
                                      </p:tavLst>
                                    </p:anim>
                                    <p:anim calcmode="lin" valueType="num">
                                      <p:cBhvr additive="base">
                                        <p:cTn id="35" dur="1000" fill="hold"/>
                                        <p:tgtEl>
                                          <p:spTgt spid="15"/>
                                        </p:tgtEl>
                                        <p:attrNameLst>
                                          <p:attrName>ppt_y</p:attrName>
                                        </p:attrNameLst>
                                      </p:cBhvr>
                                      <p:tavLst>
                                        <p:tav tm="0">
                                          <p:val>
                                            <p:strVal val="#ppt_y"/>
                                          </p:val>
                                        </p:tav>
                                        <p:tav tm="100000">
                                          <p:val>
                                            <p:strVal val="#ppt_y"/>
                                          </p:val>
                                        </p:tav>
                                      </p:tavLst>
                                    </p:anim>
                                  </p:childTnLst>
                                </p:cTn>
                              </p:par>
                              <p:par>
                                <p:cTn id="36" presetID="55" presetClass="entr" presetSubtype="0" fill="hold" nodeType="withEffect">
                                  <p:stCondLst>
                                    <p:cond delay="600"/>
                                  </p:stCondLst>
                                  <p:childTnLst>
                                    <p:set>
                                      <p:cBhvr>
                                        <p:cTn id="37" dur="1" fill="hold">
                                          <p:stCondLst>
                                            <p:cond delay="0"/>
                                          </p:stCondLst>
                                        </p:cTn>
                                        <p:tgtEl>
                                          <p:spTgt spid="15"/>
                                        </p:tgtEl>
                                        <p:attrNameLst>
                                          <p:attrName>style.visibility</p:attrName>
                                        </p:attrNameLst>
                                      </p:cBhvr>
                                      <p:to>
                                        <p:strVal val="visible"/>
                                      </p:to>
                                    </p:set>
                                    <p:anim calcmode="lin" valueType="num">
                                      <p:cBhvr>
                                        <p:cTn id="38" dur="1000" fill="hold"/>
                                        <p:tgtEl>
                                          <p:spTgt spid="15"/>
                                        </p:tgtEl>
                                        <p:attrNameLst>
                                          <p:attrName>ppt_w</p:attrName>
                                        </p:attrNameLst>
                                      </p:cBhvr>
                                      <p:tavLst>
                                        <p:tav tm="0">
                                          <p:val>
                                            <p:strVal val="#ppt_w*0.70"/>
                                          </p:val>
                                        </p:tav>
                                        <p:tav tm="100000">
                                          <p:val>
                                            <p:strVal val="#ppt_w"/>
                                          </p:val>
                                        </p:tav>
                                      </p:tavLst>
                                    </p:anim>
                                    <p:anim calcmode="lin" valueType="num">
                                      <p:cBhvr>
                                        <p:cTn id="39" dur="1000" fill="hold"/>
                                        <p:tgtEl>
                                          <p:spTgt spid="15"/>
                                        </p:tgtEl>
                                        <p:attrNameLst>
                                          <p:attrName>ppt_h</p:attrName>
                                        </p:attrNameLst>
                                      </p:cBhvr>
                                      <p:tavLst>
                                        <p:tav tm="0">
                                          <p:val>
                                            <p:strVal val="#ppt_h"/>
                                          </p:val>
                                        </p:tav>
                                        <p:tav tm="100000">
                                          <p:val>
                                            <p:strVal val="#ppt_h"/>
                                          </p:val>
                                        </p:tav>
                                      </p:tavLst>
                                    </p:anim>
                                    <p:animEffect transition="in" filter="fade">
                                      <p:cBhvr>
                                        <p:cTn id="40" dur="1000"/>
                                        <p:tgtEl>
                                          <p:spTgt spid="15"/>
                                        </p:tgtEl>
                                      </p:cBhvr>
                                    </p:animEffect>
                                  </p:childTnLst>
                                </p:cTn>
                              </p:par>
                              <p:par>
                                <p:cTn id="41" presetID="2" presetClass="entr" presetSubtype="8" fill="hold" nodeType="withEffect">
                                  <p:stCondLst>
                                    <p:cond delay="800"/>
                                  </p:stCondLst>
                                  <p:childTnLst>
                                    <p:set>
                                      <p:cBhvr>
                                        <p:cTn id="42" dur="1" fill="hold">
                                          <p:stCondLst>
                                            <p:cond delay="0"/>
                                          </p:stCondLst>
                                        </p:cTn>
                                        <p:tgtEl>
                                          <p:spTgt spid="14"/>
                                        </p:tgtEl>
                                        <p:attrNameLst>
                                          <p:attrName>style.visibility</p:attrName>
                                        </p:attrNameLst>
                                      </p:cBhvr>
                                      <p:to>
                                        <p:strVal val="visible"/>
                                      </p:to>
                                    </p:set>
                                    <p:anim calcmode="lin" valueType="num">
                                      <p:cBhvr additive="base">
                                        <p:cTn id="43" dur="1000" fill="hold"/>
                                        <p:tgtEl>
                                          <p:spTgt spid="14"/>
                                        </p:tgtEl>
                                        <p:attrNameLst>
                                          <p:attrName>ppt_x</p:attrName>
                                        </p:attrNameLst>
                                      </p:cBhvr>
                                      <p:tavLst>
                                        <p:tav tm="0">
                                          <p:val>
                                            <p:strVal val="0-#ppt_w/2"/>
                                          </p:val>
                                        </p:tav>
                                        <p:tav tm="100000">
                                          <p:val>
                                            <p:strVal val="#ppt_x"/>
                                          </p:val>
                                        </p:tav>
                                      </p:tavLst>
                                    </p:anim>
                                    <p:anim calcmode="lin" valueType="num">
                                      <p:cBhvr additive="base">
                                        <p:cTn id="44" dur="1000" fill="hold"/>
                                        <p:tgtEl>
                                          <p:spTgt spid="14"/>
                                        </p:tgtEl>
                                        <p:attrNameLst>
                                          <p:attrName>ppt_y</p:attrName>
                                        </p:attrNameLst>
                                      </p:cBhvr>
                                      <p:tavLst>
                                        <p:tav tm="0">
                                          <p:val>
                                            <p:strVal val="#ppt_y"/>
                                          </p:val>
                                        </p:tav>
                                        <p:tav tm="100000">
                                          <p:val>
                                            <p:strVal val="#ppt_y"/>
                                          </p:val>
                                        </p:tav>
                                      </p:tavLst>
                                    </p:anim>
                                  </p:childTnLst>
                                </p:cTn>
                              </p:par>
                              <p:par>
                                <p:cTn id="45" presetID="55" presetClass="entr" presetSubtype="0" fill="hold" nodeType="withEffect">
                                  <p:stCondLst>
                                    <p:cond delay="800"/>
                                  </p:stCondLst>
                                  <p:childTnLst>
                                    <p:set>
                                      <p:cBhvr>
                                        <p:cTn id="46" dur="1" fill="hold">
                                          <p:stCondLst>
                                            <p:cond delay="0"/>
                                          </p:stCondLst>
                                        </p:cTn>
                                        <p:tgtEl>
                                          <p:spTgt spid="14"/>
                                        </p:tgtEl>
                                        <p:attrNameLst>
                                          <p:attrName>style.visibility</p:attrName>
                                        </p:attrNameLst>
                                      </p:cBhvr>
                                      <p:to>
                                        <p:strVal val="visible"/>
                                      </p:to>
                                    </p:set>
                                    <p:anim calcmode="lin" valueType="num">
                                      <p:cBhvr>
                                        <p:cTn id="47" dur="1000" fill="hold"/>
                                        <p:tgtEl>
                                          <p:spTgt spid="14"/>
                                        </p:tgtEl>
                                        <p:attrNameLst>
                                          <p:attrName>ppt_w</p:attrName>
                                        </p:attrNameLst>
                                      </p:cBhvr>
                                      <p:tavLst>
                                        <p:tav tm="0">
                                          <p:val>
                                            <p:strVal val="#ppt_w*0.70"/>
                                          </p:val>
                                        </p:tav>
                                        <p:tav tm="100000">
                                          <p:val>
                                            <p:strVal val="#ppt_w"/>
                                          </p:val>
                                        </p:tav>
                                      </p:tavLst>
                                    </p:anim>
                                    <p:anim calcmode="lin" valueType="num">
                                      <p:cBhvr>
                                        <p:cTn id="48" dur="1000" fill="hold"/>
                                        <p:tgtEl>
                                          <p:spTgt spid="14"/>
                                        </p:tgtEl>
                                        <p:attrNameLst>
                                          <p:attrName>ppt_h</p:attrName>
                                        </p:attrNameLst>
                                      </p:cBhvr>
                                      <p:tavLst>
                                        <p:tav tm="0">
                                          <p:val>
                                            <p:strVal val="#ppt_h"/>
                                          </p:val>
                                        </p:tav>
                                        <p:tav tm="100000">
                                          <p:val>
                                            <p:strVal val="#ppt_h"/>
                                          </p:val>
                                        </p:tav>
                                      </p:tavLst>
                                    </p:anim>
                                    <p:animEffect transition="in" filter="fade">
                                      <p:cBhvr>
                                        <p:cTn id="49" dur="1000"/>
                                        <p:tgtEl>
                                          <p:spTgt spid="14"/>
                                        </p:tgtEl>
                                      </p:cBhvr>
                                    </p:animEffect>
                                  </p:childTnLst>
                                </p:cTn>
                              </p:par>
                              <p:par>
                                <p:cTn id="50" presetID="10" presetClass="entr" presetSubtype="0" fill="hold" nodeType="withEffect">
                                  <p:stCondLst>
                                    <p:cond delay="1300"/>
                                  </p:stCondLst>
                                  <p:childTnLst>
                                    <p:set>
                                      <p:cBhvr>
                                        <p:cTn id="51" dur="1" fill="hold">
                                          <p:stCondLst>
                                            <p:cond delay="0"/>
                                          </p:stCondLst>
                                        </p:cTn>
                                        <p:tgtEl>
                                          <p:spTgt spid="7"/>
                                        </p:tgtEl>
                                        <p:attrNameLst>
                                          <p:attrName>style.visibility</p:attrName>
                                        </p:attrNameLst>
                                      </p:cBhvr>
                                      <p:to>
                                        <p:strVal val="visible"/>
                                      </p:to>
                                    </p:set>
                                    <p:animEffect transition="in" filter="fade">
                                      <p:cBhvr>
                                        <p:cTn id="52" dur="500"/>
                                        <p:tgtEl>
                                          <p:spTgt spid="7"/>
                                        </p:tgtEl>
                                      </p:cBhvr>
                                    </p:animEffect>
                                  </p:childTnLst>
                                </p:cTn>
                              </p:par>
                              <p:par>
                                <p:cTn id="53" presetID="50" presetClass="exit" presetSubtype="0" accel="100000" fill="hold" nodeType="withEffect">
                                  <p:stCondLst>
                                    <p:cond delay="1400"/>
                                  </p:stCondLst>
                                  <p:childTnLst>
                                    <p:anim calcmode="lin" valueType="num">
                                      <p:cBhvr>
                                        <p:cTn id="54" dur="1000"/>
                                        <p:tgtEl>
                                          <p:spTgt spid="18"/>
                                        </p:tgtEl>
                                        <p:attrNameLst>
                                          <p:attrName>ppt_w</p:attrName>
                                        </p:attrNameLst>
                                      </p:cBhvr>
                                      <p:tavLst>
                                        <p:tav tm="0">
                                          <p:val>
                                            <p:strVal val="ppt_w"/>
                                          </p:val>
                                        </p:tav>
                                        <p:tav tm="100000">
                                          <p:val>
                                            <p:strVal val="ppt_w+.3"/>
                                          </p:val>
                                        </p:tav>
                                      </p:tavLst>
                                    </p:anim>
                                    <p:anim calcmode="lin" valueType="num">
                                      <p:cBhvr>
                                        <p:cTn id="55" dur="1000"/>
                                        <p:tgtEl>
                                          <p:spTgt spid="18"/>
                                        </p:tgtEl>
                                        <p:attrNameLst>
                                          <p:attrName>ppt_h</p:attrName>
                                        </p:attrNameLst>
                                      </p:cBhvr>
                                      <p:tavLst>
                                        <p:tav tm="0">
                                          <p:val>
                                            <p:strVal val="ppt_h"/>
                                          </p:val>
                                        </p:tav>
                                        <p:tav tm="100000">
                                          <p:val>
                                            <p:strVal val="ppt_h"/>
                                          </p:val>
                                        </p:tav>
                                      </p:tavLst>
                                    </p:anim>
                                    <p:animEffect transition="out" filter="fade">
                                      <p:cBhvr>
                                        <p:cTn id="56" dur="1000"/>
                                        <p:tgtEl>
                                          <p:spTgt spid="18"/>
                                        </p:tgtEl>
                                      </p:cBhvr>
                                    </p:animEffect>
                                    <p:set>
                                      <p:cBhvr>
                                        <p:cTn id="57" dur="1" fill="hold">
                                          <p:stCondLst>
                                            <p:cond delay="999"/>
                                          </p:stCondLst>
                                        </p:cTn>
                                        <p:tgtEl>
                                          <p:spTgt spid="18"/>
                                        </p:tgtEl>
                                        <p:attrNameLst>
                                          <p:attrName>style.visibility</p:attrName>
                                        </p:attrNameLst>
                                      </p:cBhvr>
                                      <p:to>
                                        <p:strVal val="hidden"/>
                                      </p:to>
                                    </p:set>
                                  </p:childTnLst>
                                </p:cTn>
                              </p:par>
                              <p:par>
                                <p:cTn id="58" presetID="50" presetClass="exit" presetSubtype="0" accel="100000" fill="hold" nodeType="withEffect">
                                  <p:stCondLst>
                                    <p:cond delay="1600"/>
                                  </p:stCondLst>
                                  <p:childTnLst>
                                    <p:anim calcmode="lin" valueType="num">
                                      <p:cBhvr>
                                        <p:cTn id="59" dur="1000"/>
                                        <p:tgtEl>
                                          <p:spTgt spid="17"/>
                                        </p:tgtEl>
                                        <p:attrNameLst>
                                          <p:attrName>ppt_w</p:attrName>
                                        </p:attrNameLst>
                                      </p:cBhvr>
                                      <p:tavLst>
                                        <p:tav tm="0">
                                          <p:val>
                                            <p:strVal val="ppt_w"/>
                                          </p:val>
                                        </p:tav>
                                        <p:tav tm="100000">
                                          <p:val>
                                            <p:strVal val="ppt_w+.3"/>
                                          </p:val>
                                        </p:tav>
                                      </p:tavLst>
                                    </p:anim>
                                    <p:anim calcmode="lin" valueType="num">
                                      <p:cBhvr>
                                        <p:cTn id="60" dur="1000"/>
                                        <p:tgtEl>
                                          <p:spTgt spid="17"/>
                                        </p:tgtEl>
                                        <p:attrNameLst>
                                          <p:attrName>ppt_h</p:attrName>
                                        </p:attrNameLst>
                                      </p:cBhvr>
                                      <p:tavLst>
                                        <p:tav tm="0">
                                          <p:val>
                                            <p:strVal val="ppt_h"/>
                                          </p:val>
                                        </p:tav>
                                        <p:tav tm="100000">
                                          <p:val>
                                            <p:strVal val="ppt_h"/>
                                          </p:val>
                                        </p:tav>
                                      </p:tavLst>
                                    </p:anim>
                                    <p:animEffect transition="out" filter="fade">
                                      <p:cBhvr>
                                        <p:cTn id="61" dur="1000"/>
                                        <p:tgtEl>
                                          <p:spTgt spid="17"/>
                                        </p:tgtEl>
                                      </p:cBhvr>
                                    </p:animEffect>
                                    <p:set>
                                      <p:cBhvr>
                                        <p:cTn id="62" dur="1" fill="hold">
                                          <p:stCondLst>
                                            <p:cond delay="999"/>
                                          </p:stCondLst>
                                        </p:cTn>
                                        <p:tgtEl>
                                          <p:spTgt spid="17"/>
                                        </p:tgtEl>
                                        <p:attrNameLst>
                                          <p:attrName>style.visibility</p:attrName>
                                        </p:attrNameLst>
                                      </p:cBhvr>
                                      <p:to>
                                        <p:strVal val="hidden"/>
                                      </p:to>
                                    </p:set>
                                  </p:childTnLst>
                                </p:cTn>
                              </p:par>
                              <p:par>
                                <p:cTn id="63" presetID="50" presetClass="exit" presetSubtype="0" accel="100000" fill="hold" nodeType="withEffect">
                                  <p:stCondLst>
                                    <p:cond delay="1800"/>
                                  </p:stCondLst>
                                  <p:childTnLst>
                                    <p:anim calcmode="lin" valueType="num">
                                      <p:cBhvr>
                                        <p:cTn id="64" dur="1000"/>
                                        <p:tgtEl>
                                          <p:spTgt spid="16"/>
                                        </p:tgtEl>
                                        <p:attrNameLst>
                                          <p:attrName>ppt_w</p:attrName>
                                        </p:attrNameLst>
                                      </p:cBhvr>
                                      <p:tavLst>
                                        <p:tav tm="0">
                                          <p:val>
                                            <p:strVal val="ppt_w"/>
                                          </p:val>
                                        </p:tav>
                                        <p:tav tm="100000">
                                          <p:val>
                                            <p:strVal val="ppt_w+.3"/>
                                          </p:val>
                                        </p:tav>
                                      </p:tavLst>
                                    </p:anim>
                                    <p:anim calcmode="lin" valueType="num">
                                      <p:cBhvr>
                                        <p:cTn id="65" dur="1000"/>
                                        <p:tgtEl>
                                          <p:spTgt spid="16"/>
                                        </p:tgtEl>
                                        <p:attrNameLst>
                                          <p:attrName>ppt_h</p:attrName>
                                        </p:attrNameLst>
                                      </p:cBhvr>
                                      <p:tavLst>
                                        <p:tav tm="0">
                                          <p:val>
                                            <p:strVal val="ppt_h"/>
                                          </p:val>
                                        </p:tav>
                                        <p:tav tm="100000">
                                          <p:val>
                                            <p:strVal val="ppt_h"/>
                                          </p:val>
                                        </p:tav>
                                      </p:tavLst>
                                    </p:anim>
                                    <p:animEffect transition="out" filter="fade">
                                      <p:cBhvr>
                                        <p:cTn id="66" dur="1000"/>
                                        <p:tgtEl>
                                          <p:spTgt spid="16"/>
                                        </p:tgtEl>
                                      </p:cBhvr>
                                    </p:animEffect>
                                    <p:set>
                                      <p:cBhvr>
                                        <p:cTn id="67" dur="1" fill="hold">
                                          <p:stCondLst>
                                            <p:cond delay="999"/>
                                          </p:stCondLst>
                                        </p:cTn>
                                        <p:tgtEl>
                                          <p:spTgt spid="16"/>
                                        </p:tgtEl>
                                        <p:attrNameLst>
                                          <p:attrName>style.visibility</p:attrName>
                                        </p:attrNameLst>
                                      </p:cBhvr>
                                      <p:to>
                                        <p:strVal val="hidden"/>
                                      </p:to>
                                    </p:set>
                                  </p:childTnLst>
                                </p:cTn>
                              </p:par>
                              <p:par>
                                <p:cTn id="68" presetID="50" presetClass="exit" presetSubtype="0" accel="100000" fill="hold" nodeType="withEffect">
                                  <p:stCondLst>
                                    <p:cond delay="2000"/>
                                  </p:stCondLst>
                                  <p:childTnLst>
                                    <p:anim calcmode="lin" valueType="num">
                                      <p:cBhvr>
                                        <p:cTn id="69" dur="1000"/>
                                        <p:tgtEl>
                                          <p:spTgt spid="15"/>
                                        </p:tgtEl>
                                        <p:attrNameLst>
                                          <p:attrName>ppt_w</p:attrName>
                                        </p:attrNameLst>
                                      </p:cBhvr>
                                      <p:tavLst>
                                        <p:tav tm="0">
                                          <p:val>
                                            <p:strVal val="ppt_w"/>
                                          </p:val>
                                        </p:tav>
                                        <p:tav tm="100000">
                                          <p:val>
                                            <p:strVal val="ppt_w+.3"/>
                                          </p:val>
                                        </p:tav>
                                      </p:tavLst>
                                    </p:anim>
                                    <p:anim calcmode="lin" valueType="num">
                                      <p:cBhvr>
                                        <p:cTn id="70" dur="1000"/>
                                        <p:tgtEl>
                                          <p:spTgt spid="15"/>
                                        </p:tgtEl>
                                        <p:attrNameLst>
                                          <p:attrName>ppt_h</p:attrName>
                                        </p:attrNameLst>
                                      </p:cBhvr>
                                      <p:tavLst>
                                        <p:tav tm="0">
                                          <p:val>
                                            <p:strVal val="ppt_h"/>
                                          </p:val>
                                        </p:tav>
                                        <p:tav tm="100000">
                                          <p:val>
                                            <p:strVal val="ppt_h"/>
                                          </p:val>
                                        </p:tav>
                                      </p:tavLst>
                                    </p:anim>
                                    <p:animEffect transition="out" filter="fade">
                                      <p:cBhvr>
                                        <p:cTn id="71" dur="1000"/>
                                        <p:tgtEl>
                                          <p:spTgt spid="15"/>
                                        </p:tgtEl>
                                      </p:cBhvr>
                                    </p:animEffect>
                                    <p:set>
                                      <p:cBhvr>
                                        <p:cTn id="72" dur="1" fill="hold">
                                          <p:stCondLst>
                                            <p:cond delay="999"/>
                                          </p:stCondLst>
                                        </p:cTn>
                                        <p:tgtEl>
                                          <p:spTgt spid="15"/>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1.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sp>
        <p:nvSpPr>
          <p:cNvPr id="8" name="Rectangle 6"/>
          <p:cNvSpPr>
            <a:spLocks noChangeArrowheads="1"/>
          </p:cNvSpPr>
          <p:nvPr/>
        </p:nvSpPr>
        <p:spPr bwMode="auto">
          <a:xfrm>
            <a:off x="357188" y="4071938"/>
            <a:ext cx="8286750" cy="2586037"/>
          </a:xfrm>
          <a:prstGeom prst="rect">
            <a:avLst/>
          </a:prstGeom>
          <a:noFill/>
          <a:ln w="9525">
            <a:noFill/>
            <a:miter lim="800000"/>
            <a:headEnd/>
            <a:tailEnd/>
          </a:ln>
          <a:effectLst/>
        </p:spPr>
        <p:txBody>
          <a:bodyPr>
            <a:spAutoFit/>
          </a:bodyPr>
          <a:lstStyle/>
          <a:p>
            <a:pPr algn="just">
              <a:defRPr/>
            </a:pPr>
            <a:r>
              <a:rPr lang="es-AR" dirty="0">
                <a:solidFill>
                  <a:schemeClr val="bg1"/>
                </a:solidFill>
                <a:latin typeface="+mj-lt"/>
                <a:cs typeface="Arial" pitchFamily="34" charset="0"/>
              </a:rPr>
              <a:t>Nació el 25 de septiembre de 1989 en Italia. </a:t>
            </a:r>
          </a:p>
          <a:p>
            <a:pPr algn="just">
              <a:defRPr/>
            </a:pPr>
            <a:r>
              <a:rPr lang="es-AR" dirty="0">
                <a:solidFill>
                  <a:schemeClr val="bg1"/>
                </a:solidFill>
                <a:latin typeface="+mj-lt"/>
                <a:cs typeface="Arial" pitchFamily="34" charset="0"/>
              </a:rPr>
              <a:t>Comenzó su carrera artística haciendo tatuajes en un estudio.</a:t>
            </a:r>
          </a:p>
          <a:p>
            <a:pPr algn="just">
              <a:defRPr/>
            </a:pPr>
            <a:r>
              <a:rPr lang="es-AR" dirty="0">
                <a:solidFill>
                  <a:schemeClr val="bg1"/>
                </a:solidFill>
                <a:latin typeface="+mj-lt"/>
                <a:cs typeface="Arial" pitchFamily="34" charset="0"/>
              </a:rPr>
              <a:t>Dice sentir admiración por los trabajos del japonés </a:t>
            </a:r>
            <a:r>
              <a:rPr lang="es-AR" dirty="0" err="1">
                <a:solidFill>
                  <a:schemeClr val="bg1"/>
                </a:solidFill>
                <a:latin typeface="+mj-lt"/>
                <a:cs typeface="Arial" pitchFamily="34" charset="0"/>
              </a:rPr>
              <a:t>Katsushika</a:t>
            </a:r>
            <a:r>
              <a:rPr lang="es-AR" dirty="0">
                <a:solidFill>
                  <a:schemeClr val="bg1"/>
                </a:solidFill>
                <a:latin typeface="+mj-lt"/>
                <a:cs typeface="Arial" pitchFamily="34" charset="0"/>
              </a:rPr>
              <a:t> </a:t>
            </a:r>
            <a:r>
              <a:rPr lang="es-AR" dirty="0" err="1">
                <a:solidFill>
                  <a:schemeClr val="bg1"/>
                </a:solidFill>
                <a:latin typeface="+mj-lt"/>
                <a:cs typeface="Arial" pitchFamily="34" charset="0"/>
              </a:rPr>
              <a:t>Hokusai</a:t>
            </a:r>
            <a:r>
              <a:rPr lang="es-AR" dirty="0">
                <a:solidFill>
                  <a:schemeClr val="bg1"/>
                </a:solidFill>
                <a:latin typeface="+mj-lt"/>
                <a:cs typeface="Arial" pitchFamily="34" charset="0"/>
              </a:rPr>
              <a:t>. Sus trabajos sobre la piel empezaron a destacar por las líneas precisas y las técnicas orientales que utilizaba para hacerlos. </a:t>
            </a:r>
          </a:p>
          <a:p>
            <a:pPr algn="just">
              <a:defRPr/>
            </a:pPr>
            <a:r>
              <a:rPr lang="es-AR" dirty="0">
                <a:solidFill>
                  <a:schemeClr val="bg1"/>
                </a:solidFill>
                <a:latin typeface="+mj-lt"/>
                <a:cs typeface="Arial" pitchFamily="34" charset="0"/>
              </a:rPr>
              <a:t>Y de la piel, se pasó al lienzo…</a:t>
            </a:r>
          </a:p>
          <a:p>
            <a:pPr algn="just">
              <a:defRPr/>
            </a:pPr>
            <a:r>
              <a:rPr lang="es-AR" dirty="0">
                <a:solidFill>
                  <a:schemeClr val="bg1"/>
                </a:solidFill>
                <a:latin typeface="+mj-lt"/>
                <a:cs typeface="Arial" pitchFamily="34" charset="0"/>
              </a:rPr>
              <a:t>También conocido por su nombre artístico Diego </a:t>
            </a:r>
            <a:r>
              <a:rPr lang="es-AR" dirty="0" err="1">
                <a:solidFill>
                  <a:schemeClr val="bg1"/>
                </a:solidFill>
                <a:latin typeface="+mj-lt"/>
                <a:cs typeface="Arial" pitchFamily="34" charset="0"/>
              </a:rPr>
              <a:t>Koi</a:t>
            </a:r>
            <a:r>
              <a:rPr lang="es-AR" dirty="0">
                <a:solidFill>
                  <a:schemeClr val="bg1"/>
                </a:solidFill>
                <a:latin typeface="+mj-lt"/>
                <a:cs typeface="Arial" pitchFamily="34" charset="0"/>
              </a:rPr>
              <a:t>, tiene 22 años y realiza sus obras utilizando únicamente el lápiz, sin embargo su precisión es tal que pueden pasar por fotografías, manejando </a:t>
            </a:r>
            <a:r>
              <a:rPr lang="es-AR" dirty="0" err="1">
                <a:solidFill>
                  <a:schemeClr val="bg1"/>
                </a:solidFill>
                <a:latin typeface="+mj-lt"/>
                <a:cs typeface="Arial" pitchFamily="34" charset="0"/>
              </a:rPr>
              <a:t>increiblemente</a:t>
            </a:r>
            <a:r>
              <a:rPr lang="es-AR" dirty="0">
                <a:solidFill>
                  <a:schemeClr val="bg1"/>
                </a:solidFill>
                <a:latin typeface="+mj-lt"/>
                <a:cs typeface="Arial" pitchFamily="34" charset="0"/>
              </a:rPr>
              <a:t> la técnica de contraste de grises.</a:t>
            </a:r>
          </a:p>
        </p:txBody>
      </p:sp>
      <p:sp>
        <p:nvSpPr>
          <p:cNvPr id="6" name="TextBox 6"/>
          <p:cNvSpPr txBox="1"/>
          <p:nvPr/>
        </p:nvSpPr>
        <p:spPr>
          <a:xfrm>
            <a:off x="1872901" y="2143116"/>
            <a:ext cx="2866490" cy="615553"/>
          </a:xfrm>
          <a:prstGeom prst="rect">
            <a:avLst/>
          </a:prstGeom>
          <a:noFill/>
        </p:spPr>
        <p:txBody>
          <a:bodyPr wrap="none">
            <a:spAutoFit/>
            <a:scene3d>
              <a:camera prst="orthographicFront"/>
              <a:lightRig rig="glow" dir="tl">
                <a:rot lat="0" lon="0" rev="5400000"/>
              </a:lightRig>
            </a:scene3d>
            <a:sp3d contourW="12700">
              <a:bevelT w="25400" h="25400"/>
              <a:contourClr>
                <a:schemeClr val="accent6">
                  <a:shade val="73000"/>
                </a:schemeClr>
              </a:contourClr>
            </a:sp3d>
          </a:bodyPr>
          <a:lstStyle/>
          <a:p>
            <a:pPr algn="r" fontAlgn="auto">
              <a:spcBef>
                <a:spcPts val="0"/>
              </a:spcBef>
              <a:spcAft>
                <a:spcPts val="0"/>
              </a:spcAft>
              <a:defRPr/>
            </a:pPr>
            <a:r>
              <a:rPr lang="en-US" sz="3400" b="1" i="1" dirty="0">
                <a:ln w="11430"/>
                <a:gradFill>
                  <a:gsLst>
                    <a:gs pos="0">
                      <a:schemeClr val="accent6">
                        <a:tint val="90000"/>
                        <a:satMod val="120000"/>
                      </a:schemeClr>
                    </a:gs>
                    <a:gs pos="25000">
                      <a:schemeClr val="accent6">
                        <a:tint val="93000"/>
                        <a:satMod val="120000"/>
                      </a:schemeClr>
                    </a:gs>
                    <a:gs pos="50000">
                      <a:schemeClr val="accent6">
                        <a:shade val="89000"/>
                        <a:satMod val="110000"/>
                      </a:schemeClr>
                    </a:gs>
                    <a:gs pos="75000">
                      <a:schemeClr val="accent6">
                        <a:tint val="93000"/>
                        <a:satMod val="120000"/>
                      </a:schemeClr>
                    </a:gs>
                    <a:gs pos="100000">
                      <a:schemeClr val="accent6">
                        <a:tint val="90000"/>
                        <a:satMod val="120000"/>
                      </a:schemeClr>
                    </a:gs>
                  </a:gsLst>
                  <a:lin ang="5400000"/>
                </a:gradFill>
                <a:effectLst>
                  <a:outerShdw blurRad="80000" dist="40000" dir="5040000" algn="tl">
                    <a:srgbClr val="000000">
                      <a:alpha val="30000"/>
                    </a:srgbClr>
                  </a:outerShdw>
                </a:effectLst>
                <a:latin typeface="Georgia" pitchFamily="18" charset="0"/>
                <a:cs typeface="+mn-cs"/>
              </a:rPr>
              <a:t>Diego Fazio</a:t>
            </a:r>
          </a:p>
        </p:txBody>
      </p:sp>
      <p:pic>
        <p:nvPicPr>
          <p:cNvPr id="5" name="Picture 13" descr="16523613_bird2.jpg"/>
          <p:cNvPicPr>
            <a:picLocks noChangeAspect="1"/>
          </p:cNvPicPr>
          <p:nvPr/>
        </p:nvPicPr>
        <p:blipFill>
          <a:blip r:embed="rId3"/>
          <a:stretch>
            <a:fillRect/>
          </a:stretch>
        </p:blipFill>
        <p:spPr>
          <a:xfrm>
            <a:off x="6715140" y="1142984"/>
            <a:ext cx="2065121" cy="3162797"/>
          </a:xfrm>
          <a:prstGeom prst="rect">
            <a:avLst/>
          </a:prstGeom>
          <a:effectLst>
            <a:softEdge rad="63500"/>
          </a:effectLst>
        </p:spPr>
      </p:pic>
      <p:pic>
        <p:nvPicPr>
          <p:cNvPr id="76805" name="Picture 12" descr="http://www.lerespect.org/Drapeaux/Italieanime.gif"/>
          <p:cNvPicPr>
            <a:picLocks noChangeAspect="1" noChangeArrowheads="1" noCrop="1"/>
          </p:cNvPicPr>
          <p:nvPr/>
        </p:nvPicPr>
        <p:blipFill>
          <a:blip r:embed="rId4"/>
          <a:srcRect/>
          <a:stretch>
            <a:fillRect/>
          </a:stretch>
        </p:blipFill>
        <p:spPr bwMode="auto">
          <a:xfrm>
            <a:off x="500063" y="285750"/>
            <a:ext cx="1495425" cy="1079500"/>
          </a:xfrm>
          <a:prstGeom prst="rect">
            <a:avLst/>
          </a:prstGeom>
          <a:noFill/>
          <a:ln w="9525">
            <a:noFill/>
            <a:miter lim="800000"/>
            <a:headEnd/>
            <a:tailEnd/>
          </a:ln>
        </p:spPr>
      </p:pic>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fade">
                                      <p:cBhvr>
                                        <p:cTn id="7" dur="20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Lst>
  </p:timing>
</p:sld>
</file>

<file path=ppt/slides/slide32.xml><?xml version="1.0" encoding="utf-8"?>
<p:sld xmlns:a="http://schemas.openxmlformats.org/drawingml/2006/main" xmlns:r="http://schemas.openxmlformats.org/officeDocument/2006/relationships" xmlns:p="http://schemas.openxmlformats.org/presentationml/2006/main">
  <p:cSld>
    <p:bg>
      <p:bgPr>
        <a:blipFill dpi="0" rotWithShape="0">
          <a:blip r:embed="rId3"/>
          <a:srcRect/>
          <a:stretch>
            <a:fillRect/>
          </a:stretch>
        </a:blipFill>
        <a:effectLst/>
      </p:bgPr>
    </p:bg>
    <p:spTree>
      <p:nvGrpSpPr>
        <p:cNvPr id="1" name=""/>
        <p:cNvGrpSpPr/>
        <p:nvPr/>
      </p:nvGrpSpPr>
      <p:grpSpPr>
        <a:xfrm>
          <a:off x="0" y="0"/>
          <a:ext cx="0" cy="0"/>
          <a:chOff x="0" y="0"/>
          <a:chExt cx="0" cy="0"/>
        </a:xfrm>
      </p:grpSpPr>
      <p:pic>
        <p:nvPicPr>
          <p:cNvPr id="9" name="Picture 3" descr="face1"/>
          <p:cNvPicPr>
            <a:picLocks noChangeAspect="1" noChangeArrowheads="1"/>
          </p:cNvPicPr>
          <p:nvPr/>
        </p:nvPicPr>
        <p:blipFill>
          <a:blip r:embed="rId4"/>
          <a:srcRect/>
          <a:stretch>
            <a:fillRect/>
          </a:stretch>
        </p:blipFill>
        <p:spPr bwMode="auto">
          <a:xfrm>
            <a:off x="1658938" y="776288"/>
            <a:ext cx="5770562" cy="5240337"/>
          </a:xfrm>
          <a:prstGeom prst="rect">
            <a:avLst/>
          </a:prstGeom>
          <a:noFill/>
          <a:ln w="9525">
            <a:noFill/>
            <a:miter lim="800000"/>
            <a:headEnd/>
            <a:tailEnd/>
          </a:ln>
        </p:spPr>
      </p:pic>
      <p:pic>
        <p:nvPicPr>
          <p:cNvPr id="20" name="Picture 2" descr="face21"/>
          <p:cNvPicPr>
            <a:picLocks noChangeArrowheads="1"/>
          </p:cNvPicPr>
          <p:nvPr/>
        </p:nvPicPr>
        <p:blipFill>
          <a:blip r:embed="rId5"/>
          <a:srcRect/>
          <a:stretch>
            <a:fillRect/>
          </a:stretch>
        </p:blipFill>
        <p:spPr bwMode="auto">
          <a:xfrm>
            <a:off x="2357438" y="785813"/>
            <a:ext cx="4430712" cy="5259387"/>
          </a:xfrm>
          <a:prstGeom prst="rect">
            <a:avLst/>
          </a:prstGeom>
          <a:noFill/>
          <a:ln w="9525">
            <a:noFill/>
            <a:miter lim="800000"/>
            <a:headEnd/>
            <a:tailEnd/>
          </a:ln>
        </p:spPr>
      </p:pic>
      <p:pic>
        <p:nvPicPr>
          <p:cNvPr id="30" name="Picture 6"/>
          <p:cNvPicPr>
            <a:picLocks noChangeAspect="1" noChangeArrowheads="1"/>
          </p:cNvPicPr>
          <p:nvPr/>
        </p:nvPicPr>
        <p:blipFill>
          <a:blip r:embed="rId6"/>
          <a:srcRect/>
          <a:stretch>
            <a:fillRect/>
          </a:stretch>
        </p:blipFill>
        <p:spPr bwMode="auto">
          <a:xfrm>
            <a:off x="1028700" y="785813"/>
            <a:ext cx="7029450" cy="5276850"/>
          </a:xfrm>
          <a:prstGeom prst="rect">
            <a:avLst/>
          </a:prstGeom>
          <a:noFill/>
          <a:ln w="9525">
            <a:noFill/>
            <a:miter lim="800000"/>
            <a:headEnd/>
            <a:tailEnd/>
          </a:ln>
        </p:spPr>
      </p:pic>
      <p:sp>
        <p:nvSpPr>
          <p:cNvPr id="3" name="Rectangle 2"/>
          <p:cNvSpPr/>
          <p:nvPr/>
        </p:nvSpPr>
        <p:spPr>
          <a:xfrm>
            <a:off x="-138958" y="6023164"/>
            <a:ext cx="9418320" cy="45719"/>
          </a:xfrm>
          <a:prstGeom prst="rect">
            <a:avLst/>
          </a:prstGeom>
          <a:ln/>
          <a:effectLst>
            <a:outerShdw blurRad="40000" dist="23000" dir="9600000" rotWithShape="0">
              <a:srgbClr val="000000">
                <a:alpha val="35000"/>
              </a:srgbClr>
            </a:outerShdw>
          </a:effectLst>
        </p:spPr>
        <p:style>
          <a:lnRef idx="0">
            <a:schemeClr val="accent3"/>
          </a:lnRef>
          <a:fillRef idx="3">
            <a:schemeClr val="accent3"/>
          </a:fillRef>
          <a:effectRef idx="3">
            <a:schemeClr val="accent3"/>
          </a:effectRef>
          <a:fontRef idx="minor">
            <a:schemeClr val="lt1"/>
          </a:fontRef>
        </p:style>
        <p:txBody>
          <a:bodyPr anchor="ctr"/>
          <a:lstStyle/>
          <a:p>
            <a:pPr algn="ctr" fontAlgn="auto">
              <a:spcBef>
                <a:spcPts val="0"/>
              </a:spcBef>
              <a:spcAft>
                <a:spcPts val="0"/>
              </a:spcAft>
              <a:defRPr/>
            </a:pPr>
            <a:endParaRPr lang="en-US">
              <a:solidFill>
                <a:prstClr val="white"/>
              </a:solidFill>
            </a:endParaRPr>
          </a:p>
        </p:txBody>
      </p:sp>
      <p:sp>
        <p:nvSpPr>
          <p:cNvPr id="7" name="Rectangle 6"/>
          <p:cNvSpPr/>
          <p:nvPr/>
        </p:nvSpPr>
        <p:spPr>
          <a:xfrm>
            <a:off x="-104283" y="740831"/>
            <a:ext cx="9418320" cy="45719"/>
          </a:xfrm>
          <a:prstGeom prst="rect">
            <a:avLst/>
          </a:prstGeom>
          <a:ln/>
          <a:effectLst>
            <a:outerShdw blurRad="40000" dist="23000" dir="9600000" rotWithShape="0">
              <a:srgbClr val="000000">
                <a:alpha val="35000"/>
              </a:srgbClr>
            </a:outerShdw>
          </a:effectLst>
        </p:spPr>
        <p:style>
          <a:lnRef idx="0">
            <a:schemeClr val="accent3"/>
          </a:lnRef>
          <a:fillRef idx="3">
            <a:schemeClr val="accent3"/>
          </a:fillRef>
          <a:effectRef idx="3">
            <a:schemeClr val="accent3"/>
          </a:effectRef>
          <a:fontRef idx="minor">
            <a:schemeClr val="lt1"/>
          </a:fontRef>
        </p:style>
        <p:txBody>
          <a:bodyPr anchor="ctr"/>
          <a:lstStyle/>
          <a:p>
            <a:pPr algn="ctr" fontAlgn="auto">
              <a:spcBef>
                <a:spcPts val="0"/>
              </a:spcBef>
              <a:spcAft>
                <a:spcPts val="0"/>
              </a:spcAft>
              <a:defRPr/>
            </a:pPr>
            <a:endParaRPr lang="en-US">
              <a:solidFill>
                <a:prstClr val="white"/>
              </a:solidFill>
            </a:endParaRPr>
          </a:p>
        </p:txBody>
      </p:sp>
      <p:sp>
        <p:nvSpPr>
          <p:cNvPr id="8" name="Rectangle 7"/>
          <p:cNvSpPr/>
          <p:nvPr/>
        </p:nvSpPr>
        <p:spPr>
          <a:xfrm rot="16200000">
            <a:off x="-2543200" y="3543301"/>
            <a:ext cx="7132320" cy="45719"/>
          </a:xfrm>
          <a:prstGeom prst="rect">
            <a:avLst/>
          </a:prstGeom>
          <a:ln/>
          <a:effectLst>
            <a:outerShdw blurRad="40000" dist="23000" dir="9600000" rotWithShape="0">
              <a:srgbClr val="000000">
                <a:alpha val="35000"/>
              </a:srgbClr>
            </a:outerShdw>
          </a:effectLst>
        </p:spPr>
        <p:style>
          <a:lnRef idx="0">
            <a:schemeClr val="accent3"/>
          </a:lnRef>
          <a:fillRef idx="3">
            <a:schemeClr val="accent3"/>
          </a:fillRef>
          <a:effectRef idx="3">
            <a:schemeClr val="accent3"/>
          </a:effectRef>
          <a:fontRef idx="minor">
            <a:schemeClr val="lt1"/>
          </a:fontRef>
        </p:style>
        <p:txBody>
          <a:bodyPr anchor="ctr"/>
          <a:lstStyle/>
          <a:p>
            <a:pPr algn="ctr" fontAlgn="auto">
              <a:spcBef>
                <a:spcPts val="0"/>
              </a:spcBef>
              <a:spcAft>
                <a:spcPts val="0"/>
              </a:spcAft>
              <a:defRPr/>
            </a:pPr>
            <a:endParaRPr lang="en-US">
              <a:solidFill>
                <a:prstClr val="white"/>
              </a:solidFill>
            </a:endParaRPr>
          </a:p>
        </p:txBody>
      </p:sp>
      <p:sp>
        <p:nvSpPr>
          <p:cNvPr id="10" name="Rectangle 9"/>
          <p:cNvSpPr/>
          <p:nvPr/>
        </p:nvSpPr>
        <p:spPr>
          <a:xfrm rot="16200000">
            <a:off x="4529161" y="3543300"/>
            <a:ext cx="7132320" cy="45719"/>
          </a:xfrm>
          <a:prstGeom prst="rect">
            <a:avLst/>
          </a:prstGeom>
          <a:ln/>
          <a:effectLst>
            <a:outerShdw blurRad="40000" dist="23000" dir="9600000" rotWithShape="0">
              <a:srgbClr val="000000">
                <a:alpha val="35000"/>
              </a:srgbClr>
            </a:outerShdw>
          </a:effectLst>
        </p:spPr>
        <p:style>
          <a:lnRef idx="0">
            <a:schemeClr val="accent3"/>
          </a:lnRef>
          <a:fillRef idx="3">
            <a:schemeClr val="accent3"/>
          </a:fillRef>
          <a:effectRef idx="3">
            <a:schemeClr val="accent3"/>
          </a:effectRef>
          <a:fontRef idx="minor">
            <a:schemeClr val="lt1"/>
          </a:fontRef>
        </p:style>
        <p:txBody>
          <a:bodyPr anchor="ctr"/>
          <a:lstStyle/>
          <a:p>
            <a:pPr algn="ctr" fontAlgn="auto">
              <a:spcBef>
                <a:spcPts val="0"/>
              </a:spcBef>
              <a:spcAft>
                <a:spcPts val="0"/>
              </a:spcAft>
              <a:defRPr/>
            </a:pPr>
            <a:endParaRPr lang="en-US">
              <a:solidFill>
                <a:prstClr val="white"/>
              </a:solidFill>
            </a:endParaRPr>
          </a:p>
        </p:txBody>
      </p:sp>
      <p:sp>
        <p:nvSpPr>
          <p:cNvPr id="16" name="Rectangle 2"/>
          <p:cNvSpPr/>
          <p:nvPr/>
        </p:nvSpPr>
        <p:spPr>
          <a:xfrm>
            <a:off x="-138958" y="6023164"/>
            <a:ext cx="9418320" cy="45719"/>
          </a:xfrm>
          <a:prstGeom prst="rect">
            <a:avLst/>
          </a:prstGeom>
          <a:ln/>
          <a:effectLst>
            <a:outerShdw blurRad="40000" dist="23000" dir="9600000" rotWithShape="0">
              <a:srgbClr val="000000">
                <a:alpha val="35000"/>
              </a:srgbClr>
            </a:outerShdw>
          </a:effectLst>
        </p:spPr>
        <p:style>
          <a:lnRef idx="0">
            <a:schemeClr val="accent3"/>
          </a:lnRef>
          <a:fillRef idx="3">
            <a:schemeClr val="accent3"/>
          </a:fillRef>
          <a:effectRef idx="3">
            <a:schemeClr val="accent3"/>
          </a:effectRef>
          <a:fontRef idx="minor">
            <a:schemeClr val="lt1"/>
          </a:fontRef>
        </p:style>
        <p:txBody>
          <a:bodyPr anchor="ctr"/>
          <a:lstStyle/>
          <a:p>
            <a:pPr algn="ctr" fontAlgn="auto">
              <a:spcBef>
                <a:spcPts val="0"/>
              </a:spcBef>
              <a:spcAft>
                <a:spcPts val="0"/>
              </a:spcAft>
              <a:defRPr/>
            </a:pPr>
            <a:endParaRPr lang="en-US">
              <a:solidFill>
                <a:prstClr val="white"/>
              </a:solidFill>
            </a:endParaRPr>
          </a:p>
        </p:txBody>
      </p:sp>
      <p:sp>
        <p:nvSpPr>
          <p:cNvPr id="17" name="Rectangle 6"/>
          <p:cNvSpPr/>
          <p:nvPr/>
        </p:nvSpPr>
        <p:spPr>
          <a:xfrm>
            <a:off x="-104283" y="740831"/>
            <a:ext cx="9418320" cy="45719"/>
          </a:xfrm>
          <a:prstGeom prst="rect">
            <a:avLst/>
          </a:prstGeom>
          <a:ln/>
          <a:effectLst>
            <a:outerShdw blurRad="40000" dist="23000" dir="9600000" rotWithShape="0">
              <a:srgbClr val="000000">
                <a:alpha val="35000"/>
              </a:srgbClr>
            </a:outerShdw>
          </a:effectLst>
        </p:spPr>
        <p:style>
          <a:lnRef idx="0">
            <a:schemeClr val="accent3"/>
          </a:lnRef>
          <a:fillRef idx="3">
            <a:schemeClr val="accent3"/>
          </a:fillRef>
          <a:effectRef idx="3">
            <a:schemeClr val="accent3"/>
          </a:effectRef>
          <a:fontRef idx="minor">
            <a:schemeClr val="lt1"/>
          </a:fontRef>
        </p:style>
        <p:txBody>
          <a:bodyPr anchor="ctr"/>
          <a:lstStyle/>
          <a:p>
            <a:pPr algn="ctr" fontAlgn="auto">
              <a:spcBef>
                <a:spcPts val="0"/>
              </a:spcBef>
              <a:spcAft>
                <a:spcPts val="0"/>
              </a:spcAft>
              <a:defRPr/>
            </a:pPr>
            <a:endParaRPr lang="en-US">
              <a:solidFill>
                <a:prstClr val="white"/>
              </a:solidFill>
            </a:endParaRPr>
          </a:p>
        </p:txBody>
      </p:sp>
      <p:sp>
        <p:nvSpPr>
          <p:cNvPr id="18" name="Rectangle 7"/>
          <p:cNvSpPr/>
          <p:nvPr/>
        </p:nvSpPr>
        <p:spPr>
          <a:xfrm rot="16200000">
            <a:off x="-2543200" y="3543301"/>
            <a:ext cx="7132320" cy="45719"/>
          </a:xfrm>
          <a:prstGeom prst="rect">
            <a:avLst/>
          </a:prstGeom>
          <a:ln/>
          <a:effectLst>
            <a:outerShdw blurRad="40000" dist="23000" dir="9600000" rotWithShape="0">
              <a:srgbClr val="000000">
                <a:alpha val="35000"/>
              </a:srgbClr>
            </a:outerShdw>
          </a:effectLst>
        </p:spPr>
        <p:style>
          <a:lnRef idx="0">
            <a:schemeClr val="accent3"/>
          </a:lnRef>
          <a:fillRef idx="3">
            <a:schemeClr val="accent3"/>
          </a:fillRef>
          <a:effectRef idx="3">
            <a:schemeClr val="accent3"/>
          </a:effectRef>
          <a:fontRef idx="minor">
            <a:schemeClr val="lt1"/>
          </a:fontRef>
        </p:style>
        <p:txBody>
          <a:bodyPr anchor="ctr"/>
          <a:lstStyle/>
          <a:p>
            <a:pPr algn="ctr" fontAlgn="auto">
              <a:spcBef>
                <a:spcPts val="0"/>
              </a:spcBef>
              <a:spcAft>
                <a:spcPts val="0"/>
              </a:spcAft>
              <a:defRPr/>
            </a:pPr>
            <a:endParaRPr lang="en-US">
              <a:solidFill>
                <a:prstClr val="white"/>
              </a:solidFill>
            </a:endParaRPr>
          </a:p>
        </p:txBody>
      </p:sp>
      <p:sp>
        <p:nvSpPr>
          <p:cNvPr id="19" name="Rectangle 9"/>
          <p:cNvSpPr/>
          <p:nvPr/>
        </p:nvSpPr>
        <p:spPr>
          <a:xfrm rot="16200000">
            <a:off x="4529161" y="3543300"/>
            <a:ext cx="7132320" cy="45719"/>
          </a:xfrm>
          <a:prstGeom prst="rect">
            <a:avLst/>
          </a:prstGeom>
          <a:ln/>
          <a:effectLst>
            <a:outerShdw blurRad="40000" dist="23000" dir="9600000" rotWithShape="0">
              <a:srgbClr val="000000">
                <a:alpha val="35000"/>
              </a:srgbClr>
            </a:outerShdw>
          </a:effectLst>
        </p:spPr>
        <p:style>
          <a:lnRef idx="0">
            <a:schemeClr val="accent3"/>
          </a:lnRef>
          <a:fillRef idx="3">
            <a:schemeClr val="accent3"/>
          </a:fillRef>
          <a:effectRef idx="3">
            <a:schemeClr val="accent3"/>
          </a:effectRef>
          <a:fontRef idx="minor">
            <a:schemeClr val="lt1"/>
          </a:fontRef>
        </p:style>
        <p:txBody>
          <a:bodyPr anchor="ctr"/>
          <a:lstStyle/>
          <a:p>
            <a:pPr algn="ctr" fontAlgn="auto">
              <a:spcBef>
                <a:spcPts val="0"/>
              </a:spcBef>
              <a:spcAft>
                <a:spcPts val="0"/>
              </a:spcAft>
              <a:defRPr/>
            </a:pPr>
            <a:endParaRPr lang="en-US">
              <a:solidFill>
                <a:prstClr val="white"/>
              </a:solidFill>
            </a:endParaRPr>
          </a:p>
        </p:txBody>
      </p:sp>
      <p:sp>
        <p:nvSpPr>
          <p:cNvPr id="21" name="Rectangle 2"/>
          <p:cNvSpPr/>
          <p:nvPr/>
        </p:nvSpPr>
        <p:spPr>
          <a:xfrm>
            <a:off x="-143746" y="6032689"/>
            <a:ext cx="9418320" cy="45719"/>
          </a:xfrm>
          <a:prstGeom prst="rect">
            <a:avLst/>
          </a:prstGeom>
          <a:ln/>
          <a:effectLst>
            <a:outerShdw blurRad="40000" dist="23000" dir="9600000" rotWithShape="0">
              <a:srgbClr val="000000">
                <a:alpha val="35000"/>
              </a:srgbClr>
            </a:outerShdw>
          </a:effectLst>
        </p:spPr>
        <p:style>
          <a:lnRef idx="0">
            <a:schemeClr val="accent3"/>
          </a:lnRef>
          <a:fillRef idx="3">
            <a:schemeClr val="accent3"/>
          </a:fillRef>
          <a:effectRef idx="3">
            <a:schemeClr val="accent3"/>
          </a:effectRef>
          <a:fontRef idx="minor">
            <a:schemeClr val="lt1"/>
          </a:fontRef>
        </p:style>
        <p:txBody>
          <a:bodyPr anchor="ctr"/>
          <a:lstStyle/>
          <a:p>
            <a:pPr algn="ctr" fontAlgn="auto">
              <a:spcBef>
                <a:spcPts val="0"/>
              </a:spcBef>
              <a:spcAft>
                <a:spcPts val="0"/>
              </a:spcAft>
              <a:defRPr/>
            </a:pPr>
            <a:endParaRPr lang="en-US">
              <a:solidFill>
                <a:prstClr val="white"/>
              </a:solidFill>
            </a:endParaRPr>
          </a:p>
        </p:txBody>
      </p:sp>
      <p:sp>
        <p:nvSpPr>
          <p:cNvPr id="22" name="Rectangle 6"/>
          <p:cNvSpPr/>
          <p:nvPr/>
        </p:nvSpPr>
        <p:spPr>
          <a:xfrm>
            <a:off x="-109071" y="750356"/>
            <a:ext cx="9418320" cy="45719"/>
          </a:xfrm>
          <a:prstGeom prst="rect">
            <a:avLst/>
          </a:prstGeom>
          <a:ln/>
          <a:effectLst>
            <a:outerShdw blurRad="40000" dist="23000" dir="9600000" rotWithShape="0">
              <a:srgbClr val="000000">
                <a:alpha val="35000"/>
              </a:srgbClr>
            </a:outerShdw>
          </a:effectLst>
        </p:spPr>
        <p:style>
          <a:lnRef idx="0">
            <a:schemeClr val="accent3"/>
          </a:lnRef>
          <a:fillRef idx="3">
            <a:schemeClr val="accent3"/>
          </a:fillRef>
          <a:effectRef idx="3">
            <a:schemeClr val="accent3"/>
          </a:effectRef>
          <a:fontRef idx="minor">
            <a:schemeClr val="lt1"/>
          </a:fontRef>
        </p:style>
        <p:txBody>
          <a:bodyPr anchor="ctr"/>
          <a:lstStyle/>
          <a:p>
            <a:pPr algn="ctr" fontAlgn="auto">
              <a:spcBef>
                <a:spcPts val="0"/>
              </a:spcBef>
              <a:spcAft>
                <a:spcPts val="0"/>
              </a:spcAft>
              <a:defRPr/>
            </a:pPr>
            <a:endParaRPr lang="en-US">
              <a:solidFill>
                <a:prstClr val="white"/>
              </a:solidFill>
            </a:endParaRPr>
          </a:p>
        </p:txBody>
      </p:sp>
      <p:sp>
        <p:nvSpPr>
          <p:cNvPr id="23" name="Rectangle 7"/>
          <p:cNvSpPr/>
          <p:nvPr/>
        </p:nvSpPr>
        <p:spPr>
          <a:xfrm rot="16200000">
            <a:off x="-2547988" y="3552826"/>
            <a:ext cx="7132320" cy="45719"/>
          </a:xfrm>
          <a:prstGeom prst="rect">
            <a:avLst/>
          </a:prstGeom>
          <a:ln/>
          <a:effectLst>
            <a:outerShdw blurRad="40000" dist="23000" dir="9600000" rotWithShape="0">
              <a:srgbClr val="000000">
                <a:alpha val="35000"/>
              </a:srgbClr>
            </a:outerShdw>
          </a:effectLst>
        </p:spPr>
        <p:style>
          <a:lnRef idx="0">
            <a:schemeClr val="accent3"/>
          </a:lnRef>
          <a:fillRef idx="3">
            <a:schemeClr val="accent3"/>
          </a:fillRef>
          <a:effectRef idx="3">
            <a:schemeClr val="accent3"/>
          </a:effectRef>
          <a:fontRef idx="minor">
            <a:schemeClr val="lt1"/>
          </a:fontRef>
        </p:style>
        <p:txBody>
          <a:bodyPr anchor="ctr"/>
          <a:lstStyle/>
          <a:p>
            <a:pPr algn="ctr" fontAlgn="auto">
              <a:spcBef>
                <a:spcPts val="0"/>
              </a:spcBef>
              <a:spcAft>
                <a:spcPts val="0"/>
              </a:spcAft>
              <a:defRPr/>
            </a:pPr>
            <a:endParaRPr lang="en-US">
              <a:solidFill>
                <a:prstClr val="white"/>
              </a:solidFill>
            </a:endParaRPr>
          </a:p>
        </p:txBody>
      </p:sp>
      <p:sp>
        <p:nvSpPr>
          <p:cNvPr id="24" name="Rectangle 9"/>
          <p:cNvSpPr/>
          <p:nvPr/>
        </p:nvSpPr>
        <p:spPr>
          <a:xfrm rot="16200000">
            <a:off x="4524373" y="3552825"/>
            <a:ext cx="7132320" cy="45719"/>
          </a:xfrm>
          <a:prstGeom prst="rect">
            <a:avLst/>
          </a:prstGeom>
          <a:ln/>
          <a:effectLst>
            <a:outerShdw blurRad="40000" dist="23000" dir="9600000" rotWithShape="0">
              <a:srgbClr val="000000">
                <a:alpha val="35000"/>
              </a:srgbClr>
            </a:outerShdw>
          </a:effectLst>
        </p:spPr>
        <p:style>
          <a:lnRef idx="0">
            <a:schemeClr val="accent3"/>
          </a:lnRef>
          <a:fillRef idx="3">
            <a:schemeClr val="accent3"/>
          </a:fillRef>
          <a:effectRef idx="3">
            <a:schemeClr val="accent3"/>
          </a:effectRef>
          <a:fontRef idx="minor">
            <a:schemeClr val="lt1"/>
          </a:fontRef>
        </p:style>
        <p:txBody>
          <a:bodyPr anchor="ctr"/>
          <a:lstStyle/>
          <a:p>
            <a:pPr algn="ctr" fontAlgn="auto">
              <a:spcBef>
                <a:spcPts val="0"/>
              </a:spcBef>
              <a:spcAft>
                <a:spcPts val="0"/>
              </a:spcAft>
              <a:defRPr/>
            </a:pPr>
            <a:endParaRPr lang="en-US">
              <a:solidFill>
                <a:prstClr val="white"/>
              </a:solidFill>
            </a:endParaRPr>
          </a:p>
        </p:txBody>
      </p:sp>
      <p:sp>
        <p:nvSpPr>
          <p:cNvPr id="31" name="Rectangle 2"/>
          <p:cNvSpPr/>
          <p:nvPr/>
        </p:nvSpPr>
        <p:spPr>
          <a:xfrm>
            <a:off x="-33" y="6029325"/>
            <a:ext cx="9418320" cy="45719"/>
          </a:xfrm>
          <a:prstGeom prst="rect">
            <a:avLst/>
          </a:prstGeom>
          <a:ln/>
          <a:effectLst>
            <a:outerShdw blurRad="40000" dist="23000" dir="9600000" rotWithShape="0">
              <a:srgbClr val="000000">
                <a:alpha val="35000"/>
              </a:srgbClr>
            </a:outerShdw>
          </a:effectLst>
        </p:spPr>
        <p:style>
          <a:lnRef idx="0">
            <a:schemeClr val="accent3"/>
          </a:lnRef>
          <a:fillRef idx="3">
            <a:schemeClr val="accent3"/>
          </a:fillRef>
          <a:effectRef idx="3">
            <a:schemeClr val="accent3"/>
          </a:effectRef>
          <a:fontRef idx="minor">
            <a:schemeClr val="lt1"/>
          </a:fontRef>
        </p:style>
        <p:txBody>
          <a:bodyPr anchor="ctr"/>
          <a:lstStyle/>
          <a:p>
            <a:pPr algn="ctr" fontAlgn="auto">
              <a:spcBef>
                <a:spcPts val="0"/>
              </a:spcBef>
              <a:spcAft>
                <a:spcPts val="0"/>
              </a:spcAft>
              <a:defRPr/>
            </a:pPr>
            <a:endParaRPr lang="en-US">
              <a:solidFill>
                <a:prstClr val="white"/>
              </a:solidFill>
            </a:endParaRPr>
          </a:p>
        </p:txBody>
      </p:sp>
      <p:sp>
        <p:nvSpPr>
          <p:cNvPr id="32" name="Rectangle 6"/>
          <p:cNvSpPr/>
          <p:nvPr/>
        </p:nvSpPr>
        <p:spPr>
          <a:xfrm>
            <a:off x="-34" y="728663"/>
            <a:ext cx="9418320" cy="45719"/>
          </a:xfrm>
          <a:prstGeom prst="rect">
            <a:avLst/>
          </a:prstGeom>
          <a:ln/>
          <a:effectLst>
            <a:outerShdw blurRad="40000" dist="23000" dir="9600000" rotWithShape="0">
              <a:srgbClr val="000000">
                <a:alpha val="35000"/>
              </a:srgbClr>
            </a:outerShdw>
          </a:effectLst>
        </p:spPr>
        <p:style>
          <a:lnRef idx="0">
            <a:schemeClr val="accent3"/>
          </a:lnRef>
          <a:fillRef idx="3">
            <a:schemeClr val="accent3"/>
          </a:fillRef>
          <a:effectRef idx="3">
            <a:schemeClr val="accent3"/>
          </a:effectRef>
          <a:fontRef idx="minor">
            <a:schemeClr val="lt1"/>
          </a:fontRef>
        </p:style>
        <p:txBody>
          <a:bodyPr anchor="ctr"/>
          <a:lstStyle/>
          <a:p>
            <a:pPr algn="ctr" fontAlgn="auto">
              <a:spcBef>
                <a:spcPts val="0"/>
              </a:spcBef>
              <a:spcAft>
                <a:spcPts val="0"/>
              </a:spcAft>
              <a:defRPr/>
            </a:pPr>
            <a:endParaRPr lang="en-US">
              <a:solidFill>
                <a:prstClr val="white"/>
              </a:solidFill>
            </a:endParaRPr>
          </a:p>
        </p:txBody>
      </p:sp>
      <p:sp>
        <p:nvSpPr>
          <p:cNvPr id="33" name="Rectangle 7"/>
          <p:cNvSpPr/>
          <p:nvPr/>
        </p:nvSpPr>
        <p:spPr>
          <a:xfrm rot="16200000">
            <a:off x="-2543200" y="3543301"/>
            <a:ext cx="7132320" cy="45719"/>
          </a:xfrm>
          <a:prstGeom prst="rect">
            <a:avLst/>
          </a:prstGeom>
          <a:ln/>
          <a:effectLst>
            <a:outerShdw blurRad="40000" dist="23000" dir="9600000" rotWithShape="0">
              <a:srgbClr val="000000">
                <a:alpha val="35000"/>
              </a:srgbClr>
            </a:outerShdw>
          </a:effectLst>
        </p:spPr>
        <p:style>
          <a:lnRef idx="0">
            <a:schemeClr val="accent3"/>
          </a:lnRef>
          <a:fillRef idx="3">
            <a:schemeClr val="accent3"/>
          </a:fillRef>
          <a:effectRef idx="3">
            <a:schemeClr val="accent3"/>
          </a:effectRef>
          <a:fontRef idx="minor">
            <a:schemeClr val="lt1"/>
          </a:fontRef>
        </p:style>
        <p:txBody>
          <a:bodyPr anchor="ctr"/>
          <a:lstStyle/>
          <a:p>
            <a:pPr algn="ctr" fontAlgn="auto">
              <a:spcBef>
                <a:spcPts val="0"/>
              </a:spcBef>
              <a:spcAft>
                <a:spcPts val="0"/>
              </a:spcAft>
              <a:defRPr/>
            </a:pPr>
            <a:endParaRPr lang="en-US">
              <a:solidFill>
                <a:prstClr val="white"/>
              </a:solidFill>
            </a:endParaRPr>
          </a:p>
        </p:txBody>
      </p:sp>
      <p:sp>
        <p:nvSpPr>
          <p:cNvPr id="34" name="Rectangle 9"/>
          <p:cNvSpPr/>
          <p:nvPr/>
        </p:nvSpPr>
        <p:spPr>
          <a:xfrm rot="16200000">
            <a:off x="4510085" y="3538553"/>
            <a:ext cx="7132320" cy="45719"/>
          </a:xfrm>
          <a:prstGeom prst="rect">
            <a:avLst/>
          </a:prstGeom>
          <a:ln/>
          <a:effectLst>
            <a:outerShdw blurRad="40000" dist="23000" dir="9600000" rotWithShape="0">
              <a:srgbClr val="000000">
                <a:alpha val="35000"/>
              </a:srgbClr>
            </a:outerShdw>
          </a:effectLst>
        </p:spPr>
        <p:style>
          <a:lnRef idx="0">
            <a:schemeClr val="accent3"/>
          </a:lnRef>
          <a:fillRef idx="3">
            <a:schemeClr val="accent3"/>
          </a:fillRef>
          <a:effectRef idx="3">
            <a:schemeClr val="accent3"/>
          </a:effectRef>
          <a:fontRef idx="minor">
            <a:schemeClr val="lt1"/>
          </a:fontRef>
        </p:style>
        <p:txBody>
          <a:bodyPr anchor="ctr"/>
          <a:lstStyle/>
          <a:p>
            <a:pPr algn="ctr" fontAlgn="auto">
              <a:spcBef>
                <a:spcPts val="0"/>
              </a:spcBef>
              <a:spcAft>
                <a:spcPts val="0"/>
              </a:spcAft>
              <a:defRPr/>
            </a:pPr>
            <a:endParaRPr lang="en-US">
              <a:solidFill>
                <a:prstClr val="white"/>
              </a:solidFill>
            </a:endParaRPr>
          </a:p>
        </p:txBody>
      </p:sp>
    </p:spTree>
  </p:cSld>
  <p:clrMapOvr>
    <a:masterClrMapping/>
  </p:clrMapOvr>
  <p:transition>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xit" presetSubtype="8" fill="hold" nodeType="withEffect">
                                  <p:stCondLst>
                                    <p:cond delay="0"/>
                                  </p:stCondLst>
                                  <p:childTnLst>
                                    <p:anim calcmode="lin" valueType="num">
                                      <p:cBhvr additive="base">
                                        <p:cTn id="6" dur="2000"/>
                                        <p:tgtEl>
                                          <p:spTgt spid="24"/>
                                        </p:tgtEl>
                                        <p:attrNameLst>
                                          <p:attrName>ppt_x</p:attrName>
                                        </p:attrNameLst>
                                      </p:cBhvr>
                                      <p:tavLst>
                                        <p:tav tm="0">
                                          <p:val>
                                            <p:strVal val="ppt_x"/>
                                          </p:val>
                                        </p:tav>
                                        <p:tav tm="100000">
                                          <p:val>
                                            <p:strVal val="0-ppt_w/2"/>
                                          </p:val>
                                        </p:tav>
                                      </p:tavLst>
                                    </p:anim>
                                    <p:anim calcmode="lin" valueType="num">
                                      <p:cBhvr additive="base">
                                        <p:cTn id="7" dur="2000"/>
                                        <p:tgtEl>
                                          <p:spTgt spid="24"/>
                                        </p:tgtEl>
                                        <p:attrNameLst>
                                          <p:attrName>ppt_y</p:attrName>
                                        </p:attrNameLst>
                                      </p:cBhvr>
                                      <p:tavLst>
                                        <p:tav tm="0">
                                          <p:val>
                                            <p:strVal val="ppt_y"/>
                                          </p:val>
                                        </p:tav>
                                        <p:tav tm="100000">
                                          <p:val>
                                            <p:strVal val="ppt_y"/>
                                          </p:val>
                                        </p:tav>
                                      </p:tavLst>
                                    </p:anim>
                                    <p:set>
                                      <p:cBhvr>
                                        <p:cTn id="8" dur="1" fill="hold">
                                          <p:stCondLst>
                                            <p:cond delay="1999"/>
                                          </p:stCondLst>
                                        </p:cTn>
                                        <p:tgtEl>
                                          <p:spTgt spid="24"/>
                                        </p:tgtEl>
                                        <p:attrNameLst>
                                          <p:attrName>style.visibility</p:attrName>
                                        </p:attrNameLst>
                                      </p:cBhvr>
                                      <p:to>
                                        <p:strVal val="hidden"/>
                                      </p:to>
                                    </p:set>
                                  </p:childTnLst>
                                </p:cTn>
                              </p:par>
                              <p:par>
                                <p:cTn id="9" presetID="2" presetClass="exit" presetSubtype="4" fill="hold" nodeType="withEffect">
                                  <p:stCondLst>
                                    <p:cond delay="0"/>
                                  </p:stCondLst>
                                  <p:childTnLst>
                                    <p:anim calcmode="lin" valueType="num">
                                      <p:cBhvr additive="base">
                                        <p:cTn id="10" dur="2000"/>
                                        <p:tgtEl>
                                          <p:spTgt spid="22"/>
                                        </p:tgtEl>
                                        <p:attrNameLst>
                                          <p:attrName>ppt_x</p:attrName>
                                        </p:attrNameLst>
                                      </p:cBhvr>
                                      <p:tavLst>
                                        <p:tav tm="0">
                                          <p:val>
                                            <p:strVal val="ppt_x"/>
                                          </p:val>
                                        </p:tav>
                                        <p:tav tm="100000">
                                          <p:val>
                                            <p:strVal val="ppt_x"/>
                                          </p:val>
                                        </p:tav>
                                      </p:tavLst>
                                    </p:anim>
                                    <p:anim calcmode="lin" valueType="num">
                                      <p:cBhvr additive="base">
                                        <p:cTn id="11" dur="2000"/>
                                        <p:tgtEl>
                                          <p:spTgt spid="22"/>
                                        </p:tgtEl>
                                        <p:attrNameLst>
                                          <p:attrName>ppt_y</p:attrName>
                                        </p:attrNameLst>
                                      </p:cBhvr>
                                      <p:tavLst>
                                        <p:tav tm="0">
                                          <p:val>
                                            <p:strVal val="ppt_y"/>
                                          </p:val>
                                        </p:tav>
                                        <p:tav tm="100000">
                                          <p:val>
                                            <p:strVal val="1+ppt_h/2"/>
                                          </p:val>
                                        </p:tav>
                                      </p:tavLst>
                                    </p:anim>
                                    <p:set>
                                      <p:cBhvr>
                                        <p:cTn id="12" dur="1" fill="hold">
                                          <p:stCondLst>
                                            <p:cond delay="1999"/>
                                          </p:stCondLst>
                                        </p:cTn>
                                        <p:tgtEl>
                                          <p:spTgt spid="22"/>
                                        </p:tgtEl>
                                        <p:attrNameLst>
                                          <p:attrName>style.visibility</p:attrName>
                                        </p:attrNameLst>
                                      </p:cBhvr>
                                      <p:to>
                                        <p:strVal val="hidden"/>
                                      </p:to>
                                    </p:set>
                                  </p:childTnLst>
                                </p:cTn>
                              </p:par>
                              <p:par>
                                <p:cTn id="13" presetID="2" presetClass="exit" presetSubtype="2" fill="hold" nodeType="withEffect">
                                  <p:stCondLst>
                                    <p:cond delay="0"/>
                                  </p:stCondLst>
                                  <p:childTnLst>
                                    <p:anim calcmode="lin" valueType="num">
                                      <p:cBhvr additive="base">
                                        <p:cTn id="14" dur="2000"/>
                                        <p:tgtEl>
                                          <p:spTgt spid="23"/>
                                        </p:tgtEl>
                                        <p:attrNameLst>
                                          <p:attrName>ppt_x</p:attrName>
                                        </p:attrNameLst>
                                      </p:cBhvr>
                                      <p:tavLst>
                                        <p:tav tm="0">
                                          <p:val>
                                            <p:strVal val="ppt_x"/>
                                          </p:val>
                                        </p:tav>
                                        <p:tav tm="100000">
                                          <p:val>
                                            <p:strVal val="1+ppt_w/2"/>
                                          </p:val>
                                        </p:tav>
                                      </p:tavLst>
                                    </p:anim>
                                    <p:anim calcmode="lin" valueType="num">
                                      <p:cBhvr additive="base">
                                        <p:cTn id="15" dur="2000"/>
                                        <p:tgtEl>
                                          <p:spTgt spid="23"/>
                                        </p:tgtEl>
                                        <p:attrNameLst>
                                          <p:attrName>ppt_y</p:attrName>
                                        </p:attrNameLst>
                                      </p:cBhvr>
                                      <p:tavLst>
                                        <p:tav tm="0">
                                          <p:val>
                                            <p:strVal val="ppt_y"/>
                                          </p:val>
                                        </p:tav>
                                        <p:tav tm="100000">
                                          <p:val>
                                            <p:strVal val="ppt_y"/>
                                          </p:val>
                                        </p:tav>
                                      </p:tavLst>
                                    </p:anim>
                                    <p:set>
                                      <p:cBhvr>
                                        <p:cTn id="16" dur="1" fill="hold">
                                          <p:stCondLst>
                                            <p:cond delay="1999"/>
                                          </p:stCondLst>
                                        </p:cTn>
                                        <p:tgtEl>
                                          <p:spTgt spid="23"/>
                                        </p:tgtEl>
                                        <p:attrNameLst>
                                          <p:attrName>style.visibility</p:attrName>
                                        </p:attrNameLst>
                                      </p:cBhvr>
                                      <p:to>
                                        <p:strVal val="hidden"/>
                                      </p:to>
                                    </p:set>
                                  </p:childTnLst>
                                </p:cTn>
                              </p:par>
                              <p:par>
                                <p:cTn id="17" presetID="2" presetClass="exit" presetSubtype="1" fill="hold" nodeType="withEffect">
                                  <p:stCondLst>
                                    <p:cond delay="0"/>
                                  </p:stCondLst>
                                  <p:childTnLst>
                                    <p:anim calcmode="lin" valueType="num">
                                      <p:cBhvr additive="base">
                                        <p:cTn id="18" dur="2000"/>
                                        <p:tgtEl>
                                          <p:spTgt spid="21"/>
                                        </p:tgtEl>
                                        <p:attrNameLst>
                                          <p:attrName>ppt_x</p:attrName>
                                        </p:attrNameLst>
                                      </p:cBhvr>
                                      <p:tavLst>
                                        <p:tav tm="0">
                                          <p:val>
                                            <p:strVal val="ppt_x"/>
                                          </p:val>
                                        </p:tav>
                                        <p:tav tm="100000">
                                          <p:val>
                                            <p:strVal val="ppt_x"/>
                                          </p:val>
                                        </p:tav>
                                      </p:tavLst>
                                    </p:anim>
                                    <p:anim calcmode="lin" valueType="num">
                                      <p:cBhvr additive="base">
                                        <p:cTn id="19" dur="2000"/>
                                        <p:tgtEl>
                                          <p:spTgt spid="21"/>
                                        </p:tgtEl>
                                        <p:attrNameLst>
                                          <p:attrName>ppt_y</p:attrName>
                                        </p:attrNameLst>
                                      </p:cBhvr>
                                      <p:tavLst>
                                        <p:tav tm="0">
                                          <p:val>
                                            <p:strVal val="ppt_y"/>
                                          </p:val>
                                        </p:tav>
                                        <p:tav tm="100000">
                                          <p:val>
                                            <p:strVal val="0-ppt_h/2"/>
                                          </p:val>
                                        </p:tav>
                                      </p:tavLst>
                                    </p:anim>
                                    <p:set>
                                      <p:cBhvr>
                                        <p:cTn id="20" dur="1" fill="hold">
                                          <p:stCondLst>
                                            <p:cond delay="1999"/>
                                          </p:stCondLst>
                                        </p:cTn>
                                        <p:tgtEl>
                                          <p:spTgt spid="21"/>
                                        </p:tgtEl>
                                        <p:attrNameLst>
                                          <p:attrName>style.visibility</p:attrName>
                                        </p:attrNameLst>
                                      </p:cBhvr>
                                      <p:to>
                                        <p:strVal val="hidden"/>
                                      </p:to>
                                    </p:set>
                                  </p:childTnLst>
                                </p:cTn>
                              </p:par>
                              <p:par>
                                <p:cTn id="21" presetID="2" presetClass="entr" presetSubtype="4" fill="hold" nodeType="withEffect">
                                  <p:stCondLst>
                                    <p:cond delay="0"/>
                                  </p:stCondLst>
                                  <p:childTnLst>
                                    <p:set>
                                      <p:cBhvr>
                                        <p:cTn id="22" dur="1" fill="hold">
                                          <p:stCondLst>
                                            <p:cond delay="0"/>
                                          </p:stCondLst>
                                        </p:cTn>
                                        <p:tgtEl>
                                          <p:spTgt spid="7"/>
                                        </p:tgtEl>
                                        <p:attrNameLst>
                                          <p:attrName>style.visibility</p:attrName>
                                        </p:attrNameLst>
                                      </p:cBhvr>
                                      <p:to>
                                        <p:strVal val="visible"/>
                                      </p:to>
                                    </p:set>
                                    <p:anim calcmode="lin" valueType="num">
                                      <p:cBhvr additive="base">
                                        <p:cTn id="23" dur="2000" fill="hold"/>
                                        <p:tgtEl>
                                          <p:spTgt spid="7"/>
                                        </p:tgtEl>
                                        <p:attrNameLst>
                                          <p:attrName>ppt_x</p:attrName>
                                        </p:attrNameLst>
                                      </p:cBhvr>
                                      <p:tavLst>
                                        <p:tav tm="0">
                                          <p:val>
                                            <p:strVal val="#ppt_x"/>
                                          </p:val>
                                        </p:tav>
                                        <p:tav tm="100000">
                                          <p:val>
                                            <p:strVal val="#ppt_x"/>
                                          </p:val>
                                        </p:tav>
                                      </p:tavLst>
                                    </p:anim>
                                    <p:anim calcmode="lin" valueType="num">
                                      <p:cBhvr additive="base">
                                        <p:cTn id="24" dur="2000" fill="hold"/>
                                        <p:tgtEl>
                                          <p:spTgt spid="7"/>
                                        </p:tgtEl>
                                        <p:attrNameLst>
                                          <p:attrName>ppt_y</p:attrName>
                                        </p:attrNameLst>
                                      </p:cBhvr>
                                      <p:tavLst>
                                        <p:tav tm="0">
                                          <p:val>
                                            <p:strVal val="1+#ppt_h/2"/>
                                          </p:val>
                                        </p:tav>
                                        <p:tav tm="100000">
                                          <p:val>
                                            <p:strVal val="#ppt_y"/>
                                          </p:val>
                                        </p:tav>
                                      </p:tavLst>
                                    </p:anim>
                                  </p:childTnLst>
                                </p:cTn>
                              </p:par>
                              <p:par>
                                <p:cTn id="25" presetID="2" presetClass="entr" presetSubtype="8" fill="hold" nodeType="withEffect">
                                  <p:stCondLst>
                                    <p:cond delay="0"/>
                                  </p:stCondLst>
                                  <p:childTnLst>
                                    <p:set>
                                      <p:cBhvr>
                                        <p:cTn id="26" dur="1" fill="hold">
                                          <p:stCondLst>
                                            <p:cond delay="0"/>
                                          </p:stCondLst>
                                        </p:cTn>
                                        <p:tgtEl>
                                          <p:spTgt spid="10"/>
                                        </p:tgtEl>
                                        <p:attrNameLst>
                                          <p:attrName>style.visibility</p:attrName>
                                        </p:attrNameLst>
                                      </p:cBhvr>
                                      <p:to>
                                        <p:strVal val="visible"/>
                                      </p:to>
                                    </p:set>
                                    <p:anim calcmode="lin" valueType="num">
                                      <p:cBhvr additive="base">
                                        <p:cTn id="27" dur="2000" fill="hold"/>
                                        <p:tgtEl>
                                          <p:spTgt spid="10"/>
                                        </p:tgtEl>
                                        <p:attrNameLst>
                                          <p:attrName>ppt_x</p:attrName>
                                        </p:attrNameLst>
                                      </p:cBhvr>
                                      <p:tavLst>
                                        <p:tav tm="0">
                                          <p:val>
                                            <p:strVal val="0-#ppt_w/2"/>
                                          </p:val>
                                        </p:tav>
                                        <p:tav tm="100000">
                                          <p:val>
                                            <p:strVal val="#ppt_x"/>
                                          </p:val>
                                        </p:tav>
                                      </p:tavLst>
                                    </p:anim>
                                    <p:anim calcmode="lin" valueType="num">
                                      <p:cBhvr additive="base">
                                        <p:cTn id="28" dur="2000" fill="hold"/>
                                        <p:tgtEl>
                                          <p:spTgt spid="10"/>
                                        </p:tgtEl>
                                        <p:attrNameLst>
                                          <p:attrName>ppt_y</p:attrName>
                                        </p:attrNameLst>
                                      </p:cBhvr>
                                      <p:tavLst>
                                        <p:tav tm="0">
                                          <p:val>
                                            <p:strVal val="#ppt_y"/>
                                          </p:val>
                                        </p:tav>
                                        <p:tav tm="100000">
                                          <p:val>
                                            <p:strVal val="#ppt_y"/>
                                          </p:val>
                                        </p:tav>
                                      </p:tavLst>
                                    </p:anim>
                                  </p:childTnLst>
                                </p:cTn>
                              </p:par>
                              <p:par>
                                <p:cTn id="29" presetID="2" presetClass="entr" presetSubtype="1" fill="hold" nodeType="withEffect">
                                  <p:stCondLst>
                                    <p:cond delay="0"/>
                                  </p:stCondLst>
                                  <p:childTnLst>
                                    <p:set>
                                      <p:cBhvr>
                                        <p:cTn id="30" dur="1" fill="hold">
                                          <p:stCondLst>
                                            <p:cond delay="0"/>
                                          </p:stCondLst>
                                        </p:cTn>
                                        <p:tgtEl>
                                          <p:spTgt spid="3"/>
                                        </p:tgtEl>
                                        <p:attrNameLst>
                                          <p:attrName>style.visibility</p:attrName>
                                        </p:attrNameLst>
                                      </p:cBhvr>
                                      <p:to>
                                        <p:strVal val="visible"/>
                                      </p:to>
                                    </p:set>
                                    <p:anim calcmode="lin" valueType="num">
                                      <p:cBhvr additive="base">
                                        <p:cTn id="31" dur="2000" fill="hold"/>
                                        <p:tgtEl>
                                          <p:spTgt spid="3"/>
                                        </p:tgtEl>
                                        <p:attrNameLst>
                                          <p:attrName>ppt_x</p:attrName>
                                        </p:attrNameLst>
                                      </p:cBhvr>
                                      <p:tavLst>
                                        <p:tav tm="0">
                                          <p:val>
                                            <p:strVal val="#ppt_x"/>
                                          </p:val>
                                        </p:tav>
                                        <p:tav tm="100000">
                                          <p:val>
                                            <p:strVal val="#ppt_x"/>
                                          </p:val>
                                        </p:tav>
                                      </p:tavLst>
                                    </p:anim>
                                    <p:anim calcmode="lin" valueType="num">
                                      <p:cBhvr additive="base">
                                        <p:cTn id="32" dur="2000" fill="hold"/>
                                        <p:tgtEl>
                                          <p:spTgt spid="3"/>
                                        </p:tgtEl>
                                        <p:attrNameLst>
                                          <p:attrName>ppt_y</p:attrName>
                                        </p:attrNameLst>
                                      </p:cBhvr>
                                      <p:tavLst>
                                        <p:tav tm="0">
                                          <p:val>
                                            <p:strVal val="0-#ppt_h/2"/>
                                          </p:val>
                                        </p:tav>
                                        <p:tav tm="100000">
                                          <p:val>
                                            <p:strVal val="#ppt_y"/>
                                          </p:val>
                                        </p:tav>
                                      </p:tavLst>
                                    </p:anim>
                                  </p:childTnLst>
                                </p:cTn>
                              </p:par>
                              <p:par>
                                <p:cTn id="33" presetID="2" presetClass="entr" presetSubtype="2" fill="hold" nodeType="withEffect">
                                  <p:stCondLst>
                                    <p:cond delay="0"/>
                                  </p:stCondLst>
                                  <p:childTnLst>
                                    <p:set>
                                      <p:cBhvr>
                                        <p:cTn id="34" dur="1" fill="hold">
                                          <p:stCondLst>
                                            <p:cond delay="0"/>
                                          </p:stCondLst>
                                        </p:cTn>
                                        <p:tgtEl>
                                          <p:spTgt spid="8"/>
                                        </p:tgtEl>
                                        <p:attrNameLst>
                                          <p:attrName>style.visibility</p:attrName>
                                        </p:attrNameLst>
                                      </p:cBhvr>
                                      <p:to>
                                        <p:strVal val="visible"/>
                                      </p:to>
                                    </p:set>
                                    <p:anim calcmode="lin" valueType="num">
                                      <p:cBhvr additive="base">
                                        <p:cTn id="35" dur="2000" fill="hold"/>
                                        <p:tgtEl>
                                          <p:spTgt spid="8"/>
                                        </p:tgtEl>
                                        <p:attrNameLst>
                                          <p:attrName>ppt_x</p:attrName>
                                        </p:attrNameLst>
                                      </p:cBhvr>
                                      <p:tavLst>
                                        <p:tav tm="0">
                                          <p:val>
                                            <p:strVal val="1+#ppt_w/2"/>
                                          </p:val>
                                        </p:tav>
                                        <p:tav tm="100000">
                                          <p:val>
                                            <p:strVal val="#ppt_x"/>
                                          </p:val>
                                        </p:tav>
                                      </p:tavLst>
                                    </p:anim>
                                    <p:anim calcmode="lin" valueType="num">
                                      <p:cBhvr additive="base">
                                        <p:cTn id="36" dur="2000" fill="hold"/>
                                        <p:tgtEl>
                                          <p:spTgt spid="8"/>
                                        </p:tgtEl>
                                        <p:attrNameLst>
                                          <p:attrName>ppt_y</p:attrName>
                                        </p:attrNameLst>
                                      </p:cBhvr>
                                      <p:tavLst>
                                        <p:tav tm="0">
                                          <p:val>
                                            <p:strVal val="#ppt_y"/>
                                          </p:val>
                                        </p:tav>
                                        <p:tav tm="100000">
                                          <p:val>
                                            <p:strVal val="#ppt_y"/>
                                          </p:val>
                                        </p:tav>
                                      </p:tavLst>
                                    </p:anim>
                                  </p:childTnLst>
                                </p:cTn>
                              </p:par>
                              <p:par>
                                <p:cTn id="37" presetID="4" presetClass="entr" presetSubtype="32" fill="hold" nodeType="withEffect">
                                  <p:stCondLst>
                                    <p:cond delay="1200"/>
                                  </p:stCondLst>
                                  <p:childTnLst>
                                    <p:set>
                                      <p:cBhvr>
                                        <p:cTn id="38" dur="1" fill="hold">
                                          <p:stCondLst>
                                            <p:cond delay="0"/>
                                          </p:stCondLst>
                                        </p:cTn>
                                        <p:tgtEl>
                                          <p:spTgt spid="9"/>
                                        </p:tgtEl>
                                        <p:attrNameLst>
                                          <p:attrName>style.visibility</p:attrName>
                                        </p:attrNameLst>
                                      </p:cBhvr>
                                      <p:to>
                                        <p:strVal val="visible"/>
                                      </p:to>
                                    </p:set>
                                    <p:animEffect transition="in" filter="box(out)">
                                      <p:cBhvr>
                                        <p:cTn id="39" dur="750"/>
                                        <p:tgtEl>
                                          <p:spTgt spid="9"/>
                                        </p:tgtEl>
                                      </p:cBhvr>
                                    </p:animEffect>
                                  </p:childTnLst>
                                </p:cTn>
                              </p:par>
                            </p:childTnLst>
                          </p:cTn>
                        </p:par>
                      </p:childTnLst>
                    </p:cTn>
                  </p:par>
                  <p:par>
                    <p:cTn id="40" fill="hold">
                      <p:stCondLst>
                        <p:cond delay="indefinite"/>
                      </p:stCondLst>
                      <p:childTnLst>
                        <p:par>
                          <p:cTn id="41" fill="hold">
                            <p:stCondLst>
                              <p:cond delay="0"/>
                            </p:stCondLst>
                            <p:childTnLst>
                              <p:par>
                                <p:cTn id="42" presetID="2" presetClass="exit" presetSubtype="8" fill="hold" nodeType="clickEffect">
                                  <p:stCondLst>
                                    <p:cond delay="0"/>
                                  </p:stCondLst>
                                  <p:childTnLst>
                                    <p:anim calcmode="lin" valueType="num">
                                      <p:cBhvr additive="base">
                                        <p:cTn id="43" dur="2000"/>
                                        <p:tgtEl>
                                          <p:spTgt spid="10"/>
                                        </p:tgtEl>
                                        <p:attrNameLst>
                                          <p:attrName>ppt_x</p:attrName>
                                        </p:attrNameLst>
                                      </p:cBhvr>
                                      <p:tavLst>
                                        <p:tav tm="0">
                                          <p:val>
                                            <p:strVal val="ppt_x"/>
                                          </p:val>
                                        </p:tav>
                                        <p:tav tm="100000">
                                          <p:val>
                                            <p:strVal val="0-ppt_w/2"/>
                                          </p:val>
                                        </p:tav>
                                      </p:tavLst>
                                    </p:anim>
                                    <p:anim calcmode="lin" valueType="num">
                                      <p:cBhvr additive="base">
                                        <p:cTn id="44" dur="2000"/>
                                        <p:tgtEl>
                                          <p:spTgt spid="10"/>
                                        </p:tgtEl>
                                        <p:attrNameLst>
                                          <p:attrName>ppt_y</p:attrName>
                                        </p:attrNameLst>
                                      </p:cBhvr>
                                      <p:tavLst>
                                        <p:tav tm="0">
                                          <p:val>
                                            <p:strVal val="ppt_y"/>
                                          </p:val>
                                        </p:tav>
                                        <p:tav tm="100000">
                                          <p:val>
                                            <p:strVal val="ppt_y"/>
                                          </p:val>
                                        </p:tav>
                                      </p:tavLst>
                                    </p:anim>
                                    <p:set>
                                      <p:cBhvr>
                                        <p:cTn id="45" dur="1" fill="hold">
                                          <p:stCondLst>
                                            <p:cond delay="1999"/>
                                          </p:stCondLst>
                                        </p:cTn>
                                        <p:tgtEl>
                                          <p:spTgt spid="10"/>
                                        </p:tgtEl>
                                        <p:attrNameLst>
                                          <p:attrName>style.visibility</p:attrName>
                                        </p:attrNameLst>
                                      </p:cBhvr>
                                      <p:to>
                                        <p:strVal val="hidden"/>
                                      </p:to>
                                    </p:set>
                                  </p:childTnLst>
                                </p:cTn>
                              </p:par>
                              <p:par>
                                <p:cTn id="46" presetID="2" presetClass="exit" presetSubtype="4" fill="hold" nodeType="withEffect">
                                  <p:stCondLst>
                                    <p:cond delay="0"/>
                                  </p:stCondLst>
                                  <p:childTnLst>
                                    <p:anim calcmode="lin" valueType="num">
                                      <p:cBhvr additive="base">
                                        <p:cTn id="47" dur="2000"/>
                                        <p:tgtEl>
                                          <p:spTgt spid="7"/>
                                        </p:tgtEl>
                                        <p:attrNameLst>
                                          <p:attrName>ppt_x</p:attrName>
                                        </p:attrNameLst>
                                      </p:cBhvr>
                                      <p:tavLst>
                                        <p:tav tm="0">
                                          <p:val>
                                            <p:strVal val="ppt_x"/>
                                          </p:val>
                                        </p:tav>
                                        <p:tav tm="100000">
                                          <p:val>
                                            <p:strVal val="ppt_x"/>
                                          </p:val>
                                        </p:tav>
                                      </p:tavLst>
                                    </p:anim>
                                    <p:anim calcmode="lin" valueType="num">
                                      <p:cBhvr additive="base">
                                        <p:cTn id="48" dur="2000"/>
                                        <p:tgtEl>
                                          <p:spTgt spid="7"/>
                                        </p:tgtEl>
                                        <p:attrNameLst>
                                          <p:attrName>ppt_y</p:attrName>
                                        </p:attrNameLst>
                                      </p:cBhvr>
                                      <p:tavLst>
                                        <p:tav tm="0">
                                          <p:val>
                                            <p:strVal val="ppt_y"/>
                                          </p:val>
                                        </p:tav>
                                        <p:tav tm="100000">
                                          <p:val>
                                            <p:strVal val="1+ppt_h/2"/>
                                          </p:val>
                                        </p:tav>
                                      </p:tavLst>
                                    </p:anim>
                                    <p:set>
                                      <p:cBhvr>
                                        <p:cTn id="49" dur="1" fill="hold">
                                          <p:stCondLst>
                                            <p:cond delay="1999"/>
                                          </p:stCondLst>
                                        </p:cTn>
                                        <p:tgtEl>
                                          <p:spTgt spid="7"/>
                                        </p:tgtEl>
                                        <p:attrNameLst>
                                          <p:attrName>style.visibility</p:attrName>
                                        </p:attrNameLst>
                                      </p:cBhvr>
                                      <p:to>
                                        <p:strVal val="hidden"/>
                                      </p:to>
                                    </p:set>
                                  </p:childTnLst>
                                </p:cTn>
                              </p:par>
                              <p:par>
                                <p:cTn id="50" presetID="2" presetClass="exit" presetSubtype="2" fill="hold" nodeType="withEffect">
                                  <p:stCondLst>
                                    <p:cond delay="0"/>
                                  </p:stCondLst>
                                  <p:childTnLst>
                                    <p:anim calcmode="lin" valueType="num">
                                      <p:cBhvr additive="base">
                                        <p:cTn id="51" dur="2000"/>
                                        <p:tgtEl>
                                          <p:spTgt spid="8"/>
                                        </p:tgtEl>
                                        <p:attrNameLst>
                                          <p:attrName>ppt_x</p:attrName>
                                        </p:attrNameLst>
                                      </p:cBhvr>
                                      <p:tavLst>
                                        <p:tav tm="0">
                                          <p:val>
                                            <p:strVal val="ppt_x"/>
                                          </p:val>
                                        </p:tav>
                                        <p:tav tm="100000">
                                          <p:val>
                                            <p:strVal val="1+ppt_w/2"/>
                                          </p:val>
                                        </p:tav>
                                      </p:tavLst>
                                    </p:anim>
                                    <p:anim calcmode="lin" valueType="num">
                                      <p:cBhvr additive="base">
                                        <p:cTn id="52" dur="2000"/>
                                        <p:tgtEl>
                                          <p:spTgt spid="8"/>
                                        </p:tgtEl>
                                        <p:attrNameLst>
                                          <p:attrName>ppt_y</p:attrName>
                                        </p:attrNameLst>
                                      </p:cBhvr>
                                      <p:tavLst>
                                        <p:tav tm="0">
                                          <p:val>
                                            <p:strVal val="ppt_y"/>
                                          </p:val>
                                        </p:tav>
                                        <p:tav tm="100000">
                                          <p:val>
                                            <p:strVal val="ppt_y"/>
                                          </p:val>
                                        </p:tav>
                                      </p:tavLst>
                                    </p:anim>
                                    <p:set>
                                      <p:cBhvr>
                                        <p:cTn id="53" dur="1" fill="hold">
                                          <p:stCondLst>
                                            <p:cond delay="1999"/>
                                          </p:stCondLst>
                                        </p:cTn>
                                        <p:tgtEl>
                                          <p:spTgt spid="8"/>
                                        </p:tgtEl>
                                        <p:attrNameLst>
                                          <p:attrName>style.visibility</p:attrName>
                                        </p:attrNameLst>
                                      </p:cBhvr>
                                      <p:to>
                                        <p:strVal val="hidden"/>
                                      </p:to>
                                    </p:set>
                                  </p:childTnLst>
                                </p:cTn>
                              </p:par>
                              <p:par>
                                <p:cTn id="54" presetID="2" presetClass="exit" presetSubtype="1" fill="hold" nodeType="withEffect">
                                  <p:stCondLst>
                                    <p:cond delay="0"/>
                                  </p:stCondLst>
                                  <p:childTnLst>
                                    <p:anim calcmode="lin" valueType="num">
                                      <p:cBhvr additive="base">
                                        <p:cTn id="55" dur="2000"/>
                                        <p:tgtEl>
                                          <p:spTgt spid="3"/>
                                        </p:tgtEl>
                                        <p:attrNameLst>
                                          <p:attrName>ppt_x</p:attrName>
                                        </p:attrNameLst>
                                      </p:cBhvr>
                                      <p:tavLst>
                                        <p:tav tm="0">
                                          <p:val>
                                            <p:strVal val="ppt_x"/>
                                          </p:val>
                                        </p:tav>
                                        <p:tav tm="100000">
                                          <p:val>
                                            <p:strVal val="ppt_x"/>
                                          </p:val>
                                        </p:tav>
                                      </p:tavLst>
                                    </p:anim>
                                    <p:anim calcmode="lin" valueType="num">
                                      <p:cBhvr additive="base">
                                        <p:cTn id="56" dur="2000"/>
                                        <p:tgtEl>
                                          <p:spTgt spid="3"/>
                                        </p:tgtEl>
                                        <p:attrNameLst>
                                          <p:attrName>ppt_y</p:attrName>
                                        </p:attrNameLst>
                                      </p:cBhvr>
                                      <p:tavLst>
                                        <p:tav tm="0">
                                          <p:val>
                                            <p:strVal val="ppt_y"/>
                                          </p:val>
                                        </p:tav>
                                        <p:tav tm="100000">
                                          <p:val>
                                            <p:strVal val="0-ppt_h/2"/>
                                          </p:val>
                                        </p:tav>
                                      </p:tavLst>
                                    </p:anim>
                                    <p:set>
                                      <p:cBhvr>
                                        <p:cTn id="57" dur="1" fill="hold">
                                          <p:stCondLst>
                                            <p:cond delay="1999"/>
                                          </p:stCondLst>
                                        </p:cTn>
                                        <p:tgtEl>
                                          <p:spTgt spid="3"/>
                                        </p:tgtEl>
                                        <p:attrNameLst>
                                          <p:attrName>style.visibility</p:attrName>
                                        </p:attrNameLst>
                                      </p:cBhvr>
                                      <p:to>
                                        <p:strVal val="hidden"/>
                                      </p:to>
                                    </p:set>
                                  </p:childTnLst>
                                </p:cTn>
                              </p:par>
                              <p:par>
                                <p:cTn id="58" presetID="4" presetClass="exit" presetSubtype="16" fill="hold" nodeType="withEffect">
                                  <p:stCondLst>
                                    <p:cond delay="100"/>
                                  </p:stCondLst>
                                  <p:childTnLst>
                                    <p:animEffect transition="out" filter="box(in)">
                                      <p:cBhvr>
                                        <p:cTn id="59" dur="750"/>
                                        <p:tgtEl>
                                          <p:spTgt spid="9"/>
                                        </p:tgtEl>
                                      </p:cBhvr>
                                    </p:animEffect>
                                    <p:set>
                                      <p:cBhvr>
                                        <p:cTn id="60" dur="1" fill="hold">
                                          <p:stCondLst>
                                            <p:cond delay="749"/>
                                          </p:stCondLst>
                                        </p:cTn>
                                        <p:tgtEl>
                                          <p:spTgt spid="9"/>
                                        </p:tgtEl>
                                        <p:attrNameLst>
                                          <p:attrName>style.visibility</p:attrName>
                                        </p:attrNameLst>
                                      </p:cBhvr>
                                      <p:to>
                                        <p:strVal val="hidden"/>
                                      </p:to>
                                    </p:set>
                                  </p:childTnLst>
                                </p:cTn>
                              </p:par>
                              <p:par>
                                <p:cTn id="61" presetID="2" presetClass="entr" presetSubtype="4" fill="hold" nodeType="withEffect">
                                  <p:stCondLst>
                                    <p:cond delay="0"/>
                                  </p:stCondLst>
                                  <p:childTnLst>
                                    <p:set>
                                      <p:cBhvr>
                                        <p:cTn id="62" dur="1" fill="hold">
                                          <p:stCondLst>
                                            <p:cond delay="0"/>
                                          </p:stCondLst>
                                        </p:cTn>
                                        <p:tgtEl>
                                          <p:spTgt spid="17"/>
                                        </p:tgtEl>
                                        <p:attrNameLst>
                                          <p:attrName>style.visibility</p:attrName>
                                        </p:attrNameLst>
                                      </p:cBhvr>
                                      <p:to>
                                        <p:strVal val="visible"/>
                                      </p:to>
                                    </p:set>
                                    <p:anim calcmode="lin" valueType="num">
                                      <p:cBhvr additive="base">
                                        <p:cTn id="63" dur="2000" fill="hold"/>
                                        <p:tgtEl>
                                          <p:spTgt spid="17"/>
                                        </p:tgtEl>
                                        <p:attrNameLst>
                                          <p:attrName>ppt_x</p:attrName>
                                        </p:attrNameLst>
                                      </p:cBhvr>
                                      <p:tavLst>
                                        <p:tav tm="0">
                                          <p:val>
                                            <p:strVal val="#ppt_x"/>
                                          </p:val>
                                        </p:tav>
                                        <p:tav tm="100000">
                                          <p:val>
                                            <p:strVal val="#ppt_x"/>
                                          </p:val>
                                        </p:tav>
                                      </p:tavLst>
                                    </p:anim>
                                    <p:anim calcmode="lin" valueType="num">
                                      <p:cBhvr additive="base">
                                        <p:cTn id="64" dur="2000" fill="hold"/>
                                        <p:tgtEl>
                                          <p:spTgt spid="17"/>
                                        </p:tgtEl>
                                        <p:attrNameLst>
                                          <p:attrName>ppt_y</p:attrName>
                                        </p:attrNameLst>
                                      </p:cBhvr>
                                      <p:tavLst>
                                        <p:tav tm="0">
                                          <p:val>
                                            <p:strVal val="1+#ppt_h/2"/>
                                          </p:val>
                                        </p:tav>
                                        <p:tav tm="100000">
                                          <p:val>
                                            <p:strVal val="#ppt_y"/>
                                          </p:val>
                                        </p:tav>
                                      </p:tavLst>
                                    </p:anim>
                                  </p:childTnLst>
                                </p:cTn>
                              </p:par>
                              <p:par>
                                <p:cTn id="65" presetID="2" presetClass="entr" presetSubtype="8" fill="hold" nodeType="withEffect">
                                  <p:stCondLst>
                                    <p:cond delay="0"/>
                                  </p:stCondLst>
                                  <p:childTnLst>
                                    <p:set>
                                      <p:cBhvr>
                                        <p:cTn id="66" dur="1" fill="hold">
                                          <p:stCondLst>
                                            <p:cond delay="0"/>
                                          </p:stCondLst>
                                        </p:cTn>
                                        <p:tgtEl>
                                          <p:spTgt spid="19"/>
                                        </p:tgtEl>
                                        <p:attrNameLst>
                                          <p:attrName>style.visibility</p:attrName>
                                        </p:attrNameLst>
                                      </p:cBhvr>
                                      <p:to>
                                        <p:strVal val="visible"/>
                                      </p:to>
                                    </p:set>
                                    <p:anim calcmode="lin" valueType="num">
                                      <p:cBhvr additive="base">
                                        <p:cTn id="67" dur="2000" fill="hold"/>
                                        <p:tgtEl>
                                          <p:spTgt spid="19"/>
                                        </p:tgtEl>
                                        <p:attrNameLst>
                                          <p:attrName>ppt_x</p:attrName>
                                        </p:attrNameLst>
                                      </p:cBhvr>
                                      <p:tavLst>
                                        <p:tav tm="0">
                                          <p:val>
                                            <p:strVal val="0-#ppt_w/2"/>
                                          </p:val>
                                        </p:tav>
                                        <p:tav tm="100000">
                                          <p:val>
                                            <p:strVal val="#ppt_x"/>
                                          </p:val>
                                        </p:tav>
                                      </p:tavLst>
                                    </p:anim>
                                    <p:anim calcmode="lin" valueType="num">
                                      <p:cBhvr additive="base">
                                        <p:cTn id="68" dur="2000" fill="hold"/>
                                        <p:tgtEl>
                                          <p:spTgt spid="19"/>
                                        </p:tgtEl>
                                        <p:attrNameLst>
                                          <p:attrName>ppt_y</p:attrName>
                                        </p:attrNameLst>
                                      </p:cBhvr>
                                      <p:tavLst>
                                        <p:tav tm="0">
                                          <p:val>
                                            <p:strVal val="#ppt_y"/>
                                          </p:val>
                                        </p:tav>
                                        <p:tav tm="100000">
                                          <p:val>
                                            <p:strVal val="#ppt_y"/>
                                          </p:val>
                                        </p:tav>
                                      </p:tavLst>
                                    </p:anim>
                                  </p:childTnLst>
                                </p:cTn>
                              </p:par>
                              <p:par>
                                <p:cTn id="69" presetID="2" presetClass="entr" presetSubtype="1" fill="hold" nodeType="withEffect">
                                  <p:stCondLst>
                                    <p:cond delay="0"/>
                                  </p:stCondLst>
                                  <p:childTnLst>
                                    <p:set>
                                      <p:cBhvr>
                                        <p:cTn id="70" dur="1" fill="hold">
                                          <p:stCondLst>
                                            <p:cond delay="0"/>
                                          </p:stCondLst>
                                        </p:cTn>
                                        <p:tgtEl>
                                          <p:spTgt spid="16"/>
                                        </p:tgtEl>
                                        <p:attrNameLst>
                                          <p:attrName>style.visibility</p:attrName>
                                        </p:attrNameLst>
                                      </p:cBhvr>
                                      <p:to>
                                        <p:strVal val="visible"/>
                                      </p:to>
                                    </p:set>
                                    <p:anim calcmode="lin" valueType="num">
                                      <p:cBhvr additive="base">
                                        <p:cTn id="71" dur="2000" fill="hold"/>
                                        <p:tgtEl>
                                          <p:spTgt spid="16"/>
                                        </p:tgtEl>
                                        <p:attrNameLst>
                                          <p:attrName>ppt_x</p:attrName>
                                        </p:attrNameLst>
                                      </p:cBhvr>
                                      <p:tavLst>
                                        <p:tav tm="0">
                                          <p:val>
                                            <p:strVal val="#ppt_x"/>
                                          </p:val>
                                        </p:tav>
                                        <p:tav tm="100000">
                                          <p:val>
                                            <p:strVal val="#ppt_x"/>
                                          </p:val>
                                        </p:tav>
                                      </p:tavLst>
                                    </p:anim>
                                    <p:anim calcmode="lin" valueType="num">
                                      <p:cBhvr additive="base">
                                        <p:cTn id="72" dur="2000" fill="hold"/>
                                        <p:tgtEl>
                                          <p:spTgt spid="16"/>
                                        </p:tgtEl>
                                        <p:attrNameLst>
                                          <p:attrName>ppt_y</p:attrName>
                                        </p:attrNameLst>
                                      </p:cBhvr>
                                      <p:tavLst>
                                        <p:tav tm="0">
                                          <p:val>
                                            <p:strVal val="0-#ppt_h/2"/>
                                          </p:val>
                                        </p:tav>
                                        <p:tav tm="100000">
                                          <p:val>
                                            <p:strVal val="#ppt_y"/>
                                          </p:val>
                                        </p:tav>
                                      </p:tavLst>
                                    </p:anim>
                                  </p:childTnLst>
                                </p:cTn>
                              </p:par>
                              <p:par>
                                <p:cTn id="73" presetID="2" presetClass="entr" presetSubtype="2" fill="hold" nodeType="withEffect">
                                  <p:stCondLst>
                                    <p:cond delay="0"/>
                                  </p:stCondLst>
                                  <p:childTnLst>
                                    <p:set>
                                      <p:cBhvr>
                                        <p:cTn id="74" dur="1" fill="hold">
                                          <p:stCondLst>
                                            <p:cond delay="0"/>
                                          </p:stCondLst>
                                        </p:cTn>
                                        <p:tgtEl>
                                          <p:spTgt spid="18"/>
                                        </p:tgtEl>
                                        <p:attrNameLst>
                                          <p:attrName>style.visibility</p:attrName>
                                        </p:attrNameLst>
                                      </p:cBhvr>
                                      <p:to>
                                        <p:strVal val="visible"/>
                                      </p:to>
                                    </p:set>
                                    <p:anim calcmode="lin" valueType="num">
                                      <p:cBhvr additive="base">
                                        <p:cTn id="75" dur="2000" fill="hold"/>
                                        <p:tgtEl>
                                          <p:spTgt spid="18"/>
                                        </p:tgtEl>
                                        <p:attrNameLst>
                                          <p:attrName>ppt_x</p:attrName>
                                        </p:attrNameLst>
                                      </p:cBhvr>
                                      <p:tavLst>
                                        <p:tav tm="0">
                                          <p:val>
                                            <p:strVal val="1+#ppt_w/2"/>
                                          </p:val>
                                        </p:tav>
                                        <p:tav tm="100000">
                                          <p:val>
                                            <p:strVal val="#ppt_x"/>
                                          </p:val>
                                        </p:tav>
                                      </p:tavLst>
                                    </p:anim>
                                    <p:anim calcmode="lin" valueType="num">
                                      <p:cBhvr additive="base">
                                        <p:cTn id="76" dur="2000" fill="hold"/>
                                        <p:tgtEl>
                                          <p:spTgt spid="18"/>
                                        </p:tgtEl>
                                        <p:attrNameLst>
                                          <p:attrName>ppt_y</p:attrName>
                                        </p:attrNameLst>
                                      </p:cBhvr>
                                      <p:tavLst>
                                        <p:tav tm="0">
                                          <p:val>
                                            <p:strVal val="#ppt_y"/>
                                          </p:val>
                                        </p:tav>
                                        <p:tav tm="100000">
                                          <p:val>
                                            <p:strVal val="#ppt_y"/>
                                          </p:val>
                                        </p:tav>
                                      </p:tavLst>
                                    </p:anim>
                                  </p:childTnLst>
                                </p:cTn>
                              </p:par>
                              <p:par>
                                <p:cTn id="77" presetID="4" presetClass="entr" presetSubtype="32" fill="hold" nodeType="withEffect">
                                  <p:stCondLst>
                                    <p:cond delay="1200"/>
                                  </p:stCondLst>
                                  <p:childTnLst>
                                    <p:set>
                                      <p:cBhvr>
                                        <p:cTn id="78" dur="1" fill="hold">
                                          <p:stCondLst>
                                            <p:cond delay="0"/>
                                          </p:stCondLst>
                                        </p:cTn>
                                        <p:tgtEl>
                                          <p:spTgt spid="20"/>
                                        </p:tgtEl>
                                        <p:attrNameLst>
                                          <p:attrName>style.visibility</p:attrName>
                                        </p:attrNameLst>
                                      </p:cBhvr>
                                      <p:to>
                                        <p:strVal val="visible"/>
                                      </p:to>
                                    </p:set>
                                    <p:animEffect transition="in" filter="box(out)">
                                      <p:cBhvr>
                                        <p:cTn id="79" dur="750"/>
                                        <p:tgtEl>
                                          <p:spTgt spid="20"/>
                                        </p:tgtEl>
                                      </p:cBhvr>
                                    </p:animEffect>
                                  </p:childTnLst>
                                </p:cTn>
                              </p:par>
                            </p:childTnLst>
                          </p:cTn>
                        </p:par>
                      </p:childTnLst>
                    </p:cTn>
                  </p:par>
                  <p:par>
                    <p:cTn id="80" fill="hold">
                      <p:stCondLst>
                        <p:cond delay="indefinite"/>
                      </p:stCondLst>
                      <p:childTnLst>
                        <p:par>
                          <p:cTn id="81" fill="hold">
                            <p:stCondLst>
                              <p:cond delay="0"/>
                            </p:stCondLst>
                            <p:childTnLst>
                              <p:par>
                                <p:cTn id="82" presetID="2" presetClass="exit" presetSubtype="8" fill="hold" nodeType="clickEffect">
                                  <p:stCondLst>
                                    <p:cond delay="0"/>
                                  </p:stCondLst>
                                  <p:childTnLst>
                                    <p:anim calcmode="lin" valueType="num">
                                      <p:cBhvr additive="base">
                                        <p:cTn id="83" dur="2000"/>
                                        <p:tgtEl>
                                          <p:spTgt spid="19"/>
                                        </p:tgtEl>
                                        <p:attrNameLst>
                                          <p:attrName>ppt_x</p:attrName>
                                        </p:attrNameLst>
                                      </p:cBhvr>
                                      <p:tavLst>
                                        <p:tav tm="0">
                                          <p:val>
                                            <p:strVal val="ppt_x"/>
                                          </p:val>
                                        </p:tav>
                                        <p:tav tm="100000">
                                          <p:val>
                                            <p:strVal val="0-ppt_w/2"/>
                                          </p:val>
                                        </p:tav>
                                      </p:tavLst>
                                    </p:anim>
                                    <p:anim calcmode="lin" valueType="num">
                                      <p:cBhvr additive="base">
                                        <p:cTn id="84" dur="2000"/>
                                        <p:tgtEl>
                                          <p:spTgt spid="19"/>
                                        </p:tgtEl>
                                        <p:attrNameLst>
                                          <p:attrName>ppt_y</p:attrName>
                                        </p:attrNameLst>
                                      </p:cBhvr>
                                      <p:tavLst>
                                        <p:tav tm="0">
                                          <p:val>
                                            <p:strVal val="ppt_y"/>
                                          </p:val>
                                        </p:tav>
                                        <p:tav tm="100000">
                                          <p:val>
                                            <p:strVal val="ppt_y"/>
                                          </p:val>
                                        </p:tav>
                                      </p:tavLst>
                                    </p:anim>
                                    <p:set>
                                      <p:cBhvr>
                                        <p:cTn id="85" dur="1" fill="hold">
                                          <p:stCondLst>
                                            <p:cond delay="1999"/>
                                          </p:stCondLst>
                                        </p:cTn>
                                        <p:tgtEl>
                                          <p:spTgt spid="19"/>
                                        </p:tgtEl>
                                        <p:attrNameLst>
                                          <p:attrName>style.visibility</p:attrName>
                                        </p:attrNameLst>
                                      </p:cBhvr>
                                      <p:to>
                                        <p:strVal val="hidden"/>
                                      </p:to>
                                    </p:set>
                                  </p:childTnLst>
                                </p:cTn>
                              </p:par>
                              <p:par>
                                <p:cTn id="86" presetID="2" presetClass="exit" presetSubtype="4" fill="hold" nodeType="withEffect">
                                  <p:stCondLst>
                                    <p:cond delay="0"/>
                                  </p:stCondLst>
                                  <p:childTnLst>
                                    <p:anim calcmode="lin" valueType="num">
                                      <p:cBhvr additive="base">
                                        <p:cTn id="87" dur="2000"/>
                                        <p:tgtEl>
                                          <p:spTgt spid="17"/>
                                        </p:tgtEl>
                                        <p:attrNameLst>
                                          <p:attrName>ppt_x</p:attrName>
                                        </p:attrNameLst>
                                      </p:cBhvr>
                                      <p:tavLst>
                                        <p:tav tm="0">
                                          <p:val>
                                            <p:strVal val="ppt_x"/>
                                          </p:val>
                                        </p:tav>
                                        <p:tav tm="100000">
                                          <p:val>
                                            <p:strVal val="ppt_x"/>
                                          </p:val>
                                        </p:tav>
                                      </p:tavLst>
                                    </p:anim>
                                    <p:anim calcmode="lin" valueType="num">
                                      <p:cBhvr additive="base">
                                        <p:cTn id="88" dur="2000"/>
                                        <p:tgtEl>
                                          <p:spTgt spid="17"/>
                                        </p:tgtEl>
                                        <p:attrNameLst>
                                          <p:attrName>ppt_y</p:attrName>
                                        </p:attrNameLst>
                                      </p:cBhvr>
                                      <p:tavLst>
                                        <p:tav tm="0">
                                          <p:val>
                                            <p:strVal val="ppt_y"/>
                                          </p:val>
                                        </p:tav>
                                        <p:tav tm="100000">
                                          <p:val>
                                            <p:strVal val="1+ppt_h/2"/>
                                          </p:val>
                                        </p:tav>
                                      </p:tavLst>
                                    </p:anim>
                                    <p:set>
                                      <p:cBhvr>
                                        <p:cTn id="89" dur="1" fill="hold">
                                          <p:stCondLst>
                                            <p:cond delay="1999"/>
                                          </p:stCondLst>
                                        </p:cTn>
                                        <p:tgtEl>
                                          <p:spTgt spid="17"/>
                                        </p:tgtEl>
                                        <p:attrNameLst>
                                          <p:attrName>style.visibility</p:attrName>
                                        </p:attrNameLst>
                                      </p:cBhvr>
                                      <p:to>
                                        <p:strVal val="hidden"/>
                                      </p:to>
                                    </p:set>
                                  </p:childTnLst>
                                </p:cTn>
                              </p:par>
                              <p:par>
                                <p:cTn id="90" presetID="2" presetClass="exit" presetSubtype="2" fill="hold" nodeType="withEffect">
                                  <p:stCondLst>
                                    <p:cond delay="0"/>
                                  </p:stCondLst>
                                  <p:childTnLst>
                                    <p:anim calcmode="lin" valueType="num">
                                      <p:cBhvr additive="base">
                                        <p:cTn id="91" dur="2000"/>
                                        <p:tgtEl>
                                          <p:spTgt spid="18"/>
                                        </p:tgtEl>
                                        <p:attrNameLst>
                                          <p:attrName>ppt_x</p:attrName>
                                        </p:attrNameLst>
                                      </p:cBhvr>
                                      <p:tavLst>
                                        <p:tav tm="0">
                                          <p:val>
                                            <p:strVal val="ppt_x"/>
                                          </p:val>
                                        </p:tav>
                                        <p:tav tm="100000">
                                          <p:val>
                                            <p:strVal val="1+ppt_w/2"/>
                                          </p:val>
                                        </p:tav>
                                      </p:tavLst>
                                    </p:anim>
                                    <p:anim calcmode="lin" valueType="num">
                                      <p:cBhvr additive="base">
                                        <p:cTn id="92" dur="2000"/>
                                        <p:tgtEl>
                                          <p:spTgt spid="18"/>
                                        </p:tgtEl>
                                        <p:attrNameLst>
                                          <p:attrName>ppt_y</p:attrName>
                                        </p:attrNameLst>
                                      </p:cBhvr>
                                      <p:tavLst>
                                        <p:tav tm="0">
                                          <p:val>
                                            <p:strVal val="ppt_y"/>
                                          </p:val>
                                        </p:tav>
                                        <p:tav tm="100000">
                                          <p:val>
                                            <p:strVal val="ppt_y"/>
                                          </p:val>
                                        </p:tav>
                                      </p:tavLst>
                                    </p:anim>
                                    <p:set>
                                      <p:cBhvr>
                                        <p:cTn id="93" dur="1" fill="hold">
                                          <p:stCondLst>
                                            <p:cond delay="1999"/>
                                          </p:stCondLst>
                                        </p:cTn>
                                        <p:tgtEl>
                                          <p:spTgt spid="18"/>
                                        </p:tgtEl>
                                        <p:attrNameLst>
                                          <p:attrName>style.visibility</p:attrName>
                                        </p:attrNameLst>
                                      </p:cBhvr>
                                      <p:to>
                                        <p:strVal val="hidden"/>
                                      </p:to>
                                    </p:set>
                                  </p:childTnLst>
                                </p:cTn>
                              </p:par>
                              <p:par>
                                <p:cTn id="94" presetID="2" presetClass="exit" presetSubtype="1" fill="hold" nodeType="withEffect">
                                  <p:stCondLst>
                                    <p:cond delay="0"/>
                                  </p:stCondLst>
                                  <p:childTnLst>
                                    <p:anim calcmode="lin" valueType="num">
                                      <p:cBhvr additive="base">
                                        <p:cTn id="95" dur="2000"/>
                                        <p:tgtEl>
                                          <p:spTgt spid="16"/>
                                        </p:tgtEl>
                                        <p:attrNameLst>
                                          <p:attrName>ppt_x</p:attrName>
                                        </p:attrNameLst>
                                      </p:cBhvr>
                                      <p:tavLst>
                                        <p:tav tm="0">
                                          <p:val>
                                            <p:strVal val="ppt_x"/>
                                          </p:val>
                                        </p:tav>
                                        <p:tav tm="100000">
                                          <p:val>
                                            <p:strVal val="ppt_x"/>
                                          </p:val>
                                        </p:tav>
                                      </p:tavLst>
                                    </p:anim>
                                    <p:anim calcmode="lin" valueType="num">
                                      <p:cBhvr additive="base">
                                        <p:cTn id="96" dur="2000"/>
                                        <p:tgtEl>
                                          <p:spTgt spid="16"/>
                                        </p:tgtEl>
                                        <p:attrNameLst>
                                          <p:attrName>ppt_y</p:attrName>
                                        </p:attrNameLst>
                                      </p:cBhvr>
                                      <p:tavLst>
                                        <p:tav tm="0">
                                          <p:val>
                                            <p:strVal val="ppt_y"/>
                                          </p:val>
                                        </p:tav>
                                        <p:tav tm="100000">
                                          <p:val>
                                            <p:strVal val="0-ppt_h/2"/>
                                          </p:val>
                                        </p:tav>
                                      </p:tavLst>
                                    </p:anim>
                                    <p:set>
                                      <p:cBhvr>
                                        <p:cTn id="97" dur="1" fill="hold">
                                          <p:stCondLst>
                                            <p:cond delay="1999"/>
                                          </p:stCondLst>
                                        </p:cTn>
                                        <p:tgtEl>
                                          <p:spTgt spid="16"/>
                                        </p:tgtEl>
                                        <p:attrNameLst>
                                          <p:attrName>style.visibility</p:attrName>
                                        </p:attrNameLst>
                                      </p:cBhvr>
                                      <p:to>
                                        <p:strVal val="hidden"/>
                                      </p:to>
                                    </p:set>
                                  </p:childTnLst>
                                </p:cTn>
                              </p:par>
                              <p:par>
                                <p:cTn id="98" presetID="4" presetClass="exit" presetSubtype="16" fill="hold" nodeType="withEffect">
                                  <p:stCondLst>
                                    <p:cond delay="100"/>
                                  </p:stCondLst>
                                  <p:childTnLst>
                                    <p:animEffect transition="out" filter="box(in)">
                                      <p:cBhvr>
                                        <p:cTn id="99" dur="750"/>
                                        <p:tgtEl>
                                          <p:spTgt spid="20"/>
                                        </p:tgtEl>
                                      </p:cBhvr>
                                    </p:animEffect>
                                    <p:set>
                                      <p:cBhvr>
                                        <p:cTn id="100" dur="1" fill="hold">
                                          <p:stCondLst>
                                            <p:cond delay="749"/>
                                          </p:stCondLst>
                                        </p:cTn>
                                        <p:tgtEl>
                                          <p:spTgt spid="20"/>
                                        </p:tgtEl>
                                        <p:attrNameLst>
                                          <p:attrName>style.visibility</p:attrName>
                                        </p:attrNameLst>
                                      </p:cBhvr>
                                      <p:to>
                                        <p:strVal val="hidden"/>
                                      </p:to>
                                    </p:set>
                                  </p:childTnLst>
                                </p:cTn>
                              </p:par>
                              <p:par>
                                <p:cTn id="101" presetID="2" presetClass="entr" presetSubtype="4" fill="hold" nodeType="withEffect">
                                  <p:stCondLst>
                                    <p:cond delay="0"/>
                                  </p:stCondLst>
                                  <p:childTnLst>
                                    <p:set>
                                      <p:cBhvr>
                                        <p:cTn id="102" dur="1" fill="hold">
                                          <p:stCondLst>
                                            <p:cond delay="0"/>
                                          </p:stCondLst>
                                        </p:cTn>
                                        <p:tgtEl>
                                          <p:spTgt spid="32"/>
                                        </p:tgtEl>
                                        <p:attrNameLst>
                                          <p:attrName>style.visibility</p:attrName>
                                        </p:attrNameLst>
                                      </p:cBhvr>
                                      <p:to>
                                        <p:strVal val="visible"/>
                                      </p:to>
                                    </p:set>
                                    <p:anim calcmode="lin" valueType="num">
                                      <p:cBhvr additive="base">
                                        <p:cTn id="103" dur="2000" fill="hold"/>
                                        <p:tgtEl>
                                          <p:spTgt spid="32"/>
                                        </p:tgtEl>
                                        <p:attrNameLst>
                                          <p:attrName>ppt_x</p:attrName>
                                        </p:attrNameLst>
                                      </p:cBhvr>
                                      <p:tavLst>
                                        <p:tav tm="0">
                                          <p:val>
                                            <p:strVal val="#ppt_x"/>
                                          </p:val>
                                        </p:tav>
                                        <p:tav tm="100000">
                                          <p:val>
                                            <p:strVal val="#ppt_x"/>
                                          </p:val>
                                        </p:tav>
                                      </p:tavLst>
                                    </p:anim>
                                    <p:anim calcmode="lin" valueType="num">
                                      <p:cBhvr additive="base">
                                        <p:cTn id="104" dur="2000" fill="hold"/>
                                        <p:tgtEl>
                                          <p:spTgt spid="32"/>
                                        </p:tgtEl>
                                        <p:attrNameLst>
                                          <p:attrName>ppt_y</p:attrName>
                                        </p:attrNameLst>
                                      </p:cBhvr>
                                      <p:tavLst>
                                        <p:tav tm="0">
                                          <p:val>
                                            <p:strVal val="1+#ppt_h/2"/>
                                          </p:val>
                                        </p:tav>
                                        <p:tav tm="100000">
                                          <p:val>
                                            <p:strVal val="#ppt_y"/>
                                          </p:val>
                                        </p:tav>
                                      </p:tavLst>
                                    </p:anim>
                                  </p:childTnLst>
                                </p:cTn>
                              </p:par>
                              <p:par>
                                <p:cTn id="105" presetID="2" presetClass="entr" presetSubtype="8" fill="hold" nodeType="withEffect">
                                  <p:stCondLst>
                                    <p:cond delay="0"/>
                                  </p:stCondLst>
                                  <p:childTnLst>
                                    <p:set>
                                      <p:cBhvr>
                                        <p:cTn id="106" dur="1" fill="hold">
                                          <p:stCondLst>
                                            <p:cond delay="0"/>
                                          </p:stCondLst>
                                        </p:cTn>
                                        <p:tgtEl>
                                          <p:spTgt spid="34"/>
                                        </p:tgtEl>
                                        <p:attrNameLst>
                                          <p:attrName>style.visibility</p:attrName>
                                        </p:attrNameLst>
                                      </p:cBhvr>
                                      <p:to>
                                        <p:strVal val="visible"/>
                                      </p:to>
                                    </p:set>
                                    <p:anim calcmode="lin" valueType="num">
                                      <p:cBhvr additive="base">
                                        <p:cTn id="107" dur="2000" fill="hold"/>
                                        <p:tgtEl>
                                          <p:spTgt spid="34"/>
                                        </p:tgtEl>
                                        <p:attrNameLst>
                                          <p:attrName>ppt_x</p:attrName>
                                        </p:attrNameLst>
                                      </p:cBhvr>
                                      <p:tavLst>
                                        <p:tav tm="0">
                                          <p:val>
                                            <p:strVal val="0-#ppt_w/2"/>
                                          </p:val>
                                        </p:tav>
                                        <p:tav tm="100000">
                                          <p:val>
                                            <p:strVal val="#ppt_x"/>
                                          </p:val>
                                        </p:tav>
                                      </p:tavLst>
                                    </p:anim>
                                    <p:anim calcmode="lin" valueType="num">
                                      <p:cBhvr additive="base">
                                        <p:cTn id="108" dur="2000" fill="hold"/>
                                        <p:tgtEl>
                                          <p:spTgt spid="34"/>
                                        </p:tgtEl>
                                        <p:attrNameLst>
                                          <p:attrName>ppt_y</p:attrName>
                                        </p:attrNameLst>
                                      </p:cBhvr>
                                      <p:tavLst>
                                        <p:tav tm="0">
                                          <p:val>
                                            <p:strVal val="#ppt_y"/>
                                          </p:val>
                                        </p:tav>
                                        <p:tav tm="100000">
                                          <p:val>
                                            <p:strVal val="#ppt_y"/>
                                          </p:val>
                                        </p:tav>
                                      </p:tavLst>
                                    </p:anim>
                                  </p:childTnLst>
                                </p:cTn>
                              </p:par>
                              <p:par>
                                <p:cTn id="109" presetID="2" presetClass="entr" presetSubtype="1" fill="hold" nodeType="withEffect">
                                  <p:stCondLst>
                                    <p:cond delay="0"/>
                                  </p:stCondLst>
                                  <p:childTnLst>
                                    <p:set>
                                      <p:cBhvr>
                                        <p:cTn id="110" dur="1" fill="hold">
                                          <p:stCondLst>
                                            <p:cond delay="0"/>
                                          </p:stCondLst>
                                        </p:cTn>
                                        <p:tgtEl>
                                          <p:spTgt spid="31"/>
                                        </p:tgtEl>
                                        <p:attrNameLst>
                                          <p:attrName>style.visibility</p:attrName>
                                        </p:attrNameLst>
                                      </p:cBhvr>
                                      <p:to>
                                        <p:strVal val="visible"/>
                                      </p:to>
                                    </p:set>
                                    <p:anim calcmode="lin" valueType="num">
                                      <p:cBhvr additive="base">
                                        <p:cTn id="111" dur="2000" fill="hold"/>
                                        <p:tgtEl>
                                          <p:spTgt spid="31"/>
                                        </p:tgtEl>
                                        <p:attrNameLst>
                                          <p:attrName>ppt_x</p:attrName>
                                        </p:attrNameLst>
                                      </p:cBhvr>
                                      <p:tavLst>
                                        <p:tav tm="0">
                                          <p:val>
                                            <p:strVal val="#ppt_x"/>
                                          </p:val>
                                        </p:tav>
                                        <p:tav tm="100000">
                                          <p:val>
                                            <p:strVal val="#ppt_x"/>
                                          </p:val>
                                        </p:tav>
                                      </p:tavLst>
                                    </p:anim>
                                    <p:anim calcmode="lin" valueType="num">
                                      <p:cBhvr additive="base">
                                        <p:cTn id="112" dur="2000" fill="hold"/>
                                        <p:tgtEl>
                                          <p:spTgt spid="31"/>
                                        </p:tgtEl>
                                        <p:attrNameLst>
                                          <p:attrName>ppt_y</p:attrName>
                                        </p:attrNameLst>
                                      </p:cBhvr>
                                      <p:tavLst>
                                        <p:tav tm="0">
                                          <p:val>
                                            <p:strVal val="0-#ppt_h/2"/>
                                          </p:val>
                                        </p:tav>
                                        <p:tav tm="100000">
                                          <p:val>
                                            <p:strVal val="#ppt_y"/>
                                          </p:val>
                                        </p:tav>
                                      </p:tavLst>
                                    </p:anim>
                                  </p:childTnLst>
                                </p:cTn>
                              </p:par>
                              <p:par>
                                <p:cTn id="113" presetID="2" presetClass="entr" presetSubtype="2" fill="hold" nodeType="withEffect">
                                  <p:stCondLst>
                                    <p:cond delay="0"/>
                                  </p:stCondLst>
                                  <p:childTnLst>
                                    <p:set>
                                      <p:cBhvr>
                                        <p:cTn id="114" dur="1" fill="hold">
                                          <p:stCondLst>
                                            <p:cond delay="0"/>
                                          </p:stCondLst>
                                        </p:cTn>
                                        <p:tgtEl>
                                          <p:spTgt spid="33"/>
                                        </p:tgtEl>
                                        <p:attrNameLst>
                                          <p:attrName>style.visibility</p:attrName>
                                        </p:attrNameLst>
                                      </p:cBhvr>
                                      <p:to>
                                        <p:strVal val="visible"/>
                                      </p:to>
                                    </p:set>
                                    <p:anim calcmode="lin" valueType="num">
                                      <p:cBhvr additive="base">
                                        <p:cTn id="115" dur="2000" fill="hold"/>
                                        <p:tgtEl>
                                          <p:spTgt spid="33"/>
                                        </p:tgtEl>
                                        <p:attrNameLst>
                                          <p:attrName>ppt_x</p:attrName>
                                        </p:attrNameLst>
                                      </p:cBhvr>
                                      <p:tavLst>
                                        <p:tav tm="0">
                                          <p:val>
                                            <p:strVal val="1+#ppt_w/2"/>
                                          </p:val>
                                        </p:tav>
                                        <p:tav tm="100000">
                                          <p:val>
                                            <p:strVal val="#ppt_x"/>
                                          </p:val>
                                        </p:tav>
                                      </p:tavLst>
                                    </p:anim>
                                    <p:anim calcmode="lin" valueType="num">
                                      <p:cBhvr additive="base">
                                        <p:cTn id="116" dur="2000" fill="hold"/>
                                        <p:tgtEl>
                                          <p:spTgt spid="33"/>
                                        </p:tgtEl>
                                        <p:attrNameLst>
                                          <p:attrName>ppt_y</p:attrName>
                                        </p:attrNameLst>
                                      </p:cBhvr>
                                      <p:tavLst>
                                        <p:tav tm="0">
                                          <p:val>
                                            <p:strVal val="#ppt_y"/>
                                          </p:val>
                                        </p:tav>
                                        <p:tav tm="100000">
                                          <p:val>
                                            <p:strVal val="#ppt_y"/>
                                          </p:val>
                                        </p:tav>
                                      </p:tavLst>
                                    </p:anim>
                                  </p:childTnLst>
                                </p:cTn>
                              </p:par>
                              <p:par>
                                <p:cTn id="117" presetID="4" presetClass="entr" presetSubtype="32" fill="hold" nodeType="withEffect">
                                  <p:stCondLst>
                                    <p:cond delay="1200"/>
                                  </p:stCondLst>
                                  <p:childTnLst>
                                    <p:set>
                                      <p:cBhvr>
                                        <p:cTn id="118" dur="1" fill="hold">
                                          <p:stCondLst>
                                            <p:cond delay="0"/>
                                          </p:stCondLst>
                                        </p:cTn>
                                        <p:tgtEl>
                                          <p:spTgt spid="30"/>
                                        </p:tgtEl>
                                        <p:attrNameLst>
                                          <p:attrName>style.visibility</p:attrName>
                                        </p:attrNameLst>
                                      </p:cBhvr>
                                      <p:to>
                                        <p:strVal val="visible"/>
                                      </p:to>
                                    </p:set>
                                    <p:animEffect transition="in" filter="box(out)">
                                      <p:cBhvr>
                                        <p:cTn id="119" dur="750"/>
                                        <p:tgtEl>
                                          <p:spTgt spid="30"/>
                                        </p:tgtEl>
                                      </p:cBhvr>
                                    </p:animEffect>
                                  </p:childTnLst>
                                </p:cTn>
                              </p:par>
                            </p:childTnLst>
                          </p:cTn>
                        </p:par>
                      </p:childTnLst>
                    </p:cTn>
                  </p:par>
                  <p:par>
                    <p:cTn id="120" fill="hold">
                      <p:stCondLst>
                        <p:cond delay="indefinite"/>
                      </p:stCondLst>
                      <p:childTnLst>
                        <p:par>
                          <p:cTn id="121" fill="hold">
                            <p:stCondLst>
                              <p:cond delay="0"/>
                            </p:stCondLst>
                            <p:childTnLst>
                              <p:par>
                                <p:cTn id="122" presetID="2" presetClass="exit" presetSubtype="8" fill="hold" nodeType="clickEffect">
                                  <p:stCondLst>
                                    <p:cond delay="0"/>
                                  </p:stCondLst>
                                  <p:childTnLst>
                                    <p:anim calcmode="lin" valueType="num">
                                      <p:cBhvr additive="base">
                                        <p:cTn id="123" dur="2000"/>
                                        <p:tgtEl>
                                          <p:spTgt spid="34"/>
                                        </p:tgtEl>
                                        <p:attrNameLst>
                                          <p:attrName>ppt_x</p:attrName>
                                        </p:attrNameLst>
                                      </p:cBhvr>
                                      <p:tavLst>
                                        <p:tav tm="0">
                                          <p:val>
                                            <p:strVal val="ppt_x"/>
                                          </p:val>
                                        </p:tav>
                                        <p:tav tm="100000">
                                          <p:val>
                                            <p:strVal val="0-ppt_w/2"/>
                                          </p:val>
                                        </p:tav>
                                      </p:tavLst>
                                    </p:anim>
                                    <p:anim calcmode="lin" valueType="num">
                                      <p:cBhvr additive="base">
                                        <p:cTn id="124" dur="2000"/>
                                        <p:tgtEl>
                                          <p:spTgt spid="34"/>
                                        </p:tgtEl>
                                        <p:attrNameLst>
                                          <p:attrName>ppt_y</p:attrName>
                                        </p:attrNameLst>
                                      </p:cBhvr>
                                      <p:tavLst>
                                        <p:tav tm="0">
                                          <p:val>
                                            <p:strVal val="ppt_y"/>
                                          </p:val>
                                        </p:tav>
                                        <p:tav tm="100000">
                                          <p:val>
                                            <p:strVal val="ppt_y"/>
                                          </p:val>
                                        </p:tav>
                                      </p:tavLst>
                                    </p:anim>
                                    <p:set>
                                      <p:cBhvr>
                                        <p:cTn id="125" dur="1" fill="hold">
                                          <p:stCondLst>
                                            <p:cond delay="1999"/>
                                          </p:stCondLst>
                                        </p:cTn>
                                        <p:tgtEl>
                                          <p:spTgt spid="34"/>
                                        </p:tgtEl>
                                        <p:attrNameLst>
                                          <p:attrName>style.visibility</p:attrName>
                                        </p:attrNameLst>
                                      </p:cBhvr>
                                      <p:to>
                                        <p:strVal val="hidden"/>
                                      </p:to>
                                    </p:set>
                                  </p:childTnLst>
                                </p:cTn>
                              </p:par>
                              <p:par>
                                <p:cTn id="126" presetID="2" presetClass="exit" presetSubtype="4" fill="hold" nodeType="withEffect">
                                  <p:stCondLst>
                                    <p:cond delay="0"/>
                                  </p:stCondLst>
                                  <p:childTnLst>
                                    <p:anim calcmode="lin" valueType="num">
                                      <p:cBhvr additive="base">
                                        <p:cTn id="127" dur="2000"/>
                                        <p:tgtEl>
                                          <p:spTgt spid="32"/>
                                        </p:tgtEl>
                                        <p:attrNameLst>
                                          <p:attrName>ppt_x</p:attrName>
                                        </p:attrNameLst>
                                      </p:cBhvr>
                                      <p:tavLst>
                                        <p:tav tm="0">
                                          <p:val>
                                            <p:strVal val="ppt_x"/>
                                          </p:val>
                                        </p:tav>
                                        <p:tav tm="100000">
                                          <p:val>
                                            <p:strVal val="ppt_x"/>
                                          </p:val>
                                        </p:tav>
                                      </p:tavLst>
                                    </p:anim>
                                    <p:anim calcmode="lin" valueType="num">
                                      <p:cBhvr additive="base">
                                        <p:cTn id="128" dur="2000"/>
                                        <p:tgtEl>
                                          <p:spTgt spid="32"/>
                                        </p:tgtEl>
                                        <p:attrNameLst>
                                          <p:attrName>ppt_y</p:attrName>
                                        </p:attrNameLst>
                                      </p:cBhvr>
                                      <p:tavLst>
                                        <p:tav tm="0">
                                          <p:val>
                                            <p:strVal val="ppt_y"/>
                                          </p:val>
                                        </p:tav>
                                        <p:tav tm="100000">
                                          <p:val>
                                            <p:strVal val="1+ppt_h/2"/>
                                          </p:val>
                                        </p:tav>
                                      </p:tavLst>
                                    </p:anim>
                                    <p:set>
                                      <p:cBhvr>
                                        <p:cTn id="129" dur="1" fill="hold">
                                          <p:stCondLst>
                                            <p:cond delay="1999"/>
                                          </p:stCondLst>
                                        </p:cTn>
                                        <p:tgtEl>
                                          <p:spTgt spid="32"/>
                                        </p:tgtEl>
                                        <p:attrNameLst>
                                          <p:attrName>style.visibility</p:attrName>
                                        </p:attrNameLst>
                                      </p:cBhvr>
                                      <p:to>
                                        <p:strVal val="hidden"/>
                                      </p:to>
                                    </p:set>
                                  </p:childTnLst>
                                </p:cTn>
                              </p:par>
                              <p:par>
                                <p:cTn id="130" presetID="2" presetClass="exit" presetSubtype="2" fill="hold" nodeType="withEffect">
                                  <p:stCondLst>
                                    <p:cond delay="0"/>
                                  </p:stCondLst>
                                  <p:childTnLst>
                                    <p:anim calcmode="lin" valueType="num">
                                      <p:cBhvr additive="base">
                                        <p:cTn id="131" dur="2000"/>
                                        <p:tgtEl>
                                          <p:spTgt spid="33"/>
                                        </p:tgtEl>
                                        <p:attrNameLst>
                                          <p:attrName>ppt_x</p:attrName>
                                        </p:attrNameLst>
                                      </p:cBhvr>
                                      <p:tavLst>
                                        <p:tav tm="0">
                                          <p:val>
                                            <p:strVal val="ppt_x"/>
                                          </p:val>
                                        </p:tav>
                                        <p:tav tm="100000">
                                          <p:val>
                                            <p:strVal val="1+ppt_w/2"/>
                                          </p:val>
                                        </p:tav>
                                      </p:tavLst>
                                    </p:anim>
                                    <p:anim calcmode="lin" valueType="num">
                                      <p:cBhvr additive="base">
                                        <p:cTn id="132" dur="2000"/>
                                        <p:tgtEl>
                                          <p:spTgt spid="33"/>
                                        </p:tgtEl>
                                        <p:attrNameLst>
                                          <p:attrName>ppt_y</p:attrName>
                                        </p:attrNameLst>
                                      </p:cBhvr>
                                      <p:tavLst>
                                        <p:tav tm="0">
                                          <p:val>
                                            <p:strVal val="ppt_y"/>
                                          </p:val>
                                        </p:tav>
                                        <p:tav tm="100000">
                                          <p:val>
                                            <p:strVal val="ppt_y"/>
                                          </p:val>
                                        </p:tav>
                                      </p:tavLst>
                                    </p:anim>
                                    <p:set>
                                      <p:cBhvr>
                                        <p:cTn id="133" dur="1" fill="hold">
                                          <p:stCondLst>
                                            <p:cond delay="1999"/>
                                          </p:stCondLst>
                                        </p:cTn>
                                        <p:tgtEl>
                                          <p:spTgt spid="33"/>
                                        </p:tgtEl>
                                        <p:attrNameLst>
                                          <p:attrName>style.visibility</p:attrName>
                                        </p:attrNameLst>
                                      </p:cBhvr>
                                      <p:to>
                                        <p:strVal val="hidden"/>
                                      </p:to>
                                    </p:set>
                                  </p:childTnLst>
                                </p:cTn>
                              </p:par>
                              <p:par>
                                <p:cTn id="134" presetID="2" presetClass="exit" presetSubtype="1" fill="hold" nodeType="withEffect">
                                  <p:stCondLst>
                                    <p:cond delay="0"/>
                                  </p:stCondLst>
                                  <p:childTnLst>
                                    <p:anim calcmode="lin" valueType="num">
                                      <p:cBhvr additive="base">
                                        <p:cTn id="135" dur="2000"/>
                                        <p:tgtEl>
                                          <p:spTgt spid="31"/>
                                        </p:tgtEl>
                                        <p:attrNameLst>
                                          <p:attrName>ppt_x</p:attrName>
                                        </p:attrNameLst>
                                      </p:cBhvr>
                                      <p:tavLst>
                                        <p:tav tm="0">
                                          <p:val>
                                            <p:strVal val="ppt_x"/>
                                          </p:val>
                                        </p:tav>
                                        <p:tav tm="100000">
                                          <p:val>
                                            <p:strVal val="ppt_x"/>
                                          </p:val>
                                        </p:tav>
                                      </p:tavLst>
                                    </p:anim>
                                    <p:anim calcmode="lin" valueType="num">
                                      <p:cBhvr additive="base">
                                        <p:cTn id="136" dur="2000"/>
                                        <p:tgtEl>
                                          <p:spTgt spid="31"/>
                                        </p:tgtEl>
                                        <p:attrNameLst>
                                          <p:attrName>ppt_y</p:attrName>
                                        </p:attrNameLst>
                                      </p:cBhvr>
                                      <p:tavLst>
                                        <p:tav tm="0">
                                          <p:val>
                                            <p:strVal val="ppt_y"/>
                                          </p:val>
                                        </p:tav>
                                        <p:tav tm="100000">
                                          <p:val>
                                            <p:strVal val="0-ppt_h/2"/>
                                          </p:val>
                                        </p:tav>
                                      </p:tavLst>
                                    </p:anim>
                                    <p:set>
                                      <p:cBhvr>
                                        <p:cTn id="137" dur="1" fill="hold">
                                          <p:stCondLst>
                                            <p:cond delay="1999"/>
                                          </p:stCondLst>
                                        </p:cTn>
                                        <p:tgtEl>
                                          <p:spTgt spid="31"/>
                                        </p:tgtEl>
                                        <p:attrNameLst>
                                          <p:attrName>style.visibility</p:attrName>
                                        </p:attrNameLst>
                                      </p:cBhvr>
                                      <p:to>
                                        <p:strVal val="hidden"/>
                                      </p:to>
                                    </p:set>
                                  </p:childTnLst>
                                </p:cTn>
                              </p:par>
                              <p:par>
                                <p:cTn id="138" presetID="4" presetClass="exit" presetSubtype="16" fill="hold" nodeType="withEffect">
                                  <p:stCondLst>
                                    <p:cond delay="100"/>
                                  </p:stCondLst>
                                  <p:childTnLst>
                                    <p:animEffect transition="out" filter="box(in)">
                                      <p:cBhvr>
                                        <p:cTn id="139" dur="750"/>
                                        <p:tgtEl>
                                          <p:spTgt spid="30"/>
                                        </p:tgtEl>
                                      </p:cBhvr>
                                    </p:animEffect>
                                    <p:set>
                                      <p:cBhvr>
                                        <p:cTn id="140" dur="1" fill="hold">
                                          <p:stCondLst>
                                            <p:cond delay="749"/>
                                          </p:stCondLst>
                                        </p:cTn>
                                        <p:tgtEl>
                                          <p:spTgt spid="30"/>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3.xml><?xml version="1.0" encoding="utf-8"?>
<p:sld xmlns:a="http://schemas.openxmlformats.org/drawingml/2006/main" xmlns:r="http://schemas.openxmlformats.org/officeDocument/2006/relationships" xmlns:p="http://schemas.openxmlformats.org/presentationml/2006/main">
  <p:cSld>
    <p:bg>
      <p:bgPr>
        <a:blipFill dpi="0" rotWithShape="0">
          <a:blip r:embed="rId3"/>
          <a:srcRect/>
          <a:stretch>
            <a:fillRect/>
          </a:stretch>
        </a:blipFill>
        <a:effectLst/>
      </p:bgPr>
    </p:bg>
    <p:spTree>
      <p:nvGrpSpPr>
        <p:cNvPr id="1" name=""/>
        <p:cNvGrpSpPr/>
        <p:nvPr/>
      </p:nvGrpSpPr>
      <p:grpSpPr>
        <a:xfrm>
          <a:off x="0" y="0"/>
          <a:ext cx="0" cy="0"/>
          <a:chOff x="0" y="0"/>
          <a:chExt cx="0" cy="0"/>
        </a:xfrm>
      </p:grpSpPr>
      <p:pic>
        <p:nvPicPr>
          <p:cNvPr id="9" name="Picture 3" descr="face1"/>
          <p:cNvPicPr>
            <a:picLocks noChangeAspect="1" noChangeArrowheads="1"/>
          </p:cNvPicPr>
          <p:nvPr/>
        </p:nvPicPr>
        <p:blipFill>
          <a:blip r:embed="rId4"/>
          <a:srcRect/>
          <a:stretch>
            <a:fillRect/>
          </a:stretch>
        </p:blipFill>
        <p:spPr bwMode="auto">
          <a:xfrm>
            <a:off x="2657475" y="776288"/>
            <a:ext cx="3773488" cy="5240337"/>
          </a:xfrm>
          <a:prstGeom prst="rect">
            <a:avLst/>
          </a:prstGeom>
          <a:noFill/>
          <a:ln w="9525">
            <a:noFill/>
            <a:miter lim="800000"/>
            <a:headEnd/>
            <a:tailEnd/>
          </a:ln>
        </p:spPr>
      </p:pic>
      <p:pic>
        <p:nvPicPr>
          <p:cNvPr id="20" name="Picture 2" descr="face21"/>
          <p:cNvPicPr>
            <a:picLocks noChangeArrowheads="1"/>
          </p:cNvPicPr>
          <p:nvPr/>
        </p:nvPicPr>
        <p:blipFill>
          <a:blip r:embed="rId5"/>
          <a:srcRect/>
          <a:stretch>
            <a:fillRect/>
          </a:stretch>
        </p:blipFill>
        <p:spPr bwMode="auto">
          <a:xfrm>
            <a:off x="2357438" y="771525"/>
            <a:ext cx="4430712" cy="5233988"/>
          </a:xfrm>
          <a:prstGeom prst="rect">
            <a:avLst/>
          </a:prstGeom>
          <a:noFill/>
          <a:ln w="9525">
            <a:noFill/>
            <a:miter lim="800000"/>
            <a:headEnd/>
            <a:tailEnd/>
          </a:ln>
        </p:spPr>
      </p:pic>
      <p:pic>
        <p:nvPicPr>
          <p:cNvPr id="30" name="Picture 6"/>
          <p:cNvPicPr>
            <a:picLocks noChangeAspect="1" noChangeArrowheads="1"/>
          </p:cNvPicPr>
          <p:nvPr/>
        </p:nvPicPr>
        <p:blipFill>
          <a:blip r:embed="rId6"/>
          <a:srcRect l="25813" r="26219"/>
          <a:stretch>
            <a:fillRect/>
          </a:stretch>
        </p:blipFill>
        <p:spPr bwMode="auto">
          <a:xfrm>
            <a:off x="2643188" y="785813"/>
            <a:ext cx="3902075" cy="5238750"/>
          </a:xfrm>
          <a:prstGeom prst="rect">
            <a:avLst/>
          </a:prstGeom>
          <a:noFill/>
          <a:ln w="9525">
            <a:noFill/>
            <a:miter lim="800000"/>
            <a:headEnd/>
            <a:tailEnd/>
          </a:ln>
        </p:spPr>
      </p:pic>
      <p:sp>
        <p:nvSpPr>
          <p:cNvPr id="3" name="Rectangle 2"/>
          <p:cNvSpPr/>
          <p:nvPr/>
        </p:nvSpPr>
        <p:spPr>
          <a:xfrm>
            <a:off x="-138958" y="6023164"/>
            <a:ext cx="9418320" cy="45719"/>
          </a:xfrm>
          <a:prstGeom prst="rect">
            <a:avLst/>
          </a:prstGeom>
          <a:ln/>
          <a:effectLst>
            <a:outerShdw blurRad="40000" dist="23000" dir="9600000" rotWithShape="0">
              <a:srgbClr val="000000">
                <a:alpha val="35000"/>
              </a:srgbClr>
            </a:outerShdw>
          </a:effectLst>
        </p:spPr>
        <p:style>
          <a:lnRef idx="0">
            <a:schemeClr val="accent3"/>
          </a:lnRef>
          <a:fillRef idx="3">
            <a:schemeClr val="accent3"/>
          </a:fillRef>
          <a:effectRef idx="3">
            <a:schemeClr val="accent3"/>
          </a:effectRef>
          <a:fontRef idx="minor">
            <a:schemeClr val="lt1"/>
          </a:fontRef>
        </p:style>
        <p:txBody>
          <a:bodyPr anchor="ctr"/>
          <a:lstStyle/>
          <a:p>
            <a:pPr algn="ctr" fontAlgn="auto">
              <a:spcBef>
                <a:spcPts val="0"/>
              </a:spcBef>
              <a:spcAft>
                <a:spcPts val="0"/>
              </a:spcAft>
              <a:defRPr/>
            </a:pPr>
            <a:endParaRPr lang="en-US">
              <a:solidFill>
                <a:prstClr val="white"/>
              </a:solidFill>
            </a:endParaRPr>
          </a:p>
        </p:txBody>
      </p:sp>
      <p:sp>
        <p:nvSpPr>
          <p:cNvPr id="7" name="Rectangle 6"/>
          <p:cNvSpPr/>
          <p:nvPr/>
        </p:nvSpPr>
        <p:spPr>
          <a:xfrm>
            <a:off x="-104283" y="740831"/>
            <a:ext cx="9418320" cy="45719"/>
          </a:xfrm>
          <a:prstGeom prst="rect">
            <a:avLst/>
          </a:prstGeom>
          <a:ln/>
          <a:effectLst>
            <a:outerShdw blurRad="40000" dist="23000" dir="9600000" rotWithShape="0">
              <a:srgbClr val="000000">
                <a:alpha val="35000"/>
              </a:srgbClr>
            </a:outerShdw>
          </a:effectLst>
        </p:spPr>
        <p:style>
          <a:lnRef idx="0">
            <a:schemeClr val="accent3"/>
          </a:lnRef>
          <a:fillRef idx="3">
            <a:schemeClr val="accent3"/>
          </a:fillRef>
          <a:effectRef idx="3">
            <a:schemeClr val="accent3"/>
          </a:effectRef>
          <a:fontRef idx="minor">
            <a:schemeClr val="lt1"/>
          </a:fontRef>
        </p:style>
        <p:txBody>
          <a:bodyPr anchor="ctr"/>
          <a:lstStyle/>
          <a:p>
            <a:pPr algn="ctr" fontAlgn="auto">
              <a:spcBef>
                <a:spcPts val="0"/>
              </a:spcBef>
              <a:spcAft>
                <a:spcPts val="0"/>
              </a:spcAft>
              <a:defRPr/>
            </a:pPr>
            <a:endParaRPr lang="en-US">
              <a:solidFill>
                <a:prstClr val="white"/>
              </a:solidFill>
            </a:endParaRPr>
          </a:p>
        </p:txBody>
      </p:sp>
      <p:sp>
        <p:nvSpPr>
          <p:cNvPr id="8" name="Rectangle 7"/>
          <p:cNvSpPr/>
          <p:nvPr/>
        </p:nvSpPr>
        <p:spPr>
          <a:xfrm rot="16200000">
            <a:off x="-2543200" y="3543301"/>
            <a:ext cx="7132320" cy="45719"/>
          </a:xfrm>
          <a:prstGeom prst="rect">
            <a:avLst/>
          </a:prstGeom>
          <a:ln/>
          <a:effectLst>
            <a:outerShdw blurRad="40000" dist="23000" dir="9600000" rotWithShape="0">
              <a:srgbClr val="000000">
                <a:alpha val="35000"/>
              </a:srgbClr>
            </a:outerShdw>
          </a:effectLst>
        </p:spPr>
        <p:style>
          <a:lnRef idx="0">
            <a:schemeClr val="accent3"/>
          </a:lnRef>
          <a:fillRef idx="3">
            <a:schemeClr val="accent3"/>
          </a:fillRef>
          <a:effectRef idx="3">
            <a:schemeClr val="accent3"/>
          </a:effectRef>
          <a:fontRef idx="minor">
            <a:schemeClr val="lt1"/>
          </a:fontRef>
        </p:style>
        <p:txBody>
          <a:bodyPr anchor="ctr"/>
          <a:lstStyle/>
          <a:p>
            <a:pPr algn="ctr" fontAlgn="auto">
              <a:spcBef>
                <a:spcPts val="0"/>
              </a:spcBef>
              <a:spcAft>
                <a:spcPts val="0"/>
              </a:spcAft>
              <a:defRPr/>
            </a:pPr>
            <a:endParaRPr lang="en-US">
              <a:solidFill>
                <a:prstClr val="white"/>
              </a:solidFill>
            </a:endParaRPr>
          </a:p>
        </p:txBody>
      </p:sp>
      <p:sp>
        <p:nvSpPr>
          <p:cNvPr id="10" name="Rectangle 9"/>
          <p:cNvSpPr/>
          <p:nvPr/>
        </p:nvSpPr>
        <p:spPr>
          <a:xfrm rot="16200000">
            <a:off x="4529161" y="3543300"/>
            <a:ext cx="7132320" cy="45719"/>
          </a:xfrm>
          <a:prstGeom prst="rect">
            <a:avLst/>
          </a:prstGeom>
          <a:ln/>
          <a:effectLst>
            <a:outerShdw blurRad="40000" dist="23000" dir="9600000" rotWithShape="0">
              <a:srgbClr val="000000">
                <a:alpha val="35000"/>
              </a:srgbClr>
            </a:outerShdw>
          </a:effectLst>
        </p:spPr>
        <p:style>
          <a:lnRef idx="0">
            <a:schemeClr val="accent3"/>
          </a:lnRef>
          <a:fillRef idx="3">
            <a:schemeClr val="accent3"/>
          </a:fillRef>
          <a:effectRef idx="3">
            <a:schemeClr val="accent3"/>
          </a:effectRef>
          <a:fontRef idx="minor">
            <a:schemeClr val="lt1"/>
          </a:fontRef>
        </p:style>
        <p:txBody>
          <a:bodyPr anchor="ctr"/>
          <a:lstStyle/>
          <a:p>
            <a:pPr algn="ctr" fontAlgn="auto">
              <a:spcBef>
                <a:spcPts val="0"/>
              </a:spcBef>
              <a:spcAft>
                <a:spcPts val="0"/>
              </a:spcAft>
              <a:defRPr/>
            </a:pPr>
            <a:endParaRPr lang="en-US">
              <a:solidFill>
                <a:prstClr val="white"/>
              </a:solidFill>
            </a:endParaRPr>
          </a:p>
        </p:txBody>
      </p:sp>
      <p:sp>
        <p:nvSpPr>
          <p:cNvPr id="16" name="Rectangle 2"/>
          <p:cNvSpPr/>
          <p:nvPr/>
        </p:nvSpPr>
        <p:spPr>
          <a:xfrm>
            <a:off x="-138958" y="6023164"/>
            <a:ext cx="9418320" cy="45719"/>
          </a:xfrm>
          <a:prstGeom prst="rect">
            <a:avLst/>
          </a:prstGeom>
          <a:ln/>
          <a:effectLst>
            <a:outerShdw blurRad="40000" dist="23000" dir="9600000" rotWithShape="0">
              <a:srgbClr val="000000">
                <a:alpha val="35000"/>
              </a:srgbClr>
            </a:outerShdw>
          </a:effectLst>
        </p:spPr>
        <p:style>
          <a:lnRef idx="0">
            <a:schemeClr val="accent3"/>
          </a:lnRef>
          <a:fillRef idx="3">
            <a:schemeClr val="accent3"/>
          </a:fillRef>
          <a:effectRef idx="3">
            <a:schemeClr val="accent3"/>
          </a:effectRef>
          <a:fontRef idx="minor">
            <a:schemeClr val="lt1"/>
          </a:fontRef>
        </p:style>
        <p:txBody>
          <a:bodyPr anchor="ctr"/>
          <a:lstStyle/>
          <a:p>
            <a:pPr algn="ctr" fontAlgn="auto">
              <a:spcBef>
                <a:spcPts val="0"/>
              </a:spcBef>
              <a:spcAft>
                <a:spcPts val="0"/>
              </a:spcAft>
              <a:defRPr/>
            </a:pPr>
            <a:endParaRPr lang="en-US">
              <a:solidFill>
                <a:prstClr val="white"/>
              </a:solidFill>
            </a:endParaRPr>
          </a:p>
        </p:txBody>
      </p:sp>
      <p:sp>
        <p:nvSpPr>
          <p:cNvPr id="17" name="Rectangle 6"/>
          <p:cNvSpPr/>
          <p:nvPr/>
        </p:nvSpPr>
        <p:spPr>
          <a:xfrm>
            <a:off x="-104283" y="740831"/>
            <a:ext cx="9418320" cy="45719"/>
          </a:xfrm>
          <a:prstGeom prst="rect">
            <a:avLst/>
          </a:prstGeom>
          <a:ln/>
          <a:effectLst>
            <a:outerShdw blurRad="40000" dist="23000" dir="9600000" rotWithShape="0">
              <a:srgbClr val="000000">
                <a:alpha val="35000"/>
              </a:srgbClr>
            </a:outerShdw>
          </a:effectLst>
        </p:spPr>
        <p:style>
          <a:lnRef idx="0">
            <a:schemeClr val="accent3"/>
          </a:lnRef>
          <a:fillRef idx="3">
            <a:schemeClr val="accent3"/>
          </a:fillRef>
          <a:effectRef idx="3">
            <a:schemeClr val="accent3"/>
          </a:effectRef>
          <a:fontRef idx="minor">
            <a:schemeClr val="lt1"/>
          </a:fontRef>
        </p:style>
        <p:txBody>
          <a:bodyPr anchor="ctr"/>
          <a:lstStyle/>
          <a:p>
            <a:pPr algn="ctr" fontAlgn="auto">
              <a:spcBef>
                <a:spcPts val="0"/>
              </a:spcBef>
              <a:spcAft>
                <a:spcPts val="0"/>
              </a:spcAft>
              <a:defRPr/>
            </a:pPr>
            <a:endParaRPr lang="en-US">
              <a:solidFill>
                <a:prstClr val="white"/>
              </a:solidFill>
            </a:endParaRPr>
          </a:p>
        </p:txBody>
      </p:sp>
      <p:sp>
        <p:nvSpPr>
          <p:cNvPr id="18" name="Rectangle 7"/>
          <p:cNvSpPr/>
          <p:nvPr/>
        </p:nvSpPr>
        <p:spPr>
          <a:xfrm rot="16200000">
            <a:off x="-2543200" y="3543301"/>
            <a:ext cx="7132320" cy="45719"/>
          </a:xfrm>
          <a:prstGeom prst="rect">
            <a:avLst/>
          </a:prstGeom>
          <a:ln/>
          <a:effectLst>
            <a:outerShdw blurRad="40000" dist="23000" dir="9600000" rotWithShape="0">
              <a:srgbClr val="000000">
                <a:alpha val="35000"/>
              </a:srgbClr>
            </a:outerShdw>
          </a:effectLst>
        </p:spPr>
        <p:style>
          <a:lnRef idx="0">
            <a:schemeClr val="accent3"/>
          </a:lnRef>
          <a:fillRef idx="3">
            <a:schemeClr val="accent3"/>
          </a:fillRef>
          <a:effectRef idx="3">
            <a:schemeClr val="accent3"/>
          </a:effectRef>
          <a:fontRef idx="minor">
            <a:schemeClr val="lt1"/>
          </a:fontRef>
        </p:style>
        <p:txBody>
          <a:bodyPr anchor="ctr"/>
          <a:lstStyle/>
          <a:p>
            <a:pPr algn="ctr" fontAlgn="auto">
              <a:spcBef>
                <a:spcPts val="0"/>
              </a:spcBef>
              <a:spcAft>
                <a:spcPts val="0"/>
              </a:spcAft>
              <a:defRPr/>
            </a:pPr>
            <a:endParaRPr lang="en-US">
              <a:solidFill>
                <a:prstClr val="white"/>
              </a:solidFill>
            </a:endParaRPr>
          </a:p>
        </p:txBody>
      </p:sp>
      <p:sp>
        <p:nvSpPr>
          <p:cNvPr id="19" name="Rectangle 9"/>
          <p:cNvSpPr/>
          <p:nvPr/>
        </p:nvSpPr>
        <p:spPr>
          <a:xfrm rot="16200000">
            <a:off x="4529161" y="3543300"/>
            <a:ext cx="7132320" cy="45719"/>
          </a:xfrm>
          <a:prstGeom prst="rect">
            <a:avLst/>
          </a:prstGeom>
          <a:ln/>
          <a:effectLst>
            <a:outerShdw blurRad="40000" dist="23000" dir="9600000" rotWithShape="0">
              <a:srgbClr val="000000">
                <a:alpha val="35000"/>
              </a:srgbClr>
            </a:outerShdw>
          </a:effectLst>
        </p:spPr>
        <p:style>
          <a:lnRef idx="0">
            <a:schemeClr val="accent3"/>
          </a:lnRef>
          <a:fillRef idx="3">
            <a:schemeClr val="accent3"/>
          </a:fillRef>
          <a:effectRef idx="3">
            <a:schemeClr val="accent3"/>
          </a:effectRef>
          <a:fontRef idx="minor">
            <a:schemeClr val="lt1"/>
          </a:fontRef>
        </p:style>
        <p:txBody>
          <a:bodyPr anchor="ctr"/>
          <a:lstStyle/>
          <a:p>
            <a:pPr algn="ctr" fontAlgn="auto">
              <a:spcBef>
                <a:spcPts val="0"/>
              </a:spcBef>
              <a:spcAft>
                <a:spcPts val="0"/>
              </a:spcAft>
              <a:defRPr/>
            </a:pPr>
            <a:endParaRPr lang="en-US">
              <a:solidFill>
                <a:prstClr val="white"/>
              </a:solidFill>
            </a:endParaRPr>
          </a:p>
        </p:txBody>
      </p:sp>
      <p:sp>
        <p:nvSpPr>
          <p:cNvPr id="21" name="Rectangle 2"/>
          <p:cNvSpPr/>
          <p:nvPr/>
        </p:nvSpPr>
        <p:spPr>
          <a:xfrm>
            <a:off x="-143746" y="6032689"/>
            <a:ext cx="9418320" cy="45719"/>
          </a:xfrm>
          <a:prstGeom prst="rect">
            <a:avLst/>
          </a:prstGeom>
          <a:ln/>
          <a:effectLst>
            <a:outerShdw blurRad="40000" dist="23000" dir="9600000" rotWithShape="0">
              <a:srgbClr val="000000">
                <a:alpha val="35000"/>
              </a:srgbClr>
            </a:outerShdw>
          </a:effectLst>
        </p:spPr>
        <p:style>
          <a:lnRef idx="0">
            <a:schemeClr val="accent3"/>
          </a:lnRef>
          <a:fillRef idx="3">
            <a:schemeClr val="accent3"/>
          </a:fillRef>
          <a:effectRef idx="3">
            <a:schemeClr val="accent3"/>
          </a:effectRef>
          <a:fontRef idx="minor">
            <a:schemeClr val="lt1"/>
          </a:fontRef>
        </p:style>
        <p:txBody>
          <a:bodyPr anchor="ctr"/>
          <a:lstStyle/>
          <a:p>
            <a:pPr algn="ctr" fontAlgn="auto">
              <a:spcBef>
                <a:spcPts val="0"/>
              </a:spcBef>
              <a:spcAft>
                <a:spcPts val="0"/>
              </a:spcAft>
              <a:defRPr/>
            </a:pPr>
            <a:endParaRPr lang="en-US">
              <a:solidFill>
                <a:prstClr val="white"/>
              </a:solidFill>
            </a:endParaRPr>
          </a:p>
        </p:txBody>
      </p:sp>
      <p:sp>
        <p:nvSpPr>
          <p:cNvPr id="22" name="Rectangle 6"/>
          <p:cNvSpPr/>
          <p:nvPr/>
        </p:nvSpPr>
        <p:spPr>
          <a:xfrm>
            <a:off x="-109071" y="750356"/>
            <a:ext cx="9418320" cy="45719"/>
          </a:xfrm>
          <a:prstGeom prst="rect">
            <a:avLst/>
          </a:prstGeom>
          <a:ln/>
          <a:effectLst>
            <a:outerShdw blurRad="40000" dist="23000" dir="9600000" rotWithShape="0">
              <a:srgbClr val="000000">
                <a:alpha val="35000"/>
              </a:srgbClr>
            </a:outerShdw>
          </a:effectLst>
        </p:spPr>
        <p:style>
          <a:lnRef idx="0">
            <a:schemeClr val="accent3"/>
          </a:lnRef>
          <a:fillRef idx="3">
            <a:schemeClr val="accent3"/>
          </a:fillRef>
          <a:effectRef idx="3">
            <a:schemeClr val="accent3"/>
          </a:effectRef>
          <a:fontRef idx="minor">
            <a:schemeClr val="lt1"/>
          </a:fontRef>
        </p:style>
        <p:txBody>
          <a:bodyPr anchor="ctr"/>
          <a:lstStyle/>
          <a:p>
            <a:pPr algn="ctr" fontAlgn="auto">
              <a:spcBef>
                <a:spcPts val="0"/>
              </a:spcBef>
              <a:spcAft>
                <a:spcPts val="0"/>
              </a:spcAft>
              <a:defRPr/>
            </a:pPr>
            <a:endParaRPr lang="en-US">
              <a:solidFill>
                <a:prstClr val="white"/>
              </a:solidFill>
            </a:endParaRPr>
          </a:p>
        </p:txBody>
      </p:sp>
      <p:sp>
        <p:nvSpPr>
          <p:cNvPr id="23" name="Rectangle 7"/>
          <p:cNvSpPr/>
          <p:nvPr/>
        </p:nvSpPr>
        <p:spPr>
          <a:xfrm rot="16200000">
            <a:off x="-2547988" y="3552826"/>
            <a:ext cx="7132320" cy="45719"/>
          </a:xfrm>
          <a:prstGeom prst="rect">
            <a:avLst/>
          </a:prstGeom>
          <a:ln/>
          <a:effectLst>
            <a:outerShdw blurRad="40000" dist="23000" dir="9600000" rotWithShape="0">
              <a:srgbClr val="000000">
                <a:alpha val="35000"/>
              </a:srgbClr>
            </a:outerShdw>
          </a:effectLst>
        </p:spPr>
        <p:style>
          <a:lnRef idx="0">
            <a:schemeClr val="accent3"/>
          </a:lnRef>
          <a:fillRef idx="3">
            <a:schemeClr val="accent3"/>
          </a:fillRef>
          <a:effectRef idx="3">
            <a:schemeClr val="accent3"/>
          </a:effectRef>
          <a:fontRef idx="minor">
            <a:schemeClr val="lt1"/>
          </a:fontRef>
        </p:style>
        <p:txBody>
          <a:bodyPr anchor="ctr"/>
          <a:lstStyle/>
          <a:p>
            <a:pPr algn="ctr" fontAlgn="auto">
              <a:spcBef>
                <a:spcPts val="0"/>
              </a:spcBef>
              <a:spcAft>
                <a:spcPts val="0"/>
              </a:spcAft>
              <a:defRPr/>
            </a:pPr>
            <a:endParaRPr lang="en-US">
              <a:solidFill>
                <a:prstClr val="white"/>
              </a:solidFill>
            </a:endParaRPr>
          </a:p>
        </p:txBody>
      </p:sp>
      <p:sp>
        <p:nvSpPr>
          <p:cNvPr id="24" name="Rectangle 9"/>
          <p:cNvSpPr/>
          <p:nvPr/>
        </p:nvSpPr>
        <p:spPr>
          <a:xfrm rot="16200000">
            <a:off x="4524373" y="3552825"/>
            <a:ext cx="7132320" cy="45719"/>
          </a:xfrm>
          <a:prstGeom prst="rect">
            <a:avLst/>
          </a:prstGeom>
          <a:ln/>
          <a:effectLst>
            <a:outerShdw blurRad="40000" dist="23000" dir="9600000" rotWithShape="0">
              <a:srgbClr val="000000">
                <a:alpha val="35000"/>
              </a:srgbClr>
            </a:outerShdw>
          </a:effectLst>
        </p:spPr>
        <p:style>
          <a:lnRef idx="0">
            <a:schemeClr val="accent3"/>
          </a:lnRef>
          <a:fillRef idx="3">
            <a:schemeClr val="accent3"/>
          </a:fillRef>
          <a:effectRef idx="3">
            <a:schemeClr val="accent3"/>
          </a:effectRef>
          <a:fontRef idx="minor">
            <a:schemeClr val="lt1"/>
          </a:fontRef>
        </p:style>
        <p:txBody>
          <a:bodyPr anchor="ctr"/>
          <a:lstStyle/>
          <a:p>
            <a:pPr algn="ctr" fontAlgn="auto">
              <a:spcBef>
                <a:spcPts val="0"/>
              </a:spcBef>
              <a:spcAft>
                <a:spcPts val="0"/>
              </a:spcAft>
              <a:defRPr/>
            </a:pPr>
            <a:endParaRPr lang="en-US">
              <a:solidFill>
                <a:prstClr val="white"/>
              </a:solidFill>
            </a:endParaRPr>
          </a:p>
        </p:txBody>
      </p:sp>
      <p:sp>
        <p:nvSpPr>
          <p:cNvPr id="31" name="Rectangle 2"/>
          <p:cNvSpPr/>
          <p:nvPr/>
        </p:nvSpPr>
        <p:spPr>
          <a:xfrm>
            <a:off x="-33" y="6029325"/>
            <a:ext cx="9418320" cy="45719"/>
          </a:xfrm>
          <a:prstGeom prst="rect">
            <a:avLst/>
          </a:prstGeom>
          <a:ln/>
          <a:effectLst>
            <a:outerShdw blurRad="40000" dist="23000" dir="9600000" rotWithShape="0">
              <a:srgbClr val="000000">
                <a:alpha val="35000"/>
              </a:srgbClr>
            </a:outerShdw>
          </a:effectLst>
        </p:spPr>
        <p:style>
          <a:lnRef idx="0">
            <a:schemeClr val="accent3"/>
          </a:lnRef>
          <a:fillRef idx="3">
            <a:schemeClr val="accent3"/>
          </a:fillRef>
          <a:effectRef idx="3">
            <a:schemeClr val="accent3"/>
          </a:effectRef>
          <a:fontRef idx="minor">
            <a:schemeClr val="lt1"/>
          </a:fontRef>
        </p:style>
        <p:txBody>
          <a:bodyPr anchor="ctr"/>
          <a:lstStyle/>
          <a:p>
            <a:pPr algn="ctr" fontAlgn="auto">
              <a:spcBef>
                <a:spcPts val="0"/>
              </a:spcBef>
              <a:spcAft>
                <a:spcPts val="0"/>
              </a:spcAft>
              <a:defRPr/>
            </a:pPr>
            <a:endParaRPr lang="en-US">
              <a:solidFill>
                <a:prstClr val="white"/>
              </a:solidFill>
            </a:endParaRPr>
          </a:p>
        </p:txBody>
      </p:sp>
      <p:sp>
        <p:nvSpPr>
          <p:cNvPr id="32" name="Rectangle 6"/>
          <p:cNvSpPr/>
          <p:nvPr/>
        </p:nvSpPr>
        <p:spPr>
          <a:xfrm>
            <a:off x="-34" y="728663"/>
            <a:ext cx="9418320" cy="45719"/>
          </a:xfrm>
          <a:prstGeom prst="rect">
            <a:avLst/>
          </a:prstGeom>
          <a:ln/>
          <a:effectLst>
            <a:outerShdw blurRad="40000" dist="23000" dir="9600000" rotWithShape="0">
              <a:srgbClr val="000000">
                <a:alpha val="35000"/>
              </a:srgbClr>
            </a:outerShdw>
          </a:effectLst>
        </p:spPr>
        <p:style>
          <a:lnRef idx="0">
            <a:schemeClr val="accent3"/>
          </a:lnRef>
          <a:fillRef idx="3">
            <a:schemeClr val="accent3"/>
          </a:fillRef>
          <a:effectRef idx="3">
            <a:schemeClr val="accent3"/>
          </a:effectRef>
          <a:fontRef idx="minor">
            <a:schemeClr val="lt1"/>
          </a:fontRef>
        </p:style>
        <p:txBody>
          <a:bodyPr anchor="ctr"/>
          <a:lstStyle/>
          <a:p>
            <a:pPr algn="ctr" fontAlgn="auto">
              <a:spcBef>
                <a:spcPts val="0"/>
              </a:spcBef>
              <a:spcAft>
                <a:spcPts val="0"/>
              </a:spcAft>
              <a:defRPr/>
            </a:pPr>
            <a:endParaRPr lang="en-US">
              <a:solidFill>
                <a:prstClr val="white"/>
              </a:solidFill>
            </a:endParaRPr>
          </a:p>
        </p:txBody>
      </p:sp>
      <p:sp>
        <p:nvSpPr>
          <p:cNvPr id="33" name="Rectangle 7"/>
          <p:cNvSpPr/>
          <p:nvPr/>
        </p:nvSpPr>
        <p:spPr>
          <a:xfrm rot="16200000">
            <a:off x="-2543200" y="3543301"/>
            <a:ext cx="7132320" cy="45719"/>
          </a:xfrm>
          <a:prstGeom prst="rect">
            <a:avLst/>
          </a:prstGeom>
          <a:ln/>
          <a:effectLst>
            <a:outerShdw blurRad="40000" dist="23000" dir="9600000" rotWithShape="0">
              <a:srgbClr val="000000">
                <a:alpha val="35000"/>
              </a:srgbClr>
            </a:outerShdw>
          </a:effectLst>
        </p:spPr>
        <p:style>
          <a:lnRef idx="0">
            <a:schemeClr val="accent3"/>
          </a:lnRef>
          <a:fillRef idx="3">
            <a:schemeClr val="accent3"/>
          </a:fillRef>
          <a:effectRef idx="3">
            <a:schemeClr val="accent3"/>
          </a:effectRef>
          <a:fontRef idx="minor">
            <a:schemeClr val="lt1"/>
          </a:fontRef>
        </p:style>
        <p:txBody>
          <a:bodyPr anchor="ctr"/>
          <a:lstStyle/>
          <a:p>
            <a:pPr algn="ctr" fontAlgn="auto">
              <a:spcBef>
                <a:spcPts val="0"/>
              </a:spcBef>
              <a:spcAft>
                <a:spcPts val="0"/>
              </a:spcAft>
              <a:defRPr/>
            </a:pPr>
            <a:endParaRPr lang="en-US">
              <a:solidFill>
                <a:prstClr val="white"/>
              </a:solidFill>
            </a:endParaRPr>
          </a:p>
        </p:txBody>
      </p:sp>
      <p:sp>
        <p:nvSpPr>
          <p:cNvPr id="34" name="Rectangle 9"/>
          <p:cNvSpPr/>
          <p:nvPr/>
        </p:nvSpPr>
        <p:spPr>
          <a:xfrm rot="16200000">
            <a:off x="4510085" y="3538553"/>
            <a:ext cx="7132320" cy="45719"/>
          </a:xfrm>
          <a:prstGeom prst="rect">
            <a:avLst/>
          </a:prstGeom>
          <a:ln/>
          <a:effectLst>
            <a:outerShdw blurRad="40000" dist="23000" dir="9600000" rotWithShape="0">
              <a:srgbClr val="000000">
                <a:alpha val="35000"/>
              </a:srgbClr>
            </a:outerShdw>
          </a:effectLst>
        </p:spPr>
        <p:style>
          <a:lnRef idx="0">
            <a:schemeClr val="accent3"/>
          </a:lnRef>
          <a:fillRef idx="3">
            <a:schemeClr val="accent3"/>
          </a:fillRef>
          <a:effectRef idx="3">
            <a:schemeClr val="accent3"/>
          </a:effectRef>
          <a:fontRef idx="minor">
            <a:schemeClr val="lt1"/>
          </a:fontRef>
        </p:style>
        <p:txBody>
          <a:bodyPr anchor="ctr"/>
          <a:lstStyle/>
          <a:p>
            <a:pPr algn="ctr" fontAlgn="auto">
              <a:spcBef>
                <a:spcPts val="0"/>
              </a:spcBef>
              <a:spcAft>
                <a:spcPts val="0"/>
              </a:spcAft>
              <a:defRPr/>
            </a:pPr>
            <a:endParaRPr lang="en-US">
              <a:solidFill>
                <a:prstClr val="white"/>
              </a:solidFill>
            </a:endParaRPr>
          </a:p>
        </p:txBody>
      </p:sp>
    </p:spTree>
  </p:cSld>
  <p:clrMapOvr>
    <a:masterClrMapping/>
  </p:clrMapOvr>
  <p:transition>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xit" presetSubtype="8" fill="hold" nodeType="withEffect">
                                  <p:stCondLst>
                                    <p:cond delay="0"/>
                                  </p:stCondLst>
                                  <p:childTnLst>
                                    <p:anim calcmode="lin" valueType="num">
                                      <p:cBhvr additive="base">
                                        <p:cTn id="6" dur="2000"/>
                                        <p:tgtEl>
                                          <p:spTgt spid="24"/>
                                        </p:tgtEl>
                                        <p:attrNameLst>
                                          <p:attrName>ppt_x</p:attrName>
                                        </p:attrNameLst>
                                      </p:cBhvr>
                                      <p:tavLst>
                                        <p:tav tm="0">
                                          <p:val>
                                            <p:strVal val="ppt_x"/>
                                          </p:val>
                                        </p:tav>
                                        <p:tav tm="100000">
                                          <p:val>
                                            <p:strVal val="0-ppt_w/2"/>
                                          </p:val>
                                        </p:tav>
                                      </p:tavLst>
                                    </p:anim>
                                    <p:anim calcmode="lin" valueType="num">
                                      <p:cBhvr additive="base">
                                        <p:cTn id="7" dur="2000"/>
                                        <p:tgtEl>
                                          <p:spTgt spid="24"/>
                                        </p:tgtEl>
                                        <p:attrNameLst>
                                          <p:attrName>ppt_y</p:attrName>
                                        </p:attrNameLst>
                                      </p:cBhvr>
                                      <p:tavLst>
                                        <p:tav tm="0">
                                          <p:val>
                                            <p:strVal val="ppt_y"/>
                                          </p:val>
                                        </p:tav>
                                        <p:tav tm="100000">
                                          <p:val>
                                            <p:strVal val="ppt_y"/>
                                          </p:val>
                                        </p:tav>
                                      </p:tavLst>
                                    </p:anim>
                                    <p:set>
                                      <p:cBhvr>
                                        <p:cTn id="8" dur="1" fill="hold">
                                          <p:stCondLst>
                                            <p:cond delay="1999"/>
                                          </p:stCondLst>
                                        </p:cTn>
                                        <p:tgtEl>
                                          <p:spTgt spid="24"/>
                                        </p:tgtEl>
                                        <p:attrNameLst>
                                          <p:attrName>style.visibility</p:attrName>
                                        </p:attrNameLst>
                                      </p:cBhvr>
                                      <p:to>
                                        <p:strVal val="hidden"/>
                                      </p:to>
                                    </p:set>
                                  </p:childTnLst>
                                </p:cTn>
                              </p:par>
                              <p:par>
                                <p:cTn id="9" presetID="2" presetClass="exit" presetSubtype="4" fill="hold" nodeType="withEffect">
                                  <p:stCondLst>
                                    <p:cond delay="0"/>
                                  </p:stCondLst>
                                  <p:childTnLst>
                                    <p:anim calcmode="lin" valueType="num">
                                      <p:cBhvr additive="base">
                                        <p:cTn id="10" dur="2000"/>
                                        <p:tgtEl>
                                          <p:spTgt spid="22"/>
                                        </p:tgtEl>
                                        <p:attrNameLst>
                                          <p:attrName>ppt_x</p:attrName>
                                        </p:attrNameLst>
                                      </p:cBhvr>
                                      <p:tavLst>
                                        <p:tav tm="0">
                                          <p:val>
                                            <p:strVal val="ppt_x"/>
                                          </p:val>
                                        </p:tav>
                                        <p:tav tm="100000">
                                          <p:val>
                                            <p:strVal val="ppt_x"/>
                                          </p:val>
                                        </p:tav>
                                      </p:tavLst>
                                    </p:anim>
                                    <p:anim calcmode="lin" valueType="num">
                                      <p:cBhvr additive="base">
                                        <p:cTn id="11" dur="2000"/>
                                        <p:tgtEl>
                                          <p:spTgt spid="22"/>
                                        </p:tgtEl>
                                        <p:attrNameLst>
                                          <p:attrName>ppt_y</p:attrName>
                                        </p:attrNameLst>
                                      </p:cBhvr>
                                      <p:tavLst>
                                        <p:tav tm="0">
                                          <p:val>
                                            <p:strVal val="ppt_y"/>
                                          </p:val>
                                        </p:tav>
                                        <p:tav tm="100000">
                                          <p:val>
                                            <p:strVal val="1+ppt_h/2"/>
                                          </p:val>
                                        </p:tav>
                                      </p:tavLst>
                                    </p:anim>
                                    <p:set>
                                      <p:cBhvr>
                                        <p:cTn id="12" dur="1" fill="hold">
                                          <p:stCondLst>
                                            <p:cond delay="1999"/>
                                          </p:stCondLst>
                                        </p:cTn>
                                        <p:tgtEl>
                                          <p:spTgt spid="22"/>
                                        </p:tgtEl>
                                        <p:attrNameLst>
                                          <p:attrName>style.visibility</p:attrName>
                                        </p:attrNameLst>
                                      </p:cBhvr>
                                      <p:to>
                                        <p:strVal val="hidden"/>
                                      </p:to>
                                    </p:set>
                                  </p:childTnLst>
                                </p:cTn>
                              </p:par>
                              <p:par>
                                <p:cTn id="13" presetID="2" presetClass="exit" presetSubtype="2" fill="hold" nodeType="withEffect">
                                  <p:stCondLst>
                                    <p:cond delay="0"/>
                                  </p:stCondLst>
                                  <p:childTnLst>
                                    <p:anim calcmode="lin" valueType="num">
                                      <p:cBhvr additive="base">
                                        <p:cTn id="14" dur="2000"/>
                                        <p:tgtEl>
                                          <p:spTgt spid="23"/>
                                        </p:tgtEl>
                                        <p:attrNameLst>
                                          <p:attrName>ppt_x</p:attrName>
                                        </p:attrNameLst>
                                      </p:cBhvr>
                                      <p:tavLst>
                                        <p:tav tm="0">
                                          <p:val>
                                            <p:strVal val="ppt_x"/>
                                          </p:val>
                                        </p:tav>
                                        <p:tav tm="100000">
                                          <p:val>
                                            <p:strVal val="1+ppt_w/2"/>
                                          </p:val>
                                        </p:tav>
                                      </p:tavLst>
                                    </p:anim>
                                    <p:anim calcmode="lin" valueType="num">
                                      <p:cBhvr additive="base">
                                        <p:cTn id="15" dur="2000"/>
                                        <p:tgtEl>
                                          <p:spTgt spid="23"/>
                                        </p:tgtEl>
                                        <p:attrNameLst>
                                          <p:attrName>ppt_y</p:attrName>
                                        </p:attrNameLst>
                                      </p:cBhvr>
                                      <p:tavLst>
                                        <p:tav tm="0">
                                          <p:val>
                                            <p:strVal val="ppt_y"/>
                                          </p:val>
                                        </p:tav>
                                        <p:tav tm="100000">
                                          <p:val>
                                            <p:strVal val="ppt_y"/>
                                          </p:val>
                                        </p:tav>
                                      </p:tavLst>
                                    </p:anim>
                                    <p:set>
                                      <p:cBhvr>
                                        <p:cTn id="16" dur="1" fill="hold">
                                          <p:stCondLst>
                                            <p:cond delay="1999"/>
                                          </p:stCondLst>
                                        </p:cTn>
                                        <p:tgtEl>
                                          <p:spTgt spid="23"/>
                                        </p:tgtEl>
                                        <p:attrNameLst>
                                          <p:attrName>style.visibility</p:attrName>
                                        </p:attrNameLst>
                                      </p:cBhvr>
                                      <p:to>
                                        <p:strVal val="hidden"/>
                                      </p:to>
                                    </p:set>
                                  </p:childTnLst>
                                </p:cTn>
                              </p:par>
                              <p:par>
                                <p:cTn id="17" presetID="2" presetClass="exit" presetSubtype="1" fill="hold" nodeType="withEffect">
                                  <p:stCondLst>
                                    <p:cond delay="0"/>
                                  </p:stCondLst>
                                  <p:childTnLst>
                                    <p:anim calcmode="lin" valueType="num">
                                      <p:cBhvr additive="base">
                                        <p:cTn id="18" dur="2000"/>
                                        <p:tgtEl>
                                          <p:spTgt spid="21"/>
                                        </p:tgtEl>
                                        <p:attrNameLst>
                                          <p:attrName>ppt_x</p:attrName>
                                        </p:attrNameLst>
                                      </p:cBhvr>
                                      <p:tavLst>
                                        <p:tav tm="0">
                                          <p:val>
                                            <p:strVal val="ppt_x"/>
                                          </p:val>
                                        </p:tav>
                                        <p:tav tm="100000">
                                          <p:val>
                                            <p:strVal val="ppt_x"/>
                                          </p:val>
                                        </p:tav>
                                      </p:tavLst>
                                    </p:anim>
                                    <p:anim calcmode="lin" valueType="num">
                                      <p:cBhvr additive="base">
                                        <p:cTn id="19" dur="2000"/>
                                        <p:tgtEl>
                                          <p:spTgt spid="21"/>
                                        </p:tgtEl>
                                        <p:attrNameLst>
                                          <p:attrName>ppt_y</p:attrName>
                                        </p:attrNameLst>
                                      </p:cBhvr>
                                      <p:tavLst>
                                        <p:tav tm="0">
                                          <p:val>
                                            <p:strVal val="ppt_y"/>
                                          </p:val>
                                        </p:tav>
                                        <p:tav tm="100000">
                                          <p:val>
                                            <p:strVal val="0-ppt_h/2"/>
                                          </p:val>
                                        </p:tav>
                                      </p:tavLst>
                                    </p:anim>
                                    <p:set>
                                      <p:cBhvr>
                                        <p:cTn id="20" dur="1" fill="hold">
                                          <p:stCondLst>
                                            <p:cond delay="1999"/>
                                          </p:stCondLst>
                                        </p:cTn>
                                        <p:tgtEl>
                                          <p:spTgt spid="21"/>
                                        </p:tgtEl>
                                        <p:attrNameLst>
                                          <p:attrName>style.visibility</p:attrName>
                                        </p:attrNameLst>
                                      </p:cBhvr>
                                      <p:to>
                                        <p:strVal val="hidden"/>
                                      </p:to>
                                    </p:set>
                                  </p:childTnLst>
                                </p:cTn>
                              </p:par>
                              <p:par>
                                <p:cTn id="21" presetID="2" presetClass="entr" presetSubtype="4" fill="hold" nodeType="withEffect">
                                  <p:stCondLst>
                                    <p:cond delay="0"/>
                                  </p:stCondLst>
                                  <p:childTnLst>
                                    <p:set>
                                      <p:cBhvr>
                                        <p:cTn id="22" dur="1" fill="hold">
                                          <p:stCondLst>
                                            <p:cond delay="0"/>
                                          </p:stCondLst>
                                        </p:cTn>
                                        <p:tgtEl>
                                          <p:spTgt spid="7"/>
                                        </p:tgtEl>
                                        <p:attrNameLst>
                                          <p:attrName>style.visibility</p:attrName>
                                        </p:attrNameLst>
                                      </p:cBhvr>
                                      <p:to>
                                        <p:strVal val="visible"/>
                                      </p:to>
                                    </p:set>
                                    <p:anim calcmode="lin" valueType="num">
                                      <p:cBhvr additive="base">
                                        <p:cTn id="23" dur="2000" fill="hold"/>
                                        <p:tgtEl>
                                          <p:spTgt spid="7"/>
                                        </p:tgtEl>
                                        <p:attrNameLst>
                                          <p:attrName>ppt_x</p:attrName>
                                        </p:attrNameLst>
                                      </p:cBhvr>
                                      <p:tavLst>
                                        <p:tav tm="0">
                                          <p:val>
                                            <p:strVal val="#ppt_x"/>
                                          </p:val>
                                        </p:tav>
                                        <p:tav tm="100000">
                                          <p:val>
                                            <p:strVal val="#ppt_x"/>
                                          </p:val>
                                        </p:tav>
                                      </p:tavLst>
                                    </p:anim>
                                    <p:anim calcmode="lin" valueType="num">
                                      <p:cBhvr additive="base">
                                        <p:cTn id="24" dur="2000" fill="hold"/>
                                        <p:tgtEl>
                                          <p:spTgt spid="7"/>
                                        </p:tgtEl>
                                        <p:attrNameLst>
                                          <p:attrName>ppt_y</p:attrName>
                                        </p:attrNameLst>
                                      </p:cBhvr>
                                      <p:tavLst>
                                        <p:tav tm="0">
                                          <p:val>
                                            <p:strVal val="1+#ppt_h/2"/>
                                          </p:val>
                                        </p:tav>
                                        <p:tav tm="100000">
                                          <p:val>
                                            <p:strVal val="#ppt_y"/>
                                          </p:val>
                                        </p:tav>
                                      </p:tavLst>
                                    </p:anim>
                                  </p:childTnLst>
                                </p:cTn>
                              </p:par>
                              <p:par>
                                <p:cTn id="25" presetID="2" presetClass="entr" presetSubtype="8" fill="hold" nodeType="withEffect">
                                  <p:stCondLst>
                                    <p:cond delay="0"/>
                                  </p:stCondLst>
                                  <p:childTnLst>
                                    <p:set>
                                      <p:cBhvr>
                                        <p:cTn id="26" dur="1" fill="hold">
                                          <p:stCondLst>
                                            <p:cond delay="0"/>
                                          </p:stCondLst>
                                        </p:cTn>
                                        <p:tgtEl>
                                          <p:spTgt spid="10"/>
                                        </p:tgtEl>
                                        <p:attrNameLst>
                                          <p:attrName>style.visibility</p:attrName>
                                        </p:attrNameLst>
                                      </p:cBhvr>
                                      <p:to>
                                        <p:strVal val="visible"/>
                                      </p:to>
                                    </p:set>
                                    <p:anim calcmode="lin" valueType="num">
                                      <p:cBhvr additive="base">
                                        <p:cTn id="27" dur="2000" fill="hold"/>
                                        <p:tgtEl>
                                          <p:spTgt spid="10"/>
                                        </p:tgtEl>
                                        <p:attrNameLst>
                                          <p:attrName>ppt_x</p:attrName>
                                        </p:attrNameLst>
                                      </p:cBhvr>
                                      <p:tavLst>
                                        <p:tav tm="0">
                                          <p:val>
                                            <p:strVal val="0-#ppt_w/2"/>
                                          </p:val>
                                        </p:tav>
                                        <p:tav tm="100000">
                                          <p:val>
                                            <p:strVal val="#ppt_x"/>
                                          </p:val>
                                        </p:tav>
                                      </p:tavLst>
                                    </p:anim>
                                    <p:anim calcmode="lin" valueType="num">
                                      <p:cBhvr additive="base">
                                        <p:cTn id="28" dur="2000" fill="hold"/>
                                        <p:tgtEl>
                                          <p:spTgt spid="10"/>
                                        </p:tgtEl>
                                        <p:attrNameLst>
                                          <p:attrName>ppt_y</p:attrName>
                                        </p:attrNameLst>
                                      </p:cBhvr>
                                      <p:tavLst>
                                        <p:tav tm="0">
                                          <p:val>
                                            <p:strVal val="#ppt_y"/>
                                          </p:val>
                                        </p:tav>
                                        <p:tav tm="100000">
                                          <p:val>
                                            <p:strVal val="#ppt_y"/>
                                          </p:val>
                                        </p:tav>
                                      </p:tavLst>
                                    </p:anim>
                                  </p:childTnLst>
                                </p:cTn>
                              </p:par>
                              <p:par>
                                <p:cTn id="29" presetID="2" presetClass="entr" presetSubtype="1" fill="hold" nodeType="withEffect">
                                  <p:stCondLst>
                                    <p:cond delay="0"/>
                                  </p:stCondLst>
                                  <p:childTnLst>
                                    <p:set>
                                      <p:cBhvr>
                                        <p:cTn id="30" dur="1" fill="hold">
                                          <p:stCondLst>
                                            <p:cond delay="0"/>
                                          </p:stCondLst>
                                        </p:cTn>
                                        <p:tgtEl>
                                          <p:spTgt spid="3"/>
                                        </p:tgtEl>
                                        <p:attrNameLst>
                                          <p:attrName>style.visibility</p:attrName>
                                        </p:attrNameLst>
                                      </p:cBhvr>
                                      <p:to>
                                        <p:strVal val="visible"/>
                                      </p:to>
                                    </p:set>
                                    <p:anim calcmode="lin" valueType="num">
                                      <p:cBhvr additive="base">
                                        <p:cTn id="31" dur="2000" fill="hold"/>
                                        <p:tgtEl>
                                          <p:spTgt spid="3"/>
                                        </p:tgtEl>
                                        <p:attrNameLst>
                                          <p:attrName>ppt_x</p:attrName>
                                        </p:attrNameLst>
                                      </p:cBhvr>
                                      <p:tavLst>
                                        <p:tav tm="0">
                                          <p:val>
                                            <p:strVal val="#ppt_x"/>
                                          </p:val>
                                        </p:tav>
                                        <p:tav tm="100000">
                                          <p:val>
                                            <p:strVal val="#ppt_x"/>
                                          </p:val>
                                        </p:tav>
                                      </p:tavLst>
                                    </p:anim>
                                    <p:anim calcmode="lin" valueType="num">
                                      <p:cBhvr additive="base">
                                        <p:cTn id="32" dur="2000" fill="hold"/>
                                        <p:tgtEl>
                                          <p:spTgt spid="3"/>
                                        </p:tgtEl>
                                        <p:attrNameLst>
                                          <p:attrName>ppt_y</p:attrName>
                                        </p:attrNameLst>
                                      </p:cBhvr>
                                      <p:tavLst>
                                        <p:tav tm="0">
                                          <p:val>
                                            <p:strVal val="0-#ppt_h/2"/>
                                          </p:val>
                                        </p:tav>
                                        <p:tav tm="100000">
                                          <p:val>
                                            <p:strVal val="#ppt_y"/>
                                          </p:val>
                                        </p:tav>
                                      </p:tavLst>
                                    </p:anim>
                                  </p:childTnLst>
                                </p:cTn>
                              </p:par>
                              <p:par>
                                <p:cTn id="33" presetID="2" presetClass="entr" presetSubtype="2" fill="hold" nodeType="withEffect">
                                  <p:stCondLst>
                                    <p:cond delay="0"/>
                                  </p:stCondLst>
                                  <p:childTnLst>
                                    <p:set>
                                      <p:cBhvr>
                                        <p:cTn id="34" dur="1" fill="hold">
                                          <p:stCondLst>
                                            <p:cond delay="0"/>
                                          </p:stCondLst>
                                        </p:cTn>
                                        <p:tgtEl>
                                          <p:spTgt spid="8"/>
                                        </p:tgtEl>
                                        <p:attrNameLst>
                                          <p:attrName>style.visibility</p:attrName>
                                        </p:attrNameLst>
                                      </p:cBhvr>
                                      <p:to>
                                        <p:strVal val="visible"/>
                                      </p:to>
                                    </p:set>
                                    <p:anim calcmode="lin" valueType="num">
                                      <p:cBhvr additive="base">
                                        <p:cTn id="35" dur="2000" fill="hold"/>
                                        <p:tgtEl>
                                          <p:spTgt spid="8"/>
                                        </p:tgtEl>
                                        <p:attrNameLst>
                                          <p:attrName>ppt_x</p:attrName>
                                        </p:attrNameLst>
                                      </p:cBhvr>
                                      <p:tavLst>
                                        <p:tav tm="0">
                                          <p:val>
                                            <p:strVal val="1+#ppt_w/2"/>
                                          </p:val>
                                        </p:tav>
                                        <p:tav tm="100000">
                                          <p:val>
                                            <p:strVal val="#ppt_x"/>
                                          </p:val>
                                        </p:tav>
                                      </p:tavLst>
                                    </p:anim>
                                    <p:anim calcmode="lin" valueType="num">
                                      <p:cBhvr additive="base">
                                        <p:cTn id="36" dur="2000" fill="hold"/>
                                        <p:tgtEl>
                                          <p:spTgt spid="8"/>
                                        </p:tgtEl>
                                        <p:attrNameLst>
                                          <p:attrName>ppt_y</p:attrName>
                                        </p:attrNameLst>
                                      </p:cBhvr>
                                      <p:tavLst>
                                        <p:tav tm="0">
                                          <p:val>
                                            <p:strVal val="#ppt_y"/>
                                          </p:val>
                                        </p:tav>
                                        <p:tav tm="100000">
                                          <p:val>
                                            <p:strVal val="#ppt_y"/>
                                          </p:val>
                                        </p:tav>
                                      </p:tavLst>
                                    </p:anim>
                                  </p:childTnLst>
                                </p:cTn>
                              </p:par>
                              <p:par>
                                <p:cTn id="37" presetID="4" presetClass="entr" presetSubtype="32" fill="hold" nodeType="withEffect">
                                  <p:stCondLst>
                                    <p:cond delay="1200"/>
                                  </p:stCondLst>
                                  <p:childTnLst>
                                    <p:set>
                                      <p:cBhvr>
                                        <p:cTn id="38" dur="1" fill="hold">
                                          <p:stCondLst>
                                            <p:cond delay="0"/>
                                          </p:stCondLst>
                                        </p:cTn>
                                        <p:tgtEl>
                                          <p:spTgt spid="9"/>
                                        </p:tgtEl>
                                        <p:attrNameLst>
                                          <p:attrName>style.visibility</p:attrName>
                                        </p:attrNameLst>
                                      </p:cBhvr>
                                      <p:to>
                                        <p:strVal val="visible"/>
                                      </p:to>
                                    </p:set>
                                    <p:animEffect transition="in" filter="box(out)">
                                      <p:cBhvr>
                                        <p:cTn id="39" dur="750"/>
                                        <p:tgtEl>
                                          <p:spTgt spid="9"/>
                                        </p:tgtEl>
                                      </p:cBhvr>
                                    </p:animEffect>
                                  </p:childTnLst>
                                </p:cTn>
                              </p:par>
                            </p:childTnLst>
                          </p:cTn>
                        </p:par>
                      </p:childTnLst>
                    </p:cTn>
                  </p:par>
                  <p:par>
                    <p:cTn id="40" fill="hold">
                      <p:stCondLst>
                        <p:cond delay="indefinite"/>
                      </p:stCondLst>
                      <p:childTnLst>
                        <p:par>
                          <p:cTn id="41" fill="hold">
                            <p:stCondLst>
                              <p:cond delay="0"/>
                            </p:stCondLst>
                            <p:childTnLst>
                              <p:par>
                                <p:cTn id="42" presetID="2" presetClass="exit" presetSubtype="8" fill="hold" nodeType="clickEffect">
                                  <p:stCondLst>
                                    <p:cond delay="0"/>
                                  </p:stCondLst>
                                  <p:childTnLst>
                                    <p:anim calcmode="lin" valueType="num">
                                      <p:cBhvr additive="base">
                                        <p:cTn id="43" dur="2000"/>
                                        <p:tgtEl>
                                          <p:spTgt spid="10"/>
                                        </p:tgtEl>
                                        <p:attrNameLst>
                                          <p:attrName>ppt_x</p:attrName>
                                        </p:attrNameLst>
                                      </p:cBhvr>
                                      <p:tavLst>
                                        <p:tav tm="0">
                                          <p:val>
                                            <p:strVal val="ppt_x"/>
                                          </p:val>
                                        </p:tav>
                                        <p:tav tm="100000">
                                          <p:val>
                                            <p:strVal val="0-ppt_w/2"/>
                                          </p:val>
                                        </p:tav>
                                      </p:tavLst>
                                    </p:anim>
                                    <p:anim calcmode="lin" valueType="num">
                                      <p:cBhvr additive="base">
                                        <p:cTn id="44" dur="2000"/>
                                        <p:tgtEl>
                                          <p:spTgt spid="10"/>
                                        </p:tgtEl>
                                        <p:attrNameLst>
                                          <p:attrName>ppt_y</p:attrName>
                                        </p:attrNameLst>
                                      </p:cBhvr>
                                      <p:tavLst>
                                        <p:tav tm="0">
                                          <p:val>
                                            <p:strVal val="ppt_y"/>
                                          </p:val>
                                        </p:tav>
                                        <p:tav tm="100000">
                                          <p:val>
                                            <p:strVal val="ppt_y"/>
                                          </p:val>
                                        </p:tav>
                                      </p:tavLst>
                                    </p:anim>
                                    <p:set>
                                      <p:cBhvr>
                                        <p:cTn id="45" dur="1" fill="hold">
                                          <p:stCondLst>
                                            <p:cond delay="1999"/>
                                          </p:stCondLst>
                                        </p:cTn>
                                        <p:tgtEl>
                                          <p:spTgt spid="10"/>
                                        </p:tgtEl>
                                        <p:attrNameLst>
                                          <p:attrName>style.visibility</p:attrName>
                                        </p:attrNameLst>
                                      </p:cBhvr>
                                      <p:to>
                                        <p:strVal val="hidden"/>
                                      </p:to>
                                    </p:set>
                                  </p:childTnLst>
                                </p:cTn>
                              </p:par>
                              <p:par>
                                <p:cTn id="46" presetID="2" presetClass="exit" presetSubtype="4" fill="hold" nodeType="withEffect">
                                  <p:stCondLst>
                                    <p:cond delay="0"/>
                                  </p:stCondLst>
                                  <p:childTnLst>
                                    <p:anim calcmode="lin" valueType="num">
                                      <p:cBhvr additive="base">
                                        <p:cTn id="47" dur="2000"/>
                                        <p:tgtEl>
                                          <p:spTgt spid="7"/>
                                        </p:tgtEl>
                                        <p:attrNameLst>
                                          <p:attrName>ppt_x</p:attrName>
                                        </p:attrNameLst>
                                      </p:cBhvr>
                                      <p:tavLst>
                                        <p:tav tm="0">
                                          <p:val>
                                            <p:strVal val="ppt_x"/>
                                          </p:val>
                                        </p:tav>
                                        <p:tav tm="100000">
                                          <p:val>
                                            <p:strVal val="ppt_x"/>
                                          </p:val>
                                        </p:tav>
                                      </p:tavLst>
                                    </p:anim>
                                    <p:anim calcmode="lin" valueType="num">
                                      <p:cBhvr additive="base">
                                        <p:cTn id="48" dur="2000"/>
                                        <p:tgtEl>
                                          <p:spTgt spid="7"/>
                                        </p:tgtEl>
                                        <p:attrNameLst>
                                          <p:attrName>ppt_y</p:attrName>
                                        </p:attrNameLst>
                                      </p:cBhvr>
                                      <p:tavLst>
                                        <p:tav tm="0">
                                          <p:val>
                                            <p:strVal val="ppt_y"/>
                                          </p:val>
                                        </p:tav>
                                        <p:tav tm="100000">
                                          <p:val>
                                            <p:strVal val="1+ppt_h/2"/>
                                          </p:val>
                                        </p:tav>
                                      </p:tavLst>
                                    </p:anim>
                                    <p:set>
                                      <p:cBhvr>
                                        <p:cTn id="49" dur="1" fill="hold">
                                          <p:stCondLst>
                                            <p:cond delay="1999"/>
                                          </p:stCondLst>
                                        </p:cTn>
                                        <p:tgtEl>
                                          <p:spTgt spid="7"/>
                                        </p:tgtEl>
                                        <p:attrNameLst>
                                          <p:attrName>style.visibility</p:attrName>
                                        </p:attrNameLst>
                                      </p:cBhvr>
                                      <p:to>
                                        <p:strVal val="hidden"/>
                                      </p:to>
                                    </p:set>
                                  </p:childTnLst>
                                </p:cTn>
                              </p:par>
                              <p:par>
                                <p:cTn id="50" presetID="2" presetClass="exit" presetSubtype="2" fill="hold" nodeType="withEffect">
                                  <p:stCondLst>
                                    <p:cond delay="0"/>
                                  </p:stCondLst>
                                  <p:childTnLst>
                                    <p:anim calcmode="lin" valueType="num">
                                      <p:cBhvr additive="base">
                                        <p:cTn id="51" dur="2000"/>
                                        <p:tgtEl>
                                          <p:spTgt spid="8"/>
                                        </p:tgtEl>
                                        <p:attrNameLst>
                                          <p:attrName>ppt_x</p:attrName>
                                        </p:attrNameLst>
                                      </p:cBhvr>
                                      <p:tavLst>
                                        <p:tav tm="0">
                                          <p:val>
                                            <p:strVal val="ppt_x"/>
                                          </p:val>
                                        </p:tav>
                                        <p:tav tm="100000">
                                          <p:val>
                                            <p:strVal val="1+ppt_w/2"/>
                                          </p:val>
                                        </p:tav>
                                      </p:tavLst>
                                    </p:anim>
                                    <p:anim calcmode="lin" valueType="num">
                                      <p:cBhvr additive="base">
                                        <p:cTn id="52" dur="2000"/>
                                        <p:tgtEl>
                                          <p:spTgt spid="8"/>
                                        </p:tgtEl>
                                        <p:attrNameLst>
                                          <p:attrName>ppt_y</p:attrName>
                                        </p:attrNameLst>
                                      </p:cBhvr>
                                      <p:tavLst>
                                        <p:tav tm="0">
                                          <p:val>
                                            <p:strVal val="ppt_y"/>
                                          </p:val>
                                        </p:tav>
                                        <p:tav tm="100000">
                                          <p:val>
                                            <p:strVal val="ppt_y"/>
                                          </p:val>
                                        </p:tav>
                                      </p:tavLst>
                                    </p:anim>
                                    <p:set>
                                      <p:cBhvr>
                                        <p:cTn id="53" dur="1" fill="hold">
                                          <p:stCondLst>
                                            <p:cond delay="1999"/>
                                          </p:stCondLst>
                                        </p:cTn>
                                        <p:tgtEl>
                                          <p:spTgt spid="8"/>
                                        </p:tgtEl>
                                        <p:attrNameLst>
                                          <p:attrName>style.visibility</p:attrName>
                                        </p:attrNameLst>
                                      </p:cBhvr>
                                      <p:to>
                                        <p:strVal val="hidden"/>
                                      </p:to>
                                    </p:set>
                                  </p:childTnLst>
                                </p:cTn>
                              </p:par>
                              <p:par>
                                <p:cTn id="54" presetID="2" presetClass="exit" presetSubtype="1" fill="hold" nodeType="withEffect">
                                  <p:stCondLst>
                                    <p:cond delay="0"/>
                                  </p:stCondLst>
                                  <p:childTnLst>
                                    <p:anim calcmode="lin" valueType="num">
                                      <p:cBhvr additive="base">
                                        <p:cTn id="55" dur="2000"/>
                                        <p:tgtEl>
                                          <p:spTgt spid="3"/>
                                        </p:tgtEl>
                                        <p:attrNameLst>
                                          <p:attrName>ppt_x</p:attrName>
                                        </p:attrNameLst>
                                      </p:cBhvr>
                                      <p:tavLst>
                                        <p:tav tm="0">
                                          <p:val>
                                            <p:strVal val="ppt_x"/>
                                          </p:val>
                                        </p:tav>
                                        <p:tav tm="100000">
                                          <p:val>
                                            <p:strVal val="ppt_x"/>
                                          </p:val>
                                        </p:tav>
                                      </p:tavLst>
                                    </p:anim>
                                    <p:anim calcmode="lin" valueType="num">
                                      <p:cBhvr additive="base">
                                        <p:cTn id="56" dur="2000"/>
                                        <p:tgtEl>
                                          <p:spTgt spid="3"/>
                                        </p:tgtEl>
                                        <p:attrNameLst>
                                          <p:attrName>ppt_y</p:attrName>
                                        </p:attrNameLst>
                                      </p:cBhvr>
                                      <p:tavLst>
                                        <p:tav tm="0">
                                          <p:val>
                                            <p:strVal val="ppt_y"/>
                                          </p:val>
                                        </p:tav>
                                        <p:tav tm="100000">
                                          <p:val>
                                            <p:strVal val="0-ppt_h/2"/>
                                          </p:val>
                                        </p:tav>
                                      </p:tavLst>
                                    </p:anim>
                                    <p:set>
                                      <p:cBhvr>
                                        <p:cTn id="57" dur="1" fill="hold">
                                          <p:stCondLst>
                                            <p:cond delay="1999"/>
                                          </p:stCondLst>
                                        </p:cTn>
                                        <p:tgtEl>
                                          <p:spTgt spid="3"/>
                                        </p:tgtEl>
                                        <p:attrNameLst>
                                          <p:attrName>style.visibility</p:attrName>
                                        </p:attrNameLst>
                                      </p:cBhvr>
                                      <p:to>
                                        <p:strVal val="hidden"/>
                                      </p:to>
                                    </p:set>
                                  </p:childTnLst>
                                </p:cTn>
                              </p:par>
                              <p:par>
                                <p:cTn id="58" presetID="4" presetClass="exit" presetSubtype="16" fill="hold" nodeType="withEffect">
                                  <p:stCondLst>
                                    <p:cond delay="100"/>
                                  </p:stCondLst>
                                  <p:childTnLst>
                                    <p:animEffect transition="out" filter="box(in)">
                                      <p:cBhvr>
                                        <p:cTn id="59" dur="750"/>
                                        <p:tgtEl>
                                          <p:spTgt spid="9"/>
                                        </p:tgtEl>
                                      </p:cBhvr>
                                    </p:animEffect>
                                    <p:set>
                                      <p:cBhvr>
                                        <p:cTn id="60" dur="1" fill="hold">
                                          <p:stCondLst>
                                            <p:cond delay="749"/>
                                          </p:stCondLst>
                                        </p:cTn>
                                        <p:tgtEl>
                                          <p:spTgt spid="9"/>
                                        </p:tgtEl>
                                        <p:attrNameLst>
                                          <p:attrName>style.visibility</p:attrName>
                                        </p:attrNameLst>
                                      </p:cBhvr>
                                      <p:to>
                                        <p:strVal val="hidden"/>
                                      </p:to>
                                    </p:set>
                                  </p:childTnLst>
                                </p:cTn>
                              </p:par>
                              <p:par>
                                <p:cTn id="61" presetID="2" presetClass="entr" presetSubtype="4" fill="hold" nodeType="withEffect">
                                  <p:stCondLst>
                                    <p:cond delay="0"/>
                                  </p:stCondLst>
                                  <p:childTnLst>
                                    <p:set>
                                      <p:cBhvr>
                                        <p:cTn id="62" dur="1" fill="hold">
                                          <p:stCondLst>
                                            <p:cond delay="0"/>
                                          </p:stCondLst>
                                        </p:cTn>
                                        <p:tgtEl>
                                          <p:spTgt spid="17"/>
                                        </p:tgtEl>
                                        <p:attrNameLst>
                                          <p:attrName>style.visibility</p:attrName>
                                        </p:attrNameLst>
                                      </p:cBhvr>
                                      <p:to>
                                        <p:strVal val="visible"/>
                                      </p:to>
                                    </p:set>
                                    <p:anim calcmode="lin" valueType="num">
                                      <p:cBhvr additive="base">
                                        <p:cTn id="63" dur="2000" fill="hold"/>
                                        <p:tgtEl>
                                          <p:spTgt spid="17"/>
                                        </p:tgtEl>
                                        <p:attrNameLst>
                                          <p:attrName>ppt_x</p:attrName>
                                        </p:attrNameLst>
                                      </p:cBhvr>
                                      <p:tavLst>
                                        <p:tav tm="0">
                                          <p:val>
                                            <p:strVal val="#ppt_x"/>
                                          </p:val>
                                        </p:tav>
                                        <p:tav tm="100000">
                                          <p:val>
                                            <p:strVal val="#ppt_x"/>
                                          </p:val>
                                        </p:tav>
                                      </p:tavLst>
                                    </p:anim>
                                    <p:anim calcmode="lin" valueType="num">
                                      <p:cBhvr additive="base">
                                        <p:cTn id="64" dur="2000" fill="hold"/>
                                        <p:tgtEl>
                                          <p:spTgt spid="17"/>
                                        </p:tgtEl>
                                        <p:attrNameLst>
                                          <p:attrName>ppt_y</p:attrName>
                                        </p:attrNameLst>
                                      </p:cBhvr>
                                      <p:tavLst>
                                        <p:tav tm="0">
                                          <p:val>
                                            <p:strVal val="1+#ppt_h/2"/>
                                          </p:val>
                                        </p:tav>
                                        <p:tav tm="100000">
                                          <p:val>
                                            <p:strVal val="#ppt_y"/>
                                          </p:val>
                                        </p:tav>
                                      </p:tavLst>
                                    </p:anim>
                                  </p:childTnLst>
                                </p:cTn>
                              </p:par>
                              <p:par>
                                <p:cTn id="65" presetID="2" presetClass="entr" presetSubtype="8" fill="hold" nodeType="withEffect">
                                  <p:stCondLst>
                                    <p:cond delay="0"/>
                                  </p:stCondLst>
                                  <p:childTnLst>
                                    <p:set>
                                      <p:cBhvr>
                                        <p:cTn id="66" dur="1" fill="hold">
                                          <p:stCondLst>
                                            <p:cond delay="0"/>
                                          </p:stCondLst>
                                        </p:cTn>
                                        <p:tgtEl>
                                          <p:spTgt spid="19"/>
                                        </p:tgtEl>
                                        <p:attrNameLst>
                                          <p:attrName>style.visibility</p:attrName>
                                        </p:attrNameLst>
                                      </p:cBhvr>
                                      <p:to>
                                        <p:strVal val="visible"/>
                                      </p:to>
                                    </p:set>
                                    <p:anim calcmode="lin" valueType="num">
                                      <p:cBhvr additive="base">
                                        <p:cTn id="67" dur="2000" fill="hold"/>
                                        <p:tgtEl>
                                          <p:spTgt spid="19"/>
                                        </p:tgtEl>
                                        <p:attrNameLst>
                                          <p:attrName>ppt_x</p:attrName>
                                        </p:attrNameLst>
                                      </p:cBhvr>
                                      <p:tavLst>
                                        <p:tav tm="0">
                                          <p:val>
                                            <p:strVal val="0-#ppt_w/2"/>
                                          </p:val>
                                        </p:tav>
                                        <p:tav tm="100000">
                                          <p:val>
                                            <p:strVal val="#ppt_x"/>
                                          </p:val>
                                        </p:tav>
                                      </p:tavLst>
                                    </p:anim>
                                    <p:anim calcmode="lin" valueType="num">
                                      <p:cBhvr additive="base">
                                        <p:cTn id="68" dur="2000" fill="hold"/>
                                        <p:tgtEl>
                                          <p:spTgt spid="19"/>
                                        </p:tgtEl>
                                        <p:attrNameLst>
                                          <p:attrName>ppt_y</p:attrName>
                                        </p:attrNameLst>
                                      </p:cBhvr>
                                      <p:tavLst>
                                        <p:tav tm="0">
                                          <p:val>
                                            <p:strVal val="#ppt_y"/>
                                          </p:val>
                                        </p:tav>
                                        <p:tav tm="100000">
                                          <p:val>
                                            <p:strVal val="#ppt_y"/>
                                          </p:val>
                                        </p:tav>
                                      </p:tavLst>
                                    </p:anim>
                                  </p:childTnLst>
                                </p:cTn>
                              </p:par>
                              <p:par>
                                <p:cTn id="69" presetID="2" presetClass="entr" presetSubtype="1" fill="hold" nodeType="withEffect">
                                  <p:stCondLst>
                                    <p:cond delay="0"/>
                                  </p:stCondLst>
                                  <p:childTnLst>
                                    <p:set>
                                      <p:cBhvr>
                                        <p:cTn id="70" dur="1" fill="hold">
                                          <p:stCondLst>
                                            <p:cond delay="0"/>
                                          </p:stCondLst>
                                        </p:cTn>
                                        <p:tgtEl>
                                          <p:spTgt spid="16"/>
                                        </p:tgtEl>
                                        <p:attrNameLst>
                                          <p:attrName>style.visibility</p:attrName>
                                        </p:attrNameLst>
                                      </p:cBhvr>
                                      <p:to>
                                        <p:strVal val="visible"/>
                                      </p:to>
                                    </p:set>
                                    <p:anim calcmode="lin" valueType="num">
                                      <p:cBhvr additive="base">
                                        <p:cTn id="71" dur="2000" fill="hold"/>
                                        <p:tgtEl>
                                          <p:spTgt spid="16"/>
                                        </p:tgtEl>
                                        <p:attrNameLst>
                                          <p:attrName>ppt_x</p:attrName>
                                        </p:attrNameLst>
                                      </p:cBhvr>
                                      <p:tavLst>
                                        <p:tav tm="0">
                                          <p:val>
                                            <p:strVal val="#ppt_x"/>
                                          </p:val>
                                        </p:tav>
                                        <p:tav tm="100000">
                                          <p:val>
                                            <p:strVal val="#ppt_x"/>
                                          </p:val>
                                        </p:tav>
                                      </p:tavLst>
                                    </p:anim>
                                    <p:anim calcmode="lin" valueType="num">
                                      <p:cBhvr additive="base">
                                        <p:cTn id="72" dur="2000" fill="hold"/>
                                        <p:tgtEl>
                                          <p:spTgt spid="16"/>
                                        </p:tgtEl>
                                        <p:attrNameLst>
                                          <p:attrName>ppt_y</p:attrName>
                                        </p:attrNameLst>
                                      </p:cBhvr>
                                      <p:tavLst>
                                        <p:tav tm="0">
                                          <p:val>
                                            <p:strVal val="0-#ppt_h/2"/>
                                          </p:val>
                                        </p:tav>
                                        <p:tav tm="100000">
                                          <p:val>
                                            <p:strVal val="#ppt_y"/>
                                          </p:val>
                                        </p:tav>
                                      </p:tavLst>
                                    </p:anim>
                                  </p:childTnLst>
                                </p:cTn>
                              </p:par>
                              <p:par>
                                <p:cTn id="73" presetID="2" presetClass="entr" presetSubtype="2" fill="hold" nodeType="withEffect">
                                  <p:stCondLst>
                                    <p:cond delay="0"/>
                                  </p:stCondLst>
                                  <p:childTnLst>
                                    <p:set>
                                      <p:cBhvr>
                                        <p:cTn id="74" dur="1" fill="hold">
                                          <p:stCondLst>
                                            <p:cond delay="0"/>
                                          </p:stCondLst>
                                        </p:cTn>
                                        <p:tgtEl>
                                          <p:spTgt spid="18"/>
                                        </p:tgtEl>
                                        <p:attrNameLst>
                                          <p:attrName>style.visibility</p:attrName>
                                        </p:attrNameLst>
                                      </p:cBhvr>
                                      <p:to>
                                        <p:strVal val="visible"/>
                                      </p:to>
                                    </p:set>
                                    <p:anim calcmode="lin" valueType="num">
                                      <p:cBhvr additive="base">
                                        <p:cTn id="75" dur="2000" fill="hold"/>
                                        <p:tgtEl>
                                          <p:spTgt spid="18"/>
                                        </p:tgtEl>
                                        <p:attrNameLst>
                                          <p:attrName>ppt_x</p:attrName>
                                        </p:attrNameLst>
                                      </p:cBhvr>
                                      <p:tavLst>
                                        <p:tav tm="0">
                                          <p:val>
                                            <p:strVal val="1+#ppt_w/2"/>
                                          </p:val>
                                        </p:tav>
                                        <p:tav tm="100000">
                                          <p:val>
                                            <p:strVal val="#ppt_x"/>
                                          </p:val>
                                        </p:tav>
                                      </p:tavLst>
                                    </p:anim>
                                    <p:anim calcmode="lin" valueType="num">
                                      <p:cBhvr additive="base">
                                        <p:cTn id="76" dur="2000" fill="hold"/>
                                        <p:tgtEl>
                                          <p:spTgt spid="18"/>
                                        </p:tgtEl>
                                        <p:attrNameLst>
                                          <p:attrName>ppt_y</p:attrName>
                                        </p:attrNameLst>
                                      </p:cBhvr>
                                      <p:tavLst>
                                        <p:tav tm="0">
                                          <p:val>
                                            <p:strVal val="#ppt_y"/>
                                          </p:val>
                                        </p:tav>
                                        <p:tav tm="100000">
                                          <p:val>
                                            <p:strVal val="#ppt_y"/>
                                          </p:val>
                                        </p:tav>
                                      </p:tavLst>
                                    </p:anim>
                                  </p:childTnLst>
                                </p:cTn>
                              </p:par>
                              <p:par>
                                <p:cTn id="77" presetID="4" presetClass="entr" presetSubtype="32" fill="hold" nodeType="withEffect">
                                  <p:stCondLst>
                                    <p:cond delay="1200"/>
                                  </p:stCondLst>
                                  <p:childTnLst>
                                    <p:set>
                                      <p:cBhvr>
                                        <p:cTn id="78" dur="1" fill="hold">
                                          <p:stCondLst>
                                            <p:cond delay="0"/>
                                          </p:stCondLst>
                                        </p:cTn>
                                        <p:tgtEl>
                                          <p:spTgt spid="20"/>
                                        </p:tgtEl>
                                        <p:attrNameLst>
                                          <p:attrName>style.visibility</p:attrName>
                                        </p:attrNameLst>
                                      </p:cBhvr>
                                      <p:to>
                                        <p:strVal val="visible"/>
                                      </p:to>
                                    </p:set>
                                    <p:animEffect transition="in" filter="box(out)">
                                      <p:cBhvr>
                                        <p:cTn id="79" dur="750"/>
                                        <p:tgtEl>
                                          <p:spTgt spid="20"/>
                                        </p:tgtEl>
                                      </p:cBhvr>
                                    </p:animEffect>
                                  </p:childTnLst>
                                </p:cTn>
                              </p:par>
                            </p:childTnLst>
                          </p:cTn>
                        </p:par>
                      </p:childTnLst>
                    </p:cTn>
                  </p:par>
                  <p:par>
                    <p:cTn id="80" fill="hold">
                      <p:stCondLst>
                        <p:cond delay="indefinite"/>
                      </p:stCondLst>
                      <p:childTnLst>
                        <p:par>
                          <p:cTn id="81" fill="hold">
                            <p:stCondLst>
                              <p:cond delay="0"/>
                            </p:stCondLst>
                            <p:childTnLst>
                              <p:par>
                                <p:cTn id="82" presetID="2" presetClass="exit" presetSubtype="8" fill="hold" nodeType="clickEffect">
                                  <p:stCondLst>
                                    <p:cond delay="0"/>
                                  </p:stCondLst>
                                  <p:childTnLst>
                                    <p:anim calcmode="lin" valueType="num">
                                      <p:cBhvr additive="base">
                                        <p:cTn id="83" dur="2000"/>
                                        <p:tgtEl>
                                          <p:spTgt spid="19"/>
                                        </p:tgtEl>
                                        <p:attrNameLst>
                                          <p:attrName>ppt_x</p:attrName>
                                        </p:attrNameLst>
                                      </p:cBhvr>
                                      <p:tavLst>
                                        <p:tav tm="0">
                                          <p:val>
                                            <p:strVal val="ppt_x"/>
                                          </p:val>
                                        </p:tav>
                                        <p:tav tm="100000">
                                          <p:val>
                                            <p:strVal val="0-ppt_w/2"/>
                                          </p:val>
                                        </p:tav>
                                      </p:tavLst>
                                    </p:anim>
                                    <p:anim calcmode="lin" valueType="num">
                                      <p:cBhvr additive="base">
                                        <p:cTn id="84" dur="2000"/>
                                        <p:tgtEl>
                                          <p:spTgt spid="19"/>
                                        </p:tgtEl>
                                        <p:attrNameLst>
                                          <p:attrName>ppt_y</p:attrName>
                                        </p:attrNameLst>
                                      </p:cBhvr>
                                      <p:tavLst>
                                        <p:tav tm="0">
                                          <p:val>
                                            <p:strVal val="ppt_y"/>
                                          </p:val>
                                        </p:tav>
                                        <p:tav tm="100000">
                                          <p:val>
                                            <p:strVal val="ppt_y"/>
                                          </p:val>
                                        </p:tav>
                                      </p:tavLst>
                                    </p:anim>
                                    <p:set>
                                      <p:cBhvr>
                                        <p:cTn id="85" dur="1" fill="hold">
                                          <p:stCondLst>
                                            <p:cond delay="1999"/>
                                          </p:stCondLst>
                                        </p:cTn>
                                        <p:tgtEl>
                                          <p:spTgt spid="19"/>
                                        </p:tgtEl>
                                        <p:attrNameLst>
                                          <p:attrName>style.visibility</p:attrName>
                                        </p:attrNameLst>
                                      </p:cBhvr>
                                      <p:to>
                                        <p:strVal val="hidden"/>
                                      </p:to>
                                    </p:set>
                                  </p:childTnLst>
                                </p:cTn>
                              </p:par>
                              <p:par>
                                <p:cTn id="86" presetID="2" presetClass="exit" presetSubtype="4" fill="hold" nodeType="withEffect">
                                  <p:stCondLst>
                                    <p:cond delay="0"/>
                                  </p:stCondLst>
                                  <p:childTnLst>
                                    <p:anim calcmode="lin" valueType="num">
                                      <p:cBhvr additive="base">
                                        <p:cTn id="87" dur="2000"/>
                                        <p:tgtEl>
                                          <p:spTgt spid="17"/>
                                        </p:tgtEl>
                                        <p:attrNameLst>
                                          <p:attrName>ppt_x</p:attrName>
                                        </p:attrNameLst>
                                      </p:cBhvr>
                                      <p:tavLst>
                                        <p:tav tm="0">
                                          <p:val>
                                            <p:strVal val="ppt_x"/>
                                          </p:val>
                                        </p:tav>
                                        <p:tav tm="100000">
                                          <p:val>
                                            <p:strVal val="ppt_x"/>
                                          </p:val>
                                        </p:tav>
                                      </p:tavLst>
                                    </p:anim>
                                    <p:anim calcmode="lin" valueType="num">
                                      <p:cBhvr additive="base">
                                        <p:cTn id="88" dur="2000"/>
                                        <p:tgtEl>
                                          <p:spTgt spid="17"/>
                                        </p:tgtEl>
                                        <p:attrNameLst>
                                          <p:attrName>ppt_y</p:attrName>
                                        </p:attrNameLst>
                                      </p:cBhvr>
                                      <p:tavLst>
                                        <p:tav tm="0">
                                          <p:val>
                                            <p:strVal val="ppt_y"/>
                                          </p:val>
                                        </p:tav>
                                        <p:tav tm="100000">
                                          <p:val>
                                            <p:strVal val="1+ppt_h/2"/>
                                          </p:val>
                                        </p:tav>
                                      </p:tavLst>
                                    </p:anim>
                                    <p:set>
                                      <p:cBhvr>
                                        <p:cTn id="89" dur="1" fill="hold">
                                          <p:stCondLst>
                                            <p:cond delay="1999"/>
                                          </p:stCondLst>
                                        </p:cTn>
                                        <p:tgtEl>
                                          <p:spTgt spid="17"/>
                                        </p:tgtEl>
                                        <p:attrNameLst>
                                          <p:attrName>style.visibility</p:attrName>
                                        </p:attrNameLst>
                                      </p:cBhvr>
                                      <p:to>
                                        <p:strVal val="hidden"/>
                                      </p:to>
                                    </p:set>
                                  </p:childTnLst>
                                </p:cTn>
                              </p:par>
                              <p:par>
                                <p:cTn id="90" presetID="2" presetClass="exit" presetSubtype="2" fill="hold" nodeType="withEffect">
                                  <p:stCondLst>
                                    <p:cond delay="0"/>
                                  </p:stCondLst>
                                  <p:childTnLst>
                                    <p:anim calcmode="lin" valueType="num">
                                      <p:cBhvr additive="base">
                                        <p:cTn id="91" dur="2000"/>
                                        <p:tgtEl>
                                          <p:spTgt spid="18"/>
                                        </p:tgtEl>
                                        <p:attrNameLst>
                                          <p:attrName>ppt_x</p:attrName>
                                        </p:attrNameLst>
                                      </p:cBhvr>
                                      <p:tavLst>
                                        <p:tav tm="0">
                                          <p:val>
                                            <p:strVal val="ppt_x"/>
                                          </p:val>
                                        </p:tav>
                                        <p:tav tm="100000">
                                          <p:val>
                                            <p:strVal val="1+ppt_w/2"/>
                                          </p:val>
                                        </p:tav>
                                      </p:tavLst>
                                    </p:anim>
                                    <p:anim calcmode="lin" valueType="num">
                                      <p:cBhvr additive="base">
                                        <p:cTn id="92" dur="2000"/>
                                        <p:tgtEl>
                                          <p:spTgt spid="18"/>
                                        </p:tgtEl>
                                        <p:attrNameLst>
                                          <p:attrName>ppt_y</p:attrName>
                                        </p:attrNameLst>
                                      </p:cBhvr>
                                      <p:tavLst>
                                        <p:tav tm="0">
                                          <p:val>
                                            <p:strVal val="ppt_y"/>
                                          </p:val>
                                        </p:tav>
                                        <p:tav tm="100000">
                                          <p:val>
                                            <p:strVal val="ppt_y"/>
                                          </p:val>
                                        </p:tav>
                                      </p:tavLst>
                                    </p:anim>
                                    <p:set>
                                      <p:cBhvr>
                                        <p:cTn id="93" dur="1" fill="hold">
                                          <p:stCondLst>
                                            <p:cond delay="1999"/>
                                          </p:stCondLst>
                                        </p:cTn>
                                        <p:tgtEl>
                                          <p:spTgt spid="18"/>
                                        </p:tgtEl>
                                        <p:attrNameLst>
                                          <p:attrName>style.visibility</p:attrName>
                                        </p:attrNameLst>
                                      </p:cBhvr>
                                      <p:to>
                                        <p:strVal val="hidden"/>
                                      </p:to>
                                    </p:set>
                                  </p:childTnLst>
                                </p:cTn>
                              </p:par>
                              <p:par>
                                <p:cTn id="94" presetID="2" presetClass="exit" presetSubtype="1" fill="hold" nodeType="withEffect">
                                  <p:stCondLst>
                                    <p:cond delay="0"/>
                                  </p:stCondLst>
                                  <p:childTnLst>
                                    <p:anim calcmode="lin" valueType="num">
                                      <p:cBhvr additive="base">
                                        <p:cTn id="95" dur="2000"/>
                                        <p:tgtEl>
                                          <p:spTgt spid="16"/>
                                        </p:tgtEl>
                                        <p:attrNameLst>
                                          <p:attrName>ppt_x</p:attrName>
                                        </p:attrNameLst>
                                      </p:cBhvr>
                                      <p:tavLst>
                                        <p:tav tm="0">
                                          <p:val>
                                            <p:strVal val="ppt_x"/>
                                          </p:val>
                                        </p:tav>
                                        <p:tav tm="100000">
                                          <p:val>
                                            <p:strVal val="ppt_x"/>
                                          </p:val>
                                        </p:tav>
                                      </p:tavLst>
                                    </p:anim>
                                    <p:anim calcmode="lin" valueType="num">
                                      <p:cBhvr additive="base">
                                        <p:cTn id="96" dur="2000"/>
                                        <p:tgtEl>
                                          <p:spTgt spid="16"/>
                                        </p:tgtEl>
                                        <p:attrNameLst>
                                          <p:attrName>ppt_y</p:attrName>
                                        </p:attrNameLst>
                                      </p:cBhvr>
                                      <p:tavLst>
                                        <p:tav tm="0">
                                          <p:val>
                                            <p:strVal val="ppt_y"/>
                                          </p:val>
                                        </p:tav>
                                        <p:tav tm="100000">
                                          <p:val>
                                            <p:strVal val="0-ppt_h/2"/>
                                          </p:val>
                                        </p:tav>
                                      </p:tavLst>
                                    </p:anim>
                                    <p:set>
                                      <p:cBhvr>
                                        <p:cTn id="97" dur="1" fill="hold">
                                          <p:stCondLst>
                                            <p:cond delay="1999"/>
                                          </p:stCondLst>
                                        </p:cTn>
                                        <p:tgtEl>
                                          <p:spTgt spid="16"/>
                                        </p:tgtEl>
                                        <p:attrNameLst>
                                          <p:attrName>style.visibility</p:attrName>
                                        </p:attrNameLst>
                                      </p:cBhvr>
                                      <p:to>
                                        <p:strVal val="hidden"/>
                                      </p:to>
                                    </p:set>
                                  </p:childTnLst>
                                </p:cTn>
                              </p:par>
                              <p:par>
                                <p:cTn id="98" presetID="4" presetClass="exit" presetSubtype="16" fill="hold" nodeType="withEffect">
                                  <p:stCondLst>
                                    <p:cond delay="100"/>
                                  </p:stCondLst>
                                  <p:childTnLst>
                                    <p:animEffect transition="out" filter="box(in)">
                                      <p:cBhvr>
                                        <p:cTn id="99" dur="750"/>
                                        <p:tgtEl>
                                          <p:spTgt spid="20"/>
                                        </p:tgtEl>
                                      </p:cBhvr>
                                    </p:animEffect>
                                    <p:set>
                                      <p:cBhvr>
                                        <p:cTn id="100" dur="1" fill="hold">
                                          <p:stCondLst>
                                            <p:cond delay="749"/>
                                          </p:stCondLst>
                                        </p:cTn>
                                        <p:tgtEl>
                                          <p:spTgt spid="20"/>
                                        </p:tgtEl>
                                        <p:attrNameLst>
                                          <p:attrName>style.visibility</p:attrName>
                                        </p:attrNameLst>
                                      </p:cBhvr>
                                      <p:to>
                                        <p:strVal val="hidden"/>
                                      </p:to>
                                    </p:set>
                                  </p:childTnLst>
                                </p:cTn>
                              </p:par>
                              <p:par>
                                <p:cTn id="101" presetID="2" presetClass="entr" presetSubtype="4" fill="hold" nodeType="withEffect">
                                  <p:stCondLst>
                                    <p:cond delay="0"/>
                                  </p:stCondLst>
                                  <p:childTnLst>
                                    <p:set>
                                      <p:cBhvr>
                                        <p:cTn id="102" dur="1" fill="hold">
                                          <p:stCondLst>
                                            <p:cond delay="0"/>
                                          </p:stCondLst>
                                        </p:cTn>
                                        <p:tgtEl>
                                          <p:spTgt spid="32"/>
                                        </p:tgtEl>
                                        <p:attrNameLst>
                                          <p:attrName>style.visibility</p:attrName>
                                        </p:attrNameLst>
                                      </p:cBhvr>
                                      <p:to>
                                        <p:strVal val="visible"/>
                                      </p:to>
                                    </p:set>
                                    <p:anim calcmode="lin" valueType="num">
                                      <p:cBhvr additive="base">
                                        <p:cTn id="103" dur="2000" fill="hold"/>
                                        <p:tgtEl>
                                          <p:spTgt spid="32"/>
                                        </p:tgtEl>
                                        <p:attrNameLst>
                                          <p:attrName>ppt_x</p:attrName>
                                        </p:attrNameLst>
                                      </p:cBhvr>
                                      <p:tavLst>
                                        <p:tav tm="0">
                                          <p:val>
                                            <p:strVal val="#ppt_x"/>
                                          </p:val>
                                        </p:tav>
                                        <p:tav tm="100000">
                                          <p:val>
                                            <p:strVal val="#ppt_x"/>
                                          </p:val>
                                        </p:tav>
                                      </p:tavLst>
                                    </p:anim>
                                    <p:anim calcmode="lin" valueType="num">
                                      <p:cBhvr additive="base">
                                        <p:cTn id="104" dur="2000" fill="hold"/>
                                        <p:tgtEl>
                                          <p:spTgt spid="32"/>
                                        </p:tgtEl>
                                        <p:attrNameLst>
                                          <p:attrName>ppt_y</p:attrName>
                                        </p:attrNameLst>
                                      </p:cBhvr>
                                      <p:tavLst>
                                        <p:tav tm="0">
                                          <p:val>
                                            <p:strVal val="1+#ppt_h/2"/>
                                          </p:val>
                                        </p:tav>
                                        <p:tav tm="100000">
                                          <p:val>
                                            <p:strVal val="#ppt_y"/>
                                          </p:val>
                                        </p:tav>
                                      </p:tavLst>
                                    </p:anim>
                                  </p:childTnLst>
                                </p:cTn>
                              </p:par>
                              <p:par>
                                <p:cTn id="105" presetID="2" presetClass="entr" presetSubtype="8" fill="hold" nodeType="withEffect">
                                  <p:stCondLst>
                                    <p:cond delay="0"/>
                                  </p:stCondLst>
                                  <p:childTnLst>
                                    <p:set>
                                      <p:cBhvr>
                                        <p:cTn id="106" dur="1" fill="hold">
                                          <p:stCondLst>
                                            <p:cond delay="0"/>
                                          </p:stCondLst>
                                        </p:cTn>
                                        <p:tgtEl>
                                          <p:spTgt spid="34"/>
                                        </p:tgtEl>
                                        <p:attrNameLst>
                                          <p:attrName>style.visibility</p:attrName>
                                        </p:attrNameLst>
                                      </p:cBhvr>
                                      <p:to>
                                        <p:strVal val="visible"/>
                                      </p:to>
                                    </p:set>
                                    <p:anim calcmode="lin" valueType="num">
                                      <p:cBhvr additive="base">
                                        <p:cTn id="107" dur="2000" fill="hold"/>
                                        <p:tgtEl>
                                          <p:spTgt spid="34"/>
                                        </p:tgtEl>
                                        <p:attrNameLst>
                                          <p:attrName>ppt_x</p:attrName>
                                        </p:attrNameLst>
                                      </p:cBhvr>
                                      <p:tavLst>
                                        <p:tav tm="0">
                                          <p:val>
                                            <p:strVal val="0-#ppt_w/2"/>
                                          </p:val>
                                        </p:tav>
                                        <p:tav tm="100000">
                                          <p:val>
                                            <p:strVal val="#ppt_x"/>
                                          </p:val>
                                        </p:tav>
                                      </p:tavLst>
                                    </p:anim>
                                    <p:anim calcmode="lin" valueType="num">
                                      <p:cBhvr additive="base">
                                        <p:cTn id="108" dur="2000" fill="hold"/>
                                        <p:tgtEl>
                                          <p:spTgt spid="34"/>
                                        </p:tgtEl>
                                        <p:attrNameLst>
                                          <p:attrName>ppt_y</p:attrName>
                                        </p:attrNameLst>
                                      </p:cBhvr>
                                      <p:tavLst>
                                        <p:tav tm="0">
                                          <p:val>
                                            <p:strVal val="#ppt_y"/>
                                          </p:val>
                                        </p:tav>
                                        <p:tav tm="100000">
                                          <p:val>
                                            <p:strVal val="#ppt_y"/>
                                          </p:val>
                                        </p:tav>
                                      </p:tavLst>
                                    </p:anim>
                                  </p:childTnLst>
                                </p:cTn>
                              </p:par>
                              <p:par>
                                <p:cTn id="109" presetID="2" presetClass="entr" presetSubtype="1" fill="hold" nodeType="withEffect">
                                  <p:stCondLst>
                                    <p:cond delay="0"/>
                                  </p:stCondLst>
                                  <p:childTnLst>
                                    <p:set>
                                      <p:cBhvr>
                                        <p:cTn id="110" dur="1" fill="hold">
                                          <p:stCondLst>
                                            <p:cond delay="0"/>
                                          </p:stCondLst>
                                        </p:cTn>
                                        <p:tgtEl>
                                          <p:spTgt spid="31"/>
                                        </p:tgtEl>
                                        <p:attrNameLst>
                                          <p:attrName>style.visibility</p:attrName>
                                        </p:attrNameLst>
                                      </p:cBhvr>
                                      <p:to>
                                        <p:strVal val="visible"/>
                                      </p:to>
                                    </p:set>
                                    <p:anim calcmode="lin" valueType="num">
                                      <p:cBhvr additive="base">
                                        <p:cTn id="111" dur="2000" fill="hold"/>
                                        <p:tgtEl>
                                          <p:spTgt spid="31"/>
                                        </p:tgtEl>
                                        <p:attrNameLst>
                                          <p:attrName>ppt_x</p:attrName>
                                        </p:attrNameLst>
                                      </p:cBhvr>
                                      <p:tavLst>
                                        <p:tav tm="0">
                                          <p:val>
                                            <p:strVal val="#ppt_x"/>
                                          </p:val>
                                        </p:tav>
                                        <p:tav tm="100000">
                                          <p:val>
                                            <p:strVal val="#ppt_x"/>
                                          </p:val>
                                        </p:tav>
                                      </p:tavLst>
                                    </p:anim>
                                    <p:anim calcmode="lin" valueType="num">
                                      <p:cBhvr additive="base">
                                        <p:cTn id="112" dur="2000" fill="hold"/>
                                        <p:tgtEl>
                                          <p:spTgt spid="31"/>
                                        </p:tgtEl>
                                        <p:attrNameLst>
                                          <p:attrName>ppt_y</p:attrName>
                                        </p:attrNameLst>
                                      </p:cBhvr>
                                      <p:tavLst>
                                        <p:tav tm="0">
                                          <p:val>
                                            <p:strVal val="0-#ppt_h/2"/>
                                          </p:val>
                                        </p:tav>
                                        <p:tav tm="100000">
                                          <p:val>
                                            <p:strVal val="#ppt_y"/>
                                          </p:val>
                                        </p:tav>
                                      </p:tavLst>
                                    </p:anim>
                                  </p:childTnLst>
                                </p:cTn>
                              </p:par>
                              <p:par>
                                <p:cTn id="113" presetID="2" presetClass="entr" presetSubtype="2" fill="hold" nodeType="withEffect">
                                  <p:stCondLst>
                                    <p:cond delay="0"/>
                                  </p:stCondLst>
                                  <p:childTnLst>
                                    <p:set>
                                      <p:cBhvr>
                                        <p:cTn id="114" dur="1" fill="hold">
                                          <p:stCondLst>
                                            <p:cond delay="0"/>
                                          </p:stCondLst>
                                        </p:cTn>
                                        <p:tgtEl>
                                          <p:spTgt spid="33"/>
                                        </p:tgtEl>
                                        <p:attrNameLst>
                                          <p:attrName>style.visibility</p:attrName>
                                        </p:attrNameLst>
                                      </p:cBhvr>
                                      <p:to>
                                        <p:strVal val="visible"/>
                                      </p:to>
                                    </p:set>
                                    <p:anim calcmode="lin" valueType="num">
                                      <p:cBhvr additive="base">
                                        <p:cTn id="115" dur="2000" fill="hold"/>
                                        <p:tgtEl>
                                          <p:spTgt spid="33"/>
                                        </p:tgtEl>
                                        <p:attrNameLst>
                                          <p:attrName>ppt_x</p:attrName>
                                        </p:attrNameLst>
                                      </p:cBhvr>
                                      <p:tavLst>
                                        <p:tav tm="0">
                                          <p:val>
                                            <p:strVal val="1+#ppt_w/2"/>
                                          </p:val>
                                        </p:tav>
                                        <p:tav tm="100000">
                                          <p:val>
                                            <p:strVal val="#ppt_x"/>
                                          </p:val>
                                        </p:tav>
                                      </p:tavLst>
                                    </p:anim>
                                    <p:anim calcmode="lin" valueType="num">
                                      <p:cBhvr additive="base">
                                        <p:cTn id="116" dur="2000" fill="hold"/>
                                        <p:tgtEl>
                                          <p:spTgt spid="33"/>
                                        </p:tgtEl>
                                        <p:attrNameLst>
                                          <p:attrName>ppt_y</p:attrName>
                                        </p:attrNameLst>
                                      </p:cBhvr>
                                      <p:tavLst>
                                        <p:tav tm="0">
                                          <p:val>
                                            <p:strVal val="#ppt_y"/>
                                          </p:val>
                                        </p:tav>
                                        <p:tav tm="100000">
                                          <p:val>
                                            <p:strVal val="#ppt_y"/>
                                          </p:val>
                                        </p:tav>
                                      </p:tavLst>
                                    </p:anim>
                                  </p:childTnLst>
                                </p:cTn>
                              </p:par>
                              <p:par>
                                <p:cTn id="117" presetID="4" presetClass="entr" presetSubtype="32" fill="hold" nodeType="withEffect">
                                  <p:stCondLst>
                                    <p:cond delay="1200"/>
                                  </p:stCondLst>
                                  <p:childTnLst>
                                    <p:set>
                                      <p:cBhvr>
                                        <p:cTn id="118" dur="1" fill="hold">
                                          <p:stCondLst>
                                            <p:cond delay="0"/>
                                          </p:stCondLst>
                                        </p:cTn>
                                        <p:tgtEl>
                                          <p:spTgt spid="30"/>
                                        </p:tgtEl>
                                        <p:attrNameLst>
                                          <p:attrName>style.visibility</p:attrName>
                                        </p:attrNameLst>
                                      </p:cBhvr>
                                      <p:to>
                                        <p:strVal val="visible"/>
                                      </p:to>
                                    </p:set>
                                    <p:animEffect transition="in" filter="box(out)">
                                      <p:cBhvr>
                                        <p:cTn id="119" dur="750"/>
                                        <p:tgtEl>
                                          <p:spTgt spid="30"/>
                                        </p:tgtEl>
                                      </p:cBhvr>
                                    </p:animEffect>
                                  </p:childTnLst>
                                </p:cTn>
                              </p:par>
                            </p:childTnLst>
                          </p:cTn>
                        </p:par>
                      </p:childTnLst>
                    </p:cTn>
                  </p:par>
                  <p:par>
                    <p:cTn id="120" fill="hold">
                      <p:stCondLst>
                        <p:cond delay="indefinite"/>
                      </p:stCondLst>
                      <p:childTnLst>
                        <p:par>
                          <p:cTn id="121" fill="hold">
                            <p:stCondLst>
                              <p:cond delay="0"/>
                            </p:stCondLst>
                            <p:childTnLst>
                              <p:par>
                                <p:cTn id="122" presetID="2" presetClass="exit" presetSubtype="8" fill="hold" nodeType="clickEffect">
                                  <p:stCondLst>
                                    <p:cond delay="0"/>
                                  </p:stCondLst>
                                  <p:childTnLst>
                                    <p:anim calcmode="lin" valueType="num">
                                      <p:cBhvr additive="base">
                                        <p:cTn id="123" dur="2000"/>
                                        <p:tgtEl>
                                          <p:spTgt spid="34"/>
                                        </p:tgtEl>
                                        <p:attrNameLst>
                                          <p:attrName>ppt_x</p:attrName>
                                        </p:attrNameLst>
                                      </p:cBhvr>
                                      <p:tavLst>
                                        <p:tav tm="0">
                                          <p:val>
                                            <p:strVal val="ppt_x"/>
                                          </p:val>
                                        </p:tav>
                                        <p:tav tm="100000">
                                          <p:val>
                                            <p:strVal val="0-ppt_w/2"/>
                                          </p:val>
                                        </p:tav>
                                      </p:tavLst>
                                    </p:anim>
                                    <p:anim calcmode="lin" valueType="num">
                                      <p:cBhvr additive="base">
                                        <p:cTn id="124" dur="2000"/>
                                        <p:tgtEl>
                                          <p:spTgt spid="34"/>
                                        </p:tgtEl>
                                        <p:attrNameLst>
                                          <p:attrName>ppt_y</p:attrName>
                                        </p:attrNameLst>
                                      </p:cBhvr>
                                      <p:tavLst>
                                        <p:tav tm="0">
                                          <p:val>
                                            <p:strVal val="ppt_y"/>
                                          </p:val>
                                        </p:tav>
                                        <p:tav tm="100000">
                                          <p:val>
                                            <p:strVal val="ppt_y"/>
                                          </p:val>
                                        </p:tav>
                                      </p:tavLst>
                                    </p:anim>
                                    <p:set>
                                      <p:cBhvr>
                                        <p:cTn id="125" dur="1" fill="hold">
                                          <p:stCondLst>
                                            <p:cond delay="1999"/>
                                          </p:stCondLst>
                                        </p:cTn>
                                        <p:tgtEl>
                                          <p:spTgt spid="34"/>
                                        </p:tgtEl>
                                        <p:attrNameLst>
                                          <p:attrName>style.visibility</p:attrName>
                                        </p:attrNameLst>
                                      </p:cBhvr>
                                      <p:to>
                                        <p:strVal val="hidden"/>
                                      </p:to>
                                    </p:set>
                                  </p:childTnLst>
                                </p:cTn>
                              </p:par>
                              <p:par>
                                <p:cTn id="126" presetID="2" presetClass="exit" presetSubtype="4" fill="hold" nodeType="withEffect">
                                  <p:stCondLst>
                                    <p:cond delay="0"/>
                                  </p:stCondLst>
                                  <p:childTnLst>
                                    <p:anim calcmode="lin" valueType="num">
                                      <p:cBhvr additive="base">
                                        <p:cTn id="127" dur="2000"/>
                                        <p:tgtEl>
                                          <p:spTgt spid="32"/>
                                        </p:tgtEl>
                                        <p:attrNameLst>
                                          <p:attrName>ppt_x</p:attrName>
                                        </p:attrNameLst>
                                      </p:cBhvr>
                                      <p:tavLst>
                                        <p:tav tm="0">
                                          <p:val>
                                            <p:strVal val="ppt_x"/>
                                          </p:val>
                                        </p:tav>
                                        <p:tav tm="100000">
                                          <p:val>
                                            <p:strVal val="ppt_x"/>
                                          </p:val>
                                        </p:tav>
                                      </p:tavLst>
                                    </p:anim>
                                    <p:anim calcmode="lin" valueType="num">
                                      <p:cBhvr additive="base">
                                        <p:cTn id="128" dur="2000"/>
                                        <p:tgtEl>
                                          <p:spTgt spid="32"/>
                                        </p:tgtEl>
                                        <p:attrNameLst>
                                          <p:attrName>ppt_y</p:attrName>
                                        </p:attrNameLst>
                                      </p:cBhvr>
                                      <p:tavLst>
                                        <p:tav tm="0">
                                          <p:val>
                                            <p:strVal val="ppt_y"/>
                                          </p:val>
                                        </p:tav>
                                        <p:tav tm="100000">
                                          <p:val>
                                            <p:strVal val="1+ppt_h/2"/>
                                          </p:val>
                                        </p:tav>
                                      </p:tavLst>
                                    </p:anim>
                                    <p:set>
                                      <p:cBhvr>
                                        <p:cTn id="129" dur="1" fill="hold">
                                          <p:stCondLst>
                                            <p:cond delay="1999"/>
                                          </p:stCondLst>
                                        </p:cTn>
                                        <p:tgtEl>
                                          <p:spTgt spid="32"/>
                                        </p:tgtEl>
                                        <p:attrNameLst>
                                          <p:attrName>style.visibility</p:attrName>
                                        </p:attrNameLst>
                                      </p:cBhvr>
                                      <p:to>
                                        <p:strVal val="hidden"/>
                                      </p:to>
                                    </p:set>
                                  </p:childTnLst>
                                </p:cTn>
                              </p:par>
                              <p:par>
                                <p:cTn id="130" presetID="2" presetClass="exit" presetSubtype="2" fill="hold" nodeType="withEffect">
                                  <p:stCondLst>
                                    <p:cond delay="0"/>
                                  </p:stCondLst>
                                  <p:childTnLst>
                                    <p:anim calcmode="lin" valueType="num">
                                      <p:cBhvr additive="base">
                                        <p:cTn id="131" dur="2000"/>
                                        <p:tgtEl>
                                          <p:spTgt spid="33"/>
                                        </p:tgtEl>
                                        <p:attrNameLst>
                                          <p:attrName>ppt_x</p:attrName>
                                        </p:attrNameLst>
                                      </p:cBhvr>
                                      <p:tavLst>
                                        <p:tav tm="0">
                                          <p:val>
                                            <p:strVal val="ppt_x"/>
                                          </p:val>
                                        </p:tav>
                                        <p:tav tm="100000">
                                          <p:val>
                                            <p:strVal val="1+ppt_w/2"/>
                                          </p:val>
                                        </p:tav>
                                      </p:tavLst>
                                    </p:anim>
                                    <p:anim calcmode="lin" valueType="num">
                                      <p:cBhvr additive="base">
                                        <p:cTn id="132" dur="2000"/>
                                        <p:tgtEl>
                                          <p:spTgt spid="33"/>
                                        </p:tgtEl>
                                        <p:attrNameLst>
                                          <p:attrName>ppt_y</p:attrName>
                                        </p:attrNameLst>
                                      </p:cBhvr>
                                      <p:tavLst>
                                        <p:tav tm="0">
                                          <p:val>
                                            <p:strVal val="ppt_y"/>
                                          </p:val>
                                        </p:tav>
                                        <p:tav tm="100000">
                                          <p:val>
                                            <p:strVal val="ppt_y"/>
                                          </p:val>
                                        </p:tav>
                                      </p:tavLst>
                                    </p:anim>
                                    <p:set>
                                      <p:cBhvr>
                                        <p:cTn id="133" dur="1" fill="hold">
                                          <p:stCondLst>
                                            <p:cond delay="1999"/>
                                          </p:stCondLst>
                                        </p:cTn>
                                        <p:tgtEl>
                                          <p:spTgt spid="33"/>
                                        </p:tgtEl>
                                        <p:attrNameLst>
                                          <p:attrName>style.visibility</p:attrName>
                                        </p:attrNameLst>
                                      </p:cBhvr>
                                      <p:to>
                                        <p:strVal val="hidden"/>
                                      </p:to>
                                    </p:set>
                                  </p:childTnLst>
                                </p:cTn>
                              </p:par>
                              <p:par>
                                <p:cTn id="134" presetID="2" presetClass="exit" presetSubtype="1" fill="hold" nodeType="withEffect">
                                  <p:stCondLst>
                                    <p:cond delay="0"/>
                                  </p:stCondLst>
                                  <p:childTnLst>
                                    <p:anim calcmode="lin" valueType="num">
                                      <p:cBhvr additive="base">
                                        <p:cTn id="135" dur="2000"/>
                                        <p:tgtEl>
                                          <p:spTgt spid="31"/>
                                        </p:tgtEl>
                                        <p:attrNameLst>
                                          <p:attrName>ppt_x</p:attrName>
                                        </p:attrNameLst>
                                      </p:cBhvr>
                                      <p:tavLst>
                                        <p:tav tm="0">
                                          <p:val>
                                            <p:strVal val="ppt_x"/>
                                          </p:val>
                                        </p:tav>
                                        <p:tav tm="100000">
                                          <p:val>
                                            <p:strVal val="ppt_x"/>
                                          </p:val>
                                        </p:tav>
                                      </p:tavLst>
                                    </p:anim>
                                    <p:anim calcmode="lin" valueType="num">
                                      <p:cBhvr additive="base">
                                        <p:cTn id="136" dur="2000"/>
                                        <p:tgtEl>
                                          <p:spTgt spid="31"/>
                                        </p:tgtEl>
                                        <p:attrNameLst>
                                          <p:attrName>ppt_y</p:attrName>
                                        </p:attrNameLst>
                                      </p:cBhvr>
                                      <p:tavLst>
                                        <p:tav tm="0">
                                          <p:val>
                                            <p:strVal val="ppt_y"/>
                                          </p:val>
                                        </p:tav>
                                        <p:tav tm="100000">
                                          <p:val>
                                            <p:strVal val="0-ppt_h/2"/>
                                          </p:val>
                                        </p:tav>
                                      </p:tavLst>
                                    </p:anim>
                                    <p:set>
                                      <p:cBhvr>
                                        <p:cTn id="137" dur="1" fill="hold">
                                          <p:stCondLst>
                                            <p:cond delay="1999"/>
                                          </p:stCondLst>
                                        </p:cTn>
                                        <p:tgtEl>
                                          <p:spTgt spid="31"/>
                                        </p:tgtEl>
                                        <p:attrNameLst>
                                          <p:attrName>style.visibility</p:attrName>
                                        </p:attrNameLst>
                                      </p:cBhvr>
                                      <p:to>
                                        <p:strVal val="hidden"/>
                                      </p:to>
                                    </p:set>
                                  </p:childTnLst>
                                </p:cTn>
                              </p:par>
                              <p:par>
                                <p:cTn id="138" presetID="4" presetClass="exit" presetSubtype="16" fill="hold" nodeType="withEffect">
                                  <p:stCondLst>
                                    <p:cond delay="100"/>
                                  </p:stCondLst>
                                  <p:childTnLst>
                                    <p:animEffect transition="out" filter="box(in)">
                                      <p:cBhvr>
                                        <p:cTn id="139" dur="750"/>
                                        <p:tgtEl>
                                          <p:spTgt spid="30"/>
                                        </p:tgtEl>
                                      </p:cBhvr>
                                    </p:animEffect>
                                    <p:set>
                                      <p:cBhvr>
                                        <p:cTn id="140" dur="1" fill="hold">
                                          <p:stCondLst>
                                            <p:cond delay="749"/>
                                          </p:stCondLst>
                                        </p:cTn>
                                        <p:tgtEl>
                                          <p:spTgt spid="30"/>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4.xml><?xml version="1.0" encoding="utf-8"?>
<p:sld xmlns:a="http://schemas.openxmlformats.org/drawingml/2006/main" xmlns:r="http://schemas.openxmlformats.org/officeDocument/2006/relationships" xmlns:p="http://schemas.openxmlformats.org/presentationml/2006/main">
  <p:cSld>
    <p:bg>
      <p:bgPr>
        <a:blipFill dpi="0" rotWithShape="0">
          <a:blip r:embed="rId3"/>
          <a:srcRect/>
          <a:stretch>
            <a:fillRect/>
          </a:stretch>
        </a:blipFill>
        <a:effectLst/>
      </p:bgPr>
    </p:bg>
    <p:spTree>
      <p:nvGrpSpPr>
        <p:cNvPr id="1" name=""/>
        <p:cNvGrpSpPr/>
        <p:nvPr/>
      </p:nvGrpSpPr>
      <p:grpSpPr>
        <a:xfrm>
          <a:off x="0" y="0"/>
          <a:ext cx="0" cy="0"/>
          <a:chOff x="0" y="0"/>
          <a:chExt cx="0" cy="0"/>
        </a:xfrm>
      </p:grpSpPr>
      <p:pic>
        <p:nvPicPr>
          <p:cNvPr id="9" name="Picture 3" descr="face1"/>
          <p:cNvPicPr>
            <a:picLocks noChangeAspect="1" noChangeArrowheads="1"/>
          </p:cNvPicPr>
          <p:nvPr/>
        </p:nvPicPr>
        <p:blipFill>
          <a:blip r:embed="rId4"/>
          <a:srcRect/>
          <a:stretch>
            <a:fillRect/>
          </a:stretch>
        </p:blipFill>
        <p:spPr bwMode="auto">
          <a:xfrm>
            <a:off x="2474913" y="769938"/>
            <a:ext cx="4130675" cy="5262562"/>
          </a:xfrm>
          <a:prstGeom prst="rect">
            <a:avLst/>
          </a:prstGeom>
          <a:noFill/>
          <a:ln w="9525">
            <a:noFill/>
            <a:miter lim="800000"/>
            <a:headEnd/>
            <a:tailEnd/>
          </a:ln>
        </p:spPr>
      </p:pic>
      <p:pic>
        <p:nvPicPr>
          <p:cNvPr id="20" name="Picture 2" descr="face21"/>
          <p:cNvPicPr>
            <a:picLocks noChangeArrowheads="1"/>
          </p:cNvPicPr>
          <p:nvPr/>
        </p:nvPicPr>
        <p:blipFill>
          <a:blip r:embed="rId5"/>
          <a:srcRect/>
          <a:stretch>
            <a:fillRect/>
          </a:stretch>
        </p:blipFill>
        <p:spPr bwMode="auto">
          <a:xfrm>
            <a:off x="3286125" y="785813"/>
            <a:ext cx="2532063" cy="5233987"/>
          </a:xfrm>
          <a:prstGeom prst="rect">
            <a:avLst/>
          </a:prstGeom>
          <a:noFill/>
          <a:ln w="9525">
            <a:noFill/>
            <a:miter lim="800000"/>
            <a:headEnd/>
            <a:tailEnd/>
          </a:ln>
        </p:spPr>
      </p:pic>
      <p:pic>
        <p:nvPicPr>
          <p:cNvPr id="30" name="Picture 6"/>
          <p:cNvPicPr>
            <a:picLocks noChangeAspect="1" noChangeArrowheads="1"/>
          </p:cNvPicPr>
          <p:nvPr/>
        </p:nvPicPr>
        <p:blipFill>
          <a:blip r:embed="rId6"/>
          <a:srcRect/>
          <a:stretch>
            <a:fillRect/>
          </a:stretch>
        </p:blipFill>
        <p:spPr bwMode="auto">
          <a:xfrm>
            <a:off x="2643188" y="785813"/>
            <a:ext cx="3779837" cy="5238750"/>
          </a:xfrm>
          <a:prstGeom prst="rect">
            <a:avLst/>
          </a:prstGeom>
          <a:noFill/>
          <a:ln w="9525">
            <a:noFill/>
            <a:miter lim="800000"/>
            <a:headEnd/>
            <a:tailEnd/>
          </a:ln>
        </p:spPr>
      </p:pic>
      <p:sp>
        <p:nvSpPr>
          <p:cNvPr id="3" name="Rectangle 2"/>
          <p:cNvSpPr/>
          <p:nvPr/>
        </p:nvSpPr>
        <p:spPr>
          <a:xfrm>
            <a:off x="-138958" y="6023164"/>
            <a:ext cx="9418320" cy="45719"/>
          </a:xfrm>
          <a:prstGeom prst="rect">
            <a:avLst/>
          </a:prstGeom>
          <a:ln/>
          <a:effectLst>
            <a:outerShdw blurRad="40000" dist="23000" dir="9600000" rotWithShape="0">
              <a:srgbClr val="000000">
                <a:alpha val="35000"/>
              </a:srgbClr>
            </a:outerShdw>
          </a:effectLst>
        </p:spPr>
        <p:style>
          <a:lnRef idx="0">
            <a:schemeClr val="accent3"/>
          </a:lnRef>
          <a:fillRef idx="3">
            <a:schemeClr val="accent3"/>
          </a:fillRef>
          <a:effectRef idx="3">
            <a:schemeClr val="accent3"/>
          </a:effectRef>
          <a:fontRef idx="minor">
            <a:schemeClr val="lt1"/>
          </a:fontRef>
        </p:style>
        <p:txBody>
          <a:bodyPr anchor="ctr"/>
          <a:lstStyle/>
          <a:p>
            <a:pPr algn="ctr" fontAlgn="auto">
              <a:spcBef>
                <a:spcPts val="0"/>
              </a:spcBef>
              <a:spcAft>
                <a:spcPts val="0"/>
              </a:spcAft>
              <a:defRPr/>
            </a:pPr>
            <a:endParaRPr lang="en-US">
              <a:solidFill>
                <a:prstClr val="white"/>
              </a:solidFill>
            </a:endParaRPr>
          </a:p>
        </p:txBody>
      </p:sp>
      <p:sp>
        <p:nvSpPr>
          <p:cNvPr id="7" name="Rectangle 6"/>
          <p:cNvSpPr/>
          <p:nvPr/>
        </p:nvSpPr>
        <p:spPr>
          <a:xfrm>
            <a:off x="-104283" y="740831"/>
            <a:ext cx="9418320" cy="45719"/>
          </a:xfrm>
          <a:prstGeom prst="rect">
            <a:avLst/>
          </a:prstGeom>
          <a:ln/>
          <a:effectLst>
            <a:outerShdw blurRad="40000" dist="23000" dir="9600000" rotWithShape="0">
              <a:srgbClr val="000000">
                <a:alpha val="35000"/>
              </a:srgbClr>
            </a:outerShdw>
          </a:effectLst>
        </p:spPr>
        <p:style>
          <a:lnRef idx="0">
            <a:schemeClr val="accent3"/>
          </a:lnRef>
          <a:fillRef idx="3">
            <a:schemeClr val="accent3"/>
          </a:fillRef>
          <a:effectRef idx="3">
            <a:schemeClr val="accent3"/>
          </a:effectRef>
          <a:fontRef idx="minor">
            <a:schemeClr val="lt1"/>
          </a:fontRef>
        </p:style>
        <p:txBody>
          <a:bodyPr anchor="ctr"/>
          <a:lstStyle/>
          <a:p>
            <a:pPr algn="ctr" fontAlgn="auto">
              <a:spcBef>
                <a:spcPts val="0"/>
              </a:spcBef>
              <a:spcAft>
                <a:spcPts val="0"/>
              </a:spcAft>
              <a:defRPr/>
            </a:pPr>
            <a:endParaRPr lang="en-US">
              <a:solidFill>
                <a:prstClr val="white"/>
              </a:solidFill>
            </a:endParaRPr>
          </a:p>
        </p:txBody>
      </p:sp>
      <p:sp>
        <p:nvSpPr>
          <p:cNvPr id="8" name="Rectangle 7"/>
          <p:cNvSpPr/>
          <p:nvPr/>
        </p:nvSpPr>
        <p:spPr>
          <a:xfrm rot="16200000">
            <a:off x="-2543200" y="3543301"/>
            <a:ext cx="7132320" cy="45719"/>
          </a:xfrm>
          <a:prstGeom prst="rect">
            <a:avLst/>
          </a:prstGeom>
          <a:ln/>
          <a:effectLst>
            <a:outerShdw blurRad="40000" dist="23000" dir="9600000" rotWithShape="0">
              <a:srgbClr val="000000">
                <a:alpha val="35000"/>
              </a:srgbClr>
            </a:outerShdw>
          </a:effectLst>
        </p:spPr>
        <p:style>
          <a:lnRef idx="0">
            <a:schemeClr val="accent3"/>
          </a:lnRef>
          <a:fillRef idx="3">
            <a:schemeClr val="accent3"/>
          </a:fillRef>
          <a:effectRef idx="3">
            <a:schemeClr val="accent3"/>
          </a:effectRef>
          <a:fontRef idx="minor">
            <a:schemeClr val="lt1"/>
          </a:fontRef>
        </p:style>
        <p:txBody>
          <a:bodyPr anchor="ctr"/>
          <a:lstStyle/>
          <a:p>
            <a:pPr algn="ctr" fontAlgn="auto">
              <a:spcBef>
                <a:spcPts val="0"/>
              </a:spcBef>
              <a:spcAft>
                <a:spcPts val="0"/>
              </a:spcAft>
              <a:defRPr/>
            </a:pPr>
            <a:endParaRPr lang="en-US">
              <a:solidFill>
                <a:prstClr val="white"/>
              </a:solidFill>
            </a:endParaRPr>
          </a:p>
        </p:txBody>
      </p:sp>
      <p:sp>
        <p:nvSpPr>
          <p:cNvPr id="10" name="Rectangle 9"/>
          <p:cNvSpPr/>
          <p:nvPr/>
        </p:nvSpPr>
        <p:spPr>
          <a:xfrm rot="16200000">
            <a:off x="4529161" y="3543300"/>
            <a:ext cx="7132320" cy="45719"/>
          </a:xfrm>
          <a:prstGeom prst="rect">
            <a:avLst/>
          </a:prstGeom>
          <a:ln/>
          <a:effectLst>
            <a:outerShdw blurRad="40000" dist="23000" dir="9600000" rotWithShape="0">
              <a:srgbClr val="000000">
                <a:alpha val="35000"/>
              </a:srgbClr>
            </a:outerShdw>
          </a:effectLst>
        </p:spPr>
        <p:style>
          <a:lnRef idx="0">
            <a:schemeClr val="accent3"/>
          </a:lnRef>
          <a:fillRef idx="3">
            <a:schemeClr val="accent3"/>
          </a:fillRef>
          <a:effectRef idx="3">
            <a:schemeClr val="accent3"/>
          </a:effectRef>
          <a:fontRef idx="minor">
            <a:schemeClr val="lt1"/>
          </a:fontRef>
        </p:style>
        <p:txBody>
          <a:bodyPr anchor="ctr"/>
          <a:lstStyle/>
          <a:p>
            <a:pPr algn="ctr" fontAlgn="auto">
              <a:spcBef>
                <a:spcPts val="0"/>
              </a:spcBef>
              <a:spcAft>
                <a:spcPts val="0"/>
              </a:spcAft>
              <a:defRPr/>
            </a:pPr>
            <a:endParaRPr lang="en-US">
              <a:solidFill>
                <a:prstClr val="white"/>
              </a:solidFill>
            </a:endParaRPr>
          </a:p>
        </p:txBody>
      </p:sp>
      <p:sp>
        <p:nvSpPr>
          <p:cNvPr id="16" name="Rectangle 2"/>
          <p:cNvSpPr/>
          <p:nvPr/>
        </p:nvSpPr>
        <p:spPr>
          <a:xfrm>
            <a:off x="-138958" y="6023164"/>
            <a:ext cx="9418320" cy="45719"/>
          </a:xfrm>
          <a:prstGeom prst="rect">
            <a:avLst/>
          </a:prstGeom>
          <a:ln/>
          <a:effectLst>
            <a:outerShdw blurRad="40000" dist="23000" dir="9600000" rotWithShape="0">
              <a:srgbClr val="000000">
                <a:alpha val="35000"/>
              </a:srgbClr>
            </a:outerShdw>
          </a:effectLst>
        </p:spPr>
        <p:style>
          <a:lnRef idx="0">
            <a:schemeClr val="accent3"/>
          </a:lnRef>
          <a:fillRef idx="3">
            <a:schemeClr val="accent3"/>
          </a:fillRef>
          <a:effectRef idx="3">
            <a:schemeClr val="accent3"/>
          </a:effectRef>
          <a:fontRef idx="minor">
            <a:schemeClr val="lt1"/>
          </a:fontRef>
        </p:style>
        <p:txBody>
          <a:bodyPr anchor="ctr"/>
          <a:lstStyle/>
          <a:p>
            <a:pPr algn="ctr" fontAlgn="auto">
              <a:spcBef>
                <a:spcPts val="0"/>
              </a:spcBef>
              <a:spcAft>
                <a:spcPts val="0"/>
              </a:spcAft>
              <a:defRPr/>
            </a:pPr>
            <a:endParaRPr lang="en-US">
              <a:solidFill>
                <a:prstClr val="white"/>
              </a:solidFill>
            </a:endParaRPr>
          </a:p>
        </p:txBody>
      </p:sp>
      <p:sp>
        <p:nvSpPr>
          <p:cNvPr id="17" name="Rectangle 6"/>
          <p:cNvSpPr/>
          <p:nvPr/>
        </p:nvSpPr>
        <p:spPr>
          <a:xfrm>
            <a:off x="-104283" y="740831"/>
            <a:ext cx="9418320" cy="45719"/>
          </a:xfrm>
          <a:prstGeom prst="rect">
            <a:avLst/>
          </a:prstGeom>
          <a:ln/>
          <a:effectLst>
            <a:outerShdw blurRad="40000" dist="23000" dir="9600000" rotWithShape="0">
              <a:srgbClr val="000000">
                <a:alpha val="35000"/>
              </a:srgbClr>
            </a:outerShdw>
          </a:effectLst>
        </p:spPr>
        <p:style>
          <a:lnRef idx="0">
            <a:schemeClr val="accent3"/>
          </a:lnRef>
          <a:fillRef idx="3">
            <a:schemeClr val="accent3"/>
          </a:fillRef>
          <a:effectRef idx="3">
            <a:schemeClr val="accent3"/>
          </a:effectRef>
          <a:fontRef idx="minor">
            <a:schemeClr val="lt1"/>
          </a:fontRef>
        </p:style>
        <p:txBody>
          <a:bodyPr anchor="ctr"/>
          <a:lstStyle/>
          <a:p>
            <a:pPr algn="ctr" fontAlgn="auto">
              <a:spcBef>
                <a:spcPts val="0"/>
              </a:spcBef>
              <a:spcAft>
                <a:spcPts val="0"/>
              </a:spcAft>
              <a:defRPr/>
            </a:pPr>
            <a:endParaRPr lang="en-US">
              <a:solidFill>
                <a:prstClr val="white"/>
              </a:solidFill>
            </a:endParaRPr>
          </a:p>
        </p:txBody>
      </p:sp>
      <p:sp>
        <p:nvSpPr>
          <p:cNvPr id="18" name="Rectangle 7"/>
          <p:cNvSpPr/>
          <p:nvPr/>
        </p:nvSpPr>
        <p:spPr>
          <a:xfrm rot="16200000">
            <a:off x="-2543200" y="3543301"/>
            <a:ext cx="7132320" cy="45719"/>
          </a:xfrm>
          <a:prstGeom prst="rect">
            <a:avLst/>
          </a:prstGeom>
          <a:ln/>
          <a:effectLst>
            <a:outerShdw blurRad="40000" dist="23000" dir="9600000" rotWithShape="0">
              <a:srgbClr val="000000">
                <a:alpha val="35000"/>
              </a:srgbClr>
            </a:outerShdw>
          </a:effectLst>
        </p:spPr>
        <p:style>
          <a:lnRef idx="0">
            <a:schemeClr val="accent3"/>
          </a:lnRef>
          <a:fillRef idx="3">
            <a:schemeClr val="accent3"/>
          </a:fillRef>
          <a:effectRef idx="3">
            <a:schemeClr val="accent3"/>
          </a:effectRef>
          <a:fontRef idx="minor">
            <a:schemeClr val="lt1"/>
          </a:fontRef>
        </p:style>
        <p:txBody>
          <a:bodyPr anchor="ctr"/>
          <a:lstStyle/>
          <a:p>
            <a:pPr algn="ctr" fontAlgn="auto">
              <a:spcBef>
                <a:spcPts val="0"/>
              </a:spcBef>
              <a:spcAft>
                <a:spcPts val="0"/>
              </a:spcAft>
              <a:defRPr/>
            </a:pPr>
            <a:endParaRPr lang="en-US">
              <a:solidFill>
                <a:prstClr val="white"/>
              </a:solidFill>
            </a:endParaRPr>
          </a:p>
        </p:txBody>
      </p:sp>
      <p:sp>
        <p:nvSpPr>
          <p:cNvPr id="19" name="Rectangle 9"/>
          <p:cNvSpPr/>
          <p:nvPr/>
        </p:nvSpPr>
        <p:spPr>
          <a:xfrm rot="16200000">
            <a:off x="4529161" y="3543300"/>
            <a:ext cx="7132320" cy="45719"/>
          </a:xfrm>
          <a:prstGeom prst="rect">
            <a:avLst/>
          </a:prstGeom>
          <a:ln/>
          <a:effectLst>
            <a:outerShdw blurRad="40000" dist="23000" dir="9600000" rotWithShape="0">
              <a:srgbClr val="000000">
                <a:alpha val="35000"/>
              </a:srgbClr>
            </a:outerShdw>
          </a:effectLst>
        </p:spPr>
        <p:style>
          <a:lnRef idx="0">
            <a:schemeClr val="accent3"/>
          </a:lnRef>
          <a:fillRef idx="3">
            <a:schemeClr val="accent3"/>
          </a:fillRef>
          <a:effectRef idx="3">
            <a:schemeClr val="accent3"/>
          </a:effectRef>
          <a:fontRef idx="minor">
            <a:schemeClr val="lt1"/>
          </a:fontRef>
        </p:style>
        <p:txBody>
          <a:bodyPr anchor="ctr"/>
          <a:lstStyle/>
          <a:p>
            <a:pPr algn="ctr" fontAlgn="auto">
              <a:spcBef>
                <a:spcPts val="0"/>
              </a:spcBef>
              <a:spcAft>
                <a:spcPts val="0"/>
              </a:spcAft>
              <a:defRPr/>
            </a:pPr>
            <a:endParaRPr lang="en-US">
              <a:solidFill>
                <a:prstClr val="white"/>
              </a:solidFill>
            </a:endParaRPr>
          </a:p>
        </p:txBody>
      </p:sp>
      <p:sp>
        <p:nvSpPr>
          <p:cNvPr id="21" name="Rectangle 2"/>
          <p:cNvSpPr/>
          <p:nvPr/>
        </p:nvSpPr>
        <p:spPr>
          <a:xfrm>
            <a:off x="-143746" y="6032689"/>
            <a:ext cx="9418320" cy="45719"/>
          </a:xfrm>
          <a:prstGeom prst="rect">
            <a:avLst/>
          </a:prstGeom>
          <a:ln/>
          <a:effectLst>
            <a:outerShdw blurRad="40000" dist="23000" dir="9600000" rotWithShape="0">
              <a:srgbClr val="000000">
                <a:alpha val="35000"/>
              </a:srgbClr>
            </a:outerShdw>
          </a:effectLst>
        </p:spPr>
        <p:style>
          <a:lnRef idx="0">
            <a:schemeClr val="accent3"/>
          </a:lnRef>
          <a:fillRef idx="3">
            <a:schemeClr val="accent3"/>
          </a:fillRef>
          <a:effectRef idx="3">
            <a:schemeClr val="accent3"/>
          </a:effectRef>
          <a:fontRef idx="minor">
            <a:schemeClr val="lt1"/>
          </a:fontRef>
        </p:style>
        <p:txBody>
          <a:bodyPr anchor="ctr"/>
          <a:lstStyle/>
          <a:p>
            <a:pPr algn="ctr" fontAlgn="auto">
              <a:spcBef>
                <a:spcPts val="0"/>
              </a:spcBef>
              <a:spcAft>
                <a:spcPts val="0"/>
              </a:spcAft>
              <a:defRPr/>
            </a:pPr>
            <a:endParaRPr lang="en-US">
              <a:solidFill>
                <a:prstClr val="white"/>
              </a:solidFill>
            </a:endParaRPr>
          </a:p>
        </p:txBody>
      </p:sp>
      <p:sp>
        <p:nvSpPr>
          <p:cNvPr id="22" name="Rectangle 6"/>
          <p:cNvSpPr/>
          <p:nvPr/>
        </p:nvSpPr>
        <p:spPr>
          <a:xfrm>
            <a:off x="-109071" y="750356"/>
            <a:ext cx="9418320" cy="45719"/>
          </a:xfrm>
          <a:prstGeom prst="rect">
            <a:avLst/>
          </a:prstGeom>
          <a:ln/>
          <a:effectLst>
            <a:outerShdw blurRad="40000" dist="23000" dir="9600000" rotWithShape="0">
              <a:srgbClr val="000000">
                <a:alpha val="35000"/>
              </a:srgbClr>
            </a:outerShdw>
          </a:effectLst>
        </p:spPr>
        <p:style>
          <a:lnRef idx="0">
            <a:schemeClr val="accent3"/>
          </a:lnRef>
          <a:fillRef idx="3">
            <a:schemeClr val="accent3"/>
          </a:fillRef>
          <a:effectRef idx="3">
            <a:schemeClr val="accent3"/>
          </a:effectRef>
          <a:fontRef idx="minor">
            <a:schemeClr val="lt1"/>
          </a:fontRef>
        </p:style>
        <p:txBody>
          <a:bodyPr anchor="ctr"/>
          <a:lstStyle/>
          <a:p>
            <a:pPr algn="ctr" fontAlgn="auto">
              <a:spcBef>
                <a:spcPts val="0"/>
              </a:spcBef>
              <a:spcAft>
                <a:spcPts val="0"/>
              </a:spcAft>
              <a:defRPr/>
            </a:pPr>
            <a:endParaRPr lang="en-US">
              <a:solidFill>
                <a:prstClr val="white"/>
              </a:solidFill>
            </a:endParaRPr>
          </a:p>
        </p:txBody>
      </p:sp>
      <p:sp>
        <p:nvSpPr>
          <p:cNvPr id="23" name="Rectangle 7"/>
          <p:cNvSpPr/>
          <p:nvPr/>
        </p:nvSpPr>
        <p:spPr>
          <a:xfrm rot="16200000">
            <a:off x="-2547988" y="3552826"/>
            <a:ext cx="7132320" cy="45719"/>
          </a:xfrm>
          <a:prstGeom prst="rect">
            <a:avLst/>
          </a:prstGeom>
          <a:ln/>
          <a:effectLst>
            <a:outerShdw blurRad="40000" dist="23000" dir="9600000" rotWithShape="0">
              <a:srgbClr val="000000">
                <a:alpha val="35000"/>
              </a:srgbClr>
            </a:outerShdw>
          </a:effectLst>
        </p:spPr>
        <p:style>
          <a:lnRef idx="0">
            <a:schemeClr val="accent3"/>
          </a:lnRef>
          <a:fillRef idx="3">
            <a:schemeClr val="accent3"/>
          </a:fillRef>
          <a:effectRef idx="3">
            <a:schemeClr val="accent3"/>
          </a:effectRef>
          <a:fontRef idx="minor">
            <a:schemeClr val="lt1"/>
          </a:fontRef>
        </p:style>
        <p:txBody>
          <a:bodyPr anchor="ctr"/>
          <a:lstStyle/>
          <a:p>
            <a:pPr algn="ctr" fontAlgn="auto">
              <a:spcBef>
                <a:spcPts val="0"/>
              </a:spcBef>
              <a:spcAft>
                <a:spcPts val="0"/>
              </a:spcAft>
              <a:defRPr/>
            </a:pPr>
            <a:endParaRPr lang="en-US">
              <a:solidFill>
                <a:prstClr val="white"/>
              </a:solidFill>
            </a:endParaRPr>
          </a:p>
        </p:txBody>
      </p:sp>
      <p:sp>
        <p:nvSpPr>
          <p:cNvPr id="24" name="Rectangle 9"/>
          <p:cNvSpPr/>
          <p:nvPr/>
        </p:nvSpPr>
        <p:spPr>
          <a:xfrm rot="16200000">
            <a:off x="4524373" y="3552825"/>
            <a:ext cx="7132320" cy="45719"/>
          </a:xfrm>
          <a:prstGeom prst="rect">
            <a:avLst/>
          </a:prstGeom>
          <a:ln/>
          <a:effectLst>
            <a:outerShdw blurRad="40000" dist="23000" dir="9600000" rotWithShape="0">
              <a:srgbClr val="000000">
                <a:alpha val="35000"/>
              </a:srgbClr>
            </a:outerShdw>
          </a:effectLst>
        </p:spPr>
        <p:style>
          <a:lnRef idx="0">
            <a:schemeClr val="accent3"/>
          </a:lnRef>
          <a:fillRef idx="3">
            <a:schemeClr val="accent3"/>
          </a:fillRef>
          <a:effectRef idx="3">
            <a:schemeClr val="accent3"/>
          </a:effectRef>
          <a:fontRef idx="minor">
            <a:schemeClr val="lt1"/>
          </a:fontRef>
        </p:style>
        <p:txBody>
          <a:bodyPr anchor="ctr"/>
          <a:lstStyle/>
          <a:p>
            <a:pPr algn="ctr" fontAlgn="auto">
              <a:spcBef>
                <a:spcPts val="0"/>
              </a:spcBef>
              <a:spcAft>
                <a:spcPts val="0"/>
              </a:spcAft>
              <a:defRPr/>
            </a:pPr>
            <a:endParaRPr lang="en-US">
              <a:solidFill>
                <a:prstClr val="white"/>
              </a:solidFill>
            </a:endParaRPr>
          </a:p>
        </p:txBody>
      </p:sp>
      <p:sp>
        <p:nvSpPr>
          <p:cNvPr id="31" name="Rectangle 2"/>
          <p:cNvSpPr/>
          <p:nvPr/>
        </p:nvSpPr>
        <p:spPr>
          <a:xfrm>
            <a:off x="-33" y="6029325"/>
            <a:ext cx="9418320" cy="45719"/>
          </a:xfrm>
          <a:prstGeom prst="rect">
            <a:avLst/>
          </a:prstGeom>
          <a:ln/>
          <a:effectLst>
            <a:outerShdw blurRad="40000" dist="23000" dir="9600000" rotWithShape="0">
              <a:srgbClr val="000000">
                <a:alpha val="35000"/>
              </a:srgbClr>
            </a:outerShdw>
          </a:effectLst>
        </p:spPr>
        <p:style>
          <a:lnRef idx="0">
            <a:schemeClr val="accent3"/>
          </a:lnRef>
          <a:fillRef idx="3">
            <a:schemeClr val="accent3"/>
          </a:fillRef>
          <a:effectRef idx="3">
            <a:schemeClr val="accent3"/>
          </a:effectRef>
          <a:fontRef idx="minor">
            <a:schemeClr val="lt1"/>
          </a:fontRef>
        </p:style>
        <p:txBody>
          <a:bodyPr anchor="ctr"/>
          <a:lstStyle/>
          <a:p>
            <a:pPr algn="ctr" fontAlgn="auto">
              <a:spcBef>
                <a:spcPts val="0"/>
              </a:spcBef>
              <a:spcAft>
                <a:spcPts val="0"/>
              </a:spcAft>
              <a:defRPr/>
            </a:pPr>
            <a:endParaRPr lang="en-US">
              <a:solidFill>
                <a:prstClr val="white"/>
              </a:solidFill>
            </a:endParaRPr>
          </a:p>
        </p:txBody>
      </p:sp>
      <p:sp>
        <p:nvSpPr>
          <p:cNvPr id="32" name="Rectangle 6"/>
          <p:cNvSpPr/>
          <p:nvPr/>
        </p:nvSpPr>
        <p:spPr>
          <a:xfrm>
            <a:off x="-34" y="728663"/>
            <a:ext cx="9418320" cy="45719"/>
          </a:xfrm>
          <a:prstGeom prst="rect">
            <a:avLst/>
          </a:prstGeom>
          <a:ln/>
          <a:effectLst>
            <a:outerShdw blurRad="40000" dist="23000" dir="9600000" rotWithShape="0">
              <a:srgbClr val="000000">
                <a:alpha val="35000"/>
              </a:srgbClr>
            </a:outerShdw>
          </a:effectLst>
        </p:spPr>
        <p:style>
          <a:lnRef idx="0">
            <a:schemeClr val="accent3"/>
          </a:lnRef>
          <a:fillRef idx="3">
            <a:schemeClr val="accent3"/>
          </a:fillRef>
          <a:effectRef idx="3">
            <a:schemeClr val="accent3"/>
          </a:effectRef>
          <a:fontRef idx="minor">
            <a:schemeClr val="lt1"/>
          </a:fontRef>
        </p:style>
        <p:txBody>
          <a:bodyPr anchor="ctr"/>
          <a:lstStyle/>
          <a:p>
            <a:pPr algn="ctr" fontAlgn="auto">
              <a:spcBef>
                <a:spcPts val="0"/>
              </a:spcBef>
              <a:spcAft>
                <a:spcPts val="0"/>
              </a:spcAft>
              <a:defRPr/>
            </a:pPr>
            <a:endParaRPr lang="en-US">
              <a:solidFill>
                <a:prstClr val="white"/>
              </a:solidFill>
            </a:endParaRPr>
          </a:p>
        </p:txBody>
      </p:sp>
      <p:sp>
        <p:nvSpPr>
          <p:cNvPr id="33" name="Rectangle 7"/>
          <p:cNvSpPr/>
          <p:nvPr/>
        </p:nvSpPr>
        <p:spPr>
          <a:xfrm rot="16200000">
            <a:off x="-2543200" y="3543301"/>
            <a:ext cx="7132320" cy="45719"/>
          </a:xfrm>
          <a:prstGeom prst="rect">
            <a:avLst/>
          </a:prstGeom>
          <a:ln/>
          <a:effectLst>
            <a:outerShdw blurRad="40000" dist="23000" dir="9600000" rotWithShape="0">
              <a:srgbClr val="000000">
                <a:alpha val="35000"/>
              </a:srgbClr>
            </a:outerShdw>
          </a:effectLst>
        </p:spPr>
        <p:style>
          <a:lnRef idx="0">
            <a:schemeClr val="accent3"/>
          </a:lnRef>
          <a:fillRef idx="3">
            <a:schemeClr val="accent3"/>
          </a:fillRef>
          <a:effectRef idx="3">
            <a:schemeClr val="accent3"/>
          </a:effectRef>
          <a:fontRef idx="minor">
            <a:schemeClr val="lt1"/>
          </a:fontRef>
        </p:style>
        <p:txBody>
          <a:bodyPr anchor="ctr"/>
          <a:lstStyle/>
          <a:p>
            <a:pPr algn="ctr" fontAlgn="auto">
              <a:spcBef>
                <a:spcPts val="0"/>
              </a:spcBef>
              <a:spcAft>
                <a:spcPts val="0"/>
              </a:spcAft>
              <a:defRPr/>
            </a:pPr>
            <a:endParaRPr lang="en-US">
              <a:solidFill>
                <a:prstClr val="white"/>
              </a:solidFill>
            </a:endParaRPr>
          </a:p>
        </p:txBody>
      </p:sp>
      <p:sp>
        <p:nvSpPr>
          <p:cNvPr id="34" name="Rectangle 9"/>
          <p:cNvSpPr/>
          <p:nvPr/>
        </p:nvSpPr>
        <p:spPr>
          <a:xfrm rot="16200000">
            <a:off x="4510085" y="3538553"/>
            <a:ext cx="7132320" cy="45719"/>
          </a:xfrm>
          <a:prstGeom prst="rect">
            <a:avLst/>
          </a:prstGeom>
          <a:ln/>
          <a:effectLst>
            <a:outerShdw blurRad="40000" dist="23000" dir="9600000" rotWithShape="0">
              <a:srgbClr val="000000">
                <a:alpha val="35000"/>
              </a:srgbClr>
            </a:outerShdw>
          </a:effectLst>
        </p:spPr>
        <p:style>
          <a:lnRef idx="0">
            <a:schemeClr val="accent3"/>
          </a:lnRef>
          <a:fillRef idx="3">
            <a:schemeClr val="accent3"/>
          </a:fillRef>
          <a:effectRef idx="3">
            <a:schemeClr val="accent3"/>
          </a:effectRef>
          <a:fontRef idx="minor">
            <a:schemeClr val="lt1"/>
          </a:fontRef>
        </p:style>
        <p:txBody>
          <a:bodyPr anchor="ctr"/>
          <a:lstStyle/>
          <a:p>
            <a:pPr algn="ctr" fontAlgn="auto">
              <a:spcBef>
                <a:spcPts val="0"/>
              </a:spcBef>
              <a:spcAft>
                <a:spcPts val="0"/>
              </a:spcAft>
              <a:defRPr/>
            </a:pPr>
            <a:endParaRPr lang="en-US">
              <a:solidFill>
                <a:prstClr val="white"/>
              </a:solidFill>
            </a:endParaRPr>
          </a:p>
        </p:txBody>
      </p:sp>
    </p:spTree>
  </p:cSld>
  <p:clrMapOvr>
    <a:masterClrMapping/>
  </p:clrMapOvr>
  <p:transition>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xit" presetSubtype="8" fill="hold" nodeType="withEffect">
                                  <p:stCondLst>
                                    <p:cond delay="0"/>
                                  </p:stCondLst>
                                  <p:childTnLst>
                                    <p:anim calcmode="lin" valueType="num">
                                      <p:cBhvr additive="base">
                                        <p:cTn id="6" dur="2000"/>
                                        <p:tgtEl>
                                          <p:spTgt spid="24"/>
                                        </p:tgtEl>
                                        <p:attrNameLst>
                                          <p:attrName>ppt_x</p:attrName>
                                        </p:attrNameLst>
                                      </p:cBhvr>
                                      <p:tavLst>
                                        <p:tav tm="0">
                                          <p:val>
                                            <p:strVal val="ppt_x"/>
                                          </p:val>
                                        </p:tav>
                                        <p:tav tm="100000">
                                          <p:val>
                                            <p:strVal val="0-ppt_w/2"/>
                                          </p:val>
                                        </p:tav>
                                      </p:tavLst>
                                    </p:anim>
                                    <p:anim calcmode="lin" valueType="num">
                                      <p:cBhvr additive="base">
                                        <p:cTn id="7" dur="2000"/>
                                        <p:tgtEl>
                                          <p:spTgt spid="24"/>
                                        </p:tgtEl>
                                        <p:attrNameLst>
                                          <p:attrName>ppt_y</p:attrName>
                                        </p:attrNameLst>
                                      </p:cBhvr>
                                      <p:tavLst>
                                        <p:tav tm="0">
                                          <p:val>
                                            <p:strVal val="ppt_y"/>
                                          </p:val>
                                        </p:tav>
                                        <p:tav tm="100000">
                                          <p:val>
                                            <p:strVal val="ppt_y"/>
                                          </p:val>
                                        </p:tav>
                                      </p:tavLst>
                                    </p:anim>
                                    <p:set>
                                      <p:cBhvr>
                                        <p:cTn id="8" dur="1" fill="hold">
                                          <p:stCondLst>
                                            <p:cond delay="1999"/>
                                          </p:stCondLst>
                                        </p:cTn>
                                        <p:tgtEl>
                                          <p:spTgt spid="24"/>
                                        </p:tgtEl>
                                        <p:attrNameLst>
                                          <p:attrName>style.visibility</p:attrName>
                                        </p:attrNameLst>
                                      </p:cBhvr>
                                      <p:to>
                                        <p:strVal val="hidden"/>
                                      </p:to>
                                    </p:set>
                                  </p:childTnLst>
                                </p:cTn>
                              </p:par>
                              <p:par>
                                <p:cTn id="9" presetID="2" presetClass="exit" presetSubtype="4" fill="hold" nodeType="withEffect">
                                  <p:stCondLst>
                                    <p:cond delay="0"/>
                                  </p:stCondLst>
                                  <p:childTnLst>
                                    <p:anim calcmode="lin" valueType="num">
                                      <p:cBhvr additive="base">
                                        <p:cTn id="10" dur="2000"/>
                                        <p:tgtEl>
                                          <p:spTgt spid="22"/>
                                        </p:tgtEl>
                                        <p:attrNameLst>
                                          <p:attrName>ppt_x</p:attrName>
                                        </p:attrNameLst>
                                      </p:cBhvr>
                                      <p:tavLst>
                                        <p:tav tm="0">
                                          <p:val>
                                            <p:strVal val="ppt_x"/>
                                          </p:val>
                                        </p:tav>
                                        <p:tav tm="100000">
                                          <p:val>
                                            <p:strVal val="ppt_x"/>
                                          </p:val>
                                        </p:tav>
                                      </p:tavLst>
                                    </p:anim>
                                    <p:anim calcmode="lin" valueType="num">
                                      <p:cBhvr additive="base">
                                        <p:cTn id="11" dur="2000"/>
                                        <p:tgtEl>
                                          <p:spTgt spid="22"/>
                                        </p:tgtEl>
                                        <p:attrNameLst>
                                          <p:attrName>ppt_y</p:attrName>
                                        </p:attrNameLst>
                                      </p:cBhvr>
                                      <p:tavLst>
                                        <p:tav tm="0">
                                          <p:val>
                                            <p:strVal val="ppt_y"/>
                                          </p:val>
                                        </p:tav>
                                        <p:tav tm="100000">
                                          <p:val>
                                            <p:strVal val="1+ppt_h/2"/>
                                          </p:val>
                                        </p:tav>
                                      </p:tavLst>
                                    </p:anim>
                                    <p:set>
                                      <p:cBhvr>
                                        <p:cTn id="12" dur="1" fill="hold">
                                          <p:stCondLst>
                                            <p:cond delay="1999"/>
                                          </p:stCondLst>
                                        </p:cTn>
                                        <p:tgtEl>
                                          <p:spTgt spid="22"/>
                                        </p:tgtEl>
                                        <p:attrNameLst>
                                          <p:attrName>style.visibility</p:attrName>
                                        </p:attrNameLst>
                                      </p:cBhvr>
                                      <p:to>
                                        <p:strVal val="hidden"/>
                                      </p:to>
                                    </p:set>
                                  </p:childTnLst>
                                </p:cTn>
                              </p:par>
                              <p:par>
                                <p:cTn id="13" presetID="2" presetClass="exit" presetSubtype="2" fill="hold" nodeType="withEffect">
                                  <p:stCondLst>
                                    <p:cond delay="0"/>
                                  </p:stCondLst>
                                  <p:childTnLst>
                                    <p:anim calcmode="lin" valueType="num">
                                      <p:cBhvr additive="base">
                                        <p:cTn id="14" dur="2000"/>
                                        <p:tgtEl>
                                          <p:spTgt spid="23"/>
                                        </p:tgtEl>
                                        <p:attrNameLst>
                                          <p:attrName>ppt_x</p:attrName>
                                        </p:attrNameLst>
                                      </p:cBhvr>
                                      <p:tavLst>
                                        <p:tav tm="0">
                                          <p:val>
                                            <p:strVal val="ppt_x"/>
                                          </p:val>
                                        </p:tav>
                                        <p:tav tm="100000">
                                          <p:val>
                                            <p:strVal val="1+ppt_w/2"/>
                                          </p:val>
                                        </p:tav>
                                      </p:tavLst>
                                    </p:anim>
                                    <p:anim calcmode="lin" valueType="num">
                                      <p:cBhvr additive="base">
                                        <p:cTn id="15" dur="2000"/>
                                        <p:tgtEl>
                                          <p:spTgt spid="23"/>
                                        </p:tgtEl>
                                        <p:attrNameLst>
                                          <p:attrName>ppt_y</p:attrName>
                                        </p:attrNameLst>
                                      </p:cBhvr>
                                      <p:tavLst>
                                        <p:tav tm="0">
                                          <p:val>
                                            <p:strVal val="ppt_y"/>
                                          </p:val>
                                        </p:tav>
                                        <p:tav tm="100000">
                                          <p:val>
                                            <p:strVal val="ppt_y"/>
                                          </p:val>
                                        </p:tav>
                                      </p:tavLst>
                                    </p:anim>
                                    <p:set>
                                      <p:cBhvr>
                                        <p:cTn id="16" dur="1" fill="hold">
                                          <p:stCondLst>
                                            <p:cond delay="1999"/>
                                          </p:stCondLst>
                                        </p:cTn>
                                        <p:tgtEl>
                                          <p:spTgt spid="23"/>
                                        </p:tgtEl>
                                        <p:attrNameLst>
                                          <p:attrName>style.visibility</p:attrName>
                                        </p:attrNameLst>
                                      </p:cBhvr>
                                      <p:to>
                                        <p:strVal val="hidden"/>
                                      </p:to>
                                    </p:set>
                                  </p:childTnLst>
                                </p:cTn>
                              </p:par>
                              <p:par>
                                <p:cTn id="17" presetID="2" presetClass="exit" presetSubtype="1" fill="hold" nodeType="withEffect">
                                  <p:stCondLst>
                                    <p:cond delay="0"/>
                                  </p:stCondLst>
                                  <p:childTnLst>
                                    <p:anim calcmode="lin" valueType="num">
                                      <p:cBhvr additive="base">
                                        <p:cTn id="18" dur="2000"/>
                                        <p:tgtEl>
                                          <p:spTgt spid="21"/>
                                        </p:tgtEl>
                                        <p:attrNameLst>
                                          <p:attrName>ppt_x</p:attrName>
                                        </p:attrNameLst>
                                      </p:cBhvr>
                                      <p:tavLst>
                                        <p:tav tm="0">
                                          <p:val>
                                            <p:strVal val="ppt_x"/>
                                          </p:val>
                                        </p:tav>
                                        <p:tav tm="100000">
                                          <p:val>
                                            <p:strVal val="ppt_x"/>
                                          </p:val>
                                        </p:tav>
                                      </p:tavLst>
                                    </p:anim>
                                    <p:anim calcmode="lin" valueType="num">
                                      <p:cBhvr additive="base">
                                        <p:cTn id="19" dur="2000"/>
                                        <p:tgtEl>
                                          <p:spTgt spid="21"/>
                                        </p:tgtEl>
                                        <p:attrNameLst>
                                          <p:attrName>ppt_y</p:attrName>
                                        </p:attrNameLst>
                                      </p:cBhvr>
                                      <p:tavLst>
                                        <p:tav tm="0">
                                          <p:val>
                                            <p:strVal val="ppt_y"/>
                                          </p:val>
                                        </p:tav>
                                        <p:tav tm="100000">
                                          <p:val>
                                            <p:strVal val="0-ppt_h/2"/>
                                          </p:val>
                                        </p:tav>
                                      </p:tavLst>
                                    </p:anim>
                                    <p:set>
                                      <p:cBhvr>
                                        <p:cTn id="20" dur="1" fill="hold">
                                          <p:stCondLst>
                                            <p:cond delay="1999"/>
                                          </p:stCondLst>
                                        </p:cTn>
                                        <p:tgtEl>
                                          <p:spTgt spid="21"/>
                                        </p:tgtEl>
                                        <p:attrNameLst>
                                          <p:attrName>style.visibility</p:attrName>
                                        </p:attrNameLst>
                                      </p:cBhvr>
                                      <p:to>
                                        <p:strVal val="hidden"/>
                                      </p:to>
                                    </p:set>
                                  </p:childTnLst>
                                </p:cTn>
                              </p:par>
                              <p:par>
                                <p:cTn id="21" presetID="2" presetClass="entr" presetSubtype="4" fill="hold" nodeType="withEffect">
                                  <p:stCondLst>
                                    <p:cond delay="0"/>
                                  </p:stCondLst>
                                  <p:childTnLst>
                                    <p:set>
                                      <p:cBhvr>
                                        <p:cTn id="22" dur="1" fill="hold">
                                          <p:stCondLst>
                                            <p:cond delay="0"/>
                                          </p:stCondLst>
                                        </p:cTn>
                                        <p:tgtEl>
                                          <p:spTgt spid="7"/>
                                        </p:tgtEl>
                                        <p:attrNameLst>
                                          <p:attrName>style.visibility</p:attrName>
                                        </p:attrNameLst>
                                      </p:cBhvr>
                                      <p:to>
                                        <p:strVal val="visible"/>
                                      </p:to>
                                    </p:set>
                                    <p:anim calcmode="lin" valueType="num">
                                      <p:cBhvr additive="base">
                                        <p:cTn id="23" dur="2000" fill="hold"/>
                                        <p:tgtEl>
                                          <p:spTgt spid="7"/>
                                        </p:tgtEl>
                                        <p:attrNameLst>
                                          <p:attrName>ppt_x</p:attrName>
                                        </p:attrNameLst>
                                      </p:cBhvr>
                                      <p:tavLst>
                                        <p:tav tm="0">
                                          <p:val>
                                            <p:strVal val="#ppt_x"/>
                                          </p:val>
                                        </p:tav>
                                        <p:tav tm="100000">
                                          <p:val>
                                            <p:strVal val="#ppt_x"/>
                                          </p:val>
                                        </p:tav>
                                      </p:tavLst>
                                    </p:anim>
                                    <p:anim calcmode="lin" valueType="num">
                                      <p:cBhvr additive="base">
                                        <p:cTn id="24" dur="2000" fill="hold"/>
                                        <p:tgtEl>
                                          <p:spTgt spid="7"/>
                                        </p:tgtEl>
                                        <p:attrNameLst>
                                          <p:attrName>ppt_y</p:attrName>
                                        </p:attrNameLst>
                                      </p:cBhvr>
                                      <p:tavLst>
                                        <p:tav tm="0">
                                          <p:val>
                                            <p:strVal val="1+#ppt_h/2"/>
                                          </p:val>
                                        </p:tav>
                                        <p:tav tm="100000">
                                          <p:val>
                                            <p:strVal val="#ppt_y"/>
                                          </p:val>
                                        </p:tav>
                                      </p:tavLst>
                                    </p:anim>
                                  </p:childTnLst>
                                </p:cTn>
                              </p:par>
                              <p:par>
                                <p:cTn id="25" presetID="2" presetClass="entr" presetSubtype="8" fill="hold" nodeType="withEffect">
                                  <p:stCondLst>
                                    <p:cond delay="0"/>
                                  </p:stCondLst>
                                  <p:childTnLst>
                                    <p:set>
                                      <p:cBhvr>
                                        <p:cTn id="26" dur="1" fill="hold">
                                          <p:stCondLst>
                                            <p:cond delay="0"/>
                                          </p:stCondLst>
                                        </p:cTn>
                                        <p:tgtEl>
                                          <p:spTgt spid="10"/>
                                        </p:tgtEl>
                                        <p:attrNameLst>
                                          <p:attrName>style.visibility</p:attrName>
                                        </p:attrNameLst>
                                      </p:cBhvr>
                                      <p:to>
                                        <p:strVal val="visible"/>
                                      </p:to>
                                    </p:set>
                                    <p:anim calcmode="lin" valueType="num">
                                      <p:cBhvr additive="base">
                                        <p:cTn id="27" dur="2000" fill="hold"/>
                                        <p:tgtEl>
                                          <p:spTgt spid="10"/>
                                        </p:tgtEl>
                                        <p:attrNameLst>
                                          <p:attrName>ppt_x</p:attrName>
                                        </p:attrNameLst>
                                      </p:cBhvr>
                                      <p:tavLst>
                                        <p:tav tm="0">
                                          <p:val>
                                            <p:strVal val="0-#ppt_w/2"/>
                                          </p:val>
                                        </p:tav>
                                        <p:tav tm="100000">
                                          <p:val>
                                            <p:strVal val="#ppt_x"/>
                                          </p:val>
                                        </p:tav>
                                      </p:tavLst>
                                    </p:anim>
                                    <p:anim calcmode="lin" valueType="num">
                                      <p:cBhvr additive="base">
                                        <p:cTn id="28" dur="2000" fill="hold"/>
                                        <p:tgtEl>
                                          <p:spTgt spid="10"/>
                                        </p:tgtEl>
                                        <p:attrNameLst>
                                          <p:attrName>ppt_y</p:attrName>
                                        </p:attrNameLst>
                                      </p:cBhvr>
                                      <p:tavLst>
                                        <p:tav tm="0">
                                          <p:val>
                                            <p:strVal val="#ppt_y"/>
                                          </p:val>
                                        </p:tav>
                                        <p:tav tm="100000">
                                          <p:val>
                                            <p:strVal val="#ppt_y"/>
                                          </p:val>
                                        </p:tav>
                                      </p:tavLst>
                                    </p:anim>
                                  </p:childTnLst>
                                </p:cTn>
                              </p:par>
                              <p:par>
                                <p:cTn id="29" presetID="2" presetClass="entr" presetSubtype="1" fill="hold" nodeType="withEffect">
                                  <p:stCondLst>
                                    <p:cond delay="0"/>
                                  </p:stCondLst>
                                  <p:childTnLst>
                                    <p:set>
                                      <p:cBhvr>
                                        <p:cTn id="30" dur="1" fill="hold">
                                          <p:stCondLst>
                                            <p:cond delay="0"/>
                                          </p:stCondLst>
                                        </p:cTn>
                                        <p:tgtEl>
                                          <p:spTgt spid="3"/>
                                        </p:tgtEl>
                                        <p:attrNameLst>
                                          <p:attrName>style.visibility</p:attrName>
                                        </p:attrNameLst>
                                      </p:cBhvr>
                                      <p:to>
                                        <p:strVal val="visible"/>
                                      </p:to>
                                    </p:set>
                                    <p:anim calcmode="lin" valueType="num">
                                      <p:cBhvr additive="base">
                                        <p:cTn id="31" dur="2000" fill="hold"/>
                                        <p:tgtEl>
                                          <p:spTgt spid="3"/>
                                        </p:tgtEl>
                                        <p:attrNameLst>
                                          <p:attrName>ppt_x</p:attrName>
                                        </p:attrNameLst>
                                      </p:cBhvr>
                                      <p:tavLst>
                                        <p:tav tm="0">
                                          <p:val>
                                            <p:strVal val="#ppt_x"/>
                                          </p:val>
                                        </p:tav>
                                        <p:tav tm="100000">
                                          <p:val>
                                            <p:strVal val="#ppt_x"/>
                                          </p:val>
                                        </p:tav>
                                      </p:tavLst>
                                    </p:anim>
                                    <p:anim calcmode="lin" valueType="num">
                                      <p:cBhvr additive="base">
                                        <p:cTn id="32" dur="2000" fill="hold"/>
                                        <p:tgtEl>
                                          <p:spTgt spid="3"/>
                                        </p:tgtEl>
                                        <p:attrNameLst>
                                          <p:attrName>ppt_y</p:attrName>
                                        </p:attrNameLst>
                                      </p:cBhvr>
                                      <p:tavLst>
                                        <p:tav tm="0">
                                          <p:val>
                                            <p:strVal val="0-#ppt_h/2"/>
                                          </p:val>
                                        </p:tav>
                                        <p:tav tm="100000">
                                          <p:val>
                                            <p:strVal val="#ppt_y"/>
                                          </p:val>
                                        </p:tav>
                                      </p:tavLst>
                                    </p:anim>
                                  </p:childTnLst>
                                </p:cTn>
                              </p:par>
                              <p:par>
                                <p:cTn id="33" presetID="2" presetClass="entr" presetSubtype="2" fill="hold" nodeType="withEffect">
                                  <p:stCondLst>
                                    <p:cond delay="0"/>
                                  </p:stCondLst>
                                  <p:childTnLst>
                                    <p:set>
                                      <p:cBhvr>
                                        <p:cTn id="34" dur="1" fill="hold">
                                          <p:stCondLst>
                                            <p:cond delay="0"/>
                                          </p:stCondLst>
                                        </p:cTn>
                                        <p:tgtEl>
                                          <p:spTgt spid="8"/>
                                        </p:tgtEl>
                                        <p:attrNameLst>
                                          <p:attrName>style.visibility</p:attrName>
                                        </p:attrNameLst>
                                      </p:cBhvr>
                                      <p:to>
                                        <p:strVal val="visible"/>
                                      </p:to>
                                    </p:set>
                                    <p:anim calcmode="lin" valueType="num">
                                      <p:cBhvr additive="base">
                                        <p:cTn id="35" dur="2000" fill="hold"/>
                                        <p:tgtEl>
                                          <p:spTgt spid="8"/>
                                        </p:tgtEl>
                                        <p:attrNameLst>
                                          <p:attrName>ppt_x</p:attrName>
                                        </p:attrNameLst>
                                      </p:cBhvr>
                                      <p:tavLst>
                                        <p:tav tm="0">
                                          <p:val>
                                            <p:strVal val="1+#ppt_w/2"/>
                                          </p:val>
                                        </p:tav>
                                        <p:tav tm="100000">
                                          <p:val>
                                            <p:strVal val="#ppt_x"/>
                                          </p:val>
                                        </p:tav>
                                      </p:tavLst>
                                    </p:anim>
                                    <p:anim calcmode="lin" valueType="num">
                                      <p:cBhvr additive="base">
                                        <p:cTn id="36" dur="2000" fill="hold"/>
                                        <p:tgtEl>
                                          <p:spTgt spid="8"/>
                                        </p:tgtEl>
                                        <p:attrNameLst>
                                          <p:attrName>ppt_y</p:attrName>
                                        </p:attrNameLst>
                                      </p:cBhvr>
                                      <p:tavLst>
                                        <p:tav tm="0">
                                          <p:val>
                                            <p:strVal val="#ppt_y"/>
                                          </p:val>
                                        </p:tav>
                                        <p:tav tm="100000">
                                          <p:val>
                                            <p:strVal val="#ppt_y"/>
                                          </p:val>
                                        </p:tav>
                                      </p:tavLst>
                                    </p:anim>
                                  </p:childTnLst>
                                </p:cTn>
                              </p:par>
                              <p:par>
                                <p:cTn id="37" presetID="4" presetClass="entr" presetSubtype="32" fill="hold" nodeType="withEffect">
                                  <p:stCondLst>
                                    <p:cond delay="1200"/>
                                  </p:stCondLst>
                                  <p:childTnLst>
                                    <p:set>
                                      <p:cBhvr>
                                        <p:cTn id="38" dur="1" fill="hold">
                                          <p:stCondLst>
                                            <p:cond delay="0"/>
                                          </p:stCondLst>
                                        </p:cTn>
                                        <p:tgtEl>
                                          <p:spTgt spid="9"/>
                                        </p:tgtEl>
                                        <p:attrNameLst>
                                          <p:attrName>style.visibility</p:attrName>
                                        </p:attrNameLst>
                                      </p:cBhvr>
                                      <p:to>
                                        <p:strVal val="visible"/>
                                      </p:to>
                                    </p:set>
                                    <p:animEffect transition="in" filter="box(out)">
                                      <p:cBhvr>
                                        <p:cTn id="39" dur="750"/>
                                        <p:tgtEl>
                                          <p:spTgt spid="9"/>
                                        </p:tgtEl>
                                      </p:cBhvr>
                                    </p:animEffect>
                                  </p:childTnLst>
                                </p:cTn>
                              </p:par>
                            </p:childTnLst>
                          </p:cTn>
                        </p:par>
                      </p:childTnLst>
                    </p:cTn>
                  </p:par>
                  <p:par>
                    <p:cTn id="40" fill="hold">
                      <p:stCondLst>
                        <p:cond delay="indefinite"/>
                      </p:stCondLst>
                      <p:childTnLst>
                        <p:par>
                          <p:cTn id="41" fill="hold">
                            <p:stCondLst>
                              <p:cond delay="0"/>
                            </p:stCondLst>
                            <p:childTnLst>
                              <p:par>
                                <p:cTn id="42" presetID="2" presetClass="exit" presetSubtype="8" fill="hold" nodeType="clickEffect">
                                  <p:stCondLst>
                                    <p:cond delay="0"/>
                                  </p:stCondLst>
                                  <p:childTnLst>
                                    <p:anim calcmode="lin" valueType="num">
                                      <p:cBhvr additive="base">
                                        <p:cTn id="43" dur="2000"/>
                                        <p:tgtEl>
                                          <p:spTgt spid="10"/>
                                        </p:tgtEl>
                                        <p:attrNameLst>
                                          <p:attrName>ppt_x</p:attrName>
                                        </p:attrNameLst>
                                      </p:cBhvr>
                                      <p:tavLst>
                                        <p:tav tm="0">
                                          <p:val>
                                            <p:strVal val="ppt_x"/>
                                          </p:val>
                                        </p:tav>
                                        <p:tav tm="100000">
                                          <p:val>
                                            <p:strVal val="0-ppt_w/2"/>
                                          </p:val>
                                        </p:tav>
                                      </p:tavLst>
                                    </p:anim>
                                    <p:anim calcmode="lin" valueType="num">
                                      <p:cBhvr additive="base">
                                        <p:cTn id="44" dur="2000"/>
                                        <p:tgtEl>
                                          <p:spTgt spid="10"/>
                                        </p:tgtEl>
                                        <p:attrNameLst>
                                          <p:attrName>ppt_y</p:attrName>
                                        </p:attrNameLst>
                                      </p:cBhvr>
                                      <p:tavLst>
                                        <p:tav tm="0">
                                          <p:val>
                                            <p:strVal val="ppt_y"/>
                                          </p:val>
                                        </p:tav>
                                        <p:tav tm="100000">
                                          <p:val>
                                            <p:strVal val="ppt_y"/>
                                          </p:val>
                                        </p:tav>
                                      </p:tavLst>
                                    </p:anim>
                                    <p:set>
                                      <p:cBhvr>
                                        <p:cTn id="45" dur="1" fill="hold">
                                          <p:stCondLst>
                                            <p:cond delay="1999"/>
                                          </p:stCondLst>
                                        </p:cTn>
                                        <p:tgtEl>
                                          <p:spTgt spid="10"/>
                                        </p:tgtEl>
                                        <p:attrNameLst>
                                          <p:attrName>style.visibility</p:attrName>
                                        </p:attrNameLst>
                                      </p:cBhvr>
                                      <p:to>
                                        <p:strVal val="hidden"/>
                                      </p:to>
                                    </p:set>
                                  </p:childTnLst>
                                </p:cTn>
                              </p:par>
                              <p:par>
                                <p:cTn id="46" presetID="2" presetClass="exit" presetSubtype="4" fill="hold" nodeType="withEffect">
                                  <p:stCondLst>
                                    <p:cond delay="0"/>
                                  </p:stCondLst>
                                  <p:childTnLst>
                                    <p:anim calcmode="lin" valueType="num">
                                      <p:cBhvr additive="base">
                                        <p:cTn id="47" dur="2000"/>
                                        <p:tgtEl>
                                          <p:spTgt spid="7"/>
                                        </p:tgtEl>
                                        <p:attrNameLst>
                                          <p:attrName>ppt_x</p:attrName>
                                        </p:attrNameLst>
                                      </p:cBhvr>
                                      <p:tavLst>
                                        <p:tav tm="0">
                                          <p:val>
                                            <p:strVal val="ppt_x"/>
                                          </p:val>
                                        </p:tav>
                                        <p:tav tm="100000">
                                          <p:val>
                                            <p:strVal val="ppt_x"/>
                                          </p:val>
                                        </p:tav>
                                      </p:tavLst>
                                    </p:anim>
                                    <p:anim calcmode="lin" valueType="num">
                                      <p:cBhvr additive="base">
                                        <p:cTn id="48" dur="2000"/>
                                        <p:tgtEl>
                                          <p:spTgt spid="7"/>
                                        </p:tgtEl>
                                        <p:attrNameLst>
                                          <p:attrName>ppt_y</p:attrName>
                                        </p:attrNameLst>
                                      </p:cBhvr>
                                      <p:tavLst>
                                        <p:tav tm="0">
                                          <p:val>
                                            <p:strVal val="ppt_y"/>
                                          </p:val>
                                        </p:tav>
                                        <p:tav tm="100000">
                                          <p:val>
                                            <p:strVal val="1+ppt_h/2"/>
                                          </p:val>
                                        </p:tav>
                                      </p:tavLst>
                                    </p:anim>
                                    <p:set>
                                      <p:cBhvr>
                                        <p:cTn id="49" dur="1" fill="hold">
                                          <p:stCondLst>
                                            <p:cond delay="1999"/>
                                          </p:stCondLst>
                                        </p:cTn>
                                        <p:tgtEl>
                                          <p:spTgt spid="7"/>
                                        </p:tgtEl>
                                        <p:attrNameLst>
                                          <p:attrName>style.visibility</p:attrName>
                                        </p:attrNameLst>
                                      </p:cBhvr>
                                      <p:to>
                                        <p:strVal val="hidden"/>
                                      </p:to>
                                    </p:set>
                                  </p:childTnLst>
                                </p:cTn>
                              </p:par>
                              <p:par>
                                <p:cTn id="50" presetID="2" presetClass="exit" presetSubtype="2" fill="hold" nodeType="withEffect">
                                  <p:stCondLst>
                                    <p:cond delay="0"/>
                                  </p:stCondLst>
                                  <p:childTnLst>
                                    <p:anim calcmode="lin" valueType="num">
                                      <p:cBhvr additive="base">
                                        <p:cTn id="51" dur="2000"/>
                                        <p:tgtEl>
                                          <p:spTgt spid="8"/>
                                        </p:tgtEl>
                                        <p:attrNameLst>
                                          <p:attrName>ppt_x</p:attrName>
                                        </p:attrNameLst>
                                      </p:cBhvr>
                                      <p:tavLst>
                                        <p:tav tm="0">
                                          <p:val>
                                            <p:strVal val="ppt_x"/>
                                          </p:val>
                                        </p:tav>
                                        <p:tav tm="100000">
                                          <p:val>
                                            <p:strVal val="1+ppt_w/2"/>
                                          </p:val>
                                        </p:tav>
                                      </p:tavLst>
                                    </p:anim>
                                    <p:anim calcmode="lin" valueType="num">
                                      <p:cBhvr additive="base">
                                        <p:cTn id="52" dur="2000"/>
                                        <p:tgtEl>
                                          <p:spTgt spid="8"/>
                                        </p:tgtEl>
                                        <p:attrNameLst>
                                          <p:attrName>ppt_y</p:attrName>
                                        </p:attrNameLst>
                                      </p:cBhvr>
                                      <p:tavLst>
                                        <p:tav tm="0">
                                          <p:val>
                                            <p:strVal val="ppt_y"/>
                                          </p:val>
                                        </p:tav>
                                        <p:tav tm="100000">
                                          <p:val>
                                            <p:strVal val="ppt_y"/>
                                          </p:val>
                                        </p:tav>
                                      </p:tavLst>
                                    </p:anim>
                                    <p:set>
                                      <p:cBhvr>
                                        <p:cTn id="53" dur="1" fill="hold">
                                          <p:stCondLst>
                                            <p:cond delay="1999"/>
                                          </p:stCondLst>
                                        </p:cTn>
                                        <p:tgtEl>
                                          <p:spTgt spid="8"/>
                                        </p:tgtEl>
                                        <p:attrNameLst>
                                          <p:attrName>style.visibility</p:attrName>
                                        </p:attrNameLst>
                                      </p:cBhvr>
                                      <p:to>
                                        <p:strVal val="hidden"/>
                                      </p:to>
                                    </p:set>
                                  </p:childTnLst>
                                </p:cTn>
                              </p:par>
                              <p:par>
                                <p:cTn id="54" presetID="2" presetClass="exit" presetSubtype="1" fill="hold" nodeType="withEffect">
                                  <p:stCondLst>
                                    <p:cond delay="0"/>
                                  </p:stCondLst>
                                  <p:childTnLst>
                                    <p:anim calcmode="lin" valueType="num">
                                      <p:cBhvr additive="base">
                                        <p:cTn id="55" dur="2000"/>
                                        <p:tgtEl>
                                          <p:spTgt spid="3"/>
                                        </p:tgtEl>
                                        <p:attrNameLst>
                                          <p:attrName>ppt_x</p:attrName>
                                        </p:attrNameLst>
                                      </p:cBhvr>
                                      <p:tavLst>
                                        <p:tav tm="0">
                                          <p:val>
                                            <p:strVal val="ppt_x"/>
                                          </p:val>
                                        </p:tav>
                                        <p:tav tm="100000">
                                          <p:val>
                                            <p:strVal val="ppt_x"/>
                                          </p:val>
                                        </p:tav>
                                      </p:tavLst>
                                    </p:anim>
                                    <p:anim calcmode="lin" valueType="num">
                                      <p:cBhvr additive="base">
                                        <p:cTn id="56" dur="2000"/>
                                        <p:tgtEl>
                                          <p:spTgt spid="3"/>
                                        </p:tgtEl>
                                        <p:attrNameLst>
                                          <p:attrName>ppt_y</p:attrName>
                                        </p:attrNameLst>
                                      </p:cBhvr>
                                      <p:tavLst>
                                        <p:tav tm="0">
                                          <p:val>
                                            <p:strVal val="ppt_y"/>
                                          </p:val>
                                        </p:tav>
                                        <p:tav tm="100000">
                                          <p:val>
                                            <p:strVal val="0-ppt_h/2"/>
                                          </p:val>
                                        </p:tav>
                                      </p:tavLst>
                                    </p:anim>
                                    <p:set>
                                      <p:cBhvr>
                                        <p:cTn id="57" dur="1" fill="hold">
                                          <p:stCondLst>
                                            <p:cond delay="1999"/>
                                          </p:stCondLst>
                                        </p:cTn>
                                        <p:tgtEl>
                                          <p:spTgt spid="3"/>
                                        </p:tgtEl>
                                        <p:attrNameLst>
                                          <p:attrName>style.visibility</p:attrName>
                                        </p:attrNameLst>
                                      </p:cBhvr>
                                      <p:to>
                                        <p:strVal val="hidden"/>
                                      </p:to>
                                    </p:set>
                                  </p:childTnLst>
                                </p:cTn>
                              </p:par>
                              <p:par>
                                <p:cTn id="58" presetID="4" presetClass="exit" presetSubtype="16" fill="hold" nodeType="withEffect">
                                  <p:stCondLst>
                                    <p:cond delay="100"/>
                                  </p:stCondLst>
                                  <p:childTnLst>
                                    <p:animEffect transition="out" filter="box(in)">
                                      <p:cBhvr>
                                        <p:cTn id="59" dur="750"/>
                                        <p:tgtEl>
                                          <p:spTgt spid="9"/>
                                        </p:tgtEl>
                                      </p:cBhvr>
                                    </p:animEffect>
                                    <p:set>
                                      <p:cBhvr>
                                        <p:cTn id="60" dur="1" fill="hold">
                                          <p:stCondLst>
                                            <p:cond delay="749"/>
                                          </p:stCondLst>
                                        </p:cTn>
                                        <p:tgtEl>
                                          <p:spTgt spid="9"/>
                                        </p:tgtEl>
                                        <p:attrNameLst>
                                          <p:attrName>style.visibility</p:attrName>
                                        </p:attrNameLst>
                                      </p:cBhvr>
                                      <p:to>
                                        <p:strVal val="hidden"/>
                                      </p:to>
                                    </p:set>
                                  </p:childTnLst>
                                </p:cTn>
                              </p:par>
                              <p:par>
                                <p:cTn id="61" presetID="2" presetClass="entr" presetSubtype="4" fill="hold" nodeType="withEffect">
                                  <p:stCondLst>
                                    <p:cond delay="0"/>
                                  </p:stCondLst>
                                  <p:childTnLst>
                                    <p:set>
                                      <p:cBhvr>
                                        <p:cTn id="62" dur="1" fill="hold">
                                          <p:stCondLst>
                                            <p:cond delay="0"/>
                                          </p:stCondLst>
                                        </p:cTn>
                                        <p:tgtEl>
                                          <p:spTgt spid="17"/>
                                        </p:tgtEl>
                                        <p:attrNameLst>
                                          <p:attrName>style.visibility</p:attrName>
                                        </p:attrNameLst>
                                      </p:cBhvr>
                                      <p:to>
                                        <p:strVal val="visible"/>
                                      </p:to>
                                    </p:set>
                                    <p:anim calcmode="lin" valueType="num">
                                      <p:cBhvr additive="base">
                                        <p:cTn id="63" dur="2000" fill="hold"/>
                                        <p:tgtEl>
                                          <p:spTgt spid="17"/>
                                        </p:tgtEl>
                                        <p:attrNameLst>
                                          <p:attrName>ppt_x</p:attrName>
                                        </p:attrNameLst>
                                      </p:cBhvr>
                                      <p:tavLst>
                                        <p:tav tm="0">
                                          <p:val>
                                            <p:strVal val="#ppt_x"/>
                                          </p:val>
                                        </p:tav>
                                        <p:tav tm="100000">
                                          <p:val>
                                            <p:strVal val="#ppt_x"/>
                                          </p:val>
                                        </p:tav>
                                      </p:tavLst>
                                    </p:anim>
                                    <p:anim calcmode="lin" valueType="num">
                                      <p:cBhvr additive="base">
                                        <p:cTn id="64" dur="2000" fill="hold"/>
                                        <p:tgtEl>
                                          <p:spTgt spid="17"/>
                                        </p:tgtEl>
                                        <p:attrNameLst>
                                          <p:attrName>ppt_y</p:attrName>
                                        </p:attrNameLst>
                                      </p:cBhvr>
                                      <p:tavLst>
                                        <p:tav tm="0">
                                          <p:val>
                                            <p:strVal val="1+#ppt_h/2"/>
                                          </p:val>
                                        </p:tav>
                                        <p:tav tm="100000">
                                          <p:val>
                                            <p:strVal val="#ppt_y"/>
                                          </p:val>
                                        </p:tav>
                                      </p:tavLst>
                                    </p:anim>
                                  </p:childTnLst>
                                </p:cTn>
                              </p:par>
                              <p:par>
                                <p:cTn id="65" presetID="2" presetClass="entr" presetSubtype="8" fill="hold" nodeType="withEffect">
                                  <p:stCondLst>
                                    <p:cond delay="0"/>
                                  </p:stCondLst>
                                  <p:childTnLst>
                                    <p:set>
                                      <p:cBhvr>
                                        <p:cTn id="66" dur="1" fill="hold">
                                          <p:stCondLst>
                                            <p:cond delay="0"/>
                                          </p:stCondLst>
                                        </p:cTn>
                                        <p:tgtEl>
                                          <p:spTgt spid="19"/>
                                        </p:tgtEl>
                                        <p:attrNameLst>
                                          <p:attrName>style.visibility</p:attrName>
                                        </p:attrNameLst>
                                      </p:cBhvr>
                                      <p:to>
                                        <p:strVal val="visible"/>
                                      </p:to>
                                    </p:set>
                                    <p:anim calcmode="lin" valueType="num">
                                      <p:cBhvr additive="base">
                                        <p:cTn id="67" dur="2000" fill="hold"/>
                                        <p:tgtEl>
                                          <p:spTgt spid="19"/>
                                        </p:tgtEl>
                                        <p:attrNameLst>
                                          <p:attrName>ppt_x</p:attrName>
                                        </p:attrNameLst>
                                      </p:cBhvr>
                                      <p:tavLst>
                                        <p:tav tm="0">
                                          <p:val>
                                            <p:strVal val="0-#ppt_w/2"/>
                                          </p:val>
                                        </p:tav>
                                        <p:tav tm="100000">
                                          <p:val>
                                            <p:strVal val="#ppt_x"/>
                                          </p:val>
                                        </p:tav>
                                      </p:tavLst>
                                    </p:anim>
                                    <p:anim calcmode="lin" valueType="num">
                                      <p:cBhvr additive="base">
                                        <p:cTn id="68" dur="2000" fill="hold"/>
                                        <p:tgtEl>
                                          <p:spTgt spid="19"/>
                                        </p:tgtEl>
                                        <p:attrNameLst>
                                          <p:attrName>ppt_y</p:attrName>
                                        </p:attrNameLst>
                                      </p:cBhvr>
                                      <p:tavLst>
                                        <p:tav tm="0">
                                          <p:val>
                                            <p:strVal val="#ppt_y"/>
                                          </p:val>
                                        </p:tav>
                                        <p:tav tm="100000">
                                          <p:val>
                                            <p:strVal val="#ppt_y"/>
                                          </p:val>
                                        </p:tav>
                                      </p:tavLst>
                                    </p:anim>
                                  </p:childTnLst>
                                </p:cTn>
                              </p:par>
                              <p:par>
                                <p:cTn id="69" presetID="2" presetClass="entr" presetSubtype="1" fill="hold" nodeType="withEffect">
                                  <p:stCondLst>
                                    <p:cond delay="0"/>
                                  </p:stCondLst>
                                  <p:childTnLst>
                                    <p:set>
                                      <p:cBhvr>
                                        <p:cTn id="70" dur="1" fill="hold">
                                          <p:stCondLst>
                                            <p:cond delay="0"/>
                                          </p:stCondLst>
                                        </p:cTn>
                                        <p:tgtEl>
                                          <p:spTgt spid="16"/>
                                        </p:tgtEl>
                                        <p:attrNameLst>
                                          <p:attrName>style.visibility</p:attrName>
                                        </p:attrNameLst>
                                      </p:cBhvr>
                                      <p:to>
                                        <p:strVal val="visible"/>
                                      </p:to>
                                    </p:set>
                                    <p:anim calcmode="lin" valueType="num">
                                      <p:cBhvr additive="base">
                                        <p:cTn id="71" dur="2000" fill="hold"/>
                                        <p:tgtEl>
                                          <p:spTgt spid="16"/>
                                        </p:tgtEl>
                                        <p:attrNameLst>
                                          <p:attrName>ppt_x</p:attrName>
                                        </p:attrNameLst>
                                      </p:cBhvr>
                                      <p:tavLst>
                                        <p:tav tm="0">
                                          <p:val>
                                            <p:strVal val="#ppt_x"/>
                                          </p:val>
                                        </p:tav>
                                        <p:tav tm="100000">
                                          <p:val>
                                            <p:strVal val="#ppt_x"/>
                                          </p:val>
                                        </p:tav>
                                      </p:tavLst>
                                    </p:anim>
                                    <p:anim calcmode="lin" valueType="num">
                                      <p:cBhvr additive="base">
                                        <p:cTn id="72" dur="2000" fill="hold"/>
                                        <p:tgtEl>
                                          <p:spTgt spid="16"/>
                                        </p:tgtEl>
                                        <p:attrNameLst>
                                          <p:attrName>ppt_y</p:attrName>
                                        </p:attrNameLst>
                                      </p:cBhvr>
                                      <p:tavLst>
                                        <p:tav tm="0">
                                          <p:val>
                                            <p:strVal val="0-#ppt_h/2"/>
                                          </p:val>
                                        </p:tav>
                                        <p:tav tm="100000">
                                          <p:val>
                                            <p:strVal val="#ppt_y"/>
                                          </p:val>
                                        </p:tav>
                                      </p:tavLst>
                                    </p:anim>
                                  </p:childTnLst>
                                </p:cTn>
                              </p:par>
                              <p:par>
                                <p:cTn id="73" presetID="2" presetClass="entr" presetSubtype="2" fill="hold" nodeType="withEffect">
                                  <p:stCondLst>
                                    <p:cond delay="0"/>
                                  </p:stCondLst>
                                  <p:childTnLst>
                                    <p:set>
                                      <p:cBhvr>
                                        <p:cTn id="74" dur="1" fill="hold">
                                          <p:stCondLst>
                                            <p:cond delay="0"/>
                                          </p:stCondLst>
                                        </p:cTn>
                                        <p:tgtEl>
                                          <p:spTgt spid="18"/>
                                        </p:tgtEl>
                                        <p:attrNameLst>
                                          <p:attrName>style.visibility</p:attrName>
                                        </p:attrNameLst>
                                      </p:cBhvr>
                                      <p:to>
                                        <p:strVal val="visible"/>
                                      </p:to>
                                    </p:set>
                                    <p:anim calcmode="lin" valueType="num">
                                      <p:cBhvr additive="base">
                                        <p:cTn id="75" dur="2000" fill="hold"/>
                                        <p:tgtEl>
                                          <p:spTgt spid="18"/>
                                        </p:tgtEl>
                                        <p:attrNameLst>
                                          <p:attrName>ppt_x</p:attrName>
                                        </p:attrNameLst>
                                      </p:cBhvr>
                                      <p:tavLst>
                                        <p:tav tm="0">
                                          <p:val>
                                            <p:strVal val="1+#ppt_w/2"/>
                                          </p:val>
                                        </p:tav>
                                        <p:tav tm="100000">
                                          <p:val>
                                            <p:strVal val="#ppt_x"/>
                                          </p:val>
                                        </p:tav>
                                      </p:tavLst>
                                    </p:anim>
                                    <p:anim calcmode="lin" valueType="num">
                                      <p:cBhvr additive="base">
                                        <p:cTn id="76" dur="2000" fill="hold"/>
                                        <p:tgtEl>
                                          <p:spTgt spid="18"/>
                                        </p:tgtEl>
                                        <p:attrNameLst>
                                          <p:attrName>ppt_y</p:attrName>
                                        </p:attrNameLst>
                                      </p:cBhvr>
                                      <p:tavLst>
                                        <p:tav tm="0">
                                          <p:val>
                                            <p:strVal val="#ppt_y"/>
                                          </p:val>
                                        </p:tav>
                                        <p:tav tm="100000">
                                          <p:val>
                                            <p:strVal val="#ppt_y"/>
                                          </p:val>
                                        </p:tav>
                                      </p:tavLst>
                                    </p:anim>
                                  </p:childTnLst>
                                </p:cTn>
                              </p:par>
                              <p:par>
                                <p:cTn id="77" presetID="4" presetClass="entr" presetSubtype="32" fill="hold" nodeType="withEffect">
                                  <p:stCondLst>
                                    <p:cond delay="1200"/>
                                  </p:stCondLst>
                                  <p:childTnLst>
                                    <p:set>
                                      <p:cBhvr>
                                        <p:cTn id="78" dur="1" fill="hold">
                                          <p:stCondLst>
                                            <p:cond delay="0"/>
                                          </p:stCondLst>
                                        </p:cTn>
                                        <p:tgtEl>
                                          <p:spTgt spid="20"/>
                                        </p:tgtEl>
                                        <p:attrNameLst>
                                          <p:attrName>style.visibility</p:attrName>
                                        </p:attrNameLst>
                                      </p:cBhvr>
                                      <p:to>
                                        <p:strVal val="visible"/>
                                      </p:to>
                                    </p:set>
                                    <p:animEffect transition="in" filter="box(out)">
                                      <p:cBhvr>
                                        <p:cTn id="79" dur="750"/>
                                        <p:tgtEl>
                                          <p:spTgt spid="20"/>
                                        </p:tgtEl>
                                      </p:cBhvr>
                                    </p:animEffect>
                                  </p:childTnLst>
                                </p:cTn>
                              </p:par>
                            </p:childTnLst>
                          </p:cTn>
                        </p:par>
                      </p:childTnLst>
                    </p:cTn>
                  </p:par>
                  <p:par>
                    <p:cTn id="80" fill="hold">
                      <p:stCondLst>
                        <p:cond delay="indefinite"/>
                      </p:stCondLst>
                      <p:childTnLst>
                        <p:par>
                          <p:cTn id="81" fill="hold">
                            <p:stCondLst>
                              <p:cond delay="0"/>
                            </p:stCondLst>
                            <p:childTnLst>
                              <p:par>
                                <p:cTn id="82" presetID="2" presetClass="exit" presetSubtype="8" fill="hold" nodeType="clickEffect">
                                  <p:stCondLst>
                                    <p:cond delay="0"/>
                                  </p:stCondLst>
                                  <p:childTnLst>
                                    <p:anim calcmode="lin" valueType="num">
                                      <p:cBhvr additive="base">
                                        <p:cTn id="83" dur="2000"/>
                                        <p:tgtEl>
                                          <p:spTgt spid="19"/>
                                        </p:tgtEl>
                                        <p:attrNameLst>
                                          <p:attrName>ppt_x</p:attrName>
                                        </p:attrNameLst>
                                      </p:cBhvr>
                                      <p:tavLst>
                                        <p:tav tm="0">
                                          <p:val>
                                            <p:strVal val="ppt_x"/>
                                          </p:val>
                                        </p:tav>
                                        <p:tav tm="100000">
                                          <p:val>
                                            <p:strVal val="0-ppt_w/2"/>
                                          </p:val>
                                        </p:tav>
                                      </p:tavLst>
                                    </p:anim>
                                    <p:anim calcmode="lin" valueType="num">
                                      <p:cBhvr additive="base">
                                        <p:cTn id="84" dur="2000"/>
                                        <p:tgtEl>
                                          <p:spTgt spid="19"/>
                                        </p:tgtEl>
                                        <p:attrNameLst>
                                          <p:attrName>ppt_y</p:attrName>
                                        </p:attrNameLst>
                                      </p:cBhvr>
                                      <p:tavLst>
                                        <p:tav tm="0">
                                          <p:val>
                                            <p:strVal val="ppt_y"/>
                                          </p:val>
                                        </p:tav>
                                        <p:tav tm="100000">
                                          <p:val>
                                            <p:strVal val="ppt_y"/>
                                          </p:val>
                                        </p:tav>
                                      </p:tavLst>
                                    </p:anim>
                                    <p:set>
                                      <p:cBhvr>
                                        <p:cTn id="85" dur="1" fill="hold">
                                          <p:stCondLst>
                                            <p:cond delay="1999"/>
                                          </p:stCondLst>
                                        </p:cTn>
                                        <p:tgtEl>
                                          <p:spTgt spid="19"/>
                                        </p:tgtEl>
                                        <p:attrNameLst>
                                          <p:attrName>style.visibility</p:attrName>
                                        </p:attrNameLst>
                                      </p:cBhvr>
                                      <p:to>
                                        <p:strVal val="hidden"/>
                                      </p:to>
                                    </p:set>
                                  </p:childTnLst>
                                </p:cTn>
                              </p:par>
                              <p:par>
                                <p:cTn id="86" presetID="2" presetClass="exit" presetSubtype="4" fill="hold" nodeType="withEffect">
                                  <p:stCondLst>
                                    <p:cond delay="0"/>
                                  </p:stCondLst>
                                  <p:childTnLst>
                                    <p:anim calcmode="lin" valueType="num">
                                      <p:cBhvr additive="base">
                                        <p:cTn id="87" dur="2000"/>
                                        <p:tgtEl>
                                          <p:spTgt spid="17"/>
                                        </p:tgtEl>
                                        <p:attrNameLst>
                                          <p:attrName>ppt_x</p:attrName>
                                        </p:attrNameLst>
                                      </p:cBhvr>
                                      <p:tavLst>
                                        <p:tav tm="0">
                                          <p:val>
                                            <p:strVal val="ppt_x"/>
                                          </p:val>
                                        </p:tav>
                                        <p:tav tm="100000">
                                          <p:val>
                                            <p:strVal val="ppt_x"/>
                                          </p:val>
                                        </p:tav>
                                      </p:tavLst>
                                    </p:anim>
                                    <p:anim calcmode="lin" valueType="num">
                                      <p:cBhvr additive="base">
                                        <p:cTn id="88" dur="2000"/>
                                        <p:tgtEl>
                                          <p:spTgt spid="17"/>
                                        </p:tgtEl>
                                        <p:attrNameLst>
                                          <p:attrName>ppt_y</p:attrName>
                                        </p:attrNameLst>
                                      </p:cBhvr>
                                      <p:tavLst>
                                        <p:tav tm="0">
                                          <p:val>
                                            <p:strVal val="ppt_y"/>
                                          </p:val>
                                        </p:tav>
                                        <p:tav tm="100000">
                                          <p:val>
                                            <p:strVal val="1+ppt_h/2"/>
                                          </p:val>
                                        </p:tav>
                                      </p:tavLst>
                                    </p:anim>
                                    <p:set>
                                      <p:cBhvr>
                                        <p:cTn id="89" dur="1" fill="hold">
                                          <p:stCondLst>
                                            <p:cond delay="1999"/>
                                          </p:stCondLst>
                                        </p:cTn>
                                        <p:tgtEl>
                                          <p:spTgt spid="17"/>
                                        </p:tgtEl>
                                        <p:attrNameLst>
                                          <p:attrName>style.visibility</p:attrName>
                                        </p:attrNameLst>
                                      </p:cBhvr>
                                      <p:to>
                                        <p:strVal val="hidden"/>
                                      </p:to>
                                    </p:set>
                                  </p:childTnLst>
                                </p:cTn>
                              </p:par>
                              <p:par>
                                <p:cTn id="90" presetID="2" presetClass="exit" presetSubtype="2" fill="hold" nodeType="withEffect">
                                  <p:stCondLst>
                                    <p:cond delay="0"/>
                                  </p:stCondLst>
                                  <p:childTnLst>
                                    <p:anim calcmode="lin" valueType="num">
                                      <p:cBhvr additive="base">
                                        <p:cTn id="91" dur="2000"/>
                                        <p:tgtEl>
                                          <p:spTgt spid="18"/>
                                        </p:tgtEl>
                                        <p:attrNameLst>
                                          <p:attrName>ppt_x</p:attrName>
                                        </p:attrNameLst>
                                      </p:cBhvr>
                                      <p:tavLst>
                                        <p:tav tm="0">
                                          <p:val>
                                            <p:strVal val="ppt_x"/>
                                          </p:val>
                                        </p:tav>
                                        <p:tav tm="100000">
                                          <p:val>
                                            <p:strVal val="1+ppt_w/2"/>
                                          </p:val>
                                        </p:tav>
                                      </p:tavLst>
                                    </p:anim>
                                    <p:anim calcmode="lin" valueType="num">
                                      <p:cBhvr additive="base">
                                        <p:cTn id="92" dur="2000"/>
                                        <p:tgtEl>
                                          <p:spTgt spid="18"/>
                                        </p:tgtEl>
                                        <p:attrNameLst>
                                          <p:attrName>ppt_y</p:attrName>
                                        </p:attrNameLst>
                                      </p:cBhvr>
                                      <p:tavLst>
                                        <p:tav tm="0">
                                          <p:val>
                                            <p:strVal val="ppt_y"/>
                                          </p:val>
                                        </p:tav>
                                        <p:tav tm="100000">
                                          <p:val>
                                            <p:strVal val="ppt_y"/>
                                          </p:val>
                                        </p:tav>
                                      </p:tavLst>
                                    </p:anim>
                                    <p:set>
                                      <p:cBhvr>
                                        <p:cTn id="93" dur="1" fill="hold">
                                          <p:stCondLst>
                                            <p:cond delay="1999"/>
                                          </p:stCondLst>
                                        </p:cTn>
                                        <p:tgtEl>
                                          <p:spTgt spid="18"/>
                                        </p:tgtEl>
                                        <p:attrNameLst>
                                          <p:attrName>style.visibility</p:attrName>
                                        </p:attrNameLst>
                                      </p:cBhvr>
                                      <p:to>
                                        <p:strVal val="hidden"/>
                                      </p:to>
                                    </p:set>
                                  </p:childTnLst>
                                </p:cTn>
                              </p:par>
                              <p:par>
                                <p:cTn id="94" presetID="2" presetClass="exit" presetSubtype="1" fill="hold" nodeType="withEffect">
                                  <p:stCondLst>
                                    <p:cond delay="0"/>
                                  </p:stCondLst>
                                  <p:childTnLst>
                                    <p:anim calcmode="lin" valueType="num">
                                      <p:cBhvr additive="base">
                                        <p:cTn id="95" dur="2000"/>
                                        <p:tgtEl>
                                          <p:spTgt spid="16"/>
                                        </p:tgtEl>
                                        <p:attrNameLst>
                                          <p:attrName>ppt_x</p:attrName>
                                        </p:attrNameLst>
                                      </p:cBhvr>
                                      <p:tavLst>
                                        <p:tav tm="0">
                                          <p:val>
                                            <p:strVal val="ppt_x"/>
                                          </p:val>
                                        </p:tav>
                                        <p:tav tm="100000">
                                          <p:val>
                                            <p:strVal val="ppt_x"/>
                                          </p:val>
                                        </p:tav>
                                      </p:tavLst>
                                    </p:anim>
                                    <p:anim calcmode="lin" valueType="num">
                                      <p:cBhvr additive="base">
                                        <p:cTn id="96" dur="2000"/>
                                        <p:tgtEl>
                                          <p:spTgt spid="16"/>
                                        </p:tgtEl>
                                        <p:attrNameLst>
                                          <p:attrName>ppt_y</p:attrName>
                                        </p:attrNameLst>
                                      </p:cBhvr>
                                      <p:tavLst>
                                        <p:tav tm="0">
                                          <p:val>
                                            <p:strVal val="ppt_y"/>
                                          </p:val>
                                        </p:tav>
                                        <p:tav tm="100000">
                                          <p:val>
                                            <p:strVal val="0-ppt_h/2"/>
                                          </p:val>
                                        </p:tav>
                                      </p:tavLst>
                                    </p:anim>
                                    <p:set>
                                      <p:cBhvr>
                                        <p:cTn id="97" dur="1" fill="hold">
                                          <p:stCondLst>
                                            <p:cond delay="1999"/>
                                          </p:stCondLst>
                                        </p:cTn>
                                        <p:tgtEl>
                                          <p:spTgt spid="16"/>
                                        </p:tgtEl>
                                        <p:attrNameLst>
                                          <p:attrName>style.visibility</p:attrName>
                                        </p:attrNameLst>
                                      </p:cBhvr>
                                      <p:to>
                                        <p:strVal val="hidden"/>
                                      </p:to>
                                    </p:set>
                                  </p:childTnLst>
                                </p:cTn>
                              </p:par>
                              <p:par>
                                <p:cTn id="98" presetID="4" presetClass="exit" presetSubtype="16" fill="hold" nodeType="withEffect">
                                  <p:stCondLst>
                                    <p:cond delay="100"/>
                                  </p:stCondLst>
                                  <p:childTnLst>
                                    <p:animEffect transition="out" filter="box(in)">
                                      <p:cBhvr>
                                        <p:cTn id="99" dur="750"/>
                                        <p:tgtEl>
                                          <p:spTgt spid="20"/>
                                        </p:tgtEl>
                                      </p:cBhvr>
                                    </p:animEffect>
                                    <p:set>
                                      <p:cBhvr>
                                        <p:cTn id="100" dur="1" fill="hold">
                                          <p:stCondLst>
                                            <p:cond delay="749"/>
                                          </p:stCondLst>
                                        </p:cTn>
                                        <p:tgtEl>
                                          <p:spTgt spid="20"/>
                                        </p:tgtEl>
                                        <p:attrNameLst>
                                          <p:attrName>style.visibility</p:attrName>
                                        </p:attrNameLst>
                                      </p:cBhvr>
                                      <p:to>
                                        <p:strVal val="hidden"/>
                                      </p:to>
                                    </p:set>
                                  </p:childTnLst>
                                </p:cTn>
                              </p:par>
                              <p:par>
                                <p:cTn id="101" presetID="2" presetClass="entr" presetSubtype="4" fill="hold" nodeType="withEffect">
                                  <p:stCondLst>
                                    <p:cond delay="0"/>
                                  </p:stCondLst>
                                  <p:childTnLst>
                                    <p:set>
                                      <p:cBhvr>
                                        <p:cTn id="102" dur="1" fill="hold">
                                          <p:stCondLst>
                                            <p:cond delay="0"/>
                                          </p:stCondLst>
                                        </p:cTn>
                                        <p:tgtEl>
                                          <p:spTgt spid="32"/>
                                        </p:tgtEl>
                                        <p:attrNameLst>
                                          <p:attrName>style.visibility</p:attrName>
                                        </p:attrNameLst>
                                      </p:cBhvr>
                                      <p:to>
                                        <p:strVal val="visible"/>
                                      </p:to>
                                    </p:set>
                                    <p:anim calcmode="lin" valueType="num">
                                      <p:cBhvr additive="base">
                                        <p:cTn id="103" dur="2000" fill="hold"/>
                                        <p:tgtEl>
                                          <p:spTgt spid="32"/>
                                        </p:tgtEl>
                                        <p:attrNameLst>
                                          <p:attrName>ppt_x</p:attrName>
                                        </p:attrNameLst>
                                      </p:cBhvr>
                                      <p:tavLst>
                                        <p:tav tm="0">
                                          <p:val>
                                            <p:strVal val="#ppt_x"/>
                                          </p:val>
                                        </p:tav>
                                        <p:tav tm="100000">
                                          <p:val>
                                            <p:strVal val="#ppt_x"/>
                                          </p:val>
                                        </p:tav>
                                      </p:tavLst>
                                    </p:anim>
                                    <p:anim calcmode="lin" valueType="num">
                                      <p:cBhvr additive="base">
                                        <p:cTn id="104" dur="2000" fill="hold"/>
                                        <p:tgtEl>
                                          <p:spTgt spid="32"/>
                                        </p:tgtEl>
                                        <p:attrNameLst>
                                          <p:attrName>ppt_y</p:attrName>
                                        </p:attrNameLst>
                                      </p:cBhvr>
                                      <p:tavLst>
                                        <p:tav tm="0">
                                          <p:val>
                                            <p:strVal val="1+#ppt_h/2"/>
                                          </p:val>
                                        </p:tav>
                                        <p:tav tm="100000">
                                          <p:val>
                                            <p:strVal val="#ppt_y"/>
                                          </p:val>
                                        </p:tav>
                                      </p:tavLst>
                                    </p:anim>
                                  </p:childTnLst>
                                </p:cTn>
                              </p:par>
                              <p:par>
                                <p:cTn id="105" presetID="2" presetClass="entr" presetSubtype="8" fill="hold" nodeType="withEffect">
                                  <p:stCondLst>
                                    <p:cond delay="0"/>
                                  </p:stCondLst>
                                  <p:childTnLst>
                                    <p:set>
                                      <p:cBhvr>
                                        <p:cTn id="106" dur="1" fill="hold">
                                          <p:stCondLst>
                                            <p:cond delay="0"/>
                                          </p:stCondLst>
                                        </p:cTn>
                                        <p:tgtEl>
                                          <p:spTgt spid="34"/>
                                        </p:tgtEl>
                                        <p:attrNameLst>
                                          <p:attrName>style.visibility</p:attrName>
                                        </p:attrNameLst>
                                      </p:cBhvr>
                                      <p:to>
                                        <p:strVal val="visible"/>
                                      </p:to>
                                    </p:set>
                                    <p:anim calcmode="lin" valueType="num">
                                      <p:cBhvr additive="base">
                                        <p:cTn id="107" dur="2000" fill="hold"/>
                                        <p:tgtEl>
                                          <p:spTgt spid="34"/>
                                        </p:tgtEl>
                                        <p:attrNameLst>
                                          <p:attrName>ppt_x</p:attrName>
                                        </p:attrNameLst>
                                      </p:cBhvr>
                                      <p:tavLst>
                                        <p:tav tm="0">
                                          <p:val>
                                            <p:strVal val="0-#ppt_w/2"/>
                                          </p:val>
                                        </p:tav>
                                        <p:tav tm="100000">
                                          <p:val>
                                            <p:strVal val="#ppt_x"/>
                                          </p:val>
                                        </p:tav>
                                      </p:tavLst>
                                    </p:anim>
                                    <p:anim calcmode="lin" valueType="num">
                                      <p:cBhvr additive="base">
                                        <p:cTn id="108" dur="2000" fill="hold"/>
                                        <p:tgtEl>
                                          <p:spTgt spid="34"/>
                                        </p:tgtEl>
                                        <p:attrNameLst>
                                          <p:attrName>ppt_y</p:attrName>
                                        </p:attrNameLst>
                                      </p:cBhvr>
                                      <p:tavLst>
                                        <p:tav tm="0">
                                          <p:val>
                                            <p:strVal val="#ppt_y"/>
                                          </p:val>
                                        </p:tav>
                                        <p:tav tm="100000">
                                          <p:val>
                                            <p:strVal val="#ppt_y"/>
                                          </p:val>
                                        </p:tav>
                                      </p:tavLst>
                                    </p:anim>
                                  </p:childTnLst>
                                </p:cTn>
                              </p:par>
                              <p:par>
                                <p:cTn id="109" presetID="2" presetClass="entr" presetSubtype="1" fill="hold" nodeType="withEffect">
                                  <p:stCondLst>
                                    <p:cond delay="0"/>
                                  </p:stCondLst>
                                  <p:childTnLst>
                                    <p:set>
                                      <p:cBhvr>
                                        <p:cTn id="110" dur="1" fill="hold">
                                          <p:stCondLst>
                                            <p:cond delay="0"/>
                                          </p:stCondLst>
                                        </p:cTn>
                                        <p:tgtEl>
                                          <p:spTgt spid="31"/>
                                        </p:tgtEl>
                                        <p:attrNameLst>
                                          <p:attrName>style.visibility</p:attrName>
                                        </p:attrNameLst>
                                      </p:cBhvr>
                                      <p:to>
                                        <p:strVal val="visible"/>
                                      </p:to>
                                    </p:set>
                                    <p:anim calcmode="lin" valueType="num">
                                      <p:cBhvr additive="base">
                                        <p:cTn id="111" dur="2000" fill="hold"/>
                                        <p:tgtEl>
                                          <p:spTgt spid="31"/>
                                        </p:tgtEl>
                                        <p:attrNameLst>
                                          <p:attrName>ppt_x</p:attrName>
                                        </p:attrNameLst>
                                      </p:cBhvr>
                                      <p:tavLst>
                                        <p:tav tm="0">
                                          <p:val>
                                            <p:strVal val="#ppt_x"/>
                                          </p:val>
                                        </p:tav>
                                        <p:tav tm="100000">
                                          <p:val>
                                            <p:strVal val="#ppt_x"/>
                                          </p:val>
                                        </p:tav>
                                      </p:tavLst>
                                    </p:anim>
                                    <p:anim calcmode="lin" valueType="num">
                                      <p:cBhvr additive="base">
                                        <p:cTn id="112" dur="2000" fill="hold"/>
                                        <p:tgtEl>
                                          <p:spTgt spid="31"/>
                                        </p:tgtEl>
                                        <p:attrNameLst>
                                          <p:attrName>ppt_y</p:attrName>
                                        </p:attrNameLst>
                                      </p:cBhvr>
                                      <p:tavLst>
                                        <p:tav tm="0">
                                          <p:val>
                                            <p:strVal val="0-#ppt_h/2"/>
                                          </p:val>
                                        </p:tav>
                                        <p:tav tm="100000">
                                          <p:val>
                                            <p:strVal val="#ppt_y"/>
                                          </p:val>
                                        </p:tav>
                                      </p:tavLst>
                                    </p:anim>
                                  </p:childTnLst>
                                </p:cTn>
                              </p:par>
                              <p:par>
                                <p:cTn id="113" presetID="2" presetClass="entr" presetSubtype="2" fill="hold" nodeType="withEffect">
                                  <p:stCondLst>
                                    <p:cond delay="0"/>
                                  </p:stCondLst>
                                  <p:childTnLst>
                                    <p:set>
                                      <p:cBhvr>
                                        <p:cTn id="114" dur="1" fill="hold">
                                          <p:stCondLst>
                                            <p:cond delay="0"/>
                                          </p:stCondLst>
                                        </p:cTn>
                                        <p:tgtEl>
                                          <p:spTgt spid="33"/>
                                        </p:tgtEl>
                                        <p:attrNameLst>
                                          <p:attrName>style.visibility</p:attrName>
                                        </p:attrNameLst>
                                      </p:cBhvr>
                                      <p:to>
                                        <p:strVal val="visible"/>
                                      </p:to>
                                    </p:set>
                                    <p:anim calcmode="lin" valueType="num">
                                      <p:cBhvr additive="base">
                                        <p:cTn id="115" dur="2000" fill="hold"/>
                                        <p:tgtEl>
                                          <p:spTgt spid="33"/>
                                        </p:tgtEl>
                                        <p:attrNameLst>
                                          <p:attrName>ppt_x</p:attrName>
                                        </p:attrNameLst>
                                      </p:cBhvr>
                                      <p:tavLst>
                                        <p:tav tm="0">
                                          <p:val>
                                            <p:strVal val="1+#ppt_w/2"/>
                                          </p:val>
                                        </p:tav>
                                        <p:tav tm="100000">
                                          <p:val>
                                            <p:strVal val="#ppt_x"/>
                                          </p:val>
                                        </p:tav>
                                      </p:tavLst>
                                    </p:anim>
                                    <p:anim calcmode="lin" valueType="num">
                                      <p:cBhvr additive="base">
                                        <p:cTn id="116" dur="2000" fill="hold"/>
                                        <p:tgtEl>
                                          <p:spTgt spid="33"/>
                                        </p:tgtEl>
                                        <p:attrNameLst>
                                          <p:attrName>ppt_y</p:attrName>
                                        </p:attrNameLst>
                                      </p:cBhvr>
                                      <p:tavLst>
                                        <p:tav tm="0">
                                          <p:val>
                                            <p:strVal val="#ppt_y"/>
                                          </p:val>
                                        </p:tav>
                                        <p:tav tm="100000">
                                          <p:val>
                                            <p:strVal val="#ppt_y"/>
                                          </p:val>
                                        </p:tav>
                                      </p:tavLst>
                                    </p:anim>
                                  </p:childTnLst>
                                </p:cTn>
                              </p:par>
                              <p:par>
                                <p:cTn id="117" presetID="4" presetClass="entr" presetSubtype="32" fill="hold" nodeType="withEffect">
                                  <p:stCondLst>
                                    <p:cond delay="1200"/>
                                  </p:stCondLst>
                                  <p:childTnLst>
                                    <p:set>
                                      <p:cBhvr>
                                        <p:cTn id="118" dur="1" fill="hold">
                                          <p:stCondLst>
                                            <p:cond delay="0"/>
                                          </p:stCondLst>
                                        </p:cTn>
                                        <p:tgtEl>
                                          <p:spTgt spid="30"/>
                                        </p:tgtEl>
                                        <p:attrNameLst>
                                          <p:attrName>style.visibility</p:attrName>
                                        </p:attrNameLst>
                                      </p:cBhvr>
                                      <p:to>
                                        <p:strVal val="visible"/>
                                      </p:to>
                                    </p:set>
                                    <p:animEffect transition="in" filter="box(out)">
                                      <p:cBhvr>
                                        <p:cTn id="119" dur="750"/>
                                        <p:tgtEl>
                                          <p:spTgt spid="30"/>
                                        </p:tgtEl>
                                      </p:cBhvr>
                                    </p:animEffect>
                                  </p:childTnLst>
                                </p:cTn>
                              </p:par>
                            </p:childTnLst>
                          </p:cTn>
                        </p:par>
                      </p:childTnLst>
                    </p:cTn>
                  </p:par>
                  <p:par>
                    <p:cTn id="120" fill="hold">
                      <p:stCondLst>
                        <p:cond delay="indefinite"/>
                      </p:stCondLst>
                      <p:childTnLst>
                        <p:par>
                          <p:cTn id="121" fill="hold">
                            <p:stCondLst>
                              <p:cond delay="0"/>
                            </p:stCondLst>
                            <p:childTnLst>
                              <p:par>
                                <p:cTn id="122" presetID="2" presetClass="exit" presetSubtype="8" fill="hold" nodeType="clickEffect">
                                  <p:stCondLst>
                                    <p:cond delay="0"/>
                                  </p:stCondLst>
                                  <p:childTnLst>
                                    <p:anim calcmode="lin" valueType="num">
                                      <p:cBhvr additive="base">
                                        <p:cTn id="123" dur="2000"/>
                                        <p:tgtEl>
                                          <p:spTgt spid="34"/>
                                        </p:tgtEl>
                                        <p:attrNameLst>
                                          <p:attrName>ppt_x</p:attrName>
                                        </p:attrNameLst>
                                      </p:cBhvr>
                                      <p:tavLst>
                                        <p:tav tm="0">
                                          <p:val>
                                            <p:strVal val="ppt_x"/>
                                          </p:val>
                                        </p:tav>
                                        <p:tav tm="100000">
                                          <p:val>
                                            <p:strVal val="0-ppt_w/2"/>
                                          </p:val>
                                        </p:tav>
                                      </p:tavLst>
                                    </p:anim>
                                    <p:anim calcmode="lin" valueType="num">
                                      <p:cBhvr additive="base">
                                        <p:cTn id="124" dur="2000"/>
                                        <p:tgtEl>
                                          <p:spTgt spid="34"/>
                                        </p:tgtEl>
                                        <p:attrNameLst>
                                          <p:attrName>ppt_y</p:attrName>
                                        </p:attrNameLst>
                                      </p:cBhvr>
                                      <p:tavLst>
                                        <p:tav tm="0">
                                          <p:val>
                                            <p:strVal val="ppt_y"/>
                                          </p:val>
                                        </p:tav>
                                        <p:tav tm="100000">
                                          <p:val>
                                            <p:strVal val="ppt_y"/>
                                          </p:val>
                                        </p:tav>
                                      </p:tavLst>
                                    </p:anim>
                                    <p:set>
                                      <p:cBhvr>
                                        <p:cTn id="125" dur="1" fill="hold">
                                          <p:stCondLst>
                                            <p:cond delay="1999"/>
                                          </p:stCondLst>
                                        </p:cTn>
                                        <p:tgtEl>
                                          <p:spTgt spid="34"/>
                                        </p:tgtEl>
                                        <p:attrNameLst>
                                          <p:attrName>style.visibility</p:attrName>
                                        </p:attrNameLst>
                                      </p:cBhvr>
                                      <p:to>
                                        <p:strVal val="hidden"/>
                                      </p:to>
                                    </p:set>
                                  </p:childTnLst>
                                </p:cTn>
                              </p:par>
                              <p:par>
                                <p:cTn id="126" presetID="2" presetClass="exit" presetSubtype="4" fill="hold" nodeType="withEffect">
                                  <p:stCondLst>
                                    <p:cond delay="0"/>
                                  </p:stCondLst>
                                  <p:childTnLst>
                                    <p:anim calcmode="lin" valueType="num">
                                      <p:cBhvr additive="base">
                                        <p:cTn id="127" dur="2000"/>
                                        <p:tgtEl>
                                          <p:spTgt spid="32"/>
                                        </p:tgtEl>
                                        <p:attrNameLst>
                                          <p:attrName>ppt_x</p:attrName>
                                        </p:attrNameLst>
                                      </p:cBhvr>
                                      <p:tavLst>
                                        <p:tav tm="0">
                                          <p:val>
                                            <p:strVal val="ppt_x"/>
                                          </p:val>
                                        </p:tav>
                                        <p:tav tm="100000">
                                          <p:val>
                                            <p:strVal val="ppt_x"/>
                                          </p:val>
                                        </p:tav>
                                      </p:tavLst>
                                    </p:anim>
                                    <p:anim calcmode="lin" valueType="num">
                                      <p:cBhvr additive="base">
                                        <p:cTn id="128" dur="2000"/>
                                        <p:tgtEl>
                                          <p:spTgt spid="32"/>
                                        </p:tgtEl>
                                        <p:attrNameLst>
                                          <p:attrName>ppt_y</p:attrName>
                                        </p:attrNameLst>
                                      </p:cBhvr>
                                      <p:tavLst>
                                        <p:tav tm="0">
                                          <p:val>
                                            <p:strVal val="ppt_y"/>
                                          </p:val>
                                        </p:tav>
                                        <p:tav tm="100000">
                                          <p:val>
                                            <p:strVal val="1+ppt_h/2"/>
                                          </p:val>
                                        </p:tav>
                                      </p:tavLst>
                                    </p:anim>
                                    <p:set>
                                      <p:cBhvr>
                                        <p:cTn id="129" dur="1" fill="hold">
                                          <p:stCondLst>
                                            <p:cond delay="1999"/>
                                          </p:stCondLst>
                                        </p:cTn>
                                        <p:tgtEl>
                                          <p:spTgt spid="32"/>
                                        </p:tgtEl>
                                        <p:attrNameLst>
                                          <p:attrName>style.visibility</p:attrName>
                                        </p:attrNameLst>
                                      </p:cBhvr>
                                      <p:to>
                                        <p:strVal val="hidden"/>
                                      </p:to>
                                    </p:set>
                                  </p:childTnLst>
                                </p:cTn>
                              </p:par>
                              <p:par>
                                <p:cTn id="130" presetID="2" presetClass="exit" presetSubtype="2" fill="hold" nodeType="withEffect">
                                  <p:stCondLst>
                                    <p:cond delay="0"/>
                                  </p:stCondLst>
                                  <p:childTnLst>
                                    <p:anim calcmode="lin" valueType="num">
                                      <p:cBhvr additive="base">
                                        <p:cTn id="131" dur="2000"/>
                                        <p:tgtEl>
                                          <p:spTgt spid="33"/>
                                        </p:tgtEl>
                                        <p:attrNameLst>
                                          <p:attrName>ppt_x</p:attrName>
                                        </p:attrNameLst>
                                      </p:cBhvr>
                                      <p:tavLst>
                                        <p:tav tm="0">
                                          <p:val>
                                            <p:strVal val="ppt_x"/>
                                          </p:val>
                                        </p:tav>
                                        <p:tav tm="100000">
                                          <p:val>
                                            <p:strVal val="1+ppt_w/2"/>
                                          </p:val>
                                        </p:tav>
                                      </p:tavLst>
                                    </p:anim>
                                    <p:anim calcmode="lin" valueType="num">
                                      <p:cBhvr additive="base">
                                        <p:cTn id="132" dur="2000"/>
                                        <p:tgtEl>
                                          <p:spTgt spid="33"/>
                                        </p:tgtEl>
                                        <p:attrNameLst>
                                          <p:attrName>ppt_y</p:attrName>
                                        </p:attrNameLst>
                                      </p:cBhvr>
                                      <p:tavLst>
                                        <p:tav tm="0">
                                          <p:val>
                                            <p:strVal val="ppt_y"/>
                                          </p:val>
                                        </p:tav>
                                        <p:tav tm="100000">
                                          <p:val>
                                            <p:strVal val="ppt_y"/>
                                          </p:val>
                                        </p:tav>
                                      </p:tavLst>
                                    </p:anim>
                                    <p:set>
                                      <p:cBhvr>
                                        <p:cTn id="133" dur="1" fill="hold">
                                          <p:stCondLst>
                                            <p:cond delay="1999"/>
                                          </p:stCondLst>
                                        </p:cTn>
                                        <p:tgtEl>
                                          <p:spTgt spid="33"/>
                                        </p:tgtEl>
                                        <p:attrNameLst>
                                          <p:attrName>style.visibility</p:attrName>
                                        </p:attrNameLst>
                                      </p:cBhvr>
                                      <p:to>
                                        <p:strVal val="hidden"/>
                                      </p:to>
                                    </p:set>
                                  </p:childTnLst>
                                </p:cTn>
                              </p:par>
                              <p:par>
                                <p:cTn id="134" presetID="2" presetClass="exit" presetSubtype="1" fill="hold" nodeType="withEffect">
                                  <p:stCondLst>
                                    <p:cond delay="0"/>
                                  </p:stCondLst>
                                  <p:childTnLst>
                                    <p:anim calcmode="lin" valueType="num">
                                      <p:cBhvr additive="base">
                                        <p:cTn id="135" dur="2000"/>
                                        <p:tgtEl>
                                          <p:spTgt spid="31"/>
                                        </p:tgtEl>
                                        <p:attrNameLst>
                                          <p:attrName>ppt_x</p:attrName>
                                        </p:attrNameLst>
                                      </p:cBhvr>
                                      <p:tavLst>
                                        <p:tav tm="0">
                                          <p:val>
                                            <p:strVal val="ppt_x"/>
                                          </p:val>
                                        </p:tav>
                                        <p:tav tm="100000">
                                          <p:val>
                                            <p:strVal val="ppt_x"/>
                                          </p:val>
                                        </p:tav>
                                      </p:tavLst>
                                    </p:anim>
                                    <p:anim calcmode="lin" valueType="num">
                                      <p:cBhvr additive="base">
                                        <p:cTn id="136" dur="2000"/>
                                        <p:tgtEl>
                                          <p:spTgt spid="31"/>
                                        </p:tgtEl>
                                        <p:attrNameLst>
                                          <p:attrName>ppt_y</p:attrName>
                                        </p:attrNameLst>
                                      </p:cBhvr>
                                      <p:tavLst>
                                        <p:tav tm="0">
                                          <p:val>
                                            <p:strVal val="ppt_y"/>
                                          </p:val>
                                        </p:tav>
                                        <p:tav tm="100000">
                                          <p:val>
                                            <p:strVal val="0-ppt_h/2"/>
                                          </p:val>
                                        </p:tav>
                                      </p:tavLst>
                                    </p:anim>
                                    <p:set>
                                      <p:cBhvr>
                                        <p:cTn id="137" dur="1" fill="hold">
                                          <p:stCondLst>
                                            <p:cond delay="1999"/>
                                          </p:stCondLst>
                                        </p:cTn>
                                        <p:tgtEl>
                                          <p:spTgt spid="31"/>
                                        </p:tgtEl>
                                        <p:attrNameLst>
                                          <p:attrName>style.visibility</p:attrName>
                                        </p:attrNameLst>
                                      </p:cBhvr>
                                      <p:to>
                                        <p:strVal val="hidden"/>
                                      </p:to>
                                    </p:set>
                                  </p:childTnLst>
                                </p:cTn>
                              </p:par>
                              <p:par>
                                <p:cTn id="138" presetID="4" presetClass="exit" presetSubtype="16" fill="hold" nodeType="withEffect">
                                  <p:stCondLst>
                                    <p:cond delay="100"/>
                                  </p:stCondLst>
                                  <p:childTnLst>
                                    <p:animEffect transition="out" filter="box(in)">
                                      <p:cBhvr>
                                        <p:cTn id="139" dur="750"/>
                                        <p:tgtEl>
                                          <p:spTgt spid="30"/>
                                        </p:tgtEl>
                                      </p:cBhvr>
                                    </p:animEffect>
                                    <p:set>
                                      <p:cBhvr>
                                        <p:cTn id="140" dur="1" fill="hold">
                                          <p:stCondLst>
                                            <p:cond delay="749"/>
                                          </p:stCondLst>
                                        </p:cTn>
                                        <p:tgtEl>
                                          <p:spTgt spid="30"/>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5.xml><?xml version="1.0" encoding="utf-8"?>
<p:sld xmlns:a="http://schemas.openxmlformats.org/drawingml/2006/main" xmlns:r="http://schemas.openxmlformats.org/officeDocument/2006/relationships" xmlns:p="http://schemas.openxmlformats.org/presentationml/2006/main">
  <p:cSld>
    <p:bg>
      <p:bgPr>
        <a:blipFill dpi="0" rotWithShape="0">
          <a:blip r:embed="rId3"/>
          <a:srcRect/>
          <a:stretch>
            <a:fillRect/>
          </a:stretch>
        </a:blipFill>
        <a:effectLst/>
      </p:bgPr>
    </p:bg>
    <p:spTree>
      <p:nvGrpSpPr>
        <p:cNvPr id="1" name=""/>
        <p:cNvGrpSpPr/>
        <p:nvPr/>
      </p:nvGrpSpPr>
      <p:grpSpPr>
        <a:xfrm>
          <a:off x="0" y="0"/>
          <a:ext cx="0" cy="0"/>
          <a:chOff x="0" y="0"/>
          <a:chExt cx="0" cy="0"/>
        </a:xfrm>
      </p:grpSpPr>
      <p:pic>
        <p:nvPicPr>
          <p:cNvPr id="9" name="Picture 3" descr="face1"/>
          <p:cNvPicPr>
            <a:picLocks noChangeAspect="1" noChangeArrowheads="1"/>
          </p:cNvPicPr>
          <p:nvPr/>
        </p:nvPicPr>
        <p:blipFill>
          <a:blip r:embed="rId4"/>
          <a:srcRect/>
          <a:stretch>
            <a:fillRect/>
          </a:stretch>
        </p:blipFill>
        <p:spPr bwMode="auto">
          <a:xfrm>
            <a:off x="2738438" y="788988"/>
            <a:ext cx="3565525" cy="5254625"/>
          </a:xfrm>
          <a:prstGeom prst="rect">
            <a:avLst/>
          </a:prstGeom>
          <a:noFill/>
          <a:ln w="9525">
            <a:noFill/>
            <a:miter lim="800000"/>
            <a:headEnd/>
            <a:tailEnd/>
          </a:ln>
        </p:spPr>
      </p:pic>
      <p:pic>
        <p:nvPicPr>
          <p:cNvPr id="20" name="Picture 2" descr="face21"/>
          <p:cNvPicPr>
            <a:picLocks noChangeArrowheads="1"/>
          </p:cNvPicPr>
          <p:nvPr/>
        </p:nvPicPr>
        <p:blipFill>
          <a:blip r:embed="rId5"/>
          <a:srcRect/>
          <a:stretch>
            <a:fillRect/>
          </a:stretch>
        </p:blipFill>
        <p:spPr bwMode="auto">
          <a:xfrm>
            <a:off x="1000125" y="1785938"/>
            <a:ext cx="7038975" cy="3308350"/>
          </a:xfrm>
          <a:prstGeom prst="rect">
            <a:avLst/>
          </a:prstGeom>
          <a:noFill/>
          <a:ln w="9525">
            <a:noFill/>
            <a:miter lim="800000"/>
            <a:headEnd/>
            <a:tailEnd/>
          </a:ln>
        </p:spPr>
      </p:pic>
      <p:pic>
        <p:nvPicPr>
          <p:cNvPr id="30" name="Picture 6"/>
          <p:cNvPicPr>
            <a:picLocks noChangeAspect="1" noChangeArrowheads="1"/>
          </p:cNvPicPr>
          <p:nvPr/>
        </p:nvPicPr>
        <p:blipFill>
          <a:blip r:embed="rId6"/>
          <a:srcRect/>
          <a:stretch>
            <a:fillRect/>
          </a:stretch>
        </p:blipFill>
        <p:spPr bwMode="auto">
          <a:xfrm>
            <a:off x="2301875" y="766763"/>
            <a:ext cx="4540250" cy="5272087"/>
          </a:xfrm>
          <a:prstGeom prst="rect">
            <a:avLst/>
          </a:prstGeom>
          <a:noFill/>
          <a:ln w="9525">
            <a:noFill/>
            <a:miter lim="800000"/>
            <a:headEnd/>
            <a:tailEnd/>
          </a:ln>
        </p:spPr>
      </p:pic>
      <p:sp>
        <p:nvSpPr>
          <p:cNvPr id="3" name="Rectangle 2"/>
          <p:cNvSpPr/>
          <p:nvPr/>
        </p:nvSpPr>
        <p:spPr>
          <a:xfrm>
            <a:off x="-138958" y="6023164"/>
            <a:ext cx="9418320" cy="45719"/>
          </a:xfrm>
          <a:prstGeom prst="rect">
            <a:avLst/>
          </a:prstGeom>
          <a:ln/>
          <a:effectLst>
            <a:outerShdw blurRad="40000" dist="23000" dir="9600000" rotWithShape="0">
              <a:srgbClr val="000000">
                <a:alpha val="35000"/>
              </a:srgbClr>
            </a:outerShdw>
          </a:effectLst>
        </p:spPr>
        <p:style>
          <a:lnRef idx="0">
            <a:schemeClr val="accent3"/>
          </a:lnRef>
          <a:fillRef idx="3">
            <a:schemeClr val="accent3"/>
          </a:fillRef>
          <a:effectRef idx="3">
            <a:schemeClr val="accent3"/>
          </a:effectRef>
          <a:fontRef idx="minor">
            <a:schemeClr val="lt1"/>
          </a:fontRef>
        </p:style>
        <p:txBody>
          <a:bodyPr anchor="ctr"/>
          <a:lstStyle/>
          <a:p>
            <a:pPr algn="ctr" fontAlgn="auto">
              <a:spcBef>
                <a:spcPts val="0"/>
              </a:spcBef>
              <a:spcAft>
                <a:spcPts val="0"/>
              </a:spcAft>
              <a:defRPr/>
            </a:pPr>
            <a:endParaRPr lang="en-US">
              <a:solidFill>
                <a:prstClr val="white"/>
              </a:solidFill>
            </a:endParaRPr>
          </a:p>
        </p:txBody>
      </p:sp>
      <p:sp>
        <p:nvSpPr>
          <p:cNvPr id="7" name="Rectangle 6"/>
          <p:cNvSpPr/>
          <p:nvPr/>
        </p:nvSpPr>
        <p:spPr>
          <a:xfrm>
            <a:off x="-104283" y="740831"/>
            <a:ext cx="9418320" cy="45719"/>
          </a:xfrm>
          <a:prstGeom prst="rect">
            <a:avLst/>
          </a:prstGeom>
          <a:ln/>
          <a:effectLst>
            <a:outerShdw blurRad="40000" dist="23000" dir="9600000" rotWithShape="0">
              <a:srgbClr val="000000">
                <a:alpha val="35000"/>
              </a:srgbClr>
            </a:outerShdw>
          </a:effectLst>
        </p:spPr>
        <p:style>
          <a:lnRef idx="0">
            <a:schemeClr val="accent3"/>
          </a:lnRef>
          <a:fillRef idx="3">
            <a:schemeClr val="accent3"/>
          </a:fillRef>
          <a:effectRef idx="3">
            <a:schemeClr val="accent3"/>
          </a:effectRef>
          <a:fontRef idx="minor">
            <a:schemeClr val="lt1"/>
          </a:fontRef>
        </p:style>
        <p:txBody>
          <a:bodyPr anchor="ctr"/>
          <a:lstStyle/>
          <a:p>
            <a:pPr algn="ctr" fontAlgn="auto">
              <a:spcBef>
                <a:spcPts val="0"/>
              </a:spcBef>
              <a:spcAft>
                <a:spcPts val="0"/>
              </a:spcAft>
              <a:defRPr/>
            </a:pPr>
            <a:endParaRPr lang="en-US">
              <a:solidFill>
                <a:prstClr val="white"/>
              </a:solidFill>
            </a:endParaRPr>
          </a:p>
        </p:txBody>
      </p:sp>
      <p:sp>
        <p:nvSpPr>
          <p:cNvPr id="8" name="Rectangle 7"/>
          <p:cNvSpPr/>
          <p:nvPr/>
        </p:nvSpPr>
        <p:spPr>
          <a:xfrm rot="16200000">
            <a:off x="-2559483" y="3462525"/>
            <a:ext cx="7132320" cy="45719"/>
          </a:xfrm>
          <a:prstGeom prst="rect">
            <a:avLst/>
          </a:prstGeom>
          <a:ln/>
          <a:effectLst>
            <a:outerShdw blurRad="40000" dist="23000" dir="9600000" rotWithShape="0">
              <a:srgbClr val="000000">
                <a:alpha val="35000"/>
              </a:srgbClr>
            </a:outerShdw>
          </a:effectLst>
        </p:spPr>
        <p:style>
          <a:lnRef idx="0">
            <a:schemeClr val="accent3"/>
          </a:lnRef>
          <a:fillRef idx="3">
            <a:schemeClr val="accent3"/>
          </a:fillRef>
          <a:effectRef idx="3">
            <a:schemeClr val="accent3"/>
          </a:effectRef>
          <a:fontRef idx="minor">
            <a:schemeClr val="lt1"/>
          </a:fontRef>
        </p:style>
        <p:txBody>
          <a:bodyPr anchor="ctr"/>
          <a:lstStyle/>
          <a:p>
            <a:pPr algn="ctr" fontAlgn="auto">
              <a:spcBef>
                <a:spcPts val="0"/>
              </a:spcBef>
              <a:spcAft>
                <a:spcPts val="0"/>
              </a:spcAft>
              <a:defRPr/>
            </a:pPr>
            <a:endParaRPr lang="en-US">
              <a:solidFill>
                <a:prstClr val="white"/>
              </a:solidFill>
            </a:endParaRPr>
          </a:p>
        </p:txBody>
      </p:sp>
      <p:sp>
        <p:nvSpPr>
          <p:cNvPr id="10" name="Rectangle 9"/>
          <p:cNvSpPr/>
          <p:nvPr/>
        </p:nvSpPr>
        <p:spPr>
          <a:xfrm rot="16200000">
            <a:off x="4512878" y="3462524"/>
            <a:ext cx="7132320" cy="45719"/>
          </a:xfrm>
          <a:prstGeom prst="rect">
            <a:avLst/>
          </a:prstGeom>
          <a:ln/>
          <a:effectLst>
            <a:outerShdw blurRad="40000" dist="23000" dir="9600000" rotWithShape="0">
              <a:srgbClr val="000000">
                <a:alpha val="35000"/>
              </a:srgbClr>
            </a:outerShdw>
          </a:effectLst>
        </p:spPr>
        <p:style>
          <a:lnRef idx="0">
            <a:schemeClr val="accent3"/>
          </a:lnRef>
          <a:fillRef idx="3">
            <a:schemeClr val="accent3"/>
          </a:fillRef>
          <a:effectRef idx="3">
            <a:schemeClr val="accent3"/>
          </a:effectRef>
          <a:fontRef idx="minor">
            <a:schemeClr val="lt1"/>
          </a:fontRef>
        </p:style>
        <p:txBody>
          <a:bodyPr anchor="ctr"/>
          <a:lstStyle/>
          <a:p>
            <a:pPr algn="ctr" fontAlgn="auto">
              <a:spcBef>
                <a:spcPts val="0"/>
              </a:spcBef>
              <a:spcAft>
                <a:spcPts val="0"/>
              </a:spcAft>
              <a:defRPr/>
            </a:pPr>
            <a:endParaRPr lang="en-US">
              <a:solidFill>
                <a:prstClr val="white"/>
              </a:solidFill>
            </a:endParaRPr>
          </a:p>
        </p:txBody>
      </p:sp>
      <p:sp>
        <p:nvSpPr>
          <p:cNvPr id="16" name="Rectangle 2"/>
          <p:cNvSpPr/>
          <p:nvPr/>
        </p:nvSpPr>
        <p:spPr>
          <a:xfrm>
            <a:off x="-138958" y="6023164"/>
            <a:ext cx="9418320" cy="45719"/>
          </a:xfrm>
          <a:prstGeom prst="rect">
            <a:avLst/>
          </a:prstGeom>
          <a:ln/>
          <a:effectLst>
            <a:outerShdw blurRad="40000" dist="23000" dir="9600000" rotWithShape="0">
              <a:srgbClr val="000000">
                <a:alpha val="35000"/>
              </a:srgbClr>
            </a:outerShdw>
          </a:effectLst>
        </p:spPr>
        <p:style>
          <a:lnRef idx="0">
            <a:schemeClr val="accent3"/>
          </a:lnRef>
          <a:fillRef idx="3">
            <a:schemeClr val="accent3"/>
          </a:fillRef>
          <a:effectRef idx="3">
            <a:schemeClr val="accent3"/>
          </a:effectRef>
          <a:fontRef idx="minor">
            <a:schemeClr val="lt1"/>
          </a:fontRef>
        </p:style>
        <p:txBody>
          <a:bodyPr anchor="ctr"/>
          <a:lstStyle/>
          <a:p>
            <a:pPr algn="ctr" fontAlgn="auto">
              <a:spcBef>
                <a:spcPts val="0"/>
              </a:spcBef>
              <a:spcAft>
                <a:spcPts val="0"/>
              </a:spcAft>
              <a:defRPr/>
            </a:pPr>
            <a:endParaRPr lang="en-US">
              <a:solidFill>
                <a:prstClr val="white"/>
              </a:solidFill>
            </a:endParaRPr>
          </a:p>
        </p:txBody>
      </p:sp>
      <p:sp>
        <p:nvSpPr>
          <p:cNvPr id="17" name="Rectangle 6"/>
          <p:cNvSpPr/>
          <p:nvPr/>
        </p:nvSpPr>
        <p:spPr>
          <a:xfrm>
            <a:off x="-104283" y="740831"/>
            <a:ext cx="9418320" cy="45719"/>
          </a:xfrm>
          <a:prstGeom prst="rect">
            <a:avLst/>
          </a:prstGeom>
          <a:ln/>
          <a:effectLst>
            <a:outerShdw blurRad="40000" dist="23000" dir="9600000" rotWithShape="0">
              <a:srgbClr val="000000">
                <a:alpha val="35000"/>
              </a:srgbClr>
            </a:outerShdw>
          </a:effectLst>
        </p:spPr>
        <p:style>
          <a:lnRef idx="0">
            <a:schemeClr val="accent3"/>
          </a:lnRef>
          <a:fillRef idx="3">
            <a:schemeClr val="accent3"/>
          </a:fillRef>
          <a:effectRef idx="3">
            <a:schemeClr val="accent3"/>
          </a:effectRef>
          <a:fontRef idx="minor">
            <a:schemeClr val="lt1"/>
          </a:fontRef>
        </p:style>
        <p:txBody>
          <a:bodyPr anchor="ctr"/>
          <a:lstStyle/>
          <a:p>
            <a:pPr algn="ctr" fontAlgn="auto">
              <a:spcBef>
                <a:spcPts val="0"/>
              </a:spcBef>
              <a:spcAft>
                <a:spcPts val="0"/>
              </a:spcAft>
              <a:defRPr/>
            </a:pPr>
            <a:endParaRPr lang="en-US">
              <a:solidFill>
                <a:prstClr val="white"/>
              </a:solidFill>
            </a:endParaRPr>
          </a:p>
        </p:txBody>
      </p:sp>
      <p:sp>
        <p:nvSpPr>
          <p:cNvPr id="18" name="Rectangle 7"/>
          <p:cNvSpPr/>
          <p:nvPr/>
        </p:nvSpPr>
        <p:spPr>
          <a:xfrm rot="16200000">
            <a:off x="-2559483" y="3462525"/>
            <a:ext cx="7132320" cy="45719"/>
          </a:xfrm>
          <a:prstGeom prst="rect">
            <a:avLst/>
          </a:prstGeom>
          <a:ln/>
          <a:effectLst>
            <a:outerShdw blurRad="40000" dist="23000" dir="9600000" rotWithShape="0">
              <a:srgbClr val="000000">
                <a:alpha val="35000"/>
              </a:srgbClr>
            </a:outerShdw>
          </a:effectLst>
        </p:spPr>
        <p:style>
          <a:lnRef idx="0">
            <a:schemeClr val="accent3"/>
          </a:lnRef>
          <a:fillRef idx="3">
            <a:schemeClr val="accent3"/>
          </a:fillRef>
          <a:effectRef idx="3">
            <a:schemeClr val="accent3"/>
          </a:effectRef>
          <a:fontRef idx="minor">
            <a:schemeClr val="lt1"/>
          </a:fontRef>
        </p:style>
        <p:txBody>
          <a:bodyPr anchor="ctr"/>
          <a:lstStyle/>
          <a:p>
            <a:pPr algn="ctr" fontAlgn="auto">
              <a:spcBef>
                <a:spcPts val="0"/>
              </a:spcBef>
              <a:spcAft>
                <a:spcPts val="0"/>
              </a:spcAft>
              <a:defRPr/>
            </a:pPr>
            <a:endParaRPr lang="en-US">
              <a:solidFill>
                <a:prstClr val="white"/>
              </a:solidFill>
            </a:endParaRPr>
          </a:p>
        </p:txBody>
      </p:sp>
      <p:sp>
        <p:nvSpPr>
          <p:cNvPr id="19" name="Rectangle 9"/>
          <p:cNvSpPr/>
          <p:nvPr/>
        </p:nvSpPr>
        <p:spPr>
          <a:xfrm rot="16200000">
            <a:off x="4512878" y="3462524"/>
            <a:ext cx="7132320" cy="45719"/>
          </a:xfrm>
          <a:prstGeom prst="rect">
            <a:avLst/>
          </a:prstGeom>
          <a:ln/>
          <a:effectLst>
            <a:outerShdw blurRad="40000" dist="23000" dir="9600000" rotWithShape="0">
              <a:srgbClr val="000000">
                <a:alpha val="35000"/>
              </a:srgbClr>
            </a:outerShdw>
          </a:effectLst>
        </p:spPr>
        <p:style>
          <a:lnRef idx="0">
            <a:schemeClr val="accent3"/>
          </a:lnRef>
          <a:fillRef idx="3">
            <a:schemeClr val="accent3"/>
          </a:fillRef>
          <a:effectRef idx="3">
            <a:schemeClr val="accent3"/>
          </a:effectRef>
          <a:fontRef idx="minor">
            <a:schemeClr val="lt1"/>
          </a:fontRef>
        </p:style>
        <p:txBody>
          <a:bodyPr anchor="ctr"/>
          <a:lstStyle/>
          <a:p>
            <a:pPr algn="ctr" fontAlgn="auto">
              <a:spcBef>
                <a:spcPts val="0"/>
              </a:spcBef>
              <a:spcAft>
                <a:spcPts val="0"/>
              </a:spcAft>
              <a:defRPr/>
            </a:pPr>
            <a:endParaRPr lang="en-US">
              <a:solidFill>
                <a:prstClr val="white"/>
              </a:solidFill>
            </a:endParaRPr>
          </a:p>
        </p:txBody>
      </p:sp>
      <p:sp>
        <p:nvSpPr>
          <p:cNvPr id="21" name="Rectangle 2"/>
          <p:cNvSpPr/>
          <p:nvPr/>
        </p:nvSpPr>
        <p:spPr>
          <a:xfrm>
            <a:off x="-143746" y="6032689"/>
            <a:ext cx="9418320" cy="45719"/>
          </a:xfrm>
          <a:prstGeom prst="rect">
            <a:avLst/>
          </a:prstGeom>
          <a:ln/>
          <a:effectLst>
            <a:outerShdw blurRad="40000" dist="23000" dir="9600000" rotWithShape="0">
              <a:srgbClr val="000000">
                <a:alpha val="35000"/>
              </a:srgbClr>
            </a:outerShdw>
          </a:effectLst>
        </p:spPr>
        <p:style>
          <a:lnRef idx="0">
            <a:schemeClr val="accent3"/>
          </a:lnRef>
          <a:fillRef idx="3">
            <a:schemeClr val="accent3"/>
          </a:fillRef>
          <a:effectRef idx="3">
            <a:schemeClr val="accent3"/>
          </a:effectRef>
          <a:fontRef idx="minor">
            <a:schemeClr val="lt1"/>
          </a:fontRef>
        </p:style>
        <p:txBody>
          <a:bodyPr anchor="ctr"/>
          <a:lstStyle/>
          <a:p>
            <a:pPr algn="ctr" fontAlgn="auto">
              <a:spcBef>
                <a:spcPts val="0"/>
              </a:spcBef>
              <a:spcAft>
                <a:spcPts val="0"/>
              </a:spcAft>
              <a:defRPr/>
            </a:pPr>
            <a:endParaRPr lang="en-US">
              <a:solidFill>
                <a:prstClr val="white"/>
              </a:solidFill>
            </a:endParaRPr>
          </a:p>
        </p:txBody>
      </p:sp>
      <p:sp>
        <p:nvSpPr>
          <p:cNvPr id="22" name="Rectangle 6"/>
          <p:cNvSpPr/>
          <p:nvPr/>
        </p:nvSpPr>
        <p:spPr>
          <a:xfrm>
            <a:off x="-109071" y="750356"/>
            <a:ext cx="9418320" cy="45719"/>
          </a:xfrm>
          <a:prstGeom prst="rect">
            <a:avLst/>
          </a:prstGeom>
          <a:ln/>
          <a:effectLst>
            <a:outerShdw blurRad="40000" dist="23000" dir="9600000" rotWithShape="0">
              <a:srgbClr val="000000">
                <a:alpha val="35000"/>
              </a:srgbClr>
            </a:outerShdw>
          </a:effectLst>
        </p:spPr>
        <p:style>
          <a:lnRef idx="0">
            <a:schemeClr val="accent3"/>
          </a:lnRef>
          <a:fillRef idx="3">
            <a:schemeClr val="accent3"/>
          </a:fillRef>
          <a:effectRef idx="3">
            <a:schemeClr val="accent3"/>
          </a:effectRef>
          <a:fontRef idx="minor">
            <a:schemeClr val="lt1"/>
          </a:fontRef>
        </p:style>
        <p:txBody>
          <a:bodyPr anchor="ctr"/>
          <a:lstStyle/>
          <a:p>
            <a:pPr algn="ctr" fontAlgn="auto">
              <a:spcBef>
                <a:spcPts val="0"/>
              </a:spcBef>
              <a:spcAft>
                <a:spcPts val="0"/>
              </a:spcAft>
              <a:defRPr/>
            </a:pPr>
            <a:endParaRPr lang="en-US">
              <a:solidFill>
                <a:prstClr val="white"/>
              </a:solidFill>
            </a:endParaRPr>
          </a:p>
        </p:txBody>
      </p:sp>
      <p:sp>
        <p:nvSpPr>
          <p:cNvPr id="23" name="Rectangle 7"/>
          <p:cNvSpPr/>
          <p:nvPr/>
        </p:nvSpPr>
        <p:spPr>
          <a:xfrm rot="16200000">
            <a:off x="-2564271" y="3472050"/>
            <a:ext cx="7132320" cy="45719"/>
          </a:xfrm>
          <a:prstGeom prst="rect">
            <a:avLst/>
          </a:prstGeom>
          <a:ln/>
          <a:effectLst>
            <a:outerShdw blurRad="40000" dist="23000" dir="9600000" rotWithShape="0">
              <a:srgbClr val="000000">
                <a:alpha val="35000"/>
              </a:srgbClr>
            </a:outerShdw>
          </a:effectLst>
        </p:spPr>
        <p:style>
          <a:lnRef idx="0">
            <a:schemeClr val="accent3"/>
          </a:lnRef>
          <a:fillRef idx="3">
            <a:schemeClr val="accent3"/>
          </a:fillRef>
          <a:effectRef idx="3">
            <a:schemeClr val="accent3"/>
          </a:effectRef>
          <a:fontRef idx="minor">
            <a:schemeClr val="lt1"/>
          </a:fontRef>
        </p:style>
        <p:txBody>
          <a:bodyPr anchor="ctr"/>
          <a:lstStyle/>
          <a:p>
            <a:pPr algn="ctr" fontAlgn="auto">
              <a:spcBef>
                <a:spcPts val="0"/>
              </a:spcBef>
              <a:spcAft>
                <a:spcPts val="0"/>
              </a:spcAft>
              <a:defRPr/>
            </a:pPr>
            <a:endParaRPr lang="en-US">
              <a:solidFill>
                <a:prstClr val="white"/>
              </a:solidFill>
            </a:endParaRPr>
          </a:p>
        </p:txBody>
      </p:sp>
      <p:sp>
        <p:nvSpPr>
          <p:cNvPr id="24" name="Rectangle 9"/>
          <p:cNvSpPr/>
          <p:nvPr/>
        </p:nvSpPr>
        <p:spPr>
          <a:xfrm rot="16200000">
            <a:off x="4508090" y="3472049"/>
            <a:ext cx="7132320" cy="45719"/>
          </a:xfrm>
          <a:prstGeom prst="rect">
            <a:avLst/>
          </a:prstGeom>
          <a:ln/>
          <a:effectLst>
            <a:outerShdw blurRad="40000" dist="23000" dir="9600000" rotWithShape="0">
              <a:srgbClr val="000000">
                <a:alpha val="35000"/>
              </a:srgbClr>
            </a:outerShdw>
          </a:effectLst>
        </p:spPr>
        <p:style>
          <a:lnRef idx="0">
            <a:schemeClr val="accent3"/>
          </a:lnRef>
          <a:fillRef idx="3">
            <a:schemeClr val="accent3"/>
          </a:fillRef>
          <a:effectRef idx="3">
            <a:schemeClr val="accent3"/>
          </a:effectRef>
          <a:fontRef idx="minor">
            <a:schemeClr val="lt1"/>
          </a:fontRef>
        </p:style>
        <p:txBody>
          <a:bodyPr anchor="ctr"/>
          <a:lstStyle/>
          <a:p>
            <a:pPr algn="ctr" fontAlgn="auto">
              <a:spcBef>
                <a:spcPts val="0"/>
              </a:spcBef>
              <a:spcAft>
                <a:spcPts val="0"/>
              </a:spcAft>
              <a:defRPr/>
            </a:pPr>
            <a:endParaRPr lang="en-US">
              <a:solidFill>
                <a:prstClr val="white"/>
              </a:solidFill>
            </a:endParaRPr>
          </a:p>
        </p:txBody>
      </p:sp>
      <p:sp>
        <p:nvSpPr>
          <p:cNvPr id="31" name="Rectangle 2"/>
          <p:cNvSpPr/>
          <p:nvPr/>
        </p:nvSpPr>
        <p:spPr>
          <a:xfrm>
            <a:off x="-33" y="6029325"/>
            <a:ext cx="9418320" cy="45719"/>
          </a:xfrm>
          <a:prstGeom prst="rect">
            <a:avLst/>
          </a:prstGeom>
          <a:ln/>
          <a:effectLst>
            <a:outerShdw blurRad="40000" dist="23000" dir="9600000" rotWithShape="0">
              <a:srgbClr val="000000">
                <a:alpha val="35000"/>
              </a:srgbClr>
            </a:outerShdw>
          </a:effectLst>
        </p:spPr>
        <p:style>
          <a:lnRef idx="0">
            <a:schemeClr val="accent3"/>
          </a:lnRef>
          <a:fillRef idx="3">
            <a:schemeClr val="accent3"/>
          </a:fillRef>
          <a:effectRef idx="3">
            <a:schemeClr val="accent3"/>
          </a:effectRef>
          <a:fontRef idx="minor">
            <a:schemeClr val="lt1"/>
          </a:fontRef>
        </p:style>
        <p:txBody>
          <a:bodyPr anchor="ctr"/>
          <a:lstStyle/>
          <a:p>
            <a:pPr algn="ctr" fontAlgn="auto">
              <a:spcBef>
                <a:spcPts val="0"/>
              </a:spcBef>
              <a:spcAft>
                <a:spcPts val="0"/>
              </a:spcAft>
              <a:defRPr/>
            </a:pPr>
            <a:endParaRPr lang="en-US">
              <a:solidFill>
                <a:prstClr val="white"/>
              </a:solidFill>
            </a:endParaRPr>
          </a:p>
        </p:txBody>
      </p:sp>
      <p:sp>
        <p:nvSpPr>
          <p:cNvPr id="32" name="Rectangle 6"/>
          <p:cNvSpPr/>
          <p:nvPr/>
        </p:nvSpPr>
        <p:spPr>
          <a:xfrm>
            <a:off x="-34" y="728663"/>
            <a:ext cx="9418320" cy="45719"/>
          </a:xfrm>
          <a:prstGeom prst="rect">
            <a:avLst/>
          </a:prstGeom>
          <a:ln/>
          <a:effectLst>
            <a:outerShdw blurRad="40000" dist="23000" dir="9600000" rotWithShape="0">
              <a:srgbClr val="000000">
                <a:alpha val="35000"/>
              </a:srgbClr>
            </a:outerShdw>
          </a:effectLst>
        </p:spPr>
        <p:style>
          <a:lnRef idx="0">
            <a:schemeClr val="accent3"/>
          </a:lnRef>
          <a:fillRef idx="3">
            <a:schemeClr val="accent3"/>
          </a:fillRef>
          <a:effectRef idx="3">
            <a:schemeClr val="accent3"/>
          </a:effectRef>
          <a:fontRef idx="minor">
            <a:schemeClr val="lt1"/>
          </a:fontRef>
        </p:style>
        <p:txBody>
          <a:bodyPr anchor="ctr"/>
          <a:lstStyle/>
          <a:p>
            <a:pPr algn="ctr" fontAlgn="auto">
              <a:spcBef>
                <a:spcPts val="0"/>
              </a:spcBef>
              <a:spcAft>
                <a:spcPts val="0"/>
              </a:spcAft>
              <a:defRPr/>
            </a:pPr>
            <a:endParaRPr lang="en-US">
              <a:solidFill>
                <a:prstClr val="white"/>
              </a:solidFill>
            </a:endParaRPr>
          </a:p>
        </p:txBody>
      </p:sp>
      <p:sp>
        <p:nvSpPr>
          <p:cNvPr id="33" name="Rectangle 7"/>
          <p:cNvSpPr/>
          <p:nvPr/>
        </p:nvSpPr>
        <p:spPr>
          <a:xfrm rot="16200000">
            <a:off x="-2559483" y="3462525"/>
            <a:ext cx="7132320" cy="45719"/>
          </a:xfrm>
          <a:prstGeom prst="rect">
            <a:avLst/>
          </a:prstGeom>
          <a:ln/>
          <a:effectLst>
            <a:outerShdw blurRad="40000" dist="23000" dir="9600000" rotWithShape="0">
              <a:srgbClr val="000000">
                <a:alpha val="35000"/>
              </a:srgbClr>
            </a:outerShdw>
          </a:effectLst>
        </p:spPr>
        <p:style>
          <a:lnRef idx="0">
            <a:schemeClr val="accent3"/>
          </a:lnRef>
          <a:fillRef idx="3">
            <a:schemeClr val="accent3"/>
          </a:fillRef>
          <a:effectRef idx="3">
            <a:schemeClr val="accent3"/>
          </a:effectRef>
          <a:fontRef idx="minor">
            <a:schemeClr val="lt1"/>
          </a:fontRef>
        </p:style>
        <p:txBody>
          <a:bodyPr anchor="ctr"/>
          <a:lstStyle/>
          <a:p>
            <a:pPr algn="ctr" fontAlgn="auto">
              <a:spcBef>
                <a:spcPts val="0"/>
              </a:spcBef>
              <a:spcAft>
                <a:spcPts val="0"/>
              </a:spcAft>
              <a:defRPr/>
            </a:pPr>
            <a:endParaRPr lang="en-US">
              <a:solidFill>
                <a:prstClr val="white"/>
              </a:solidFill>
            </a:endParaRPr>
          </a:p>
        </p:txBody>
      </p:sp>
      <p:sp>
        <p:nvSpPr>
          <p:cNvPr id="34" name="Rectangle 9"/>
          <p:cNvSpPr/>
          <p:nvPr/>
        </p:nvSpPr>
        <p:spPr>
          <a:xfrm rot="16200000">
            <a:off x="4493802" y="3457777"/>
            <a:ext cx="7132320" cy="45719"/>
          </a:xfrm>
          <a:prstGeom prst="rect">
            <a:avLst/>
          </a:prstGeom>
          <a:ln/>
          <a:effectLst>
            <a:outerShdw blurRad="40000" dist="23000" dir="9600000" rotWithShape="0">
              <a:srgbClr val="000000">
                <a:alpha val="35000"/>
              </a:srgbClr>
            </a:outerShdw>
          </a:effectLst>
        </p:spPr>
        <p:style>
          <a:lnRef idx="0">
            <a:schemeClr val="accent3"/>
          </a:lnRef>
          <a:fillRef idx="3">
            <a:schemeClr val="accent3"/>
          </a:fillRef>
          <a:effectRef idx="3">
            <a:schemeClr val="accent3"/>
          </a:effectRef>
          <a:fontRef idx="minor">
            <a:schemeClr val="lt1"/>
          </a:fontRef>
        </p:style>
        <p:txBody>
          <a:bodyPr anchor="ctr"/>
          <a:lstStyle/>
          <a:p>
            <a:pPr algn="ctr" fontAlgn="auto">
              <a:spcBef>
                <a:spcPts val="0"/>
              </a:spcBef>
              <a:spcAft>
                <a:spcPts val="0"/>
              </a:spcAft>
              <a:defRPr/>
            </a:pPr>
            <a:endParaRPr lang="en-US">
              <a:solidFill>
                <a:prstClr val="white"/>
              </a:solidFill>
            </a:endParaRPr>
          </a:p>
        </p:txBody>
      </p:sp>
    </p:spTree>
  </p:cSld>
  <p:clrMapOvr>
    <a:masterClrMapping/>
  </p:clrMapOvr>
  <p:transition>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xit" presetSubtype="8" fill="hold" nodeType="withEffect">
                                  <p:stCondLst>
                                    <p:cond delay="0"/>
                                  </p:stCondLst>
                                  <p:childTnLst>
                                    <p:anim calcmode="lin" valueType="num">
                                      <p:cBhvr additive="base">
                                        <p:cTn id="6" dur="2000"/>
                                        <p:tgtEl>
                                          <p:spTgt spid="24"/>
                                        </p:tgtEl>
                                        <p:attrNameLst>
                                          <p:attrName>ppt_x</p:attrName>
                                        </p:attrNameLst>
                                      </p:cBhvr>
                                      <p:tavLst>
                                        <p:tav tm="0">
                                          <p:val>
                                            <p:strVal val="ppt_x"/>
                                          </p:val>
                                        </p:tav>
                                        <p:tav tm="100000">
                                          <p:val>
                                            <p:strVal val="0-ppt_w/2"/>
                                          </p:val>
                                        </p:tav>
                                      </p:tavLst>
                                    </p:anim>
                                    <p:anim calcmode="lin" valueType="num">
                                      <p:cBhvr additive="base">
                                        <p:cTn id="7" dur="2000"/>
                                        <p:tgtEl>
                                          <p:spTgt spid="24"/>
                                        </p:tgtEl>
                                        <p:attrNameLst>
                                          <p:attrName>ppt_y</p:attrName>
                                        </p:attrNameLst>
                                      </p:cBhvr>
                                      <p:tavLst>
                                        <p:tav tm="0">
                                          <p:val>
                                            <p:strVal val="ppt_y"/>
                                          </p:val>
                                        </p:tav>
                                        <p:tav tm="100000">
                                          <p:val>
                                            <p:strVal val="ppt_y"/>
                                          </p:val>
                                        </p:tav>
                                      </p:tavLst>
                                    </p:anim>
                                    <p:set>
                                      <p:cBhvr>
                                        <p:cTn id="8" dur="1" fill="hold">
                                          <p:stCondLst>
                                            <p:cond delay="1999"/>
                                          </p:stCondLst>
                                        </p:cTn>
                                        <p:tgtEl>
                                          <p:spTgt spid="24"/>
                                        </p:tgtEl>
                                        <p:attrNameLst>
                                          <p:attrName>style.visibility</p:attrName>
                                        </p:attrNameLst>
                                      </p:cBhvr>
                                      <p:to>
                                        <p:strVal val="hidden"/>
                                      </p:to>
                                    </p:set>
                                  </p:childTnLst>
                                </p:cTn>
                              </p:par>
                              <p:par>
                                <p:cTn id="9" presetID="2" presetClass="exit" presetSubtype="4" fill="hold" nodeType="withEffect">
                                  <p:stCondLst>
                                    <p:cond delay="0"/>
                                  </p:stCondLst>
                                  <p:childTnLst>
                                    <p:anim calcmode="lin" valueType="num">
                                      <p:cBhvr additive="base">
                                        <p:cTn id="10" dur="2000"/>
                                        <p:tgtEl>
                                          <p:spTgt spid="22"/>
                                        </p:tgtEl>
                                        <p:attrNameLst>
                                          <p:attrName>ppt_x</p:attrName>
                                        </p:attrNameLst>
                                      </p:cBhvr>
                                      <p:tavLst>
                                        <p:tav tm="0">
                                          <p:val>
                                            <p:strVal val="ppt_x"/>
                                          </p:val>
                                        </p:tav>
                                        <p:tav tm="100000">
                                          <p:val>
                                            <p:strVal val="ppt_x"/>
                                          </p:val>
                                        </p:tav>
                                      </p:tavLst>
                                    </p:anim>
                                    <p:anim calcmode="lin" valueType="num">
                                      <p:cBhvr additive="base">
                                        <p:cTn id="11" dur="2000"/>
                                        <p:tgtEl>
                                          <p:spTgt spid="22"/>
                                        </p:tgtEl>
                                        <p:attrNameLst>
                                          <p:attrName>ppt_y</p:attrName>
                                        </p:attrNameLst>
                                      </p:cBhvr>
                                      <p:tavLst>
                                        <p:tav tm="0">
                                          <p:val>
                                            <p:strVal val="ppt_y"/>
                                          </p:val>
                                        </p:tav>
                                        <p:tav tm="100000">
                                          <p:val>
                                            <p:strVal val="1+ppt_h/2"/>
                                          </p:val>
                                        </p:tav>
                                      </p:tavLst>
                                    </p:anim>
                                    <p:set>
                                      <p:cBhvr>
                                        <p:cTn id="12" dur="1" fill="hold">
                                          <p:stCondLst>
                                            <p:cond delay="1999"/>
                                          </p:stCondLst>
                                        </p:cTn>
                                        <p:tgtEl>
                                          <p:spTgt spid="22"/>
                                        </p:tgtEl>
                                        <p:attrNameLst>
                                          <p:attrName>style.visibility</p:attrName>
                                        </p:attrNameLst>
                                      </p:cBhvr>
                                      <p:to>
                                        <p:strVal val="hidden"/>
                                      </p:to>
                                    </p:set>
                                  </p:childTnLst>
                                </p:cTn>
                              </p:par>
                              <p:par>
                                <p:cTn id="13" presetID="2" presetClass="exit" presetSubtype="2" fill="hold" nodeType="withEffect">
                                  <p:stCondLst>
                                    <p:cond delay="0"/>
                                  </p:stCondLst>
                                  <p:childTnLst>
                                    <p:anim calcmode="lin" valueType="num">
                                      <p:cBhvr additive="base">
                                        <p:cTn id="14" dur="2000"/>
                                        <p:tgtEl>
                                          <p:spTgt spid="23"/>
                                        </p:tgtEl>
                                        <p:attrNameLst>
                                          <p:attrName>ppt_x</p:attrName>
                                        </p:attrNameLst>
                                      </p:cBhvr>
                                      <p:tavLst>
                                        <p:tav tm="0">
                                          <p:val>
                                            <p:strVal val="ppt_x"/>
                                          </p:val>
                                        </p:tav>
                                        <p:tav tm="100000">
                                          <p:val>
                                            <p:strVal val="1+ppt_w/2"/>
                                          </p:val>
                                        </p:tav>
                                      </p:tavLst>
                                    </p:anim>
                                    <p:anim calcmode="lin" valueType="num">
                                      <p:cBhvr additive="base">
                                        <p:cTn id="15" dur="2000"/>
                                        <p:tgtEl>
                                          <p:spTgt spid="23"/>
                                        </p:tgtEl>
                                        <p:attrNameLst>
                                          <p:attrName>ppt_y</p:attrName>
                                        </p:attrNameLst>
                                      </p:cBhvr>
                                      <p:tavLst>
                                        <p:tav tm="0">
                                          <p:val>
                                            <p:strVal val="ppt_y"/>
                                          </p:val>
                                        </p:tav>
                                        <p:tav tm="100000">
                                          <p:val>
                                            <p:strVal val="ppt_y"/>
                                          </p:val>
                                        </p:tav>
                                      </p:tavLst>
                                    </p:anim>
                                    <p:set>
                                      <p:cBhvr>
                                        <p:cTn id="16" dur="1" fill="hold">
                                          <p:stCondLst>
                                            <p:cond delay="1999"/>
                                          </p:stCondLst>
                                        </p:cTn>
                                        <p:tgtEl>
                                          <p:spTgt spid="23"/>
                                        </p:tgtEl>
                                        <p:attrNameLst>
                                          <p:attrName>style.visibility</p:attrName>
                                        </p:attrNameLst>
                                      </p:cBhvr>
                                      <p:to>
                                        <p:strVal val="hidden"/>
                                      </p:to>
                                    </p:set>
                                  </p:childTnLst>
                                </p:cTn>
                              </p:par>
                              <p:par>
                                <p:cTn id="17" presetID="2" presetClass="exit" presetSubtype="1" fill="hold" nodeType="withEffect">
                                  <p:stCondLst>
                                    <p:cond delay="0"/>
                                  </p:stCondLst>
                                  <p:childTnLst>
                                    <p:anim calcmode="lin" valueType="num">
                                      <p:cBhvr additive="base">
                                        <p:cTn id="18" dur="2000"/>
                                        <p:tgtEl>
                                          <p:spTgt spid="21"/>
                                        </p:tgtEl>
                                        <p:attrNameLst>
                                          <p:attrName>ppt_x</p:attrName>
                                        </p:attrNameLst>
                                      </p:cBhvr>
                                      <p:tavLst>
                                        <p:tav tm="0">
                                          <p:val>
                                            <p:strVal val="ppt_x"/>
                                          </p:val>
                                        </p:tav>
                                        <p:tav tm="100000">
                                          <p:val>
                                            <p:strVal val="ppt_x"/>
                                          </p:val>
                                        </p:tav>
                                      </p:tavLst>
                                    </p:anim>
                                    <p:anim calcmode="lin" valueType="num">
                                      <p:cBhvr additive="base">
                                        <p:cTn id="19" dur="2000"/>
                                        <p:tgtEl>
                                          <p:spTgt spid="21"/>
                                        </p:tgtEl>
                                        <p:attrNameLst>
                                          <p:attrName>ppt_y</p:attrName>
                                        </p:attrNameLst>
                                      </p:cBhvr>
                                      <p:tavLst>
                                        <p:tav tm="0">
                                          <p:val>
                                            <p:strVal val="ppt_y"/>
                                          </p:val>
                                        </p:tav>
                                        <p:tav tm="100000">
                                          <p:val>
                                            <p:strVal val="0-ppt_h/2"/>
                                          </p:val>
                                        </p:tav>
                                      </p:tavLst>
                                    </p:anim>
                                    <p:set>
                                      <p:cBhvr>
                                        <p:cTn id="20" dur="1" fill="hold">
                                          <p:stCondLst>
                                            <p:cond delay="1999"/>
                                          </p:stCondLst>
                                        </p:cTn>
                                        <p:tgtEl>
                                          <p:spTgt spid="21"/>
                                        </p:tgtEl>
                                        <p:attrNameLst>
                                          <p:attrName>style.visibility</p:attrName>
                                        </p:attrNameLst>
                                      </p:cBhvr>
                                      <p:to>
                                        <p:strVal val="hidden"/>
                                      </p:to>
                                    </p:set>
                                  </p:childTnLst>
                                </p:cTn>
                              </p:par>
                              <p:par>
                                <p:cTn id="21" presetID="2" presetClass="entr" presetSubtype="4" fill="hold" nodeType="withEffect">
                                  <p:stCondLst>
                                    <p:cond delay="0"/>
                                  </p:stCondLst>
                                  <p:childTnLst>
                                    <p:set>
                                      <p:cBhvr>
                                        <p:cTn id="22" dur="1" fill="hold">
                                          <p:stCondLst>
                                            <p:cond delay="0"/>
                                          </p:stCondLst>
                                        </p:cTn>
                                        <p:tgtEl>
                                          <p:spTgt spid="7"/>
                                        </p:tgtEl>
                                        <p:attrNameLst>
                                          <p:attrName>style.visibility</p:attrName>
                                        </p:attrNameLst>
                                      </p:cBhvr>
                                      <p:to>
                                        <p:strVal val="visible"/>
                                      </p:to>
                                    </p:set>
                                    <p:anim calcmode="lin" valueType="num">
                                      <p:cBhvr additive="base">
                                        <p:cTn id="23" dur="2000" fill="hold"/>
                                        <p:tgtEl>
                                          <p:spTgt spid="7"/>
                                        </p:tgtEl>
                                        <p:attrNameLst>
                                          <p:attrName>ppt_x</p:attrName>
                                        </p:attrNameLst>
                                      </p:cBhvr>
                                      <p:tavLst>
                                        <p:tav tm="0">
                                          <p:val>
                                            <p:strVal val="#ppt_x"/>
                                          </p:val>
                                        </p:tav>
                                        <p:tav tm="100000">
                                          <p:val>
                                            <p:strVal val="#ppt_x"/>
                                          </p:val>
                                        </p:tav>
                                      </p:tavLst>
                                    </p:anim>
                                    <p:anim calcmode="lin" valueType="num">
                                      <p:cBhvr additive="base">
                                        <p:cTn id="24" dur="2000" fill="hold"/>
                                        <p:tgtEl>
                                          <p:spTgt spid="7"/>
                                        </p:tgtEl>
                                        <p:attrNameLst>
                                          <p:attrName>ppt_y</p:attrName>
                                        </p:attrNameLst>
                                      </p:cBhvr>
                                      <p:tavLst>
                                        <p:tav tm="0">
                                          <p:val>
                                            <p:strVal val="1+#ppt_h/2"/>
                                          </p:val>
                                        </p:tav>
                                        <p:tav tm="100000">
                                          <p:val>
                                            <p:strVal val="#ppt_y"/>
                                          </p:val>
                                        </p:tav>
                                      </p:tavLst>
                                    </p:anim>
                                  </p:childTnLst>
                                </p:cTn>
                              </p:par>
                              <p:par>
                                <p:cTn id="25" presetID="2" presetClass="entr" presetSubtype="8" fill="hold" nodeType="withEffect">
                                  <p:stCondLst>
                                    <p:cond delay="0"/>
                                  </p:stCondLst>
                                  <p:childTnLst>
                                    <p:set>
                                      <p:cBhvr>
                                        <p:cTn id="26" dur="1" fill="hold">
                                          <p:stCondLst>
                                            <p:cond delay="0"/>
                                          </p:stCondLst>
                                        </p:cTn>
                                        <p:tgtEl>
                                          <p:spTgt spid="10"/>
                                        </p:tgtEl>
                                        <p:attrNameLst>
                                          <p:attrName>style.visibility</p:attrName>
                                        </p:attrNameLst>
                                      </p:cBhvr>
                                      <p:to>
                                        <p:strVal val="visible"/>
                                      </p:to>
                                    </p:set>
                                    <p:anim calcmode="lin" valueType="num">
                                      <p:cBhvr additive="base">
                                        <p:cTn id="27" dur="2000" fill="hold"/>
                                        <p:tgtEl>
                                          <p:spTgt spid="10"/>
                                        </p:tgtEl>
                                        <p:attrNameLst>
                                          <p:attrName>ppt_x</p:attrName>
                                        </p:attrNameLst>
                                      </p:cBhvr>
                                      <p:tavLst>
                                        <p:tav tm="0">
                                          <p:val>
                                            <p:strVal val="0-#ppt_w/2"/>
                                          </p:val>
                                        </p:tav>
                                        <p:tav tm="100000">
                                          <p:val>
                                            <p:strVal val="#ppt_x"/>
                                          </p:val>
                                        </p:tav>
                                      </p:tavLst>
                                    </p:anim>
                                    <p:anim calcmode="lin" valueType="num">
                                      <p:cBhvr additive="base">
                                        <p:cTn id="28" dur="2000" fill="hold"/>
                                        <p:tgtEl>
                                          <p:spTgt spid="10"/>
                                        </p:tgtEl>
                                        <p:attrNameLst>
                                          <p:attrName>ppt_y</p:attrName>
                                        </p:attrNameLst>
                                      </p:cBhvr>
                                      <p:tavLst>
                                        <p:tav tm="0">
                                          <p:val>
                                            <p:strVal val="#ppt_y"/>
                                          </p:val>
                                        </p:tav>
                                        <p:tav tm="100000">
                                          <p:val>
                                            <p:strVal val="#ppt_y"/>
                                          </p:val>
                                        </p:tav>
                                      </p:tavLst>
                                    </p:anim>
                                  </p:childTnLst>
                                </p:cTn>
                              </p:par>
                              <p:par>
                                <p:cTn id="29" presetID="2" presetClass="entr" presetSubtype="1" fill="hold" nodeType="withEffect">
                                  <p:stCondLst>
                                    <p:cond delay="0"/>
                                  </p:stCondLst>
                                  <p:childTnLst>
                                    <p:set>
                                      <p:cBhvr>
                                        <p:cTn id="30" dur="1" fill="hold">
                                          <p:stCondLst>
                                            <p:cond delay="0"/>
                                          </p:stCondLst>
                                        </p:cTn>
                                        <p:tgtEl>
                                          <p:spTgt spid="3"/>
                                        </p:tgtEl>
                                        <p:attrNameLst>
                                          <p:attrName>style.visibility</p:attrName>
                                        </p:attrNameLst>
                                      </p:cBhvr>
                                      <p:to>
                                        <p:strVal val="visible"/>
                                      </p:to>
                                    </p:set>
                                    <p:anim calcmode="lin" valueType="num">
                                      <p:cBhvr additive="base">
                                        <p:cTn id="31" dur="2000" fill="hold"/>
                                        <p:tgtEl>
                                          <p:spTgt spid="3"/>
                                        </p:tgtEl>
                                        <p:attrNameLst>
                                          <p:attrName>ppt_x</p:attrName>
                                        </p:attrNameLst>
                                      </p:cBhvr>
                                      <p:tavLst>
                                        <p:tav tm="0">
                                          <p:val>
                                            <p:strVal val="#ppt_x"/>
                                          </p:val>
                                        </p:tav>
                                        <p:tav tm="100000">
                                          <p:val>
                                            <p:strVal val="#ppt_x"/>
                                          </p:val>
                                        </p:tav>
                                      </p:tavLst>
                                    </p:anim>
                                    <p:anim calcmode="lin" valueType="num">
                                      <p:cBhvr additive="base">
                                        <p:cTn id="32" dur="2000" fill="hold"/>
                                        <p:tgtEl>
                                          <p:spTgt spid="3"/>
                                        </p:tgtEl>
                                        <p:attrNameLst>
                                          <p:attrName>ppt_y</p:attrName>
                                        </p:attrNameLst>
                                      </p:cBhvr>
                                      <p:tavLst>
                                        <p:tav tm="0">
                                          <p:val>
                                            <p:strVal val="0-#ppt_h/2"/>
                                          </p:val>
                                        </p:tav>
                                        <p:tav tm="100000">
                                          <p:val>
                                            <p:strVal val="#ppt_y"/>
                                          </p:val>
                                        </p:tav>
                                      </p:tavLst>
                                    </p:anim>
                                  </p:childTnLst>
                                </p:cTn>
                              </p:par>
                              <p:par>
                                <p:cTn id="33" presetID="2" presetClass="entr" presetSubtype="2" fill="hold" nodeType="withEffect">
                                  <p:stCondLst>
                                    <p:cond delay="0"/>
                                  </p:stCondLst>
                                  <p:childTnLst>
                                    <p:set>
                                      <p:cBhvr>
                                        <p:cTn id="34" dur="1" fill="hold">
                                          <p:stCondLst>
                                            <p:cond delay="0"/>
                                          </p:stCondLst>
                                        </p:cTn>
                                        <p:tgtEl>
                                          <p:spTgt spid="8"/>
                                        </p:tgtEl>
                                        <p:attrNameLst>
                                          <p:attrName>style.visibility</p:attrName>
                                        </p:attrNameLst>
                                      </p:cBhvr>
                                      <p:to>
                                        <p:strVal val="visible"/>
                                      </p:to>
                                    </p:set>
                                    <p:anim calcmode="lin" valueType="num">
                                      <p:cBhvr additive="base">
                                        <p:cTn id="35" dur="2000" fill="hold"/>
                                        <p:tgtEl>
                                          <p:spTgt spid="8"/>
                                        </p:tgtEl>
                                        <p:attrNameLst>
                                          <p:attrName>ppt_x</p:attrName>
                                        </p:attrNameLst>
                                      </p:cBhvr>
                                      <p:tavLst>
                                        <p:tav tm="0">
                                          <p:val>
                                            <p:strVal val="1+#ppt_w/2"/>
                                          </p:val>
                                        </p:tav>
                                        <p:tav tm="100000">
                                          <p:val>
                                            <p:strVal val="#ppt_x"/>
                                          </p:val>
                                        </p:tav>
                                      </p:tavLst>
                                    </p:anim>
                                    <p:anim calcmode="lin" valueType="num">
                                      <p:cBhvr additive="base">
                                        <p:cTn id="36" dur="2000" fill="hold"/>
                                        <p:tgtEl>
                                          <p:spTgt spid="8"/>
                                        </p:tgtEl>
                                        <p:attrNameLst>
                                          <p:attrName>ppt_y</p:attrName>
                                        </p:attrNameLst>
                                      </p:cBhvr>
                                      <p:tavLst>
                                        <p:tav tm="0">
                                          <p:val>
                                            <p:strVal val="#ppt_y"/>
                                          </p:val>
                                        </p:tav>
                                        <p:tav tm="100000">
                                          <p:val>
                                            <p:strVal val="#ppt_y"/>
                                          </p:val>
                                        </p:tav>
                                      </p:tavLst>
                                    </p:anim>
                                  </p:childTnLst>
                                </p:cTn>
                              </p:par>
                              <p:par>
                                <p:cTn id="37" presetID="4" presetClass="entr" presetSubtype="32" fill="hold" nodeType="withEffect">
                                  <p:stCondLst>
                                    <p:cond delay="1200"/>
                                  </p:stCondLst>
                                  <p:childTnLst>
                                    <p:set>
                                      <p:cBhvr>
                                        <p:cTn id="38" dur="1" fill="hold">
                                          <p:stCondLst>
                                            <p:cond delay="0"/>
                                          </p:stCondLst>
                                        </p:cTn>
                                        <p:tgtEl>
                                          <p:spTgt spid="9"/>
                                        </p:tgtEl>
                                        <p:attrNameLst>
                                          <p:attrName>style.visibility</p:attrName>
                                        </p:attrNameLst>
                                      </p:cBhvr>
                                      <p:to>
                                        <p:strVal val="visible"/>
                                      </p:to>
                                    </p:set>
                                    <p:animEffect transition="in" filter="box(out)">
                                      <p:cBhvr>
                                        <p:cTn id="39" dur="750"/>
                                        <p:tgtEl>
                                          <p:spTgt spid="9"/>
                                        </p:tgtEl>
                                      </p:cBhvr>
                                    </p:animEffect>
                                  </p:childTnLst>
                                </p:cTn>
                              </p:par>
                            </p:childTnLst>
                          </p:cTn>
                        </p:par>
                      </p:childTnLst>
                    </p:cTn>
                  </p:par>
                  <p:par>
                    <p:cTn id="40" fill="hold">
                      <p:stCondLst>
                        <p:cond delay="indefinite"/>
                      </p:stCondLst>
                      <p:childTnLst>
                        <p:par>
                          <p:cTn id="41" fill="hold">
                            <p:stCondLst>
                              <p:cond delay="0"/>
                            </p:stCondLst>
                            <p:childTnLst>
                              <p:par>
                                <p:cTn id="42" presetID="2" presetClass="exit" presetSubtype="8" fill="hold" nodeType="clickEffect">
                                  <p:stCondLst>
                                    <p:cond delay="0"/>
                                  </p:stCondLst>
                                  <p:childTnLst>
                                    <p:anim calcmode="lin" valueType="num">
                                      <p:cBhvr additive="base">
                                        <p:cTn id="43" dur="2000"/>
                                        <p:tgtEl>
                                          <p:spTgt spid="10"/>
                                        </p:tgtEl>
                                        <p:attrNameLst>
                                          <p:attrName>ppt_x</p:attrName>
                                        </p:attrNameLst>
                                      </p:cBhvr>
                                      <p:tavLst>
                                        <p:tav tm="0">
                                          <p:val>
                                            <p:strVal val="ppt_x"/>
                                          </p:val>
                                        </p:tav>
                                        <p:tav tm="100000">
                                          <p:val>
                                            <p:strVal val="0-ppt_w/2"/>
                                          </p:val>
                                        </p:tav>
                                      </p:tavLst>
                                    </p:anim>
                                    <p:anim calcmode="lin" valueType="num">
                                      <p:cBhvr additive="base">
                                        <p:cTn id="44" dur="2000"/>
                                        <p:tgtEl>
                                          <p:spTgt spid="10"/>
                                        </p:tgtEl>
                                        <p:attrNameLst>
                                          <p:attrName>ppt_y</p:attrName>
                                        </p:attrNameLst>
                                      </p:cBhvr>
                                      <p:tavLst>
                                        <p:tav tm="0">
                                          <p:val>
                                            <p:strVal val="ppt_y"/>
                                          </p:val>
                                        </p:tav>
                                        <p:tav tm="100000">
                                          <p:val>
                                            <p:strVal val="ppt_y"/>
                                          </p:val>
                                        </p:tav>
                                      </p:tavLst>
                                    </p:anim>
                                    <p:set>
                                      <p:cBhvr>
                                        <p:cTn id="45" dur="1" fill="hold">
                                          <p:stCondLst>
                                            <p:cond delay="1999"/>
                                          </p:stCondLst>
                                        </p:cTn>
                                        <p:tgtEl>
                                          <p:spTgt spid="10"/>
                                        </p:tgtEl>
                                        <p:attrNameLst>
                                          <p:attrName>style.visibility</p:attrName>
                                        </p:attrNameLst>
                                      </p:cBhvr>
                                      <p:to>
                                        <p:strVal val="hidden"/>
                                      </p:to>
                                    </p:set>
                                  </p:childTnLst>
                                </p:cTn>
                              </p:par>
                              <p:par>
                                <p:cTn id="46" presetID="2" presetClass="exit" presetSubtype="4" fill="hold" nodeType="withEffect">
                                  <p:stCondLst>
                                    <p:cond delay="0"/>
                                  </p:stCondLst>
                                  <p:childTnLst>
                                    <p:anim calcmode="lin" valueType="num">
                                      <p:cBhvr additive="base">
                                        <p:cTn id="47" dur="2000"/>
                                        <p:tgtEl>
                                          <p:spTgt spid="7"/>
                                        </p:tgtEl>
                                        <p:attrNameLst>
                                          <p:attrName>ppt_x</p:attrName>
                                        </p:attrNameLst>
                                      </p:cBhvr>
                                      <p:tavLst>
                                        <p:tav tm="0">
                                          <p:val>
                                            <p:strVal val="ppt_x"/>
                                          </p:val>
                                        </p:tav>
                                        <p:tav tm="100000">
                                          <p:val>
                                            <p:strVal val="ppt_x"/>
                                          </p:val>
                                        </p:tav>
                                      </p:tavLst>
                                    </p:anim>
                                    <p:anim calcmode="lin" valueType="num">
                                      <p:cBhvr additive="base">
                                        <p:cTn id="48" dur="2000"/>
                                        <p:tgtEl>
                                          <p:spTgt spid="7"/>
                                        </p:tgtEl>
                                        <p:attrNameLst>
                                          <p:attrName>ppt_y</p:attrName>
                                        </p:attrNameLst>
                                      </p:cBhvr>
                                      <p:tavLst>
                                        <p:tav tm="0">
                                          <p:val>
                                            <p:strVal val="ppt_y"/>
                                          </p:val>
                                        </p:tav>
                                        <p:tav tm="100000">
                                          <p:val>
                                            <p:strVal val="1+ppt_h/2"/>
                                          </p:val>
                                        </p:tav>
                                      </p:tavLst>
                                    </p:anim>
                                    <p:set>
                                      <p:cBhvr>
                                        <p:cTn id="49" dur="1" fill="hold">
                                          <p:stCondLst>
                                            <p:cond delay="1999"/>
                                          </p:stCondLst>
                                        </p:cTn>
                                        <p:tgtEl>
                                          <p:spTgt spid="7"/>
                                        </p:tgtEl>
                                        <p:attrNameLst>
                                          <p:attrName>style.visibility</p:attrName>
                                        </p:attrNameLst>
                                      </p:cBhvr>
                                      <p:to>
                                        <p:strVal val="hidden"/>
                                      </p:to>
                                    </p:set>
                                  </p:childTnLst>
                                </p:cTn>
                              </p:par>
                              <p:par>
                                <p:cTn id="50" presetID="2" presetClass="exit" presetSubtype="2" fill="hold" nodeType="withEffect">
                                  <p:stCondLst>
                                    <p:cond delay="0"/>
                                  </p:stCondLst>
                                  <p:childTnLst>
                                    <p:anim calcmode="lin" valueType="num">
                                      <p:cBhvr additive="base">
                                        <p:cTn id="51" dur="2000"/>
                                        <p:tgtEl>
                                          <p:spTgt spid="8"/>
                                        </p:tgtEl>
                                        <p:attrNameLst>
                                          <p:attrName>ppt_x</p:attrName>
                                        </p:attrNameLst>
                                      </p:cBhvr>
                                      <p:tavLst>
                                        <p:tav tm="0">
                                          <p:val>
                                            <p:strVal val="ppt_x"/>
                                          </p:val>
                                        </p:tav>
                                        <p:tav tm="100000">
                                          <p:val>
                                            <p:strVal val="1+ppt_w/2"/>
                                          </p:val>
                                        </p:tav>
                                      </p:tavLst>
                                    </p:anim>
                                    <p:anim calcmode="lin" valueType="num">
                                      <p:cBhvr additive="base">
                                        <p:cTn id="52" dur="2000"/>
                                        <p:tgtEl>
                                          <p:spTgt spid="8"/>
                                        </p:tgtEl>
                                        <p:attrNameLst>
                                          <p:attrName>ppt_y</p:attrName>
                                        </p:attrNameLst>
                                      </p:cBhvr>
                                      <p:tavLst>
                                        <p:tav tm="0">
                                          <p:val>
                                            <p:strVal val="ppt_y"/>
                                          </p:val>
                                        </p:tav>
                                        <p:tav tm="100000">
                                          <p:val>
                                            <p:strVal val="ppt_y"/>
                                          </p:val>
                                        </p:tav>
                                      </p:tavLst>
                                    </p:anim>
                                    <p:set>
                                      <p:cBhvr>
                                        <p:cTn id="53" dur="1" fill="hold">
                                          <p:stCondLst>
                                            <p:cond delay="1999"/>
                                          </p:stCondLst>
                                        </p:cTn>
                                        <p:tgtEl>
                                          <p:spTgt spid="8"/>
                                        </p:tgtEl>
                                        <p:attrNameLst>
                                          <p:attrName>style.visibility</p:attrName>
                                        </p:attrNameLst>
                                      </p:cBhvr>
                                      <p:to>
                                        <p:strVal val="hidden"/>
                                      </p:to>
                                    </p:set>
                                  </p:childTnLst>
                                </p:cTn>
                              </p:par>
                              <p:par>
                                <p:cTn id="54" presetID="2" presetClass="exit" presetSubtype="1" fill="hold" nodeType="withEffect">
                                  <p:stCondLst>
                                    <p:cond delay="0"/>
                                  </p:stCondLst>
                                  <p:childTnLst>
                                    <p:anim calcmode="lin" valueType="num">
                                      <p:cBhvr additive="base">
                                        <p:cTn id="55" dur="2000"/>
                                        <p:tgtEl>
                                          <p:spTgt spid="3"/>
                                        </p:tgtEl>
                                        <p:attrNameLst>
                                          <p:attrName>ppt_x</p:attrName>
                                        </p:attrNameLst>
                                      </p:cBhvr>
                                      <p:tavLst>
                                        <p:tav tm="0">
                                          <p:val>
                                            <p:strVal val="ppt_x"/>
                                          </p:val>
                                        </p:tav>
                                        <p:tav tm="100000">
                                          <p:val>
                                            <p:strVal val="ppt_x"/>
                                          </p:val>
                                        </p:tav>
                                      </p:tavLst>
                                    </p:anim>
                                    <p:anim calcmode="lin" valueType="num">
                                      <p:cBhvr additive="base">
                                        <p:cTn id="56" dur="2000"/>
                                        <p:tgtEl>
                                          <p:spTgt spid="3"/>
                                        </p:tgtEl>
                                        <p:attrNameLst>
                                          <p:attrName>ppt_y</p:attrName>
                                        </p:attrNameLst>
                                      </p:cBhvr>
                                      <p:tavLst>
                                        <p:tav tm="0">
                                          <p:val>
                                            <p:strVal val="ppt_y"/>
                                          </p:val>
                                        </p:tav>
                                        <p:tav tm="100000">
                                          <p:val>
                                            <p:strVal val="0-ppt_h/2"/>
                                          </p:val>
                                        </p:tav>
                                      </p:tavLst>
                                    </p:anim>
                                    <p:set>
                                      <p:cBhvr>
                                        <p:cTn id="57" dur="1" fill="hold">
                                          <p:stCondLst>
                                            <p:cond delay="1999"/>
                                          </p:stCondLst>
                                        </p:cTn>
                                        <p:tgtEl>
                                          <p:spTgt spid="3"/>
                                        </p:tgtEl>
                                        <p:attrNameLst>
                                          <p:attrName>style.visibility</p:attrName>
                                        </p:attrNameLst>
                                      </p:cBhvr>
                                      <p:to>
                                        <p:strVal val="hidden"/>
                                      </p:to>
                                    </p:set>
                                  </p:childTnLst>
                                </p:cTn>
                              </p:par>
                              <p:par>
                                <p:cTn id="58" presetID="4" presetClass="exit" presetSubtype="16" fill="hold" nodeType="withEffect">
                                  <p:stCondLst>
                                    <p:cond delay="100"/>
                                  </p:stCondLst>
                                  <p:childTnLst>
                                    <p:animEffect transition="out" filter="box(in)">
                                      <p:cBhvr>
                                        <p:cTn id="59" dur="750"/>
                                        <p:tgtEl>
                                          <p:spTgt spid="9"/>
                                        </p:tgtEl>
                                      </p:cBhvr>
                                    </p:animEffect>
                                    <p:set>
                                      <p:cBhvr>
                                        <p:cTn id="60" dur="1" fill="hold">
                                          <p:stCondLst>
                                            <p:cond delay="749"/>
                                          </p:stCondLst>
                                        </p:cTn>
                                        <p:tgtEl>
                                          <p:spTgt spid="9"/>
                                        </p:tgtEl>
                                        <p:attrNameLst>
                                          <p:attrName>style.visibility</p:attrName>
                                        </p:attrNameLst>
                                      </p:cBhvr>
                                      <p:to>
                                        <p:strVal val="hidden"/>
                                      </p:to>
                                    </p:set>
                                  </p:childTnLst>
                                </p:cTn>
                              </p:par>
                              <p:par>
                                <p:cTn id="61" presetID="2" presetClass="entr" presetSubtype="4" fill="hold" nodeType="withEffect">
                                  <p:stCondLst>
                                    <p:cond delay="0"/>
                                  </p:stCondLst>
                                  <p:childTnLst>
                                    <p:set>
                                      <p:cBhvr>
                                        <p:cTn id="62" dur="1" fill="hold">
                                          <p:stCondLst>
                                            <p:cond delay="0"/>
                                          </p:stCondLst>
                                        </p:cTn>
                                        <p:tgtEl>
                                          <p:spTgt spid="17"/>
                                        </p:tgtEl>
                                        <p:attrNameLst>
                                          <p:attrName>style.visibility</p:attrName>
                                        </p:attrNameLst>
                                      </p:cBhvr>
                                      <p:to>
                                        <p:strVal val="visible"/>
                                      </p:to>
                                    </p:set>
                                    <p:anim calcmode="lin" valueType="num">
                                      <p:cBhvr additive="base">
                                        <p:cTn id="63" dur="2000" fill="hold"/>
                                        <p:tgtEl>
                                          <p:spTgt spid="17"/>
                                        </p:tgtEl>
                                        <p:attrNameLst>
                                          <p:attrName>ppt_x</p:attrName>
                                        </p:attrNameLst>
                                      </p:cBhvr>
                                      <p:tavLst>
                                        <p:tav tm="0">
                                          <p:val>
                                            <p:strVal val="#ppt_x"/>
                                          </p:val>
                                        </p:tav>
                                        <p:tav tm="100000">
                                          <p:val>
                                            <p:strVal val="#ppt_x"/>
                                          </p:val>
                                        </p:tav>
                                      </p:tavLst>
                                    </p:anim>
                                    <p:anim calcmode="lin" valueType="num">
                                      <p:cBhvr additive="base">
                                        <p:cTn id="64" dur="2000" fill="hold"/>
                                        <p:tgtEl>
                                          <p:spTgt spid="17"/>
                                        </p:tgtEl>
                                        <p:attrNameLst>
                                          <p:attrName>ppt_y</p:attrName>
                                        </p:attrNameLst>
                                      </p:cBhvr>
                                      <p:tavLst>
                                        <p:tav tm="0">
                                          <p:val>
                                            <p:strVal val="1+#ppt_h/2"/>
                                          </p:val>
                                        </p:tav>
                                        <p:tav tm="100000">
                                          <p:val>
                                            <p:strVal val="#ppt_y"/>
                                          </p:val>
                                        </p:tav>
                                      </p:tavLst>
                                    </p:anim>
                                  </p:childTnLst>
                                </p:cTn>
                              </p:par>
                              <p:par>
                                <p:cTn id="65" presetID="2" presetClass="entr" presetSubtype="8" fill="hold" nodeType="withEffect">
                                  <p:stCondLst>
                                    <p:cond delay="0"/>
                                  </p:stCondLst>
                                  <p:childTnLst>
                                    <p:set>
                                      <p:cBhvr>
                                        <p:cTn id="66" dur="1" fill="hold">
                                          <p:stCondLst>
                                            <p:cond delay="0"/>
                                          </p:stCondLst>
                                        </p:cTn>
                                        <p:tgtEl>
                                          <p:spTgt spid="19"/>
                                        </p:tgtEl>
                                        <p:attrNameLst>
                                          <p:attrName>style.visibility</p:attrName>
                                        </p:attrNameLst>
                                      </p:cBhvr>
                                      <p:to>
                                        <p:strVal val="visible"/>
                                      </p:to>
                                    </p:set>
                                    <p:anim calcmode="lin" valueType="num">
                                      <p:cBhvr additive="base">
                                        <p:cTn id="67" dur="2000" fill="hold"/>
                                        <p:tgtEl>
                                          <p:spTgt spid="19"/>
                                        </p:tgtEl>
                                        <p:attrNameLst>
                                          <p:attrName>ppt_x</p:attrName>
                                        </p:attrNameLst>
                                      </p:cBhvr>
                                      <p:tavLst>
                                        <p:tav tm="0">
                                          <p:val>
                                            <p:strVal val="0-#ppt_w/2"/>
                                          </p:val>
                                        </p:tav>
                                        <p:tav tm="100000">
                                          <p:val>
                                            <p:strVal val="#ppt_x"/>
                                          </p:val>
                                        </p:tav>
                                      </p:tavLst>
                                    </p:anim>
                                    <p:anim calcmode="lin" valueType="num">
                                      <p:cBhvr additive="base">
                                        <p:cTn id="68" dur="2000" fill="hold"/>
                                        <p:tgtEl>
                                          <p:spTgt spid="19"/>
                                        </p:tgtEl>
                                        <p:attrNameLst>
                                          <p:attrName>ppt_y</p:attrName>
                                        </p:attrNameLst>
                                      </p:cBhvr>
                                      <p:tavLst>
                                        <p:tav tm="0">
                                          <p:val>
                                            <p:strVal val="#ppt_y"/>
                                          </p:val>
                                        </p:tav>
                                        <p:tav tm="100000">
                                          <p:val>
                                            <p:strVal val="#ppt_y"/>
                                          </p:val>
                                        </p:tav>
                                      </p:tavLst>
                                    </p:anim>
                                  </p:childTnLst>
                                </p:cTn>
                              </p:par>
                              <p:par>
                                <p:cTn id="69" presetID="2" presetClass="entr" presetSubtype="1" fill="hold" nodeType="withEffect">
                                  <p:stCondLst>
                                    <p:cond delay="0"/>
                                  </p:stCondLst>
                                  <p:childTnLst>
                                    <p:set>
                                      <p:cBhvr>
                                        <p:cTn id="70" dur="1" fill="hold">
                                          <p:stCondLst>
                                            <p:cond delay="0"/>
                                          </p:stCondLst>
                                        </p:cTn>
                                        <p:tgtEl>
                                          <p:spTgt spid="16"/>
                                        </p:tgtEl>
                                        <p:attrNameLst>
                                          <p:attrName>style.visibility</p:attrName>
                                        </p:attrNameLst>
                                      </p:cBhvr>
                                      <p:to>
                                        <p:strVal val="visible"/>
                                      </p:to>
                                    </p:set>
                                    <p:anim calcmode="lin" valueType="num">
                                      <p:cBhvr additive="base">
                                        <p:cTn id="71" dur="2000" fill="hold"/>
                                        <p:tgtEl>
                                          <p:spTgt spid="16"/>
                                        </p:tgtEl>
                                        <p:attrNameLst>
                                          <p:attrName>ppt_x</p:attrName>
                                        </p:attrNameLst>
                                      </p:cBhvr>
                                      <p:tavLst>
                                        <p:tav tm="0">
                                          <p:val>
                                            <p:strVal val="#ppt_x"/>
                                          </p:val>
                                        </p:tav>
                                        <p:tav tm="100000">
                                          <p:val>
                                            <p:strVal val="#ppt_x"/>
                                          </p:val>
                                        </p:tav>
                                      </p:tavLst>
                                    </p:anim>
                                    <p:anim calcmode="lin" valueType="num">
                                      <p:cBhvr additive="base">
                                        <p:cTn id="72" dur="2000" fill="hold"/>
                                        <p:tgtEl>
                                          <p:spTgt spid="16"/>
                                        </p:tgtEl>
                                        <p:attrNameLst>
                                          <p:attrName>ppt_y</p:attrName>
                                        </p:attrNameLst>
                                      </p:cBhvr>
                                      <p:tavLst>
                                        <p:tav tm="0">
                                          <p:val>
                                            <p:strVal val="0-#ppt_h/2"/>
                                          </p:val>
                                        </p:tav>
                                        <p:tav tm="100000">
                                          <p:val>
                                            <p:strVal val="#ppt_y"/>
                                          </p:val>
                                        </p:tav>
                                      </p:tavLst>
                                    </p:anim>
                                  </p:childTnLst>
                                </p:cTn>
                              </p:par>
                              <p:par>
                                <p:cTn id="73" presetID="2" presetClass="entr" presetSubtype="2" fill="hold" nodeType="withEffect">
                                  <p:stCondLst>
                                    <p:cond delay="0"/>
                                  </p:stCondLst>
                                  <p:childTnLst>
                                    <p:set>
                                      <p:cBhvr>
                                        <p:cTn id="74" dur="1" fill="hold">
                                          <p:stCondLst>
                                            <p:cond delay="0"/>
                                          </p:stCondLst>
                                        </p:cTn>
                                        <p:tgtEl>
                                          <p:spTgt spid="18"/>
                                        </p:tgtEl>
                                        <p:attrNameLst>
                                          <p:attrName>style.visibility</p:attrName>
                                        </p:attrNameLst>
                                      </p:cBhvr>
                                      <p:to>
                                        <p:strVal val="visible"/>
                                      </p:to>
                                    </p:set>
                                    <p:anim calcmode="lin" valueType="num">
                                      <p:cBhvr additive="base">
                                        <p:cTn id="75" dur="2000" fill="hold"/>
                                        <p:tgtEl>
                                          <p:spTgt spid="18"/>
                                        </p:tgtEl>
                                        <p:attrNameLst>
                                          <p:attrName>ppt_x</p:attrName>
                                        </p:attrNameLst>
                                      </p:cBhvr>
                                      <p:tavLst>
                                        <p:tav tm="0">
                                          <p:val>
                                            <p:strVal val="1+#ppt_w/2"/>
                                          </p:val>
                                        </p:tav>
                                        <p:tav tm="100000">
                                          <p:val>
                                            <p:strVal val="#ppt_x"/>
                                          </p:val>
                                        </p:tav>
                                      </p:tavLst>
                                    </p:anim>
                                    <p:anim calcmode="lin" valueType="num">
                                      <p:cBhvr additive="base">
                                        <p:cTn id="76" dur="2000" fill="hold"/>
                                        <p:tgtEl>
                                          <p:spTgt spid="18"/>
                                        </p:tgtEl>
                                        <p:attrNameLst>
                                          <p:attrName>ppt_y</p:attrName>
                                        </p:attrNameLst>
                                      </p:cBhvr>
                                      <p:tavLst>
                                        <p:tav tm="0">
                                          <p:val>
                                            <p:strVal val="#ppt_y"/>
                                          </p:val>
                                        </p:tav>
                                        <p:tav tm="100000">
                                          <p:val>
                                            <p:strVal val="#ppt_y"/>
                                          </p:val>
                                        </p:tav>
                                      </p:tavLst>
                                    </p:anim>
                                  </p:childTnLst>
                                </p:cTn>
                              </p:par>
                              <p:par>
                                <p:cTn id="77" presetID="4" presetClass="entr" presetSubtype="32" fill="hold" nodeType="withEffect">
                                  <p:stCondLst>
                                    <p:cond delay="1200"/>
                                  </p:stCondLst>
                                  <p:childTnLst>
                                    <p:set>
                                      <p:cBhvr>
                                        <p:cTn id="78" dur="1" fill="hold">
                                          <p:stCondLst>
                                            <p:cond delay="0"/>
                                          </p:stCondLst>
                                        </p:cTn>
                                        <p:tgtEl>
                                          <p:spTgt spid="20"/>
                                        </p:tgtEl>
                                        <p:attrNameLst>
                                          <p:attrName>style.visibility</p:attrName>
                                        </p:attrNameLst>
                                      </p:cBhvr>
                                      <p:to>
                                        <p:strVal val="visible"/>
                                      </p:to>
                                    </p:set>
                                    <p:animEffect transition="in" filter="box(out)">
                                      <p:cBhvr>
                                        <p:cTn id="79" dur="750"/>
                                        <p:tgtEl>
                                          <p:spTgt spid="20"/>
                                        </p:tgtEl>
                                      </p:cBhvr>
                                    </p:animEffect>
                                  </p:childTnLst>
                                </p:cTn>
                              </p:par>
                            </p:childTnLst>
                          </p:cTn>
                        </p:par>
                      </p:childTnLst>
                    </p:cTn>
                  </p:par>
                  <p:par>
                    <p:cTn id="80" fill="hold">
                      <p:stCondLst>
                        <p:cond delay="indefinite"/>
                      </p:stCondLst>
                      <p:childTnLst>
                        <p:par>
                          <p:cTn id="81" fill="hold">
                            <p:stCondLst>
                              <p:cond delay="0"/>
                            </p:stCondLst>
                            <p:childTnLst>
                              <p:par>
                                <p:cTn id="82" presetID="2" presetClass="exit" presetSubtype="8" fill="hold" nodeType="clickEffect">
                                  <p:stCondLst>
                                    <p:cond delay="0"/>
                                  </p:stCondLst>
                                  <p:childTnLst>
                                    <p:anim calcmode="lin" valueType="num">
                                      <p:cBhvr additive="base">
                                        <p:cTn id="83" dur="2000"/>
                                        <p:tgtEl>
                                          <p:spTgt spid="19"/>
                                        </p:tgtEl>
                                        <p:attrNameLst>
                                          <p:attrName>ppt_x</p:attrName>
                                        </p:attrNameLst>
                                      </p:cBhvr>
                                      <p:tavLst>
                                        <p:tav tm="0">
                                          <p:val>
                                            <p:strVal val="ppt_x"/>
                                          </p:val>
                                        </p:tav>
                                        <p:tav tm="100000">
                                          <p:val>
                                            <p:strVal val="0-ppt_w/2"/>
                                          </p:val>
                                        </p:tav>
                                      </p:tavLst>
                                    </p:anim>
                                    <p:anim calcmode="lin" valueType="num">
                                      <p:cBhvr additive="base">
                                        <p:cTn id="84" dur="2000"/>
                                        <p:tgtEl>
                                          <p:spTgt spid="19"/>
                                        </p:tgtEl>
                                        <p:attrNameLst>
                                          <p:attrName>ppt_y</p:attrName>
                                        </p:attrNameLst>
                                      </p:cBhvr>
                                      <p:tavLst>
                                        <p:tav tm="0">
                                          <p:val>
                                            <p:strVal val="ppt_y"/>
                                          </p:val>
                                        </p:tav>
                                        <p:tav tm="100000">
                                          <p:val>
                                            <p:strVal val="ppt_y"/>
                                          </p:val>
                                        </p:tav>
                                      </p:tavLst>
                                    </p:anim>
                                    <p:set>
                                      <p:cBhvr>
                                        <p:cTn id="85" dur="1" fill="hold">
                                          <p:stCondLst>
                                            <p:cond delay="1999"/>
                                          </p:stCondLst>
                                        </p:cTn>
                                        <p:tgtEl>
                                          <p:spTgt spid="19"/>
                                        </p:tgtEl>
                                        <p:attrNameLst>
                                          <p:attrName>style.visibility</p:attrName>
                                        </p:attrNameLst>
                                      </p:cBhvr>
                                      <p:to>
                                        <p:strVal val="hidden"/>
                                      </p:to>
                                    </p:set>
                                  </p:childTnLst>
                                </p:cTn>
                              </p:par>
                              <p:par>
                                <p:cTn id="86" presetID="2" presetClass="exit" presetSubtype="4" fill="hold" nodeType="withEffect">
                                  <p:stCondLst>
                                    <p:cond delay="0"/>
                                  </p:stCondLst>
                                  <p:childTnLst>
                                    <p:anim calcmode="lin" valueType="num">
                                      <p:cBhvr additive="base">
                                        <p:cTn id="87" dur="2000"/>
                                        <p:tgtEl>
                                          <p:spTgt spid="17"/>
                                        </p:tgtEl>
                                        <p:attrNameLst>
                                          <p:attrName>ppt_x</p:attrName>
                                        </p:attrNameLst>
                                      </p:cBhvr>
                                      <p:tavLst>
                                        <p:tav tm="0">
                                          <p:val>
                                            <p:strVal val="ppt_x"/>
                                          </p:val>
                                        </p:tav>
                                        <p:tav tm="100000">
                                          <p:val>
                                            <p:strVal val="ppt_x"/>
                                          </p:val>
                                        </p:tav>
                                      </p:tavLst>
                                    </p:anim>
                                    <p:anim calcmode="lin" valueType="num">
                                      <p:cBhvr additive="base">
                                        <p:cTn id="88" dur="2000"/>
                                        <p:tgtEl>
                                          <p:spTgt spid="17"/>
                                        </p:tgtEl>
                                        <p:attrNameLst>
                                          <p:attrName>ppt_y</p:attrName>
                                        </p:attrNameLst>
                                      </p:cBhvr>
                                      <p:tavLst>
                                        <p:tav tm="0">
                                          <p:val>
                                            <p:strVal val="ppt_y"/>
                                          </p:val>
                                        </p:tav>
                                        <p:tav tm="100000">
                                          <p:val>
                                            <p:strVal val="1+ppt_h/2"/>
                                          </p:val>
                                        </p:tav>
                                      </p:tavLst>
                                    </p:anim>
                                    <p:set>
                                      <p:cBhvr>
                                        <p:cTn id="89" dur="1" fill="hold">
                                          <p:stCondLst>
                                            <p:cond delay="1999"/>
                                          </p:stCondLst>
                                        </p:cTn>
                                        <p:tgtEl>
                                          <p:spTgt spid="17"/>
                                        </p:tgtEl>
                                        <p:attrNameLst>
                                          <p:attrName>style.visibility</p:attrName>
                                        </p:attrNameLst>
                                      </p:cBhvr>
                                      <p:to>
                                        <p:strVal val="hidden"/>
                                      </p:to>
                                    </p:set>
                                  </p:childTnLst>
                                </p:cTn>
                              </p:par>
                              <p:par>
                                <p:cTn id="90" presetID="2" presetClass="exit" presetSubtype="2" fill="hold" nodeType="withEffect">
                                  <p:stCondLst>
                                    <p:cond delay="0"/>
                                  </p:stCondLst>
                                  <p:childTnLst>
                                    <p:anim calcmode="lin" valueType="num">
                                      <p:cBhvr additive="base">
                                        <p:cTn id="91" dur="2000"/>
                                        <p:tgtEl>
                                          <p:spTgt spid="18"/>
                                        </p:tgtEl>
                                        <p:attrNameLst>
                                          <p:attrName>ppt_x</p:attrName>
                                        </p:attrNameLst>
                                      </p:cBhvr>
                                      <p:tavLst>
                                        <p:tav tm="0">
                                          <p:val>
                                            <p:strVal val="ppt_x"/>
                                          </p:val>
                                        </p:tav>
                                        <p:tav tm="100000">
                                          <p:val>
                                            <p:strVal val="1+ppt_w/2"/>
                                          </p:val>
                                        </p:tav>
                                      </p:tavLst>
                                    </p:anim>
                                    <p:anim calcmode="lin" valueType="num">
                                      <p:cBhvr additive="base">
                                        <p:cTn id="92" dur="2000"/>
                                        <p:tgtEl>
                                          <p:spTgt spid="18"/>
                                        </p:tgtEl>
                                        <p:attrNameLst>
                                          <p:attrName>ppt_y</p:attrName>
                                        </p:attrNameLst>
                                      </p:cBhvr>
                                      <p:tavLst>
                                        <p:tav tm="0">
                                          <p:val>
                                            <p:strVal val="ppt_y"/>
                                          </p:val>
                                        </p:tav>
                                        <p:tav tm="100000">
                                          <p:val>
                                            <p:strVal val="ppt_y"/>
                                          </p:val>
                                        </p:tav>
                                      </p:tavLst>
                                    </p:anim>
                                    <p:set>
                                      <p:cBhvr>
                                        <p:cTn id="93" dur="1" fill="hold">
                                          <p:stCondLst>
                                            <p:cond delay="1999"/>
                                          </p:stCondLst>
                                        </p:cTn>
                                        <p:tgtEl>
                                          <p:spTgt spid="18"/>
                                        </p:tgtEl>
                                        <p:attrNameLst>
                                          <p:attrName>style.visibility</p:attrName>
                                        </p:attrNameLst>
                                      </p:cBhvr>
                                      <p:to>
                                        <p:strVal val="hidden"/>
                                      </p:to>
                                    </p:set>
                                  </p:childTnLst>
                                </p:cTn>
                              </p:par>
                              <p:par>
                                <p:cTn id="94" presetID="2" presetClass="exit" presetSubtype="1" fill="hold" nodeType="withEffect">
                                  <p:stCondLst>
                                    <p:cond delay="0"/>
                                  </p:stCondLst>
                                  <p:childTnLst>
                                    <p:anim calcmode="lin" valueType="num">
                                      <p:cBhvr additive="base">
                                        <p:cTn id="95" dur="2000"/>
                                        <p:tgtEl>
                                          <p:spTgt spid="16"/>
                                        </p:tgtEl>
                                        <p:attrNameLst>
                                          <p:attrName>ppt_x</p:attrName>
                                        </p:attrNameLst>
                                      </p:cBhvr>
                                      <p:tavLst>
                                        <p:tav tm="0">
                                          <p:val>
                                            <p:strVal val="ppt_x"/>
                                          </p:val>
                                        </p:tav>
                                        <p:tav tm="100000">
                                          <p:val>
                                            <p:strVal val="ppt_x"/>
                                          </p:val>
                                        </p:tav>
                                      </p:tavLst>
                                    </p:anim>
                                    <p:anim calcmode="lin" valueType="num">
                                      <p:cBhvr additive="base">
                                        <p:cTn id="96" dur="2000"/>
                                        <p:tgtEl>
                                          <p:spTgt spid="16"/>
                                        </p:tgtEl>
                                        <p:attrNameLst>
                                          <p:attrName>ppt_y</p:attrName>
                                        </p:attrNameLst>
                                      </p:cBhvr>
                                      <p:tavLst>
                                        <p:tav tm="0">
                                          <p:val>
                                            <p:strVal val="ppt_y"/>
                                          </p:val>
                                        </p:tav>
                                        <p:tav tm="100000">
                                          <p:val>
                                            <p:strVal val="0-ppt_h/2"/>
                                          </p:val>
                                        </p:tav>
                                      </p:tavLst>
                                    </p:anim>
                                    <p:set>
                                      <p:cBhvr>
                                        <p:cTn id="97" dur="1" fill="hold">
                                          <p:stCondLst>
                                            <p:cond delay="1999"/>
                                          </p:stCondLst>
                                        </p:cTn>
                                        <p:tgtEl>
                                          <p:spTgt spid="16"/>
                                        </p:tgtEl>
                                        <p:attrNameLst>
                                          <p:attrName>style.visibility</p:attrName>
                                        </p:attrNameLst>
                                      </p:cBhvr>
                                      <p:to>
                                        <p:strVal val="hidden"/>
                                      </p:to>
                                    </p:set>
                                  </p:childTnLst>
                                </p:cTn>
                              </p:par>
                              <p:par>
                                <p:cTn id="98" presetID="4" presetClass="exit" presetSubtype="16" fill="hold" nodeType="withEffect">
                                  <p:stCondLst>
                                    <p:cond delay="100"/>
                                  </p:stCondLst>
                                  <p:childTnLst>
                                    <p:animEffect transition="out" filter="box(in)">
                                      <p:cBhvr>
                                        <p:cTn id="99" dur="750"/>
                                        <p:tgtEl>
                                          <p:spTgt spid="20"/>
                                        </p:tgtEl>
                                      </p:cBhvr>
                                    </p:animEffect>
                                    <p:set>
                                      <p:cBhvr>
                                        <p:cTn id="100" dur="1" fill="hold">
                                          <p:stCondLst>
                                            <p:cond delay="749"/>
                                          </p:stCondLst>
                                        </p:cTn>
                                        <p:tgtEl>
                                          <p:spTgt spid="20"/>
                                        </p:tgtEl>
                                        <p:attrNameLst>
                                          <p:attrName>style.visibility</p:attrName>
                                        </p:attrNameLst>
                                      </p:cBhvr>
                                      <p:to>
                                        <p:strVal val="hidden"/>
                                      </p:to>
                                    </p:set>
                                  </p:childTnLst>
                                </p:cTn>
                              </p:par>
                              <p:par>
                                <p:cTn id="101" presetID="2" presetClass="entr" presetSubtype="4" fill="hold" nodeType="withEffect">
                                  <p:stCondLst>
                                    <p:cond delay="0"/>
                                  </p:stCondLst>
                                  <p:childTnLst>
                                    <p:set>
                                      <p:cBhvr>
                                        <p:cTn id="102" dur="1" fill="hold">
                                          <p:stCondLst>
                                            <p:cond delay="0"/>
                                          </p:stCondLst>
                                        </p:cTn>
                                        <p:tgtEl>
                                          <p:spTgt spid="32"/>
                                        </p:tgtEl>
                                        <p:attrNameLst>
                                          <p:attrName>style.visibility</p:attrName>
                                        </p:attrNameLst>
                                      </p:cBhvr>
                                      <p:to>
                                        <p:strVal val="visible"/>
                                      </p:to>
                                    </p:set>
                                    <p:anim calcmode="lin" valueType="num">
                                      <p:cBhvr additive="base">
                                        <p:cTn id="103" dur="2000" fill="hold"/>
                                        <p:tgtEl>
                                          <p:spTgt spid="32"/>
                                        </p:tgtEl>
                                        <p:attrNameLst>
                                          <p:attrName>ppt_x</p:attrName>
                                        </p:attrNameLst>
                                      </p:cBhvr>
                                      <p:tavLst>
                                        <p:tav tm="0">
                                          <p:val>
                                            <p:strVal val="#ppt_x"/>
                                          </p:val>
                                        </p:tav>
                                        <p:tav tm="100000">
                                          <p:val>
                                            <p:strVal val="#ppt_x"/>
                                          </p:val>
                                        </p:tav>
                                      </p:tavLst>
                                    </p:anim>
                                    <p:anim calcmode="lin" valueType="num">
                                      <p:cBhvr additive="base">
                                        <p:cTn id="104" dur="2000" fill="hold"/>
                                        <p:tgtEl>
                                          <p:spTgt spid="32"/>
                                        </p:tgtEl>
                                        <p:attrNameLst>
                                          <p:attrName>ppt_y</p:attrName>
                                        </p:attrNameLst>
                                      </p:cBhvr>
                                      <p:tavLst>
                                        <p:tav tm="0">
                                          <p:val>
                                            <p:strVal val="1+#ppt_h/2"/>
                                          </p:val>
                                        </p:tav>
                                        <p:tav tm="100000">
                                          <p:val>
                                            <p:strVal val="#ppt_y"/>
                                          </p:val>
                                        </p:tav>
                                      </p:tavLst>
                                    </p:anim>
                                  </p:childTnLst>
                                </p:cTn>
                              </p:par>
                              <p:par>
                                <p:cTn id="105" presetID="2" presetClass="entr" presetSubtype="8" fill="hold" nodeType="withEffect">
                                  <p:stCondLst>
                                    <p:cond delay="0"/>
                                  </p:stCondLst>
                                  <p:childTnLst>
                                    <p:set>
                                      <p:cBhvr>
                                        <p:cTn id="106" dur="1" fill="hold">
                                          <p:stCondLst>
                                            <p:cond delay="0"/>
                                          </p:stCondLst>
                                        </p:cTn>
                                        <p:tgtEl>
                                          <p:spTgt spid="34"/>
                                        </p:tgtEl>
                                        <p:attrNameLst>
                                          <p:attrName>style.visibility</p:attrName>
                                        </p:attrNameLst>
                                      </p:cBhvr>
                                      <p:to>
                                        <p:strVal val="visible"/>
                                      </p:to>
                                    </p:set>
                                    <p:anim calcmode="lin" valueType="num">
                                      <p:cBhvr additive="base">
                                        <p:cTn id="107" dur="2000" fill="hold"/>
                                        <p:tgtEl>
                                          <p:spTgt spid="34"/>
                                        </p:tgtEl>
                                        <p:attrNameLst>
                                          <p:attrName>ppt_x</p:attrName>
                                        </p:attrNameLst>
                                      </p:cBhvr>
                                      <p:tavLst>
                                        <p:tav tm="0">
                                          <p:val>
                                            <p:strVal val="0-#ppt_w/2"/>
                                          </p:val>
                                        </p:tav>
                                        <p:tav tm="100000">
                                          <p:val>
                                            <p:strVal val="#ppt_x"/>
                                          </p:val>
                                        </p:tav>
                                      </p:tavLst>
                                    </p:anim>
                                    <p:anim calcmode="lin" valueType="num">
                                      <p:cBhvr additive="base">
                                        <p:cTn id="108" dur="2000" fill="hold"/>
                                        <p:tgtEl>
                                          <p:spTgt spid="34"/>
                                        </p:tgtEl>
                                        <p:attrNameLst>
                                          <p:attrName>ppt_y</p:attrName>
                                        </p:attrNameLst>
                                      </p:cBhvr>
                                      <p:tavLst>
                                        <p:tav tm="0">
                                          <p:val>
                                            <p:strVal val="#ppt_y"/>
                                          </p:val>
                                        </p:tav>
                                        <p:tav tm="100000">
                                          <p:val>
                                            <p:strVal val="#ppt_y"/>
                                          </p:val>
                                        </p:tav>
                                      </p:tavLst>
                                    </p:anim>
                                  </p:childTnLst>
                                </p:cTn>
                              </p:par>
                              <p:par>
                                <p:cTn id="109" presetID="2" presetClass="entr" presetSubtype="1" fill="hold" nodeType="withEffect">
                                  <p:stCondLst>
                                    <p:cond delay="0"/>
                                  </p:stCondLst>
                                  <p:childTnLst>
                                    <p:set>
                                      <p:cBhvr>
                                        <p:cTn id="110" dur="1" fill="hold">
                                          <p:stCondLst>
                                            <p:cond delay="0"/>
                                          </p:stCondLst>
                                        </p:cTn>
                                        <p:tgtEl>
                                          <p:spTgt spid="31"/>
                                        </p:tgtEl>
                                        <p:attrNameLst>
                                          <p:attrName>style.visibility</p:attrName>
                                        </p:attrNameLst>
                                      </p:cBhvr>
                                      <p:to>
                                        <p:strVal val="visible"/>
                                      </p:to>
                                    </p:set>
                                    <p:anim calcmode="lin" valueType="num">
                                      <p:cBhvr additive="base">
                                        <p:cTn id="111" dur="2000" fill="hold"/>
                                        <p:tgtEl>
                                          <p:spTgt spid="31"/>
                                        </p:tgtEl>
                                        <p:attrNameLst>
                                          <p:attrName>ppt_x</p:attrName>
                                        </p:attrNameLst>
                                      </p:cBhvr>
                                      <p:tavLst>
                                        <p:tav tm="0">
                                          <p:val>
                                            <p:strVal val="#ppt_x"/>
                                          </p:val>
                                        </p:tav>
                                        <p:tav tm="100000">
                                          <p:val>
                                            <p:strVal val="#ppt_x"/>
                                          </p:val>
                                        </p:tav>
                                      </p:tavLst>
                                    </p:anim>
                                    <p:anim calcmode="lin" valueType="num">
                                      <p:cBhvr additive="base">
                                        <p:cTn id="112" dur="2000" fill="hold"/>
                                        <p:tgtEl>
                                          <p:spTgt spid="31"/>
                                        </p:tgtEl>
                                        <p:attrNameLst>
                                          <p:attrName>ppt_y</p:attrName>
                                        </p:attrNameLst>
                                      </p:cBhvr>
                                      <p:tavLst>
                                        <p:tav tm="0">
                                          <p:val>
                                            <p:strVal val="0-#ppt_h/2"/>
                                          </p:val>
                                        </p:tav>
                                        <p:tav tm="100000">
                                          <p:val>
                                            <p:strVal val="#ppt_y"/>
                                          </p:val>
                                        </p:tav>
                                      </p:tavLst>
                                    </p:anim>
                                  </p:childTnLst>
                                </p:cTn>
                              </p:par>
                              <p:par>
                                <p:cTn id="113" presetID="2" presetClass="entr" presetSubtype="2" fill="hold" nodeType="withEffect">
                                  <p:stCondLst>
                                    <p:cond delay="0"/>
                                  </p:stCondLst>
                                  <p:childTnLst>
                                    <p:set>
                                      <p:cBhvr>
                                        <p:cTn id="114" dur="1" fill="hold">
                                          <p:stCondLst>
                                            <p:cond delay="0"/>
                                          </p:stCondLst>
                                        </p:cTn>
                                        <p:tgtEl>
                                          <p:spTgt spid="33"/>
                                        </p:tgtEl>
                                        <p:attrNameLst>
                                          <p:attrName>style.visibility</p:attrName>
                                        </p:attrNameLst>
                                      </p:cBhvr>
                                      <p:to>
                                        <p:strVal val="visible"/>
                                      </p:to>
                                    </p:set>
                                    <p:anim calcmode="lin" valueType="num">
                                      <p:cBhvr additive="base">
                                        <p:cTn id="115" dur="2000" fill="hold"/>
                                        <p:tgtEl>
                                          <p:spTgt spid="33"/>
                                        </p:tgtEl>
                                        <p:attrNameLst>
                                          <p:attrName>ppt_x</p:attrName>
                                        </p:attrNameLst>
                                      </p:cBhvr>
                                      <p:tavLst>
                                        <p:tav tm="0">
                                          <p:val>
                                            <p:strVal val="1+#ppt_w/2"/>
                                          </p:val>
                                        </p:tav>
                                        <p:tav tm="100000">
                                          <p:val>
                                            <p:strVal val="#ppt_x"/>
                                          </p:val>
                                        </p:tav>
                                      </p:tavLst>
                                    </p:anim>
                                    <p:anim calcmode="lin" valueType="num">
                                      <p:cBhvr additive="base">
                                        <p:cTn id="116" dur="2000" fill="hold"/>
                                        <p:tgtEl>
                                          <p:spTgt spid="33"/>
                                        </p:tgtEl>
                                        <p:attrNameLst>
                                          <p:attrName>ppt_y</p:attrName>
                                        </p:attrNameLst>
                                      </p:cBhvr>
                                      <p:tavLst>
                                        <p:tav tm="0">
                                          <p:val>
                                            <p:strVal val="#ppt_y"/>
                                          </p:val>
                                        </p:tav>
                                        <p:tav tm="100000">
                                          <p:val>
                                            <p:strVal val="#ppt_y"/>
                                          </p:val>
                                        </p:tav>
                                      </p:tavLst>
                                    </p:anim>
                                  </p:childTnLst>
                                </p:cTn>
                              </p:par>
                              <p:par>
                                <p:cTn id="117" presetID="4" presetClass="entr" presetSubtype="32" fill="hold" nodeType="withEffect">
                                  <p:stCondLst>
                                    <p:cond delay="1200"/>
                                  </p:stCondLst>
                                  <p:childTnLst>
                                    <p:set>
                                      <p:cBhvr>
                                        <p:cTn id="118" dur="1" fill="hold">
                                          <p:stCondLst>
                                            <p:cond delay="0"/>
                                          </p:stCondLst>
                                        </p:cTn>
                                        <p:tgtEl>
                                          <p:spTgt spid="30"/>
                                        </p:tgtEl>
                                        <p:attrNameLst>
                                          <p:attrName>style.visibility</p:attrName>
                                        </p:attrNameLst>
                                      </p:cBhvr>
                                      <p:to>
                                        <p:strVal val="visible"/>
                                      </p:to>
                                    </p:set>
                                    <p:animEffect transition="in" filter="box(out)">
                                      <p:cBhvr>
                                        <p:cTn id="119" dur="750"/>
                                        <p:tgtEl>
                                          <p:spTgt spid="30"/>
                                        </p:tgtEl>
                                      </p:cBhvr>
                                    </p:animEffect>
                                  </p:childTnLst>
                                </p:cTn>
                              </p:par>
                            </p:childTnLst>
                          </p:cTn>
                        </p:par>
                      </p:childTnLst>
                    </p:cTn>
                  </p:par>
                  <p:par>
                    <p:cTn id="120" fill="hold">
                      <p:stCondLst>
                        <p:cond delay="indefinite"/>
                      </p:stCondLst>
                      <p:childTnLst>
                        <p:par>
                          <p:cTn id="121" fill="hold">
                            <p:stCondLst>
                              <p:cond delay="0"/>
                            </p:stCondLst>
                            <p:childTnLst>
                              <p:par>
                                <p:cTn id="122" presetID="2" presetClass="exit" presetSubtype="8" fill="hold" nodeType="clickEffect">
                                  <p:stCondLst>
                                    <p:cond delay="0"/>
                                  </p:stCondLst>
                                  <p:childTnLst>
                                    <p:anim calcmode="lin" valueType="num">
                                      <p:cBhvr additive="base">
                                        <p:cTn id="123" dur="2000"/>
                                        <p:tgtEl>
                                          <p:spTgt spid="34"/>
                                        </p:tgtEl>
                                        <p:attrNameLst>
                                          <p:attrName>ppt_x</p:attrName>
                                        </p:attrNameLst>
                                      </p:cBhvr>
                                      <p:tavLst>
                                        <p:tav tm="0">
                                          <p:val>
                                            <p:strVal val="ppt_x"/>
                                          </p:val>
                                        </p:tav>
                                        <p:tav tm="100000">
                                          <p:val>
                                            <p:strVal val="0-ppt_w/2"/>
                                          </p:val>
                                        </p:tav>
                                      </p:tavLst>
                                    </p:anim>
                                    <p:anim calcmode="lin" valueType="num">
                                      <p:cBhvr additive="base">
                                        <p:cTn id="124" dur="2000"/>
                                        <p:tgtEl>
                                          <p:spTgt spid="34"/>
                                        </p:tgtEl>
                                        <p:attrNameLst>
                                          <p:attrName>ppt_y</p:attrName>
                                        </p:attrNameLst>
                                      </p:cBhvr>
                                      <p:tavLst>
                                        <p:tav tm="0">
                                          <p:val>
                                            <p:strVal val="ppt_y"/>
                                          </p:val>
                                        </p:tav>
                                        <p:tav tm="100000">
                                          <p:val>
                                            <p:strVal val="ppt_y"/>
                                          </p:val>
                                        </p:tav>
                                      </p:tavLst>
                                    </p:anim>
                                    <p:set>
                                      <p:cBhvr>
                                        <p:cTn id="125" dur="1" fill="hold">
                                          <p:stCondLst>
                                            <p:cond delay="1999"/>
                                          </p:stCondLst>
                                        </p:cTn>
                                        <p:tgtEl>
                                          <p:spTgt spid="34"/>
                                        </p:tgtEl>
                                        <p:attrNameLst>
                                          <p:attrName>style.visibility</p:attrName>
                                        </p:attrNameLst>
                                      </p:cBhvr>
                                      <p:to>
                                        <p:strVal val="hidden"/>
                                      </p:to>
                                    </p:set>
                                  </p:childTnLst>
                                </p:cTn>
                              </p:par>
                              <p:par>
                                <p:cTn id="126" presetID="2" presetClass="exit" presetSubtype="4" fill="hold" nodeType="withEffect">
                                  <p:stCondLst>
                                    <p:cond delay="0"/>
                                  </p:stCondLst>
                                  <p:childTnLst>
                                    <p:anim calcmode="lin" valueType="num">
                                      <p:cBhvr additive="base">
                                        <p:cTn id="127" dur="2000"/>
                                        <p:tgtEl>
                                          <p:spTgt spid="32"/>
                                        </p:tgtEl>
                                        <p:attrNameLst>
                                          <p:attrName>ppt_x</p:attrName>
                                        </p:attrNameLst>
                                      </p:cBhvr>
                                      <p:tavLst>
                                        <p:tav tm="0">
                                          <p:val>
                                            <p:strVal val="ppt_x"/>
                                          </p:val>
                                        </p:tav>
                                        <p:tav tm="100000">
                                          <p:val>
                                            <p:strVal val="ppt_x"/>
                                          </p:val>
                                        </p:tav>
                                      </p:tavLst>
                                    </p:anim>
                                    <p:anim calcmode="lin" valueType="num">
                                      <p:cBhvr additive="base">
                                        <p:cTn id="128" dur="2000"/>
                                        <p:tgtEl>
                                          <p:spTgt spid="32"/>
                                        </p:tgtEl>
                                        <p:attrNameLst>
                                          <p:attrName>ppt_y</p:attrName>
                                        </p:attrNameLst>
                                      </p:cBhvr>
                                      <p:tavLst>
                                        <p:tav tm="0">
                                          <p:val>
                                            <p:strVal val="ppt_y"/>
                                          </p:val>
                                        </p:tav>
                                        <p:tav tm="100000">
                                          <p:val>
                                            <p:strVal val="1+ppt_h/2"/>
                                          </p:val>
                                        </p:tav>
                                      </p:tavLst>
                                    </p:anim>
                                    <p:set>
                                      <p:cBhvr>
                                        <p:cTn id="129" dur="1" fill="hold">
                                          <p:stCondLst>
                                            <p:cond delay="1999"/>
                                          </p:stCondLst>
                                        </p:cTn>
                                        <p:tgtEl>
                                          <p:spTgt spid="32"/>
                                        </p:tgtEl>
                                        <p:attrNameLst>
                                          <p:attrName>style.visibility</p:attrName>
                                        </p:attrNameLst>
                                      </p:cBhvr>
                                      <p:to>
                                        <p:strVal val="hidden"/>
                                      </p:to>
                                    </p:set>
                                  </p:childTnLst>
                                </p:cTn>
                              </p:par>
                              <p:par>
                                <p:cTn id="130" presetID="2" presetClass="exit" presetSubtype="2" fill="hold" nodeType="withEffect">
                                  <p:stCondLst>
                                    <p:cond delay="0"/>
                                  </p:stCondLst>
                                  <p:childTnLst>
                                    <p:anim calcmode="lin" valueType="num">
                                      <p:cBhvr additive="base">
                                        <p:cTn id="131" dur="2000"/>
                                        <p:tgtEl>
                                          <p:spTgt spid="33"/>
                                        </p:tgtEl>
                                        <p:attrNameLst>
                                          <p:attrName>ppt_x</p:attrName>
                                        </p:attrNameLst>
                                      </p:cBhvr>
                                      <p:tavLst>
                                        <p:tav tm="0">
                                          <p:val>
                                            <p:strVal val="ppt_x"/>
                                          </p:val>
                                        </p:tav>
                                        <p:tav tm="100000">
                                          <p:val>
                                            <p:strVal val="1+ppt_w/2"/>
                                          </p:val>
                                        </p:tav>
                                      </p:tavLst>
                                    </p:anim>
                                    <p:anim calcmode="lin" valueType="num">
                                      <p:cBhvr additive="base">
                                        <p:cTn id="132" dur="2000"/>
                                        <p:tgtEl>
                                          <p:spTgt spid="33"/>
                                        </p:tgtEl>
                                        <p:attrNameLst>
                                          <p:attrName>ppt_y</p:attrName>
                                        </p:attrNameLst>
                                      </p:cBhvr>
                                      <p:tavLst>
                                        <p:tav tm="0">
                                          <p:val>
                                            <p:strVal val="ppt_y"/>
                                          </p:val>
                                        </p:tav>
                                        <p:tav tm="100000">
                                          <p:val>
                                            <p:strVal val="ppt_y"/>
                                          </p:val>
                                        </p:tav>
                                      </p:tavLst>
                                    </p:anim>
                                    <p:set>
                                      <p:cBhvr>
                                        <p:cTn id="133" dur="1" fill="hold">
                                          <p:stCondLst>
                                            <p:cond delay="1999"/>
                                          </p:stCondLst>
                                        </p:cTn>
                                        <p:tgtEl>
                                          <p:spTgt spid="33"/>
                                        </p:tgtEl>
                                        <p:attrNameLst>
                                          <p:attrName>style.visibility</p:attrName>
                                        </p:attrNameLst>
                                      </p:cBhvr>
                                      <p:to>
                                        <p:strVal val="hidden"/>
                                      </p:to>
                                    </p:set>
                                  </p:childTnLst>
                                </p:cTn>
                              </p:par>
                              <p:par>
                                <p:cTn id="134" presetID="2" presetClass="exit" presetSubtype="1" fill="hold" nodeType="withEffect">
                                  <p:stCondLst>
                                    <p:cond delay="0"/>
                                  </p:stCondLst>
                                  <p:childTnLst>
                                    <p:anim calcmode="lin" valueType="num">
                                      <p:cBhvr additive="base">
                                        <p:cTn id="135" dur="2000"/>
                                        <p:tgtEl>
                                          <p:spTgt spid="31"/>
                                        </p:tgtEl>
                                        <p:attrNameLst>
                                          <p:attrName>ppt_x</p:attrName>
                                        </p:attrNameLst>
                                      </p:cBhvr>
                                      <p:tavLst>
                                        <p:tav tm="0">
                                          <p:val>
                                            <p:strVal val="ppt_x"/>
                                          </p:val>
                                        </p:tav>
                                        <p:tav tm="100000">
                                          <p:val>
                                            <p:strVal val="ppt_x"/>
                                          </p:val>
                                        </p:tav>
                                      </p:tavLst>
                                    </p:anim>
                                    <p:anim calcmode="lin" valueType="num">
                                      <p:cBhvr additive="base">
                                        <p:cTn id="136" dur="2000"/>
                                        <p:tgtEl>
                                          <p:spTgt spid="31"/>
                                        </p:tgtEl>
                                        <p:attrNameLst>
                                          <p:attrName>ppt_y</p:attrName>
                                        </p:attrNameLst>
                                      </p:cBhvr>
                                      <p:tavLst>
                                        <p:tav tm="0">
                                          <p:val>
                                            <p:strVal val="ppt_y"/>
                                          </p:val>
                                        </p:tav>
                                        <p:tav tm="100000">
                                          <p:val>
                                            <p:strVal val="0-ppt_h/2"/>
                                          </p:val>
                                        </p:tav>
                                      </p:tavLst>
                                    </p:anim>
                                    <p:set>
                                      <p:cBhvr>
                                        <p:cTn id="137" dur="1" fill="hold">
                                          <p:stCondLst>
                                            <p:cond delay="1999"/>
                                          </p:stCondLst>
                                        </p:cTn>
                                        <p:tgtEl>
                                          <p:spTgt spid="31"/>
                                        </p:tgtEl>
                                        <p:attrNameLst>
                                          <p:attrName>style.visibility</p:attrName>
                                        </p:attrNameLst>
                                      </p:cBhvr>
                                      <p:to>
                                        <p:strVal val="hidden"/>
                                      </p:to>
                                    </p:set>
                                  </p:childTnLst>
                                </p:cTn>
                              </p:par>
                              <p:par>
                                <p:cTn id="138" presetID="4" presetClass="exit" presetSubtype="16" fill="hold" nodeType="withEffect">
                                  <p:stCondLst>
                                    <p:cond delay="100"/>
                                  </p:stCondLst>
                                  <p:childTnLst>
                                    <p:animEffect transition="out" filter="box(in)">
                                      <p:cBhvr>
                                        <p:cTn id="139" dur="750"/>
                                        <p:tgtEl>
                                          <p:spTgt spid="30"/>
                                        </p:tgtEl>
                                      </p:cBhvr>
                                    </p:animEffect>
                                    <p:set>
                                      <p:cBhvr>
                                        <p:cTn id="140" dur="1" fill="hold">
                                          <p:stCondLst>
                                            <p:cond delay="749"/>
                                          </p:stCondLst>
                                        </p:cTn>
                                        <p:tgtEl>
                                          <p:spTgt spid="30"/>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6.xml><?xml version="1.0" encoding="utf-8"?>
<p:sld xmlns:a="http://schemas.openxmlformats.org/drawingml/2006/main" xmlns:r="http://schemas.openxmlformats.org/officeDocument/2006/relationships" xmlns:p="http://schemas.openxmlformats.org/presentationml/2006/main">
  <p:cSld>
    <p:bg>
      <p:bgPr>
        <a:blipFill dpi="0" rotWithShape="0">
          <a:blip r:embed="rId3"/>
          <a:srcRect/>
          <a:stretch>
            <a:fillRect/>
          </a:stretch>
        </a:blipFill>
        <a:effectLst/>
      </p:bgPr>
    </p:bg>
    <p:spTree>
      <p:nvGrpSpPr>
        <p:cNvPr id="1" name=""/>
        <p:cNvGrpSpPr/>
        <p:nvPr/>
      </p:nvGrpSpPr>
      <p:grpSpPr>
        <a:xfrm>
          <a:off x="0" y="0"/>
          <a:ext cx="0" cy="0"/>
          <a:chOff x="0" y="0"/>
          <a:chExt cx="0" cy="0"/>
        </a:xfrm>
      </p:grpSpPr>
      <p:pic>
        <p:nvPicPr>
          <p:cNvPr id="9" name="Picture 3" descr="face1"/>
          <p:cNvPicPr>
            <a:picLocks noChangeAspect="1" noChangeArrowheads="1"/>
          </p:cNvPicPr>
          <p:nvPr/>
        </p:nvPicPr>
        <p:blipFill>
          <a:blip r:embed="rId4"/>
          <a:srcRect/>
          <a:stretch>
            <a:fillRect/>
          </a:stretch>
        </p:blipFill>
        <p:spPr bwMode="auto">
          <a:xfrm>
            <a:off x="2174875" y="792163"/>
            <a:ext cx="4699000" cy="5238750"/>
          </a:xfrm>
          <a:prstGeom prst="rect">
            <a:avLst/>
          </a:prstGeom>
          <a:noFill/>
          <a:ln w="9525">
            <a:noFill/>
            <a:miter lim="800000"/>
            <a:headEnd/>
            <a:tailEnd/>
          </a:ln>
        </p:spPr>
      </p:pic>
      <p:pic>
        <p:nvPicPr>
          <p:cNvPr id="20" name="Picture 2" descr="face21"/>
          <p:cNvPicPr>
            <a:picLocks noChangeArrowheads="1"/>
          </p:cNvPicPr>
          <p:nvPr/>
        </p:nvPicPr>
        <p:blipFill>
          <a:blip r:embed="rId5"/>
          <a:srcRect/>
          <a:stretch>
            <a:fillRect/>
          </a:stretch>
        </p:blipFill>
        <p:spPr bwMode="auto">
          <a:xfrm>
            <a:off x="2097088" y="788988"/>
            <a:ext cx="4886325" cy="5256212"/>
          </a:xfrm>
          <a:prstGeom prst="rect">
            <a:avLst/>
          </a:prstGeom>
          <a:noFill/>
          <a:ln w="9525">
            <a:noFill/>
            <a:miter lim="800000"/>
            <a:headEnd/>
            <a:tailEnd/>
          </a:ln>
        </p:spPr>
      </p:pic>
      <p:pic>
        <p:nvPicPr>
          <p:cNvPr id="30" name="Picture 6"/>
          <p:cNvPicPr>
            <a:picLocks noChangeAspect="1" noChangeArrowheads="1"/>
          </p:cNvPicPr>
          <p:nvPr/>
        </p:nvPicPr>
        <p:blipFill>
          <a:blip r:embed="rId6"/>
          <a:srcRect/>
          <a:stretch>
            <a:fillRect/>
          </a:stretch>
        </p:blipFill>
        <p:spPr bwMode="auto">
          <a:xfrm>
            <a:off x="976313" y="1214438"/>
            <a:ext cx="7040562" cy="4462462"/>
          </a:xfrm>
          <a:prstGeom prst="rect">
            <a:avLst/>
          </a:prstGeom>
          <a:noFill/>
          <a:ln w="9525">
            <a:noFill/>
            <a:miter lim="800000"/>
            <a:headEnd/>
            <a:tailEnd/>
          </a:ln>
        </p:spPr>
      </p:pic>
      <p:sp>
        <p:nvSpPr>
          <p:cNvPr id="3" name="Rectangle 2"/>
          <p:cNvSpPr/>
          <p:nvPr/>
        </p:nvSpPr>
        <p:spPr>
          <a:xfrm>
            <a:off x="-138958" y="6023164"/>
            <a:ext cx="9418320" cy="45719"/>
          </a:xfrm>
          <a:prstGeom prst="rect">
            <a:avLst/>
          </a:prstGeom>
          <a:ln/>
          <a:effectLst>
            <a:outerShdw blurRad="40000" dist="23000" dir="9600000" rotWithShape="0">
              <a:srgbClr val="000000">
                <a:alpha val="35000"/>
              </a:srgbClr>
            </a:outerShdw>
          </a:effectLst>
        </p:spPr>
        <p:style>
          <a:lnRef idx="0">
            <a:schemeClr val="accent3"/>
          </a:lnRef>
          <a:fillRef idx="3">
            <a:schemeClr val="accent3"/>
          </a:fillRef>
          <a:effectRef idx="3">
            <a:schemeClr val="accent3"/>
          </a:effectRef>
          <a:fontRef idx="minor">
            <a:schemeClr val="lt1"/>
          </a:fontRef>
        </p:style>
        <p:txBody>
          <a:bodyPr anchor="ctr"/>
          <a:lstStyle/>
          <a:p>
            <a:pPr algn="ctr" fontAlgn="auto">
              <a:spcBef>
                <a:spcPts val="0"/>
              </a:spcBef>
              <a:spcAft>
                <a:spcPts val="0"/>
              </a:spcAft>
              <a:defRPr/>
            </a:pPr>
            <a:endParaRPr lang="en-US">
              <a:solidFill>
                <a:prstClr val="white"/>
              </a:solidFill>
            </a:endParaRPr>
          </a:p>
        </p:txBody>
      </p:sp>
      <p:sp>
        <p:nvSpPr>
          <p:cNvPr id="7" name="Rectangle 6"/>
          <p:cNvSpPr/>
          <p:nvPr/>
        </p:nvSpPr>
        <p:spPr>
          <a:xfrm>
            <a:off x="-104283" y="740831"/>
            <a:ext cx="9418320" cy="45719"/>
          </a:xfrm>
          <a:prstGeom prst="rect">
            <a:avLst/>
          </a:prstGeom>
          <a:ln/>
          <a:effectLst>
            <a:outerShdw blurRad="40000" dist="23000" dir="9600000" rotWithShape="0">
              <a:srgbClr val="000000">
                <a:alpha val="35000"/>
              </a:srgbClr>
            </a:outerShdw>
          </a:effectLst>
        </p:spPr>
        <p:style>
          <a:lnRef idx="0">
            <a:schemeClr val="accent3"/>
          </a:lnRef>
          <a:fillRef idx="3">
            <a:schemeClr val="accent3"/>
          </a:fillRef>
          <a:effectRef idx="3">
            <a:schemeClr val="accent3"/>
          </a:effectRef>
          <a:fontRef idx="minor">
            <a:schemeClr val="lt1"/>
          </a:fontRef>
        </p:style>
        <p:txBody>
          <a:bodyPr anchor="ctr"/>
          <a:lstStyle/>
          <a:p>
            <a:pPr algn="ctr" fontAlgn="auto">
              <a:spcBef>
                <a:spcPts val="0"/>
              </a:spcBef>
              <a:spcAft>
                <a:spcPts val="0"/>
              </a:spcAft>
              <a:defRPr/>
            </a:pPr>
            <a:endParaRPr lang="en-US">
              <a:solidFill>
                <a:prstClr val="white"/>
              </a:solidFill>
            </a:endParaRPr>
          </a:p>
        </p:txBody>
      </p:sp>
      <p:sp>
        <p:nvSpPr>
          <p:cNvPr id="8" name="Rectangle 7"/>
          <p:cNvSpPr/>
          <p:nvPr/>
        </p:nvSpPr>
        <p:spPr>
          <a:xfrm rot="16200000">
            <a:off x="-2559483" y="3462525"/>
            <a:ext cx="7132320" cy="45719"/>
          </a:xfrm>
          <a:prstGeom prst="rect">
            <a:avLst/>
          </a:prstGeom>
          <a:ln/>
          <a:effectLst>
            <a:outerShdw blurRad="40000" dist="23000" dir="9600000" rotWithShape="0">
              <a:srgbClr val="000000">
                <a:alpha val="35000"/>
              </a:srgbClr>
            </a:outerShdw>
          </a:effectLst>
        </p:spPr>
        <p:style>
          <a:lnRef idx="0">
            <a:schemeClr val="accent3"/>
          </a:lnRef>
          <a:fillRef idx="3">
            <a:schemeClr val="accent3"/>
          </a:fillRef>
          <a:effectRef idx="3">
            <a:schemeClr val="accent3"/>
          </a:effectRef>
          <a:fontRef idx="minor">
            <a:schemeClr val="lt1"/>
          </a:fontRef>
        </p:style>
        <p:txBody>
          <a:bodyPr anchor="ctr"/>
          <a:lstStyle/>
          <a:p>
            <a:pPr algn="ctr" fontAlgn="auto">
              <a:spcBef>
                <a:spcPts val="0"/>
              </a:spcBef>
              <a:spcAft>
                <a:spcPts val="0"/>
              </a:spcAft>
              <a:defRPr/>
            </a:pPr>
            <a:endParaRPr lang="en-US">
              <a:solidFill>
                <a:prstClr val="white"/>
              </a:solidFill>
            </a:endParaRPr>
          </a:p>
        </p:txBody>
      </p:sp>
      <p:sp>
        <p:nvSpPr>
          <p:cNvPr id="10" name="Rectangle 9"/>
          <p:cNvSpPr/>
          <p:nvPr/>
        </p:nvSpPr>
        <p:spPr>
          <a:xfrm rot="16200000">
            <a:off x="4512878" y="3462524"/>
            <a:ext cx="7132320" cy="45719"/>
          </a:xfrm>
          <a:prstGeom prst="rect">
            <a:avLst/>
          </a:prstGeom>
          <a:ln/>
          <a:effectLst>
            <a:outerShdw blurRad="40000" dist="23000" dir="9600000" rotWithShape="0">
              <a:srgbClr val="000000">
                <a:alpha val="35000"/>
              </a:srgbClr>
            </a:outerShdw>
          </a:effectLst>
        </p:spPr>
        <p:style>
          <a:lnRef idx="0">
            <a:schemeClr val="accent3"/>
          </a:lnRef>
          <a:fillRef idx="3">
            <a:schemeClr val="accent3"/>
          </a:fillRef>
          <a:effectRef idx="3">
            <a:schemeClr val="accent3"/>
          </a:effectRef>
          <a:fontRef idx="minor">
            <a:schemeClr val="lt1"/>
          </a:fontRef>
        </p:style>
        <p:txBody>
          <a:bodyPr anchor="ctr"/>
          <a:lstStyle/>
          <a:p>
            <a:pPr algn="ctr" fontAlgn="auto">
              <a:spcBef>
                <a:spcPts val="0"/>
              </a:spcBef>
              <a:spcAft>
                <a:spcPts val="0"/>
              </a:spcAft>
              <a:defRPr/>
            </a:pPr>
            <a:endParaRPr lang="en-US">
              <a:solidFill>
                <a:prstClr val="white"/>
              </a:solidFill>
            </a:endParaRPr>
          </a:p>
        </p:txBody>
      </p:sp>
      <p:sp>
        <p:nvSpPr>
          <p:cNvPr id="16" name="Rectangle 2"/>
          <p:cNvSpPr/>
          <p:nvPr/>
        </p:nvSpPr>
        <p:spPr>
          <a:xfrm>
            <a:off x="-138958" y="6023164"/>
            <a:ext cx="9418320" cy="45719"/>
          </a:xfrm>
          <a:prstGeom prst="rect">
            <a:avLst/>
          </a:prstGeom>
          <a:ln/>
          <a:effectLst>
            <a:outerShdw blurRad="40000" dist="23000" dir="9600000" rotWithShape="0">
              <a:srgbClr val="000000">
                <a:alpha val="35000"/>
              </a:srgbClr>
            </a:outerShdw>
          </a:effectLst>
        </p:spPr>
        <p:style>
          <a:lnRef idx="0">
            <a:schemeClr val="accent3"/>
          </a:lnRef>
          <a:fillRef idx="3">
            <a:schemeClr val="accent3"/>
          </a:fillRef>
          <a:effectRef idx="3">
            <a:schemeClr val="accent3"/>
          </a:effectRef>
          <a:fontRef idx="minor">
            <a:schemeClr val="lt1"/>
          </a:fontRef>
        </p:style>
        <p:txBody>
          <a:bodyPr anchor="ctr"/>
          <a:lstStyle/>
          <a:p>
            <a:pPr algn="ctr" fontAlgn="auto">
              <a:spcBef>
                <a:spcPts val="0"/>
              </a:spcBef>
              <a:spcAft>
                <a:spcPts val="0"/>
              </a:spcAft>
              <a:defRPr/>
            </a:pPr>
            <a:endParaRPr lang="en-US">
              <a:solidFill>
                <a:prstClr val="white"/>
              </a:solidFill>
            </a:endParaRPr>
          </a:p>
        </p:txBody>
      </p:sp>
      <p:sp>
        <p:nvSpPr>
          <p:cNvPr id="17" name="Rectangle 6"/>
          <p:cNvSpPr/>
          <p:nvPr/>
        </p:nvSpPr>
        <p:spPr>
          <a:xfrm>
            <a:off x="-104283" y="740831"/>
            <a:ext cx="9418320" cy="45719"/>
          </a:xfrm>
          <a:prstGeom prst="rect">
            <a:avLst/>
          </a:prstGeom>
          <a:ln/>
          <a:effectLst>
            <a:outerShdw blurRad="40000" dist="23000" dir="9600000" rotWithShape="0">
              <a:srgbClr val="000000">
                <a:alpha val="35000"/>
              </a:srgbClr>
            </a:outerShdw>
          </a:effectLst>
        </p:spPr>
        <p:style>
          <a:lnRef idx="0">
            <a:schemeClr val="accent3"/>
          </a:lnRef>
          <a:fillRef idx="3">
            <a:schemeClr val="accent3"/>
          </a:fillRef>
          <a:effectRef idx="3">
            <a:schemeClr val="accent3"/>
          </a:effectRef>
          <a:fontRef idx="minor">
            <a:schemeClr val="lt1"/>
          </a:fontRef>
        </p:style>
        <p:txBody>
          <a:bodyPr anchor="ctr"/>
          <a:lstStyle/>
          <a:p>
            <a:pPr algn="ctr" fontAlgn="auto">
              <a:spcBef>
                <a:spcPts val="0"/>
              </a:spcBef>
              <a:spcAft>
                <a:spcPts val="0"/>
              </a:spcAft>
              <a:defRPr/>
            </a:pPr>
            <a:endParaRPr lang="en-US">
              <a:solidFill>
                <a:prstClr val="white"/>
              </a:solidFill>
            </a:endParaRPr>
          </a:p>
        </p:txBody>
      </p:sp>
      <p:sp>
        <p:nvSpPr>
          <p:cNvPr id="18" name="Rectangle 7"/>
          <p:cNvSpPr/>
          <p:nvPr/>
        </p:nvSpPr>
        <p:spPr>
          <a:xfrm rot="16200000">
            <a:off x="-2559483" y="3462525"/>
            <a:ext cx="7132320" cy="45719"/>
          </a:xfrm>
          <a:prstGeom prst="rect">
            <a:avLst/>
          </a:prstGeom>
          <a:ln/>
          <a:effectLst>
            <a:outerShdw blurRad="40000" dist="23000" dir="9600000" rotWithShape="0">
              <a:srgbClr val="000000">
                <a:alpha val="35000"/>
              </a:srgbClr>
            </a:outerShdw>
          </a:effectLst>
        </p:spPr>
        <p:style>
          <a:lnRef idx="0">
            <a:schemeClr val="accent3"/>
          </a:lnRef>
          <a:fillRef idx="3">
            <a:schemeClr val="accent3"/>
          </a:fillRef>
          <a:effectRef idx="3">
            <a:schemeClr val="accent3"/>
          </a:effectRef>
          <a:fontRef idx="minor">
            <a:schemeClr val="lt1"/>
          </a:fontRef>
        </p:style>
        <p:txBody>
          <a:bodyPr anchor="ctr"/>
          <a:lstStyle/>
          <a:p>
            <a:pPr algn="ctr" fontAlgn="auto">
              <a:spcBef>
                <a:spcPts val="0"/>
              </a:spcBef>
              <a:spcAft>
                <a:spcPts val="0"/>
              </a:spcAft>
              <a:defRPr/>
            </a:pPr>
            <a:endParaRPr lang="en-US">
              <a:solidFill>
                <a:prstClr val="white"/>
              </a:solidFill>
            </a:endParaRPr>
          </a:p>
        </p:txBody>
      </p:sp>
      <p:sp>
        <p:nvSpPr>
          <p:cNvPr id="19" name="Rectangle 9"/>
          <p:cNvSpPr/>
          <p:nvPr/>
        </p:nvSpPr>
        <p:spPr>
          <a:xfrm rot="16200000">
            <a:off x="4512878" y="3462524"/>
            <a:ext cx="7132320" cy="45719"/>
          </a:xfrm>
          <a:prstGeom prst="rect">
            <a:avLst/>
          </a:prstGeom>
          <a:ln/>
          <a:effectLst>
            <a:outerShdw blurRad="40000" dist="23000" dir="9600000" rotWithShape="0">
              <a:srgbClr val="000000">
                <a:alpha val="35000"/>
              </a:srgbClr>
            </a:outerShdw>
          </a:effectLst>
        </p:spPr>
        <p:style>
          <a:lnRef idx="0">
            <a:schemeClr val="accent3"/>
          </a:lnRef>
          <a:fillRef idx="3">
            <a:schemeClr val="accent3"/>
          </a:fillRef>
          <a:effectRef idx="3">
            <a:schemeClr val="accent3"/>
          </a:effectRef>
          <a:fontRef idx="minor">
            <a:schemeClr val="lt1"/>
          </a:fontRef>
        </p:style>
        <p:txBody>
          <a:bodyPr anchor="ctr"/>
          <a:lstStyle/>
          <a:p>
            <a:pPr algn="ctr" fontAlgn="auto">
              <a:spcBef>
                <a:spcPts val="0"/>
              </a:spcBef>
              <a:spcAft>
                <a:spcPts val="0"/>
              </a:spcAft>
              <a:defRPr/>
            </a:pPr>
            <a:endParaRPr lang="en-US">
              <a:solidFill>
                <a:prstClr val="white"/>
              </a:solidFill>
            </a:endParaRPr>
          </a:p>
        </p:txBody>
      </p:sp>
      <p:sp>
        <p:nvSpPr>
          <p:cNvPr id="21" name="Rectangle 2"/>
          <p:cNvSpPr/>
          <p:nvPr/>
        </p:nvSpPr>
        <p:spPr>
          <a:xfrm>
            <a:off x="-143746" y="6032689"/>
            <a:ext cx="9418320" cy="45719"/>
          </a:xfrm>
          <a:prstGeom prst="rect">
            <a:avLst/>
          </a:prstGeom>
          <a:ln/>
          <a:effectLst>
            <a:outerShdw blurRad="40000" dist="23000" dir="9600000" rotWithShape="0">
              <a:srgbClr val="000000">
                <a:alpha val="35000"/>
              </a:srgbClr>
            </a:outerShdw>
          </a:effectLst>
        </p:spPr>
        <p:style>
          <a:lnRef idx="0">
            <a:schemeClr val="accent3"/>
          </a:lnRef>
          <a:fillRef idx="3">
            <a:schemeClr val="accent3"/>
          </a:fillRef>
          <a:effectRef idx="3">
            <a:schemeClr val="accent3"/>
          </a:effectRef>
          <a:fontRef idx="minor">
            <a:schemeClr val="lt1"/>
          </a:fontRef>
        </p:style>
        <p:txBody>
          <a:bodyPr anchor="ctr"/>
          <a:lstStyle/>
          <a:p>
            <a:pPr algn="ctr" fontAlgn="auto">
              <a:spcBef>
                <a:spcPts val="0"/>
              </a:spcBef>
              <a:spcAft>
                <a:spcPts val="0"/>
              </a:spcAft>
              <a:defRPr/>
            </a:pPr>
            <a:endParaRPr lang="en-US">
              <a:solidFill>
                <a:prstClr val="white"/>
              </a:solidFill>
            </a:endParaRPr>
          </a:p>
        </p:txBody>
      </p:sp>
      <p:sp>
        <p:nvSpPr>
          <p:cNvPr id="22" name="Rectangle 6"/>
          <p:cNvSpPr/>
          <p:nvPr/>
        </p:nvSpPr>
        <p:spPr>
          <a:xfrm>
            <a:off x="-109071" y="750356"/>
            <a:ext cx="9418320" cy="45719"/>
          </a:xfrm>
          <a:prstGeom prst="rect">
            <a:avLst/>
          </a:prstGeom>
          <a:ln/>
          <a:effectLst>
            <a:outerShdw blurRad="40000" dist="23000" dir="9600000" rotWithShape="0">
              <a:srgbClr val="000000">
                <a:alpha val="35000"/>
              </a:srgbClr>
            </a:outerShdw>
          </a:effectLst>
        </p:spPr>
        <p:style>
          <a:lnRef idx="0">
            <a:schemeClr val="accent3"/>
          </a:lnRef>
          <a:fillRef idx="3">
            <a:schemeClr val="accent3"/>
          </a:fillRef>
          <a:effectRef idx="3">
            <a:schemeClr val="accent3"/>
          </a:effectRef>
          <a:fontRef idx="minor">
            <a:schemeClr val="lt1"/>
          </a:fontRef>
        </p:style>
        <p:txBody>
          <a:bodyPr anchor="ctr"/>
          <a:lstStyle/>
          <a:p>
            <a:pPr algn="ctr" fontAlgn="auto">
              <a:spcBef>
                <a:spcPts val="0"/>
              </a:spcBef>
              <a:spcAft>
                <a:spcPts val="0"/>
              </a:spcAft>
              <a:defRPr/>
            </a:pPr>
            <a:endParaRPr lang="en-US">
              <a:solidFill>
                <a:prstClr val="white"/>
              </a:solidFill>
            </a:endParaRPr>
          </a:p>
        </p:txBody>
      </p:sp>
      <p:sp>
        <p:nvSpPr>
          <p:cNvPr id="23" name="Rectangle 7"/>
          <p:cNvSpPr/>
          <p:nvPr/>
        </p:nvSpPr>
        <p:spPr>
          <a:xfrm rot="16200000">
            <a:off x="-2564271" y="3472050"/>
            <a:ext cx="7132320" cy="45719"/>
          </a:xfrm>
          <a:prstGeom prst="rect">
            <a:avLst/>
          </a:prstGeom>
          <a:ln/>
          <a:effectLst>
            <a:outerShdw blurRad="40000" dist="23000" dir="9600000" rotWithShape="0">
              <a:srgbClr val="000000">
                <a:alpha val="35000"/>
              </a:srgbClr>
            </a:outerShdw>
          </a:effectLst>
        </p:spPr>
        <p:style>
          <a:lnRef idx="0">
            <a:schemeClr val="accent3"/>
          </a:lnRef>
          <a:fillRef idx="3">
            <a:schemeClr val="accent3"/>
          </a:fillRef>
          <a:effectRef idx="3">
            <a:schemeClr val="accent3"/>
          </a:effectRef>
          <a:fontRef idx="minor">
            <a:schemeClr val="lt1"/>
          </a:fontRef>
        </p:style>
        <p:txBody>
          <a:bodyPr anchor="ctr"/>
          <a:lstStyle/>
          <a:p>
            <a:pPr algn="ctr" fontAlgn="auto">
              <a:spcBef>
                <a:spcPts val="0"/>
              </a:spcBef>
              <a:spcAft>
                <a:spcPts val="0"/>
              </a:spcAft>
              <a:defRPr/>
            </a:pPr>
            <a:endParaRPr lang="en-US">
              <a:solidFill>
                <a:prstClr val="white"/>
              </a:solidFill>
            </a:endParaRPr>
          </a:p>
        </p:txBody>
      </p:sp>
      <p:sp>
        <p:nvSpPr>
          <p:cNvPr id="24" name="Rectangle 9"/>
          <p:cNvSpPr/>
          <p:nvPr/>
        </p:nvSpPr>
        <p:spPr>
          <a:xfrm rot="16200000">
            <a:off x="4508090" y="3472049"/>
            <a:ext cx="7132320" cy="45719"/>
          </a:xfrm>
          <a:prstGeom prst="rect">
            <a:avLst/>
          </a:prstGeom>
          <a:ln/>
          <a:effectLst>
            <a:outerShdw blurRad="40000" dist="23000" dir="9600000" rotWithShape="0">
              <a:srgbClr val="000000">
                <a:alpha val="35000"/>
              </a:srgbClr>
            </a:outerShdw>
          </a:effectLst>
        </p:spPr>
        <p:style>
          <a:lnRef idx="0">
            <a:schemeClr val="accent3"/>
          </a:lnRef>
          <a:fillRef idx="3">
            <a:schemeClr val="accent3"/>
          </a:fillRef>
          <a:effectRef idx="3">
            <a:schemeClr val="accent3"/>
          </a:effectRef>
          <a:fontRef idx="minor">
            <a:schemeClr val="lt1"/>
          </a:fontRef>
        </p:style>
        <p:txBody>
          <a:bodyPr anchor="ctr"/>
          <a:lstStyle/>
          <a:p>
            <a:pPr algn="ctr" fontAlgn="auto">
              <a:spcBef>
                <a:spcPts val="0"/>
              </a:spcBef>
              <a:spcAft>
                <a:spcPts val="0"/>
              </a:spcAft>
              <a:defRPr/>
            </a:pPr>
            <a:endParaRPr lang="en-US">
              <a:solidFill>
                <a:prstClr val="white"/>
              </a:solidFill>
            </a:endParaRPr>
          </a:p>
        </p:txBody>
      </p:sp>
      <p:sp>
        <p:nvSpPr>
          <p:cNvPr id="31" name="Rectangle 2"/>
          <p:cNvSpPr/>
          <p:nvPr/>
        </p:nvSpPr>
        <p:spPr>
          <a:xfrm>
            <a:off x="-33" y="6029325"/>
            <a:ext cx="9418320" cy="45719"/>
          </a:xfrm>
          <a:prstGeom prst="rect">
            <a:avLst/>
          </a:prstGeom>
          <a:ln/>
          <a:effectLst>
            <a:outerShdw blurRad="40000" dist="23000" dir="9600000" rotWithShape="0">
              <a:srgbClr val="000000">
                <a:alpha val="35000"/>
              </a:srgbClr>
            </a:outerShdw>
          </a:effectLst>
        </p:spPr>
        <p:style>
          <a:lnRef idx="0">
            <a:schemeClr val="accent3"/>
          </a:lnRef>
          <a:fillRef idx="3">
            <a:schemeClr val="accent3"/>
          </a:fillRef>
          <a:effectRef idx="3">
            <a:schemeClr val="accent3"/>
          </a:effectRef>
          <a:fontRef idx="minor">
            <a:schemeClr val="lt1"/>
          </a:fontRef>
        </p:style>
        <p:txBody>
          <a:bodyPr anchor="ctr"/>
          <a:lstStyle/>
          <a:p>
            <a:pPr algn="ctr" fontAlgn="auto">
              <a:spcBef>
                <a:spcPts val="0"/>
              </a:spcBef>
              <a:spcAft>
                <a:spcPts val="0"/>
              </a:spcAft>
              <a:defRPr/>
            </a:pPr>
            <a:endParaRPr lang="en-US">
              <a:solidFill>
                <a:prstClr val="white"/>
              </a:solidFill>
            </a:endParaRPr>
          </a:p>
        </p:txBody>
      </p:sp>
      <p:sp>
        <p:nvSpPr>
          <p:cNvPr id="32" name="Rectangle 6"/>
          <p:cNvSpPr/>
          <p:nvPr/>
        </p:nvSpPr>
        <p:spPr>
          <a:xfrm>
            <a:off x="-34" y="728663"/>
            <a:ext cx="9418320" cy="45719"/>
          </a:xfrm>
          <a:prstGeom prst="rect">
            <a:avLst/>
          </a:prstGeom>
          <a:ln/>
          <a:effectLst>
            <a:outerShdw blurRad="40000" dist="23000" dir="9600000" rotWithShape="0">
              <a:srgbClr val="000000">
                <a:alpha val="35000"/>
              </a:srgbClr>
            </a:outerShdw>
          </a:effectLst>
        </p:spPr>
        <p:style>
          <a:lnRef idx="0">
            <a:schemeClr val="accent3"/>
          </a:lnRef>
          <a:fillRef idx="3">
            <a:schemeClr val="accent3"/>
          </a:fillRef>
          <a:effectRef idx="3">
            <a:schemeClr val="accent3"/>
          </a:effectRef>
          <a:fontRef idx="minor">
            <a:schemeClr val="lt1"/>
          </a:fontRef>
        </p:style>
        <p:txBody>
          <a:bodyPr anchor="ctr"/>
          <a:lstStyle/>
          <a:p>
            <a:pPr algn="ctr" fontAlgn="auto">
              <a:spcBef>
                <a:spcPts val="0"/>
              </a:spcBef>
              <a:spcAft>
                <a:spcPts val="0"/>
              </a:spcAft>
              <a:defRPr/>
            </a:pPr>
            <a:endParaRPr lang="en-US">
              <a:solidFill>
                <a:prstClr val="white"/>
              </a:solidFill>
            </a:endParaRPr>
          </a:p>
        </p:txBody>
      </p:sp>
      <p:sp>
        <p:nvSpPr>
          <p:cNvPr id="33" name="Rectangle 7"/>
          <p:cNvSpPr/>
          <p:nvPr/>
        </p:nvSpPr>
        <p:spPr>
          <a:xfrm rot="16200000">
            <a:off x="-2559483" y="3462525"/>
            <a:ext cx="7132320" cy="45719"/>
          </a:xfrm>
          <a:prstGeom prst="rect">
            <a:avLst/>
          </a:prstGeom>
          <a:ln/>
          <a:effectLst>
            <a:outerShdw blurRad="40000" dist="23000" dir="9600000" rotWithShape="0">
              <a:srgbClr val="000000">
                <a:alpha val="35000"/>
              </a:srgbClr>
            </a:outerShdw>
          </a:effectLst>
        </p:spPr>
        <p:style>
          <a:lnRef idx="0">
            <a:schemeClr val="accent3"/>
          </a:lnRef>
          <a:fillRef idx="3">
            <a:schemeClr val="accent3"/>
          </a:fillRef>
          <a:effectRef idx="3">
            <a:schemeClr val="accent3"/>
          </a:effectRef>
          <a:fontRef idx="minor">
            <a:schemeClr val="lt1"/>
          </a:fontRef>
        </p:style>
        <p:txBody>
          <a:bodyPr anchor="ctr"/>
          <a:lstStyle/>
          <a:p>
            <a:pPr algn="ctr" fontAlgn="auto">
              <a:spcBef>
                <a:spcPts val="0"/>
              </a:spcBef>
              <a:spcAft>
                <a:spcPts val="0"/>
              </a:spcAft>
              <a:defRPr/>
            </a:pPr>
            <a:endParaRPr lang="en-US">
              <a:solidFill>
                <a:prstClr val="white"/>
              </a:solidFill>
            </a:endParaRPr>
          </a:p>
        </p:txBody>
      </p:sp>
      <p:sp>
        <p:nvSpPr>
          <p:cNvPr id="34" name="Rectangle 9"/>
          <p:cNvSpPr/>
          <p:nvPr/>
        </p:nvSpPr>
        <p:spPr>
          <a:xfrm rot="16200000">
            <a:off x="4493802" y="3457777"/>
            <a:ext cx="7132320" cy="45719"/>
          </a:xfrm>
          <a:prstGeom prst="rect">
            <a:avLst/>
          </a:prstGeom>
          <a:ln/>
          <a:effectLst>
            <a:outerShdw blurRad="40000" dist="23000" dir="9600000" rotWithShape="0">
              <a:srgbClr val="000000">
                <a:alpha val="35000"/>
              </a:srgbClr>
            </a:outerShdw>
          </a:effectLst>
        </p:spPr>
        <p:style>
          <a:lnRef idx="0">
            <a:schemeClr val="accent3"/>
          </a:lnRef>
          <a:fillRef idx="3">
            <a:schemeClr val="accent3"/>
          </a:fillRef>
          <a:effectRef idx="3">
            <a:schemeClr val="accent3"/>
          </a:effectRef>
          <a:fontRef idx="minor">
            <a:schemeClr val="lt1"/>
          </a:fontRef>
        </p:style>
        <p:txBody>
          <a:bodyPr anchor="ctr"/>
          <a:lstStyle/>
          <a:p>
            <a:pPr algn="ctr" fontAlgn="auto">
              <a:spcBef>
                <a:spcPts val="0"/>
              </a:spcBef>
              <a:spcAft>
                <a:spcPts val="0"/>
              </a:spcAft>
              <a:defRPr/>
            </a:pPr>
            <a:endParaRPr lang="en-US">
              <a:solidFill>
                <a:prstClr val="white"/>
              </a:solidFill>
            </a:endParaRPr>
          </a:p>
        </p:txBody>
      </p:sp>
    </p:spTree>
  </p:cSld>
  <p:clrMapOvr>
    <a:masterClrMapping/>
  </p:clrMapOvr>
  <p:transition>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xit" presetSubtype="8" fill="hold" nodeType="withEffect">
                                  <p:stCondLst>
                                    <p:cond delay="0"/>
                                  </p:stCondLst>
                                  <p:childTnLst>
                                    <p:anim calcmode="lin" valueType="num">
                                      <p:cBhvr additive="base">
                                        <p:cTn id="6" dur="2000"/>
                                        <p:tgtEl>
                                          <p:spTgt spid="24"/>
                                        </p:tgtEl>
                                        <p:attrNameLst>
                                          <p:attrName>ppt_x</p:attrName>
                                        </p:attrNameLst>
                                      </p:cBhvr>
                                      <p:tavLst>
                                        <p:tav tm="0">
                                          <p:val>
                                            <p:strVal val="ppt_x"/>
                                          </p:val>
                                        </p:tav>
                                        <p:tav tm="100000">
                                          <p:val>
                                            <p:strVal val="0-ppt_w/2"/>
                                          </p:val>
                                        </p:tav>
                                      </p:tavLst>
                                    </p:anim>
                                    <p:anim calcmode="lin" valueType="num">
                                      <p:cBhvr additive="base">
                                        <p:cTn id="7" dur="2000"/>
                                        <p:tgtEl>
                                          <p:spTgt spid="24"/>
                                        </p:tgtEl>
                                        <p:attrNameLst>
                                          <p:attrName>ppt_y</p:attrName>
                                        </p:attrNameLst>
                                      </p:cBhvr>
                                      <p:tavLst>
                                        <p:tav tm="0">
                                          <p:val>
                                            <p:strVal val="ppt_y"/>
                                          </p:val>
                                        </p:tav>
                                        <p:tav tm="100000">
                                          <p:val>
                                            <p:strVal val="ppt_y"/>
                                          </p:val>
                                        </p:tav>
                                      </p:tavLst>
                                    </p:anim>
                                    <p:set>
                                      <p:cBhvr>
                                        <p:cTn id="8" dur="1" fill="hold">
                                          <p:stCondLst>
                                            <p:cond delay="1999"/>
                                          </p:stCondLst>
                                        </p:cTn>
                                        <p:tgtEl>
                                          <p:spTgt spid="24"/>
                                        </p:tgtEl>
                                        <p:attrNameLst>
                                          <p:attrName>style.visibility</p:attrName>
                                        </p:attrNameLst>
                                      </p:cBhvr>
                                      <p:to>
                                        <p:strVal val="hidden"/>
                                      </p:to>
                                    </p:set>
                                  </p:childTnLst>
                                </p:cTn>
                              </p:par>
                              <p:par>
                                <p:cTn id="9" presetID="2" presetClass="exit" presetSubtype="4" fill="hold" nodeType="withEffect">
                                  <p:stCondLst>
                                    <p:cond delay="0"/>
                                  </p:stCondLst>
                                  <p:childTnLst>
                                    <p:anim calcmode="lin" valueType="num">
                                      <p:cBhvr additive="base">
                                        <p:cTn id="10" dur="2000"/>
                                        <p:tgtEl>
                                          <p:spTgt spid="22"/>
                                        </p:tgtEl>
                                        <p:attrNameLst>
                                          <p:attrName>ppt_x</p:attrName>
                                        </p:attrNameLst>
                                      </p:cBhvr>
                                      <p:tavLst>
                                        <p:tav tm="0">
                                          <p:val>
                                            <p:strVal val="ppt_x"/>
                                          </p:val>
                                        </p:tav>
                                        <p:tav tm="100000">
                                          <p:val>
                                            <p:strVal val="ppt_x"/>
                                          </p:val>
                                        </p:tav>
                                      </p:tavLst>
                                    </p:anim>
                                    <p:anim calcmode="lin" valueType="num">
                                      <p:cBhvr additive="base">
                                        <p:cTn id="11" dur="2000"/>
                                        <p:tgtEl>
                                          <p:spTgt spid="22"/>
                                        </p:tgtEl>
                                        <p:attrNameLst>
                                          <p:attrName>ppt_y</p:attrName>
                                        </p:attrNameLst>
                                      </p:cBhvr>
                                      <p:tavLst>
                                        <p:tav tm="0">
                                          <p:val>
                                            <p:strVal val="ppt_y"/>
                                          </p:val>
                                        </p:tav>
                                        <p:tav tm="100000">
                                          <p:val>
                                            <p:strVal val="1+ppt_h/2"/>
                                          </p:val>
                                        </p:tav>
                                      </p:tavLst>
                                    </p:anim>
                                    <p:set>
                                      <p:cBhvr>
                                        <p:cTn id="12" dur="1" fill="hold">
                                          <p:stCondLst>
                                            <p:cond delay="1999"/>
                                          </p:stCondLst>
                                        </p:cTn>
                                        <p:tgtEl>
                                          <p:spTgt spid="22"/>
                                        </p:tgtEl>
                                        <p:attrNameLst>
                                          <p:attrName>style.visibility</p:attrName>
                                        </p:attrNameLst>
                                      </p:cBhvr>
                                      <p:to>
                                        <p:strVal val="hidden"/>
                                      </p:to>
                                    </p:set>
                                  </p:childTnLst>
                                </p:cTn>
                              </p:par>
                              <p:par>
                                <p:cTn id="13" presetID="2" presetClass="exit" presetSubtype="2" fill="hold" nodeType="withEffect">
                                  <p:stCondLst>
                                    <p:cond delay="0"/>
                                  </p:stCondLst>
                                  <p:childTnLst>
                                    <p:anim calcmode="lin" valueType="num">
                                      <p:cBhvr additive="base">
                                        <p:cTn id="14" dur="2000"/>
                                        <p:tgtEl>
                                          <p:spTgt spid="23"/>
                                        </p:tgtEl>
                                        <p:attrNameLst>
                                          <p:attrName>ppt_x</p:attrName>
                                        </p:attrNameLst>
                                      </p:cBhvr>
                                      <p:tavLst>
                                        <p:tav tm="0">
                                          <p:val>
                                            <p:strVal val="ppt_x"/>
                                          </p:val>
                                        </p:tav>
                                        <p:tav tm="100000">
                                          <p:val>
                                            <p:strVal val="1+ppt_w/2"/>
                                          </p:val>
                                        </p:tav>
                                      </p:tavLst>
                                    </p:anim>
                                    <p:anim calcmode="lin" valueType="num">
                                      <p:cBhvr additive="base">
                                        <p:cTn id="15" dur="2000"/>
                                        <p:tgtEl>
                                          <p:spTgt spid="23"/>
                                        </p:tgtEl>
                                        <p:attrNameLst>
                                          <p:attrName>ppt_y</p:attrName>
                                        </p:attrNameLst>
                                      </p:cBhvr>
                                      <p:tavLst>
                                        <p:tav tm="0">
                                          <p:val>
                                            <p:strVal val="ppt_y"/>
                                          </p:val>
                                        </p:tav>
                                        <p:tav tm="100000">
                                          <p:val>
                                            <p:strVal val="ppt_y"/>
                                          </p:val>
                                        </p:tav>
                                      </p:tavLst>
                                    </p:anim>
                                    <p:set>
                                      <p:cBhvr>
                                        <p:cTn id="16" dur="1" fill="hold">
                                          <p:stCondLst>
                                            <p:cond delay="1999"/>
                                          </p:stCondLst>
                                        </p:cTn>
                                        <p:tgtEl>
                                          <p:spTgt spid="23"/>
                                        </p:tgtEl>
                                        <p:attrNameLst>
                                          <p:attrName>style.visibility</p:attrName>
                                        </p:attrNameLst>
                                      </p:cBhvr>
                                      <p:to>
                                        <p:strVal val="hidden"/>
                                      </p:to>
                                    </p:set>
                                  </p:childTnLst>
                                </p:cTn>
                              </p:par>
                              <p:par>
                                <p:cTn id="17" presetID="2" presetClass="exit" presetSubtype="1" fill="hold" nodeType="withEffect">
                                  <p:stCondLst>
                                    <p:cond delay="0"/>
                                  </p:stCondLst>
                                  <p:childTnLst>
                                    <p:anim calcmode="lin" valueType="num">
                                      <p:cBhvr additive="base">
                                        <p:cTn id="18" dur="2000"/>
                                        <p:tgtEl>
                                          <p:spTgt spid="21"/>
                                        </p:tgtEl>
                                        <p:attrNameLst>
                                          <p:attrName>ppt_x</p:attrName>
                                        </p:attrNameLst>
                                      </p:cBhvr>
                                      <p:tavLst>
                                        <p:tav tm="0">
                                          <p:val>
                                            <p:strVal val="ppt_x"/>
                                          </p:val>
                                        </p:tav>
                                        <p:tav tm="100000">
                                          <p:val>
                                            <p:strVal val="ppt_x"/>
                                          </p:val>
                                        </p:tav>
                                      </p:tavLst>
                                    </p:anim>
                                    <p:anim calcmode="lin" valueType="num">
                                      <p:cBhvr additive="base">
                                        <p:cTn id="19" dur="2000"/>
                                        <p:tgtEl>
                                          <p:spTgt spid="21"/>
                                        </p:tgtEl>
                                        <p:attrNameLst>
                                          <p:attrName>ppt_y</p:attrName>
                                        </p:attrNameLst>
                                      </p:cBhvr>
                                      <p:tavLst>
                                        <p:tav tm="0">
                                          <p:val>
                                            <p:strVal val="ppt_y"/>
                                          </p:val>
                                        </p:tav>
                                        <p:tav tm="100000">
                                          <p:val>
                                            <p:strVal val="0-ppt_h/2"/>
                                          </p:val>
                                        </p:tav>
                                      </p:tavLst>
                                    </p:anim>
                                    <p:set>
                                      <p:cBhvr>
                                        <p:cTn id="20" dur="1" fill="hold">
                                          <p:stCondLst>
                                            <p:cond delay="1999"/>
                                          </p:stCondLst>
                                        </p:cTn>
                                        <p:tgtEl>
                                          <p:spTgt spid="21"/>
                                        </p:tgtEl>
                                        <p:attrNameLst>
                                          <p:attrName>style.visibility</p:attrName>
                                        </p:attrNameLst>
                                      </p:cBhvr>
                                      <p:to>
                                        <p:strVal val="hidden"/>
                                      </p:to>
                                    </p:set>
                                  </p:childTnLst>
                                </p:cTn>
                              </p:par>
                              <p:par>
                                <p:cTn id="21" presetID="2" presetClass="entr" presetSubtype="4" fill="hold" nodeType="withEffect">
                                  <p:stCondLst>
                                    <p:cond delay="0"/>
                                  </p:stCondLst>
                                  <p:childTnLst>
                                    <p:set>
                                      <p:cBhvr>
                                        <p:cTn id="22" dur="1" fill="hold">
                                          <p:stCondLst>
                                            <p:cond delay="0"/>
                                          </p:stCondLst>
                                        </p:cTn>
                                        <p:tgtEl>
                                          <p:spTgt spid="7"/>
                                        </p:tgtEl>
                                        <p:attrNameLst>
                                          <p:attrName>style.visibility</p:attrName>
                                        </p:attrNameLst>
                                      </p:cBhvr>
                                      <p:to>
                                        <p:strVal val="visible"/>
                                      </p:to>
                                    </p:set>
                                    <p:anim calcmode="lin" valueType="num">
                                      <p:cBhvr additive="base">
                                        <p:cTn id="23" dur="2000" fill="hold"/>
                                        <p:tgtEl>
                                          <p:spTgt spid="7"/>
                                        </p:tgtEl>
                                        <p:attrNameLst>
                                          <p:attrName>ppt_x</p:attrName>
                                        </p:attrNameLst>
                                      </p:cBhvr>
                                      <p:tavLst>
                                        <p:tav tm="0">
                                          <p:val>
                                            <p:strVal val="#ppt_x"/>
                                          </p:val>
                                        </p:tav>
                                        <p:tav tm="100000">
                                          <p:val>
                                            <p:strVal val="#ppt_x"/>
                                          </p:val>
                                        </p:tav>
                                      </p:tavLst>
                                    </p:anim>
                                    <p:anim calcmode="lin" valueType="num">
                                      <p:cBhvr additive="base">
                                        <p:cTn id="24" dur="2000" fill="hold"/>
                                        <p:tgtEl>
                                          <p:spTgt spid="7"/>
                                        </p:tgtEl>
                                        <p:attrNameLst>
                                          <p:attrName>ppt_y</p:attrName>
                                        </p:attrNameLst>
                                      </p:cBhvr>
                                      <p:tavLst>
                                        <p:tav tm="0">
                                          <p:val>
                                            <p:strVal val="1+#ppt_h/2"/>
                                          </p:val>
                                        </p:tav>
                                        <p:tav tm="100000">
                                          <p:val>
                                            <p:strVal val="#ppt_y"/>
                                          </p:val>
                                        </p:tav>
                                      </p:tavLst>
                                    </p:anim>
                                  </p:childTnLst>
                                </p:cTn>
                              </p:par>
                              <p:par>
                                <p:cTn id="25" presetID="2" presetClass="entr" presetSubtype="8" fill="hold" nodeType="withEffect">
                                  <p:stCondLst>
                                    <p:cond delay="0"/>
                                  </p:stCondLst>
                                  <p:childTnLst>
                                    <p:set>
                                      <p:cBhvr>
                                        <p:cTn id="26" dur="1" fill="hold">
                                          <p:stCondLst>
                                            <p:cond delay="0"/>
                                          </p:stCondLst>
                                        </p:cTn>
                                        <p:tgtEl>
                                          <p:spTgt spid="10"/>
                                        </p:tgtEl>
                                        <p:attrNameLst>
                                          <p:attrName>style.visibility</p:attrName>
                                        </p:attrNameLst>
                                      </p:cBhvr>
                                      <p:to>
                                        <p:strVal val="visible"/>
                                      </p:to>
                                    </p:set>
                                    <p:anim calcmode="lin" valueType="num">
                                      <p:cBhvr additive="base">
                                        <p:cTn id="27" dur="2000" fill="hold"/>
                                        <p:tgtEl>
                                          <p:spTgt spid="10"/>
                                        </p:tgtEl>
                                        <p:attrNameLst>
                                          <p:attrName>ppt_x</p:attrName>
                                        </p:attrNameLst>
                                      </p:cBhvr>
                                      <p:tavLst>
                                        <p:tav tm="0">
                                          <p:val>
                                            <p:strVal val="0-#ppt_w/2"/>
                                          </p:val>
                                        </p:tav>
                                        <p:tav tm="100000">
                                          <p:val>
                                            <p:strVal val="#ppt_x"/>
                                          </p:val>
                                        </p:tav>
                                      </p:tavLst>
                                    </p:anim>
                                    <p:anim calcmode="lin" valueType="num">
                                      <p:cBhvr additive="base">
                                        <p:cTn id="28" dur="2000" fill="hold"/>
                                        <p:tgtEl>
                                          <p:spTgt spid="10"/>
                                        </p:tgtEl>
                                        <p:attrNameLst>
                                          <p:attrName>ppt_y</p:attrName>
                                        </p:attrNameLst>
                                      </p:cBhvr>
                                      <p:tavLst>
                                        <p:tav tm="0">
                                          <p:val>
                                            <p:strVal val="#ppt_y"/>
                                          </p:val>
                                        </p:tav>
                                        <p:tav tm="100000">
                                          <p:val>
                                            <p:strVal val="#ppt_y"/>
                                          </p:val>
                                        </p:tav>
                                      </p:tavLst>
                                    </p:anim>
                                  </p:childTnLst>
                                </p:cTn>
                              </p:par>
                              <p:par>
                                <p:cTn id="29" presetID="2" presetClass="entr" presetSubtype="1" fill="hold" nodeType="withEffect">
                                  <p:stCondLst>
                                    <p:cond delay="0"/>
                                  </p:stCondLst>
                                  <p:childTnLst>
                                    <p:set>
                                      <p:cBhvr>
                                        <p:cTn id="30" dur="1" fill="hold">
                                          <p:stCondLst>
                                            <p:cond delay="0"/>
                                          </p:stCondLst>
                                        </p:cTn>
                                        <p:tgtEl>
                                          <p:spTgt spid="3"/>
                                        </p:tgtEl>
                                        <p:attrNameLst>
                                          <p:attrName>style.visibility</p:attrName>
                                        </p:attrNameLst>
                                      </p:cBhvr>
                                      <p:to>
                                        <p:strVal val="visible"/>
                                      </p:to>
                                    </p:set>
                                    <p:anim calcmode="lin" valueType="num">
                                      <p:cBhvr additive="base">
                                        <p:cTn id="31" dur="2000" fill="hold"/>
                                        <p:tgtEl>
                                          <p:spTgt spid="3"/>
                                        </p:tgtEl>
                                        <p:attrNameLst>
                                          <p:attrName>ppt_x</p:attrName>
                                        </p:attrNameLst>
                                      </p:cBhvr>
                                      <p:tavLst>
                                        <p:tav tm="0">
                                          <p:val>
                                            <p:strVal val="#ppt_x"/>
                                          </p:val>
                                        </p:tav>
                                        <p:tav tm="100000">
                                          <p:val>
                                            <p:strVal val="#ppt_x"/>
                                          </p:val>
                                        </p:tav>
                                      </p:tavLst>
                                    </p:anim>
                                    <p:anim calcmode="lin" valueType="num">
                                      <p:cBhvr additive="base">
                                        <p:cTn id="32" dur="2000" fill="hold"/>
                                        <p:tgtEl>
                                          <p:spTgt spid="3"/>
                                        </p:tgtEl>
                                        <p:attrNameLst>
                                          <p:attrName>ppt_y</p:attrName>
                                        </p:attrNameLst>
                                      </p:cBhvr>
                                      <p:tavLst>
                                        <p:tav tm="0">
                                          <p:val>
                                            <p:strVal val="0-#ppt_h/2"/>
                                          </p:val>
                                        </p:tav>
                                        <p:tav tm="100000">
                                          <p:val>
                                            <p:strVal val="#ppt_y"/>
                                          </p:val>
                                        </p:tav>
                                      </p:tavLst>
                                    </p:anim>
                                  </p:childTnLst>
                                </p:cTn>
                              </p:par>
                              <p:par>
                                <p:cTn id="33" presetID="2" presetClass="entr" presetSubtype="2" fill="hold" nodeType="withEffect">
                                  <p:stCondLst>
                                    <p:cond delay="0"/>
                                  </p:stCondLst>
                                  <p:childTnLst>
                                    <p:set>
                                      <p:cBhvr>
                                        <p:cTn id="34" dur="1" fill="hold">
                                          <p:stCondLst>
                                            <p:cond delay="0"/>
                                          </p:stCondLst>
                                        </p:cTn>
                                        <p:tgtEl>
                                          <p:spTgt spid="8"/>
                                        </p:tgtEl>
                                        <p:attrNameLst>
                                          <p:attrName>style.visibility</p:attrName>
                                        </p:attrNameLst>
                                      </p:cBhvr>
                                      <p:to>
                                        <p:strVal val="visible"/>
                                      </p:to>
                                    </p:set>
                                    <p:anim calcmode="lin" valueType="num">
                                      <p:cBhvr additive="base">
                                        <p:cTn id="35" dur="2000" fill="hold"/>
                                        <p:tgtEl>
                                          <p:spTgt spid="8"/>
                                        </p:tgtEl>
                                        <p:attrNameLst>
                                          <p:attrName>ppt_x</p:attrName>
                                        </p:attrNameLst>
                                      </p:cBhvr>
                                      <p:tavLst>
                                        <p:tav tm="0">
                                          <p:val>
                                            <p:strVal val="1+#ppt_w/2"/>
                                          </p:val>
                                        </p:tav>
                                        <p:tav tm="100000">
                                          <p:val>
                                            <p:strVal val="#ppt_x"/>
                                          </p:val>
                                        </p:tav>
                                      </p:tavLst>
                                    </p:anim>
                                    <p:anim calcmode="lin" valueType="num">
                                      <p:cBhvr additive="base">
                                        <p:cTn id="36" dur="2000" fill="hold"/>
                                        <p:tgtEl>
                                          <p:spTgt spid="8"/>
                                        </p:tgtEl>
                                        <p:attrNameLst>
                                          <p:attrName>ppt_y</p:attrName>
                                        </p:attrNameLst>
                                      </p:cBhvr>
                                      <p:tavLst>
                                        <p:tav tm="0">
                                          <p:val>
                                            <p:strVal val="#ppt_y"/>
                                          </p:val>
                                        </p:tav>
                                        <p:tav tm="100000">
                                          <p:val>
                                            <p:strVal val="#ppt_y"/>
                                          </p:val>
                                        </p:tav>
                                      </p:tavLst>
                                    </p:anim>
                                  </p:childTnLst>
                                </p:cTn>
                              </p:par>
                              <p:par>
                                <p:cTn id="37" presetID="4" presetClass="entr" presetSubtype="32" fill="hold" nodeType="withEffect">
                                  <p:stCondLst>
                                    <p:cond delay="1200"/>
                                  </p:stCondLst>
                                  <p:childTnLst>
                                    <p:set>
                                      <p:cBhvr>
                                        <p:cTn id="38" dur="1" fill="hold">
                                          <p:stCondLst>
                                            <p:cond delay="0"/>
                                          </p:stCondLst>
                                        </p:cTn>
                                        <p:tgtEl>
                                          <p:spTgt spid="9"/>
                                        </p:tgtEl>
                                        <p:attrNameLst>
                                          <p:attrName>style.visibility</p:attrName>
                                        </p:attrNameLst>
                                      </p:cBhvr>
                                      <p:to>
                                        <p:strVal val="visible"/>
                                      </p:to>
                                    </p:set>
                                    <p:animEffect transition="in" filter="box(out)">
                                      <p:cBhvr>
                                        <p:cTn id="39" dur="750"/>
                                        <p:tgtEl>
                                          <p:spTgt spid="9"/>
                                        </p:tgtEl>
                                      </p:cBhvr>
                                    </p:animEffect>
                                  </p:childTnLst>
                                </p:cTn>
                              </p:par>
                            </p:childTnLst>
                          </p:cTn>
                        </p:par>
                      </p:childTnLst>
                    </p:cTn>
                  </p:par>
                  <p:par>
                    <p:cTn id="40" fill="hold">
                      <p:stCondLst>
                        <p:cond delay="indefinite"/>
                      </p:stCondLst>
                      <p:childTnLst>
                        <p:par>
                          <p:cTn id="41" fill="hold">
                            <p:stCondLst>
                              <p:cond delay="0"/>
                            </p:stCondLst>
                            <p:childTnLst>
                              <p:par>
                                <p:cTn id="42" presetID="2" presetClass="exit" presetSubtype="8" fill="hold" nodeType="clickEffect">
                                  <p:stCondLst>
                                    <p:cond delay="0"/>
                                  </p:stCondLst>
                                  <p:childTnLst>
                                    <p:anim calcmode="lin" valueType="num">
                                      <p:cBhvr additive="base">
                                        <p:cTn id="43" dur="2000"/>
                                        <p:tgtEl>
                                          <p:spTgt spid="10"/>
                                        </p:tgtEl>
                                        <p:attrNameLst>
                                          <p:attrName>ppt_x</p:attrName>
                                        </p:attrNameLst>
                                      </p:cBhvr>
                                      <p:tavLst>
                                        <p:tav tm="0">
                                          <p:val>
                                            <p:strVal val="ppt_x"/>
                                          </p:val>
                                        </p:tav>
                                        <p:tav tm="100000">
                                          <p:val>
                                            <p:strVal val="0-ppt_w/2"/>
                                          </p:val>
                                        </p:tav>
                                      </p:tavLst>
                                    </p:anim>
                                    <p:anim calcmode="lin" valueType="num">
                                      <p:cBhvr additive="base">
                                        <p:cTn id="44" dur="2000"/>
                                        <p:tgtEl>
                                          <p:spTgt spid="10"/>
                                        </p:tgtEl>
                                        <p:attrNameLst>
                                          <p:attrName>ppt_y</p:attrName>
                                        </p:attrNameLst>
                                      </p:cBhvr>
                                      <p:tavLst>
                                        <p:tav tm="0">
                                          <p:val>
                                            <p:strVal val="ppt_y"/>
                                          </p:val>
                                        </p:tav>
                                        <p:tav tm="100000">
                                          <p:val>
                                            <p:strVal val="ppt_y"/>
                                          </p:val>
                                        </p:tav>
                                      </p:tavLst>
                                    </p:anim>
                                    <p:set>
                                      <p:cBhvr>
                                        <p:cTn id="45" dur="1" fill="hold">
                                          <p:stCondLst>
                                            <p:cond delay="1999"/>
                                          </p:stCondLst>
                                        </p:cTn>
                                        <p:tgtEl>
                                          <p:spTgt spid="10"/>
                                        </p:tgtEl>
                                        <p:attrNameLst>
                                          <p:attrName>style.visibility</p:attrName>
                                        </p:attrNameLst>
                                      </p:cBhvr>
                                      <p:to>
                                        <p:strVal val="hidden"/>
                                      </p:to>
                                    </p:set>
                                  </p:childTnLst>
                                </p:cTn>
                              </p:par>
                              <p:par>
                                <p:cTn id="46" presetID="2" presetClass="exit" presetSubtype="4" fill="hold" nodeType="withEffect">
                                  <p:stCondLst>
                                    <p:cond delay="0"/>
                                  </p:stCondLst>
                                  <p:childTnLst>
                                    <p:anim calcmode="lin" valueType="num">
                                      <p:cBhvr additive="base">
                                        <p:cTn id="47" dur="2000"/>
                                        <p:tgtEl>
                                          <p:spTgt spid="7"/>
                                        </p:tgtEl>
                                        <p:attrNameLst>
                                          <p:attrName>ppt_x</p:attrName>
                                        </p:attrNameLst>
                                      </p:cBhvr>
                                      <p:tavLst>
                                        <p:tav tm="0">
                                          <p:val>
                                            <p:strVal val="ppt_x"/>
                                          </p:val>
                                        </p:tav>
                                        <p:tav tm="100000">
                                          <p:val>
                                            <p:strVal val="ppt_x"/>
                                          </p:val>
                                        </p:tav>
                                      </p:tavLst>
                                    </p:anim>
                                    <p:anim calcmode="lin" valueType="num">
                                      <p:cBhvr additive="base">
                                        <p:cTn id="48" dur="2000"/>
                                        <p:tgtEl>
                                          <p:spTgt spid="7"/>
                                        </p:tgtEl>
                                        <p:attrNameLst>
                                          <p:attrName>ppt_y</p:attrName>
                                        </p:attrNameLst>
                                      </p:cBhvr>
                                      <p:tavLst>
                                        <p:tav tm="0">
                                          <p:val>
                                            <p:strVal val="ppt_y"/>
                                          </p:val>
                                        </p:tav>
                                        <p:tav tm="100000">
                                          <p:val>
                                            <p:strVal val="1+ppt_h/2"/>
                                          </p:val>
                                        </p:tav>
                                      </p:tavLst>
                                    </p:anim>
                                    <p:set>
                                      <p:cBhvr>
                                        <p:cTn id="49" dur="1" fill="hold">
                                          <p:stCondLst>
                                            <p:cond delay="1999"/>
                                          </p:stCondLst>
                                        </p:cTn>
                                        <p:tgtEl>
                                          <p:spTgt spid="7"/>
                                        </p:tgtEl>
                                        <p:attrNameLst>
                                          <p:attrName>style.visibility</p:attrName>
                                        </p:attrNameLst>
                                      </p:cBhvr>
                                      <p:to>
                                        <p:strVal val="hidden"/>
                                      </p:to>
                                    </p:set>
                                  </p:childTnLst>
                                </p:cTn>
                              </p:par>
                              <p:par>
                                <p:cTn id="50" presetID="2" presetClass="exit" presetSubtype="2" fill="hold" nodeType="withEffect">
                                  <p:stCondLst>
                                    <p:cond delay="0"/>
                                  </p:stCondLst>
                                  <p:childTnLst>
                                    <p:anim calcmode="lin" valueType="num">
                                      <p:cBhvr additive="base">
                                        <p:cTn id="51" dur="2000"/>
                                        <p:tgtEl>
                                          <p:spTgt spid="8"/>
                                        </p:tgtEl>
                                        <p:attrNameLst>
                                          <p:attrName>ppt_x</p:attrName>
                                        </p:attrNameLst>
                                      </p:cBhvr>
                                      <p:tavLst>
                                        <p:tav tm="0">
                                          <p:val>
                                            <p:strVal val="ppt_x"/>
                                          </p:val>
                                        </p:tav>
                                        <p:tav tm="100000">
                                          <p:val>
                                            <p:strVal val="1+ppt_w/2"/>
                                          </p:val>
                                        </p:tav>
                                      </p:tavLst>
                                    </p:anim>
                                    <p:anim calcmode="lin" valueType="num">
                                      <p:cBhvr additive="base">
                                        <p:cTn id="52" dur="2000"/>
                                        <p:tgtEl>
                                          <p:spTgt spid="8"/>
                                        </p:tgtEl>
                                        <p:attrNameLst>
                                          <p:attrName>ppt_y</p:attrName>
                                        </p:attrNameLst>
                                      </p:cBhvr>
                                      <p:tavLst>
                                        <p:tav tm="0">
                                          <p:val>
                                            <p:strVal val="ppt_y"/>
                                          </p:val>
                                        </p:tav>
                                        <p:tav tm="100000">
                                          <p:val>
                                            <p:strVal val="ppt_y"/>
                                          </p:val>
                                        </p:tav>
                                      </p:tavLst>
                                    </p:anim>
                                    <p:set>
                                      <p:cBhvr>
                                        <p:cTn id="53" dur="1" fill="hold">
                                          <p:stCondLst>
                                            <p:cond delay="1999"/>
                                          </p:stCondLst>
                                        </p:cTn>
                                        <p:tgtEl>
                                          <p:spTgt spid="8"/>
                                        </p:tgtEl>
                                        <p:attrNameLst>
                                          <p:attrName>style.visibility</p:attrName>
                                        </p:attrNameLst>
                                      </p:cBhvr>
                                      <p:to>
                                        <p:strVal val="hidden"/>
                                      </p:to>
                                    </p:set>
                                  </p:childTnLst>
                                </p:cTn>
                              </p:par>
                              <p:par>
                                <p:cTn id="54" presetID="2" presetClass="exit" presetSubtype="1" fill="hold" nodeType="withEffect">
                                  <p:stCondLst>
                                    <p:cond delay="0"/>
                                  </p:stCondLst>
                                  <p:childTnLst>
                                    <p:anim calcmode="lin" valueType="num">
                                      <p:cBhvr additive="base">
                                        <p:cTn id="55" dur="2000"/>
                                        <p:tgtEl>
                                          <p:spTgt spid="3"/>
                                        </p:tgtEl>
                                        <p:attrNameLst>
                                          <p:attrName>ppt_x</p:attrName>
                                        </p:attrNameLst>
                                      </p:cBhvr>
                                      <p:tavLst>
                                        <p:tav tm="0">
                                          <p:val>
                                            <p:strVal val="ppt_x"/>
                                          </p:val>
                                        </p:tav>
                                        <p:tav tm="100000">
                                          <p:val>
                                            <p:strVal val="ppt_x"/>
                                          </p:val>
                                        </p:tav>
                                      </p:tavLst>
                                    </p:anim>
                                    <p:anim calcmode="lin" valueType="num">
                                      <p:cBhvr additive="base">
                                        <p:cTn id="56" dur="2000"/>
                                        <p:tgtEl>
                                          <p:spTgt spid="3"/>
                                        </p:tgtEl>
                                        <p:attrNameLst>
                                          <p:attrName>ppt_y</p:attrName>
                                        </p:attrNameLst>
                                      </p:cBhvr>
                                      <p:tavLst>
                                        <p:tav tm="0">
                                          <p:val>
                                            <p:strVal val="ppt_y"/>
                                          </p:val>
                                        </p:tav>
                                        <p:tav tm="100000">
                                          <p:val>
                                            <p:strVal val="0-ppt_h/2"/>
                                          </p:val>
                                        </p:tav>
                                      </p:tavLst>
                                    </p:anim>
                                    <p:set>
                                      <p:cBhvr>
                                        <p:cTn id="57" dur="1" fill="hold">
                                          <p:stCondLst>
                                            <p:cond delay="1999"/>
                                          </p:stCondLst>
                                        </p:cTn>
                                        <p:tgtEl>
                                          <p:spTgt spid="3"/>
                                        </p:tgtEl>
                                        <p:attrNameLst>
                                          <p:attrName>style.visibility</p:attrName>
                                        </p:attrNameLst>
                                      </p:cBhvr>
                                      <p:to>
                                        <p:strVal val="hidden"/>
                                      </p:to>
                                    </p:set>
                                  </p:childTnLst>
                                </p:cTn>
                              </p:par>
                              <p:par>
                                <p:cTn id="58" presetID="4" presetClass="exit" presetSubtype="16" fill="hold" nodeType="withEffect">
                                  <p:stCondLst>
                                    <p:cond delay="100"/>
                                  </p:stCondLst>
                                  <p:childTnLst>
                                    <p:animEffect transition="out" filter="box(in)">
                                      <p:cBhvr>
                                        <p:cTn id="59" dur="750"/>
                                        <p:tgtEl>
                                          <p:spTgt spid="9"/>
                                        </p:tgtEl>
                                      </p:cBhvr>
                                    </p:animEffect>
                                    <p:set>
                                      <p:cBhvr>
                                        <p:cTn id="60" dur="1" fill="hold">
                                          <p:stCondLst>
                                            <p:cond delay="749"/>
                                          </p:stCondLst>
                                        </p:cTn>
                                        <p:tgtEl>
                                          <p:spTgt spid="9"/>
                                        </p:tgtEl>
                                        <p:attrNameLst>
                                          <p:attrName>style.visibility</p:attrName>
                                        </p:attrNameLst>
                                      </p:cBhvr>
                                      <p:to>
                                        <p:strVal val="hidden"/>
                                      </p:to>
                                    </p:set>
                                  </p:childTnLst>
                                </p:cTn>
                              </p:par>
                              <p:par>
                                <p:cTn id="61" presetID="2" presetClass="entr" presetSubtype="4" fill="hold" nodeType="withEffect">
                                  <p:stCondLst>
                                    <p:cond delay="0"/>
                                  </p:stCondLst>
                                  <p:childTnLst>
                                    <p:set>
                                      <p:cBhvr>
                                        <p:cTn id="62" dur="1" fill="hold">
                                          <p:stCondLst>
                                            <p:cond delay="0"/>
                                          </p:stCondLst>
                                        </p:cTn>
                                        <p:tgtEl>
                                          <p:spTgt spid="17"/>
                                        </p:tgtEl>
                                        <p:attrNameLst>
                                          <p:attrName>style.visibility</p:attrName>
                                        </p:attrNameLst>
                                      </p:cBhvr>
                                      <p:to>
                                        <p:strVal val="visible"/>
                                      </p:to>
                                    </p:set>
                                    <p:anim calcmode="lin" valueType="num">
                                      <p:cBhvr additive="base">
                                        <p:cTn id="63" dur="2000" fill="hold"/>
                                        <p:tgtEl>
                                          <p:spTgt spid="17"/>
                                        </p:tgtEl>
                                        <p:attrNameLst>
                                          <p:attrName>ppt_x</p:attrName>
                                        </p:attrNameLst>
                                      </p:cBhvr>
                                      <p:tavLst>
                                        <p:tav tm="0">
                                          <p:val>
                                            <p:strVal val="#ppt_x"/>
                                          </p:val>
                                        </p:tav>
                                        <p:tav tm="100000">
                                          <p:val>
                                            <p:strVal val="#ppt_x"/>
                                          </p:val>
                                        </p:tav>
                                      </p:tavLst>
                                    </p:anim>
                                    <p:anim calcmode="lin" valueType="num">
                                      <p:cBhvr additive="base">
                                        <p:cTn id="64" dur="2000" fill="hold"/>
                                        <p:tgtEl>
                                          <p:spTgt spid="17"/>
                                        </p:tgtEl>
                                        <p:attrNameLst>
                                          <p:attrName>ppt_y</p:attrName>
                                        </p:attrNameLst>
                                      </p:cBhvr>
                                      <p:tavLst>
                                        <p:tav tm="0">
                                          <p:val>
                                            <p:strVal val="1+#ppt_h/2"/>
                                          </p:val>
                                        </p:tav>
                                        <p:tav tm="100000">
                                          <p:val>
                                            <p:strVal val="#ppt_y"/>
                                          </p:val>
                                        </p:tav>
                                      </p:tavLst>
                                    </p:anim>
                                  </p:childTnLst>
                                </p:cTn>
                              </p:par>
                              <p:par>
                                <p:cTn id="65" presetID="2" presetClass="entr" presetSubtype="8" fill="hold" nodeType="withEffect">
                                  <p:stCondLst>
                                    <p:cond delay="0"/>
                                  </p:stCondLst>
                                  <p:childTnLst>
                                    <p:set>
                                      <p:cBhvr>
                                        <p:cTn id="66" dur="1" fill="hold">
                                          <p:stCondLst>
                                            <p:cond delay="0"/>
                                          </p:stCondLst>
                                        </p:cTn>
                                        <p:tgtEl>
                                          <p:spTgt spid="19"/>
                                        </p:tgtEl>
                                        <p:attrNameLst>
                                          <p:attrName>style.visibility</p:attrName>
                                        </p:attrNameLst>
                                      </p:cBhvr>
                                      <p:to>
                                        <p:strVal val="visible"/>
                                      </p:to>
                                    </p:set>
                                    <p:anim calcmode="lin" valueType="num">
                                      <p:cBhvr additive="base">
                                        <p:cTn id="67" dur="2000" fill="hold"/>
                                        <p:tgtEl>
                                          <p:spTgt spid="19"/>
                                        </p:tgtEl>
                                        <p:attrNameLst>
                                          <p:attrName>ppt_x</p:attrName>
                                        </p:attrNameLst>
                                      </p:cBhvr>
                                      <p:tavLst>
                                        <p:tav tm="0">
                                          <p:val>
                                            <p:strVal val="0-#ppt_w/2"/>
                                          </p:val>
                                        </p:tav>
                                        <p:tav tm="100000">
                                          <p:val>
                                            <p:strVal val="#ppt_x"/>
                                          </p:val>
                                        </p:tav>
                                      </p:tavLst>
                                    </p:anim>
                                    <p:anim calcmode="lin" valueType="num">
                                      <p:cBhvr additive="base">
                                        <p:cTn id="68" dur="2000" fill="hold"/>
                                        <p:tgtEl>
                                          <p:spTgt spid="19"/>
                                        </p:tgtEl>
                                        <p:attrNameLst>
                                          <p:attrName>ppt_y</p:attrName>
                                        </p:attrNameLst>
                                      </p:cBhvr>
                                      <p:tavLst>
                                        <p:tav tm="0">
                                          <p:val>
                                            <p:strVal val="#ppt_y"/>
                                          </p:val>
                                        </p:tav>
                                        <p:tav tm="100000">
                                          <p:val>
                                            <p:strVal val="#ppt_y"/>
                                          </p:val>
                                        </p:tav>
                                      </p:tavLst>
                                    </p:anim>
                                  </p:childTnLst>
                                </p:cTn>
                              </p:par>
                              <p:par>
                                <p:cTn id="69" presetID="2" presetClass="entr" presetSubtype="1" fill="hold" nodeType="withEffect">
                                  <p:stCondLst>
                                    <p:cond delay="0"/>
                                  </p:stCondLst>
                                  <p:childTnLst>
                                    <p:set>
                                      <p:cBhvr>
                                        <p:cTn id="70" dur="1" fill="hold">
                                          <p:stCondLst>
                                            <p:cond delay="0"/>
                                          </p:stCondLst>
                                        </p:cTn>
                                        <p:tgtEl>
                                          <p:spTgt spid="16"/>
                                        </p:tgtEl>
                                        <p:attrNameLst>
                                          <p:attrName>style.visibility</p:attrName>
                                        </p:attrNameLst>
                                      </p:cBhvr>
                                      <p:to>
                                        <p:strVal val="visible"/>
                                      </p:to>
                                    </p:set>
                                    <p:anim calcmode="lin" valueType="num">
                                      <p:cBhvr additive="base">
                                        <p:cTn id="71" dur="2000" fill="hold"/>
                                        <p:tgtEl>
                                          <p:spTgt spid="16"/>
                                        </p:tgtEl>
                                        <p:attrNameLst>
                                          <p:attrName>ppt_x</p:attrName>
                                        </p:attrNameLst>
                                      </p:cBhvr>
                                      <p:tavLst>
                                        <p:tav tm="0">
                                          <p:val>
                                            <p:strVal val="#ppt_x"/>
                                          </p:val>
                                        </p:tav>
                                        <p:tav tm="100000">
                                          <p:val>
                                            <p:strVal val="#ppt_x"/>
                                          </p:val>
                                        </p:tav>
                                      </p:tavLst>
                                    </p:anim>
                                    <p:anim calcmode="lin" valueType="num">
                                      <p:cBhvr additive="base">
                                        <p:cTn id="72" dur="2000" fill="hold"/>
                                        <p:tgtEl>
                                          <p:spTgt spid="16"/>
                                        </p:tgtEl>
                                        <p:attrNameLst>
                                          <p:attrName>ppt_y</p:attrName>
                                        </p:attrNameLst>
                                      </p:cBhvr>
                                      <p:tavLst>
                                        <p:tav tm="0">
                                          <p:val>
                                            <p:strVal val="0-#ppt_h/2"/>
                                          </p:val>
                                        </p:tav>
                                        <p:tav tm="100000">
                                          <p:val>
                                            <p:strVal val="#ppt_y"/>
                                          </p:val>
                                        </p:tav>
                                      </p:tavLst>
                                    </p:anim>
                                  </p:childTnLst>
                                </p:cTn>
                              </p:par>
                              <p:par>
                                <p:cTn id="73" presetID="2" presetClass="entr" presetSubtype="2" fill="hold" nodeType="withEffect">
                                  <p:stCondLst>
                                    <p:cond delay="0"/>
                                  </p:stCondLst>
                                  <p:childTnLst>
                                    <p:set>
                                      <p:cBhvr>
                                        <p:cTn id="74" dur="1" fill="hold">
                                          <p:stCondLst>
                                            <p:cond delay="0"/>
                                          </p:stCondLst>
                                        </p:cTn>
                                        <p:tgtEl>
                                          <p:spTgt spid="18"/>
                                        </p:tgtEl>
                                        <p:attrNameLst>
                                          <p:attrName>style.visibility</p:attrName>
                                        </p:attrNameLst>
                                      </p:cBhvr>
                                      <p:to>
                                        <p:strVal val="visible"/>
                                      </p:to>
                                    </p:set>
                                    <p:anim calcmode="lin" valueType="num">
                                      <p:cBhvr additive="base">
                                        <p:cTn id="75" dur="2000" fill="hold"/>
                                        <p:tgtEl>
                                          <p:spTgt spid="18"/>
                                        </p:tgtEl>
                                        <p:attrNameLst>
                                          <p:attrName>ppt_x</p:attrName>
                                        </p:attrNameLst>
                                      </p:cBhvr>
                                      <p:tavLst>
                                        <p:tav tm="0">
                                          <p:val>
                                            <p:strVal val="1+#ppt_w/2"/>
                                          </p:val>
                                        </p:tav>
                                        <p:tav tm="100000">
                                          <p:val>
                                            <p:strVal val="#ppt_x"/>
                                          </p:val>
                                        </p:tav>
                                      </p:tavLst>
                                    </p:anim>
                                    <p:anim calcmode="lin" valueType="num">
                                      <p:cBhvr additive="base">
                                        <p:cTn id="76" dur="2000" fill="hold"/>
                                        <p:tgtEl>
                                          <p:spTgt spid="18"/>
                                        </p:tgtEl>
                                        <p:attrNameLst>
                                          <p:attrName>ppt_y</p:attrName>
                                        </p:attrNameLst>
                                      </p:cBhvr>
                                      <p:tavLst>
                                        <p:tav tm="0">
                                          <p:val>
                                            <p:strVal val="#ppt_y"/>
                                          </p:val>
                                        </p:tav>
                                        <p:tav tm="100000">
                                          <p:val>
                                            <p:strVal val="#ppt_y"/>
                                          </p:val>
                                        </p:tav>
                                      </p:tavLst>
                                    </p:anim>
                                  </p:childTnLst>
                                </p:cTn>
                              </p:par>
                              <p:par>
                                <p:cTn id="77" presetID="4" presetClass="entr" presetSubtype="32" fill="hold" nodeType="withEffect">
                                  <p:stCondLst>
                                    <p:cond delay="1200"/>
                                  </p:stCondLst>
                                  <p:childTnLst>
                                    <p:set>
                                      <p:cBhvr>
                                        <p:cTn id="78" dur="1" fill="hold">
                                          <p:stCondLst>
                                            <p:cond delay="0"/>
                                          </p:stCondLst>
                                        </p:cTn>
                                        <p:tgtEl>
                                          <p:spTgt spid="20"/>
                                        </p:tgtEl>
                                        <p:attrNameLst>
                                          <p:attrName>style.visibility</p:attrName>
                                        </p:attrNameLst>
                                      </p:cBhvr>
                                      <p:to>
                                        <p:strVal val="visible"/>
                                      </p:to>
                                    </p:set>
                                    <p:animEffect transition="in" filter="box(out)">
                                      <p:cBhvr>
                                        <p:cTn id="79" dur="750"/>
                                        <p:tgtEl>
                                          <p:spTgt spid="20"/>
                                        </p:tgtEl>
                                      </p:cBhvr>
                                    </p:animEffect>
                                  </p:childTnLst>
                                </p:cTn>
                              </p:par>
                            </p:childTnLst>
                          </p:cTn>
                        </p:par>
                      </p:childTnLst>
                    </p:cTn>
                  </p:par>
                  <p:par>
                    <p:cTn id="80" fill="hold">
                      <p:stCondLst>
                        <p:cond delay="indefinite"/>
                      </p:stCondLst>
                      <p:childTnLst>
                        <p:par>
                          <p:cTn id="81" fill="hold">
                            <p:stCondLst>
                              <p:cond delay="0"/>
                            </p:stCondLst>
                            <p:childTnLst>
                              <p:par>
                                <p:cTn id="82" presetID="2" presetClass="exit" presetSubtype="8" fill="hold" nodeType="clickEffect">
                                  <p:stCondLst>
                                    <p:cond delay="0"/>
                                  </p:stCondLst>
                                  <p:childTnLst>
                                    <p:anim calcmode="lin" valueType="num">
                                      <p:cBhvr additive="base">
                                        <p:cTn id="83" dur="2000"/>
                                        <p:tgtEl>
                                          <p:spTgt spid="19"/>
                                        </p:tgtEl>
                                        <p:attrNameLst>
                                          <p:attrName>ppt_x</p:attrName>
                                        </p:attrNameLst>
                                      </p:cBhvr>
                                      <p:tavLst>
                                        <p:tav tm="0">
                                          <p:val>
                                            <p:strVal val="ppt_x"/>
                                          </p:val>
                                        </p:tav>
                                        <p:tav tm="100000">
                                          <p:val>
                                            <p:strVal val="0-ppt_w/2"/>
                                          </p:val>
                                        </p:tav>
                                      </p:tavLst>
                                    </p:anim>
                                    <p:anim calcmode="lin" valueType="num">
                                      <p:cBhvr additive="base">
                                        <p:cTn id="84" dur="2000"/>
                                        <p:tgtEl>
                                          <p:spTgt spid="19"/>
                                        </p:tgtEl>
                                        <p:attrNameLst>
                                          <p:attrName>ppt_y</p:attrName>
                                        </p:attrNameLst>
                                      </p:cBhvr>
                                      <p:tavLst>
                                        <p:tav tm="0">
                                          <p:val>
                                            <p:strVal val="ppt_y"/>
                                          </p:val>
                                        </p:tav>
                                        <p:tav tm="100000">
                                          <p:val>
                                            <p:strVal val="ppt_y"/>
                                          </p:val>
                                        </p:tav>
                                      </p:tavLst>
                                    </p:anim>
                                    <p:set>
                                      <p:cBhvr>
                                        <p:cTn id="85" dur="1" fill="hold">
                                          <p:stCondLst>
                                            <p:cond delay="1999"/>
                                          </p:stCondLst>
                                        </p:cTn>
                                        <p:tgtEl>
                                          <p:spTgt spid="19"/>
                                        </p:tgtEl>
                                        <p:attrNameLst>
                                          <p:attrName>style.visibility</p:attrName>
                                        </p:attrNameLst>
                                      </p:cBhvr>
                                      <p:to>
                                        <p:strVal val="hidden"/>
                                      </p:to>
                                    </p:set>
                                  </p:childTnLst>
                                </p:cTn>
                              </p:par>
                              <p:par>
                                <p:cTn id="86" presetID="2" presetClass="exit" presetSubtype="4" fill="hold" nodeType="withEffect">
                                  <p:stCondLst>
                                    <p:cond delay="0"/>
                                  </p:stCondLst>
                                  <p:childTnLst>
                                    <p:anim calcmode="lin" valueType="num">
                                      <p:cBhvr additive="base">
                                        <p:cTn id="87" dur="2000"/>
                                        <p:tgtEl>
                                          <p:spTgt spid="17"/>
                                        </p:tgtEl>
                                        <p:attrNameLst>
                                          <p:attrName>ppt_x</p:attrName>
                                        </p:attrNameLst>
                                      </p:cBhvr>
                                      <p:tavLst>
                                        <p:tav tm="0">
                                          <p:val>
                                            <p:strVal val="ppt_x"/>
                                          </p:val>
                                        </p:tav>
                                        <p:tav tm="100000">
                                          <p:val>
                                            <p:strVal val="ppt_x"/>
                                          </p:val>
                                        </p:tav>
                                      </p:tavLst>
                                    </p:anim>
                                    <p:anim calcmode="lin" valueType="num">
                                      <p:cBhvr additive="base">
                                        <p:cTn id="88" dur="2000"/>
                                        <p:tgtEl>
                                          <p:spTgt spid="17"/>
                                        </p:tgtEl>
                                        <p:attrNameLst>
                                          <p:attrName>ppt_y</p:attrName>
                                        </p:attrNameLst>
                                      </p:cBhvr>
                                      <p:tavLst>
                                        <p:tav tm="0">
                                          <p:val>
                                            <p:strVal val="ppt_y"/>
                                          </p:val>
                                        </p:tav>
                                        <p:tav tm="100000">
                                          <p:val>
                                            <p:strVal val="1+ppt_h/2"/>
                                          </p:val>
                                        </p:tav>
                                      </p:tavLst>
                                    </p:anim>
                                    <p:set>
                                      <p:cBhvr>
                                        <p:cTn id="89" dur="1" fill="hold">
                                          <p:stCondLst>
                                            <p:cond delay="1999"/>
                                          </p:stCondLst>
                                        </p:cTn>
                                        <p:tgtEl>
                                          <p:spTgt spid="17"/>
                                        </p:tgtEl>
                                        <p:attrNameLst>
                                          <p:attrName>style.visibility</p:attrName>
                                        </p:attrNameLst>
                                      </p:cBhvr>
                                      <p:to>
                                        <p:strVal val="hidden"/>
                                      </p:to>
                                    </p:set>
                                  </p:childTnLst>
                                </p:cTn>
                              </p:par>
                              <p:par>
                                <p:cTn id="90" presetID="2" presetClass="exit" presetSubtype="2" fill="hold" nodeType="withEffect">
                                  <p:stCondLst>
                                    <p:cond delay="0"/>
                                  </p:stCondLst>
                                  <p:childTnLst>
                                    <p:anim calcmode="lin" valueType="num">
                                      <p:cBhvr additive="base">
                                        <p:cTn id="91" dur="2000"/>
                                        <p:tgtEl>
                                          <p:spTgt spid="18"/>
                                        </p:tgtEl>
                                        <p:attrNameLst>
                                          <p:attrName>ppt_x</p:attrName>
                                        </p:attrNameLst>
                                      </p:cBhvr>
                                      <p:tavLst>
                                        <p:tav tm="0">
                                          <p:val>
                                            <p:strVal val="ppt_x"/>
                                          </p:val>
                                        </p:tav>
                                        <p:tav tm="100000">
                                          <p:val>
                                            <p:strVal val="1+ppt_w/2"/>
                                          </p:val>
                                        </p:tav>
                                      </p:tavLst>
                                    </p:anim>
                                    <p:anim calcmode="lin" valueType="num">
                                      <p:cBhvr additive="base">
                                        <p:cTn id="92" dur="2000"/>
                                        <p:tgtEl>
                                          <p:spTgt spid="18"/>
                                        </p:tgtEl>
                                        <p:attrNameLst>
                                          <p:attrName>ppt_y</p:attrName>
                                        </p:attrNameLst>
                                      </p:cBhvr>
                                      <p:tavLst>
                                        <p:tav tm="0">
                                          <p:val>
                                            <p:strVal val="ppt_y"/>
                                          </p:val>
                                        </p:tav>
                                        <p:tav tm="100000">
                                          <p:val>
                                            <p:strVal val="ppt_y"/>
                                          </p:val>
                                        </p:tav>
                                      </p:tavLst>
                                    </p:anim>
                                    <p:set>
                                      <p:cBhvr>
                                        <p:cTn id="93" dur="1" fill="hold">
                                          <p:stCondLst>
                                            <p:cond delay="1999"/>
                                          </p:stCondLst>
                                        </p:cTn>
                                        <p:tgtEl>
                                          <p:spTgt spid="18"/>
                                        </p:tgtEl>
                                        <p:attrNameLst>
                                          <p:attrName>style.visibility</p:attrName>
                                        </p:attrNameLst>
                                      </p:cBhvr>
                                      <p:to>
                                        <p:strVal val="hidden"/>
                                      </p:to>
                                    </p:set>
                                  </p:childTnLst>
                                </p:cTn>
                              </p:par>
                              <p:par>
                                <p:cTn id="94" presetID="2" presetClass="exit" presetSubtype="1" fill="hold" nodeType="withEffect">
                                  <p:stCondLst>
                                    <p:cond delay="0"/>
                                  </p:stCondLst>
                                  <p:childTnLst>
                                    <p:anim calcmode="lin" valueType="num">
                                      <p:cBhvr additive="base">
                                        <p:cTn id="95" dur="2000"/>
                                        <p:tgtEl>
                                          <p:spTgt spid="16"/>
                                        </p:tgtEl>
                                        <p:attrNameLst>
                                          <p:attrName>ppt_x</p:attrName>
                                        </p:attrNameLst>
                                      </p:cBhvr>
                                      <p:tavLst>
                                        <p:tav tm="0">
                                          <p:val>
                                            <p:strVal val="ppt_x"/>
                                          </p:val>
                                        </p:tav>
                                        <p:tav tm="100000">
                                          <p:val>
                                            <p:strVal val="ppt_x"/>
                                          </p:val>
                                        </p:tav>
                                      </p:tavLst>
                                    </p:anim>
                                    <p:anim calcmode="lin" valueType="num">
                                      <p:cBhvr additive="base">
                                        <p:cTn id="96" dur="2000"/>
                                        <p:tgtEl>
                                          <p:spTgt spid="16"/>
                                        </p:tgtEl>
                                        <p:attrNameLst>
                                          <p:attrName>ppt_y</p:attrName>
                                        </p:attrNameLst>
                                      </p:cBhvr>
                                      <p:tavLst>
                                        <p:tav tm="0">
                                          <p:val>
                                            <p:strVal val="ppt_y"/>
                                          </p:val>
                                        </p:tav>
                                        <p:tav tm="100000">
                                          <p:val>
                                            <p:strVal val="0-ppt_h/2"/>
                                          </p:val>
                                        </p:tav>
                                      </p:tavLst>
                                    </p:anim>
                                    <p:set>
                                      <p:cBhvr>
                                        <p:cTn id="97" dur="1" fill="hold">
                                          <p:stCondLst>
                                            <p:cond delay="1999"/>
                                          </p:stCondLst>
                                        </p:cTn>
                                        <p:tgtEl>
                                          <p:spTgt spid="16"/>
                                        </p:tgtEl>
                                        <p:attrNameLst>
                                          <p:attrName>style.visibility</p:attrName>
                                        </p:attrNameLst>
                                      </p:cBhvr>
                                      <p:to>
                                        <p:strVal val="hidden"/>
                                      </p:to>
                                    </p:set>
                                  </p:childTnLst>
                                </p:cTn>
                              </p:par>
                              <p:par>
                                <p:cTn id="98" presetID="4" presetClass="exit" presetSubtype="16" fill="hold" nodeType="withEffect">
                                  <p:stCondLst>
                                    <p:cond delay="100"/>
                                  </p:stCondLst>
                                  <p:childTnLst>
                                    <p:animEffect transition="out" filter="box(in)">
                                      <p:cBhvr>
                                        <p:cTn id="99" dur="750"/>
                                        <p:tgtEl>
                                          <p:spTgt spid="20"/>
                                        </p:tgtEl>
                                      </p:cBhvr>
                                    </p:animEffect>
                                    <p:set>
                                      <p:cBhvr>
                                        <p:cTn id="100" dur="1" fill="hold">
                                          <p:stCondLst>
                                            <p:cond delay="749"/>
                                          </p:stCondLst>
                                        </p:cTn>
                                        <p:tgtEl>
                                          <p:spTgt spid="20"/>
                                        </p:tgtEl>
                                        <p:attrNameLst>
                                          <p:attrName>style.visibility</p:attrName>
                                        </p:attrNameLst>
                                      </p:cBhvr>
                                      <p:to>
                                        <p:strVal val="hidden"/>
                                      </p:to>
                                    </p:set>
                                  </p:childTnLst>
                                </p:cTn>
                              </p:par>
                              <p:par>
                                <p:cTn id="101" presetID="2" presetClass="entr" presetSubtype="4" fill="hold" nodeType="withEffect">
                                  <p:stCondLst>
                                    <p:cond delay="0"/>
                                  </p:stCondLst>
                                  <p:childTnLst>
                                    <p:set>
                                      <p:cBhvr>
                                        <p:cTn id="102" dur="1" fill="hold">
                                          <p:stCondLst>
                                            <p:cond delay="0"/>
                                          </p:stCondLst>
                                        </p:cTn>
                                        <p:tgtEl>
                                          <p:spTgt spid="32"/>
                                        </p:tgtEl>
                                        <p:attrNameLst>
                                          <p:attrName>style.visibility</p:attrName>
                                        </p:attrNameLst>
                                      </p:cBhvr>
                                      <p:to>
                                        <p:strVal val="visible"/>
                                      </p:to>
                                    </p:set>
                                    <p:anim calcmode="lin" valueType="num">
                                      <p:cBhvr additive="base">
                                        <p:cTn id="103" dur="2000" fill="hold"/>
                                        <p:tgtEl>
                                          <p:spTgt spid="32"/>
                                        </p:tgtEl>
                                        <p:attrNameLst>
                                          <p:attrName>ppt_x</p:attrName>
                                        </p:attrNameLst>
                                      </p:cBhvr>
                                      <p:tavLst>
                                        <p:tav tm="0">
                                          <p:val>
                                            <p:strVal val="#ppt_x"/>
                                          </p:val>
                                        </p:tav>
                                        <p:tav tm="100000">
                                          <p:val>
                                            <p:strVal val="#ppt_x"/>
                                          </p:val>
                                        </p:tav>
                                      </p:tavLst>
                                    </p:anim>
                                    <p:anim calcmode="lin" valueType="num">
                                      <p:cBhvr additive="base">
                                        <p:cTn id="104" dur="2000" fill="hold"/>
                                        <p:tgtEl>
                                          <p:spTgt spid="32"/>
                                        </p:tgtEl>
                                        <p:attrNameLst>
                                          <p:attrName>ppt_y</p:attrName>
                                        </p:attrNameLst>
                                      </p:cBhvr>
                                      <p:tavLst>
                                        <p:tav tm="0">
                                          <p:val>
                                            <p:strVal val="1+#ppt_h/2"/>
                                          </p:val>
                                        </p:tav>
                                        <p:tav tm="100000">
                                          <p:val>
                                            <p:strVal val="#ppt_y"/>
                                          </p:val>
                                        </p:tav>
                                      </p:tavLst>
                                    </p:anim>
                                  </p:childTnLst>
                                </p:cTn>
                              </p:par>
                              <p:par>
                                <p:cTn id="105" presetID="2" presetClass="entr" presetSubtype="8" fill="hold" nodeType="withEffect">
                                  <p:stCondLst>
                                    <p:cond delay="0"/>
                                  </p:stCondLst>
                                  <p:childTnLst>
                                    <p:set>
                                      <p:cBhvr>
                                        <p:cTn id="106" dur="1" fill="hold">
                                          <p:stCondLst>
                                            <p:cond delay="0"/>
                                          </p:stCondLst>
                                        </p:cTn>
                                        <p:tgtEl>
                                          <p:spTgt spid="34"/>
                                        </p:tgtEl>
                                        <p:attrNameLst>
                                          <p:attrName>style.visibility</p:attrName>
                                        </p:attrNameLst>
                                      </p:cBhvr>
                                      <p:to>
                                        <p:strVal val="visible"/>
                                      </p:to>
                                    </p:set>
                                    <p:anim calcmode="lin" valueType="num">
                                      <p:cBhvr additive="base">
                                        <p:cTn id="107" dur="2000" fill="hold"/>
                                        <p:tgtEl>
                                          <p:spTgt spid="34"/>
                                        </p:tgtEl>
                                        <p:attrNameLst>
                                          <p:attrName>ppt_x</p:attrName>
                                        </p:attrNameLst>
                                      </p:cBhvr>
                                      <p:tavLst>
                                        <p:tav tm="0">
                                          <p:val>
                                            <p:strVal val="0-#ppt_w/2"/>
                                          </p:val>
                                        </p:tav>
                                        <p:tav tm="100000">
                                          <p:val>
                                            <p:strVal val="#ppt_x"/>
                                          </p:val>
                                        </p:tav>
                                      </p:tavLst>
                                    </p:anim>
                                    <p:anim calcmode="lin" valueType="num">
                                      <p:cBhvr additive="base">
                                        <p:cTn id="108" dur="2000" fill="hold"/>
                                        <p:tgtEl>
                                          <p:spTgt spid="34"/>
                                        </p:tgtEl>
                                        <p:attrNameLst>
                                          <p:attrName>ppt_y</p:attrName>
                                        </p:attrNameLst>
                                      </p:cBhvr>
                                      <p:tavLst>
                                        <p:tav tm="0">
                                          <p:val>
                                            <p:strVal val="#ppt_y"/>
                                          </p:val>
                                        </p:tav>
                                        <p:tav tm="100000">
                                          <p:val>
                                            <p:strVal val="#ppt_y"/>
                                          </p:val>
                                        </p:tav>
                                      </p:tavLst>
                                    </p:anim>
                                  </p:childTnLst>
                                </p:cTn>
                              </p:par>
                              <p:par>
                                <p:cTn id="109" presetID="2" presetClass="entr" presetSubtype="1" fill="hold" nodeType="withEffect">
                                  <p:stCondLst>
                                    <p:cond delay="0"/>
                                  </p:stCondLst>
                                  <p:childTnLst>
                                    <p:set>
                                      <p:cBhvr>
                                        <p:cTn id="110" dur="1" fill="hold">
                                          <p:stCondLst>
                                            <p:cond delay="0"/>
                                          </p:stCondLst>
                                        </p:cTn>
                                        <p:tgtEl>
                                          <p:spTgt spid="31"/>
                                        </p:tgtEl>
                                        <p:attrNameLst>
                                          <p:attrName>style.visibility</p:attrName>
                                        </p:attrNameLst>
                                      </p:cBhvr>
                                      <p:to>
                                        <p:strVal val="visible"/>
                                      </p:to>
                                    </p:set>
                                    <p:anim calcmode="lin" valueType="num">
                                      <p:cBhvr additive="base">
                                        <p:cTn id="111" dur="2000" fill="hold"/>
                                        <p:tgtEl>
                                          <p:spTgt spid="31"/>
                                        </p:tgtEl>
                                        <p:attrNameLst>
                                          <p:attrName>ppt_x</p:attrName>
                                        </p:attrNameLst>
                                      </p:cBhvr>
                                      <p:tavLst>
                                        <p:tav tm="0">
                                          <p:val>
                                            <p:strVal val="#ppt_x"/>
                                          </p:val>
                                        </p:tav>
                                        <p:tav tm="100000">
                                          <p:val>
                                            <p:strVal val="#ppt_x"/>
                                          </p:val>
                                        </p:tav>
                                      </p:tavLst>
                                    </p:anim>
                                    <p:anim calcmode="lin" valueType="num">
                                      <p:cBhvr additive="base">
                                        <p:cTn id="112" dur="2000" fill="hold"/>
                                        <p:tgtEl>
                                          <p:spTgt spid="31"/>
                                        </p:tgtEl>
                                        <p:attrNameLst>
                                          <p:attrName>ppt_y</p:attrName>
                                        </p:attrNameLst>
                                      </p:cBhvr>
                                      <p:tavLst>
                                        <p:tav tm="0">
                                          <p:val>
                                            <p:strVal val="0-#ppt_h/2"/>
                                          </p:val>
                                        </p:tav>
                                        <p:tav tm="100000">
                                          <p:val>
                                            <p:strVal val="#ppt_y"/>
                                          </p:val>
                                        </p:tav>
                                      </p:tavLst>
                                    </p:anim>
                                  </p:childTnLst>
                                </p:cTn>
                              </p:par>
                              <p:par>
                                <p:cTn id="113" presetID="2" presetClass="entr" presetSubtype="2" fill="hold" nodeType="withEffect">
                                  <p:stCondLst>
                                    <p:cond delay="0"/>
                                  </p:stCondLst>
                                  <p:childTnLst>
                                    <p:set>
                                      <p:cBhvr>
                                        <p:cTn id="114" dur="1" fill="hold">
                                          <p:stCondLst>
                                            <p:cond delay="0"/>
                                          </p:stCondLst>
                                        </p:cTn>
                                        <p:tgtEl>
                                          <p:spTgt spid="33"/>
                                        </p:tgtEl>
                                        <p:attrNameLst>
                                          <p:attrName>style.visibility</p:attrName>
                                        </p:attrNameLst>
                                      </p:cBhvr>
                                      <p:to>
                                        <p:strVal val="visible"/>
                                      </p:to>
                                    </p:set>
                                    <p:anim calcmode="lin" valueType="num">
                                      <p:cBhvr additive="base">
                                        <p:cTn id="115" dur="2000" fill="hold"/>
                                        <p:tgtEl>
                                          <p:spTgt spid="33"/>
                                        </p:tgtEl>
                                        <p:attrNameLst>
                                          <p:attrName>ppt_x</p:attrName>
                                        </p:attrNameLst>
                                      </p:cBhvr>
                                      <p:tavLst>
                                        <p:tav tm="0">
                                          <p:val>
                                            <p:strVal val="1+#ppt_w/2"/>
                                          </p:val>
                                        </p:tav>
                                        <p:tav tm="100000">
                                          <p:val>
                                            <p:strVal val="#ppt_x"/>
                                          </p:val>
                                        </p:tav>
                                      </p:tavLst>
                                    </p:anim>
                                    <p:anim calcmode="lin" valueType="num">
                                      <p:cBhvr additive="base">
                                        <p:cTn id="116" dur="2000" fill="hold"/>
                                        <p:tgtEl>
                                          <p:spTgt spid="33"/>
                                        </p:tgtEl>
                                        <p:attrNameLst>
                                          <p:attrName>ppt_y</p:attrName>
                                        </p:attrNameLst>
                                      </p:cBhvr>
                                      <p:tavLst>
                                        <p:tav tm="0">
                                          <p:val>
                                            <p:strVal val="#ppt_y"/>
                                          </p:val>
                                        </p:tav>
                                        <p:tav tm="100000">
                                          <p:val>
                                            <p:strVal val="#ppt_y"/>
                                          </p:val>
                                        </p:tav>
                                      </p:tavLst>
                                    </p:anim>
                                  </p:childTnLst>
                                </p:cTn>
                              </p:par>
                              <p:par>
                                <p:cTn id="117" presetID="4" presetClass="entr" presetSubtype="32" fill="hold" nodeType="withEffect">
                                  <p:stCondLst>
                                    <p:cond delay="1200"/>
                                  </p:stCondLst>
                                  <p:childTnLst>
                                    <p:set>
                                      <p:cBhvr>
                                        <p:cTn id="118" dur="1" fill="hold">
                                          <p:stCondLst>
                                            <p:cond delay="0"/>
                                          </p:stCondLst>
                                        </p:cTn>
                                        <p:tgtEl>
                                          <p:spTgt spid="30"/>
                                        </p:tgtEl>
                                        <p:attrNameLst>
                                          <p:attrName>style.visibility</p:attrName>
                                        </p:attrNameLst>
                                      </p:cBhvr>
                                      <p:to>
                                        <p:strVal val="visible"/>
                                      </p:to>
                                    </p:set>
                                    <p:animEffect transition="in" filter="box(out)">
                                      <p:cBhvr>
                                        <p:cTn id="119" dur="750"/>
                                        <p:tgtEl>
                                          <p:spTgt spid="30"/>
                                        </p:tgtEl>
                                      </p:cBhvr>
                                    </p:animEffect>
                                  </p:childTnLst>
                                </p:cTn>
                              </p:par>
                            </p:childTnLst>
                          </p:cTn>
                        </p:par>
                      </p:childTnLst>
                    </p:cTn>
                  </p:par>
                  <p:par>
                    <p:cTn id="120" fill="hold">
                      <p:stCondLst>
                        <p:cond delay="indefinite"/>
                      </p:stCondLst>
                      <p:childTnLst>
                        <p:par>
                          <p:cTn id="121" fill="hold">
                            <p:stCondLst>
                              <p:cond delay="0"/>
                            </p:stCondLst>
                            <p:childTnLst>
                              <p:par>
                                <p:cTn id="122" presetID="2" presetClass="exit" presetSubtype="8" fill="hold" nodeType="clickEffect">
                                  <p:stCondLst>
                                    <p:cond delay="0"/>
                                  </p:stCondLst>
                                  <p:childTnLst>
                                    <p:anim calcmode="lin" valueType="num">
                                      <p:cBhvr additive="base">
                                        <p:cTn id="123" dur="2000"/>
                                        <p:tgtEl>
                                          <p:spTgt spid="34"/>
                                        </p:tgtEl>
                                        <p:attrNameLst>
                                          <p:attrName>ppt_x</p:attrName>
                                        </p:attrNameLst>
                                      </p:cBhvr>
                                      <p:tavLst>
                                        <p:tav tm="0">
                                          <p:val>
                                            <p:strVal val="ppt_x"/>
                                          </p:val>
                                        </p:tav>
                                        <p:tav tm="100000">
                                          <p:val>
                                            <p:strVal val="0-ppt_w/2"/>
                                          </p:val>
                                        </p:tav>
                                      </p:tavLst>
                                    </p:anim>
                                    <p:anim calcmode="lin" valueType="num">
                                      <p:cBhvr additive="base">
                                        <p:cTn id="124" dur="2000"/>
                                        <p:tgtEl>
                                          <p:spTgt spid="34"/>
                                        </p:tgtEl>
                                        <p:attrNameLst>
                                          <p:attrName>ppt_y</p:attrName>
                                        </p:attrNameLst>
                                      </p:cBhvr>
                                      <p:tavLst>
                                        <p:tav tm="0">
                                          <p:val>
                                            <p:strVal val="ppt_y"/>
                                          </p:val>
                                        </p:tav>
                                        <p:tav tm="100000">
                                          <p:val>
                                            <p:strVal val="ppt_y"/>
                                          </p:val>
                                        </p:tav>
                                      </p:tavLst>
                                    </p:anim>
                                    <p:set>
                                      <p:cBhvr>
                                        <p:cTn id="125" dur="1" fill="hold">
                                          <p:stCondLst>
                                            <p:cond delay="1999"/>
                                          </p:stCondLst>
                                        </p:cTn>
                                        <p:tgtEl>
                                          <p:spTgt spid="34"/>
                                        </p:tgtEl>
                                        <p:attrNameLst>
                                          <p:attrName>style.visibility</p:attrName>
                                        </p:attrNameLst>
                                      </p:cBhvr>
                                      <p:to>
                                        <p:strVal val="hidden"/>
                                      </p:to>
                                    </p:set>
                                  </p:childTnLst>
                                </p:cTn>
                              </p:par>
                              <p:par>
                                <p:cTn id="126" presetID="2" presetClass="exit" presetSubtype="4" fill="hold" nodeType="withEffect">
                                  <p:stCondLst>
                                    <p:cond delay="0"/>
                                  </p:stCondLst>
                                  <p:childTnLst>
                                    <p:anim calcmode="lin" valueType="num">
                                      <p:cBhvr additive="base">
                                        <p:cTn id="127" dur="2000"/>
                                        <p:tgtEl>
                                          <p:spTgt spid="32"/>
                                        </p:tgtEl>
                                        <p:attrNameLst>
                                          <p:attrName>ppt_x</p:attrName>
                                        </p:attrNameLst>
                                      </p:cBhvr>
                                      <p:tavLst>
                                        <p:tav tm="0">
                                          <p:val>
                                            <p:strVal val="ppt_x"/>
                                          </p:val>
                                        </p:tav>
                                        <p:tav tm="100000">
                                          <p:val>
                                            <p:strVal val="ppt_x"/>
                                          </p:val>
                                        </p:tav>
                                      </p:tavLst>
                                    </p:anim>
                                    <p:anim calcmode="lin" valueType="num">
                                      <p:cBhvr additive="base">
                                        <p:cTn id="128" dur="2000"/>
                                        <p:tgtEl>
                                          <p:spTgt spid="32"/>
                                        </p:tgtEl>
                                        <p:attrNameLst>
                                          <p:attrName>ppt_y</p:attrName>
                                        </p:attrNameLst>
                                      </p:cBhvr>
                                      <p:tavLst>
                                        <p:tav tm="0">
                                          <p:val>
                                            <p:strVal val="ppt_y"/>
                                          </p:val>
                                        </p:tav>
                                        <p:tav tm="100000">
                                          <p:val>
                                            <p:strVal val="1+ppt_h/2"/>
                                          </p:val>
                                        </p:tav>
                                      </p:tavLst>
                                    </p:anim>
                                    <p:set>
                                      <p:cBhvr>
                                        <p:cTn id="129" dur="1" fill="hold">
                                          <p:stCondLst>
                                            <p:cond delay="1999"/>
                                          </p:stCondLst>
                                        </p:cTn>
                                        <p:tgtEl>
                                          <p:spTgt spid="32"/>
                                        </p:tgtEl>
                                        <p:attrNameLst>
                                          <p:attrName>style.visibility</p:attrName>
                                        </p:attrNameLst>
                                      </p:cBhvr>
                                      <p:to>
                                        <p:strVal val="hidden"/>
                                      </p:to>
                                    </p:set>
                                  </p:childTnLst>
                                </p:cTn>
                              </p:par>
                              <p:par>
                                <p:cTn id="130" presetID="2" presetClass="exit" presetSubtype="2" fill="hold" nodeType="withEffect">
                                  <p:stCondLst>
                                    <p:cond delay="0"/>
                                  </p:stCondLst>
                                  <p:childTnLst>
                                    <p:anim calcmode="lin" valueType="num">
                                      <p:cBhvr additive="base">
                                        <p:cTn id="131" dur="2000"/>
                                        <p:tgtEl>
                                          <p:spTgt spid="33"/>
                                        </p:tgtEl>
                                        <p:attrNameLst>
                                          <p:attrName>ppt_x</p:attrName>
                                        </p:attrNameLst>
                                      </p:cBhvr>
                                      <p:tavLst>
                                        <p:tav tm="0">
                                          <p:val>
                                            <p:strVal val="ppt_x"/>
                                          </p:val>
                                        </p:tav>
                                        <p:tav tm="100000">
                                          <p:val>
                                            <p:strVal val="1+ppt_w/2"/>
                                          </p:val>
                                        </p:tav>
                                      </p:tavLst>
                                    </p:anim>
                                    <p:anim calcmode="lin" valueType="num">
                                      <p:cBhvr additive="base">
                                        <p:cTn id="132" dur="2000"/>
                                        <p:tgtEl>
                                          <p:spTgt spid="33"/>
                                        </p:tgtEl>
                                        <p:attrNameLst>
                                          <p:attrName>ppt_y</p:attrName>
                                        </p:attrNameLst>
                                      </p:cBhvr>
                                      <p:tavLst>
                                        <p:tav tm="0">
                                          <p:val>
                                            <p:strVal val="ppt_y"/>
                                          </p:val>
                                        </p:tav>
                                        <p:tav tm="100000">
                                          <p:val>
                                            <p:strVal val="ppt_y"/>
                                          </p:val>
                                        </p:tav>
                                      </p:tavLst>
                                    </p:anim>
                                    <p:set>
                                      <p:cBhvr>
                                        <p:cTn id="133" dur="1" fill="hold">
                                          <p:stCondLst>
                                            <p:cond delay="1999"/>
                                          </p:stCondLst>
                                        </p:cTn>
                                        <p:tgtEl>
                                          <p:spTgt spid="33"/>
                                        </p:tgtEl>
                                        <p:attrNameLst>
                                          <p:attrName>style.visibility</p:attrName>
                                        </p:attrNameLst>
                                      </p:cBhvr>
                                      <p:to>
                                        <p:strVal val="hidden"/>
                                      </p:to>
                                    </p:set>
                                  </p:childTnLst>
                                </p:cTn>
                              </p:par>
                              <p:par>
                                <p:cTn id="134" presetID="2" presetClass="exit" presetSubtype="1" fill="hold" nodeType="withEffect">
                                  <p:stCondLst>
                                    <p:cond delay="0"/>
                                  </p:stCondLst>
                                  <p:childTnLst>
                                    <p:anim calcmode="lin" valueType="num">
                                      <p:cBhvr additive="base">
                                        <p:cTn id="135" dur="2000"/>
                                        <p:tgtEl>
                                          <p:spTgt spid="31"/>
                                        </p:tgtEl>
                                        <p:attrNameLst>
                                          <p:attrName>ppt_x</p:attrName>
                                        </p:attrNameLst>
                                      </p:cBhvr>
                                      <p:tavLst>
                                        <p:tav tm="0">
                                          <p:val>
                                            <p:strVal val="ppt_x"/>
                                          </p:val>
                                        </p:tav>
                                        <p:tav tm="100000">
                                          <p:val>
                                            <p:strVal val="ppt_x"/>
                                          </p:val>
                                        </p:tav>
                                      </p:tavLst>
                                    </p:anim>
                                    <p:anim calcmode="lin" valueType="num">
                                      <p:cBhvr additive="base">
                                        <p:cTn id="136" dur="2000"/>
                                        <p:tgtEl>
                                          <p:spTgt spid="31"/>
                                        </p:tgtEl>
                                        <p:attrNameLst>
                                          <p:attrName>ppt_y</p:attrName>
                                        </p:attrNameLst>
                                      </p:cBhvr>
                                      <p:tavLst>
                                        <p:tav tm="0">
                                          <p:val>
                                            <p:strVal val="ppt_y"/>
                                          </p:val>
                                        </p:tav>
                                        <p:tav tm="100000">
                                          <p:val>
                                            <p:strVal val="0-ppt_h/2"/>
                                          </p:val>
                                        </p:tav>
                                      </p:tavLst>
                                    </p:anim>
                                    <p:set>
                                      <p:cBhvr>
                                        <p:cTn id="137" dur="1" fill="hold">
                                          <p:stCondLst>
                                            <p:cond delay="1999"/>
                                          </p:stCondLst>
                                        </p:cTn>
                                        <p:tgtEl>
                                          <p:spTgt spid="31"/>
                                        </p:tgtEl>
                                        <p:attrNameLst>
                                          <p:attrName>style.visibility</p:attrName>
                                        </p:attrNameLst>
                                      </p:cBhvr>
                                      <p:to>
                                        <p:strVal val="hidden"/>
                                      </p:to>
                                    </p:set>
                                  </p:childTnLst>
                                </p:cTn>
                              </p:par>
                              <p:par>
                                <p:cTn id="138" presetID="4" presetClass="exit" presetSubtype="16" fill="hold" nodeType="withEffect">
                                  <p:stCondLst>
                                    <p:cond delay="100"/>
                                  </p:stCondLst>
                                  <p:childTnLst>
                                    <p:animEffect transition="out" filter="box(in)">
                                      <p:cBhvr>
                                        <p:cTn id="139" dur="750"/>
                                        <p:tgtEl>
                                          <p:spTgt spid="30"/>
                                        </p:tgtEl>
                                      </p:cBhvr>
                                    </p:animEffect>
                                    <p:set>
                                      <p:cBhvr>
                                        <p:cTn id="140" dur="1" fill="hold">
                                          <p:stCondLst>
                                            <p:cond delay="749"/>
                                          </p:stCondLst>
                                        </p:cTn>
                                        <p:tgtEl>
                                          <p:spTgt spid="30"/>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7.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sp>
        <p:nvSpPr>
          <p:cNvPr id="8" name="TextBox 6"/>
          <p:cNvSpPr txBox="1"/>
          <p:nvPr/>
        </p:nvSpPr>
        <p:spPr>
          <a:xfrm>
            <a:off x="1997444" y="2143116"/>
            <a:ext cx="3066865" cy="615553"/>
          </a:xfrm>
          <a:prstGeom prst="rect">
            <a:avLst/>
          </a:prstGeom>
          <a:noFill/>
        </p:spPr>
        <p:txBody>
          <a:bodyPr wrap="none">
            <a:spAutoFit/>
            <a:scene3d>
              <a:camera prst="orthographicFront"/>
              <a:lightRig rig="glow" dir="tl">
                <a:rot lat="0" lon="0" rev="5400000"/>
              </a:lightRig>
            </a:scene3d>
            <a:sp3d contourW="12700">
              <a:bevelT w="25400" h="25400"/>
              <a:contourClr>
                <a:schemeClr val="accent6">
                  <a:shade val="73000"/>
                </a:schemeClr>
              </a:contourClr>
            </a:sp3d>
          </a:bodyPr>
          <a:lstStyle/>
          <a:p>
            <a:pPr algn="r" fontAlgn="auto">
              <a:spcBef>
                <a:spcPts val="0"/>
              </a:spcBef>
              <a:spcAft>
                <a:spcPts val="0"/>
              </a:spcAft>
              <a:defRPr/>
            </a:pPr>
            <a:r>
              <a:rPr lang="en-US" sz="3400" b="1" i="1" dirty="0" smtClean="0">
                <a:ln w="11430"/>
                <a:gradFill>
                  <a:gsLst>
                    <a:gs pos="0">
                      <a:schemeClr val="accent6">
                        <a:tint val="90000"/>
                        <a:satMod val="120000"/>
                      </a:schemeClr>
                    </a:gs>
                    <a:gs pos="25000">
                      <a:schemeClr val="accent6">
                        <a:tint val="93000"/>
                        <a:satMod val="120000"/>
                      </a:schemeClr>
                    </a:gs>
                    <a:gs pos="50000">
                      <a:schemeClr val="accent6">
                        <a:shade val="89000"/>
                        <a:satMod val="110000"/>
                      </a:schemeClr>
                    </a:gs>
                    <a:gs pos="75000">
                      <a:schemeClr val="accent6">
                        <a:tint val="93000"/>
                        <a:satMod val="120000"/>
                      </a:schemeClr>
                    </a:gs>
                    <a:gs pos="100000">
                      <a:schemeClr val="accent6">
                        <a:tint val="90000"/>
                        <a:satMod val="120000"/>
                      </a:schemeClr>
                    </a:gs>
                  </a:gsLst>
                  <a:lin ang="5400000"/>
                </a:gradFill>
                <a:effectLst>
                  <a:outerShdw blurRad="80000" dist="40000" dir="5040000" algn="tl">
                    <a:srgbClr val="000000">
                      <a:alpha val="30000"/>
                    </a:srgbClr>
                  </a:outerShdw>
                </a:effectLst>
                <a:latin typeface="Georgia" pitchFamily="18" charset="0"/>
                <a:cs typeface="+mn-cs"/>
              </a:rPr>
              <a:t>Paul </a:t>
            </a:r>
            <a:r>
              <a:rPr lang="en-US" sz="3400" b="1" i="1" dirty="0" err="1" smtClean="0">
                <a:ln w="11430"/>
                <a:gradFill>
                  <a:gsLst>
                    <a:gs pos="0">
                      <a:schemeClr val="accent6">
                        <a:tint val="90000"/>
                        <a:satMod val="120000"/>
                      </a:schemeClr>
                    </a:gs>
                    <a:gs pos="25000">
                      <a:schemeClr val="accent6">
                        <a:tint val="93000"/>
                        <a:satMod val="120000"/>
                      </a:schemeClr>
                    </a:gs>
                    <a:gs pos="50000">
                      <a:schemeClr val="accent6">
                        <a:shade val="89000"/>
                        <a:satMod val="110000"/>
                      </a:schemeClr>
                    </a:gs>
                    <a:gs pos="75000">
                      <a:schemeClr val="accent6">
                        <a:tint val="93000"/>
                        <a:satMod val="120000"/>
                      </a:schemeClr>
                    </a:gs>
                    <a:gs pos="100000">
                      <a:schemeClr val="accent6">
                        <a:tint val="90000"/>
                        <a:satMod val="120000"/>
                      </a:schemeClr>
                    </a:gs>
                  </a:gsLst>
                  <a:lin ang="5400000"/>
                </a:gradFill>
                <a:effectLst>
                  <a:outerShdw blurRad="80000" dist="40000" dir="5040000" algn="tl">
                    <a:srgbClr val="000000">
                      <a:alpha val="30000"/>
                    </a:srgbClr>
                  </a:outerShdw>
                </a:effectLst>
                <a:latin typeface="Georgia" pitchFamily="18" charset="0"/>
                <a:cs typeface="+mn-cs"/>
              </a:rPr>
              <a:t>Cadden</a:t>
            </a:r>
            <a:endParaRPr lang="en-US" sz="3400" b="1" i="1" dirty="0">
              <a:ln w="11430"/>
              <a:gradFill>
                <a:gsLst>
                  <a:gs pos="0">
                    <a:schemeClr val="accent6">
                      <a:tint val="90000"/>
                      <a:satMod val="120000"/>
                    </a:schemeClr>
                  </a:gs>
                  <a:gs pos="25000">
                    <a:schemeClr val="accent6">
                      <a:tint val="93000"/>
                      <a:satMod val="120000"/>
                    </a:schemeClr>
                  </a:gs>
                  <a:gs pos="50000">
                    <a:schemeClr val="accent6">
                      <a:shade val="89000"/>
                      <a:satMod val="110000"/>
                    </a:schemeClr>
                  </a:gs>
                  <a:gs pos="75000">
                    <a:schemeClr val="accent6">
                      <a:tint val="93000"/>
                      <a:satMod val="120000"/>
                    </a:schemeClr>
                  </a:gs>
                  <a:gs pos="100000">
                    <a:schemeClr val="accent6">
                      <a:tint val="90000"/>
                      <a:satMod val="120000"/>
                    </a:schemeClr>
                  </a:gs>
                </a:gsLst>
                <a:lin ang="5400000"/>
              </a:gradFill>
              <a:effectLst>
                <a:outerShdw blurRad="80000" dist="40000" dir="5040000" algn="tl">
                  <a:srgbClr val="000000">
                    <a:alpha val="30000"/>
                  </a:srgbClr>
                </a:outerShdw>
              </a:effectLst>
              <a:latin typeface="Georgia" pitchFamily="18" charset="0"/>
              <a:cs typeface="+mn-cs"/>
            </a:endParaRPr>
          </a:p>
        </p:txBody>
      </p:sp>
      <p:pic>
        <p:nvPicPr>
          <p:cNvPr id="18" name="Picture 17" descr="16523613_bird2.jpg"/>
          <p:cNvPicPr>
            <a:picLocks noChangeAspect="1"/>
          </p:cNvPicPr>
          <p:nvPr/>
        </p:nvPicPr>
        <p:blipFill>
          <a:blip r:embed="rId4"/>
          <a:stretch>
            <a:fillRect/>
          </a:stretch>
        </p:blipFill>
        <p:spPr>
          <a:xfrm>
            <a:off x="350151" y="1358602"/>
            <a:ext cx="2072093" cy="2760705"/>
          </a:xfrm>
          <a:prstGeom prst="rect">
            <a:avLst/>
          </a:prstGeom>
          <a:effectLst>
            <a:softEdge rad="63500"/>
          </a:effectLst>
        </p:spPr>
      </p:pic>
      <p:pic>
        <p:nvPicPr>
          <p:cNvPr id="17" name="Picture 16" descr="16523613_bird2.jpg"/>
          <p:cNvPicPr>
            <a:picLocks noChangeAspect="1"/>
          </p:cNvPicPr>
          <p:nvPr/>
        </p:nvPicPr>
        <p:blipFill>
          <a:blip r:embed="rId5"/>
          <a:stretch>
            <a:fillRect/>
          </a:stretch>
        </p:blipFill>
        <p:spPr>
          <a:xfrm>
            <a:off x="1921755" y="1344030"/>
            <a:ext cx="2072093" cy="2760705"/>
          </a:xfrm>
          <a:prstGeom prst="rect">
            <a:avLst/>
          </a:prstGeom>
          <a:effectLst>
            <a:softEdge rad="63500"/>
          </a:effectLst>
        </p:spPr>
      </p:pic>
      <p:pic>
        <p:nvPicPr>
          <p:cNvPr id="16" name="Picture 15" descr="16523613_bird2.jpg"/>
          <p:cNvPicPr>
            <a:picLocks noChangeAspect="1"/>
          </p:cNvPicPr>
          <p:nvPr/>
        </p:nvPicPr>
        <p:blipFill>
          <a:blip r:embed="rId6"/>
          <a:stretch>
            <a:fillRect/>
          </a:stretch>
        </p:blipFill>
        <p:spPr>
          <a:xfrm>
            <a:off x="3564829" y="1336445"/>
            <a:ext cx="2072093" cy="2775873"/>
          </a:xfrm>
          <a:prstGeom prst="rect">
            <a:avLst/>
          </a:prstGeom>
          <a:effectLst>
            <a:softEdge rad="63500"/>
          </a:effectLst>
        </p:spPr>
      </p:pic>
      <p:pic>
        <p:nvPicPr>
          <p:cNvPr id="15" name="Picture 14" descr="16523613_bird2.jpg"/>
          <p:cNvPicPr>
            <a:picLocks noChangeAspect="1"/>
          </p:cNvPicPr>
          <p:nvPr/>
        </p:nvPicPr>
        <p:blipFill>
          <a:blip r:embed="rId7"/>
          <a:stretch>
            <a:fillRect/>
          </a:stretch>
        </p:blipFill>
        <p:spPr>
          <a:xfrm>
            <a:off x="5132321" y="1338509"/>
            <a:ext cx="2080381" cy="2771747"/>
          </a:xfrm>
          <a:prstGeom prst="rect">
            <a:avLst/>
          </a:prstGeom>
          <a:effectLst>
            <a:softEdge rad="63500"/>
          </a:effectLst>
        </p:spPr>
      </p:pic>
      <p:pic>
        <p:nvPicPr>
          <p:cNvPr id="14" name="Picture 13" descr="16523613_bird2.jpg"/>
          <p:cNvPicPr>
            <a:picLocks noChangeAspect="1"/>
          </p:cNvPicPr>
          <p:nvPr/>
        </p:nvPicPr>
        <p:blipFill>
          <a:blip r:embed="rId8"/>
          <a:srcRect l="13837"/>
          <a:stretch>
            <a:fillRect/>
          </a:stretch>
        </p:blipFill>
        <p:spPr>
          <a:xfrm>
            <a:off x="6856734" y="1285860"/>
            <a:ext cx="2053654" cy="2857521"/>
          </a:xfrm>
          <a:prstGeom prst="rect">
            <a:avLst/>
          </a:prstGeom>
          <a:effectLst>
            <a:softEdge rad="63500"/>
          </a:effectLst>
        </p:spPr>
      </p:pic>
    </p:spTree>
  </p:cSld>
  <p:clrMapOvr>
    <a:masterClrMapping/>
  </p:clrMapOvr>
  <p:transition advClick="0" advTm="3000">
    <p:sndAc>
      <p:stSnd>
        <p:snd r:embed="rId3" name="The Best Of My Love - Rod Stewart.wav"/>
      </p:stSnd>
    </p:sndAc>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nodeType="withEffect">
                                  <p:stCondLst>
                                    <p:cond delay="0"/>
                                  </p:stCondLst>
                                  <p:childTnLst>
                                    <p:set>
                                      <p:cBhvr>
                                        <p:cTn id="6" dur="1" fill="hold">
                                          <p:stCondLst>
                                            <p:cond delay="0"/>
                                          </p:stCondLst>
                                        </p:cTn>
                                        <p:tgtEl>
                                          <p:spTgt spid="18"/>
                                        </p:tgtEl>
                                        <p:attrNameLst>
                                          <p:attrName>style.visibility</p:attrName>
                                        </p:attrNameLst>
                                      </p:cBhvr>
                                      <p:to>
                                        <p:strVal val="visible"/>
                                      </p:to>
                                    </p:set>
                                    <p:anim calcmode="lin" valueType="num">
                                      <p:cBhvr additive="base">
                                        <p:cTn id="7" dur="1000" fill="hold"/>
                                        <p:tgtEl>
                                          <p:spTgt spid="18"/>
                                        </p:tgtEl>
                                        <p:attrNameLst>
                                          <p:attrName>ppt_x</p:attrName>
                                        </p:attrNameLst>
                                      </p:cBhvr>
                                      <p:tavLst>
                                        <p:tav tm="0">
                                          <p:val>
                                            <p:strVal val="0-#ppt_w/2"/>
                                          </p:val>
                                        </p:tav>
                                        <p:tav tm="100000">
                                          <p:val>
                                            <p:strVal val="#ppt_x"/>
                                          </p:val>
                                        </p:tav>
                                      </p:tavLst>
                                    </p:anim>
                                    <p:anim calcmode="lin" valueType="num">
                                      <p:cBhvr additive="base">
                                        <p:cTn id="8" dur="1000" fill="hold"/>
                                        <p:tgtEl>
                                          <p:spTgt spid="18"/>
                                        </p:tgtEl>
                                        <p:attrNameLst>
                                          <p:attrName>ppt_y</p:attrName>
                                        </p:attrNameLst>
                                      </p:cBhvr>
                                      <p:tavLst>
                                        <p:tav tm="0">
                                          <p:val>
                                            <p:strVal val="#ppt_y"/>
                                          </p:val>
                                        </p:tav>
                                        <p:tav tm="100000">
                                          <p:val>
                                            <p:strVal val="#ppt_y"/>
                                          </p:val>
                                        </p:tav>
                                      </p:tavLst>
                                    </p:anim>
                                  </p:childTnLst>
                                </p:cTn>
                              </p:par>
                              <p:par>
                                <p:cTn id="9" presetID="55" presetClass="entr" presetSubtype="0" fill="hold" nodeType="withEffect">
                                  <p:stCondLst>
                                    <p:cond delay="0"/>
                                  </p:stCondLst>
                                  <p:childTnLst>
                                    <p:set>
                                      <p:cBhvr>
                                        <p:cTn id="10" dur="1" fill="hold">
                                          <p:stCondLst>
                                            <p:cond delay="0"/>
                                          </p:stCondLst>
                                        </p:cTn>
                                        <p:tgtEl>
                                          <p:spTgt spid="18"/>
                                        </p:tgtEl>
                                        <p:attrNameLst>
                                          <p:attrName>style.visibility</p:attrName>
                                        </p:attrNameLst>
                                      </p:cBhvr>
                                      <p:to>
                                        <p:strVal val="visible"/>
                                      </p:to>
                                    </p:set>
                                    <p:anim calcmode="lin" valueType="num">
                                      <p:cBhvr>
                                        <p:cTn id="11" dur="1000" fill="hold"/>
                                        <p:tgtEl>
                                          <p:spTgt spid="18"/>
                                        </p:tgtEl>
                                        <p:attrNameLst>
                                          <p:attrName>ppt_w</p:attrName>
                                        </p:attrNameLst>
                                      </p:cBhvr>
                                      <p:tavLst>
                                        <p:tav tm="0">
                                          <p:val>
                                            <p:strVal val="#ppt_w*0.70"/>
                                          </p:val>
                                        </p:tav>
                                        <p:tav tm="100000">
                                          <p:val>
                                            <p:strVal val="#ppt_w"/>
                                          </p:val>
                                        </p:tav>
                                      </p:tavLst>
                                    </p:anim>
                                    <p:anim calcmode="lin" valueType="num">
                                      <p:cBhvr>
                                        <p:cTn id="12" dur="1000" fill="hold"/>
                                        <p:tgtEl>
                                          <p:spTgt spid="18"/>
                                        </p:tgtEl>
                                        <p:attrNameLst>
                                          <p:attrName>ppt_h</p:attrName>
                                        </p:attrNameLst>
                                      </p:cBhvr>
                                      <p:tavLst>
                                        <p:tav tm="0">
                                          <p:val>
                                            <p:strVal val="#ppt_h"/>
                                          </p:val>
                                        </p:tav>
                                        <p:tav tm="100000">
                                          <p:val>
                                            <p:strVal val="#ppt_h"/>
                                          </p:val>
                                        </p:tav>
                                      </p:tavLst>
                                    </p:anim>
                                    <p:animEffect transition="in" filter="fade">
                                      <p:cBhvr>
                                        <p:cTn id="13" dur="1000"/>
                                        <p:tgtEl>
                                          <p:spTgt spid="18"/>
                                        </p:tgtEl>
                                      </p:cBhvr>
                                    </p:animEffect>
                                  </p:childTnLst>
                                </p:cTn>
                              </p:par>
                              <p:par>
                                <p:cTn id="14" presetID="2" presetClass="entr" presetSubtype="8" fill="hold" nodeType="withEffect">
                                  <p:stCondLst>
                                    <p:cond delay="200"/>
                                  </p:stCondLst>
                                  <p:childTnLst>
                                    <p:set>
                                      <p:cBhvr>
                                        <p:cTn id="15" dur="1" fill="hold">
                                          <p:stCondLst>
                                            <p:cond delay="0"/>
                                          </p:stCondLst>
                                        </p:cTn>
                                        <p:tgtEl>
                                          <p:spTgt spid="17"/>
                                        </p:tgtEl>
                                        <p:attrNameLst>
                                          <p:attrName>style.visibility</p:attrName>
                                        </p:attrNameLst>
                                      </p:cBhvr>
                                      <p:to>
                                        <p:strVal val="visible"/>
                                      </p:to>
                                    </p:set>
                                    <p:anim calcmode="lin" valueType="num">
                                      <p:cBhvr additive="base">
                                        <p:cTn id="16" dur="1000" fill="hold"/>
                                        <p:tgtEl>
                                          <p:spTgt spid="17"/>
                                        </p:tgtEl>
                                        <p:attrNameLst>
                                          <p:attrName>ppt_x</p:attrName>
                                        </p:attrNameLst>
                                      </p:cBhvr>
                                      <p:tavLst>
                                        <p:tav tm="0">
                                          <p:val>
                                            <p:strVal val="0-#ppt_w/2"/>
                                          </p:val>
                                        </p:tav>
                                        <p:tav tm="100000">
                                          <p:val>
                                            <p:strVal val="#ppt_x"/>
                                          </p:val>
                                        </p:tav>
                                      </p:tavLst>
                                    </p:anim>
                                    <p:anim calcmode="lin" valueType="num">
                                      <p:cBhvr additive="base">
                                        <p:cTn id="17" dur="1000" fill="hold"/>
                                        <p:tgtEl>
                                          <p:spTgt spid="17"/>
                                        </p:tgtEl>
                                        <p:attrNameLst>
                                          <p:attrName>ppt_y</p:attrName>
                                        </p:attrNameLst>
                                      </p:cBhvr>
                                      <p:tavLst>
                                        <p:tav tm="0">
                                          <p:val>
                                            <p:strVal val="#ppt_y"/>
                                          </p:val>
                                        </p:tav>
                                        <p:tav tm="100000">
                                          <p:val>
                                            <p:strVal val="#ppt_y"/>
                                          </p:val>
                                        </p:tav>
                                      </p:tavLst>
                                    </p:anim>
                                  </p:childTnLst>
                                </p:cTn>
                              </p:par>
                              <p:par>
                                <p:cTn id="18" presetID="55" presetClass="entr" presetSubtype="0" fill="hold" nodeType="withEffect">
                                  <p:stCondLst>
                                    <p:cond delay="200"/>
                                  </p:stCondLst>
                                  <p:childTnLst>
                                    <p:set>
                                      <p:cBhvr>
                                        <p:cTn id="19" dur="1" fill="hold">
                                          <p:stCondLst>
                                            <p:cond delay="0"/>
                                          </p:stCondLst>
                                        </p:cTn>
                                        <p:tgtEl>
                                          <p:spTgt spid="17"/>
                                        </p:tgtEl>
                                        <p:attrNameLst>
                                          <p:attrName>style.visibility</p:attrName>
                                        </p:attrNameLst>
                                      </p:cBhvr>
                                      <p:to>
                                        <p:strVal val="visible"/>
                                      </p:to>
                                    </p:set>
                                    <p:anim calcmode="lin" valueType="num">
                                      <p:cBhvr>
                                        <p:cTn id="20" dur="1000" fill="hold"/>
                                        <p:tgtEl>
                                          <p:spTgt spid="17"/>
                                        </p:tgtEl>
                                        <p:attrNameLst>
                                          <p:attrName>ppt_w</p:attrName>
                                        </p:attrNameLst>
                                      </p:cBhvr>
                                      <p:tavLst>
                                        <p:tav tm="0">
                                          <p:val>
                                            <p:strVal val="#ppt_w*0.70"/>
                                          </p:val>
                                        </p:tav>
                                        <p:tav tm="100000">
                                          <p:val>
                                            <p:strVal val="#ppt_w"/>
                                          </p:val>
                                        </p:tav>
                                      </p:tavLst>
                                    </p:anim>
                                    <p:anim calcmode="lin" valueType="num">
                                      <p:cBhvr>
                                        <p:cTn id="21" dur="1000" fill="hold"/>
                                        <p:tgtEl>
                                          <p:spTgt spid="17"/>
                                        </p:tgtEl>
                                        <p:attrNameLst>
                                          <p:attrName>ppt_h</p:attrName>
                                        </p:attrNameLst>
                                      </p:cBhvr>
                                      <p:tavLst>
                                        <p:tav tm="0">
                                          <p:val>
                                            <p:strVal val="#ppt_h"/>
                                          </p:val>
                                        </p:tav>
                                        <p:tav tm="100000">
                                          <p:val>
                                            <p:strVal val="#ppt_h"/>
                                          </p:val>
                                        </p:tav>
                                      </p:tavLst>
                                    </p:anim>
                                    <p:animEffect transition="in" filter="fade">
                                      <p:cBhvr>
                                        <p:cTn id="22" dur="1000"/>
                                        <p:tgtEl>
                                          <p:spTgt spid="17"/>
                                        </p:tgtEl>
                                      </p:cBhvr>
                                    </p:animEffect>
                                  </p:childTnLst>
                                </p:cTn>
                              </p:par>
                              <p:par>
                                <p:cTn id="23" presetID="2" presetClass="entr" presetSubtype="8" fill="hold" nodeType="withEffect">
                                  <p:stCondLst>
                                    <p:cond delay="400"/>
                                  </p:stCondLst>
                                  <p:childTnLst>
                                    <p:set>
                                      <p:cBhvr>
                                        <p:cTn id="24" dur="1" fill="hold">
                                          <p:stCondLst>
                                            <p:cond delay="0"/>
                                          </p:stCondLst>
                                        </p:cTn>
                                        <p:tgtEl>
                                          <p:spTgt spid="16"/>
                                        </p:tgtEl>
                                        <p:attrNameLst>
                                          <p:attrName>style.visibility</p:attrName>
                                        </p:attrNameLst>
                                      </p:cBhvr>
                                      <p:to>
                                        <p:strVal val="visible"/>
                                      </p:to>
                                    </p:set>
                                    <p:anim calcmode="lin" valueType="num">
                                      <p:cBhvr additive="base">
                                        <p:cTn id="25" dur="1000" fill="hold"/>
                                        <p:tgtEl>
                                          <p:spTgt spid="16"/>
                                        </p:tgtEl>
                                        <p:attrNameLst>
                                          <p:attrName>ppt_x</p:attrName>
                                        </p:attrNameLst>
                                      </p:cBhvr>
                                      <p:tavLst>
                                        <p:tav tm="0">
                                          <p:val>
                                            <p:strVal val="0-#ppt_w/2"/>
                                          </p:val>
                                        </p:tav>
                                        <p:tav tm="100000">
                                          <p:val>
                                            <p:strVal val="#ppt_x"/>
                                          </p:val>
                                        </p:tav>
                                      </p:tavLst>
                                    </p:anim>
                                    <p:anim calcmode="lin" valueType="num">
                                      <p:cBhvr additive="base">
                                        <p:cTn id="26" dur="1000" fill="hold"/>
                                        <p:tgtEl>
                                          <p:spTgt spid="16"/>
                                        </p:tgtEl>
                                        <p:attrNameLst>
                                          <p:attrName>ppt_y</p:attrName>
                                        </p:attrNameLst>
                                      </p:cBhvr>
                                      <p:tavLst>
                                        <p:tav tm="0">
                                          <p:val>
                                            <p:strVal val="#ppt_y"/>
                                          </p:val>
                                        </p:tav>
                                        <p:tav tm="100000">
                                          <p:val>
                                            <p:strVal val="#ppt_y"/>
                                          </p:val>
                                        </p:tav>
                                      </p:tavLst>
                                    </p:anim>
                                  </p:childTnLst>
                                </p:cTn>
                              </p:par>
                              <p:par>
                                <p:cTn id="27" presetID="55" presetClass="entr" presetSubtype="0" fill="hold" nodeType="withEffect">
                                  <p:stCondLst>
                                    <p:cond delay="400"/>
                                  </p:stCondLst>
                                  <p:childTnLst>
                                    <p:set>
                                      <p:cBhvr>
                                        <p:cTn id="28" dur="1" fill="hold">
                                          <p:stCondLst>
                                            <p:cond delay="0"/>
                                          </p:stCondLst>
                                        </p:cTn>
                                        <p:tgtEl>
                                          <p:spTgt spid="16"/>
                                        </p:tgtEl>
                                        <p:attrNameLst>
                                          <p:attrName>style.visibility</p:attrName>
                                        </p:attrNameLst>
                                      </p:cBhvr>
                                      <p:to>
                                        <p:strVal val="visible"/>
                                      </p:to>
                                    </p:set>
                                    <p:anim calcmode="lin" valueType="num">
                                      <p:cBhvr>
                                        <p:cTn id="29" dur="1000" fill="hold"/>
                                        <p:tgtEl>
                                          <p:spTgt spid="16"/>
                                        </p:tgtEl>
                                        <p:attrNameLst>
                                          <p:attrName>ppt_w</p:attrName>
                                        </p:attrNameLst>
                                      </p:cBhvr>
                                      <p:tavLst>
                                        <p:tav tm="0">
                                          <p:val>
                                            <p:strVal val="#ppt_w*0.70"/>
                                          </p:val>
                                        </p:tav>
                                        <p:tav tm="100000">
                                          <p:val>
                                            <p:strVal val="#ppt_w"/>
                                          </p:val>
                                        </p:tav>
                                      </p:tavLst>
                                    </p:anim>
                                    <p:anim calcmode="lin" valueType="num">
                                      <p:cBhvr>
                                        <p:cTn id="30" dur="1000" fill="hold"/>
                                        <p:tgtEl>
                                          <p:spTgt spid="16"/>
                                        </p:tgtEl>
                                        <p:attrNameLst>
                                          <p:attrName>ppt_h</p:attrName>
                                        </p:attrNameLst>
                                      </p:cBhvr>
                                      <p:tavLst>
                                        <p:tav tm="0">
                                          <p:val>
                                            <p:strVal val="#ppt_h"/>
                                          </p:val>
                                        </p:tav>
                                        <p:tav tm="100000">
                                          <p:val>
                                            <p:strVal val="#ppt_h"/>
                                          </p:val>
                                        </p:tav>
                                      </p:tavLst>
                                    </p:anim>
                                    <p:animEffect transition="in" filter="fade">
                                      <p:cBhvr>
                                        <p:cTn id="31" dur="1000"/>
                                        <p:tgtEl>
                                          <p:spTgt spid="16"/>
                                        </p:tgtEl>
                                      </p:cBhvr>
                                    </p:animEffect>
                                  </p:childTnLst>
                                </p:cTn>
                              </p:par>
                              <p:par>
                                <p:cTn id="32" presetID="2" presetClass="entr" presetSubtype="8" fill="hold" nodeType="withEffect">
                                  <p:stCondLst>
                                    <p:cond delay="600"/>
                                  </p:stCondLst>
                                  <p:childTnLst>
                                    <p:set>
                                      <p:cBhvr>
                                        <p:cTn id="33" dur="1" fill="hold">
                                          <p:stCondLst>
                                            <p:cond delay="0"/>
                                          </p:stCondLst>
                                        </p:cTn>
                                        <p:tgtEl>
                                          <p:spTgt spid="15"/>
                                        </p:tgtEl>
                                        <p:attrNameLst>
                                          <p:attrName>style.visibility</p:attrName>
                                        </p:attrNameLst>
                                      </p:cBhvr>
                                      <p:to>
                                        <p:strVal val="visible"/>
                                      </p:to>
                                    </p:set>
                                    <p:anim calcmode="lin" valueType="num">
                                      <p:cBhvr additive="base">
                                        <p:cTn id="34" dur="1000" fill="hold"/>
                                        <p:tgtEl>
                                          <p:spTgt spid="15"/>
                                        </p:tgtEl>
                                        <p:attrNameLst>
                                          <p:attrName>ppt_x</p:attrName>
                                        </p:attrNameLst>
                                      </p:cBhvr>
                                      <p:tavLst>
                                        <p:tav tm="0">
                                          <p:val>
                                            <p:strVal val="0-#ppt_w/2"/>
                                          </p:val>
                                        </p:tav>
                                        <p:tav tm="100000">
                                          <p:val>
                                            <p:strVal val="#ppt_x"/>
                                          </p:val>
                                        </p:tav>
                                      </p:tavLst>
                                    </p:anim>
                                    <p:anim calcmode="lin" valueType="num">
                                      <p:cBhvr additive="base">
                                        <p:cTn id="35" dur="1000" fill="hold"/>
                                        <p:tgtEl>
                                          <p:spTgt spid="15"/>
                                        </p:tgtEl>
                                        <p:attrNameLst>
                                          <p:attrName>ppt_y</p:attrName>
                                        </p:attrNameLst>
                                      </p:cBhvr>
                                      <p:tavLst>
                                        <p:tav tm="0">
                                          <p:val>
                                            <p:strVal val="#ppt_y"/>
                                          </p:val>
                                        </p:tav>
                                        <p:tav tm="100000">
                                          <p:val>
                                            <p:strVal val="#ppt_y"/>
                                          </p:val>
                                        </p:tav>
                                      </p:tavLst>
                                    </p:anim>
                                  </p:childTnLst>
                                </p:cTn>
                              </p:par>
                              <p:par>
                                <p:cTn id="36" presetID="55" presetClass="entr" presetSubtype="0" fill="hold" nodeType="withEffect">
                                  <p:stCondLst>
                                    <p:cond delay="600"/>
                                  </p:stCondLst>
                                  <p:childTnLst>
                                    <p:set>
                                      <p:cBhvr>
                                        <p:cTn id="37" dur="1" fill="hold">
                                          <p:stCondLst>
                                            <p:cond delay="0"/>
                                          </p:stCondLst>
                                        </p:cTn>
                                        <p:tgtEl>
                                          <p:spTgt spid="15"/>
                                        </p:tgtEl>
                                        <p:attrNameLst>
                                          <p:attrName>style.visibility</p:attrName>
                                        </p:attrNameLst>
                                      </p:cBhvr>
                                      <p:to>
                                        <p:strVal val="visible"/>
                                      </p:to>
                                    </p:set>
                                    <p:anim calcmode="lin" valueType="num">
                                      <p:cBhvr>
                                        <p:cTn id="38" dur="1000" fill="hold"/>
                                        <p:tgtEl>
                                          <p:spTgt spid="15"/>
                                        </p:tgtEl>
                                        <p:attrNameLst>
                                          <p:attrName>ppt_w</p:attrName>
                                        </p:attrNameLst>
                                      </p:cBhvr>
                                      <p:tavLst>
                                        <p:tav tm="0">
                                          <p:val>
                                            <p:strVal val="#ppt_w*0.70"/>
                                          </p:val>
                                        </p:tav>
                                        <p:tav tm="100000">
                                          <p:val>
                                            <p:strVal val="#ppt_w"/>
                                          </p:val>
                                        </p:tav>
                                      </p:tavLst>
                                    </p:anim>
                                    <p:anim calcmode="lin" valueType="num">
                                      <p:cBhvr>
                                        <p:cTn id="39" dur="1000" fill="hold"/>
                                        <p:tgtEl>
                                          <p:spTgt spid="15"/>
                                        </p:tgtEl>
                                        <p:attrNameLst>
                                          <p:attrName>ppt_h</p:attrName>
                                        </p:attrNameLst>
                                      </p:cBhvr>
                                      <p:tavLst>
                                        <p:tav tm="0">
                                          <p:val>
                                            <p:strVal val="#ppt_h"/>
                                          </p:val>
                                        </p:tav>
                                        <p:tav tm="100000">
                                          <p:val>
                                            <p:strVal val="#ppt_h"/>
                                          </p:val>
                                        </p:tav>
                                      </p:tavLst>
                                    </p:anim>
                                    <p:animEffect transition="in" filter="fade">
                                      <p:cBhvr>
                                        <p:cTn id="40" dur="1000"/>
                                        <p:tgtEl>
                                          <p:spTgt spid="15"/>
                                        </p:tgtEl>
                                      </p:cBhvr>
                                    </p:animEffect>
                                  </p:childTnLst>
                                </p:cTn>
                              </p:par>
                              <p:par>
                                <p:cTn id="41" presetID="2" presetClass="entr" presetSubtype="8" fill="hold" nodeType="withEffect">
                                  <p:stCondLst>
                                    <p:cond delay="800"/>
                                  </p:stCondLst>
                                  <p:childTnLst>
                                    <p:set>
                                      <p:cBhvr>
                                        <p:cTn id="42" dur="1" fill="hold">
                                          <p:stCondLst>
                                            <p:cond delay="0"/>
                                          </p:stCondLst>
                                        </p:cTn>
                                        <p:tgtEl>
                                          <p:spTgt spid="14"/>
                                        </p:tgtEl>
                                        <p:attrNameLst>
                                          <p:attrName>style.visibility</p:attrName>
                                        </p:attrNameLst>
                                      </p:cBhvr>
                                      <p:to>
                                        <p:strVal val="visible"/>
                                      </p:to>
                                    </p:set>
                                    <p:anim calcmode="lin" valueType="num">
                                      <p:cBhvr additive="base">
                                        <p:cTn id="43" dur="1000" fill="hold"/>
                                        <p:tgtEl>
                                          <p:spTgt spid="14"/>
                                        </p:tgtEl>
                                        <p:attrNameLst>
                                          <p:attrName>ppt_x</p:attrName>
                                        </p:attrNameLst>
                                      </p:cBhvr>
                                      <p:tavLst>
                                        <p:tav tm="0">
                                          <p:val>
                                            <p:strVal val="0-#ppt_w/2"/>
                                          </p:val>
                                        </p:tav>
                                        <p:tav tm="100000">
                                          <p:val>
                                            <p:strVal val="#ppt_x"/>
                                          </p:val>
                                        </p:tav>
                                      </p:tavLst>
                                    </p:anim>
                                    <p:anim calcmode="lin" valueType="num">
                                      <p:cBhvr additive="base">
                                        <p:cTn id="44" dur="1000" fill="hold"/>
                                        <p:tgtEl>
                                          <p:spTgt spid="14"/>
                                        </p:tgtEl>
                                        <p:attrNameLst>
                                          <p:attrName>ppt_y</p:attrName>
                                        </p:attrNameLst>
                                      </p:cBhvr>
                                      <p:tavLst>
                                        <p:tav tm="0">
                                          <p:val>
                                            <p:strVal val="#ppt_y"/>
                                          </p:val>
                                        </p:tav>
                                        <p:tav tm="100000">
                                          <p:val>
                                            <p:strVal val="#ppt_y"/>
                                          </p:val>
                                        </p:tav>
                                      </p:tavLst>
                                    </p:anim>
                                  </p:childTnLst>
                                </p:cTn>
                              </p:par>
                              <p:par>
                                <p:cTn id="45" presetID="55" presetClass="entr" presetSubtype="0" fill="hold" nodeType="withEffect">
                                  <p:stCondLst>
                                    <p:cond delay="800"/>
                                  </p:stCondLst>
                                  <p:childTnLst>
                                    <p:set>
                                      <p:cBhvr>
                                        <p:cTn id="46" dur="1" fill="hold">
                                          <p:stCondLst>
                                            <p:cond delay="0"/>
                                          </p:stCondLst>
                                        </p:cTn>
                                        <p:tgtEl>
                                          <p:spTgt spid="14"/>
                                        </p:tgtEl>
                                        <p:attrNameLst>
                                          <p:attrName>style.visibility</p:attrName>
                                        </p:attrNameLst>
                                      </p:cBhvr>
                                      <p:to>
                                        <p:strVal val="visible"/>
                                      </p:to>
                                    </p:set>
                                    <p:anim calcmode="lin" valueType="num">
                                      <p:cBhvr>
                                        <p:cTn id="47" dur="1000" fill="hold"/>
                                        <p:tgtEl>
                                          <p:spTgt spid="14"/>
                                        </p:tgtEl>
                                        <p:attrNameLst>
                                          <p:attrName>ppt_w</p:attrName>
                                        </p:attrNameLst>
                                      </p:cBhvr>
                                      <p:tavLst>
                                        <p:tav tm="0">
                                          <p:val>
                                            <p:strVal val="#ppt_w*0.70"/>
                                          </p:val>
                                        </p:tav>
                                        <p:tav tm="100000">
                                          <p:val>
                                            <p:strVal val="#ppt_w"/>
                                          </p:val>
                                        </p:tav>
                                      </p:tavLst>
                                    </p:anim>
                                    <p:anim calcmode="lin" valueType="num">
                                      <p:cBhvr>
                                        <p:cTn id="48" dur="1000" fill="hold"/>
                                        <p:tgtEl>
                                          <p:spTgt spid="14"/>
                                        </p:tgtEl>
                                        <p:attrNameLst>
                                          <p:attrName>ppt_h</p:attrName>
                                        </p:attrNameLst>
                                      </p:cBhvr>
                                      <p:tavLst>
                                        <p:tav tm="0">
                                          <p:val>
                                            <p:strVal val="#ppt_h"/>
                                          </p:val>
                                        </p:tav>
                                        <p:tav tm="100000">
                                          <p:val>
                                            <p:strVal val="#ppt_h"/>
                                          </p:val>
                                        </p:tav>
                                      </p:tavLst>
                                    </p:anim>
                                    <p:animEffect transition="in" filter="fade">
                                      <p:cBhvr>
                                        <p:cTn id="49" dur="1000"/>
                                        <p:tgtEl>
                                          <p:spTgt spid="14"/>
                                        </p:tgtEl>
                                      </p:cBhvr>
                                    </p:animEffect>
                                  </p:childTnLst>
                                </p:cTn>
                              </p:par>
                              <p:par>
                                <p:cTn id="50" presetID="50" presetClass="exit" presetSubtype="0" accel="100000" fill="hold" nodeType="withEffect">
                                  <p:stCondLst>
                                    <p:cond delay="1400"/>
                                  </p:stCondLst>
                                  <p:childTnLst>
                                    <p:anim calcmode="lin" valueType="num">
                                      <p:cBhvr>
                                        <p:cTn id="51" dur="1000"/>
                                        <p:tgtEl>
                                          <p:spTgt spid="18"/>
                                        </p:tgtEl>
                                        <p:attrNameLst>
                                          <p:attrName>ppt_w</p:attrName>
                                        </p:attrNameLst>
                                      </p:cBhvr>
                                      <p:tavLst>
                                        <p:tav tm="0">
                                          <p:val>
                                            <p:strVal val="ppt_w"/>
                                          </p:val>
                                        </p:tav>
                                        <p:tav tm="100000">
                                          <p:val>
                                            <p:strVal val="ppt_w+.3"/>
                                          </p:val>
                                        </p:tav>
                                      </p:tavLst>
                                    </p:anim>
                                    <p:anim calcmode="lin" valueType="num">
                                      <p:cBhvr>
                                        <p:cTn id="52" dur="1000"/>
                                        <p:tgtEl>
                                          <p:spTgt spid="18"/>
                                        </p:tgtEl>
                                        <p:attrNameLst>
                                          <p:attrName>ppt_h</p:attrName>
                                        </p:attrNameLst>
                                      </p:cBhvr>
                                      <p:tavLst>
                                        <p:tav tm="0">
                                          <p:val>
                                            <p:strVal val="ppt_h"/>
                                          </p:val>
                                        </p:tav>
                                        <p:tav tm="100000">
                                          <p:val>
                                            <p:strVal val="ppt_h"/>
                                          </p:val>
                                        </p:tav>
                                      </p:tavLst>
                                    </p:anim>
                                    <p:animEffect transition="out" filter="fade">
                                      <p:cBhvr>
                                        <p:cTn id="53" dur="1000"/>
                                        <p:tgtEl>
                                          <p:spTgt spid="18"/>
                                        </p:tgtEl>
                                      </p:cBhvr>
                                    </p:animEffect>
                                    <p:set>
                                      <p:cBhvr>
                                        <p:cTn id="54" dur="1" fill="hold">
                                          <p:stCondLst>
                                            <p:cond delay="999"/>
                                          </p:stCondLst>
                                        </p:cTn>
                                        <p:tgtEl>
                                          <p:spTgt spid="18"/>
                                        </p:tgtEl>
                                        <p:attrNameLst>
                                          <p:attrName>style.visibility</p:attrName>
                                        </p:attrNameLst>
                                      </p:cBhvr>
                                      <p:to>
                                        <p:strVal val="hidden"/>
                                      </p:to>
                                    </p:set>
                                  </p:childTnLst>
                                </p:cTn>
                              </p:par>
                              <p:par>
                                <p:cTn id="55" presetID="50" presetClass="exit" presetSubtype="0" accel="100000" fill="hold" nodeType="withEffect">
                                  <p:stCondLst>
                                    <p:cond delay="1600"/>
                                  </p:stCondLst>
                                  <p:childTnLst>
                                    <p:anim calcmode="lin" valueType="num">
                                      <p:cBhvr>
                                        <p:cTn id="56" dur="1000"/>
                                        <p:tgtEl>
                                          <p:spTgt spid="17"/>
                                        </p:tgtEl>
                                        <p:attrNameLst>
                                          <p:attrName>ppt_w</p:attrName>
                                        </p:attrNameLst>
                                      </p:cBhvr>
                                      <p:tavLst>
                                        <p:tav tm="0">
                                          <p:val>
                                            <p:strVal val="ppt_w"/>
                                          </p:val>
                                        </p:tav>
                                        <p:tav tm="100000">
                                          <p:val>
                                            <p:strVal val="ppt_w+.3"/>
                                          </p:val>
                                        </p:tav>
                                      </p:tavLst>
                                    </p:anim>
                                    <p:anim calcmode="lin" valueType="num">
                                      <p:cBhvr>
                                        <p:cTn id="57" dur="1000"/>
                                        <p:tgtEl>
                                          <p:spTgt spid="17"/>
                                        </p:tgtEl>
                                        <p:attrNameLst>
                                          <p:attrName>ppt_h</p:attrName>
                                        </p:attrNameLst>
                                      </p:cBhvr>
                                      <p:tavLst>
                                        <p:tav tm="0">
                                          <p:val>
                                            <p:strVal val="ppt_h"/>
                                          </p:val>
                                        </p:tav>
                                        <p:tav tm="100000">
                                          <p:val>
                                            <p:strVal val="ppt_h"/>
                                          </p:val>
                                        </p:tav>
                                      </p:tavLst>
                                    </p:anim>
                                    <p:animEffect transition="out" filter="fade">
                                      <p:cBhvr>
                                        <p:cTn id="58" dur="1000"/>
                                        <p:tgtEl>
                                          <p:spTgt spid="17"/>
                                        </p:tgtEl>
                                      </p:cBhvr>
                                    </p:animEffect>
                                    <p:set>
                                      <p:cBhvr>
                                        <p:cTn id="59" dur="1" fill="hold">
                                          <p:stCondLst>
                                            <p:cond delay="999"/>
                                          </p:stCondLst>
                                        </p:cTn>
                                        <p:tgtEl>
                                          <p:spTgt spid="17"/>
                                        </p:tgtEl>
                                        <p:attrNameLst>
                                          <p:attrName>style.visibility</p:attrName>
                                        </p:attrNameLst>
                                      </p:cBhvr>
                                      <p:to>
                                        <p:strVal val="hidden"/>
                                      </p:to>
                                    </p:set>
                                  </p:childTnLst>
                                </p:cTn>
                              </p:par>
                              <p:par>
                                <p:cTn id="60" presetID="50" presetClass="exit" presetSubtype="0" accel="100000" fill="hold" nodeType="withEffect">
                                  <p:stCondLst>
                                    <p:cond delay="1800"/>
                                  </p:stCondLst>
                                  <p:childTnLst>
                                    <p:anim calcmode="lin" valueType="num">
                                      <p:cBhvr>
                                        <p:cTn id="61" dur="1000"/>
                                        <p:tgtEl>
                                          <p:spTgt spid="16"/>
                                        </p:tgtEl>
                                        <p:attrNameLst>
                                          <p:attrName>ppt_w</p:attrName>
                                        </p:attrNameLst>
                                      </p:cBhvr>
                                      <p:tavLst>
                                        <p:tav tm="0">
                                          <p:val>
                                            <p:strVal val="ppt_w"/>
                                          </p:val>
                                        </p:tav>
                                        <p:tav tm="100000">
                                          <p:val>
                                            <p:strVal val="ppt_w+.3"/>
                                          </p:val>
                                        </p:tav>
                                      </p:tavLst>
                                    </p:anim>
                                    <p:anim calcmode="lin" valueType="num">
                                      <p:cBhvr>
                                        <p:cTn id="62" dur="1000"/>
                                        <p:tgtEl>
                                          <p:spTgt spid="16"/>
                                        </p:tgtEl>
                                        <p:attrNameLst>
                                          <p:attrName>ppt_h</p:attrName>
                                        </p:attrNameLst>
                                      </p:cBhvr>
                                      <p:tavLst>
                                        <p:tav tm="0">
                                          <p:val>
                                            <p:strVal val="ppt_h"/>
                                          </p:val>
                                        </p:tav>
                                        <p:tav tm="100000">
                                          <p:val>
                                            <p:strVal val="ppt_h"/>
                                          </p:val>
                                        </p:tav>
                                      </p:tavLst>
                                    </p:anim>
                                    <p:animEffect transition="out" filter="fade">
                                      <p:cBhvr>
                                        <p:cTn id="63" dur="1000"/>
                                        <p:tgtEl>
                                          <p:spTgt spid="16"/>
                                        </p:tgtEl>
                                      </p:cBhvr>
                                    </p:animEffect>
                                    <p:set>
                                      <p:cBhvr>
                                        <p:cTn id="64" dur="1" fill="hold">
                                          <p:stCondLst>
                                            <p:cond delay="999"/>
                                          </p:stCondLst>
                                        </p:cTn>
                                        <p:tgtEl>
                                          <p:spTgt spid="16"/>
                                        </p:tgtEl>
                                        <p:attrNameLst>
                                          <p:attrName>style.visibility</p:attrName>
                                        </p:attrNameLst>
                                      </p:cBhvr>
                                      <p:to>
                                        <p:strVal val="hidden"/>
                                      </p:to>
                                    </p:set>
                                  </p:childTnLst>
                                </p:cTn>
                              </p:par>
                              <p:par>
                                <p:cTn id="65" presetID="50" presetClass="exit" presetSubtype="0" accel="100000" fill="hold" nodeType="withEffect">
                                  <p:stCondLst>
                                    <p:cond delay="2000"/>
                                  </p:stCondLst>
                                  <p:childTnLst>
                                    <p:anim calcmode="lin" valueType="num">
                                      <p:cBhvr>
                                        <p:cTn id="66" dur="1000"/>
                                        <p:tgtEl>
                                          <p:spTgt spid="15"/>
                                        </p:tgtEl>
                                        <p:attrNameLst>
                                          <p:attrName>ppt_w</p:attrName>
                                        </p:attrNameLst>
                                      </p:cBhvr>
                                      <p:tavLst>
                                        <p:tav tm="0">
                                          <p:val>
                                            <p:strVal val="ppt_w"/>
                                          </p:val>
                                        </p:tav>
                                        <p:tav tm="100000">
                                          <p:val>
                                            <p:strVal val="ppt_w+.3"/>
                                          </p:val>
                                        </p:tav>
                                      </p:tavLst>
                                    </p:anim>
                                    <p:anim calcmode="lin" valueType="num">
                                      <p:cBhvr>
                                        <p:cTn id="67" dur="1000"/>
                                        <p:tgtEl>
                                          <p:spTgt spid="15"/>
                                        </p:tgtEl>
                                        <p:attrNameLst>
                                          <p:attrName>ppt_h</p:attrName>
                                        </p:attrNameLst>
                                      </p:cBhvr>
                                      <p:tavLst>
                                        <p:tav tm="0">
                                          <p:val>
                                            <p:strVal val="ppt_h"/>
                                          </p:val>
                                        </p:tav>
                                        <p:tav tm="100000">
                                          <p:val>
                                            <p:strVal val="ppt_h"/>
                                          </p:val>
                                        </p:tav>
                                      </p:tavLst>
                                    </p:anim>
                                    <p:animEffect transition="out" filter="fade">
                                      <p:cBhvr>
                                        <p:cTn id="68" dur="1000"/>
                                        <p:tgtEl>
                                          <p:spTgt spid="15"/>
                                        </p:tgtEl>
                                      </p:cBhvr>
                                    </p:animEffect>
                                    <p:set>
                                      <p:cBhvr>
                                        <p:cTn id="69" dur="1" fill="hold">
                                          <p:stCondLst>
                                            <p:cond delay="999"/>
                                          </p:stCondLst>
                                        </p:cTn>
                                        <p:tgtEl>
                                          <p:spTgt spid="15"/>
                                        </p:tgtEl>
                                        <p:attrNameLst>
                                          <p:attrName>style.visibility</p:attrName>
                                        </p:attrNameLst>
                                      </p:cBhvr>
                                      <p:to>
                                        <p:strVal val="hidden"/>
                                      </p:to>
                                    </p:set>
                                  </p:childTnLst>
                                </p:cTn>
                              </p:par>
                              <p:par>
                                <p:cTn id="70" presetID="10" presetClass="entr" presetSubtype="0" fill="hold" nodeType="withEffect">
                                  <p:stCondLst>
                                    <p:cond delay="1300"/>
                                  </p:stCondLst>
                                  <p:childTnLst>
                                    <p:set>
                                      <p:cBhvr>
                                        <p:cTn id="71" dur="1" fill="hold">
                                          <p:stCondLst>
                                            <p:cond delay="0"/>
                                          </p:stCondLst>
                                        </p:cTn>
                                        <p:tgtEl>
                                          <p:spTgt spid="8"/>
                                        </p:tgtEl>
                                        <p:attrNameLst>
                                          <p:attrName>style.visibility</p:attrName>
                                        </p:attrNameLst>
                                      </p:cBhvr>
                                      <p:to>
                                        <p:strVal val="visible"/>
                                      </p:to>
                                    </p:set>
                                    <p:animEffect transition="in" filter="fade">
                                      <p:cBhvr>
                                        <p:cTn id="72" dur="20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8.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sp>
        <p:nvSpPr>
          <p:cNvPr id="8" name="Rectangle 6"/>
          <p:cNvSpPr>
            <a:spLocks noChangeArrowheads="1"/>
          </p:cNvSpPr>
          <p:nvPr/>
        </p:nvSpPr>
        <p:spPr bwMode="auto">
          <a:xfrm>
            <a:off x="453171" y="4444409"/>
            <a:ext cx="8286750" cy="2031325"/>
          </a:xfrm>
          <a:prstGeom prst="rect">
            <a:avLst/>
          </a:prstGeom>
          <a:noFill/>
          <a:ln w="9525">
            <a:noFill/>
            <a:miter lim="800000"/>
            <a:headEnd/>
            <a:tailEnd/>
          </a:ln>
          <a:effectLst/>
        </p:spPr>
        <p:txBody>
          <a:bodyPr>
            <a:spAutoFit/>
          </a:bodyPr>
          <a:lstStyle/>
          <a:p>
            <a:pPr algn="just">
              <a:defRPr/>
            </a:pPr>
            <a:r>
              <a:rPr lang="es-AR" dirty="0" smtClean="0">
                <a:solidFill>
                  <a:schemeClr val="bg1"/>
                </a:solidFill>
                <a:latin typeface="+mj-lt"/>
                <a:cs typeface="Arial" pitchFamily="34" charset="0"/>
              </a:rPr>
              <a:t>en Glasgow </a:t>
            </a:r>
            <a:r>
              <a:rPr lang="es-AR" dirty="0" err="1" smtClean="0">
                <a:solidFill>
                  <a:schemeClr val="bg1"/>
                </a:solidFill>
                <a:latin typeface="+mj-lt"/>
                <a:cs typeface="Arial" pitchFamily="34" charset="0"/>
              </a:rPr>
              <a:t>College</a:t>
            </a:r>
            <a:r>
              <a:rPr lang="es-AR" dirty="0" smtClean="0">
                <a:solidFill>
                  <a:schemeClr val="bg1"/>
                </a:solidFill>
                <a:latin typeface="+mj-lt"/>
                <a:cs typeface="Arial" pitchFamily="34" charset="0"/>
              </a:rPr>
              <a:t> de la Construcción y de impresión. </a:t>
            </a:r>
          </a:p>
          <a:p>
            <a:pPr algn="just">
              <a:defRPr/>
            </a:pPr>
            <a:r>
              <a:rPr lang="es-AR" dirty="0" smtClean="0">
                <a:solidFill>
                  <a:schemeClr val="bg1"/>
                </a:solidFill>
                <a:latin typeface="+mj-lt"/>
                <a:cs typeface="Arial" pitchFamily="34" charset="0"/>
              </a:rPr>
              <a:t>Las imágenes hiperrealistas ponen un gran énfasis en los detalles y tema. No son traducciones directas de fotografías o ilustraciones literales de una escena en particular o tema. Por el contrario, ellos representan un nuevo elemento que el ojo humano no puede detectar en el original, en algunos casos, ya que no existía. </a:t>
            </a:r>
            <a:r>
              <a:rPr lang="es-AR" dirty="0" err="1" smtClean="0">
                <a:solidFill>
                  <a:schemeClr val="bg1"/>
                </a:solidFill>
                <a:latin typeface="+mj-lt"/>
                <a:cs typeface="Arial" pitchFamily="34" charset="0"/>
              </a:rPr>
              <a:t>Cadden</a:t>
            </a:r>
            <a:r>
              <a:rPr lang="es-AR" dirty="0" smtClean="0">
                <a:solidFill>
                  <a:schemeClr val="bg1"/>
                </a:solidFill>
                <a:latin typeface="+mj-lt"/>
                <a:cs typeface="Arial" pitchFamily="34" charset="0"/>
              </a:rPr>
              <a:t> cuanto a sus pinturas como un alejamiento del clásico </a:t>
            </a:r>
            <a:r>
              <a:rPr lang="es-AR" dirty="0" err="1" smtClean="0">
                <a:solidFill>
                  <a:schemeClr val="bg1"/>
                </a:solidFill>
                <a:latin typeface="+mj-lt"/>
                <a:cs typeface="Arial" pitchFamily="34" charset="0"/>
              </a:rPr>
              <a:t>Photo</a:t>
            </a:r>
            <a:r>
              <a:rPr lang="es-AR" dirty="0" smtClean="0">
                <a:solidFill>
                  <a:schemeClr val="bg1"/>
                </a:solidFill>
                <a:latin typeface="+mj-lt"/>
                <a:cs typeface="Arial" pitchFamily="34" charset="0"/>
              </a:rPr>
              <a:t>-realismo, sobre todo ya que contienen temas emocionales, culturales y políticos sin referencia visual.</a:t>
            </a:r>
          </a:p>
        </p:txBody>
      </p:sp>
      <p:sp>
        <p:nvSpPr>
          <p:cNvPr id="12" name="TextBox 6"/>
          <p:cNvSpPr txBox="1"/>
          <p:nvPr/>
        </p:nvSpPr>
        <p:spPr>
          <a:xfrm>
            <a:off x="1997444" y="2143116"/>
            <a:ext cx="3066865" cy="615553"/>
          </a:xfrm>
          <a:prstGeom prst="rect">
            <a:avLst/>
          </a:prstGeom>
          <a:noFill/>
        </p:spPr>
        <p:txBody>
          <a:bodyPr wrap="none">
            <a:spAutoFit/>
            <a:scene3d>
              <a:camera prst="orthographicFront"/>
              <a:lightRig rig="glow" dir="tl">
                <a:rot lat="0" lon="0" rev="5400000"/>
              </a:lightRig>
            </a:scene3d>
            <a:sp3d contourW="12700">
              <a:bevelT w="25400" h="25400"/>
              <a:contourClr>
                <a:schemeClr val="accent6">
                  <a:shade val="73000"/>
                </a:schemeClr>
              </a:contourClr>
            </a:sp3d>
          </a:bodyPr>
          <a:lstStyle/>
          <a:p>
            <a:pPr algn="r" fontAlgn="auto">
              <a:spcBef>
                <a:spcPts val="0"/>
              </a:spcBef>
              <a:spcAft>
                <a:spcPts val="0"/>
              </a:spcAft>
              <a:defRPr/>
            </a:pPr>
            <a:r>
              <a:rPr lang="en-US" sz="3400" b="1" i="1" dirty="0" smtClean="0">
                <a:ln w="11430"/>
                <a:gradFill>
                  <a:gsLst>
                    <a:gs pos="0">
                      <a:schemeClr val="accent6">
                        <a:tint val="90000"/>
                        <a:satMod val="120000"/>
                      </a:schemeClr>
                    </a:gs>
                    <a:gs pos="25000">
                      <a:schemeClr val="accent6">
                        <a:tint val="93000"/>
                        <a:satMod val="120000"/>
                      </a:schemeClr>
                    </a:gs>
                    <a:gs pos="50000">
                      <a:schemeClr val="accent6">
                        <a:shade val="89000"/>
                        <a:satMod val="110000"/>
                      </a:schemeClr>
                    </a:gs>
                    <a:gs pos="75000">
                      <a:schemeClr val="accent6">
                        <a:tint val="93000"/>
                        <a:satMod val="120000"/>
                      </a:schemeClr>
                    </a:gs>
                    <a:gs pos="100000">
                      <a:schemeClr val="accent6">
                        <a:tint val="90000"/>
                        <a:satMod val="120000"/>
                      </a:schemeClr>
                    </a:gs>
                  </a:gsLst>
                  <a:lin ang="5400000"/>
                </a:gradFill>
                <a:effectLst>
                  <a:outerShdw blurRad="80000" dist="40000" dir="5040000" algn="tl">
                    <a:srgbClr val="000000">
                      <a:alpha val="30000"/>
                    </a:srgbClr>
                  </a:outerShdw>
                </a:effectLst>
                <a:latin typeface="Georgia" pitchFamily="18" charset="0"/>
                <a:cs typeface="+mn-cs"/>
              </a:rPr>
              <a:t>Paul </a:t>
            </a:r>
            <a:r>
              <a:rPr lang="en-US" sz="3400" b="1" i="1" dirty="0" err="1" smtClean="0">
                <a:ln w="11430"/>
                <a:gradFill>
                  <a:gsLst>
                    <a:gs pos="0">
                      <a:schemeClr val="accent6">
                        <a:tint val="90000"/>
                        <a:satMod val="120000"/>
                      </a:schemeClr>
                    </a:gs>
                    <a:gs pos="25000">
                      <a:schemeClr val="accent6">
                        <a:tint val="93000"/>
                        <a:satMod val="120000"/>
                      </a:schemeClr>
                    </a:gs>
                    <a:gs pos="50000">
                      <a:schemeClr val="accent6">
                        <a:shade val="89000"/>
                        <a:satMod val="110000"/>
                      </a:schemeClr>
                    </a:gs>
                    <a:gs pos="75000">
                      <a:schemeClr val="accent6">
                        <a:tint val="93000"/>
                        <a:satMod val="120000"/>
                      </a:schemeClr>
                    </a:gs>
                    <a:gs pos="100000">
                      <a:schemeClr val="accent6">
                        <a:tint val="90000"/>
                        <a:satMod val="120000"/>
                      </a:schemeClr>
                    </a:gs>
                  </a:gsLst>
                  <a:lin ang="5400000"/>
                </a:gradFill>
                <a:effectLst>
                  <a:outerShdw blurRad="80000" dist="40000" dir="5040000" algn="tl">
                    <a:srgbClr val="000000">
                      <a:alpha val="30000"/>
                    </a:srgbClr>
                  </a:outerShdw>
                </a:effectLst>
                <a:latin typeface="Georgia" pitchFamily="18" charset="0"/>
                <a:cs typeface="+mn-cs"/>
              </a:rPr>
              <a:t>Cadden</a:t>
            </a:r>
            <a:endParaRPr lang="en-US" sz="3400" b="1" i="1" dirty="0">
              <a:ln w="11430"/>
              <a:gradFill>
                <a:gsLst>
                  <a:gs pos="0">
                    <a:schemeClr val="accent6">
                      <a:tint val="90000"/>
                      <a:satMod val="120000"/>
                    </a:schemeClr>
                  </a:gs>
                  <a:gs pos="25000">
                    <a:schemeClr val="accent6">
                      <a:tint val="93000"/>
                      <a:satMod val="120000"/>
                    </a:schemeClr>
                  </a:gs>
                  <a:gs pos="50000">
                    <a:schemeClr val="accent6">
                      <a:shade val="89000"/>
                      <a:satMod val="110000"/>
                    </a:schemeClr>
                  </a:gs>
                  <a:gs pos="75000">
                    <a:schemeClr val="accent6">
                      <a:tint val="93000"/>
                      <a:satMod val="120000"/>
                    </a:schemeClr>
                  </a:gs>
                  <a:gs pos="100000">
                    <a:schemeClr val="accent6">
                      <a:tint val="90000"/>
                      <a:satMod val="120000"/>
                    </a:schemeClr>
                  </a:gs>
                </a:gsLst>
                <a:lin ang="5400000"/>
              </a:gradFill>
              <a:effectLst>
                <a:outerShdw blurRad="80000" dist="40000" dir="5040000" algn="tl">
                  <a:srgbClr val="000000">
                    <a:alpha val="30000"/>
                  </a:srgbClr>
                </a:outerShdw>
              </a:effectLst>
              <a:latin typeface="Georgia" pitchFamily="18" charset="0"/>
              <a:cs typeface="+mn-cs"/>
            </a:endParaRPr>
          </a:p>
        </p:txBody>
      </p:sp>
      <p:pic>
        <p:nvPicPr>
          <p:cNvPr id="110594" name="Picture 2" descr="http://www.corbett5.freeserve.co.uk/LornaScotishFlag.gif"/>
          <p:cNvPicPr>
            <a:picLocks noChangeAspect="1" noChangeArrowheads="1" noCrop="1"/>
          </p:cNvPicPr>
          <p:nvPr/>
        </p:nvPicPr>
        <p:blipFill>
          <a:blip r:embed="rId3"/>
          <a:srcRect/>
          <a:stretch>
            <a:fillRect/>
          </a:stretch>
        </p:blipFill>
        <p:spPr bwMode="auto">
          <a:xfrm>
            <a:off x="357158" y="285728"/>
            <a:ext cx="1575730" cy="1137600"/>
          </a:xfrm>
          <a:prstGeom prst="rect">
            <a:avLst/>
          </a:prstGeom>
          <a:noFill/>
        </p:spPr>
      </p:pic>
      <p:sp>
        <p:nvSpPr>
          <p:cNvPr id="10" name="Rectangle 6"/>
          <p:cNvSpPr>
            <a:spLocks noChangeArrowheads="1"/>
          </p:cNvSpPr>
          <p:nvPr/>
        </p:nvSpPr>
        <p:spPr bwMode="auto">
          <a:xfrm>
            <a:off x="428596" y="2786058"/>
            <a:ext cx="6000792" cy="1754326"/>
          </a:xfrm>
          <a:prstGeom prst="rect">
            <a:avLst/>
          </a:prstGeom>
          <a:noFill/>
          <a:ln w="9525">
            <a:noFill/>
            <a:miter lim="800000"/>
            <a:headEnd/>
            <a:tailEnd/>
          </a:ln>
          <a:effectLst/>
        </p:spPr>
        <p:txBody>
          <a:bodyPr wrap="square">
            <a:spAutoFit/>
          </a:bodyPr>
          <a:lstStyle/>
          <a:p>
            <a:pPr algn="just">
              <a:defRPr/>
            </a:pPr>
            <a:r>
              <a:rPr lang="es-AR" dirty="0" smtClean="0">
                <a:solidFill>
                  <a:schemeClr val="bg1"/>
                </a:solidFill>
                <a:latin typeface="+mj-lt"/>
                <a:cs typeface="Arial" pitchFamily="34" charset="0"/>
              </a:rPr>
              <a:t>Nació en Glasgow - Escocia - en 1964, y comenzó a dibujar a los seis años. Además de hiperrealismo, ha trabajado como ilustrador 3D.</a:t>
            </a:r>
          </a:p>
          <a:p>
            <a:pPr algn="just">
              <a:defRPr/>
            </a:pPr>
            <a:r>
              <a:rPr lang="es-AR" dirty="0" smtClean="0">
                <a:solidFill>
                  <a:schemeClr val="bg1"/>
                </a:solidFill>
                <a:latin typeface="+mj-lt"/>
                <a:cs typeface="Arial" pitchFamily="34" charset="0"/>
              </a:rPr>
              <a:t>Completó una licenciatura en bellas artes en la animación y la ilustración en James </a:t>
            </a:r>
            <a:r>
              <a:rPr lang="es-AR" dirty="0" err="1" smtClean="0">
                <a:solidFill>
                  <a:schemeClr val="bg1"/>
                </a:solidFill>
                <a:latin typeface="+mj-lt"/>
                <a:cs typeface="Arial" pitchFamily="34" charset="0"/>
              </a:rPr>
              <a:t>Watt</a:t>
            </a:r>
            <a:r>
              <a:rPr lang="es-AR" dirty="0" smtClean="0">
                <a:solidFill>
                  <a:schemeClr val="bg1"/>
                </a:solidFill>
                <a:latin typeface="+mj-lt"/>
                <a:cs typeface="Arial" pitchFamily="34" charset="0"/>
              </a:rPr>
              <a:t> </a:t>
            </a:r>
            <a:r>
              <a:rPr lang="es-AR" dirty="0" err="1" smtClean="0">
                <a:solidFill>
                  <a:schemeClr val="bg1"/>
                </a:solidFill>
                <a:latin typeface="+mj-lt"/>
                <a:cs typeface="Arial" pitchFamily="34" charset="0"/>
              </a:rPr>
              <a:t>College</a:t>
            </a:r>
            <a:r>
              <a:rPr lang="es-AR" dirty="0" smtClean="0">
                <a:solidFill>
                  <a:schemeClr val="bg1"/>
                </a:solidFill>
                <a:latin typeface="+mj-lt"/>
                <a:cs typeface="Arial" pitchFamily="34" charset="0"/>
              </a:rPr>
              <a:t> en 2003, precedida por un curso de cuatro años en el diseño de impresión e ilustración</a:t>
            </a:r>
          </a:p>
        </p:txBody>
      </p:sp>
      <p:pic>
        <p:nvPicPr>
          <p:cNvPr id="13" name="Picture 13" descr="16523613_bird2.jpg"/>
          <p:cNvPicPr>
            <a:picLocks noChangeAspect="1"/>
          </p:cNvPicPr>
          <p:nvPr/>
        </p:nvPicPr>
        <p:blipFill>
          <a:blip r:embed="rId4"/>
          <a:srcRect l="13837"/>
          <a:stretch>
            <a:fillRect/>
          </a:stretch>
        </p:blipFill>
        <p:spPr>
          <a:xfrm>
            <a:off x="6856734" y="1285860"/>
            <a:ext cx="2053654" cy="2857521"/>
          </a:xfrm>
          <a:prstGeom prst="rect">
            <a:avLst/>
          </a:prstGeom>
          <a:effectLst>
            <a:softEdge rad="63500"/>
          </a:effectLst>
        </p:spPr>
      </p:pic>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10"/>
                                        </p:tgtEl>
                                        <p:attrNameLst>
                                          <p:attrName>style.visibility</p:attrName>
                                        </p:attrNameLst>
                                      </p:cBhvr>
                                      <p:to>
                                        <p:strVal val="visible"/>
                                      </p:to>
                                    </p:set>
                                    <p:animEffect transition="in" filter="fade">
                                      <p:cBhvr>
                                        <p:cTn id="7" dur="2000"/>
                                        <p:tgtEl>
                                          <p:spTgt spid="10"/>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8"/>
                                        </p:tgtEl>
                                        <p:attrNameLst>
                                          <p:attrName>style.visibility</p:attrName>
                                        </p:attrNameLst>
                                      </p:cBhvr>
                                      <p:to>
                                        <p:strVal val="visible"/>
                                      </p:to>
                                    </p:set>
                                    <p:animEffect transition="in" filter="fade">
                                      <p:cBhvr>
                                        <p:cTn id="10" dur="20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P spid="10" grpId="0"/>
    </p:bldLst>
  </p:timing>
</p:sld>
</file>

<file path=ppt/slides/slide39.xml><?xml version="1.0" encoding="utf-8"?>
<p:sld xmlns:a="http://schemas.openxmlformats.org/drawingml/2006/main" xmlns:r="http://schemas.openxmlformats.org/officeDocument/2006/relationships" xmlns:p="http://schemas.openxmlformats.org/presentationml/2006/main">
  <p:cSld>
    <p:bg>
      <p:bgPr>
        <a:blipFill>
          <a:blip r:embed="rId3"/>
          <a:tile tx="0" ty="0" sx="100000" sy="100000" flip="none" algn="tl"/>
        </a:blipFill>
        <a:effectLst/>
      </p:bgPr>
    </p:bg>
    <p:spTree>
      <p:nvGrpSpPr>
        <p:cNvPr id="1" name=""/>
        <p:cNvGrpSpPr/>
        <p:nvPr/>
      </p:nvGrpSpPr>
      <p:grpSpPr>
        <a:xfrm>
          <a:off x="0" y="0"/>
          <a:ext cx="0" cy="0"/>
          <a:chOff x="0" y="0"/>
          <a:chExt cx="0" cy="0"/>
        </a:xfrm>
      </p:grpSpPr>
      <p:pic>
        <p:nvPicPr>
          <p:cNvPr id="9" name="Picture 3" descr="face1"/>
          <p:cNvPicPr>
            <a:picLocks noChangeAspect="1" noChangeArrowheads="1"/>
          </p:cNvPicPr>
          <p:nvPr/>
        </p:nvPicPr>
        <p:blipFill>
          <a:blip r:embed="rId4"/>
          <a:stretch>
            <a:fillRect/>
          </a:stretch>
        </p:blipFill>
        <p:spPr bwMode="auto">
          <a:xfrm>
            <a:off x="2775098" y="767246"/>
            <a:ext cx="3521786" cy="5282679"/>
          </a:xfrm>
          <a:prstGeom prst="rect">
            <a:avLst/>
          </a:prstGeom>
          <a:noFill/>
          <a:ln w="9525">
            <a:noFill/>
            <a:miter lim="800000"/>
            <a:headEnd/>
            <a:tailEnd/>
          </a:ln>
        </p:spPr>
      </p:pic>
      <p:pic>
        <p:nvPicPr>
          <p:cNvPr id="20" name="Picture 2" descr="face21"/>
          <p:cNvPicPr>
            <a:picLocks noChangeArrowheads="1"/>
          </p:cNvPicPr>
          <p:nvPr/>
        </p:nvPicPr>
        <p:blipFill>
          <a:blip r:embed="rId5"/>
          <a:stretch>
            <a:fillRect/>
          </a:stretch>
        </p:blipFill>
        <p:spPr bwMode="auto">
          <a:xfrm>
            <a:off x="1044518" y="1042432"/>
            <a:ext cx="7031779" cy="4715686"/>
          </a:xfrm>
          <a:prstGeom prst="rect">
            <a:avLst/>
          </a:prstGeom>
          <a:noFill/>
          <a:ln w="9525">
            <a:noFill/>
            <a:miter lim="800000"/>
            <a:headEnd/>
            <a:tailEnd/>
          </a:ln>
        </p:spPr>
      </p:pic>
      <p:pic>
        <p:nvPicPr>
          <p:cNvPr id="30" name="Picture 6"/>
          <p:cNvPicPr>
            <a:picLocks noChangeAspect="1" noChangeArrowheads="1"/>
          </p:cNvPicPr>
          <p:nvPr/>
        </p:nvPicPr>
        <p:blipFill>
          <a:blip r:embed="rId6"/>
          <a:stretch>
            <a:fillRect/>
          </a:stretch>
        </p:blipFill>
        <p:spPr bwMode="auto">
          <a:xfrm>
            <a:off x="2785730" y="729497"/>
            <a:ext cx="3530010" cy="5323294"/>
          </a:xfrm>
          <a:prstGeom prst="rect">
            <a:avLst/>
          </a:prstGeom>
          <a:noFill/>
          <a:ln w="9525">
            <a:noFill/>
            <a:miter lim="800000"/>
            <a:headEnd/>
            <a:tailEnd/>
          </a:ln>
        </p:spPr>
      </p:pic>
      <p:sp>
        <p:nvSpPr>
          <p:cNvPr id="3" name="Rectangle 2"/>
          <p:cNvSpPr/>
          <p:nvPr/>
        </p:nvSpPr>
        <p:spPr>
          <a:xfrm>
            <a:off x="-138958" y="6023164"/>
            <a:ext cx="9418320" cy="45719"/>
          </a:xfrm>
          <a:prstGeom prst="rect">
            <a:avLst/>
          </a:prstGeom>
          <a:solidFill>
            <a:schemeClr val="accent3">
              <a:lumMod val="50000"/>
            </a:schemeClr>
          </a:solidFill>
          <a:ln/>
          <a:effectLst>
            <a:outerShdw blurRad="114300" dist="23000" dir="9600000" rotWithShape="0">
              <a:srgbClr val="000000">
                <a:alpha val="51000"/>
              </a:srgbClr>
            </a:outerShdw>
          </a:effectLst>
        </p:spPr>
        <p:style>
          <a:lnRef idx="0">
            <a:schemeClr val="accent5"/>
          </a:lnRef>
          <a:fillRef idx="3">
            <a:schemeClr val="accent5"/>
          </a:fillRef>
          <a:effectRef idx="3">
            <a:schemeClr val="accent5"/>
          </a:effectRef>
          <a:fontRef idx="minor">
            <a:schemeClr val="lt1"/>
          </a:fontRef>
        </p:style>
        <p:txBody>
          <a:bodyPr anchor="ctr"/>
          <a:lstStyle/>
          <a:p>
            <a:pPr algn="ctr" fontAlgn="auto">
              <a:spcBef>
                <a:spcPts val="0"/>
              </a:spcBef>
              <a:spcAft>
                <a:spcPts val="0"/>
              </a:spcAft>
              <a:defRPr/>
            </a:pPr>
            <a:endParaRPr lang="en-US">
              <a:solidFill>
                <a:prstClr val="white"/>
              </a:solidFill>
            </a:endParaRPr>
          </a:p>
        </p:txBody>
      </p:sp>
      <p:sp>
        <p:nvSpPr>
          <p:cNvPr id="7" name="Rectangle 6"/>
          <p:cNvSpPr/>
          <p:nvPr/>
        </p:nvSpPr>
        <p:spPr>
          <a:xfrm>
            <a:off x="-104283" y="740831"/>
            <a:ext cx="9418320" cy="45719"/>
          </a:xfrm>
          <a:prstGeom prst="rect">
            <a:avLst/>
          </a:prstGeom>
          <a:solidFill>
            <a:schemeClr val="accent3">
              <a:lumMod val="50000"/>
            </a:schemeClr>
          </a:solidFill>
          <a:ln/>
          <a:effectLst>
            <a:outerShdw blurRad="114300" dist="23000" dir="9600000" rotWithShape="0">
              <a:srgbClr val="000000">
                <a:alpha val="51000"/>
              </a:srgbClr>
            </a:outerShdw>
          </a:effectLst>
        </p:spPr>
        <p:style>
          <a:lnRef idx="0">
            <a:schemeClr val="accent5"/>
          </a:lnRef>
          <a:fillRef idx="3">
            <a:schemeClr val="accent5"/>
          </a:fillRef>
          <a:effectRef idx="3">
            <a:schemeClr val="accent5"/>
          </a:effectRef>
          <a:fontRef idx="minor">
            <a:schemeClr val="lt1"/>
          </a:fontRef>
        </p:style>
        <p:txBody>
          <a:bodyPr anchor="ctr"/>
          <a:lstStyle/>
          <a:p>
            <a:pPr algn="ctr" fontAlgn="auto">
              <a:spcBef>
                <a:spcPts val="0"/>
              </a:spcBef>
              <a:spcAft>
                <a:spcPts val="0"/>
              </a:spcAft>
              <a:defRPr/>
            </a:pPr>
            <a:endParaRPr lang="en-US">
              <a:solidFill>
                <a:prstClr val="white"/>
              </a:solidFill>
            </a:endParaRPr>
          </a:p>
        </p:txBody>
      </p:sp>
      <p:sp>
        <p:nvSpPr>
          <p:cNvPr id="8" name="Rectangle 7"/>
          <p:cNvSpPr/>
          <p:nvPr/>
        </p:nvSpPr>
        <p:spPr>
          <a:xfrm rot="16200000">
            <a:off x="-2543200" y="3543301"/>
            <a:ext cx="7132320" cy="45719"/>
          </a:xfrm>
          <a:prstGeom prst="rect">
            <a:avLst/>
          </a:prstGeom>
          <a:solidFill>
            <a:schemeClr val="accent3">
              <a:lumMod val="50000"/>
            </a:schemeClr>
          </a:solidFill>
          <a:ln/>
          <a:effectLst>
            <a:outerShdw blurRad="114300" dist="23000" dir="9600000" rotWithShape="0">
              <a:srgbClr val="000000">
                <a:alpha val="51000"/>
              </a:srgbClr>
            </a:outerShdw>
          </a:effectLst>
        </p:spPr>
        <p:style>
          <a:lnRef idx="0">
            <a:schemeClr val="accent5"/>
          </a:lnRef>
          <a:fillRef idx="3">
            <a:schemeClr val="accent5"/>
          </a:fillRef>
          <a:effectRef idx="3">
            <a:schemeClr val="accent5"/>
          </a:effectRef>
          <a:fontRef idx="minor">
            <a:schemeClr val="lt1"/>
          </a:fontRef>
        </p:style>
        <p:txBody>
          <a:bodyPr anchor="ctr"/>
          <a:lstStyle/>
          <a:p>
            <a:pPr algn="ctr" fontAlgn="auto">
              <a:spcBef>
                <a:spcPts val="0"/>
              </a:spcBef>
              <a:spcAft>
                <a:spcPts val="0"/>
              </a:spcAft>
              <a:defRPr/>
            </a:pPr>
            <a:endParaRPr lang="en-US">
              <a:solidFill>
                <a:prstClr val="white"/>
              </a:solidFill>
            </a:endParaRPr>
          </a:p>
        </p:txBody>
      </p:sp>
      <p:sp>
        <p:nvSpPr>
          <p:cNvPr id="10" name="Rectangle 9"/>
          <p:cNvSpPr/>
          <p:nvPr/>
        </p:nvSpPr>
        <p:spPr>
          <a:xfrm rot="16200000">
            <a:off x="4529161" y="3543300"/>
            <a:ext cx="7132320" cy="45719"/>
          </a:xfrm>
          <a:prstGeom prst="rect">
            <a:avLst/>
          </a:prstGeom>
          <a:solidFill>
            <a:schemeClr val="accent3">
              <a:lumMod val="50000"/>
            </a:schemeClr>
          </a:solidFill>
          <a:ln/>
          <a:effectLst>
            <a:outerShdw blurRad="114300" dist="23000" dir="9600000" rotWithShape="0">
              <a:srgbClr val="000000">
                <a:alpha val="51000"/>
              </a:srgbClr>
            </a:outerShdw>
          </a:effectLst>
        </p:spPr>
        <p:style>
          <a:lnRef idx="0">
            <a:schemeClr val="accent5"/>
          </a:lnRef>
          <a:fillRef idx="3">
            <a:schemeClr val="accent5"/>
          </a:fillRef>
          <a:effectRef idx="3">
            <a:schemeClr val="accent5"/>
          </a:effectRef>
          <a:fontRef idx="minor">
            <a:schemeClr val="lt1"/>
          </a:fontRef>
        </p:style>
        <p:txBody>
          <a:bodyPr anchor="ctr"/>
          <a:lstStyle/>
          <a:p>
            <a:pPr algn="ctr" fontAlgn="auto">
              <a:spcBef>
                <a:spcPts val="0"/>
              </a:spcBef>
              <a:spcAft>
                <a:spcPts val="0"/>
              </a:spcAft>
              <a:defRPr/>
            </a:pPr>
            <a:endParaRPr lang="en-US">
              <a:solidFill>
                <a:prstClr val="white"/>
              </a:solidFill>
            </a:endParaRPr>
          </a:p>
        </p:txBody>
      </p:sp>
      <p:sp>
        <p:nvSpPr>
          <p:cNvPr id="16" name="Rectangle 2"/>
          <p:cNvSpPr/>
          <p:nvPr/>
        </p:nvSpPr>
        <p:spPr>
          <a:xfrm>
            <a:off x="-138958" y="6023164"/>
            <a:ext cx="9418320" cy="45719"/>
          </a:xfrm>
          <a:prstGeom prst="rect">
            <a:avLst/>
          </a:prstGeom>
          <a:solidFill>
            <a:schemeClr val="accent3">
              <a:lumMod val="50000"/>
            </a:schemeClr>
          </a:solidFill>
          <a:ln/>
          <a:effectLst>
            <a:outerShdw blurRad="114300" dist="23000" dir="9600000" rotWithShape="0">
              <a:srgbClr val="000000">
                <a:alpha val="51000"/>
              </a:srgbClr>
            </a:outerShdw>
          </a:effectLst>
        </p:spPr>
        <p:style>
          <a:lnRef idx="0">
            <a:schemeClr val="accent5"/>
          </a:lnRef>
          <a:fillRef idx="3">
            <a:schemeClr val="accent5"/>
          </a:fillRef>
          <a:effectRef idx="3">
            <a:schemeClr val="accent5"/>
          </a:effectRef>
          <a:fontRef idx="minor">
            <a:schemeClr val="lt1"/>
          </a:fontRef>
        </p:style>
        <p:txBody>
          <a:bodyPr anchor="ctr"/>
          <a:lstStyle/>
          <a:p>
            <a:pPr algn="ctr" fontAlgn="auto">
              <a:spcBef>
                <a:spcPts val="0"/>
              </a:spcBef>
              <a:spcAft>
                <a:spcPts val="0"/>
              </a:spcAft>
              <a:defRPr/>
            </a:pPr>
            <a:endParaRPr lang="en-US">
              <a:solidFill>
                <a:prstClr val="white"/>
              </a:solidFill>
            </a:endParaRPr>
          </a:p>
        </p:txBody>
      </p:sp>
      <p:sp>
        <p:nvSpPr>
          <p:cNvPr id="17" name="Rectangle 6"/>
          <p:cNvSpPr/>
          <p:nvPr/>
        </p:nvSpPr>
        <p:spPr>
          <a:xfrm>
            <a:off x="-104283" y="740831"/>
            <a:ext cx="9418320" cy="45719"/>
          </a:xfrm>
          <a:prstGeom prst="rect">
            <a:avLst/>
          </a:prstGeom>
          <a:solidFill>
            <a:schemeClr val="accent3">
              <a:lumMod val="50000"/>
            </a:schemeClr>
          </a:solidFill>
          <a:ln/>
          <a:effectLst>
            <a:outerShdw blurRad="114300" dist="23000" dir="9600000" rotWithShape="0">
              <a:srgbClr val="000000">
                <a:alpha val="51000"/>
              </a:srgbClr>
            </a:outerShdw>
          </a:effectLst>
        </p:spPr>
        <p:style>
          <a:lnRef idx="0">
            <a:schemeClr val="accent5"/>
          </a:lnRef>
          <a:fillRef idx="3">
            <a:schemeClr val="accent5"/>
          </a:fillRef>
          <a:effectRef idx="3">
            <a:schemeClr val="accent5"/>
          </a:effectRef>
          <a:fontRef idx="minor">
            <a:schemeClr val="lt1"/>
          </a:fontRef>
        </p:style>
        <p:txBody>
          <a:bodyPr anchor="ctr"/>
          <a:lstStyle/>
          <a:p>
            <a:pPr algn="ctr" fontAlgn="auto">
              <a:spcBef>
                <a:spcPts val="0"/>
              </a:spcBef>
              <a:spcAft>
                <a:spcPts val="0"/>
              </a:spcAft>
              <a:defRPr/>
            </a:pPr>
            <a:endParaRPr lang="en-US">
              <a:solidFill>
                <a:prstClr val="white"/>
              </a:solidFill>
            </a:endParaRPr>
          </a:p>
        </p:txBody>
      </p:sp>
      <p:sp>
        <p:nvSpPr>
          <p:cNvPr id="18" name="Rectangle 7"/>
          <p:cNvSpPr/>
          <p:nvPr/>
        </p:nvSpPr>
        <p:spPr>
          <a:xfrm rot="16200000">
            <a:off x="-2543200" y="3543301"/>
            <a:ext cx="7132320" cy="45719"/>
          </a:xfrm>
          <a:prstGeom prst="rect">
            <a:avLst/>
          </a:prstGeom>
          <a:solidFill>
            <a:schemeClr val="accent3">
              <a:lumMod val="50000"/>
            </a:schemeClr>
          </a:solidFill>
          <a:ln/>
          <a:effectLst>
            <a:outerShdw blurRad="114300" dist="23000" dir="9600000" rotWithShape="0">
              <a:srgbClr val="000000">
                <a:alpha val="51000"/>
              </a:srgbClr>
            </a:outerShdw>
          </a:effectLst>
        </p:spPr>
        <p:style>
          <a:lnRef idx="0">
            <a:schemeClr val="accent5"/>
          </a:lnRef>
          <a:fillRef idx="3">
            <a:schemeClr val="accent5"/>
          </a:fillRef>
          <a:effectRef idx="3">
            <a:schemeClr val="accent5"/>
          </a:effectRef>
          <a:fontRef idx="minor">
            <a:schemeClr val="lt1"/>
          </a:fontRef>
        </p:style>
        <p:txBody>
          <a:bodyPr anchor="ctr"/>
          <a:lstStyle/>
          <a:p>
            <a:pPr algn="ctr" fontAlgn="auto">
              <a:spcBef>
                <a:spcPts val="0"/>
              </a:spcBef>
              <a:spcAft>
                <a:spcPts val="0"/>
              </a:spcAft>
              <a:defRPr/>
            </a:pPr>
            <a:endParaRPr lang="en-US">
              <a:solidFill>
                <a:prstClr val="white"/>
              </a:solidFill>
            </a:endParaRPr>
          </a:p>
        </p:txBody>
      </p:sp>
      <p:sp>
        <p:nvSpPr>
          <p:cNvPr id="19" name="Rectangle 9"/>
          <p:cNvSpPr/>
          <p:nvPr/>
        </p:nvSpPr>
        <p:spPr>
          <a:xfrm rot="16200000">
            <a:off x="4529161" y="3543300"/>
            <a:ext cx="7132320" cy="45719"/>
          </a:xfrm>
          <a:prstGeom prst="rect">
            <a:avLst/>
          </a:prstGeom>
          <a:solidFill>
            <a:schemeClr val="accent3">
              <a:lumMod val="50000"/>
            </a:schemeClr>
          </a:solidFill>
          <a:ln/>
          <a:effectLst>
            <a:outerShdw blurRad="114300" dist="23000" dir="9600000" rotWithShape="0">
              <a:srgbClr val="000000">
                <a:alpha val="51000"/>
              </a:srgbClr>
            </a:outerShdw>
          </a:effectLst>
        </p:spPr>
        <p:style>
          <a:lnRef idx="0">
            <a:schemeClr val="accent5"/>
          </a:lnRef>
          <a:fillRef idx="3">
            <a:schemeClr val="accent5"/>
          </a:fillRef>
          <a:effectRef idx="3">
            <a:schemeClr val="accent5"/>
          </a:effectRef>
          <a:fontRef idx="minor">
            <a:schemeClr val="lt1"/>
          </a:fontRef>
        </p:style>
        <p:txBody>
          <a:bodyPr anchor="ctr"/>
          <a:lstStyle/>
          <a:p>
            <a:pPr algn="ctr" fontAlgn="auto">
              <a:spcBef>
                <a:spcPts val="0"/>
              </a:spcBef>
              <a:spcAft>
                <a:spcPts val="0"/>
              </a:spcAft>
              <a:defRPr/>
            </a:pPr>
            <a:endParaRPr lang="en-US">
              <a:solidFill>
                <a:prstClr val="white"/>
              </a:solidFill>
            </a:endParaRPr>
          </a:p>
        </p:txBody>
      </p:sp>
      <p:sp>
        <p:nvSpPr>
          <p:cNvPr id="21" name="Rectangle 2"/>
          <p:cNvSpPr/>
          <p:nvPr/>
        </p:nvSpPr>
        <p:spPr>
          <a:xfrm>
            <a:off x="-143746" y="6032689"/>
            <a:ext cx="9418320" cy="45719"/>
          </a:xfrm>
          <a:prstGeom prst="rect">
            <a:avLst/>
          </a:prstGeom>
          <a:solidFill>
            <a:schemeClr val="accent3">
              <a:lumMod val="50000"/>
            </a:schemeClr>
          </a:solidFill>
          <a:ln/>
          <a:effectLst>
            <a:outerShdw blurRad="114300" dist="23000" dir="9600000" rotWithShape="0">
              <a:srgbClr val="000000">
                <a:alpha val="51000"/>
              </a:srgbClr>
            </a:outerShdw>
          </a:effectLst>
        </p:spPr>
        <p:style>
          <a:lnRef idx="0">
            <a:schemeClr val="accent5"/>
          </a:lnRef>
          <a:fillRef idx="3">
            <a:schemeClr val="accent5"/>
          </a:fillRef>
          <a:effectRef idx="3">
            <a:schemeClr val="accent5"/>
          </a:effectRef>
          <a:fontRef idx="minor">
            <a:schemeClr val="lt1"/>
          </a:fontRef>
        </p:style>
        <p:txBody>
          <a:bodyPr anchor="ctr"/>
          <a:lstStyle/>
          <a:p>
            <a:pPr algn="ctr" fontAlgn="auto">
              <a:spcBef>
                <a:spcPts val="0"/>
              </a:spcBef>
              <a:spcAft>
                <a:spcPts val="0"/>
              </a:spcAft>
              <a:defRPr/>
            </a:pPr>
            <a:endParaRPr lang="en-US">
              <a:solidFill>
                <a:prstClr val="white"/>
              </a:solidFill>
            </a:endParaRPr>
          </a:p>
        </p:txBody>
      </p:sp>
      <p:sp>
        <p:nvSpPr>
          <p:cNvPr id="22" name="Rectangle 6"/>
          <p:cNvSpPr/>
          <p:nvPr/>
        </p:nvSpPr>
        <p:spPr>
          <a:xfrm>
            <a:off x="-109071" y="750356"/>
            <a:ext cx="9418320" cy="45719"/>
          </a:xfrm>
          <a:prstGeom prst="rect">
            <a:avLst/>
          </a:prstGeom>
          <a:solidFill>
            <a:schemeClr val="accent3">
              <a:lumMod val="50000"/>
            </a:schemeClr>
          </a:solidFill>
          <a:ln/>
          <a:effectLst>
            <a:outerShdw blurRad="114300" dist="23000" dir="9600000" rotWithShape="0">
              <a:srgbClr val="000000">
                <a:alpha val="51000"/>
              </a:srgbClr>
            </a:outerShdw>
          </a:effectLst>
        </p:spPr>
        <p:style>
          <a:lnRef idx="0">
            <a:schemeClr val="accent5"/>
          </a:lnRef>
          <a:fillRef idx="3">
            <a:schemeClr val="accent5"/>
          </a:fillRef>
          <a:effectRef idx="3">
            <a:schemeClr val="accent5"/>
          </a:effectRef>
          <a:fontRef idx="minor">
            <a:schemeClr val="lt1"/>
          </a:fontRef>
        </p:style>
        <p:txBody>
          <a:bodyPr anchor="ctr"/>
          <a:lstStyle/>
          <a:p>
            <a:pPr algn="ctr" fontAlgn="auto">
              <a:spcBef>
                <a:spcPts val="0"/>
              </a:spcBef>
              <a:spcAft>
                <a:spcPts val="0"/>
              </a:spcAft>
              <a:defRPr/>
            </a:pPr>
            <a:endParaRPr lang="en-US">
              <a:solidFill>
                <a:prstClr val="white"/>
              </a:solidFill>
            </a:endParaRPr>
          </a:p>
        </p:txBody>
      </p:sp>
      <p:sp>
        <p:nvSpPr>
          <p:cNvPr id="23" name="Rectangle 7"/>
          <p:cNvSpPr/>
          <p:nvPr/>
        </p:nvSpPr>
        <p:spPr>
          <a:xfrm rot="16200000">
            <a:off x="-2547988" y="3552826"/>
            <a:ext cx="7132320" cy="45719"/>
          </a:xfrm>
          <a:prstGeom prst="rect">
            <a:avLst/>
          </a:prstGeom>
          <a:solidFill>
            <a:schemeClr val="accent3">
              <a:lumMod val="50000"/>
            </a:schemeClr>
          </a:solidFill>
          <a:ln/>
          <a:effectLst>
            <a:outerShdw blurRad="114300" dist="23000" dir="9600000" rotWithShape="0">
              <a:srgbClr val="000000">
                <a:alpha val="51000"/>
              </a:srgbClr>
            </a:outerShdw>
          </a:effectLst>
        </p:spPr>
        <p:style>
          <a:lnRef idx="0">
            <a:schemeClr val="accent5"/>
          </a:lnRef>
          <a:fillRef idx="3">
            <a:schemeClr val="accent5"/>
          </a:fillRef>
          <a:effectRef idx="3">
            <a:schemeClr val="accent5"/>
          </a:effectRef>
          <a:fontRef idx="minor">
            <a:schemeClr val="lt1"/>
          </a:fontRef>
        </p:style>
        <p:txBody>
          <a:bodyPr anchor="ctr"/>
          <a:lstStyle/>
          <a:p>
            <a:pPr algn="ctr" fontAlgn="auto">
              <a:spcBef>
                <a:spcPts val="0"/>
              </a:spcBef>
              <a:spcAft>
                <a:spcPts val="0"/>
              </a:spcAft>
              <a:defRPr/>
            </a:pPr>
            <a:endParaRPr lang="en-US">
              <a:solidFill>
                <a:prstClr val="white"/>
              </a:solidFill>
            </a:endParaRPr>
          </a:p>
        </p:txBody>
      </p:sp>
      <p:sp>
        <p:nvSpPr>
          <p:cNvPr id="24" name="Rectangle 9"/>
          <p:cNvSpPr/>
          <p:nvPr/>
        </p:nvSpPr>
        <p:spPr>
          <a:xfrm rot="16200000">
            <a:off x="4524373" y="3552825"/>
            <a:ext cx="7132320" cy="45719"/>
          </a:xfrm>
          <a:prstGeom prst="rect">
            <a:avLst/>
          </a:prstGeom>
          <a:solidFill>
            <a:schemeClr val="accent3">
              <a:lumMod val="50000"/>
            </a:schemeClr>
          </a:solidFill>
          <a:ln/>
          <a:effectLst>
            <a:outerShdw blurRad="114300" dist="23000" dir="9600000" rotWithShape="0">
              <a:srgbClr val="000000">
                <a:alpha val="51000"/>
              </a:srgbClr>
            </a:outerShdw>
          </a:effectLst>
        </p:spPr>
        <p:style>
          <a:lnRef idx="0">
            <a:schemeClr val="accent5"/>
          </a:lnRef>
          <a:fillRef idx="3">
            <a:schemeClr val="accent5"/>
          </a:fillRef>
          <a:effectRef idx="3">
            <a:schemeClr val="accent5"/>
          </a:effectRef>
          <a:fontRef idx="minor">
            <a:schemeClr val="lt1"/>
          </a:fontRef>
        </p:style>
        <p:txBody>
          <a:bodyPr anchor="ctr"/>
          <a:lstStyle/>
          <a:p>
            <a:pPr algn="ctr" fontAlgn="auto">
              <a:spcBef>
                <a:spcPts val="0"/>
              </a:spcBef>
              <a:spcAft>
                <a:spcPts val="0"/>
              </a:spcAft>
              <a:defRPr/>
            </a:pPr>
            <a:endParaRPr lang="en-US">
              <a:solidFill>
                <a:prstClr val="white"/>
              </a:solidFill>
            </a:endParaRPr>
          </a:p>
        </p:txBody>
      </p:sp>
      <p:sp>
        <p:nvSpPr>
          <p:cNvPr id="31" name="Rectangle 2"/>
          <p:cNvSpPr/>
          <p:nvPr/>
        </p:nvSpPr>
        <p:spPr>
          <a:xfrm>
            <a:off x="-33" y="6029325"/>
            <a:ext cx="9418320" cy="45719"/>
          </a:xfrm>
          <a:prstGeom prst="rect">
            <a:avLst/>
          </a:prstGeom>
          <a:solidFill>
            <a:schemeClr val="accent3">
              <a:lumMod val="50000"/>
            </a:schemeClr>
          </a:solidFill>
          <a:ln/>
          <a:effectLst>
            <a:outerShdw blurRad="114300" dist="23000" dir="9600000" rotWithShape="0">
              <a:srgbClr val="000000">
                <a:alpha val="51000"/>
              </a:srgbClr>
            </a:outerShdw>
          </a:effectLst>
        </p:spPr>
        <p:style>
          <a:lnRef idx="0">
            <a:schemeClr val="accent5"/>
          </a:lnRef>
          <a:fillRef idx="3">
            <a:schemeClr val="accent5"/>
          </a:fillRef>
          <a:effectRef idx="3">
            <a:schemeClr val="accent5"/>
          </a:effectRef>
          <a:fontRef idx="minor">
            <a:schemeClr val="lt1"/>
          </a:fontRef>
        </p:style>
        <p:txBody>
          <a:bodyPr anchor="ctr"/>
          <a:lstStyle/>
          <a:p>
            <a:pPr algn="ctr" fontAlgn="auto">
              <a:spcBef>
                <a:spcPts val="0"/>
              </a:spcBef>
              <a:spcAft>
                <a:spcPts val="0"/>
              </a:spcAft>
              <a:defRPr/>
            </a:pPr>
            <a:endParaRPr lang="en-US">
              <a:solidFill>
                <a:prstClr val="white"/>
              </a:solidFill>
            </a:endParaRPr>
          </a:p>
        </p:txBody>
      </p:sp>
      <p:sp>
        <p:nvSpPr>
          <p:cNvPr id="32" name="Rectangle 6"/>
          <p:cNvSpPr/>
          <p:nvPr/>
        </p:nvSpPr>
        <p:spPr>
          <a:xfrm>
            <a:off x="-34" y="728663"/>
            <a:ext cx="9418320" cy="45719"/>
          </a:xfrm>
          <a:prstGeom prst="rect">
            <a:avLst/>
          </a:prstGeom>
          <a:solidFill>
            <a:schemeClr val="accent3">
              <a:lumMod val="50000"/>
            </a:schemeClr>
          </a:solidFill>
          <a:ln/>
          <a:effectLst>
            <a:outerShdw blurRad="114300" dist="23000" dir="9600000" rotWithShape="0">
              <a:srgbClr val="000000">
                <a:alpha val="51000"/>
              </a:srgbClr>
            </a:outerShdw>
          </a:effectLst>
        </p:spPr>
        <p:style>
          <a:lnRef idx="0">
            <a:schemeClr val="accent5"/>
          </a:lnRef>
          <a:fillRef idx="3">
            <a:schemeClr val="accent5"/>
          </a:fillRef>
          <a:effectRef idx="3">
            <a:schemeClr val="accent5"/>
          </a:effectRef>
          <a:fontRef idx="minor">
            <a:schemeClr val="lt1"/>
          </a:fontRef>
        </p:style>
        <p:txBody>
          <a:bodyPr anchor="ctr"/>
          <a:lstStyle/>
          <a:p>
            <a:pPr algn="ctr" fontAlgn="auto">
              <a:spcBef>
                <a:spcPts val="0"/>
              </a:spcBef>
              <a:spcAft>
                <a:spcPts val="0"/>
              </a:spcAft>
              <a:defRPr/>
            </a:pPr>
            <a:endParaRPr lang="en-US">
              <a:solidFill>
                <a:prstClr val="white"/>
              </a:solidFill>
            </a:endParaRPr>
          </a:p>
        </p:txBody>
      </p:sp>
      <p:sp>
        <p:nvSpPr>
          <p:cNvPr id="33" name="Rectangle 7"/>
          <p:cNvSpPr/>
          <p:nvPr/>
        </p:nvSpPr>
        <p:spPr>
          <a:xfrm rot="16200000">
            <a:off x="-2543200" y="3543301"/>
            <a:ext cx="7132320" cy="45719"/>
          </a:xfrm>
          <a:prstGeom prst="rect">
            <a:avLst/>
          </a:prstGeom>
          <a:solidFill>
            <a:schemeClr val="accent3">
              <a:lumMod val="50000"/>
            </a:schemeClr>
          </a:solidFill>
          <a:ln/>
          <a:effectLst>
            <a:outerShdw blurRad="114300" dist="23000" dir="9600000" rotWithShape="0">
              <a:srgbClr val="000000">
                <a:alpha val="51000"/>
              </a:srgbClr>
            </a:outerShdw>
          </a:effectLst>
        </p:spPr>
        <p:style>
          <a:lnRef idx="0">
            <a:schemeClr val="accent5"/>
          </a:lnRef>
          <a:fillRef idx="3">
            <a:schemeClr val="accent5"/>
          </a:fillRef>
          <a:effectRef idx="3">
            <a:schemeClr val="accent5"/>
          </a:effectRef>
          <a:fontRef idx="minor">
            <a:schemeClr val="lt1"/>
          </a:fontRef>
        </p:style>
        <p:txBody>
          <a:bodyPr anchor="ctr"/>
          <a:lstStyle/>
          <a:p>
            <a:pPr algn="ctr" fontAlgn="auto">
              <a:spcBef>
                <a:spcPts val="0"/>
              </a:spcBef>
              <a:spcAft>
                <a:spcPts val="0"/>
              </a:spcAft>
              <a:defRPr/>
            </a:pPr>
            <a:endParaRPr lang="en-US">
              <a:solidFill>
                <a:prstClr val="white"/>
              </a:solidFill>
            </a:endParaRPr>
          </a:p>
        </p:txBody>
      </p:sp>
      <p:sp>
        <p:nvSpPr>
          <p:cNvPr id="34" name="Rectangle 9"/>
          <p:cNvSpPr/>
          <p:nvPr/>
        </p:nvSpPr>
        <p:spPr>
          <a:xfrm rot="16200000">
            <a:off x="4510085" y="3538553"/>
            <a:ext cx="7132320" cy="45719"/>
          </a:xfrm>
          <a:prstGeom prst="rect">
            <a:avLst/>
          </a:prstGeom>
          <a:solidFill>
            <a:schemeClr val="accent3">
              <a:lumMod val="50000"/>
            </a:schemeClr>
          </a:solidFill>
          <a:ln/>
          <a:effectLst>
            <a:outerShdw blurRad="114300" dist="23000" dir="9600000" rotWithShape="0">
              <a:srgbClr val="000000">
                <a:alpha val="51000"/>
              </a:srgbClr>
            </a:outerShdw>
          </a:effectLst>
        </p:spPr>
        <p:style>
          <a:lnRef idx="0">
            <a:schemeClr val="accent5"/>
          </a:lnRef>
          <a:fillRef idx="3">
            <a:schemeClr val="accent5"/>
          </a:fillRef>
          <a:effectRef idx="3">
            <a:schemeClr val="accent5"/>
          </a:effectRef>
          <a:fontRef idx="minor">
            <a:schemeClr val="lt1"/>
          </a:fontRef>
        </p:style>
        <p:txBody>
          <a:bodyPr anchor="ctr"/>
          <a:lstStyle/>
          <a:p>
            <a:pPr algn="ctr" fontAlgn="auto">
              <a:spcBef>
                <a:spcPts val="0"/>
              </a:spcBef>
              <a:spcAft>
                <a:spcPts val="0"/>
              </a:spcAft>
              <a:defRPr/>
            </a:pPr>
            <a:endParaRPr lang="en-US">
              <a:solidFill>
                <a:prstClr val="white"/>
              </a:solidFill>
            </a:endParaRPr>
          </a:p>
        </p:txBody>
      </p:sp>
    </p:spTree>
  </p:cSld>
  <p:clrMapOvr>
    <a:masterClrMapping/>
  </p:clrMapOvr>
  <p:transition>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xit" presetSubtype="8" fill="hold" nodeType="withEffect">
                                  <p:stCondLst>
                                    <p:cond delay="0"/>
                                  </p:stCondLst>
                                  <p:childTnLst>
                                    <p:anim calcmode="lin" valueType="num">
                                      <p:cBhvr additive="base">
                                        <p:cTn id="6" dur="2000"/>
                                        <p:tgtEl>
                                          <p:spTgt spid="24"/>
                                        </p:tgtEl>
                                        <p:attrNameLst>
                                          <p:attrName>ppt_x</p:attrName>
                                        </p:attrNameLst>
                                      </p:cBhvr>
                                      <p:tavLst>
                                        <p:tav tm="0">
                                          <p:val>
                                            <p:strVal val="ppt_x"/>
                                          </p:val>
                                        </p:tav>
                                        <p:tav tm="100000">
                                          <p:val>
                                            <p:strVal val="0-ppt_w/2"/>
                                          </p:val>
                                        </p:tav>
                                      </p:tavLst>
                                    </p:anim>
                                    <p:anim calcmode="lin" valueType="num">
                                      <p:cBhvr additive="base">
                                        <p:cTn id="7" dur="2000"/>
                                        <p:tgtEl>
                                          <p:spTgt spid="24"/>
                                        </p:tgtEl>
                                        <p:attrNameLst>
                                          <p:attrName>ppt_y</p:attrName>
                                        </p:attrNameLst>
                                      </p:cBhvr>
                                      <p:tavLst>
                                        <p:tav tm="0">
                                          <p:val>
                                            <p:strVal val="ppt_y"/>
                                          </p:val>
                                        </p:tav>
                                        <p:tav tm="100000">
                                          <p:val>
                                            <p:strVal val="ppt_y"/>
                                          </p:val>
                                        </p:tav>
                                      </p:tavLst>
                                    </p:anim>
                                    <p:set>
                                      <p:cBhvr>
                                        <p:cTn id="8" dur="1" fill="hold">
                                          <p:stCondLst>
                                            <p:cond delay="1999"/>
                                          </p:stCondLst>
                                        </p:cTn>
                                        <p:tgtEl>
                                          <p:spTgt spid="24"/>
                                        </p:tgtEl>
                                        <p:attrNameLst>
                                          <p:attrName>style.visibility</p:attrName>
                                        </p:attrNameLst>
                                      </p:cBhvr>
                                      <p:to>
                                        <p:strVal val="hidden"/>
                                      </p:to>
                                    </p:set>
                                  </p:childTnLst>
                                </p:cTn>
                              </p:par>
                              <p:par>
                                <p:cTn id="9" presetID="2" presetClass="exit" presetSubtype="4" fill="hold" nodeType="withEffect">
                                  <p:stCondLst>
                                    <p:cond delay="0"/>
                                  </p:stCondLst>
                                  <p:childTnLst>
                                    <p:anim calcmode="lin" valueType="num">
                                      <p:cBhvr additive="base">
                                        <p:cTn id="10" dur="2000"/>
                                        <p:tgtEl>
                                          <p:spTgt spid="22"/>
                                        </p:tgtEl>
                                        <p:attrNameLst>
                                          <p:attrName>ppt_x</p:attrName>
                                        </p:attrNameLst>
                                      </p:cBhvr>
                                      <p:tavLst>
                                        <p:tav tm="0">
                                          <p:val>
                                            <p:strVal val="ppt_x"/>
                                          </p:val>
                                        </p:tav>
                                        <p:tav tm="100000">
                                          <p:val>
                                            <p:strVal val="ppt_x"/>
                                          </p:val>
                                        </p:tav>
                                      </p:tavLst>
                                    </p:anim>
                                    <p:anim calcmode="lin" valueType="num">
                                      <p:cBhvr additive="base">
                                        <p:cTn id="11" dur="2000"/>
                                        <p:tgtEl>
                                          <p:spTgt spid="22"/>
                                        </p:tgtEl>
                                        <p:attrNameLst>
                                          <p:attrName>ppt_y</p:attrName>
                                        </p:attrNameLst>
                                      </p:cBhvr>
                                      <p:tavLst>
                                        <p:tav tm="0">
                                          <p:val>
                                            <p:strVal val="ppt_y"/>
                                          </p:val>
                                        </p:tav>
                                        <p:tav tm="100000">
                                          <p:val>
                                            <p:strVal val="1+ppt_h/2"/>
                                          </p:val>
                                        </p:tav>
                                      </p:tavLst>
                                    </p:anim>
                                    <p:set>
                                      <p:cBhvr>
                                        <p:cTn id="12" dur="1" fill="hold">
                                          <p:stCondLst>
                                            <p:cond delay="1999"/>
                                          </p:stCondLst>
                                        </p:cTn>
                                        <p:tgtEl>
                                          <p:spTgt spid="22"/>
                                        </p:tgtEl>
                                        <p:attrNameLst>
                                          <p:attrName>style.visibility</p:attrName>
                                        </p:attrNameLst>
                                      </p:cBhvr>
                                      <p:to>
                                        <p:strVal val="hidden"/>
                                      </p:to>
                                    </p:set>
                                  </p:childTnLst>
                                </p:cTn>
                              </p:par>
                              <p:par>
                                <p:cTn id="13" presetID="2" presetClass="exit" presetSubtype="2" fill="hold" nodeType="withEffect">
                                  <p:stCondLst>
                                    <p:cond delay="0"/>
                                  </p:stCondLst>
                                  <p:childTnLst>
                                    <p:anim calcmode="lin" valueType="num">
                                      <p:cBhvr additive="base">
                                        <p:cTn id="14" dur="2000"/>
                                        <p:tgtEl>
                                          <p:spTgt spid="23"/>
                                        </p:tgtEl>
                                        <p:attrNameLst>
                                          <p:attrName>ppt_x</p:attrName>
                                        </p:attrNameLst>
                                      </p:cBhvr>
                                      <p:tavLst>
                                        <p:tav tm="0">
                                          <p:val>
                                            <p:strVal val="ppt_x"/>
                                          </p:val>
                                        </p:tav>
                                        <p:tav tm="100000">
                                          <p:val>
                                            <p:strVal val="1+ppt_w/2"/>
                                          </p:val>
                                        </p:tav>
                                      </p:tavLst>
                                    </p:anim>
                                    <p:anim calcmode="lin" valueType="num">
                                      <p:cBhvr additive="base">
                                        <p:cTn id="15" dur="2000"/>
                                        <p:tgtEl>
                                          <p:spTgt spid="23"/>
                                        </p:tgtEl>
                                        <p:attrNameLst>
                                          <p:attrName>ppt_y</p:attrName>
                                        </p:attrNameLst>
                                      </p:cBhvr>
                                      <p:tavLst>
                                        <p:tav tm="0">
                                          <p:val>
                                            <p:strVal val="ppt_y"/>
                                          </p:val>
                                        </p:tav>
                                        <p:tav tm="100000">
                                          <p:val>
                                            <p:strVal val="ppt_y"/>
                                          </p:val>
                                        </p:tav>
                                      </p:tavLst>
                                    </p:anim>
                                    <p:set>
                                      <p:cBhvr>
                                        <p:cTn id="16" dur="1" fill="hold">
                                          <p:stCondLst>
                                            <p:cond delay="1999"/>
                                          </p:stCondLst>
                                        </p:cTn>
                                        <p:tgtEl>
                                          <p:spTgt spid="23"/>
                                        </p:tgtEl>
                                        <p:attrNameLst>
                                          <p:attrName>style.visibility</p:attrName>
                                        </p:attrNameLst>
                                      </p:cBhvr>
                                      <p:to>
                                        <p:strVal val="hidden"/>
                                      </p:to>
                                    </p:set>
                                  </p:childTnLst>
                                </p:cTn>
                              </p:par>
                              <p:par>
                                <p:cTn id="17" presetID="2" presetClass="exit" presetSubtype="1" fill="hold" nodeType="withEffect">
                                  <p:stCondLst>
                                    <p:cond delay="0"/>
                                  </p:stCondLst>
                                  <p:childTnLst>
                                    <p:anim calcmode="lin" valueType="num">
                                      <p:cBhvr additive="base">
                                        <p:cTn id="18" dur="2000"/>
                                        <p:tgtEl>
                                          <p:spTgt spid="21"/>
                                        </p:tgtEl>
                                        <p:attrNameLst>
                                          <p:attrName>ppt_x</p:attrName>
                                        </p:attrNameLst>
                                      </p:cBhvr>
                                      <p:tavLst>
                                        <p:tav tm="0">
                                          <p:val>
                                            <p:strVal val="ppt_x"/>
                                          </p:val>
                                        </p:tav>
                                        <p:tav tm="100000">
                                          <p:val>
                                            <p:strVal val="ppt_x"/>
                                          </p:val>
                                        </p:tav>
                                      </p:tavLst>
                                    </p:anim>
                                    <p:anim calcmode="lin" valueType="num">
                                      <p:cBhvr additive="base">
                                        <p:cTn id="19" dur="2000"/>
                                        <p:tgtEl>
                                          <p:spTgt spid="21"/>
                                        </p:tgtEl>
                                        <p:attrNameLst>
                                          <p:attrName>ppt_y</p:attrName>
                                        </p:attrNameLst>
                                      </p:cBhvr>
                                      <p:tavLst>
                                        <p:tav tm="0">
                                          <p:val>
                                            <p:strVal val="ppt_y"/>
                                          </p:val>
                                        </p:tav>
                                        <p:tav tm="100000">
                                          <p:val>
                                            <p:strVal val="0-ppt_h/2"/>
                                          </p:val>
                                        </p:tav>
                                      </p:tavLst>
                                    </p:anim>
                                    <p:set>
                                      <p:cBhvr>
                                        <p:cTn id="20" dur="1" fill="hold">
                                          <p:stCondLst>
                                            <p:cond delay="1999"/>
                                          </p:stCondLst>
                                        </p:cTn>
                                        <p:tgtEl>
                                          <p:spTgt spid="21"/>
                                        </p:tgtEl>
                                        <p:attrNameLst>
                                          <p:attrName>style.visibility</p:attrName>
                                        </p:attrNameLst>
                                      </p:cBhvr>
                                      <p:to>
                                        <p:strVal val="hidden"/>
                                      </p:to>
                                    </p:set>
                                  </p:childTnLst>
                                </p:cTn>
                              </p:par>
                              <p:par>
                                <p:cTn id="21" presetID="2" presetClass="entr" presetSubtype="4" fill="hold" nodeType="withEffect">
                                  <p:stCondLst>
                                    <p:cond delay="0"/>
                                  </p:stCondLst>
                                  <p:childTnLst>
                                    <p:set>
                                      <p:cBhvr>
                                        <p:cTn id="22" dur="1" fill="hold">
                                          <p:stCondLst>
                                            <p:cond delay="0"/>
                                          </p:stCondLst>
                                        </p:cTn>
                                        <p:tgtEl>
                                          <p:spTgt spid="7"/>
                                        </p:tgtEl>
                                        <p:attrNameLst>
                                          <p:attrName>style.visibility</p:attrName>
                                        </p:attrNameLst>
                                      </p:cBhvr>
                                      <p:to>
                                        <p:strVal val="visible"/>
                                      </p:to>
                                    </p:set>
                                    <p:anim calcmode="lin" valueType="num">
                                      <p:cBhvr additive="base">
                                        <p:cTn id="23" dur="2000" fill="hold"/>
                                        <p:tgtEl>
                                          <p:spTgt spid="7"/>
                                        </p:tgtEl>
                                        <p:attrNameLst>
                                          <p:attrName>ppt_x</p:attrName>
                                        </p:attrNameLst>
                                      </p:cBhvr>
                                      <p:tavLst>
                                        <p:tav tm="0">
                                          <p:val>
                                            <p:strVal val="#ppt_x"/>
                                          </p:val>
                                        </p:tav>
                                        <p:tav tm="100000">
                                          <p:val>
                                            <p:strVal val="#ppt_x"/>
                                          </p:val>
                                        </p:tav>
                                      </p:tavLst>
                                    </p:anim>
                                    <p:anim calcmode="lin" valueType="num">
                                      <p:cBhvr additive="base">
                                        <p:cTn id="24" dur="2000" fill="hold"/>
                                        <p:tgtEl>
                                          <p:spTgt spid="7"/>
                                        </p:tgtEl>
                                        <p:attrNameLst>
                                          <p:attrName>ppt_y</p:attrName>
                                        </p:attrNameLst>
                                      </p:cBhvr>
                                      <p:tavLst>
                                        <p:tav tm="0">
                                          <p:val>
                                            <p:strVal val="1+#ppt_h/2"/>
                                          </p:val>
                                        </p:tav>
                                        <p:tav tm="100000">
                                          <p:val>
                                            <p:strVal val="#ppt_y"/>
                                          </p:val>
                                        </p:tav>
                                      </p:tavLst>
                                    </p:anim>
                                  </p:childTnLst>
                                </p:cTn>
                              </p:par>
                              <p:par>
                                <p:cTn id="25" presetID="2" presetClass="entr" presetSubtype="8" fill="hold" nodeType="withEffect">
                                  <p:stCondLst>
                                    <p:cond delay="0"/>
                                  </p:stCondLst>
                                  <p:childTnLst>
                                    <p:set>
                                      <p:cBhvr>
                                        <p:cTn id="26" dur="1" fill="hold">
                                          <p:stCondLst>
                                            <p:cond delay="0"/>
                                          </p:stCondLst>
                                        </p:cTn>
                                        <p:tgtEl>
                                          <p:spTgt spid="10"/>
                                        </p:tgtEl>
                                        <p:attrNameLst>
                                          <p:attrName>style.visibility</p:attrName>
                                        </p:attrNameLst>
                                      </p:cBhvr>
                                      <p:to>
                                        <p:strVal val="visible"/>
                                      </p:to>
                                    </p:set>
                                    <p:anim calcmode="lin" valueType="num">
                                      <p:cBhvr additive="base">
                                        <p:cTn id="27" dur="2000" fill="hold"/>
                                        <p:tgtEl>
                                          <p:spTgt spid="10"/>
                                        </p:tgtEl>
                                        <p:attrNameLst>
                                          <p:attrName>ppt_x</p:attrName>
                                        </p:attrNameLst>
                                      </p:cBhvr>
                                      <p:tavLst>
                                        <p:tav tm="0">
                                          <p:val>
                                            <p:strVal val="0-#ppt_w/2"/>
                                          </p:val>
                                        </p:tav>
                                        <p:tav tm="100000">
                                          <p:val>
                                            <p:strVal val="#ppt_x"/>
                                          </p:val>
                                        </p:tav>
                                      </p:tavLst>
                                    </p:anim>
                                    <p:anim calcmode="lin" valueType="num">
                                      <p:cBhvr additive="base">
                                        <p:cTn id="28" dur="2000" fill="hold"/>
                                        <p:tgtEl>
                                          <p:spTgt spid="10"/>
                                        </p:tgtEl>
                                        <p:attrNameLst>
                                          <p:attrName>ppt_y</p:attrName>
                                        </p:attrNameLst>
                                      </p:cBhvr>
                                      <p:tavLst>
                                        <p:tav tm="0">
                                          <p:val>
                                            <p:strVal val="#ppt_y"/>
                                          </p:val>
                                        </p:tav>
                                        <p:tav tm="100000">
                                          <p:val>
                                            <p:strVal val="#ppt_y"/>
                                          </p:val>
                                        </p:tav>
                                      </p:tavLst>
                                    </p:anim>
                                  </p:childTnLst>
                                </p:cTn>
                              </p:par>
                              <p:par>
                                <p:cTn id="29" presetID="2" presetClass="entr" presetSubtype="1" fill="hold" nodeType="withEffect">
                                  <p:stCondLst>
                                    <p:cond delay="0"/>
                                  </p:stCondLst>
                                  <p:childTnLst>
                                    <p:set>
                                      <p:cBhvr>
                                        <p:cTn id="30" dur="1" fill="hold">
                                          <p:stCondLst>
                                            <p:cond delay="0"/>
                                          </p:stCondLst>
                                        </p:cTn>
                                        <p:tgtEl>
                                          <p:spTgt spid="3"/>
                                        </p:tgtEl>
                                        <p:attrNameLst>
                                          <p:attrName>style.visibility</p:attrName>
                                        </p:attrNameLst>
                                      </p:cBhvr>
                                      <p:to>
                                        <p:strVal val="visible"/>
                                      </p:to>
                                    </p:set>
                                    <p:anim calcmode="lin" valueType="num">
                                      <p:cBhvr additive="base">
                                        <p:cTn id="31" dur="2000" fill="hold"/>
                                        <p:tgtEl>
                                          <p:spTgt spid="3"/>
                                        </p:tgtEl>
                                        <p:attrNameLst>
                                          <p:attrName>ppt_x</p:attrName>
                                        </p:attrNameLst>
                                      </p:cBhvr>
                                      <p:tavLst>
                                        <p:tav tm="0">
                                          <p:val>
                                            <p:strVal val="#ppt_x"/>
                                          </p:val>
                                        </p:tav>
                                        <p:tav tm="100000">
                                          <p:val>
                                            <p:strVal val="#ppt_x"/>
                                          </p:val>
                                        </p:tav>
                                      </p:tavLst>
                                    </p:anim>
                                    <p:anim calcmode="lin" valueType="num">
                                      <p:cBhvr additive="base">
                                        <p:cTn id="32" dur="2000" fill="hold"/>
                                        <p:tgtEl>
                                          <p:spTgt spid="3"/>
                                        </p:tgtEl>
                                        <p:attrNameLst>
                                          <p:attrName>ppt_y</p:attrName>
                                        </p:attrNameLst>
                                      </p:cBhvr>
                                      <p:tavLst>
                                        <p:tav tm="0">
                                          <p:val>
                                            <p:strVal val="0-#ppt_h/2"/>
                                          </p:val>
                                        </p:tav>
                                        <p:tav tm="100000">
                                          <p:val>
                                            <p:strVal val="#ppt_y"/>
                                          </p:val>
                                        </p:tav>
                                      </p:tavLst>
                                    </p:anim>
                                  </p:childTnLst>
                                </p:cTn>
                              </p:par>
                              <p:par>
                                <p:cTn id="33" presetID="2" presetClass="entr" presetSubtype="2" fill="hold" nodeType="withEffect">
                                  <p:stCondLst>
                                    <p:cond delay="0"/>
                                  </p:stCondLst>
                                  <p:childTnLst>
                                    <p:set>
                                      <p:cBhvr>
                                        <p:cTn id="34" dur="1" fill="hold">
                                          <p:stCondLst>
                                            <p:cond delay="0"/>
                                          </p:stCondLst>
                                        </p:cTn>
                                        <p:tgtEl>
                                          <p:spTgt spid="8"/>
                                        </p:tgtEl>
                                        <p:attrNameLst>
                                          <p:attrName>style.visibility</p:attrName>
                                        </p:attrNameLst>
                                      </p:cBhvr>
                                      <p:to>
                                        <p:strVal val="visible"/>
                                      </p:to>
                                    </p:set>
                                    <p:anim calcmode="lin" valueType="num">
                                      <p:cBhvr additive="base">
                                        <p:cTn id="35" dur="2000" fill="hold"/>
                                        <p:tgtEl>
                                          <p:spTgt spid="8"/>
                                        </p:tgtEl>
                                        <p:attrNameLst>
                                          <p:attrName>ppt_x</p:attrName>
                                        </p:attrNameLst>
                                      </p:cBhvr>
                                      <p:tavLst>
                                        <p:tav tm="0">
                                          <p:val>
                                            <p:strVal val="1+#ppt_w/2"/>
                                          </p:val>
                                        </p:tav>
                                        <p:tav tm="100000">
                                          <p:val>
                                            <p:strVal val="#ppt_x"/>
                                          </p:val>
                                        </p:tav>
                                      </p:tavLst>
                                    </p:anim>
                                    <p:anim calcmode="lin" valueType="num">
                                      <p:cBhvr additive="base">
                                        <p:cTn id="36" dur="2000" fill="hold"/>
                                        <p:tgtEl>
                                          <p:spTgt spid="8"/>
                                        </p:tgtEl>
                                        <p:attrNameLst>
                                          <p:attrName>ppt_y</p:attrName>
                                        </p:attrNameLst>
                                      </p:cBhvr>
                                      <p:tavLst>
                                        <p:tav tm="0">
                                          <p:val>
                                            <p:strVal val="#ppt_y"/>
                                          </p:val>
                                        </p:tav>
                                        <p:tav tm="100000">
                                          <p:val>
                                            <p:strVal val="#ppt_y"/>
                                          </p:val>
                                        </p:tav>
                                      </p:tavLst>
                                    </p:anim>
                                  </p:childTnLst>
                                </p:cTn>
                              </p:par>
                              <p:par>
                                <p:cTn id="37" presetID="4" presetClass="entr" presetSubtype="32" fill="hold" nodeType="withEffect">
                                  <p:stCondLst>
                                    <p:cond delay="1200"/>
                                  </p:stCondLst>
                                  <p:childTnLst>
                                    <p:set>
                                      <p:cBhvr>
                                        <p:cTn id="38" dur="1" fill="hold">
                                          <p:stCondLst>
                                            <p:cond delay="0"/>
                                          </p:stCondLst>
                                        </p:cTn>
                                        <p:tgtEl>
                                          <p:spTgt spid="9"/>
                                        </p:tgtEl>
                                        <p:attrNameLst>
                                          <p:attrName>style.visibility</p:attrName>
                                        </p:attrNameLst>
                                      </p:cBhvr>
                                      <p:to>
                                        <p:strVal val="visible"/>
                                      </p:to>
                                    </p:set>
                                    <p:animEffect transition="in" filter="box(out)">
                                      <p:cBhvr>
                                        <p:cTn id="39" dur="750"/>
                                        <p:tgtEl>
                                          <p:spTgt spid="9"/>
                                        </p:tgtEl>
                                      </p:cBhvr>
                                    </p:animEffect>
                                  </p:childTnLst>
                                </p:cTn>
                              </p:par>
                            </p:childTnLst>
                          </p:cTn>
                        </p:par>
                      </p:childTnLst>
                    </p:cTn>
                  </p:par>
                  <p:par>
                    <p:cTn id="40" fill="hold">
                      <p:stCondLst>
                        <p:cond delay="indefinite"/>
                      </p:stCondLst>
                      <p:childTnLst>
                        <p:par>
                          <p:cTn id="41" fill="hold">
                            <p:stCondLst>
                              <p:cond delay="0"/>
                            </p:stCondLst>
                            <p:childTnLst>
                              <p:par>
                                <p:cTn id="42" presetID="2" presetClass="exit" presetSubtype="8" fill="hold" nodeType="clickEffect">
                                  <p:stCondLst>
                                    <p:cond delay="0"/>
                                  </p:stCondLst>
                                  <p:childTnLst>
                                    <p:anim calcmode="lin" valueType="num">
                                      <p:cBhvr additive="base">
                                        <p:cTn id="43" dur="2000"/>
                                        <p:tgtEl>
                                          <p:spTgt spid="10"/>
                                        </p:tgtEl>
                                        <p:attrNameLst>
                                          <p:attrName>ppt_x</p:attrName>
                                        </p:attrNameLst>
                                      </p:cBhvr>
                                      <p:tavLst>
                                        <p:tav tm="0">
                                          <p:val>
                                            <p:strVal val="ppt_x"/>
                                          </p:val>
                                        </p:tav>
                                        <p:tav tm="100000">
                                          <p:val>
                                            <p:strVal val="0-ppt_w/2"/>
                                          </p:val>
                                        </p:tav>
                                      </p:tavLst>
                                    </p:anim>
                                    <p:anim calcmode="lin" valueType="num">
                                      <p:cBhvr additive="base">
                                        <p:cTn id="44" dur="2000"/>
                                        <p:tgtEl>
                                          <p:spTgt spid="10"/>
                                        </p:tgtEl>
                                        <p:attrNameLst>
                                          <p:attrName>ppt_y</p:attrName>
                                        </p:attrNameLst>
                                      </p:cBhvr>
                                      <p:tavLst>
                                        <p:tav tm="0">
                                          <p:val>
                                            <p:strVal val="ppt_y"/>
                                          </p:val>
                                        </p:tav>
                                        <p:tav tm="100000">
                                          <p:val>
                                            <p:strVal val="ppt_y"/>
                                          </p:val>
                                        </p:tav>
                                      </p:tavLst>
                                    </p:anim>
                                    <p:set>
                                      <p:cBhvr>
                                        <p:cTn id="45" dur="1" fill="hold">
                                          <p:stCondLst>
                                            <p:cond delay="1999"/>
                                          </p:stCondLst>
                                        </p:cTn>
                                        <p:tgtEl>
                                          <p:spTgt spid="10"/>
                                        </p:tgtEl>
                                        <p:attrNameLst>
                                          <p:attrName>style.visibility</p:attrName>
                                        </p:attrNameLst>
                                      </p:cBhvr>
                                      <p:to>
                                        <p:strVal val="hidden"/>
                                      </p:to>
                                    </p:set>
                                  </p:childTnLst>
                                </p:cTn>
                              </p:par>
                              <p:par>
                                <p:cTn id="46" presetID="2" presetClass="exit" presetSubtype="4" fill="hold" nodeType="withEffect">
                                  <p:stCondLst>
                                    <p:cond delay="0"/>
                                  </p:stCondLst>
                                  <p:childTnLst>
                                    <p:anim calcmode="lin" valueType="num">
                                      <p:cBhvr additive="base">
                                        <p:cTn id="47" dur="2000"/>
                                        <p:tgtEl>
                                          <p:spTgt spid="7"/>
                                        </p:tgtEl>
                                        <p:attrNameLst>
                                          <p:attrName>ppt_x</p:attrName>
                                        </p:attrNameLst>
                                      </p:cBhvr>
                                      <p:tavLst>
                                        <p:tav tm="0">
                                          <p:val>
                                            <p:strVal val="ppt_x"/>
                                          </p:val>
                                        </p:tav>
                                        <p:tav tm="100000">
                                          <p:val>
                                            <p:strVal val="ppt_x"/>
                                          </p:val>
                                        </p:tav>
                                      </p:tavLst>
                                    </p:anim>
                                    <p:anim calcmode="lin" valueType="num">
                                      <p:cBhvr additive="base">
                                        <p:cTn id="48" dur="2000"/>
                                        <p:tgtEl>
                                          <p:spTgt spid="7"/>
                                        </p:tgtEl>
                                        <p:attrNameLst>
                                          <p:attrName>ppt_y</p:attrName>
                                        </p:attrNameLst>
                                      </p:cBhvr>
                                      <p:tavLst>
                                        <p:tav tm="0">
                                          <p:val>
                                            <p:strVal val="ppt_y"/>
                                          </p:val>
                                        </p:tav>
                                        <p:tav tm="100000">
                                          <p:val>
                                            <p:strVal val="1+ppt_h/2"/>
                                          </p:val>
                                        </p:tav>
                                      </p:tavLst>
                                    </p:anim>
                                    <p:set>
                                      <p:cBhvr>
                                        <p:cTn id="49" dur="1" fill="hold">
                                          <p:stCondLst>
                                            <p:cond delay="1999"/>
                                          </p:stCondLst>
                                        </p:cTn>
                                        <p:tgtEl>
                                          <p:spTgt spid="7"/>
                                        </p:tgtEl>
                                        <p:attrNameLst>
                                          <p:attrName>style.visibility</p:attrName>
                                        </p:attrNameLst>
                                      </p:cBhvr>
                                      <p:to>
                                        <p:strVal val="hidden"/>
                                      </p:to>
                                    </p:set>
                                  </p:childTnLst>
                                </p:cTn>
                              </p:par>
                              <p:par>
                                <p:cTn id="50" presetID="2" presetClass="exit" presetSubtype="2" fill="hold" nodeType="withEffect">
                                  <p:stCondLst>
                                    <p:cond delay="0"/>
                                  </p:stCondLst>
                                  <p:childTnLst>
                                    <p:anim calcmode="lin" valueType="num">
                                      <p:cBhvr additive="base">
                                        <p:cTn id="51" dur="2000"/>
                                        <p:tgtEl>
                                          <p:spTgt spid="8"/>
                                        </p:tgtEl>
                                        <p:attrNameLst>
                                          <p:attrName>ppt_x</p:attrName>
                                        </p:attrNameLst>
                                      </p:cBhvr>
                                      <p:tavLst>
                                        <p:tav tm="0">
                                          <p:val>
                                            <p:strVal val="ppt_x"/>
                                          </p:val>
                                        </p:tav>
                                        <p:tav tm="100000">
                                          <p:val>
                                            <p:strVal val="1+ppt_w/2"/>
                                          </p:val>
                                        </p:tav>
                                      </p:tavLst>
                                    </p:anim>
                                    <p:anim calcmode="lin" valueType="num">
                                      <p:cBhvr additive="base">
                                        <p:cTn id="52" dur="2000"/>
                                        <p:tgtEl>
                                          <p:spTgt spid="8"/>
                                        </p:tgtEl>
                                        <p:attrNameLst>
                                          <p:attrName>ppt_y</p:attrName>
                                        </p:attrNameLst>
                                      </p:cBhvr>
                                      <p:tavLst>
                                        <p:tav tm="0">
                                          <p:val>
                                            <p:strVal val="ppt_y"/>
                                          </p:val>
                                        </p:tav>
                                        <p:tav tm="100000">
                                          <p:val>
                                            <p:strVal val="ppt_y"/>
                                          </p:val>
                                        </p:tav>
                                      </p:tavLst>
                                    </p:anim>
                                    <p:set>
                                      <p:cBhvr>
                                        <p:cTn id="53" dur="1" fill="hold">
                                          <p:stCondLst>
                                            <p:cond delay="1999"/>
                                          </p:stCondLst>
                                        </p:cTn>
                                        <p:tgtEl>
                                          <p:spTgt spid="8"/>
                                        </p:tgtEl>
                                        <p:attrNameLst>
                                          <p:attrName>style.visibility</p:attrName>
                                        </p:attrNameLst>
                                      </p:cBhvr>
                                      <p:to>
                                        <p:strVal val="hidden"/>
                                      </p:to>
                                    </p:set>
                                  </p:childTnLst>
                                </p:cTn>
                              </p:par>
                              <p:par>
                                <p:cTn id="54" presetID="2" presetClass="exit" presetSubtype="1" fill="hold" nodeType="withEffect">
                                  <p:stCondLst>
                                    <p:cond delay="0"/>
                                  </p:stCondLst>
                                  <p:childTnLst>
                                    <p:anim calcmode="lin" valueType="num">
                                      <p:cBhvr additive="base">
                                        <p:cTn id="55" dur="2000"/>
                                        <p:tgtEl>
                                          <p:spTgt spid="3"/>
                                        </p:tgtEl>
                                        <p:attrNameLst>
                                          <p:attrName>ppt_x</p:attrName>
                                        </p:attrNameLst>
                                      </p:cBhvr>
                                      <p:tavLst>
                                        <p:tav tm="0">
                                          <p:val>
                                            <p:strVal val="ppt_x"/>
                                          </p:val>
                                        </p:tav>
                                        <p:tav tm="100000">
                                          <p:val>
                                            <p:strVal val="ppt_x"/>
                                          </p:val>
                                        </p:tav>
                                      </p:tavLst>
                                    </p:anim>
                                    <p:anim calcmode="lin" valueType="num">
                                      <p:cBhvr additive="base">
                                        <p:cTn id="56" dur="2000"/>
                                        <p:tgtEl>
                                          <p:spTgt spid="3"/>
                                        </p:tgtEl>
                                        <p:attrNameLst>
                                          <p:attrName>ppt_y</p:attrName>
                                        </p:attrNameLst>
                                      </p:cBhvr>
                                      <p:tavLst>
                                        <p:tav tm="0">
                                          <p:val>
                                            <p:strVal val="ppt_y"/>
                                          </p:val>
                                        </p:tav>
                                        <p:tav tm="100000">
                                          <p:val>
                                            <p:strVal val="0-ppt_h/2"/>
                                          </p:val>
                                        </p:tav>
                                      </p:tavLst>
                                    </p:anim>
                                    <p:set>
                                      <p:cBhvr>
                                        <p:cTn id="57" dur="1" fill="hold">
                                          <p:stCondLst>
                                            <p:cond delay="1999"/>
                                          </p:stCondLst>
                                        </p:cTn>
                                        <p:tgtEl>
                                          <p:spTgt spid="3"/>
                                        </p:tgtEl>
                                        <p:attrNameLst>
                                          <p:attrName>style.visibility</p:attrName>
                                        </p:attrNameLst>
                                      </p:cBhvr>
                                      <p:to>
                                        <p:strVal val="hidden"/>
                                      </p:to>
                                    </p:set>
                                  </p:childTnLst>
                                </p:cTn>
                              </p:par>
                              <p:par>
                                <p:cTn id="58" presetID="4" presetClass="exit" presetSubtype="16" fill="hold" nodeType="withEffect">
                                  <p:stCondLst>
                                    <p:cond delay="100"/>
                                  </p:stCondLst>
                                  <p:childTnLst>
                                    <p:animEffect transition="out" filter="box(in)">
                                      <p:cBhvr>
                                        <p:cTn id="59" dur="750"/>
                                        <p:tgtEl>
                                          <p:spTgt spid="9"/>
                                        </p:tgtEl>
                                      </p:cBhvr>
                                    </p:animEffect>
                                    <p:set>
                                      <p:cBhvr>
                                        <p:cTn id="60" dur="1" fill="hold">
                                          <p:stCondLst>
                                            <p:cond delay="749"/>
                                          </p:stCondLst>
                                        </p:cTn>
                                        <p:tgtEl>
                                          <p:spTgt spid="9"/>
                                        </p:tgtEl>
                                        <p:attrNameLst>
                                          <p:attrName>style.visibility</p:attrName>
                                        </p:attrNameLst>
                                      </p:cBhvr>
                                      <p:to>
                                        <p:strVal val="hidden"/>
                                      </p:to>
                                    </p:set>
                                  </p:childTnLst>
                                </p:cTn>
                              </p:par>
                              <p:par>
                                <p:cTn id="61" presetID="2" presetClass="entr" presetSubtype="4" fill="hold" nodeType="withEffect">
                                  <p:stCondLst>
                                    <p:cond delay="0"/>
                                  </p:stCondLst>
                                  <p:childTnLst>
                                    <p:set>
                                      <p:cBhvr>
                                        <p:cTn id="62" dur="1" fill="hold">
                                          <p:stCondLst>
                                            <p:cond delay="0"/>
                                          </p:stCondLst>
                                        </p:cTn>
                                        <p:tgtEl>
                                          <p:spTgt spid="17"/>
                                        </p:tgtEl>
                                        <p:attrNameLst>
                                          <p:attrName>style.visibility</p:attrName>
                                        </p:attrNameLst>
                                      </p:cBhvr>
                                      <p:to>
                                        <p:strVal val="visible"/>
                                      </p:to>
                                    </p:set>
                                    <p:anim calcmode="lin" valueType="num">
                                      <p:cBhvr additive="base">
                                        <p:cTn id="63" dur="2000" fill="hold"/>
                                        <p:tgtEl>
                                          <p:spTgt spid="17"/>
                                        </p:tgtEl>
                                        <p:attrNameLst>
                                          <p:attrName>ppt_x</p:attrName>
                                        </p:attrNameLst>
                                      </p:cBhvr>
                                      <p:tavLst>
                                        <p:tav tm="0">
                                          <p:val>
                                            <p:strVal val="#ppt_x"/>
                                          </p:val>
                                        </p:tav>
                                        <p:tav tm="100000">
                                          <p:val>
                                            <p:strVal val="#ppt_x"/>
                                          </p:val>
                                        </p:tav>
                                      </p:tavLst>
                                    </p:anim>
                                    <p:anim calcmode="lin" valueType="num">
                                      <p:cBhvr additive="base">
                                        <p:cTn id="64" dur="2000" fill="hold"/>
                                        <p:tgtEl>
                                          <p:spTgt spid="17"/>
                                        </p:tgtEl>
                                        <p:attrNameLst>
                                          <p:attrName>ppt_y</p:attrName>
                                        </p:attrNameLst>
                                      </p:cBhvr>
                                      <p:tavLst>
                                        <p:tav tm="0">
                                          <p:val>
                                            <p:strVal val="1+#ppt_h/2"/>
                                          </p:val>
                                        </p:tav>
                                        <p:tav tm="100000">
                                          <p:val>
                                            <p:strVal val="#ppt_y"/>
                                          </p:val>
                                        </p:tav>
                                      </p:tavLst>
                                    </p:anim>
                                  </p:childTnLst>
                                </p:cTn>
                              </p:par>
                              <p:par>
                                <p:cTn id="65" presetID="2" presetClass="entr" presetSubtype="8" fill="hold" nodeType="withEffect">
                                  <p:stCondLst>
                                    <p:cond delay="0"/>
                                  </p:stCondLst>
                                  <p:childTnLst>
                                    <p:set>
                                      <p:cBhvr>
                                        <p:cTn id="66" dur="1" fill="hold">
                                          <p:stCondLst>
                                            <p:cond delay="0"/>
                                          </p:stCondLst>
                                        </p:cTn>
                                        <p:tgtEl>
                                          <p:spTgt spid="19"/>
                                        </p:tgtEl>
                                        <p:attrNameLst>
                                          <p:attrName>style.visibility</p:attrName>
                                        </p:attrNameLst>
                                      </p:cBhvr>
                                      <p:to>
                                        <p:strVal val="visible"/>
                                      </p:to>
                                    </p:set>
                                    <p:anim calcmode="lin" valueType="num">
                                      <p:cBhvr additive="base">
                                        <p:cTn id="67" dur="2000" fill="hold"/>
                                        <p:tgtEl>
                                          <p:spTgt spid="19"/>
                                        </p:tgtEl>
                                        <p:attrNameLst>
                                          <p:attrName>ppt_x</p:attrName>
                                        </p:attrNameLst>
                                      </p:cBhvr>
                                      <p:tavLst>
                                        <p:tav tm="0">
                                          <p:val>
                                            <p:strVal val="0-#ppt_w/2"/>
                                          </p:val>
                                        </p:tav>
                                        <p:tav tm="100000">
                                          <p:val>
                                            <p:strVal val="#ppt_x"/>
                                          </p:val>
                                        </p:tav>
                                      </p:tavLst>
                                    </p:anim>
                                    <p:anim calcmode="lin" valueType="num">
                                      <p:cBhvr additive="base">
                                        <p:cTn id="68" dur="2000" fill="hold"/>
                                        <p:tgtEl>
                                          <p:spTgt spid="19"/>
                                        </p:tgtEl>
                                        <p:attrNameLst>
                                          <p:attrName>ppt_y</p:attrName>
                                        </p:attrNameLst>
                                      </p:cBhvr>
                                      <p:tavLst>
                                        <p:tav tm="0">
                                          <p:val>
                                            <p:strVal val="#ppt_y"/>
                                          </p:val>
                                        </p:tav>
                                        <p:tav tm="100000">
                                          <p:val>
                                            <p:strVal val="#ppt_y"/>
                                          </p:val>
                                        </p:tav>
                                      </p:tavLst>
                                    </p:anim>
                                  </p:childTnLst>
                                </p:cTn>
                              </p:par>
                              <p:par>
                                <p:cTn id="69" presetID="2" presetClass="entr" presetSubtype="1" fill="hold" nodeType="withEffect">
                                  <p:stCondLst>
                                    <p:cond delay="0"/>
                                  </p:stCondLst>
                                  <p:childTnLst>
                                    <p:set>
                                      <p:cBhvr>
                                        <p:cTn id="70" dur="1" fill="hold">
                                          <p:stCondLst>
                                            <p:cond delay="0"/>
                                          </p:stCondLst>
                                        </p:cTn>
                                        <p:tgtEl>
                                          <p:spTgt spid="16"/>
                                        </p:tgtEl>
                                        <p:attrNameLst>
                                          <p:attrName>style.visibility</p:attrName>
                                        </p:attrNameLst>
                                      </p:cBhvr>
                                      <p:to>
                                        <p:strVal val="visible"/>
                                      </p:to>
                                    </p:set>
                                    <p:anim calcmode="lin" valueType="num">
                                      <p:cBhvr additive="base">
                                        <p:cTn id="71" dur="2000" fill="hold"/>
                                        <p:tgtEl>
                                          <p:spTgt spid="16"/>
                                        </p:tgtEl>
                                        <p:attrNameLst>
                                          <p:attrName>ppt_x</p:attrName>
                                        </p:attrNameLst>
                                      </p:cBhvr>
                                      <p:tavLst>
                                        <p:tav tm="0">
                                          <p:val>
                                            <p:strVal val="#ppt_x"/>
                                          </p:val>
                                        </p:tav>
                                        <p:tav tm="100000">
                                          <p:val>
                                            <p:strVal val="#ppt_x"/>
                                          </p:val>
                                        </p:tav>
                                      </p:tavLst>
                                    </p:anim>
                                    <p:anim calcmode="lin" valueType="num">
                                      <p:cBhvr additive="base">
                                        <p:cTn id="72" dur="2000" fill="hold"/>
                                        <p:tgtEl>
                                          <p:spTgt spid="16"/>
                                        </p:tgtEl>
                                        <p:attrNameLst>
                                          <p:attrName>ppt_y</p:attrName>
                                        </p:attrNameLst>
                                      </p:cBhvr>
                                      <p:tavLst>
                                        <p:tav tm="0">
                                          <p:val>
                                            <p:strVal val="0-#ppt_h/2"/>
                                          </p:val>
                                        </p:tav>
                                        <p:tav tm="100000">
                                          <p:val>
                                            <p:strVal val="#ppt_y"/>
                                          </p:val>
                                        </p:tav>
                                      </p:tavLst>
                                    </p:anim>
                                  </p:childTnLst>
                                </p:cTn>
                              </p:par>
                              <p:par>
                                <p:cTn id="73" presetID="2" presetClass="entr" presetSubtype="2" fill="hold" nodeType="withEffect">
                                  <p:stCondLst>
                                    <p:cond delay="0"/>
                                  </p:stCondLst>
                                  <p:childTnLst>
                                    <p:set>
                                      <p:cBhvr>
                                        <p:cTn id="74" dur="1" fill="hold">
                                          <p:stCondLst>
                                            <p:cond delay="0"/>
                                          </p:stCondLst>
                                        </p:cTn>
                                        <p:tgtEl>
                                          <p:spTgt spid="18"/>
                                        </p:tgtEl>
                                        <p:attrNameLst>
                                          <p:attrName>style.visibility</p:attrName>
                                        </p:attrNameLst>
                                      </p:cBhvr>
                                      <p:to>
                                        <p:strVal val="visible"/>
                                      </p:to>
                                    </p:set>
                                    <p:anim calcmode="lin" valueType="num">
                                      <p:cBhvr additive="base">
                                        <p:cTn id="75" dur="2000" fill="hold"/>
                                        <p:tgtEl>
                                          <p:spTgt spid="18"/>
                                        </p:tgtEl>
                                        <p:attrNameLst>
                                          <p:attrName>ppt_x</p:attrName>
                                        </p:attrNameLst>
                                      </p:cBhvr>
                                      <p:tavLst>
                                        <p:tav tm="0">
                                          <p:val>
                                            <p:strVal val="1+#ppt_w/2"/>
                                          </p:val>
                                        </p:tav>
                                        <p:tav tm="100000">
                                          <p:val>
                                            <p:strVal val="#ppt_x"/>
                                          </p:val>
                                        </p:tav>
                                      </p:tavLst>
                                    </p:anim>
                                    <p:anim calcmode="lin" valueType="num">
                                      <p:cBhvr additive="base">
                                        <p:cTn id="76" dur="2000" fill="hold"/>
                                        <p:tgtEl>
                                          <p:spTgt spid="18"/>
                                        </p:tgtEl>
                                        <p:attrNameLst>
                                          <p:attrName>ppt_y</p:attrName>
                                        </p:attrNameLst>
                                      </p:cBhvr>
                                      <p:tavLst>
                                        <p:tav tm="0">
                                          <p:val>
                                            <p:strVal val="#ppt_y"/>
                                          </p:val>
                                        </p:tav>
                                        <p:tav tm="100000">
                                          <p:val>
                                            <p:strVal val="#ppt_y"/>
                                          </p:val>
                                        </p:tav>
                                      </p:tavLst>
                                    </p:anim>
                                  </p:childTnLst>
                                </p:cTn>
                              </p:par>
                              <p:par>
                                <p:cTn id="77" presetID="4" presetClass="entr" presetSubtype="32" fill="hold" nodeType="withEffect">
                                  <p:stCondLst>
                                    <p:cond delay="1200"/>
                                  </p:stCondLst>
                                  <p:childTnLst>
                                    <p:set>
                                      <p:cBhvr>
                                        <p:cTn id="78" dur="1" fill="hold">
                                          <p:stCondLst>
                                            <p:cond delay="0"/>
                                          </p:stCondLst>
                                        </p:cTn>
                                        <p:tgtEl>
                                          <p:spTgt spid="20"/>
                                        </p:tgtEl>
                                        <p:attrNameLst>
                                          <p:attrName>style.visibility</p:attrName>
                                        </p:attrNameLst>
                                      </p:cBhvr>
                                      <p:to>
                                        <p:strVal val="visible"/>
                                      </p:to>
                                    </p:set>
                                    <p:animEffect transition="in" filter="box(out)">
                                      <p:cBhvr>
                                        <p:cTn id="79" dur="750"/>
                                        <p:tgtEl>
                                          <p:spTgt spid="20"/>
                                        </p:tgtEl>
                                      </p:cBhvr>
                                    </p:animEffect>
                                  </p:childTnLst>
                                </p:cTn>
                              </p:par>
                            </p:childTnLst>
                          </p:cTn>
                        </p:par>
                      </p:childTnLst>
                    </p:cTn>
                  </p:par>
                  <p:par>
                    <p:cTn id="80" fill="hold">
                      <p:stCondLst>
                        <p:cond delay="indefinite"/>
                      </p:stCondLst>
                      <p:childTnLst>
                        <p:par>
                          <p:cTn id="81" fill="hold">
                            <p:stCondLst>
                              <p:cond delay="0"/>
                            </p:stCondLst>
                            <p:childTnLst>
                              <p:par>
                                <p:cTn id="82" presetID="2" presetClass="exit" presetSubtype="8" fill="hold" nodeType="clickEffect">
                                  <p:stCondLst>
                                    <p:cond delay="0"/>
                                  </p:stCondLst>
                                  <p:childTnLst>
                                    <p:anim calcmode="lin" valueType="num">
                                      <p:cBhvr additive="base">
                                        <p:cTn id="83" dur="2000"/>
                                        <p:tgtEl>
                                          <p:spTgt spid="19"/>
                                        </p:tgtEl>
                                        <p:attrNameLst>
                                          <p:attrName>ppt_x</p:attrName>
                                        </p:attrNameLst>
                                      </p:cBhvr>
                                      <p:tavLst>
                                        <p:tav tm="0">
                                          <p:val>
                                            <p:strVal val="ppt_x"/>
                                          </p:val>
                                        </p:tav>
                                        <p:tav tm="100000">
                                          <p:val>
                                            <p:strVal val="0-ppt_w/2"/>
                                          </p:val>
                                        </p:tav>
                                      </p:tavLst>
                                    </p:anim>
                                    <p:anim calcmode="lin" valueType="num">
                                      <p:cBhvr additive="base">
                                        <p:cTn id="84" dur="2000"/>
                                        <p:tgtEl>
                                          <p:spTgt spid="19"/>
                                        </p:tgtEl>
                                        <p:attrNameLst>
                                          <p:attrName>ppt_y</p:attrName>
                                        </p:attrNameLst>
                                      </p:cBhvr>
                                      <p:tavLst>
                                        <p:tav tm="0">
                                          <p:val>
                                            <p:strVal val="ppt_y"/>
                                          </p:val>
                                        </p:tav>
                                        <p:tav tm="100000">
                                          <p:val>
                                            <p:strVal val="ppt_y"/>
                                          </p:val>
                                        </p:tav>
                                      </p:tavLst>
                                    </p:anim>
                                    <p:set>
                                      <p:cBhvr>
                                        <p:cTn id="85" dur="1" fill="hold">
                                          <p:stCondLst>
                                            <p:cond delay="1999"/>
                                          </p:stCondLst>
                                        </p:cTn>
                                        <p:tgtEl>
                                          <p:spTgt spid="19"/>
                                        </p:tgtEl>
                                        <p:attrNameLst>
                                          <p:attrName>style.visibility</p:attrName>
                                        </p:attrNameLst>
                                      </p:cBhvr>
                                      <p:to>
                                        <p:strVal val="hidden"/>
                                      </p:to>
                                    </p:set>
                                  </p:childTnLst>
                                </p:cTn>
                              </p:par>
                              <p:par>
                                <p:cTn id="86" presetID="2" presetClass="exit" presetSubtype="4" fill="hold" nodeType="withEffect">
                                  <p:stCondLst>
                                    <p:cond delay="0"/>
                                  </p:stCondLst>
                                  <p:childTnLst>
                                    <p:anim calcmode="lin" valueType="num">
                                      <p:cBhvr additive="base">
                                        <p:cTn id="87" dur="2000"/>
                                        <p:tgtEl>
                                          <p:spTgt spid="17"/>
                                        </p:tgtEl>
                                        <p:attrNameLst>
                                          <p:attrName>ppt_x</p:attrName>
                                        </p:attrNameLst>
                                      </p:cBhvr>
                                      <p:tavLst>
                                        <p:tav tm="0">
                                          <p:val>
                                            <p:strVal val="ppt_x"/>
                                          </p:val>
                                        </p:tav>
                                        <p:tav tm="100000">
                                          <p:val>
                                            <p:strVal val="ppt_x"/>
                                          </p:val>
                                        </p:tav>
                                      </p:tavLst>
                                    </p:anim>
                                    <p:anim calcmode="lin" valueType="num">
                                      <p:cBhvr additive="base">
                                        <p:cTn id="88" dur="2000"/>
                                        <p:tgtEl>
                                          <p:spTgt spid="17"/>
                                        </p:tgtEl>
                                        <p:attrNameLst>
                                          <p:attrName>ppt_y</p:attrName>
                                        </p:attrNameLst>
                                      </p:cBhvr>
                                      <p:tavLst>
                                        <p:tav tm="0">
                                          <p:val>
                                            <p:strVal val="ppt_y"/>
                                          </p:val>
                                        </p:tav>
                                        <p:tav tm="100000">
                                          <p:val>
                                            <p:strVal val="1+ppt_h/2"/>
                                          </p:val>
                                        </p:tav>
                                      </p:tavLst>
                                    </p:anim>
                                    <p:set>
                                      <p:cBhvr>
                                        <p:cTn id="89" dur="1" fill="hold">
                                          <p:stCondLst>
                                            <p:cond delay="1999"/>
                                          </p:stCondLst>
                                        </p:cTn>
                                        <p:tgtEl>
                                          <p:spTgt spid="17"/>
                                        </p:tgtEl>
                                        <p:attrNameLst>
                                          <p:attrName>style.visibility</p:attrName>
                                        </p:attrNameLst>
                                      </p:cBhvr>
                                      <p:to>
                                        <p:strVal val="hidden"/>
                                      </p:to>
                                    </p:set>
                                  </p:childTnLst>
                                </p:cTn>
                              </p:par>
                              <p:par>
                                <p:cTn id="90" presetID="2" presetClass="exit" presetSubtype="2" fill="hold" nodeType="withEffect">
                                  <p:stCondLst>
                                    <p:cond delay="0"/>
                                  </p:stCondLst>
                                  <p:childTnLst>
                                    <p:anim calcmode="lin" valueType="num">
                                      <p:cBhvr additive="base">
                                        <p:cTn id="91" dur="2000"/>
                                        <p:tgtEl>
                                          <p:spTgt spid="18"/>
                                        </p:tgtEl>
                                        <p:attrNameLst>
                                          <p:attrName>ppt_x</p:attrName>
                                        </p:attrNameLst>
                                      </p:cBhvr>
                                      <p:tavLst>
                                        <p:tav tm="0">
                                          <p:val>
                                            <p:strVal val="ppt_x"/>
                                          </p:val>
                                        </p:tav>
                                        <p:tav tm="100000">
                                          <p:val>
                                            <p:strVal val="1+ppt_w/2"/>
                                          </p:val>
                                        </p:tav>
                                      </p:tavLst>
                                    </p:anim>
                                    <p:anim calcmode="lin" valueType="num">
                                      <p:cBhvr additive="base">
                                        <p:cTn id="92" dur="2000"/>
                                        <p:tgtEl>
                                          <p:spTgt spid="18"/>
                                        </p:tgtEl>
                                        <p:attrNameLst>
                                          <p:attrName>ppt_y</p:attrName>
                                        </p:attrNameLst>
                                      </p:cBhvr>
                                      <p:tavLst>
                                        <p:tav tm="0">
                                          <p:val>
                                            <p:strVal val="ppt_y"/>
                                          </p:val>
                                        </p:tav>
                                        <p:tav tm="100000">
                                          <p:val>
                                            <p:strVal val="ppt_y"/>
                                          </p:val>
                                        </p:tav>
                                      </p:tavLst>
                                    </p:anim>
                                    <p:set>
                                      <p:cBhvr>
                                        <p:cTn id="93" dur="1" fill="hold">
                                          <p:stCondLst>
                                            <p:cond delay="1999"/>
                                          </p:stCondLst>
                                        </p:cTn>
                                        <p:tgtEl>
                                          <p:spTgt spid="18"/>
                                        </p:tgtEl>
                                        <p:attrNameLst>
                                          <p:attrName>style.visibility</p:attrName>
                                        </p:attrNameLst>
                                      </p:cBhvr>
                                      <p:to>
                                        <p:strVal val="hidden"/>
                                      </p:to>
                                    </p:set>
                                  </p:childTnLst>
                                </p:cTn>
                              </p:par>
                              <p:par>
                                <p:cTn id="94" presetID="2" presetClass="exit" presetSubtype="1" fill="hold" nodeType="withEffect">
                                  <p:stCondLst>
                                    <p:cond delay="0"/>
                                  </p:stCondLst>
                                  <p:childTnLst>
                                    <p:anim calcmode="lin" valueType="num">
                                      <p:cBhvr additive="base">
                                        <p:cTn id="95" dur="2000"/>
                                        <p:tgtEl>
                                          <p:spTgt spid="16"/>
                                        </p:tgtEl>
                                        <p:attrNameLst>
                                          <p:attrName>ppt_x</p:attrName>
                                        </p:attrNameLst>
                                      </p:cBhvr>
                                      <p:tavLst>
                                        <p:tav tm="0">
                                          <p:val>
                                            <p:strVal val="ppt_x"/>
                                          </p:val>
                                        </p:tav>
                                        <p:tav tm="100000">
                                          <p:val>
                                            <p:strVal val="ppt_x"/>
                                          </p:val>
                                        </p:tav>
                                      </p:tavLst>
                                    </p:anim>
                                    <p:anim calcmode="lin" valueType="num">
                                      <p:cBhvr additive="base">
                                        <p:cTn id="96" dur="2000"/>
                                        <p:tgtEl>
                                          <p:spTgt spid="16"/>
                                        </p:tgtEl>
                                        <p:attrNameLst>
                                          <p:attrName>ppt_y</p:attrName>
                                        </p:attrNameLst>
                                      </p:cBhvr>
                                      <p:tavLst>
                                        <p:tav tm="0">
                                          <p:val>
                                            <p:strVal val="ppt_y"/>
                                          </p:val>
                                        </p:tav>
                                        <p:tav tm="100000">
                                          <p:val>
                                            <p:strVal val="0-ppt_h/2"/>
                                          </p:val>
                                        </p:tav>
                                      </p:tavLst>
                                    </p:anim>
                                    <p:set>
                                      <p:cBhvr>
                                        <p:cTn id="97" dur="1" fill="hold">
                                          <p:stCondLst>
                                            <p:cond delay="1999"/>
                                          </p:stCondLst>
                                        </p:cTn>
                                        <p:tgtEl>
                                          <p:spTgt spid="16"/>
                                        </p:tgtEl>
                                        <p:attrNameLst>
                                          <p:attrName>style.visibility</p:attrName>
                                        </p:attrNameLst>
                                      </p:cBhvr>
                                      <p:to>
                                        <p:strVal val="hidden"/>
                                      </p:to>
                                    </p:set>
                                  </p:childTnLst>
                                </p:cTn>
                              </p:par>
                              <p:par>
                                <p:cTn id="98" presetID="4" presetClass="exit" presetSubtype="16" fill="hold" nodeType="withEffect">
                                  <p:stCondLst>
                                    <p:cond delay="100"/>
                                  </p:stCondLst>
                                  <p:childTnLst>
                                    <p:animEffect transition="out" filter="box(in)">
                                      <p:cBhvr>
                                        <p:cTn id="99" dur="750"/>
                                        <p:tgtEl>
                                          <p:spTgt spid="20"/>
                                        </p:tgtEl>
                                      </p:cBhvr>
                                    </p:animEffect>
                                    <p:set>
                                      <p:cBhvr>
                                        <p:cTn id="100" dur="1" fill="hold">
                                          <p:stCondLst>
                                            <p:cond delay="749"/>
                                          </p:stCondLst>
                                        </p:cTn>
                                        <p:tgtEl>
                                          <p:spTgt spid="20"/>
                                        </p:tgtEl>
                                        <p:attrNameLst>
                                          <p:attrName>style.visibility</p:attrName>
                                        </p:attrNameLst>
                                      </p:cBhvr>
                                      <p:to>
                                        <p:strVal val="hidden"/>
                                      </p:to>
                                    </p:set>
                                  </p:childTnLst>
                                </p:cTn>
                              </p:par>
                              <p:par>
                                <p:cTn id="101" presetID="2" presetClass="entr" presetSubtype="4" fill="hold" nodeType="withEffect">
                                  <p:stCondLst>
                                    <p:cond delay="0"/>
                                  </p:stCondLst>
                                  <p:childTnLst>
                                    <p:set>
                                      <p:cBhvr>
                                        <p:cTn id="102" dur="1" fill="hold">
                                          <p:stCondLst>
                                            <p:cond delay="0"/>
                                          </p:stCondLst>
                                        </p:cTn>
                                        <p:tgtEl>
                                          <p:spTgt spid="32"/>
                                        </p:tgtEl>
                                        <p:attrNameLst>
                                          <p:attrName>style.visibility</p:attrName>
                                        </p:attrNameLst>
                                      </p:cBhvr>
                                      <p:to>
                                        <p:strVal val="visible"/>
                                      </p:to>
                                    </p:set>
                                    <p:anim calcmode="lin" valueType="num">
                                      <p:cBhvr additive="base">
                                        <p:cTn id="103" dur="2000" fill="hold"/>
                                        <p:tgtEl>
                                          <p:spTgt spid="32"/>
                                        </p:tgtEl>
                                        <p:attrNameLst>
                                          <p:attrName>ppt_x</p:attrName>
                                        </p:attrNameLst>
                                      </p:cBhvr>
                                      <p:tavLst>
                                        <p:tav tm="0">
                                          <p:val>
                                            <p:strVal val="#ppt_x"/>
                                          </p:val>
                                        </p:tav>
                                        <p:tav tm="100000">
                                          <p:val>
                                            <p:strVal val="#ppt_x"/>
                                          </p:val>
                                        </p:tav>
                                      </p:tavLst>
                                    </p:anim>
                                    <p:anim calcmode="lin" valueType="num">
                                      <p:cBhvr additive="base">
                                        <p:cTn id="104" dur="2000" fill="hold"/>
                                        <p:tgtEl>
                                          <p:spTgt spid="32"/>
                                        </p:tgtEl>
                                        <p:attrNameLst>
                                          <p:attrName>ppt_y</p:attrName>
                                        </p:attrNameLst>
                                      </p:cBhvr>
                                      <p:tavLst>
                                        <p:tav tm="0">
                                          <p:val>
                                            <p:strVal val="1+#ppt_h/2"/>
                                          </p:val>
                                        </p:tav>
                                        <p:tav tm="100000">
                                          <p:val>
                                            <p:strVal val="#ppt_y"/>
                                          </p:val>
                                        </p:tav>
                                      </p:tavLst>
                                    </p:anim>
                                  </p:childTnLst>
                                </p:cTn>
                              </p:par>
                              <p:par>
                                <p:cTn id="105" presetID="2" presetClass="entr" presetSubtype="8" fill="hold" nodeType="withEffect">
                                  <p:stCondLst>
                                    <p:cond delay="0"/>
                                  </p:stCondLst>
                                  <p:childTnLst>
                                    <p:set>
                                      <p:cBhvr>
                                        <p:cTn id="106" dur="1" fill="hold">
                                          <p:stCondLst>
                                            <p:cond delay="0"/>
                                          </p:stCondLst>
                                        </p:cTn>
                                        <p:tgtEl>
                                          <p:spTgt spid="34"/>
                                        </p:tgtEl>
                                        <p:attrNameLst>
                                          <p:attrName>style.visibility</p:attrName>
                                        </p:attrNameLst>
                                      </p:cBhvr>
                                      <p:to>
                                        <p:strVal val="visible"/>
                                      </p:to>
                                    </p:set>
                                    <p:anim calcmode="lin" valueType="num">
                                      <p:cBhvr additive="base">
                                        <p:cTn id="107" dur="2000" fill="hold"/>
                                        <p:tgtEl>
                                          <p:spTgt spid="34"/>
                                        </p:tgtEl>
                                        <p:attrNameLst>
                                          <p:attrName>ppt_x</p:attrName>
                                        </p:attrNameLst>
                                      </p:cBhvr>
                                      <p:tavLst>
                                        <p:tav tm="0">
                                          <p:val>
                                            <p:strVal val="0-#ppt_w/2"/>
                                          </p:val>
                                        </p:tav>
                                        <p:tav tm="100000">
                                          <p:val>
                                            <p:strVal val="#ppt_x"/>
                                          </p:val>
                                        </p:tav>
                                      </p:tavLst>
                                    </p:anim>
                                    <p:anim calcmode="lin" valueType="num">
                                      <p:cBhvr additive="base">
                                        <p:cTn id="108" dur="2000" fill="hold"/>
                                        <p:tgtEl>
                                          <p:spTgt spid="34"/>
                                        </p:tgtEl>
                                        <p:attrNameLst>
                                          <p:attrName>ppt_y</p:attrName>
                                        </p:attrNameLst>
                                      </p:cBhvr>
                                      <p:tavLst>
                                        <p:tav tm="0">
                                          <p:val>
                                            <p:strVal val="#ppt_y"/>
                                          </p:val>
                                        </p:tav>
                                        <p:tav tm="100000">
                                          <p:val>
                                            <p:strVal val="#ppt_y"/>
                                          </p:val>
                                        </p:tav>
                                      </p:tavLst>
                                    </p:anim>
                                  </p:childTnLst>
                                </p:cTn>
                              </p:par>
                              <p:par>
                                <p:cTn id="109" presetID="2" presetClass="entr" presetSubtype="1" fill="hold" nodeType="withEffect">
                                  <p:stCondLst>
                                    <p:cond delay="0"/>
                                  </p:stCondLst>
                                  <p:childTnLst>
                                    <p:set>
                                      <p:cBhvr>
                                        <p:cTn id="110" dur="1" fill="hold">
                                          <p:stCondLst>
                                            <p:cond delay="0"/>
                                          </p:stCondLst>
                                        </p:cTn>
                                        <p:tgtEl>
                                          <p:spTgt spid="31"/>
                                        </p:tgtEl>
                                        <p:attrNameLst>
                                          <p:attrName>style.visibility</p:attrName>
                                        </p:attrNameLst>
                                      </p:cBhvr>
                                      <p:to>
                                        <p:strVal val="visible"/>
                                      </p:to>
                                    </p:set>
                                    <p:anim calcmode="lin" valueType="num">
                                      <p:cBhvr additive="base">
                                        <p:cTn id="111" dur="2000" fill="hold"/>
                                        <p:tgtEl>
                                          <p:spTgt spid="31"/>
                                        </p:tgtEl>
                                        <p:attrNameLst>
                                          <p:attrName>ppt_x</p:attrName>
                                        </p:attrNameLst>
                                      </p:cBhvr>
                                      <p:tavLst>
                                        <p:tav tm="0">
                                          <p:val>
                                            <p:strVal val="#ppt_x"/>
                                          </p:val>
                                        </p:tav>
                                        <p:tav tm="100000">
                                          <p:val>
                                            <p:strVal val="#ppt_x"/>
                                          </p:val>
                                        </p:tav>
                                      </p:tavLst>
                                    </p:anim>
                                    <p:anim calcmode="lin" valueType="num">
                                      <p:cBhvr additive="base">
                                        <p:cTn id="112" dur="2000" fill="hold"/>
                                        <p:tgtEl>
                                          <p:spTgt spid="31"/>
                                        </p:tgtEl>
                                        <p:attrNameLst>
                                          <p:attrName>ppt_y</p:attrName>
                                        </p:attrNameLst>
                                      </p:cBhvr>
                                      <p:tavLst>
                                        <p:tav tm="0">
                                          <p:val>
                                            <p:strVal val="0-#ppt_h/2"/>
                                          </p:val>
                                        </p:tav>
                                        <p:tav tm="100000">
                                          <p:val>
                                            <p:strVal val="#ppt_y"/>
                                          </p:val>
                                        </p:tav>
                                      </p:tavLst>
                                    </p:anim>
                                  </p:childTnLst>
                                </p:cTn>
                              </p:par>
                              <p:par>
                                <p:cTn id="113" presetID="2" presetClass="entr" presetSubtype="2" fill="hold" nodeType="withEffect">
                                  <p:stCondLst>
                                    <p:cond delay="0"/>
                                  </p:stCondLst>
                                  <p:childTnLst>
                                    <p:set>
                                      <p:cBhvr>
                                        <p:cTn id="114" dur="1" fill="hold">
                                          <p:stCondLst>
                                            <p:cond delay="0"/>
                                          </p:stCondLst>
                                        </p:cTn>
                                        <p:tgtEl>
                                          <p:spTgt spid="33"/>
                                        </p:tgtEl>
                                        <p:attrNameLst>
                                          <p:attrName>style.visibility</p:attrName>
                                        </p:attrNameLst>
                                      </p:cBhvr>
                                      <p:to>
                                        <p:strVal val="visible"/>
                                      </p:to>
                                    </p:set>
                                    <p:anim calcmode="lin" valueType="num">
                                      <p:cBhvr additive="base">
                                        <p:cTn id="115" dur="2000" fill="hold"/>
                                        <p:tgtEl>
                                          <p:spTgt spid="33"/>
                                        </p:tgtEl>
                                        <p:attrNameLst>
                                          <p:attrName>ppt_x</p:attrName>
                                        </p:attrNameLst>
                                      </p:cBhvr>
                                      <p:tavLst>
                                        <p:tav tm="0">
                                          <p:val>
                                            <p:strVal val="1+#ppt_w/2"/>
                                          </p:val>
                                        </p:tav>
                                        <p:tav tm="100000">
                                          <p:val>
                                            <p:strVal val="#ppt_x"/>
                                          </p:val>
                                        </p:tav>
                                      </p:tavLst>
                                    </p:anim>
                                    <p:anim calcmode="lin" valueType="num">
                                      <p:cBhvr additive="base">
                                        <p:cTn id="116" dur="2000" fill="hold"/>
                                        <p:tgtEl>
                                          <p:spTgt spid="33"/>
                                        </p:tgtEl>
                                        <p:attrNameLst>
                                          <p:attrName>ppt_y</p:attrName>
                                        </p:attrNameLst>
                                      </p:cBhvr>
                                      <p:tavLst>
                                        <p:tav tm="0">
                                          <p:val>
                                            <p:strVal val="#ppt_y"/>
                                          </p:val>
                                        </p:tav>
                                        <p:tav tm="100000">
                                          <p:val>
                                            <p:strVal val="#ppt_y"/>
                                          </p:val>
                                        </p:tav>
                                      </p:tavLst>
                                    </p:anim>
                                  </p:childTnLst>
                                </p:cTn>
                              </p:par>
                              <p:par>
                                <p:cTn id="117" presetID="4" presetClass="entr" presetSubtype="32" fill="hold" nodeType="withEffect">
                                  <p:stCondLst>
                                    <p:cond delay="1200"/>
                                  </p:stCondLst>
                                  <p:childTnLst>
                                    <p:set>
                                      <p:cBhvr>
                                        <p:cTn id="118" dur="1" fill="hold">
                                          <p:stCondLst>
                                            <p:cond delay="0"/>
                                          </p:stCondLst>
                                        </p:cTn>
                                        <p:tgtEl>
                                          <p:spTgt spid="30"/>
                                        </p:tgtEl>
                                        <p:attrNameLst>
                                          <p:attrName>style.visibility</p:attrName>
                                        </p:attrNameLst>
                                      </p:cBhvr>
                                      <p:to>
                                        <p:strVal val="visible"/>
                                      </p:to>
                                    </p:set>
                                    <p:animEffect transition="in" filter="box(out)">
                                      <p:cBhvr>
                                        <p:cTn id="119" dur="750"/>
                                        <p:tgtEl>
                                          <p:spTgt spid="30"/>
                                        </p:tgtEl>
                                      </p:cBhvr>
                                    </p:animEffect>
                                  </p:childTnLst>
                                </p:cTn>
                              </p:par>
                            </p:childTnLst>
                          </p:cTn>
                        </p:par>
                      </p:childTnLst>
                    </p:cTn>
                  </p:par>
                  <p:par>
                    <p:cTn id="120" fill="hold">
                      <p:stCondLst>
                        <p:cond delay="indefinite"/>
                      </p:stCondLst>
                      <p:childTnLst>
                        <p:par>
                          <p:cTn id="121" fill="hold">
                            <p:stCondLst>
                              <p:cond delay="0"/>
                            </p:stCondLst>
                            <p:childTnLst>
                              <p:par>
                                <p:cTn id="122" presetID="2" presetClass="exit" presetSubtype="8" fill="hold" nodeType="clickEffect">
                                  <p:stCondLst>
                                    <p:cond delay="0"/>
                                  </p:stCondLst>
                                  <p:childTnLst>
                                    <p:anim calcmode="lin" valueType="num">
                                      <p:cBhvr additive="base">
                                        <p:cTn id="123" dur="2000"/>
                                        <p:tgtEl>
                                          <p:spTgt spid="34"/>
                                        </p:tgtEl>
                                        <p:attrNameLst>
                                          <p:attrName>ppt_x</p:attrName>
                                        </p:attrNameLst>
                                      </p:cBhvr>
                                      <p:tavLst>
                                        <p:tav tm="0">
                                          <p:val>
                                            <p:strVal val="ppt_x"/>
                                          </p:val>
                                        </p:tav>
                                        <p:tav tm="100000">
                                          <p:val>
                                            <p:strVal val="0-ppt_w/2"/>
                                          </p:val>
                                        </p:tav>
                                      </p:tavLst>
                                    </p:anim>
                                    <p:anim calcmode="lin" valueType="num">
                                      <p:cBhvr additive="base">
                                        <p:cTn id="124" dur="2000"/>
                                        <p:tgtEl>
                                          <p:spTgt spid="34"/>
                                        </p:tgtEl>
                                        <p:attrNameLst>
                                          <p:attrName>ppt_y</p:attrName>
                                        </p:attrNameLst>
                                      </p:cBhvr>
                                      <p:tavLst>
                                        <p:tav tm="0">
                                          <p:val>
                                            <p:strVal val="ppt_y"/>
                                          </p:val>
                                        </p:tav>
                                        <p:tav tm="100000">
                                          <p:val>
                                            <p:strVal val="ppt_y"/>
                                          </p:val>
                                        </p:tav>
                                      </p:tavLst>
                                    </p:anim>
                                    <p:set>
                                      <p:cBhvr>
                                        <p:cTn id="125" dur="1" fill="hold">
                                          <p:stCondLst>
                                            <p:cond delay="1999"/>
                                          </p:stCondLst>
                                        </p:cTn>
                                        <p:tgtEl>
                                          <p:spTgt spid="34"/>
                                        </p:tgtEl>
                                        <p:attrNameLst>
                                          <p:attrName>style.visibility</p:attrName>
                                        </p:attrNameLst>
                                      </p:cBhvr>
                                      <p:to>
                                        <p:strVal val="hidden"/>
                                      </p:to>
                                    </p:set>
                                  </p:childTnLst>
                                </p:cTn>
                              </p:par>
                              <p:par>
                                <p:cTn id="126" presetID="2" presetClass="exit" presetSubtype="4" fill="hold" nodeType="withEffect">
                                  <p:stCondLst>
                                    <p:cond delay="0"/>
                                  </p:stCondLst>
                                  <p:childTnLst>
                                    <p:anim calcmode="lin" valueType="num">
                                      <p:cBhvr additive="base">
                                        <p:cTn id="127" dur="2000"/>
                                        <p:tgtEl>
                                          <p:spTgt spid="32"/>
                                        </p:tgtEl>
                                        <p:attrNameLst>
                                          <p:attrName>ppt_x</p:attrName>
                                        </p:attrNameLst>
                                      </p:cBhvr>
                                      <p:tavLst>
                                        <p:tav tm="0">
                                          <p:val>
                                            <p:strVal val="ppt_x"/>
                                          </p:val>
                                        </p:tav>
                                        <p:tav tm="100000">
                                          <p:val>
                                            <p:strVal val="ppt_x"/>
                                          </p:val>
                                        </p:tav>
                                      </p:tavLst>
                                    </p:anim>
                                    <p:anim calcmode="lin" valueType="num">
                                      <p:cBhvr additive="base">
                                        <p:cTn id="128" dur="2000"/>
                                        <p:tgtEl>
                                          <p:spTgt spid="32"/>
                                        </p:tgtEl>
                                        <p:attrNameLst>
                                          <p:attrName>ppt_y</p:attrName>
                                        </p:attrNameLst>
                                      </p:cBhvr>
                                      <p:tavLst>
                                        <p:tav tm="0">
                                          <p:val>
                                            <p:strVal val="ppt_y"/>
                                          </p:val>
                                        </p:tav>
                                        <p:tav tm="100000">
                                          <p:val>
                                            <p:strVal val="1+ppt_h/2"/>
                                          </p:val>
                                        </p:tav>
                                      </p:tavLst>
                                    </p:anim>
                                    <p:set>
                                      <p:cBhvr>
                                        <p:cTn id="129" dur="1" fill="hold">
                                          <p:stCondLst>
                                            <p:cond delay="1999"/>
                                          </p:stCondLst>
                                        </p:cTn>
                                        <p:tgtEl>
                                          <p:spTgt spid="32"/>
                                        </p:tgtEl>
                                        <p:attrNameLst>
                                          <p:attrName>style.visibility</p:attrName>
                                        </p:attrNameLst>
                                      </p:cBhvr>
                                      <p:to>
                                        <p:strVal val="hidden"/>
                                      </p:to>
                                    </p:set>
                                  </p:childTnLst>
                                </p:cTn>
                              </p:par>
                              <p:par>
                                <p:cTn id="130" presetID="2" presetClass="exit" presetSubtype="2" fill="hold" nodeType="withEffect">
                                  <p:stCondLst>
                                    <p:cond delay="0"/>
                                  </p:stCondLst>
                                  <p:childTnLst>
                                    <p:anim calcmode="lin" valueType="num">
                                      <p:cBhvr additive="base">
                                        <p:cTn id="131" dur="2000"/>
                                        <p:tgtEl>
                                          <p:spTgt spid="33"/>
                                        </p:tgtEl>
                                        <p:attrNameLst>
                                          <p:attrName>ppt_x</p:attrName>
                                        </p:attrNameLst>
                                      </p:cBhvr>
                                      <p:tavLst>
                                        <p:tav tm="0">
                                          <p:val>
                                            <p:strVal val="ppt_x"/>
                                          </p:val>
                                        </p:tav>
                                        <p:tav tm="100000">
                                          <p:val>
                                            <p:strVal val="1+ppt_w/2"/>
                                          </p:val>
                                        </p:tav>
                                      </p:tavLst>
                                    </p:anim>
                                    <p:anim calcmode="lin" valueType="num">
                                      <p:cBhvr additive="base">
                                        <p:cTn id="132" dur="2000"/>
                                        <p:tgtEl>
                                          <p:spTgt spid="33"/>
                                        </p:tgtEl>
                                        <p:attrNameLst>
                                          <p:attrName>ppt_y</p:attrName>
                                        </p:attrNameLst>
                                      </p:cBhvr>
                                      <p:tavLst>
                                        <p:tav tm="0">
                                          <p:val>
                                            <p:strVal val="ppt_y"/>
                                          </p:val>
                                        </p:tav>
                                        <p:tav tm="100000">
                                          <p:val>
                                            <p:strVal val="ppt_y"/>
                                          </p:val>
                                        </p:tav>
                                      </p:tavLst>
                                    </p:anim>
                                    <p:set>
                                      <p:cBhvr>
                                        <p:cTn id="133" dur="1" fill="hold">
                                          <p:stCondLst>
                                            <p:cond delay="1999"/>
                                          </p:stCondLst>
                                        </p:cTn>
                                        <p:tgtEl>
                                          <p:spTgt spid="33"/>
                                        </p:tgtEl>
                                        <p:attrNameLst>
                                          <p:attrName>style.visibility</p:attrName>
                                        </p:attrNameLst>
                                      </p:cBhvr>
                                      <p:to>
                                        <p:strVal val="hidden"/>
                                      </p:to>
                                    </p:set>
                                  </p:childTnLst>
                                </p:cTn>
                              </p:par>
                              <p:par>
                                <p:cTn id="134" presetID="2" presetClass="exit" presetSubtype="1" fill="hold" nodeType="withEffect">
                                  <p:stCondLst>
                                    <p:cond delay="0"/>
                                  </p:stCondLst>
                                  <p:childTnLst>
                                    <p:anim calcmode="lin" valueType="num">
                                      <p:cBhvr additive="base">
                                        <p:cTn id="135" dur="2000"/>
                                        <p:tgtEl>
                                          <p:spTgt spid="31"/>
                                        </p:tgtEl>
                                        <p:attrNameLst>
                                          <p:attrName>ppt_x</p:attrName>
                                        </p:attrNameLst>
                                      </p:cBhvr>
                                      <p:tavLst>
                                        <p:tav tm="0">
                                          <p:val>
                                            <p:strVal val="ppt_x"/>
                                          </p:val>
                                        </p:tav>
                                        <p:tav tm="100000">
                                          <p:val>
                                            <p:strVal val="ppt_x"/>
                                          </p:val>
                                        </p:tav>
                                      </p:tavLst>
                                    </p:anim>
                                    <p:anim calcmode="lin" valueType="num">
                                      <p:cBhvr additive="base">
                                        <p:cTn id="136" dur="2000"/>
                                        <p:tgtEl>
                                          <p:spTgt spid="31"/>
                                        </p:tgtEl>
                                        <p:attrNameLst>
                                          <p:attrName>ppt_y</p:attrName>
                                        </p:attrNameLst>
                                      </p:cBhvr>
                                      <p:tavLst>
                                        <p:tav tm="0">
                                          <p:val>
                                            <p:strVal val="ppt_y"/>
                                          </p:val>
                                        </p:tav>
                                        <p:tav tm="100000">
                                          <p:val>
                                            <p:strVal val="0-ppt_h/2"/>
                                          </p:val>
                                        </p:tav>
                                      </p:tavLst>
                                    </p:anim>
                                    <p:set>
                                      <p:cBhvr>
                                        <p:cTn id="137" dur="1" fill="hold">
                                          <p:stCondLst>
                                            <p:cond delay="1999"/>
                                          </p:stCondLst>
                                        </p:cTn>
                                        <p:tgtEl>
                                          <p:spTgt spid="31"/>
                                        </p:tgtEl>
                                        <p:attrNameLst>
                                          <p:attrName>style.visibility</p:attrName>
                                        </p:attrNameLst>
                                      </p:cBhvr>
                                      <p:to>
                                        <p:strVal val="hidden"/>
                                      </p:to>
                                    </p:set>
                                  </p:childTnLst>
                                </p:cTn>
                              </p:par>
                              <p:par>
                                <p:cTn id="138" presetID="4" presetClass="exit" presetSubtype="16" fill="hold" nodeType="withEffect">
                                  <p:stCondLst>
                                    <p:cond delay="100"/>
                                  </p:stCondLst>
                                  <p:childTnLst>
                                    <p:animEffect transition="out" filter="box(in)">
                                      <p:cBhvr>
                                        <p:cTn id="139" dur="750"/>
                                        <p:tgtEl>
                                          <p:spTgt spid="30"/>
                                        </p:tgtEl>
                                      </p:cBhvr>
                                    </p:animEffect>
                                    <p:set>
                                      <p:cBhvr>
                                        <p:cTn id="140" dur="1" fill="hold">
                                          <p:stCondLst>
                                            <p:cond delay="749"/>
                                          </p:stCondLst>
                                        </p:cTn>
                                        <p:tgtEl>
                                          <p:spTgt spid="30"/>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0.xml><?xml version="1.0" encoding="utf-8"?>
<p:sld xmlns:a="http://schemas.openxmlformats.org/drawingml/2006/main" xmlns:r="http://schemas.openxmlformats.org/officeDocument/2006/relationships" xmlns:p="http://schemas.openxmlformats.org/presentationml/2006/main">
  <p:cSld>
    <p:bg>
      <p:bgPr>
        <a:blipFill>
          <a:blip r:embed="rId3"/>
          <a:tile tx="0" ty="0" sx="100000" sy="100000" flip="none" algn="tl"/>
        </a:blipFill>
        <a:effectLst/>
      </p:bgPr>
    </p:bg>
    <p:spTree>
      <p:nvGrpSpPr>
        <p:cNvPr id="1" name=""/>
        <p:cNvGrpSpPr/>
        <p:nvPr/>
      </p:nvGrpSpPr>
      <p:grpSpPr>
        <a:xfrm>
          <a:off x="0" y="0"/>
          <a:ext cx="0" cy="0"/>
          <a:chOff x="0" y="0"/>
          <a:chExt cx="0" cy="0"/>
        </a:xfrm>
      </p:grpSpPr>
      <p:pic>
        <p:nvPicPr>
          <p:cNvPr id="9" name="Picture 3" descr="face1"/>
          <p:cNvPicPr>
            <a:picLocks noChangeAspect="1" noChangeArrowheads="1"/>
          </p:cNvPicPr>
          <p:nvPr/>
        </p:nvPicPr>
        <p:blipFill>
          <a:blip r:embed="rId4"/>
          <a:srcRect l="6906" t="2653" r="5540" b="5293"/>
          <a:stretch>
            <a:fillRect/>
          </a:stretch>
        </p:blipFill>
        <p:spPr bwMode="auto">
          <a:xfrm>
            <a:off x="1500838" y="761555"/>
            <a:ext cx="6116220" cy="5261423"/>
          </a:xfrm>
          <a:prstGeom prst="rect">
            <a:avLst/>
          </a:prstGeom>
          <a:noFill/>
          <a:ln w="9525">
            <a:noFill/>
            <a:miter lim="800000"/>
            <a:headEnd/>
            <a:tailEnd/>
          </a:ln>
        </p:spPr>
      </p:pic>
      <p:pic>
        <p:nvPicPr>
          <p:cNvPr id="20" name="Picture 2" descr="face21"/>
          <p:cNvPicPr>
            <a:picLocks noChangeArrowheads="1"/>
          </p:cNvPicPr>
          <p:nvPr/>
        </p:nvPicPr>
        <p:blipFill>
          <a:blip r:embed="rId5"/>
          <a:stretch>
            <a:fillRect/>
          </a:stretch>
        </p:blipFill>
        <p:spPr bwMode="auto">
          <a:xfrm>
            <a:off x="2791374" y="764873"/>
            <a:ext cx="3498112" cy="5295268"/>
          </a:xfrm>
          <a:prstGeom prst="rect">
            <a:avLst/>
          </a:prstGeom>
          <a:noFill/>
          <a:ln w="9525">
            <a:noFill/>
            <a:miter lim="800000"/>
            <a:headEnd/>
            <a:tailEnd/>
          </a:ln>
        </p:spPr>
      </p:pic>
      <p:pic>
        <p:nvPicPr>
          <p:cNvPr id="30" name="Picture 6"/>
          <p:cNvPicPr>
            <a:picLocks noChangeAspect="1" noChangeArrowheads="1"/>
          </p:cNvPicPr>
          <p:nvPr/>
        </p:nvPicPr>
        <p:blipFill>
          <a:blip r:embed="rId6"/>
          <a:srcRect t="1876" r="3777" b="1797"/>
          <a:stretch>
            <a:fillRect/>
          </a:stretch>
        </p:blipFill>
        <p:spPr bwMode="auto">
          <a:xfrm>
            <a:off x="2821945" y="748916"/>
            <a:ext cx="3498111" cy="5296818"/>
          </a:xfrm>
          <a:prstGeom prst="rect">
            <a:avLst/>
          </a:prstGeom>
          <a:noFill/>
          <a:ln w="9525">
            <a:noFill/>
            <a:miter lim="800000"/>
            <a:headEnd/>
            <a:tailEnd/>
          </a:ln>
        </p:spPr>
      </p:pic>
      <p:sp>
        <p:nvSpPr>
          <p:cNvPr id="3" name="Rectangle 2"/>
          <p:cNvSpPr/>
          <p:nvPr/>
        </p:nvSpPr>
        <p:spPr>
          <a:xfrm>
            <a:off x="-138958" y="6023164"/>
            <a:ext cx="9418320" cy="45719"/>
          </a:xfrm>
          <a:prstGeom prst="rect">
            <a:avLst/>
          </a:prstGeom>
          <a:solidFill>
            <a:schemeClr val="accent3">
              <a:lumMod val="50000"/>
            </a:schemeClr>
          </a:solidFill>
          <a:ln/>
          <a:effectLst>
            <a:outerShdw blurRad="114300" dist="23000" dir="9600000" rotWithShape="0">
              <a:srgbClr val="000000">
                <a:alpha val="51000"/>
              </a:srgbClr>
            </a:outerShdw>
          </a:effectLst>
        </p:spPr>
        <p:style>
          <a:lnRef idx="0">
            <a:schemeClr val="accent5"/>
          </a:lnRef>
          <a:fillRef idx="3">
            <a:schemeClr val="accent5"/>
          </a:fillRef>
          <a:effectRef idx="3">
            <a:schemeClr val="accent5"/>
          </a:effectRef>
          <a:fontRef idx="minor">
            <a:schemeClr val="lt1"/>
          </a:fontRef>
        </p:style>
        <p:txBody>
          <a:bodyPr anchor="ctr"/>
          <a:lstStyle/>
          <a:p>
            <a:pPr algn="ctr" fontAlgn="auto">
              <a:spcBef>
                <a:spcPts val="0"/>
              </a:spcBef>
              <a:spcAft>
                <a:spcPts val="0"/>
              </a:spcAft>
              <a:defRPr/>
            </a:pPr>
            <a:endParaRPr lang="en-US">
              <a:solidFill>
                <a:prstClr val="white"/>
              </a:solidFill>
            </a:endParaRPr>
          </a:p>
        </p:txBody>
      </p:sp>
      <p:sp>
        <p:nvSpPr>
          <p:cNvPr id="7" name="Rectangle 6"/>
          <p:cNvSpPr/>
          <p:nvPr/>
        </p:nvSpPr>
        <p:spPr>
          <a:xfrm>
            <a:off x="-104283" y="740831"/>
            <a:ext cx="9418320" cy="45719"/>
          </a:xfrm>
          <a:prstGeom prst="rect">
            <a:avLst/>
          </a:prstGeom>
          <a:solidFill>
            <a:schemeClr val="accent3">
              <a:lumMod val="50000"/>
            </a:schemeClr>
          </a:solidFill>
          <a:ln/>
          <a:effectLst>
            <a:outerShdw blurRad="114300" dist="23000" dir="9600000" rotWithShape="0">
              <a:srgbClr val="000000">
                <a:alpha val="51000"/>
              </a:srgbClr>
            </a:outerShdw>
          </a:effectLst>
        </p:spPr>
        <p:style>
          <a:lnRef idx="0">
            <a:schemeClr val="accent5"/>
          </a:lnRef>
          <a:fillRef idx="3">
            <a:schemeClr val="accent5"/>
          </a:fillRef>
          <a:effectRef idx="3">
            <a:schemeClr val="accent5"/>
          </a:effectRef>
          <a:fontRef idx="minor">
            <a:schemeClr val="lt1"/>
          </a:fontRef>
        </p:style>
        <p:txBody>
          <a:bodyPr anchor="ctr"/>
          <a:lstStyle/>
          <a:p>
            <a:pPr algn="ctr" fontAlgn="auto">
              <a:spcBef>
                <a:spcPts val="0"/>
              </a:spcBef>
              <a:spcAft>
                <a:spcPts val="0"/>
              </a:spcAft>
              <a:defRPr/>
            </a:pPr>
            <a:endParaRPr lang="en-US">
              <a:solidFill>
                <a:prstClr val="white"/>
              </a:solidFill>
            </a:endParaRPr>
          </a:p>
        </p:txBody>
      </p:sp>
      <p:sp>
        <p:nvSpPr>
          <p:cNvPr id="8" name="Rectangle 7"/>
          <p:cNvSpPr/>
          <p:nvPr/>
        </p:nvSpPr>
        <p:spPr>
          <a:xfrm rot="16200000">
            <a:off x="-2543200" y="3543301"/>
            <a:ext cx="7132320" cy="45719"/>
          </a:xfrm>
          <a:prstGeom prst="rect">
            <a:avLst/>
          </a:prstGeom>
          <a:solidFill>
            <a:schemeClr val="accent3">
              <a:lumMod val="50000"/>
            </a:schemeClr>
          </a:solidFill>
          <a:ln/>
          <a:effectLst>
            <a:outerShdw blurRad="114300" dist="23000" dir="9600000" rotWithShape="0">
              <a:srgbClr val="000000">
                <a:alpha val="51000"/>
              </a:srgbClr>
            </a:outerShdw>
          </a:effectLst>
        </p:spPr>
        <p:style>
          <a:lnRef idx="0">
            <a:schemeClr val="accent5"/>
          </a:lnRef>
          <a:fillRef idx="3">
            <a:schemeClr val="accent5"/>
          </a:fillRef>
          <a:effectRef idx="3">
            <a:schemeClr val="accent5"/>
          </a:effectRef>
          <a:fontRef idx="minor">
            <a:schemeClr val="lt1"/>
          </a:fontRef>
        </p:style>
        <p:txBody>
          <a:bodyPr anchor="ctr"/>
          <a:lstStyle/>
          <a:p>
            <a:pPr algn="ctr" fontAlgn="auto">
              <a:spcBef>
                <a:spcPts val="0"/>
              </a:spcBef>
              <a:spcAft>
                <a:spcPts val="0"/>
              </a:spcAft>
              <a:defRPr/>
            </a:pPr>
            <a:endParaRPr lang="en-US">
              <a:solidFill>
                <a:prstClr val="white"/>
              </a:solidFill>
            </a:endParaRPr>
          </a:p>
        </p:txBody>
      </p:sp>
      <p:sp>
        <p:nvSpPr>
          <p:cNvPr id="10" name="Rectangle 9"/>
          <p:cNvSpPr/>
          <p:nvPr/>
        </p:nvSpPr>
        <p:spPr>
          <a:xfrm rot="16200000">
            <a:off x="4529161" y="3543300"/>
            <a:ext cx="7132320" cy="45719"/>
          </a:xfrm>
          <a:prstGeom prst="rect">
            <a:avLst/>
          </a:prstGeom>
          <a:solidFill>
            <a:schemeClr val="accent3">
              <a:lumMod val="50000"/>
            </a:schemeClr>
          </a:solidFill>
          <a:ln/>
          <a:effectLst>
            <a:outerShdw blurRad="114300" dist="23000" dir="9600000" rotWithShape="0">
              <a:srgbClr val="000000">
                <a:alpha val="51000"/>
              </a:srgbClr>
            </a:outerShdw>
          </a:effectLst>
        </p:spPr>
        <p:style>
          <a:lnRef idx="0">
            <a:schemeClr val="accent5"/>
          </a:lnRef>
          <a:fillRef idx="3">
            <a:schemeClr val="accent5"/>
          </a:fillRef>
          <a:effectRef idx="3">
            <a:schemeClr val="accent5"/>
          </a:effectRef>
          <a:fontRef idx="minor">
            <a:schemeClr val="lt1"/>
          </a:fontRef>
        </p:style>
        <p:txBody>
          <a:bodyPr anchor="ctr"/>
          <a:lstStyle/>
          <a:p>
            <a:pPr algn="ctr" fontAlgn="auto">
              <a:spcBef>
                <a:spcPts val="0"/>
              </a:spcBef>
              <a:spcAft>
                <a:spcPts val="0"/>
              </a:spcAft>
              <a:defRPr/>
            </a:pPr>
            <a:endParaRPr lang="en-US">
              <a:solidFill>
                <a:prstClr val="white"/>
              </a:solidFill>
            </a:endParaRPr>
          </a:p>
        </p:txBody>
      </p:sp>
      <p:sp>
        <p:nvSpPr>
          <p:cNvPr id="16" name="Rectangle 2"/>
          <p:cNvSpPr/>
          <p:nvPr/>
        </p:nvSpPr>
        <p:spPr>
          <a:xfrm>
            <a:off x="-138958" y="6023164"/>
            <a:ext cx="9418320" cy="45719"/>
          </a:xfrm>
          <a:prstGeom prst="rect">
            <a:avLst/>
          </a:prstGeom>
          <a:solidFill>
            <a:schemeClr val="accent3">
              <a:lumMod val="50000"/>
            </a:schemeClr>
          </a:solidFill>
          <a:ln/>
          <a:effectLst>
            <a:outerShdw blurRad="114300" dist="23000" dir="9600000" rotWithShape="0">
              <a:srgbClr val="000000">
                <a:alpha val="51000"/>
              </a:srgbClr>
            </a:outerShdw>
          </a:effectLst>
        </p:spPr>
        <p:style>
          <a:lnRef idx="0">
            <a:schemeClr val="accent5"/>
          </a:lnRef>
          <a:fillRef idx="3">
            <a:schemeClr val="accent5"/>
          </a:fillRef>
          <a:effectRef idx="3">
            <a:schemeClr val="accent5"/>
          </a:effectRef>
          <a:fontRef idx="minor">
            <a:schemeClr val="lt1"/>
          </a:fontRef>
        </p:style>
        <p:txBody>
          <a:bodyPr anchor="ctr"/>
          <a:lstStyle/>
          <a:p>
            <a:pPr algn="ctr" fontAlgn="auto">
              <a:spcBef>
                <a:spcPts val="0"/>
              </a:spcBef>
              <a:spcAft>
                <a:spcPts val="0"/>
              </a:spcAft>
              <a:defRPr/>
            </a:pPr>
            <a:endParaRPr lang="en-US">
              <a:solidFill>
                <a:prstClr val="white"/>
              </a:solidFill>
            </a:endParaRPr>
          </a:p>
        </p:txBody>
      </p:sp>
      <p:sp>
        <p:nvSpPr>
          <p:cNvPr id="17" name="Rectangle 6"/>
          <p:cNvSpPr/>
          <p:nvPr/>
        </p:nvSpPr>
        <p:spPr>
          <a:xfrm>
            <a:off x="-104283" y="740831"/>
            <a:ext cx="9418320" cy="45719"/>
          </a:xfrm>
          <a:prstGeom prst="rect">
            <a:avLst/>
          </a:prstGeom>
          <a:solidFill>
            <a:schemeClr val="accent3">
              <a:lumMod val="50000"/>
            </a:schemeClr>
          </a:solidFill>
          <a:ln/>
          <a:effectLst>
            <a:outerShdw blurRad="114300" dist="23000" dir="9600000" rotWithShape="0">
              <a:srgbClr val="000000">
                <a:alpha val="51000"/>
              </a:srgbClr>
            </a:outerShdw>
          </a:effectLst>
        </p:spPr>
        <p:style>
          <a:lnRef idx="0">
            <a:schemeClr val="accent5"/>
          </a:lnRef>
          <a:fillRef idx="3">
            <a:schemeClr val="accent5"/>
          </a:fillRef>
          <a:effectRef idx="3">
            <a:schemeClr val="accent5"/>
          </a:effectRef>
          <a:fontRef idx="minor">
            <a:schemeClr val="lt1"/>
          </a:fontRef>
        </p:style>
        <p:txBody>
          <a:bodyPr anchor="ctr"/>
          <a:lstStyle/>
          <a:p>
            <a:pPr algn="ctr" fontAlgn="auto">
              <a:spcBef>
                <a:spcPts val="0"/>
              </a:spcBef>
              <a:spcAft>
                <a:spcPts val="0"/>
              </a:spcAft>
              <a:defRPr/>
            </a:pPr>
            <a:endParaRPr lang="en-US">
              <a:solidFill>
                <a:prstClr val="white"/>
              </a:solidFill>
            </a:endParaRPr>
          </a:p>
        </p:txBody>
      </p:sp>
      <p:sp>
        <p:nvSpPr>
          <p:cNvPr id="18" name="Rectangle 7"/>
          <p:cNvSpPr/>
          <p:nvPr/>
        </p:nvSpPr>
        <p:spPr>
          <a:xfrm rot="16200000">
            <a:off x="-2543200" y="3543301"/>
            <a:ext cx="7132320" cy="45719"/>
          </a:xfrm>
          <a:prstGeom prst="rect">
            <a:avLst/>
          </a:prstGeom>
          <a:solidFill>
            <a:schemeClr val="accent3">
              <a:lumMod val="50000"/>
            </a:schemeClr>
          </a:solidFill>
          <a:ln/>
          <a:effectLst>
            <a:outerShdw blurRad="114300" dist="23000" dir="9600000" rotWithShape="0">
              <a:srgbClr val="000000">
                <a:alpha val="51000"/>
              </a:srgbClr>
            </a:outerShdw>
          </a:effectLst>
        </p:spPr>
        <p:style>
          <a:lnRef idx="0">
            <a:schemeClr val="accent5"/>
          </a:lnRef>
          <a:fillRef idx="3">
            <a:schemeClr val="accent5"/>
          </a:fillRef>
          <a:effectRef idx="3">
            <a:schemeClr val="accent5"/>
          </a:effectRef>
          <a:fontRef idx="minor">
            <a:schemeClr val="lt1"/>
          </a:fontRef>
        </p:style>
        <p:txBody>
          <a:bodyPr anchor="ctr"/>
          <a:lstStyle/>
          <a:p>
            <a:pPr algn="ctr" fontAlgn="auto">
              <a:spcBef>
                <a:spcPts val="0"/>
              </a:spcBef>
              <a:spcAft>
                <a:spcPts val="0"/>
              </a:spcAft>
              <a:defRPr/>
            </a:pPr>
            <a:endParaRPr lang="en-US">
              <a:solidFill>
                <a:prstClr val="white"/>
              </a:solidFill>
            </a:endParaRPr>
          </a:p>
        </p:txBody>
      </p:sp>
      <p:sp>
        <p:nvSpPr>
          <p:cNvPr id="19" name="Rectangle 9"/>
          <p:cNvSpPr/>
          <p:nvPr/>
        </p:nvSpPr>
        <p:spPr>
          <a:xfrm rot="16200000">
            <a:off x="4529161" y="3543300"/>
            <a:ext cx="7132320" cy="45719"/>
          </a:xfrm>
          <a:prstGeom prst="rect">
            <a:avLst/>
          </a:prstGeom>
          <a:solidFill>
            <a:schemeClr val="accent3">
              <a:lumMod val="50000"/>
            </a:schemeClr>
          </a:solidFill>
          <a:ln/>
          <a:effectLst>
            <a:outerShdw blurRad="114300" dist="23000" dir="9600000" rotWithShape="0">
              <a:srgbClr val="000000">
                <a:alpha val="51000"/>
              </a:srgbClr>
            </a:outerShdw>
          </a:effectLst>
        </p:spPr>
        <p:style>
          <a:lnRef idx="0">
            <a:schemeClr val="accent5"/>
          </a:lnRef>
          <a:fillRef idx="3">
            <a:schemeClr val="accent5"/>
          </a:fillRef>
          <a:effectRef idx="3">
            <a:schemeClr val="accent5"/>
          </a:effectRef>
          <a:fontRef idx="minor">
            <a:schemeClr val="lt1"/>
          </a:fontRef>
        </p:style>
        <p:txBody>
          <a:bodyPr anchor="ctr"/>
          <a:lstStyle/>
          <a:p>
            <a:pPr algn="ctr" fontAlgn="auto">
              <a:spcBef>
                <a:spcPts val="0"/>
              </a:spcBef>
              <a:spcAft>
                <a:spcPts val="0"/>
              </a:spcAft>
              <a:defRPr/>
            </a:pPr>
            <a:endParaRPr lang="en-US">
              <a:solidFill>
                <a:prstClr val="white"/>
              </a:solidFill>
            </a:endParaRPr>
          </a:p>
        </p:txBody>
      </p:sp>
      <p:sp>
        <p:nvSpPr>
          <p:cNvPr id="21" name="Rectangle 2"/>
          <p:cNvSpPr/>
          <p:nvPr/>
        </p:nvSpPr>
        <p:spPr>
          <a:xfrm>
            <a:off x="-143746" y="6032689"/>
            <a:ext cx="9418320" cy="45719"/>
          </a:xfrm>
          <a:prstGeom prst="rect">
            <a:avLst/>
          </a:prstGeom>
          <a:solidFill>
            <a:schemeClr val="accent3">
              <a:lumMod val="50000"/>
            </a:schemeClr>
          </a:solidFill>
          <a:ln/>
          <a:effectLst>
            <a:outerShdw blurRad="114300" dist="23000" dir="9600000" rotWithShape="0">
              <a:srgbClr val="000000">
                <a:alpha val="51000"/>
              </a:srgbClr>
            </a:outerShdw>
          </a:effectLst>
        </p:spPr>
        <p:style>
          <a:lnRef idx="0">
            <a:schemeClr val="accent5"/>
          </a:lnRef>
          <a:fillRef idx="3">
            <a:schemeClr val="accent5"/>
          </a:fillRef>
          <a:effectRef idx="3">
            <a:schemeClr val="accent5"/>
          </a:effectRef>
          <a:fontRef idx="minor">
            <a:schemeClr val="lt1"/>
          </a:fontRef>
        </p:style>
        <p:txBody>
          <a:bodyPr anchor="ctr"/>
          <a:lstStyle/>
          <a:p>
            <a:pPr algn="ctr" fontAlgn="auto">
              <a:spcBef>
                <a:spcPts val="0"/>
              </a:spcBef>
              <a:spcAft>
                <a:spcPts val="0"/>
              </a:spcAft>
              <a:defRPr/>
            </a:pPr>
            <a:endParaRPr lang="en-US">
              <a:solidFill>
                <a:prstClr val="white"/>
              </a:solidFill>
            </a:endParaRPr>
          </a:p>
        </p:txBody>
      </p:sp>
      <p:sp>
        <p:nvSpPr>
          <p:cNvPr id="22" name="Rectangle 6"/>
          <p:cNvSpPr/>
          <p:nvPr/>
        </p:nvSpPr>
        <p:spPr>
          <a:xfrm>
            <a:off x="-109071" y="750356"/>
            <a:ext cx="9418320" cy="45719"/>
          </a:xfrm>
          <a:prstGeom prst="rect">
            <a:avLst/>
          </a:prstGeom>
          <a:solidFill>
            <a:schemeClr val="accent3">
              <a:lumMod val="50000"/>
            </a:schemeClr>
          </a:solidFill>
          <a:ln/>
          <a:effectLst>
            <a:outerShdw blurRad="114300" dist="23000" dir="9600000" rotWithShape="0">
              <a:srgbClr val="000000">
                <a:alpha val="51000"/>
              </a:srgbClr>
            </a:outerShdw>
          </a:effectLst>
        </p:spPr>
        <p:style>
          <a:lnRef idx="0">
            <a:schemeClr val="accent5"/>
          </a:lnRef>
          <a:fillRef idx="3">
            <a:schemeClr val="accent5"/>
          </a:fillRef>
          <a:effectRef idx="3">
            <a:schemeClr val="accent5"/>
          </a:effectRef>
          <a:fontRef idx="minor">
            <a:schemeClr val="lt1"/>
          </a:fontRef>
        </p:style>
        <p:txBody>
          <a:bodyPr anchor="ctr"/>
          <a:lstStyle/>
          <a:p>
            <a:pPr algn="ctr" fontAlgn="auto">
              <a:spcBef>
                <a:spcPts val="0"/>
              </a:spcBef>
              <a:spcAft>
                <a:spcPts val="0"/>
              </a:spcAft>
              <a:defRPr/>
            </a:pPr>
            <a:endParaRPr lang="en-US">
              <a:solidFill>
                <a:prstClr val="white"/>
              </a:solidFill>
            </a:endParaRPr>
          </a:p>
        </p:txBody>
      </p:sp>
      <p:sp>
        <p:nvSpPr>
          <p:cNvPr id="23" name="Rectangle 7"/>
          <p:cNvSpPr/>
          <p:nvPr/>
        </p:nvSpPr>
        <p:spPr>
          <a:xfrm rot="16200000">
            <a:off x="-2547988" y="3552826"/>
            <a:ext cx="7132320" cy="45719"/>
          </a:xfrm>
          <a:prstGeom prst="rect">
            <a:avLst/>
          </a:prstGeom>
          <a:solidFill>
            <a:schemeClr val="accent3">
              <a:lumMod val="50000"/>
            </a:schemeClr>
          </a:solidFill>
          <a:ln/>
          <a:effectLst>
            <a:outerShdw blurRad="114300" dist="23000" dir="9600000" rotWithShape="0">
              <a:srgbClr val="000000">
                <a:alpha val="51000"/>
              </a:srgbClr>
            </a:outerShdw>
          </a:effectLst>
        </p:spPr>
        <p:style>
          <a:lnRef idx="0">
            <a:schemeClr val="accent5"/>
          </a:lnRef>
          <a:fillRef idx="3">
            <a:schemeClr val="accent5"/>
          </a:fillRef>
          <a:effectRef idx="3">
            <a:schemeClr val="accent5"/>
          </a:effectRef>
          <a:fontRef idx="minor">
            <a:schemeClr val="lt1"/>
          </a:fontRef>
        </p:style>
        <p:txBody>
          <a:bodyPr anchor="ctr"/>
          <a:lstStyle/>
          <a:p>
            <a:pPr algn="ctr" fontAlgn="auto">
              <a:spcBef>
                <a:spcPts val="0"/>
              </a:spcBef>
              <a:spcAft>
                <a:spcPts val="0"/>
              </a:spcAft>
              <a:defRPr/>
            </a:pPr>
            <a:endParaRPr lang="en-US">
              <a:solidFill>
                <a:prstClr val="white"/>
              </a:solidFill>
            </a:endParaRPr>
          </a:p>
        </p:txBody>
      </p:sp>
      <p:sp>
        <p:nvSpPr>
          <p:cNvPr id="24" name="Rectangle 9"/>
          <p:cNvSpPr/>
          <p:nvPr/>
        </p:nvSpPr>
        <p:spPr>
          <a:xfrm rot="16200000">
            <a:off x="4524373" y="3552825"/>
            <a:ext cx="7132320" cy="45719"/>
          </a:xfrm>
          <a:prstGeom prst="rect">
            <a:avLst/>
          </a:prstGeom>
          <a:solidFill>
            <a:schemeClr val="accent3">
              <a:lumMod val="50000"/>
            </a:schemeClr>
          </a:solidFill>
          <a:ln/>
          <a:effectLst>
            <a:outerShdw blurRad="114300" dist="23000" dir="9600000" rotWithShape="0">
              <a:srgbClr val="000000">
                <a:alpha val="51000"/>
              </a:srgbClr>
            </a:outerShdw>
          </a:effectLst>
        </p:spPr>
        <p:style>
          <a:lnRef idx="0">
            <a:schemeClr val="accent5"/>
          </a:lnRef>
          <a:fillRef idx="3">
            <a:schemeClr val="accent5"/>
          </a:fillRef>
          <a:effectRef idx="3">
            <a:schemeClr val="accent5"/>
          </a:effectRef>
          <a:fontRef idx="minor">
            <a:schemeClr val="lt1"/>
          </a:fontRef>
        </p:style>
        <p:txBody>
          <a:bodyPr anchor="ctr"/>
          <a:lstStyle/>
          <a:p>
            <a:pPr algn="ctr" fontAlgn="auto">
              <a:spcBef>
                <a:spcPts val="0"/>
              </a:spcBef>
              <a:spcAft>
                <a:spcPts val="0"/>
              </a:spcAft>
              <a:defRPr/>
            </a:pPr>
            <a:endParaRPr lang="en-US">
              <a:solidFill>
                <a:prstClr val="white"/>
              </a:solidFill>
            </a:endParaRPr>
          </a:p>
        </p:txBody>
      </p:sp>
      <p:sp>
        <p:nvSpPr>
          <p:cNvPr id="31" name="Rectangle 2"/>
          <p:cNvSpPr/>
          <p:nvPr/>
        </p:nvSpPr>
        <p:spPr>
          <a:xfrm>
            <a:off x="-33" y="6029325"/>
            <a:ext cx="9418320" cy="45719"/>
          </a:xfrm>
          <a:prstGeom prst="rect">
            <a:avLst/>
          </a:prstGeom>
          <a:solidFill>
            <a:schemeClr val="accent3">
              <a:lumMod val="50000"/>
            </a:schemeClr>
          </a:solidFill>
          <a:ln/>
          <a:effectLst>
            <a:outerShdw blurRad="114300" dist="23000" dir="9600000" rotWithShape="0">
              <a:srgbClr val="000000">
                <a:alpha val="51000"/>
              </a:srgbClr>
            </a:outerShdw>
          </a:effectLst>
        </p:spPr>
        <p:style>
          <a:lnRef idx="0">
            <a:schemeClr val="accent5"/>
          </a:lnRef>
          <a:fillRef idx="3">
            <a:schemeClr val="accent5"/>
          </a:fillRef>
          <a:effectRef idx="3">
            <a:schemeClr val="accent5"/>
          </a:effectRef>
          <a:fontRef idx="minor">
            <a:schemeClr val="lt1"/>
          </a:fontRef>
        </p:style>
        <p:txBody>
          <a:bodyPr anchor="ctr"/>
          <a:lstStyle/>
          <a:p>
            <a:pPr algn="ctr" fontAlgn="auto">
              <a:spcBef>
                <a:spcPts val="0"/>
              </a:spcBef>
              <a:spcAft>
                <a:spcPts val="0"/>
              </a:spcAft>
              <a:defRPr/>
            </a:pPr>
            <a:endParaRPr lang="en-US">
              <a:solidFill>
                <a:prstClr val="white"/>
              </a:solidFill>
            </a:endParaRPr>
          </a:p>
        </p:txBody>
      </p:sp>
      <p:sp>
        <p:nvSpPr>
          <p:cNvPr id="32" name="Rectangle 6"/>
          <p:cNvSpPr/>
          <p:nvPr/>
        </p:nvSpPr>
        <p:spPr>
          <a:xfrm>
            <a:off x="-34" y="728663"/>
            <a:ext cx="9418320" cy="45719"/>
          </a:xfrm>
          <a:prstGeom prst="rect">
            <a:avLst/>
          </a:prstGeom>
          <a:solidFill>
            <a:schemeClr val="accent3">
              <a:lumMod val="50000"/>
            </a:schemeClr>
          </a:solidFill>
          <a:ln/>
          <a:effectLst>
            <a:outerShdw blurRad="114300" dist="23000" dir="9600000" rotWithShape="0">
              <a:srgbClr val="000000">
                <a:alpha val="51000"/>
              </a:srgbClr>
            </a:outerShdw>
          </a:effectLst>
        </p:spPr>
        <p:style>
          <a:lnRef idx="0">
            <a:schemeClr val="accent5"/>
          </a:lnRef>
          <a:fillRef idx="3">
            <a:schemeClr val="accent5"/>
          </a:fillRef>
          <a:effectRef idx="3">
            <a:schemeClr val="accent5"/>
          </a:effectRef>
          <a:fontRef idx="minor">
            <a:schemeClr val="lt1"/>
          </a:fontRef>
        </p:style>
        <p:txBody>
          <a:bodyPr anchor="ctr"/>
          <a:lstStyle/>
          <a:p>
            <a:pPr algn="ctr" fontAlgn="auto">
              <a:spcBef>
                <a:spcPts val="0"/>
              </a:spcBef>
              <a:spcAft>
                <a:spcPts val="0"/>
              </a:spcAft>
              <a:defRPr/>
            </a:pPr>
            <a:endParaRPr lang="en-US">
              <a:solidFill>
                <a:prstClr val="white"/>
              </a:solidFill>
            </a:endParaRPr>
          </a:p>
        </p:txBody>
      </p:sp>
      <p:sp>
        <p:nvSpPr>
          <p:cNvPr id="33" name="Rectangle 7"/>
          <p:cNvSpPr/>
          <p:nvPr/>
        </p:nvSpPr>
        <p:spPr>
          <a:xfrm rot="16200000">
            <a:off x="-2543200" y="3543301"/>
            <a:ext cx="7132320" cy="45719"/>
          </a:xfrm>
          <a:prstGeom prst="rect">
            <a:avLst/>
          </a:prstGeom>
          <a:solidFill>
            <a:schemeClr val="accent3">
              <a:lumMod val="50000"/>
            </a:schemeClr>
          </a:solidFill>
          <a:ln/>
          <a:effectLst>
            <a:outerShdw blurRad="114300" dist="23000" dir="9600000" rotWithShape="0">
              <a:srgbClr val="000000">
                <a:alpha val="51000"/>
              </a:srgbClr>
            </a:outerShdw>
          </a:effectLst>
        </p:spPr>
        <p:style>
          <a:lnRef idx="0">
            <a:schemeClr val="accent5"/>
          </a:lnRef>
          <a:fillRef idx="3">
            <a:schemeClr val="accent5"/>
          </a:fillRef>
          <a:effectRef idx="3">
            <a:schemeClr val="accent5"/>
          </a:effectRef>
          <a:fontRef idx="minor">
            <a:schemeClr val="lt1"/>
          </a:fontRef>
        </p:style>
        <p:txBody>
          <a:bodyPr anchor="ctr"/>
          <a:lstStyle/>
          <a:p>
            <a:pPr algn="ctr" fontAlgn="auto">
              <a:spcBef>
                <a:spcPts val="0"/>
              </a:spcBef>
              <a:spcAft>
                <a:spcPts val="0"/>
              </a:spcAft>
              <a:defRPr/>
            </a:pPr>
            <a:endParaRPr lang="en-US">
              <a:solidFill>
                <a:prstClr val="white"/>
              </a:solidFill>
            </a:endParaRPr>
          </a:p>
        </p:txBody>
      </p:sp>
      <p:sp>
        <p:nvSpPr>
          <p:cNvPr id="34" name="Rectangle 9"/>
          <p:cNvSpPr/>
          <p:nvPr/>
        </p:nvSpPr>
        <p:spPr>
          <a:xfrm rot="16200000">
            <a:off x="4510085" y="3538553"/>
            <a:ext cx="7132320" cy="45719"/>
          </a:xfrm>
          <a:prstGeom prst="rect">
            <a:avLst/>
          </a:prstGeom>
          <a:solidFill>
            <a:schemeClr val="accent3">
              <a:lumMod val="50000"/>
            </a:schemeClr>
          </a:solidFill>
          <a:ln/>
          <a:effectLst>
            <a:outerShdw blurRad="114300" dist="23000" dir="9600000" rotWithShape="0">
              <a:srgbClr val="000000">
                <a:alpha val="51000"/>
              </a:srgbClr>
            </a:outerShdw>
          </a:effectLst>
        </p:spPr>
        <p:style>
          <a:lnRef idx="0">
            <a:schemeClr val="accent5"/>
          </a:lnRef>
          <a:fillRef idx="3">
            <a:schemeClr val="accent5"/>
          </a:fillRef>
          <a:effectRef idx="3">
            <a:schemeClr val="accent5"/>
          </a:effectRef>
          <a:fontRef idx="minor">
            <a:schemeClr val="lt1"/>
          </a:fontRef>
        </p:style>
        <p:txBody>
          <a:bodyPr anchor="ctr"/>
          <a:lstStyle/>
          <a:p>
            <a:pPr algn="ctr" fontAlgn="auto">
              <a:spcBef>
                <a:spcPts val="0"/>
              </a:spcBef>
              <a:spcAft>
                <a:spcPts val="0"/>
              </a:spcAft>
              <a:defRPr/>
            </a:pPr>
            <a:endParaRPr lang="en-US">
              <a:solidFill>
                <a:prstClr val="white"/>
              </a:solidFill>
            </a:endParaRPr>
          </a:p>
        </p:txBody>
      </p:sp>
    </p:spTree>
  </p:cSld>
  <p:clrMapOvr>
    <a:masterClrMapping/>
  </p:clrMapOvr>
  <p:transition>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xit" presetSubtype="8" fill="hold" nodeType="withEffect">
                                  <p:stCondLst>
                                    <p:cond delay="0"/>
                                  </p:stCondLst>
                                  <p:childTnLst>
                                    <p:anim calcmode="lin" valueType="num">
                                      <p:cBhvr additive="base">
                                        <p:cTn id="6" dur="2000"/>
                                        <p:tgtEl>
                                          <p:spTgt spid="24"/>
                                        </p:tgtEl>
                                        <p:attrNameLst>
                                          <p:attrName>ppt_x</p:attrName>
                                        </p:attrNameLst>
                                      </p:cBhvr>
                                      <p:tavLst>
                                        <p:tav tm="0">
                                          <p:val>
                                            <p:strVal val="ppt_x"/>
                                          </p:val>
                                        </p:tav>
                                        <p:tav tm="100000">
                                          <p:val>
                                            <p:strVal val="0-ppt_w/2"/>
                                          </p:val>
                                        </p:tav>
                                      </p:tavLst>
                                    </p:anim>
                                    <p:anim calcmode="lin" valueType="num">
                                      <p:cBhvr additive="base">
                                        <p:cTn id="7" dur="2000"/>
                                        <p:tgtEl>
                                          <p:spTgt spid="24"/>
                                        </p:tgtEl>
                                        <p:attrNameLst>
                                          <p:attrName>ppt_y</p:attrName>
                                        </p:attrNameLst>
                                      </p:cBhvr>
                                      <p:tavLst>
                                        <p:tav tm="0">
                                          <p:val>
                                            <p:strVal val="ppt_y"/>
                                          </p:val>
                                        </p:tav>
                                        <p:tav tm="100000">
                                          <p:val>
                                            <p:strVal val="ppt_y"/>
                                          </p:val>
                                        </p:tav>
                                      </p:tavLst>
                                    </p:anim>
                                    <p:set>
                                      <p:cBhvr>
                                        <p:cTn id="8" dur="1" fill="hold">
                                          <p:stCondLst>
                                            <p:cond delay="1999"/>
                                          </p:stCondLst>
                                        </p:cTn>
                                        <p:tgtEl>
                                          <p:spTgt spid="24"/>
                                        </p:tgtEl>
                                        <p:attrNameLst>
                                          <p:attrName>style.visibility</p:attrName>
                                        </p:attrNameLst>
                                      </p:cBhvr>
                                      <p:to>
                                        <p:strVal val="hidden"/>
                                      </p:to>
                                    </p:set>
                                  </p:childTnLst>
                                </p:cTn>
                              </p:par>
                              <p:par>
                                <p:cTn id="9" presetID="2" presetClass="exit" presetSubtype="4" fill="hold" nodeType="withEffect">
                                  <p:stCondLst>
                                    <p:cond delay="0"/>
                                  </p:stCondLst>
                                  <p:childTnLst>
                                    <p:anim calcmode="lin" valueType="num">
                                      <p:cBhvr additive="base">
                                        <p:cTn id="10" dur="2000"/>
                                        <p:tgtEl>
                                          <p:spTgt spid="22"/>
                                        </p:tgtEl>
                                        <p:attrNameLst>
                                          <p:attrName>ppt_x</p:attrName>
                                        </p:attrNameLst>
                                      </p:cBhvr>
                                      <p:tavLst>
                                        <p:tav tm="0">
                                          <p:val>
                                            <p:strVal val="ppt_x"/>
                                          </p:val>
                                        </p:tav>
                                        <p:tav tm="100000">
                                          <p:val>
                                            <p:strVal val="ppt_x"/>
                                          </p:val>
                                        </p:tav>
                                      </p:tavLst>
                                    </p:anim>
                                    <p:anim calcmode="lin" valueType="num">
                                      <p:cBhvr additive="base">
                                        <p:cTn id="11" dur="2000"/>
                                        <p:tgtEl>
                                          <p:spTgt spid="22"/>
                                        </p:tgtEl>
                                        <p:attrNameLst>
                                          <p:attrName>ppt_y</p:attrName>
                                        </p:attrNameLst>
                                      </p:cBhvr>
                                      <p:tavLst>
                                        <p:tav tm="0">
                                          <p:val>
                                            <p:strVal val="ppt_y"/>
                                          </p:val>
                                        </p:tav>
                                        <p:tav tm="100000">
                                          <p:val>
                                            <p:strVal val="1+ppt_h/2"/>
                                          </p:val>
                                        </p:tav>
                                      </p:tavLst>
                                    </p:anim>
                                    <p:set>
                                      <p:cBhvr>
                                        <p:cTn id="12" dur="1" fill="hold">
                                          <p:stCondLst>
                                            <p:cond delay="1999"/>
                                          </p:stCondLst>
                                        </p:cTn>
                                        <p:tgtEl>
                                          <p:spTgt spid="22"/>
                                        </p:tgtEl>
                                        <p:attrNameLst>
                                          <p:attrName>style.visibility</p:attrName>
                                        </p:attrNameLst>
                                      </p:cBhvr>
                                      <p:to>
                                        <p:strVal val="hidden"/>
                                      </p:to>
                                    </p:set>
                                  </p:childTnLst>
                                </p:cTn>
                              </p:par>
                              <p:par>
                                <p:cTn id="13" presetID="2" presetClass="exit" presetSubtype="2" fill="hold" nodeType="withEffect">
                                  <p:stCondLst>
                                    <p:cond delay="0"/>
                                  </p:stCondLst>
                                  <p:childTnLst>
                                    <p:anim calcmode="lin" valueType="num">
                                      <p:cBhvr additive="base">
                                        <p:cTn id="14" dur="2000"/>
                                        <p:tgtEl>
                                          <p:spTgt spid="23"/>
                                        </p:tgtEl>
                                        <p:attrNameLst>
                                          <p:attrName>ppt_x</p:attrName>
                                        </p:attrNameLst>
                                      </p:cBhvr>
                                      <p:tavLst>
                                        <p:tav tm="0">
                                          <p:val>
                                            <p:strVal val="ppt_x"/>
                                          </p:val>
                                        </p:tav>
                                        <p:tav tm="100000">
                                          <p:val>
                                            <p:strVal val="1+ppt_w/2"/>
                                          </p:val>
                                        </p:tav>
                                      </p:tavLst>
                                    </p:anim>
                                    <p:anim calcmode="lin" valueType="num">
                                      <p:cBhvr additive="base">
                                        <p:cTn id="15" dur="2000"/>
                                        <p:tgtEl>
                                          <p:spTgt spid="23"/>
                                        </p:tgtEl>
                                        <p:attrNameLst>
                                          <p:attrName>ppt_y</p:attrName>
                                        </p:attrNameLst>
                                      </p:cBhvr>
                                      <p:tavLst>
                                        <p:tav tm="0">
                                          <p:val>
                                            <p:strVal val="ppt_y"/>
                                          </p:val>
                                        </p:tav>
                                        <p:tav tm="100000">
                                          <p:val>
                                            <p:strVal val="ppt_y"/>
                                          </p:val>
                                        </p:tav>
                                      </p:tavLst>
                                    </p:anim>
                                    <p:set>
                                      <p:cBhvr>
                                        <p:cTn id="16" dur="1" fill="hold">
                                          <p:stCondLst>
                                            <p:cond delay="1999"/>
                                          </p:stCondLst>
                                        </p:cTn>
                                        <p:tgtEl>
                                          <p:spTgt spid="23"/>
                                        </p:tgtEl>
                                        <p:attrNameLst>
                                          <p:attrName>style.visibility</p:attrName>
                                        </p:attrNameLst>
                                      </p:cBhvr>
                                      <p:to>
                                        <p:strVal val="hidden"/>
                                      </p:to>
                                    </p:set>
                                  </p:childTnLst>
                                </p:cTn>
                              </p:par>
                              <p:par>
                                <p:cTn id="17" presetID="2" presetClass="exit" presetSubtype="1" fill="hold" nodeType="withEffect">
                                  <p:stCondLst>
                                    <p:cond delay="0"/>
                                  </p:stCondLst>
                                  <p:childTnLst>
                                    <p:anim calcmode="lin" valueType="num">
                                      <p:cBhvr additive="base">
                                        <p:cTn id="18" dur="2000"/>
                                        <p:tgtEl>
                                          <p:spTgt spid="21"/>
                                        </p:tgtEl>
                                        <p:attrNameLst>
                                          <p:attrName>ppt_x</p:attrName>
                                        </p:attrNameLst>
                                      </p:cBhvr>
                                      <p:tavLst>
                                        <p:tav tm="0">
                                          <p:val>
                                            <p:strVal val="ppt_x"/>
                                          </p:val>
                                        </p:tav>
                                        <p:tav tm="100000">
                                          <p:val>
                                            <p:strVal val="ppt_x"/>
                                          </p:val>
                                        </p:tav>
                                      </p:tavLst>
                                    </p:anim>
                                    <p:anim calcmode="lin" valueType="num">
                                      <p:cBhvr additive="base">
                                        <p:cTn id="19" dur="2000"/>
                                        <p:tgtEl>
                                          <p:spTgt spid="21"/>
                                        </p:tgtEl>
                                        <p:attrNameLst>
                                          <p:attrName>ppt_y</p:attrName>
                                        </p:attrNameLst>
                                      </p:cBhvr>
                                      <p:tavLst>
                                        <p:tav tm="0">
                                          <p:val>
                                            <p:strVal val="ppt_y"/>
                                          </p:val>
                                        </p:tav>
                                        <p:tav tm="100000">
                                          <p:val>
                                            <p:strVal val="0-ppt_h/2"/>
                                          </p:val>
                                        </p:tav>
                                      </p:tavLst>
                                    </p:anim>
                                    <p:set>
                                      <p:cBhvr>
                                        <p:cTn id="20" dur="1" fill="hold">
                                          <p:stCondLst>
                                            <p:cond delay="1999"/>
                                          </p:stCondLst>
                                        </p:cTn>
                                        <p:tgtEl>
                                          <p:spTgt spid="21"/>
                                        </p:tgtEl>
                                        <p:attrNameLst>
                                          <p:attrName>style.visibility</p:attrName>
                                        </p:attrNameLst>
                                      </p:cBhvr>
                                      <p:to>
                                        <p:strVal val="hidden"/>
                                      </p:to>
                                    </p:set>
                                  </p:childTnLst>
                                </p:cTn>
                              </p:par>
                              <p:par>
                                <p:cTn id="21" presetID="2" presetClass="entr" presetSubtype="4" fill="hold" nodeType="withEffect">
                                  <p:stCondLst>
                                    <p:cond delay="0"/>
                                  </p:stCondLst>
                                  <p:childTnLst>
                                    <p:set>
                                      <p:cBhvr>
                                        <p:cTn id="22" dur="1" fill="hold">
                                          <p:stCondLst>
                                            <p:cond delay="0"/>
                                          </p:stCondLst>
                                        </p:cTn>
                                        <p:tgtEl>
                                          <p:spTgt spid="7"/>
                                        </p:tgtEl>
                                        <p:attrNameLst>
                                          <p:attrName>style.visibility</p:attrName>
                                        </p:attrNameLst>
                                      </p:cBhvr>
                                      <p:to>
                                        <p:strVal val="visible"/>
                                      </p:to>
                                    </p:set>
                                    <p:anim calcmode="lin" valueType="num">
                                      <p:cBhvr additive="base">
                                        <p:cTn id="23" dur="2000" fill="hold"/>
                                        <p:tgtEl>
                                          <p:spTgt spid="7"/>
                                        </p:tgtEl>
                                        <p:attrNameLst>
                                          <p:attrName>ppt_x</p:attrName>
                                        </p:attrNameLst>
                                      </p:cBhvr>
                                      <p:tavLst>
                                        <p:tav tm="0">
                                          <p:val>
                                            <p:strVal val="#ppt_x"/>
                                          </p:val>
                                        </p:tav>
                                        <p:tav tm="100000">
                                          <p:val>
                                            <p:strVal val="#ppt_x"/>
                                          </p:val>
                                        </p:tav>
                                      </p:tavLst>
                                    </p:anim>
                                    <p:anim calcmode="lin" valueType="num">
                                      <p:cBhvr additive="base">
                                        <p:cTn id="24" dur="2000" fill="hold"/>
                                        <p:tgtEl>
                                          <p:spTgt spid="7"/>
                                        </p:tgtEl>
                                        <p:attrNameLst>
                                          <p:attrName>ppt_y</p:attrName>
                                        </p:attrNameLst>
                                      </p:cBhvr>
                                      <p:tavLst>
                                        <p:tav tm="0">
                                          <p:val>
                                            <p:strVal val="1+#ppt_h/2"/>
                                          </p:val>
                                        </p:tav>
                                        <p:tav tm="100000">
                                          <p:val>
                                            <p:strVal val="#ppt_y"/>
                                          </p:val>
                                        </p:tav>
                                      </p:tavLst>
                                    </p:anim>
                                  </p:childTnLst>
                                </p:cTn>
                              </p:par>
                              <p:par>
                                <p:cTn id="25" presetID="2" presetClass="entr" presetSubtype="8" fill="hold" nodeType="withEffect">
                                  <p:stCondLst>
                                    <p:cond delay="0"/>
                                  </p:stCondLst>
                                  <p:childTnLst>
                                    <p:set>
                                      <p:cBhvr>
                                        <p:cTn id="26" dur="1" fill="hold">
                                          <p:stCondLst>
                                            <p:cond delay="0"/>
                                          </p:stCondLst>
                                        </p:cTn>
                                        <p:tgtEl>
                                          <p:spTgt spid="10"/>
                                        </p:tgtEl>
                                        <p:attrNameLst>
                                          <p:attrName>style.visibility</p:attrName>
                                        </p:attrNameLst>
                                      </p:cBhvr>
                                      <p:to>
                                        <p:strVal val="visible"/>
                                      </p:to>
                                    </p:set>
                                    <p:anim calcmode="lin" valueType="num">
                                      <p:cBhvr additive="base">
                                        <p:cTn id="27" dur="2000" fill="hold"/>
                                        <p:tgtEl>
                                          <p:spTgt spid="10"/>
                                        </p:tgtEl>
                                        <p:attrNameLst>
                                          <p:attrName>ppt_x</p:attrName>
                                        </p:attrNameLst>
                                      </p:cBhvr>
                                      <p:tavLst>
                                        <p:tav tm="0">
                                          <p:val>
                                            <p:strVal val="0-#ppt_w/2"/>
                                          </p:val>
                                        </p:tav>
                                        <p:tav tm="100000">
                                          <p:val>
                                            <p:strVal val="#ppt_x"/>
                                          </p:val>
                                        </p:tav>
                                      </p:tavLst>
                                    </p:anim>
                                    <p:anim calcmode="lin" valueType="num">
                                      <p:cBhvr additive="base">
                                        <p:cTn id="28" dur="2000" fill="hold"/>
                                        <p:tgtEl>
                                          <p:spTgt spid="10"/>
                                        </p:tgtEl>
                                        <p:attrNameLst>
                                          <p:attrName>ppt_y</p:attrName>
                                        </p:attrNameLst>
                                      </p:cBhvr>
                                      <p:tavLst>
                                        <p:tav tm="0">
                                          <p:val>
                                            <p:strVal val="#ppt_y"/>
                                          </p:val>
                                        </p:tav>
                                        <p:tav tm="100000">
                                          <p:val>
                                            <p:strVal val="#ppt_y"/>
                                          </p:val>
                                        </p:tav>
                                      </p:tavLst>
                                    </p:anim>
                                  </p:childTnLst>
                                </p:cTn>
                              </p:par>
                              <p:par>
                                <p:cTn id="29" presetID="2" presetClass="entr" presetSubtype="1" fill="hold" nodeType="withEffect">
                                  <p:stCondLst>
                                    <p:cond delay="0"/>
                                  </p:stCondLst>
                                  <p:childTnLst>
                                    <p:set>
                                      <p:cBhvr>
                                        <p:cTn id="30" dur="1" fill="hold">
                                          <p:stCondLst>
                                            <p:cond delay="0"/>
                                          </p:stCondLst>
                                        </p:cTn>
                                        <p:tgtEl>
                                          <p:spTgt spid="3"/>
                                        </p:tgtEl>
                                        <p:attrNameLst>
                                          <p:attrName>style.visibility</p:attrName>
                                        </p:attrNameLst>
                                      </p:cBhvr>
                                      <p:to>
                                        <p:strVal val="visible"/>
                                      </p:to>
                                    </p:set>
                                    <p:anim calcmode="lin" valueType="num">
                                      <p:cBhvr additive="base">
                                        <p:cTn id="31" dur="2000" fill="hold"/>
                                        <p:tgtEl>
                                          <p:spTgt spid="3"/>
                                        </p:tgtEl>
                                        <p:attrNameLst>
                                          <p:attrName>ppt_x</p:attrName>
                                        </p:attrNameLst>
                                      </p:cBhvr>
                                      <p:tavLst>
                                        <p:tav tm="0">
                                          <p:val>
                                            <p:strVal val="#ppt_x"/>
                                          </p:val>
                                        </p:tav>
                                        <p:tav tm="100000">
                                          <p:val>
                                            <p:strVal val="#ppt_x"/>
                                          </p:val>
                                        </p:tav>
                                      </p:tavLst>
                                    </p:anim>
                                    <p:anim calcmode="lin" valueType="num">
                                      <p:cBhvr additive="base">
                                        <p:cTn id="32" dur="2000" fill="hold"/>
                                        <p:tgtEl>
                                          <p:spTgt spid="3"/>
                                        </p:tgtEl>
                                        <p:attrNameLst>
                                          <p:attrName>ppt_y</p:attrName>
                                        </p:attrNameLst>
                                      </p:cBhvr>
                                      <p:tavLst>
                                        <p:tav tm="0">
                                          <p:val>
                                            <p:strVal val="0-#ppt_h/2"/>
                                          </p:val>
                                        </p:tav>
                                        <p:tav tm="100000">
                                          <p:val>
                                            <p:strVal val="#ppt_y"/>
                                          </p:val>
                                        </p:tav>
                                      </p:tavLst>
                                    </p:anim>
                                  </p:childTnLst>
                                </p:cTn>
                              </p:par>
                              <p:par>
                                <p:cTn id="33" presetID="2" presetClass="entr" presetSubtype="2" fill="hold" nodeType="withEffect">
                                  <p:stCondLst>
                                    <p:cond delay="0"/>
                                  </p:stCondLst>
                                  <p:childTnLst>
                                    <p:set>
                                      <p:cBhvr>
                                        <p:cTn id="34" dur="1" fill="hold">
                                          <p:stCondLst>
                                            <p:cond delay="0"/>
                                          </p:stCondLst>
                                        </p:cTn>
                                        <p:tgtEl>
                                          <p:spTgt spid="8"/>
                                        </p:tgtEl>
                                        <p:attrNameLst>
                                          <p:attrName>style.visibility</p:attrName>
                                        </p:attrNameLst>
                                      </p:cBhvr>
                                      <p:to>
                                        <p:strVal val="visible"/>
                                      </p:to>
                                    </p:set>
                                    <p:anim calcmode="lin" valueType="num">
                                      <p:cBhvr additive="base">
                                        <p:cTn id="35" dur="2000" fill="hold"/>
                                        <p:tgtEl>
                                          <p:spTgt spid="8"/>
                                        </p:tgtEl>
                                        <p:attrNameLst>
                                          <p:attrName>ppt_x</p:attrName>
                                        </p:attrNameLst>
                                      </p:cBhvr>
                                      <p:tavLst>
                                        <p:tav tm="0">
                                          <p:val>
                                            <p:strVal val="1+#ppt_w/2"/>
                                          </p:val>
                                        </p:tav>
                                        <p:tav tm="100000">
                                          <p:val>
                                            <p:strVal val="#ppt_x"/>
                                          </p:val>
                                        </p:tav>
                                      </p:tavLst>
                                    </p:anim>
                                    <p:anim calcmode="lin" valueType="num">
                                      <p:cBhvr additive="base">
                                        <p:cTn id="36" dur="2000" fill="hold"/>
                                        <p:tgtEl>
                                          <p:spTgt spid="8"/>
                                        </p:tgtEl>
                                        <p:attrNameLst>
                                          <p:attrName>ppt_y</p:attrName>
                                        </p:attrNameLst>
                                      </p:cBhvr>
                                      <p:tavLst>
                                        <p:tav tm="0">
                                          <p:val>
                                            <p:strVal val="#ppt_y"/>
                                          </p:val>
                                        </p:tav>
                                        <p:tav tm="100000">
                                          <p:val>
                                            <p:strVal val="#ppt_y"/>
                                          </p:val>
                                        </p:tav>
                                      </p:tavLst>
                                    </p:anim>
                                  </p:childTnLst>
                                </p:cTn>
                              </p:par>
                              <p:par>
                                <p:cTn id="37" presetID="4" presetClass="entr" presetSubtype="32" fill="hold" nodeType="withEffect">
                                  <p:stCondLst>
                                    <p:cond delay="1200"/>
                                  </p:stCondLst>
                                  <p:childTnLst>
                                    <p:set>
                                      <p:cBhvr>
                                        <p:cTn id="38" dur="1" fill="hold">
                                          <p:stCondLst>
                                            <p:cond delay="0"/>
                                          </p:stCondLst>
                                        </p:cTn>
                                        <p:tgtEl>
                                          <p:spTgt spid="9"/>
                                        </p:tgtEl>
                                        <p:attrNameLst>
                                          <p:attrName>style.visibility</p:attrName>
                                        </p:attrNameLst>
                                      </p:cBhvr>
                                      <p:to>
                                        <p:strVal val="visible"/>
                                      </p:to>
                                    </p:set>
                                    <p:animEffect transition="in" filter="box(out)">
                                      <p:cBhvr>
                                        <p:cTn id="39" dur="750"/>
                                        <p:tgtEl>
                                          <p:spTgt spid="9"/>
                                        </p:tgtEl>
                                      </p:cBhvr>
                                    </p:animEffect>
                                  </p:childTnLst>
                                </p:cTn>
                              </p:par>
                            </p:childTnLst>
                          </p:cTn>
                        </p:par>
                      </p:childTnLst>
                    </p:cTn>
                  </p:par>
                  <p:par>
                    <p:cTn id="40" fill="hold">
                      <p:stCondLst>
                        <p:cond delay="indefinite"/>
                      </p:stCondLst>
                      <p:childTnLst>
                        <p:par>
                          <p:cTn id="41" fill="hold">
                            <p:stCondLst>
                              <p:cond delay="0"/>
                            </p:stCondLst>
                            <p:childTnLst>
                              <p:par>
                                <p:cTn id="42" presetID="2" presetClass="exit" presetSubtype="8" fill="hold" nodeType="clickEffect">
                                  <p:stCondLst>
                                    <p:cond delay="0"/>
                                  </p:stCondLst>
                                  <p:childTnLst>
                                    <p:anim calcmode="lin" valueType="num">
                                      <p:cBhvr additive="base">
                                        <p:cTn id="43" dur="2000"/>
                                        <p:tgtEl>
                                          <p:spTgt spid="10"/>
                                        </p:tgtEl>
                                        <p:attrNameLst>
                                          <p:attrName>ppt_x</p:attrName>
                                        </p:attrNameLst>
                                      </p:cBhvr>
                                      <p:tavLst>
                                        <p:tav tm="0">
                                          <p:val>
                                            <p:strVal val="ppt_x"/>
                                          </p:val>
                                        </p:tav>
                                        <p:tav tm="100000">
                                          <p:val>
                                            <p:strVal val="0-ppt_w/2"/>
                                          </p:val>
                                        </p:tav>
                                      </p:tavLst>
                                    </p:anim>
                                    <p:anim calcmode="lin" valueType="num">
                                      <p:cBhvr additive="base">
                                        <p:cTn id="44" dur="2000"/>
                                        <p:tgtEl>
                                          <p:spTgt spid="10"/>
                                        </p:tgtEl>
                                        <p:attrNameLst>
                                          <p:attrName>ppt_y</p:attrName>
                                        </p:attrNameLst>
                                      </p:cBhvr>
                                      <p:tavLst>
                                        <p:tav tm="0">
                                          <p:val>
                                            <p:strVal val="ppt_y"/>
                                          </p:val>
                                        </p:tav>
                                        <p:tav tm="100000">
                                          <p:val>
                                            <p:strVal val="ppt_y"/>
                                          </p:val>
                                        </p:tav>
                                      </p:tavLst>
                                    </p:anim>
                                    <p:set>
                                      <p:cBhvr>
                                        <p:cTn id="45" dur="1" fill="hold">
                                          <p:stCondLst>
                                            <p:cond delay="1999"/>
                                          </p:stCondLst>
                                        </p:cTn>
                                        <p:tgtEl>
                                          <p:spTgt spid="10"/>
                                        </p:tgtEl>
                                        <p:attrNameLst>
                                          <p:attrName>style.visibility</p:attrName>
                                        </p:attrNameLst>
                                      </p:cBhvr>
                                      <p:to>
                                        <p:strVal val="hidden"/>
                                      </p:to>
                                    </p:set>
                                  </p:childTnLst>
                                </p:cTn>
                              </p:par>
                              <p:par>
                                <p:cTn id="46" presetID="2" presetClass="exit" presetSubtype="4" fill="hold" nodeType="withEffect">
                                  <p:stCondLst>
                                    <p:cond delay="0"/>
                                  </p:stCondLst>
                                  <p:childTnLst>
                                    <p:anim calcmode="lin" valueType="num">
                                      <p:cBhvr additive="base">
                                        <p:cTn id="47" dur="2000"/>
                                        <p:tgtEl>
                                          <p:spTgt spid="7"/>
                                        </p:tgtEl>
                                        <p:attrNameLst>
                                          <p:attrName>ppt_x</p:attrName>
                                        </p:attrNameLst>
                                      </p:cBhvr>
                                      <p:tavLst>
                                        <p:tav tm="0">
                                          <p:val>
                                            <p:strVal val="ppt_x"/>
                                          </p:val>
                                        </p:tav>
                                        <p:tav tm="100000">
                                          <p:val>
                                            <p:strVal val="ppt_x"/>
                                          </p:val>
                                        </p:tav>
                                      </p:tavLst>
                                    </p:anim>
                                    <p:anim calcmode="lin" valueType="num">
                                      <p:cBhvr additive="base">
                                        <p:cTn id="48" dur="2000"/>
                                        <p:tgtEl>
                                          <p:spTgt spid="7"/>
                                        </p:tgtEl>
                                        <p:attrNameLst>
                                          <p:attrName>ppt_y</p:attrName>
                                        </p:attrNameLst>
                                      </p:cBhvr>
                                      <p:tavLst>
                                        <p:tav tm="0">
                                          <p:val>
                                            <p:strVal val="ppt_y"/>
                                          </p:val>
                                        </p:tav>
                                        <p:tav tm="100000">
                                          <p:val>
                                            <p:strVal val="1+ppt_h/2"/>
                                          </p:val>
                                        </p:tav>
                                      </p:tavLst>
                                    </p:anim>
                                    <p:set>
                                      <p:cBhvr>
                                        <p:cTn id="49" dur="1" fill="hold">
                                          <p:stCondLst>
                                            <p:cond delay="1999"/>
                                          </p:stCondLst>
                                        </p:cTn>
                                        <p:tgtEl>
                                          <p:spTgt spid="7"/>
                                        </p:tgtEl>
                                        <p:attrNameLst>
                                          <p:attrName>style.visibility</p:attrName>
                                        </p:attrNameLst>
                                      </p:cBhvr>
                                      <p:to>
                                        <p:strVal val="hidden"/>
                                      </p:to>
                                    </p:set>
                                  </p:childTnLst>
                                </p:cTn>
                              </p:par>
                              <p:par>
                                <p:cTn id="50" presetID="2" presetClass="exit" presetSubtype="2" fill="hold" nodeType="withEffect">
                                  <p:stCondLst>
                                    <p:cond delay="0"/>
                                  </p:stCondLst>
                                  <p:childTnLst>
                                    <p:anim calcmode="lin" valueType="num">
                                      <p:cBhvr additive="base">
                                        <p:cTn id="51" dur="2000"/>
                                        <p:tgtEl>
                                          <p:spTgt spid="8"/>
                                        </p:tgtEl>
                                        <p:attrNameLst>
                                          <p:attrName>ppt_x</p:attrName>
                                        </p:attrNameLst>
                                      </p:cBhvr>
                                      <p:tavLst>
                                        <p:tav tm="0">
                                          <p:val>
                                            <p:strVal val="ppt_x"/>
                                          </p:val>
                                        </p:tav>
                                        <p:tav tm="100000">
                                          <p:val>
                                            <p:strVal val="1+ppt_w/2"/>
                                          </p:val>
                                        </p:tav>
                                      </p:tavLst>
                                    </p:anim>
                                    <p:anim calcmode="lin" valueType="num">
                                      <p:cBhvr additive="base">
                                        <p:cTn id="52" dur="2000"/>
                                        <p:tgtEl>
                                          <p:spTgt spid="8"/>
                                        </p:tgtEl>
                                        <p:attrNameLst>
                                          <p:attrName>ppt_y</p:attrName>
                                        </p:attrNameLst>
                                      </p:cBhvr>
                                      <p:tavLst>
                                        <p:tav tm="0">
                                          <p:val>
                                            <p:strVal val="ppt_y"/>
                                          </p:val>
                                        </p:tav>
                                        <p:tav tm="100000">
                                          <p:val>
                                            <p:strVal val="ppt_y"/>
                                          </p:val>
                                        </p:tav>
                                      </p:tavLst>
                                    </p:anim>
                                    <p:set>
                                      <p:cBhvr>
                                        <p:cTn id="53" dur="1" fill="hold">
                                          <p:stCondLst>
                                            <p:cond delay="1999"/>
                                          </p:stCondLst>
                                        </p:cTn>
                                        <p:tgtEl>
                                          <p:spTgt spid="8"/>
                                        </p:tgtEl>
                                        <p:attrNameLst>
                                          <p:attrName>style.visibility</p:attrName>
                                        </p:attrNameLst>
                                      </p:cBhvr>
                                      <p:to>
                                        <p:strVal val="hidden"/>
                                      </p:to>
                                    </p:set>
                                  </p:childTnLst>
                                </p:cTn>
                              </p:par>
                              <p:par>
                                <p:cTn id="54" presetID="2" presetClass="exit" presetSubtype="1" fill="hold" nodeType="withEffect">
                                  <p:stCondLst>
                                    <p:cond delay="0"/>
                                  </p:stCondLst>
                                  <p:childTnLst>
                                    <p:anim calcmode="lin" valueType="num">
                                      <p:cBhvr additive="base">
                                        <p:cTn id="55" dur="2000"/>
                                        <p:tgtEl>
                                          <p:spTgt spid="3"/>
                                        </p:tgtEl>
                                        <p:attrNameLst>
                                          <p:attrName>ppt_x</p:attrName>
                                        </p:attrNameLst>
                                      </p:cBhvr>
                                      <p:tavLst>
                                        <p:tav tm="0">
                                          <p:val>
                                            <p:strVal val="ppt_x"/>
                                          </p:val>
                                        </p:tav>
                                        <p:tav tm="100000">
                                          <p:val>
                                            <p:strVal val="ppt_x"/>
                                          </p:val>
                                        </p:tav>
                                      </p:tavLst>
                                    </p:anim>
                                    <p:anim calcmode="lin" valueType="num">
                                      <p:cBhvr additive="base">
                                        <p:cTn id="56" dur="2000"/>
                                        <p:tgtEl>
                                          <p:spTgt spid="3"/>
                                        </p:tgtEl>
                                        <p:attrNameLst>
                                          <p:attrName>ppt_y</p:attrName>
                                        </p:attrNameLst>
                                      </p:cBhvr>
                                      <p:tavLst>
                                        <p:tav tm="0">
                                          <p:val>
                                            <p:strVal val="ppt_y"/>
                                          </p:val>
                                        </p:tav>
                                        <p:tav tm="100000">
                                          <p:val>
                                            <p:strVal val="0-ppt_h/2"/>
                                          </p:val>
                                        </p:tav>
                                      </p:tavLst>
                                    </p:anim>
                                    <p:set>
                                      <p:cBhvr>
                                        <p:cTn id="57" dur="1" fill="hold">
                                          <p:stCondLst>
                                            <p:cond delay="1999"/>
                                          </p:stCondLst>
                                        </p:cTn>
                                        <p:tgtEl>
                                          <p:spTgt spid="3"/>
                                        </p:tgtEl>
                                        <p:attrNameLst>
                                          <p:attrName>style.visibility</p:attrName>
                                        </p:attrNameLst>
                                      </p:cBhvr>
                                      <p:to>
                                        <p:strVal val="hidden"/>
                                      </p:to>
                                    </p:set>
                                  </p:childTnLst>
                                </p:cTn>
                              </p:par>
                              <p:par>
                                <p:cTn id="58" presetID="4" presetClass="exit" presetSubtype="16" fill="hold" nodeType="withEffect">
                                  <p:stCondLst>
                                    <p:cond delay="100"/>
                                  </p:stCondLst>
                                  <p:childTnLst>
                                    <p:animEffect transition="out" filter="box(in)">
                                      <p:cBhvr>
                                        <p:cTn id="59" dur="750"/>
                                        <p:tgtEl>
                                          <p:spTgt spid="9"/>
                                        </p:tgtEl>
                                      </p:cBhvr>
                                    </p:animEffect>
                                    <p:set>
                                      <p:cBhvr>
                                        <p:cTn id="60" dur="1" fill="hold">
                                          <p:stCondLst>
                                            <p:cond delay="749"/>
                                          </p:stCondLst>
                                        </p:cTn>
                                        <p:tgtEl>
                                          <p:spTgt spid="9"/>
                                        </p:tgtEl>
                                        <p:attrNameLst>
                                          <p:attrName>style.visibility</p:attrName>
                                        </p:attrNameLst>
                                      </p:cBhvr>
                                      <p:to>
                                        <p:strVal val="hidden"/>
                                      </p:to>
                                    </p:set>
                                  </p:childTnLst>
                                </p:cTn>
                              </p:par>
                              <p:par>
                                <p:cTn id="61" presetID="2" presetClass="entr" presetSubtype="4" fill="hold" nodeType="withEffect">
                                  <p:stCondLst>
                                    <p:cond delay="0"/>
                                  </p:stCondLst>
                                  <p:childTnLst>
                                    <p:set>
                                      <p:cBhvr>
                                        <p:cTn id="62" dur="1" fill="hold">
                                          <p:stCondLst>
                                            <p:cond delay="0"/>
                                          </p:stCondLst>
                                        </p:cTn>
                                        <p:tgtEl>
                                          <p:spTgt spid="17"/>
                                        </p:tgtEl>
                                        <p:attrNameLst>
                                          <p:attrName>style.visibility</p:attrName>
                                        </p:attrNameLst>
                                      </p:cBhvr>
                                      <p:to>
                                        <p:strVal val="visible"/>
                                      </p:to>
                                    </p:set>
                                    <p:anim calcmode="lin" valueType="num">
                                      <p:cBhvr additive="base">
                                        <p:cTn id="63" dur="2000" fill="hold"/>
                                        <p:tgtEl>
                                          <p:spTgt spid="17"/>
                                        </p:tgtEl>
                                        <p:attrNameLst>
                                          <p:attrName>ppt_x</p:attrName>
                                        </p:attrNameLst>
                                      </p:cBhvr>
                                      <p:tavLst>
                                        <p:tav tm="0">
                                          <p:val>
                                            <p:strVal val="#ppt_x"/>
                                          </p:val>
                                        </p:tav>
                                        <p:tav tm="100000">
                                          <p:val>
                                            <p:strVal val="#ppt_x"/>
                                          </p:val>
                                        </p:tav>
                                      </p:tavLst>
                                    </p:anim>
                                    <p:anim calcmode="lin" valueType="num">
                                      <p:cBhvr additive="base">
                                        <p:cTn id="64" dur="2000" fill="hold"/>
                                        <p:tgtEl>
                                          <p:spTgt spid="17"/>
                                        </p:tgtEl>
                                        <p:attrNameLst>
                                          <p:attrName>ppt_y</p:attrName>
                                        </p:attrNameLst>
                                      </p:cBhvr>
                                      <p:tavLst>
                                        <p:tav tm="0">
                                          <p:val>
                                            <p:strVal val="1+#ppt_h/2"/>
                                          </p:val>
                                        </p:tav>
                                        <p:tav tm="100000">
                                          <p:val>
                                            <p:strVal val="#ppt_y"/>
                                          </p:val>
                                        </p:tav>
                                      </p:tavLst>
                                    </p:anim>
                                  </p:childTnLst>
                                </p:cTn>
                              </p:par>
                              <p:par>
                                <p:cTn id="65" presetID="2" presetClass="entr" presetSubtype="8" fill="hold" nodeType="withEffect">
                                  <p:stCondLst>
                                    <p:cond delay="0"/>
                                  </p:stCondLst>
                                  <p:childTnLst>
                                    <p:set>
                                      <p:cBhvr>
                                        <p:cTn id="66" dur="1" fill="hold">
                                          <p:stCondLst>
                                            <p:cond delay="0"/>
                                          </p:stCondLst>
                                        </p:cTn>
                                        <p:tgtEl>
                                          <p:spTgt spid="19"/>
                                        </p:tgtEl>
                                        <p:attrNameLst>
                                          <p:attrName>style.visibility</p:attrName>
                                        </p:attrNameLst>
                                      </p:cBhvr>
                                      <p:to>
                                        <p:strVal val="visible"/>
                                      </p:to>
                                    </p:set>
                                    <p:anim calcmode="lin" valueType="num">
                                      <p:cBhvr additive="base">
                                        <p:cTn id="67" dur="2000" fill="hold"/>
                                        <p:tgtEl>
                                          <p:spTgt spid="19"/>
                                        </p:tgtEl>
                                        <p:attrNameLst>
                                          <p:attrName>ppt_x</p:attrName>
                                        </p:attrNameLst>
                                      </p:cBhvr>
                                      <p:tavLst>
                                        <p:tav tm="0">
                                          <p:val>
                                            <p:strVal val="0-#ppt_w/2"/>
                                          </p:val>
                                        </p:tav>
                                        <p:tav tm="100000">
                                          <p:val>
                                            <p:strVal val="#ppt_x"/>
                                          </p:val>
                                        </p:tav>
                                      </p:tavLst>
                                    </p:anim>
                                    <p:anim calcmode="lin" valueType="num">
                                      <p:cBhvr additive="base">
                                        <p:cTn id="68" dur="2000" fill="hold"/>
                                        <p:tgtEl>
                                          <p:spTgt spid="19"/>
                                        </p:tgtEl>
                                        <p:attrNameLst>
                                          <p:attrName>ppt_y</p:attrName>
                                        </p:attrNameLst>
                                      </p:cBhvr>
                                      <p:tavLst>
                                        <p:tav tm="0">
                                          <p:val>
                                            <p:strVal val="#ppt_y"/>
                                          </p:val>
                                        </p:tav>
                                        <p:tav tm="100000">
                                          <p:val>
                                            <p:strVal val="#ppt_y"/>
                                          </p:val>
                                        </p:tav>
                                      </p:tavLst>
                                    </p:anim>
                                  </p:childTnLst>
                                </p:cTn>
                              </p:par>
                              <p:par>
                                <p:cTn id="69" presetID="2" presetClass="entr" presetSubtype="1" fill="hold" nodeType="withEffect">
                                  <p:stCondLst>
                                    <p:cond delay="0"/>
                                  </p:stCondLst>
                                  <p:childTnLst>
                                    <p:set>
                                      <p:cBhvr>
                                        <p:cTn id="70" dur="1" fill="hold">
                                          <p:stCondLst>
                                            <p:cond delay="0"/>
                                          </p:stCondLst>
                                        </p:cTn>
                                        <p:tgtEl>
                                          <p:spTgt spid="16"/>
                                        </p:tgtEl>
                                        <p:attrNameLst>
                                          <p:attrName>style.visibility</p:attrName>
                                        </p:attrNameLst>
                                      </p:cBhvr>
                                      <p:to>
                                        <p:strVal val="visible"/>
                                      </p:to>
                                    </p:set>
                                    <p:anim calcmode="lin" valueType="num">
                                      <p:cBhvr additive="base">
                                        <p:cTn id="71" dur="2000" fill="hold"/>
                                        <p:tgtEl>
                                          <p:spTgt spid="16"/>
                                        </p:tgtEl>
                                        <p:attrNameLst>
                                          <p:attrName>ppt_x</p:attrName>
                                        </p:attrNameLst>
                                      </p:cBhvr>
                                      <p:tavLst>
                                        <p:tav tm="0">
                                          <p:val>
                                            <p:strVal val="#ppt_x"/>
                                          </p:val>
                                        </p:tav>
                                        <p:tav tm="100000">
                                          <p:val>
                                            <p:strVal val="#ppt_x"/>
                                          </p:val>
                                        </p:tav>
                                      </p:tavLst>
                                    </p:anim>
                                    <p:anim calcmode="lin" valueType="num">
                                      <p:cBhvr additive="base">
                                        <p:cTn id="72" dur="2000" fill="hold"/>
                                        <p:tgtEl>
                                          <p:spTgt spid="16"/>
                                        </p:tgtEl>
                                        <p:attrNameLst>
                                          <p:attrName>ppt_y</p:attrName>
                                        </p:attrNameLst>
                                      </p:cBhvr>
                                      <p:tavLst>
                                        <p:tav tm="0">
                                          <p:val>
                                            <p:strVal val="0-#ppt_h/2"/>
                                          </p:val>
                                        </p:tav>
                                        <p:tav tm="100000">
                                          <p:val>
                                            <p:strVal val="#ppt_y"/>
                                          </p:val>
                                        </p:tav>
                                      </p:tavLst>
                                    </p:anim>
                                  </p:childTnLst>
                                </p:cTn>
                              </p:par>
                              <p:par>
                                <p:cTn id="73" presetID="2" presetClass="entr" presetSubtype="2" fill="hold" nodeType="withEffect">
                                  <p:stCondLst>
                                    <p:cond delay="0"/>
                                  </p:stCondLst>
                                  <p:childTnLst>
                                    <p:set>
                                      <p:cBhvr>
                                        <p:cTn id="74" dur="1" fill="hold">
                                          <p:stCondLst>
                                            <p:cond delay="0"/>
                                          </p:stCondLst>
                                        </p:cTn>
                                        <p:tgtEl>
                                          <p:spTgt spid="18"/>
                                        </p:tgtEl>
                                        <p:attrNameLst>
                                          <p:attrName>style.visibility</p:attrName>
                                        </p:attrNameLst>
                                      </p:cBhvr>
                                      <p:to>
                                        <p:strVal val="visible"/>
                                      </p:to>
                                    </p:set>
                                    <p:anim calcmode="lin" valueType="num">
                                      <p:cBhvr additive="base">
                                        <p:cTn id="75" dur="2000" fill="hold"/>
                                        <p:tgtEl>
                                          <p:spTgt spid="18"/>
                                        </p:tgtEl>
                                        <p:attrNameLst>
                                          <p:attrName>ppt_x</p:attrName>
                                        </p:attrNameLst>
                                      </p:cBhvr>
                                      <p:tavLst>
                                        <p:tav tm="0">
                                          <p:val>
                                            <p:strVal val="1+#ppt_w/2"/>
                                          </p:val>
                                        </p:tav>
                                        <p:tav tm="100000">
                                          <p:val>
                                            <p:strVal val="#ppt_x"/>
                                          </p:val>
                                        </p:tav>
                                      </p:tavLst>
                                    </p:anim>
                                    <p:anim calcmode="lin" valueType="num">
                                      <p:cBhvr additive="base">
                                        <p:cTn id="76" dur="2000" fill="hold"/>
                                        <p:tgtEl>
                                          <p:spTgt spid="18"/>
                                        </p:tgtEl>
                                        <p:attrNameLst>
                                          <p:attrName>ppt_y</p:attrName>
                                        </p:attrNameLst>
                                      </p:cBhvr>
                                      <p:tavLst>
                                        <p:tav tm="0">
                                          <p:val>
                                            <p:strVal val="#ppt_y"/>
                                          </p:val>
                                        </p:tav>
                                        <p:tav tm="100000">
                                          <p:val>
                                            <p:strVal val="#ppt_y"/>
                                          </p:val>
                                        </p:tav>
                                      </p:tavLst>
                                    </p:anim>
                                  </p:childTnLst>
                                </p:cTn>
                              </p:par>
                              <p:par>
                                <p:cTn id="77" presetID="4" presetClass="entr" presetSubtype="32" fill="hold" nodeType="withEffect">
                                  <p:stCondLst>
                                    <p:cond delay="1200"/>
                                  </p:stCondLst>
                                  <p:childTnLst>
                                    <p:set>
                                      <p:cBhvr>
                                        <p:cTn id="78" dur="1" fill="hold">
                                          <p:stCondLst>
                                            <p:cond delay="0"/>
                                          </p:stCondLst>
                                        </p:cTn>
                                        <p:tgtEl>
                                          <p:spTgt spid="20"/>
                                        </p:tgtEl>
                                        <p:attrNameLst>
                                          <p:attrName>style.visibility</p:attrName>
                                        </p:attrNameLst>
                                      </p:cBhvr>
                                      <p:to>
                                        <p:strVal val="visible"/>
                                      </p:to>
                                    </p:set>
                                    <p:animEffect transition="in" filter="box(out)">
                                      <p:cBhvr>
                                        <p:cTn id="79" dur="750"/>
                                        <p:tgtEl>
                                          <p:spTgt spid="20"/>
                                        </p:tgtEl>
                                      </p:cBhvr>
                                    </p:animEffect>
                                  </p:childTnLst>
                                </p:cTn>
                              </p:par>
                            </p:childTnLst>
                          </p:cTn>
                        </p:par>
                      </p:childTnLst>
                    </p:cTn>
                  </p:par>
                  <p:par>
                    <p:cTn id="80" fill="hold">
                      <p:stCondLst>
                        <p:cond delay="indefinite"/>
                      </p:stCondLst>
                      <p:childTnLst>
                        <p:par>
                          <p:cTn id="81" fill="hold">
                            <p:stCondLst>
                              <p:cond delay="0"/>
                            </p:stCondLst>
                            <p:childTnLst>
                              <p:par>
                                <p:cTn id="82" presetID="2" presetClass="exit" presetSubtype="8" fill="hold" nodeType="clickEffect">
                                  <p:stCondLst>
                                    <p:cond delay="0"/>
                                  </p:stCondLst>
                                  <p:childTnLst>
                                    <p:anim calcmode="lin" valueType="num">
                                      <p:cBhvr additive="base">
                                        <p:cTn id="83" dur="2000"/>
                                        <p:tgtEl>
                                          <p:spTgt spid="19"/>
                                        </p:tgtEl>
                                        <p:attrNameLst>
                                          <p:attrName>ppt_x</p:attrName>
                                        </p:attrNameLst>
                                      </p:cBhvr>
                                      <p:tavLst>
                                        <p:tav tm="0">
                                          <p:val>
                                            <p:strVal val="ppt_x"/>
                                          </p:val>
                                        </p:tav>
                                        <p:tav tm="100000">
                                          <p:val>
                                            <p:strVal val="0-ppt_w/2"/>
                                          </p:val>
                                        </p:tav>
                                      </p:tavLst>
                                    </p:anim>
                                    <p:anim calcmode="lin" valueType="num">
                                      <p:cBhvr additive="base">
                                        <p:cTn id="84" dur="2000"/>
                                        <p:tgtEl>
                                          <p:spTgt spid="19"/>
                                        </p:tgtEl>
                                        <p:attrNameLst>
                                          <p:attrName>ppt_y</p:attrName>
                                        </p:attrNameLst>
                                      </p:cBhvr>
                                      <p:tavLst>
                                        <p:tav tm="0">
                                          <p:val>
                                            <p:strVal val="ppt_y"/>
                                          </p:val>
                                        </p:tav>
                                        <p:tav tm="100000">
                                          <p:val>
                                            <p:strVal val="ppt_y"/>
                                          </p:val>
                                        </p:tav>
                                      </p:tavLst>
                                    </p:anim>
                                    <p:set>
                                      <p:cBhvr>
                                        <p:cTn id="85" dur="1" fill="hold">
                                          <p:stCondLst>
                                            <p:cond delay="1999"/>
                                          </p:stCondLst>
                                        </p:cTn>
                                        <p:tgtEl>
                                          <p:spTgt spid="19"/>
                                        </p:tgtEl>
                                        <p:attrNameLst>
                                          <p:attrName>style.visibility</p:attrName>
                                        </p:attrNameLst>
                                      </p:cBhvr>
                                      <p:to>
                                        <p:strVal val="hidden"/>
                                      </p:to>
                                    </p:set>
                                  </p:childTnLst>
                                </p:cTn>
                              </p:par>
                              <p:par>
                                <p:cTn id="86" presetID="2" presetClass="exit" presetSubtype="4" fill="hold" nodeType="withEffect">
                                  <p:stCondLst>
                                    <p:cond delay="0"/>
                                  </p:stCondLst>
                                  <p:childTnLst>
                                    <p:anim calcmode="lin" valueType="num">
                                      <p:cBhvr additive="base">
                                        <p:cTn id="87" dur="2000"/>
                                        <p:tgtEl>
                                          <p:spTgt spid="17"/>
                                        </p:tgtEl>
                                        <p:attrNameLst>
                                          <p:attrName>ppt_x</p:attrName>
                                        </p:attrNameLst>
                                      </p:cBhvr>
                                      <p:tavLst>
                                        <p:tav tm="0">
                                          <p:val>
                                            <p:strVal val="ppt_x"/>
                                          </p:val>
                                        </p:tav>
                                        <p:tav tm="100000">
                                          <p:val>
                                            <p:strVal val="ppt_x"/>
                                          </p:val>
                                        </p:tav>
                                      </p:tavLst>
                                    </p:anim>
                                    <p:anim calcmode="lin" valueType="num">
                                      <p:cBhvr additive="base">
                                        <p:cTn id="88" dur="2000"/>
                                        <p:tgtEl>
                                          <p:spTgt spid="17"/>
                                        </p:tgtEl>
                                        <p:attrNameLst>
                                          <p:attrName>ppt_y</p:attrName>
                                        </p:attrNameLst>
                                      </p:cBhvr>
                                      <p:tavLst>
                                        <p:tav tm="0">
                                          <p:val>
                                            <p:strVal val="ppt_y"/>
                                          </p:val>
                                        </p:tav>
                                        <p:tav tm="100000">
                                          <p:val>
                                            <p:strVal val="1+ppt_h/2"/>
                                          </p:val>
                                        </p:tav>
                                      </p:tavLst>
                                    </p:anim>
                                    <p:set>
                                      <p:cBhvr>
                                        <p:cTn id="89" dur="1" fill="hold">
                                          <p:stCondLst>
                                            <p:cond delay="1999"/>
                                          </p:stCondLst>
                                        </p:cTn>
                                        <p:tgtEl>
                                          <p:spTgt spid="17"/>
                                        </p:tgtEl>
                                        <p:attrNameLst>
                                          <p:attrName>style.visibility</p:attrName>
                                        </p:attrNameLst>
                                      </p:cBhvr>
                                      <p:to>
                                        <p:strVal val="hidden"/>
                                      </p:to>
                                    </p:set>
                                  </p:childTnLst>
                                </p:cTn>
                              </p:par>
                              <p:par>
                                <p:cTn id="90" presetID="2" presetClass="exit" presetSubtype="2" fill="hold" nodeType="withEffect">
                                  <p:stCondLst>
                                    <p:cond delay="0"/>
                                  </p:stCondLst>
                                  <p:childTnLst>
                                    <p:anim calcmode="lin" valueType="num">
                                      <p:cBhvr additive="base">
                                        <p:cTn id="91" dur="2000"/>
                                        <p:tgtEl>
                                          <p:spTgt spid="18"/>
                                        </p:tgtEl>
                                        <p:attrNameLst>
                                          <p:attrName>ppt_x</p:attrName>
                                        </p:attrNameLst>
                                      </p:cBhvr>
                                      <p:tavLst>
                                        <p:tav tm="0">
                                          <p:val>
                                            <p:strVal val="ppt_x"/>
                                          </p:val>
                                        </p:tav>
                                        <p:tav tm="100000">
                                          <p:val>
                                            <p:strVal val="1+ppt_w/2"/>
                                          </p:val>
                                        </p:tav>
                                      </p:tavLst>
                                    </p:anim>
                                    <p:anim calcmode="lin" valueType="num">
                                      <p:cBhvr additive="base">
                                        <p:cTn id="92" dur="2000"/>
                                        <p:tgtEl>
                                          <p:spTgt spid="18"/>
                                        </p:tgtEl>
                                        <p:attrNameLst>
                                          <p:attrName>ppt_y</p:attrName>
                                        </p:attrNameLst>
                                      </p:cBhvr>
                                      <p:tavLst>
                                        <p:tav tm="0">
                                          <p:val>
                                            <p:strVal val="ppt_y"/>
                                          </p:val>
                                        </p:tav>
                                        <p:tav tm="100000">
                                          <p:val>
                                            <p:strVal val="ppt_y"/>
                                          </p:val>
                                        </p:tav>
                                      </p:tavLst>
                                    </p:anim>
                                    <p:set>
                                      <p:cBhvr>
                                        <p:cTn id="93" dur="1" fill="hold">
                                          <p:stCondLst>
                                            <p:cond delay="1999"/>
                                          </p:stCondLst>
                                        </p:cTn>
                                        <p:tgtEl>
                                          <p:spTgt spid="18"/>
                                        </p:tgtEl>
                                        <p:attrNameLst>
                                          <p:attrName>style.visibility</p:attrName>
                                        </p:attrNameLst>
                                      </p:cBhvr>
                                      <p:to>
                                        <p:strVal val="hidden"/>
                                      </p:to>
                                    </p:set>
                                  </p:childTnLst>
                                </p:cTn>
                              </p:par>
                              <p:par>
                                <p:cTn id="94" presetID="2" presetClass="exit" presetSubtype="1" fill="hold" nodeType="withEffect">
                                  <p:stCondLst>
                                    <p:cond delay="0"/>
                                  </p:stCondLst>
                                  <p:childTnLst>
                                    <p:anim calcmode="lin" valueType="num">
                                      <p:cBhvr additive="base">
                                        <p:cTn id="95" dur="2000"/>
                                        <p:tgtEl>
                                          <p:spTgt spid="16"/>
                                        </p:tgtEl>
                                        <p:attrNameLst>
                                          <p:attrName>ppt_x</p:attrName>
                                        </p:attrNameLst>
                                      </p:cBhvr>
                                      <p:tavLst>
                                        <p:tav tm="0">
                                          <p:val>
                                            <p:strVal val="ppt_x"/>
                                          </p:val>
                                        </p:tav>
                                        <p:tav tm="100000">
                                          <p:val>
                                            <p:strVal val="ppt_x"/>
                                          </p:val>
                                        </p:tav>
                                      </p:tavLst>
                                    </p:anim>
                                    <p:anim calcmode="lin" valueType="num">
                                      <p:cBhvr additive="base">
                                        <p:cTn id="96" dur="2000"/>
                                        <p:tgtEl>
                                          <p:spTgt spid="16"/>
                                        </p:tgtEl>
                                        <p:attrNameLst>
                                          <p:attrName>ppt_y</p:attrName>
                                        </p:attrNameLst>
                                      </p:cBhvr>
                                      <p:tavLst>
                                        <p:tav tm="0">
                                          <p:val>
                                            <p:strVal val="ppt_y"/>
                                          </p:val>
                                        </p:tav>
                                        <p:tav tm="100000">
                                          <p:val>
                                            <p:strVal val="0-ppt_h/2"/>
                                          </p:val>
                                        </p:tav>
                                      </p:tavLst>
                                    </p:anim>
                                    <p:set>
                                      <p:cBhvr>
                                        <p:cTn id="97" dur="1" fill="hold">
                                          <p:stCondLst>
                                            <p:cond delay="1999"/>
                                          </p:stCondLst>
                                        </p:cTn>
                                        <p:tgtEl>
                                          <p:spTgt spid="16"/>
                                        </p:tgtEl>
                                        <p:attrNameLst>
                                          <p:attrName>style.visibility</p:attrName>
                                        </p:attrNameLst>
                                      </p:cBhvr>
                                      <p:to>
                                        <p:strVal val="hidden"/>
                                      </p:to>
                                    </p:set>
                                  </p:childTnLst>
                                </p:cTn>
                              </p:par>
                              <p:par>
                                <p:cTn id="98" presetID="4" presetClass="exit" presetSubtype="16" fill="hold" nodeType="withEffect">
                                  <p:stCondLst>
                                    <p:cond delay="100"/>
                                  </p:stCondLst>
                                  <p:childTnLst>
                                    <p:animEffect transition="out" filter="box(in)">
                                      <p:cBhvr>
                                        <p:cTn id="99" dur="750"/>
                                        <p:tgtEl>
                                          <p:spTgt spid="20"/>
                                        </p:tgtEl>
                                      </p:cBhvr>
                                    </p:animEffect>
                                    <p:set>
                                      <p:cBhvr>
                                        <p:cTn id="100" dur="1" fill="hold">
                                          <p:stCondLst>
                                            <p:cond delay="749"/>
                                          </p:stCondLst>
                                        </p:cTn>
                                        <p:tgtEl>
                                          <p:spTgt spid="20"/>
                                        </p:tgtEl>
                                        <p:attrNameLst>
                                          <p:attrName>style.visibility</p:attrName>
                                        </p:attrNameLst>
                                      </p:cBhvr>
                                      <p:to>
                                        <p:strVal val="hidden"/>
                                      </p:to>
                                    </p:set>
                                  </p:childTnLst>
                                </p:cTn>
                              </p:par>
                              <p:par>
                                <p:cTn id="101" presetID="2" presetClass="entr" presetSubtype="4" fill="hold" nodeType="withEffect">
                                  <p:stCondLst>
                                    <p:cond delay="0"/>
                                  </p:stCondLst>
                                  <p:childTnLst>
                                    <p:set>
                                      <p:cBhvr>
                                        <p:cTn id="102" dur="1" fill="hold">
                                          <p:stCondLst>
                                            <p:cond delay="0"/>
                                          </p:stCondLst>
                                        </p:cTn>
                                        <p:tgtEl>
                                          <p:spTgt spid="32"/>
                                        </p:tgtEl>
                                        <p:attrNameLst>
                                          <p:attrName>style.visibility</p:attrName>
                                        </p:attrNameLst>
                                      </p:cBhvr>
                                      <p:to>
                                        <p:strVal val="visible"/>
                                      </p:to>
                                    </p:set>
                                    <p:anim calcmode="lin" valueType="num">
                                      <p:cBhvr additive="base">
                                        <p:cTn id="103" dur="2000" fill="hold"/>
                                        <p:tgtEl>
                                          <p:spTgt spid="32"/>
                                        </p:tgtEl>
                                        <p:attrNameLst>
                                          <p:attrName>ppt_x</p:attrName>
                                        </p:attrNameLst>
                                      </p:cBhvr>
                                      <p:tavLst>
                                        <p:tav tm="0">
                                          <p:val>
                                            <p:strVal val="#ppt_x"/>
                                          </p:val>
                                        </p:tav>
                                        <p:tav tm="100000">
                                          <p:val>
                                            <p:strVal val="#ppt_x"/>
                                          </p:val>
                                        </p:tav>
                                      </p:tavLst>
                                    </p:anim>
                                    <p:anim calcmode="lin" valueType="num">
                                      <p:cBhvr additive="base">
                                        <p:cTn id="104" dur="2000" fill="hold"/>
                                        <p:tgtEl>
                                          <p:spTgt spid="32"/>
                                        </p:tgtEl>
                                        <p:attrNameLst>
                                          <p:attrName>ppt_y</p:attrName>
                                        </p:attrNameLst>
                                      </p:cBhvr>
                                      <p:tavLst>
                                        <p:tav tm="0">
                                          <p:val>
                                            <p:strVal val="1+#ppt_h/2"/>
                                          </p:val>
                                        </p:tav>
                                        <p:tav tm="100000">
                                          <p:val>
                                            <p:strVal val="#ppt_y"/>
                                          </p:val>
                                        </p:tav>
                                      </p:tavLst>
                                    </p:anim>
                                  </p:childTnLst>
                                </p:cTn>
                              </p:par>
                              <p:par>
                                <p:cTn id="105" presetID="2" presetClass="entr" presetSubtype="8" fill="hold" nodeType="withEffect">
                                  <p:stCondLst>
                                    <p:cond delay="0"/>
                                  </p:stCondLst>
                                  <p:childTnLst>
                                    <p:set>
                                      <p:cBhvr>
                                        <p:cTn id="106" dur="1" fill="hold">
                                          <p:stCondLst>
                                            <p:cond delay="0"/>
                                          </p:stCondLst>
                                        </p:cTn>
                                        <p:tgtEl>
                                          <p:spTgt spid="34"/>
                                        </p:tgtEl>
                                        <p:attrNameLst>
                                          <p:attrName>style.visibility</p:attrName>
                                        </p:attrNameLst>
                                      </p:cBhvr>
                                      <p:to>
                                        <p:strVal val="visible"/>
                                      </p:to>
                                    </p:set>
                                    <p:anim calcmode="lin" valueType="num">
                                      <p:cBhvr additive="base">
                                        <p:cTn id="107" dur="2000" fill="hold"/>
                                        <p:tgtEl>
                                          <p:spTgt spid="34"/>
                                        </p:tgtEl>
                                        <p:attrNameLst>
                                          <p:attrName>ppt_x</p:attrName>
                                        </p:attrNameLst>
                                      </p:cBhvr>
                                      <p:tavLst>
                                        <p:tav tm="0">
                                          <p:val>
                                            <p:strVal val="0-#ppt_w/2"/>
                                          </p:val>
                                        </p:tav>
                                        <p:tav tm="100000">
                                          <p:val>
                                            <p:strVal val="#ppt_x"/>
                                          </p:val>
                                        </p:tav>
                                      </p:tavLst>
                                    </p:anim>
                                    <p:anim calcmode="lin" valueType="num">
                                      <p:cBhvr additive="base">
                                        <p:cTn id="108" dur="2000" fill="hold"/>
                                        <p:tgtEl>
                                          <p:spTgt spid="34"/>
                                        </p:tgtEl>
                                        <p:attrNameLst>
                                          <p:attrName>ppt_y</p:attrName>
                                        </p:attrNameLst>
                                      </p:cBhvr>
                                      <p:tavLst>
                                        <p:tav tm="0">
                                          <p:val>
                                            <p:strVal val="#ppt_y"/>
                                          </p:val>
                                        </p:tav>
                                        <p:tav tm="100000">
                                          <p:val>
                                            <p:strVal val="#ppt_y"/>
                                          </p:val>
                                        </p:tav>
                                      </p:tavLst>
                                    </p:anim>
                                  </p:childTnLst>
                                </p:cTn>
                              </p:par>
                              <p:par>
                                <p:cTn id="109" presetID="2" presetClass="entr" presetSubtype="1" fill="hold" nodeType="withEffect">
                                  <p:stCondLst>
                                    <p:cond delay="0"/>
                                  </p:stCondLst>
                                  <p:childTnLst>
                                    <p:set>
                                      <p:cBhvr>
                                        <p:cTn id="110" dur="1" fill="hold">
                                          <p:stCondLst>
                                            <p:cond delay="0"/>
                                          </p:stCondLst>
                                        </p:cTn>
                                        <p:tgtEl>
                                          <p:spTgt spid="31"/>
                                        </p:tgtEl>
                                        <p:attrNameLst>
                                          <p:attrName>style.visibility</p:attrName>
                                        </p:attrNameLst>
                                      </p:cBhvr>
                                      <p:to>
                                        <p:strVal val="visible"/>
                                      </p:to>
                                    </p:set>
                                    <p:anim calcmode="lin" valueType="num">
                                      <p:cBhvr additive="base">
                                        <p:cTn id="111" dur="2000" fill="hold"/>
                                        <p:tgtEl>
                                          <p:spTgt spid="31"/>
                                        </p:tgtEl>
                                        <p:attrNameLst>
                                          <p:attrName>ppt_x</p:attrName>
                                        </p:attrNameLst>
                                      </p:cBhvr>
                                      <p:tavLst>
                                        <p:tav tm="0">
                                          <p:val>
                                            <p:strVal val="#ppt_x"/>
                                          </p:val>
                                        </p:tav>
                                        <p:tav tm="100000">
                                          <p:val>
                                            <p:strVal val="#ppt_x"/>
                                          </p:val>
                                        </p:tav>
                                      </p:tavLst>
                                    </p:anim>
                                    <p:anim calcmode="lin" valueType="num">
                                      <p:cBhvr additive="base">
                                        <p:cTn id="112" dur="2000" fill="hold"/>
                                        <p:tgtEl>
                                          <p:spTgt spid="31"/>
                                        </p:tgtEl>
                                        <p:attrNameLst>
                                          <p:attrName>ppt_y</p:attrName>
                                        </p:attrNameLst>
                                      </p:cBhvr>
                                      <p:tavLst>
                                        <p:tav tm="0">
                                          <p:val>
                                            <p:strVal val="0-#ppt_h/2"/>
                                          </p:val>
                                        </p:tav>
                                        <p:tav tm="100000">
                                          <p:val>
                                            <p:strVal val="#ppt_y"/>
                                          </p:val>
                                        </p:tav>
                                      </p:tavLst>
                                    </p:anim>
                                  </p:childTnLst>
                                </p:cTn>
                              </p:par>
                              <p:par>
                                <p:cTn id="113" presetID="2" presetClass="entr" presetSubtype="2" fill="hold" nodeType="withEffect">
                                  <p:stCondLst>
                                    <p:cond delay="0"/>
                                  </p:stCondLst>
                                  <p:childTnLst>
                                    <p:set>
                                      <p:cBhvr>
                                        <p:cTn id="114" dur="1" fill="hold">
                                          <p:stCondLst>
                                            <p:cond delay="0"/>
                                          </p:stCondLst>
                                        </p:cTn>
                                        <p:tgtEl>
                                          <p:spTgt spid="33"/>
                                        </p:tgtEl>
                                        <p:attrNameLst>
                                          <p:attrName>style.visibility</p:attrName>
                                        </p:attrNameLst>
                                      </p:cBhvr>
                                      <p:to>
                                        <p:strVal val="visible"/>
                                      </p:to>
                                    </p:set>
                                    <p:anim calcmode="lin" valueType="num">
                                      <p:cBhvr additive="base">
                                        <p:cTn id="115" dur="2000" fill="hold"/>
                                        <p:tgtEl>
                                          <p:spTgt spid="33"/>
                                        </p:tgtEl>
                                        <p:attrNameLst>
                                          <p:attrName>ppt_x</p:attrName>
                                        </p:attrNameLst>
                                      </p:cBhvr>
                                      <p:tavLst>
                                        <p:tav tm="0">
                                          <p:val>
                                            <p:strVal val="1+#ppt_w/2"/>
                                          </p:val>
                                        </p:tav>
                                        <p:tav tm="100000">
                                          <p:val>
                                            <p:strVal val="#ppt_x"/>
                                          </p:val>
                                        </p:tav>
                                      </p:tavLst>
                                    </p:anim>
                                    <p:anim calcmode="lin" valueType="num">
                                      <p:cBhvr additive="base">
                                        <p:cTn id="116" dur="2000" fill="hold"/>
                                        <p:tgtEl>
                                          <p:spTgt spid="33"/>
                                        </p:tgtEl>
                                        <p:attrNameLst>
                                          <p:attrName>ppt_y</p:attrName>
                                        </p:attrNameLst>
                                      </p:cBhvr>
                                      <p:tavLst>
                                        <p:tav tm="0">
                                          <p:val>
                                            <p:strVal val="#ppt_y"/>
                                          </p:val>
                                        </p:tav>
                                        <p:tav tm="100000">
                                          <p:val>
                                            <p:strVal val="#ppt_y"/>
                                          </p:val>
                                        </p:tav>
                                      </p:tavLst>
                                    </p:anim>
                                  </p:childTnLst>
                                </p:cTn>
                              </p:par>
                              <p:par>
                                <p:cTn id="117" presetID="4" presetClass="entr" presetSubtype="32" fill="hold" nodeType="withEffect">
                                  <p:stCondLst>
                                    <p:cond delay="1200"/>
                                  </p:stCondLst>
                                  <p:childTnLst>
                                    <p:set>
                                      <p:cBhvr>
                                        <p:cTn id="118" dur="1" fill="hold">
                                          <p:stCondLst>
                                            <p:cond delay="0"/>
                                          </p:stCondLst>
                                        </p:cTn>
                                        <p:tgtEl>
                                          <p:spTgt spid="30"/>
                                        </p:tgtEl>
                                        <p:attrNameLst>
                                          <p:attrName>style.visibility</p:attrName>
                                        </p:attrNameLst>
                                      </p:cBhvr>
                                      <p:to>
                                        <p:strVal val="visible"/>
                                      </p:to>
                                    </p:set>
                                    <p:animEffect transition="in" filter="box(out)">
                                      <p:cBhvr>
                                        <p:cTn id="119" dur="750"/>
                                        <p:tgtEl>
                                          <p:spTgt spid="30"/>
                                        </p:tgtEl>
                                      </p:cBhvr>
                                    </p:animEffect>
                                  </p:childTnLst>
                                </p:cTn>
                              </p:par>
                            </p:childTnLst>
                          </p:cTn>
                        </p:par>
                      </p:childTnLst>
                    </p:cTn>
                  </p:par>
                  <p:par>
                    <p:cTn id="120" fill="hold">
                      <p:stCondLst>
                        <p:cond delay="indefinite"/>
                      </p:stCondLst>
                      <p:childTnLst>
                        <p:par>
                          <p:cTn id="121" fill="hold">
                            <p:stCondLst>
                              <p:cond delay="0"/>
                            </p:stCondLst>
                            <p:childTnLst>
                              <p:par>
                                <p:cTn id="122" presetID="2" presetClass="exit" presetSubtype="8" fill="hold" nodeType="clickEffect">
                                  <p:stCondLst>
                                    <p:cond delay="0"/>
                                  </p:stCondLst>
                                  <p:childTnLst>
                                    <p:anim calcmode="lin" valueType="num">
                                      <p:cBhvr additive="base">
                                        <p:cTn id="123" dur="2000"/>
                                        <p:tgtEl>
                                          <p:spTgt spid="34"/>
                                        </p:tgtEl>
                                        <p:attrNameLst>
                                          <p:attrName>ppt_x</p:attrName>
                                        </p:attrNameLst>
                                      </p:cBhvr>
                                      <p:tavLst>
                                        <p:tav tm="0">
                                          <p:val>
                                            <p:strVal val="ppt_x"/>
                                          </p:val>
                                        </p:tav>
                                        <p:tav tm="100000">
                                          <p:val>
                                            <p:strVal val="0-ppt_w/2"/>
                                          </p:val>
                                        </p:tav>
                                      </p:tavLst>
                                    </p:anim>
                                    <p:anim calcmode="lin" valueType="num">
                                      <p:cBhvr additive="base">
                                        <p:cTn id="124" dur="2000"/>
                                        <p:tgtEl>
                                          <p:spTgt spid="34"/>
                                        </p:tgtEl>
                                        <p:attrNameLst>
                                          <p:attrName>ppt_y</p:attrName>
                                        </p:attrNameLst>
                                      </p:cBhvr>
                                      <p:tavLst>
                                        <p:tav tm="0">
                                          <p:val>
                                            <p:strVal val="ppt_y"/>
                                          </p:val>
                                        </p:tav>
                                        <p:tav tm="100000">
                                          <p:val>
                                            <p:strVal val="ppt_y"/>
                                          </p:val>
                                        </p:tav>
                                      </p:tavLst>
                                    </p:anim>
                                    <p:set>
                                      <p:cBhvr>
                                        <p:cTn id="125" dur="1" fill="hold">
                                          <p:stCondLst>
                                            <p:cond delay="1999"/>
                                          </p:stCondLst>
                                        </p:cTn>
                                        <p:tgtEl>
                                          <p:spTgt spid="34"/>
                                        </p:tgtEl>
                                        <p:attrNameLst>
                                          <p:attrName>style.visibility</p:attrName>
                                        </p:attrNameLst>
                                      </p:cBhvr>
                                      <p:to>
                                        <p:strVal val="hidden"/>
                                      </p:to>
                                    </p:set>
                                  </p:childTnLst>
                                </p:cTn>
                              </p:par>
                              <p:par>
                                <p:cTn id="126" presetID="2" presetClass="exit" presetSubtype="4" fill="hold" nodeType="withEffect">
                                  <p:stCondLst>
                                    <p:cond delay="0"/>
                                  </p:stCondLst>
                                  <p:childTnLst>
                                    <p:anim calcmode="lin" valueType="num">
                                      <p:cBhvr additive="base">
                                        <p:cTn id="127" dur="2000"/>
                                        <p:tgtEl>
                                          <p:spTgt spid="32"/>
                                        </p:tgtEl>
                                        <p:attrNameLst>
                                          <p:attrName>ppt_x</p:attrName>
                                        </p:attrNameLst>
                                      </p:cBhvr>
                                      <p:tavLst>
                                        <p:tav tm="0">
                                          <p:val>
                                            <p:strVal val="ppt_x"/>
                                          </p:val>
                                        </p:tav>
                                        <p:tav tm="100000">
                                          <p:val>
                                            <p:strVal val="ppt_x"/>
                                          </p:val>
                                        </p:tav>
                                      </p:tavLst>
                                    </p:anim>
                                    <p:anim calcmode="lin" valueType="num">
                                      <p:cBhvr additive="base">
                                        <p:cTn id="128" dur="2000"/>
                                        <p:tgtEl>
                                          <p:spTgt spid="32"/>
                                        </p:tgtEl>
                                        <p:attrNameLst>
                                          <p:attrName>ppt_y</p:attrName>
                                        </p:attrNameLst>
                                      </p:cBhvr>
                                      <p:tavLst>
                                        <p:tav tm="0">
                                          <p:val>
                                            <p:strVal val="ppt_y"/>
                                          </p:val>
                                        </p:tav>
                                        <p:tav tm="100000">
                                          <p:val>
                                            <p:strVal val="1+ppt_h/2"/>
                                          </p:val>
                                        </p:tav>
                                      </p:tavLst>
                                    </p:anim>
                                    <p:set>
                                      <p:cBhvr>
                                        <p:cTn id="129" dur="1" fill="hold">
                                          <p:stCondLst>
                                            <p:cond delay="1999"/>
                                          </p:stCondLst>
                                        </p:cTn>
                                        <p:tgtEl>
                                          <p:spTgt spid="32"/>
                                        </p:tgtEl>
                                        <p:attrNameLst>
                                          <p:attrName>style.visibility</p:attrName>
                                        </p:attrNameLst>
                                      </p:cBhvr>
                                      <p:to>
                                        <p:strVal val="hidden"/>
                                      </p:to>
                                    </p:set>
                                  </p:childTnLst>
                                </p:cTn>
                              </p:par>
                              <p:par>
                                <p:cTn id="130" presetID="2" presetClass="exit" presetSubtype="2" fill="hold" nodeType="withEffect">
                                  <p:stCondLst>
                                    <p:cond delay="0"/>
                                  </p:stCondLst>
                                  <p:childTnLst>
                                    <p:anim calcmode="lin" valueType="num">
                                      <p:cBhvr additive="base">
                                        <p:cTn id="131" dur="2000"/>
                                        <p:tgtEl>
                                          <p:spTgt spid="33"/>
                                        </p:tgtEl>
                                        <p:attrNameLst>
                                          <p:attrName>ppt_x</p:attrName>
                                        </p:attrNameLst>
                                      </p:cBhvr>
                                      <p:tavLst>
                                        <p:tav tm="0">
                                          <p:val>
                                            <p:strVal val="ppt_x"/>
                                          </p:val>
                                        </p:tav>
                                        <p:tav tm="100000">
                                          <p:val>
                                            <p:strVal val="1+ppt_w/2"/>
                                          </p:val>
                                        </p:tav>
                                      </p:tavLst>
                                    </p:anim>
                                    <p:anim calcmode="lin" valueType="num">
                                      <p:cBhvr additive="base">
                                        <p:cTn id="132" dur="2000"/>
                                        <p:tgtEl>
                                          <p:spTgt spid="33"/>
                                        </p:tgtEl>
                                        <p:attrNameLst>
                                          <p:attrName>ppt_y</p:attrName>
                                        </p:attrNameLst>
                                      </p:cBhvr>
                                      <p:tavLst>
                                        <p:tav tm="0">
                                          <p:val>
                                            <p:strVal val="ppt_y"/>
                                          </p:val>
                                        </p:tav>
                                        <p:tav tm="100000">
                                          <p:val>
                                            <p:strVal val="ppt_y"/>
                                          </p:val>
                                        </p:tav>
                                      </p:tavLst>
                                    </p:anim>
                                    <p:set>
                                      <p:cBhvr>
                                        <p:cTn id="133" dur="1" fill="hold">
                                          <p:stCondLst>
                                            <p:cond delay="1999"/>
                                          </p:stCondLst>
                                        </p:cTn>
                                        <p:tgtEl>
                                          <p:spTgt spid="33"/>
                                        </p:tgtEl>
                                        <p:attrNameLst>
                                          <p:attrName>style.visibility</p:attrName>
                                        </p:attrNameLst>
                                      </p:cBhvr>
                                      <p:to>
                                        <p:strVal val="hidden"/>
                                      </p:to>
                                    </p:set>
                                  </p:childTnLst>
                                </p:cTn>
                              </p:par>
                              <p:par>
                                <p:cTn id="134" presetID="2" presetClass="exit" presetSubtype="1" fill="hold" nodeType="withEffect">
                                  <p:stCondLst>
                                    <p:cond delay="0"/>
                                  </p:stCondLst>
                                  <p:childTnLst>
                                    <p:anim calcmode="lin" valueType="num">
                                      <p:cBhvr additive="base">
                                        <p:cTn id="135" dur="2000"/>
                                        <p:tgtEl>
                                          <p:spTgt spid="31"/>
                                        </p:tgtEl>
                                        <p:attrNameLst>
                                          <p:attrName>ppt_x</p:attrName>
                                        </p:attrNameLst>
                                      </p:cBhvr>
                                      <p:tavLst>
                                        <p:tav tm="0">
                                          <p:val>
                                            <p:strVal val="ppt_x"/>
                                          </p:val>
                                        </p:tav>
                                        <p:tav tm="100000">
                                          <p:val>
                                            <p:strVal val="ppt_x"/>
                                          </p:val>
                                        </p:tav>
                                      </p:tavLst>
                                    </p:anim>
                                    <p:anim calcmode="lin" valueType="num">
                                      <p:cBhvr additive="base">
                                        <p:cTn id="136" dur="2000"/>
                                        <p:tgtEl>
                                          <p:spTgt spid="31"/>
                                        </p:tgtEl>
                                        <p:attrNameLst>
                                          <p:attrName>ppt_y</p:attrName>
                                        </p:attrNameLst>
                                      </p:cBhvr>
                                      <p:tavLst>
                                        <p:tav tm="0">
                                          <p:val>
                                            <p:strVal val="ppt_y"/>
                                          </p:val>
                                        </p:tav>
                                        <p:tav tm="100000">
                                          <p:val>
                                            <p:strVal val="0-ppt_h/2"/>
                                          </p:val>
                                        </p:tav>
                                      </p:tavLst>
                                    </p:anim>
                                    <p:set>
                                      <p:cBhvr>
                                        <p:cTn id="137" dur="1" fill="hold">
                                          <p:stCondLst>
                                            <p:cond delay="1999"/>
                                          </p:stCondLst>
                                        </p:cTn>
                                        <p:tgtEl>
                                          <p:spTgt spid="31"/>
                                        </p:tgtEl>
                                        <p:attrNameLst>
                                          <p:attrName>style.visibility</p:attrName>
                                        </p:attrNameLst>
                                      </p:cBhvr>
                                      <p:to>
                                        <p:strVal val="hidden"/>
                                      </p:to>
                                    </p:set>
                                  </p:childTnLst>
                                </p:cTn>
                              </p:par>
                              <p:par>
                                <p:cTn id="138" presetID="4" presetClass="exit" presetSubtype="16" fill="hold" nodeType="withEffect">
                                  <p:stCondLst>
                                    <p:cond delay="100"/>
                                  </p:stCondLst>
                                  <p:childTnLst>
                                    <p:animEffect transition="out" filter="box(in)">
                                      <p:cBhvr>
                                        <p:cTn id="139" dur="750"/>
                                        <p:tgtEl>
                                          <p:spTgt spid="30"/>
                                        </p:tgtEl>
                                      </p:cBhvr>
                                    </p:animEffect>
                                    <p:set>
                                      <p:cBhvr>
                                        <p:cTn id="140" dur="1" fill="hold">
                                          <p:stCondLst>
                                            <p:cond delay="749"/>
                                          </p:stCondLst>
                                        </p:cTn>
                                        <p:tgtEl>
                                          <p:spTgt spid="30"/>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1.xml><?xml version="1.0" encoding="utf-8"?>
<p:sld xmlns:a="http://schemas.openxmlformats.org/drawingml/2006/main" xmlns:r="http://schemas.openxmlformats.org/officeDocument/2006/relationships" xmlns:p="http://schemas.openxmlformats.org/presentationml/2006/main">
  <p:cSld>
    <p:bg>
      <p:bgPr>
        <a:blipFill>
          <a:blip r:embed="rId3"/>
          <a:tile tx="0" ty="0" sx="100000" sy="100000" flip="none" algn="tl"/>
        </a:blipFill>
        <a:effectLst/>
      </p:bgPr>
    </p:bg>
    <p:spTree>
      <p:nvGrpSpPr>
        <p:cNvPr id="1" name=""/>
        <p:cNvGrpSpPr/>
        <p:nvPr/>
      </p:nvGrpSpPr>
      <p:grpSpPr>
        <a:xfrm>
          <a:off x="0" y="0"/>
          <a:ext cx="0" cy="0"/>
          <a:chOff x="0" y="0"/>
          <a:chExt cx="0" cy="0"/>
        </a:xfrm>
      </p:grpSpPr>
      <p:pic>
        <p:nvPicPr>
          <p:cNvPr id="9" name="Picture 3" descr="face1"/>
          <p:cNvPicPr>
            <a:picLocks noChangeAspect="1" noChangeArrowheads="1"/>
          </p:cNvPicPr>
          <p:nvPr/>
        </p:nvPicPr>
        <p:blipFill>
          <a:blip r:embed="rId4"/>
          <a:stretch>
            <a:fillRect/>
          </a:stretch>
        </p:blipFill>
        <p:spPr bwMode="auto">
          <a:xfrm>
            <a:off x="1034497" y="946298"/>
            <a:ext cx="7032197" cy="4880344"/>
          </a:xfrm>
          <a:prstGeom prst="rect">
            <a:avLst/>
          </a:prstGeom>
          <a:noFill/>
          <a:ln w="9525">
            <a:noFill/>
            <a:miter lim="800000"/>
            <a:headEnd/>
            <a:tailEnd/>
          </a:ln>
        </p:spPr>
      </p:pic>
      <p:pic>
        <p:nvPicPr>
          <p:cNvPr id="20" name="Picture 2" descr="face21"/>
          <p:cNvPicPr>
            <a:picLocks noChangeArrowheads="1"/>
          </p:cNvPicPr>
          <p:nvPr/>
        </p:nvPicPr>
        <p:blipFill>
          <a:blip r:embed="rId5"/>
          <a:stretch>
            <a:fillRect/>
          </a:stretch>
        </p:blipFill>
        <p:spPr bwMode="auto">
          <a:xfrm>
            <a:off x="2458775" y="768198"/>
            <a:ext cx="4221525" cy="5279310"/>
          </a:xfrm>
          <a:prstGeom prst="rect">
            <a:avLst/>
          </a:prstGeom>
          <a:noFill/>
          <a:ln w="9525">
            <a:noFill/>
            <a:miter lim="800000"/>
            <a:headEnd/>
            <a:tailEnd/>
          </a:ln>
        </p:spPr>
      </p:pic>
      <p:pic>
        <p:nvPicPr>
          <p:cNvPr id="30" name="Picture 6"/>
          <p:cNvPicPr>
            <a:picLocks noChangeAspect="1" noChangeArrowheads="1"/>
          </p:cNvPicPr>
          <p:nvPr/>
        </p:nvPicPr>
        <p:blipFill>
          <a:blip r:embed="rId6"/>
          <a:srcRect l="2612"/>
          <a:stretch>
            <a:fillRect/>
          </a:stretch>
        </p:blipFill>
        <p:spPr bwMode="auto">
          <a:xfrm>
            <a:off x="2898691" y="769869"/>
            <a:ext cx="3406735" cy="5263361"/>
          </a:xfrm>
          <a:prstGeom prst="rect">
            <a:avLst/>
          </a:prstGeom>
          <a:noFill/>
          <a:ln w="9525">
            <a:noFill/>
            <a:miter lim="800000"/>
            <a:headEnd/>
            <a:tailEnd/>
          </a:ln>
        </p:spPr>
      </p:pic>
      <p:sp>
        <p:nvSpPr>
          <p:cNvPr id="3" name="Rectangle 2"/>
          <p:cNvSpPr/>
          <p:nvPr/>
        </p:nvSpPr>
        <p:spPr>
          <a:xfrm>
            <a:off x="-138958" y="6023164"/>
            <a:ext cx="9418320" cy="45719"/>
          </a:xfrm>
          <a:prstGeom prst="rect">
            <a:avLst/>
          </a:prstGeom>
          <a:solidFill>
            <a:schemeClr val="accent3">
              <a:lumMod val="50000"/>
            </a:schemeClr>
          </a:solidFill>
          <a:ln/>
          <a:effectLst>
            <a:outerShdw blurRad="114300" dist="23000" dir="9600000" rotWithShape="0">
              <a:srgbClr val="000000">
                <a:alpha val="51000"/>
              </a:srgbClr>
            </a:outerShdw>
          </a:effectLst>
        </p:spPr>
        <p:style>
          <a:lnRef idx="0">
            <a:schemeClr val="accent5"/>
          </a:lnRef>
          <a:fillRef idx="3">
            <a:schemeClr val="accent5"/>
          </a:fillRef>
          <a:effectRef idx="3">
            <a:schemeClr val="accent5"/>
          </a:effectRef>
          <a:fontRef idx="minor">
            <a:schemeClr val="lt1"/>
          </a:fontRef>
        </p:style>
        <p:txBody>
          <a:bodyPr anchor="ctr"/>
          <a:lstStyle/>
          <a:p>
            <a:pPr algn="ctr" fontAlgn="auto">
              <a:spcBef>
                <a:spcPts val="0"/>
              </a:spcBef>
              <a:spcAft>
                <a:spcPts val="0"/>
              </a:spcAft>
              <a:defRPr/>
            </a:pPr>
            <a:endParaRPr lang="en-US">
              <a:solidFill>
                <a:prstClr val="white"/>
              </a:solidFill>
            </a:endParaRPr>
          </a:p>
        </p:txBody>
      </p:sp>
      <p:sp>
        <p:nvSpPr>
          <p:cNvPr id="7" name="Rectangle 6"/>
          <p:cNvSpPr/>
          <p:nvPr/>
        </p:nvSpPr>
        <p:spPr>
          <a:xfrm>
            <a:off x="-104283" y="740831"/>
            <a:ext cx="9418320" cy="45719"/>
          </a:xfrm>
          <a:prstGeom prst="rect">
            <a:avLst/>
          </a:prstGeom>
          <a:solidFill>
            <a:schemeClr val="accent3">
              <a:lumMod val="50000"/>
            </a:schemeClr>
          </a:solidFill>
          <a:ln/>
          <a:effectLst>
            <a:outerShdw blurRad="114300" dist="23000" dir="9600000" rotWithShape="0">
              <a:srgbClr val="000000">
                <a:alpha val="51000"/>
              </a:srgbClr>
            </a:outerShdw>
          </a:effectLst>
        </p:spPr>
        <p:style>
          <a:lnRef idx="0">
            <a:schemeClr val="accent5"/>
          </a:lnRef>
          <a:fillRef idx="3">
            <a:schemeClr val="accent5"/>
          </a:fillRef>
          <a:effectRef idx="3">
            <a:schemeClr val="accent5"/>
          </a:effectRef>
          <a:fontRef idx="minor">
            <a:schemeClr val="lt1"/>
          </a:fontRef>
        </p:style>
        <p:txBody>
          <a:bodyPr anchor="ctr"/>
          <a:lstStyle/>
          <a:p>
            <a:pPr algn="ctr" fontAlgn="auto">
              <a:spcBef>
                <a:spcPts val="0"/>
              </a:spcBef>
              <a:spcAft>
                <a:spcPts val="0"/>
              </a:spcAft>
              <a:defRPr/>
            </a:pPr>
            <a:endParaRPr lang="en-US">
              <a:solidFill>
                <a:prstClr val="white"/>
              </a:solidFill>
            </a:endParaRPr>
          </a:p>
        </p:txBody>
      </p:sp>
      <p:sp>
        <p:nvSpPr>
          <p:cNvPr id="8" name="Rectangle 7"/>
          <p:cNvSpPr/>
          <p:nvPr/>
        </p:nvSpPr>
        <p:spPr>
          <a:xfrm rot="16200000">
            <a:off x="-2543200" y="3543301"/>
            <a:ext cx="7132320" cy="45719"/>
          </a:xfrm>
          <a:prstGeom prst="rect">
            <a:avLst/>
          </a:prstGeom>
          <a:solidFill>
            <a:schemeClr val="accent3">
              <a:lumMod val="50000"/>
            </a:schemeClr>
          </a:solidFill>
          <a:ln/>
          <a:effectLst>
            <a:outerShdw blurRad="114300" dist="23000" dir="9600000" rotWithShape="0">
              <a:srgbClr val="000000">
                <a:alpha val="51000"/>
              </a:srgbClr>
            </a:outerShdw>
          </a:effectLst>
        </p:spPr>
        <p:style>
          <a:lnRef idx="0">
            <a:schemeClr val="accent5"/>
          </a:lnRef>
          <a:fillRef idx="3">
            <a:schemeClr val="accent5"/>
          </a:fillRef>
          <a:effectRef idx="3">
            <a:schemeClr val="accent5"/>
          </a:effectRef>
          <a:fontRef idx="minor">
            <a:schemeClr val="lt1"/>
          </a:fontRef>
        </p:style>
        <p:txBody>
          <a:bodyPr anchor="ctr"/>
          <a:lstStyle/>
          <a:p>
            <a:pPr algn="ctr" fontAlgn="auto">
              <a:spcBef>
                <a:spcPts val="0"/>
              </a:spcBef>
              <a:spcAft>
                <a:spcPts val="0"/>
              </a:spcAft>
              <a:defRPr/>
            </a:pPr>
            <a:endParaRPr lang="en-US">
              <a:solidFill>
                <a:prstClr val="white"/>
              </a:solidFill>
            </a:endParaRPr>
          </a:p>
        </p:txBody>
      </p:sp>
      <p:sp>
        <p:nvSpPr>
          <p:cNvPr id="10" name="Rectangle 9"/>
          <p:cNvSpPr/>
          <p:nvPr/>
        </p:nvSpPr>
        <p:spPr>
          <a:xfrm rot="16200000">
            <a:off x="4529161" y="3543300"/>
            <a:ext cx="7132320" cy="45719"/>
          </a:xfrm>
          <a:prstGeom prst="rect">
            <a:avLst/>
          </a:prstGeom>
          <a:solidFill>
            <a:schemeClr val="accent3">
              <a:lumMod val="50000"/>
            </a:schemeClr>
          </a:solidFill>
          <a:ln/>
          <a:effectLst>
            <a:outerShdw blurRad="114300" dist="23000" dir="9600000" rotWithShape="0">
              <a:srgbClr val="000000">
                <a:alpha val="51000"/>
              </a:srgbClr>
            </a:outerShdw>
          </a:effectLst>
        </p:spPr>
        <p:style>
          <a:lnRef idx="0">
            <a:schemeClr val="accent5"/>
          </a:lnRef>
          <a:fillRef idx="3">
            <a:schemeClr val="accent5"/>
          </a:fillRef>
          <a:effectRef idx="3">
            <a:schemeClr val="accent5"/>
          </a:effectRef>
          <a:fontRef idx="minor">
            <a:schemeClr val="lt1"/>
          </a:fontRef>
        </p:style>
        <p:txBody>
          <a:bodyPr anchor="ctr"/>
          <a:lstStyle/>
          <a:p>
            <a:pPr algn="ctr" fontAlgn="auto">
              <a:spcBef>
                <a:spcPts val="0"/>
              </a:spcBef>
              <a:spcAft>
                <a:spcPts val="0"/>
              </a:spcAft>
              <a:defRPr/>
            </a:pPr>
            <a:endParaRPr lang="en-US">
              <a:solidFill>
                <a:prstClr val="white"/>
              </a:solidFill>
            </a:endParaRPr>
          </a:p>
        </p:txBody>
      </p:sp>
      <p:sp>
        <p:nvSpPr>
          <p:cNvPr id="16" name="Rectangle 2"/>
          <p:cNvSpPr/>
          <p:nvPr/>
        </p:nvSpPr>
        <p:spPr>
          <a:xfrm>
            <a:off x="-138958" y="6023164"/>
            <a:ext cx="9418320" cy="45719"/>
          </a:xfrm>
          <a:prstGeom prst="rect">
            <a:avLst/>
          </a:prstGeom>
          <a:solidFill>
            <a:schemeClr val="accent3">
              <a:lumMod val="50000"/>
            </a:schemeClr>
          </a:solidFill>
          <a:ln/>
          <a:effectLst>
            <a:outerShdw blurRad="114300" dist="23000" dir="9600000" rotWithShape="0">
              <a:srgbClr val="000000">
                <a:alpha val="51000"/>
              </a:srgbClr>
            </a:outerShdw>
          </a:effectLst>
        </p:spPr>
        <p:style>
          <a:lnRef idx="0">
            <a:schemeClr val="accent5"/>
          </a:lnRef>
          <a:fillRef idx="3">
            <a:schemeClr val="accent5"/>
          </a:fillRef>
          <a:effectRef idx="3">
            <a:schemeClr val="accent5"/>
          </a:effectRef>
          <a:fontRef idx="minor">
            <a:schemeClr val="lt1"/>
          </a:fontRef>
        </p:style>
        <p:txBody>
          <a:bodyPr anchor="ctr"/>
          <a:lstStyle/>
          <a:p>
            <a:pPr algn="ctr" fontAlgn="auto">
              <a:spcBef>
                <a:spcPts val="0"/>
              </a:spcBef>
              <a:spcAft>
                <a:spcPts val="0"/>
              </a:spcAft>
              <a:defRPr/>
            </a:pPr>
            <a:endParaRPr lang="en-US">
              <a:solidFill>
                <a:prstClr val="white"/>
              </a:solidFill>
            </a:endParaRPr>
          </a:p>
        </p:txBody>
      </p:sp>
      <p:sp>
        <p:nvSpPr>
          <p:cNvPr id="17" name="Rectangle 6"/>
          <p:cNvSpPr/>
          <p:nvPr/>
        </p:nvSpPr>
        <p:spPr>
          <a:xfrm>
            <a:off x="-104283" y="740831"/>
            <a:ext cx="9418320" cy="45719"/>
          </a:xfrm>
          <a:prstGeom prst="rect">
            <a:avLst/>
          </a:prstGeom>
          <a:solidFill>
            <a:schemeClr val="accent3">
              <a:lumMod val="50000"/>
            </a:schemeClr>
          </a:solidFill>
          <a:ln/>
          <a:effectLst>
            <a:outerShdw blurRad="114300" dist="23000" dir="9600000" rotWithShape="0">
              <a:srgbClr val="000000">
                <a:alpha val="51000"/>
              </a:srgbClr>
            </a:outerShdw>
          </a:effectLst>
        </p:spPr>
        <p:style>
          <a:lnRef idx="0">
            <a:schemeClr val="accent5"/>
          </a:lnRef>
          <a:fillRef idx="3">
            <a:schemeClr val="accent5"/>
          </a:fillRef>
          <a:effectRef idx="3">
            <a:schemeClr val="accent5"/>
          </a:effectRef>
          <a:fontRef idx="minor">
            <a:schemeClr val="lt1"/>
          </a:fontRef>
        </p:style>
        <p:txBody>
          <a:bodyPr anchor="ctr"/>
          <a:lstStyle/>
          <a:p>
            <a:pPr algn="ctr" fontAlgn="auto">
              <a:spcBef>
                <a:spcPts val="0"/>
              </a:spcBef>
              <a:spcAft>
                <a:spcPts val="0"/>
              </a:spcAft>
              <a:defRPr/>
            </a:pPr>
            <a:endParaRPr lang="en-US">
              <a:solidFill>
                <a:prstClr val="white"/>
              </a:solidFill>
            </a:endParaRPr>
          </a:p>
        </p:txBody>
      </p:sp>
      <p:sp>
        <p:nvSpPr>
          <p:cNvPr id="18" name="Rectangle 7"/>
          <p:cNvSpPr/>
          <p:nvPr/>
        </p:nvSpPr>
        <p:spPr>
          <a:xfrm rot="16200000">
            <a:off x="-2543200" y="3543301"/>
            <a:ext cx="7132320" cy="45719"/>
          </a:xfrm>
          <a:prstGeom prst="rect">
            <a:avLst/>
          </a:prstGeom>
          <a:solidFill>
            <a:schemeClr val="accent3">
              <a:lumMod val="50000"/>
            </a:schemeClr>
          </a:solidFill>
          <a:ln/>
          <a:effectLst>
            <a:outerShdw blurRad="114300" dist="23000" dir="9600000" rotWithShape="0">
              <a:srgbClr val="000000">
                <a:alpha val="51000"/>
              </a:srgbClr>
            </a:outerShdw>
          </a:effectLst>
        </p:spPr>
        <p:style>
          <a:lnRef idx="0">
            <a:schemeClr val="accent5"/>
          </a:lnRef>
          <a:fillRef idx="3">
            <a:schemeClr val="accent5"/>
          </a:fillRef>
          <a:effectRef idx="3">
            <a:schemeClr val="accent5"/>
          </a:effectRef>
          <a:fontRef idx="minor">
            <a:schemeClr val="lt1"/>
          </a:fontRef>
        </p:style>
        <p:txBody>
          <a:bodyPr anchor="ctr"/>
          <a:lstStyle/>
          <a:p>
            <a:pPr algn="ctr" fontAlgn="auto">
              <a:spcBef>
                <a:spcPts val="0"/>
              </a:spcBef>
              <a:spcAft>
                <a:spcPts val="0"/>
              </a:spcAft>
              <a:defRPr/>
            </a:pPr>
            <a:endParaRPr lang="en-US">
              <a:solidFill>
                <a:prstClr val="white"/>
              </a:solidFill>
            </a:endParaRPr>
          </a:p>
        </p:txBody>
      </p:sp>
      <p:sp>
        <p:nvSpPr>
          <p:cNvPr id="19" name="Rectangle 9"/>
          <p:cNvSpPr/>
          <p:nvPr/>
        </p:nvSpPr>
        <p:spPr>
          <a:xfrm rot="16200000">
            <a:off x="4529161" y="3543300"/>
            <a:ext cx="7132320" cy="45719"/>
          </a:xfrm>
          <a:prstGeom prst="rect">
            <a:avLst/>
          </a:prstGeom>
          <a:solidFill>
            <a:schemeClr val="accent3">
              <a:lumMod val="50000"/>
            </a:schemeClr>
          </a:solidFill>
          <a:ln/>
          <a:effectLst>
            <a:outerShdw blurRad="114300" dist="23000" dir="9600000" rotWithShape="0">
              <a:srgbClr val="000000">
                <a:alpha val="51000"/>
              </a:srgbClr>
            </a:outerShdw>
          </a:effectLst>
        </p:spPr>
        <p:style>
          <a:lnRef idx="0">
            <a:schemeClr val="accent5"/>
          </a:lnRef>
          <a:fillRef idx="3">
            <a:schemeClr val="accent5"/>
          </a:fillRef>
          <a:effectRef idx="3">
            <a:schemeClr val="accent5"/>
          </a:effectRef>
          <a:fontRef idx="minor">
            <a:schemeClr val="lt1"/>
          </a:fontRef>
        </p:style>
        <p:txBody>
          <a:bodyPr anchor="ctr"/>
          <a:lstStyle/>
          <a:p>
            <a:pPr algn="ctr" fontAlgn="auto">
              <a:spcBef>
                <a:spcPts val="0"/>
              </a:spcBef>
              <a:spcAft>
                <a:spcPts val="0"/>
              </a:spcAft>
              <a:defRPr/>
            </a:pPr>
            <a:endParaRPr lang="en-US">
              <a:solidFill>
                <a:prstClr val="white"/>
              </a:solidFill>
            </a:endParaRPr>
          </a:p>
        </p:txBody>
      </p:sp>
      <p:sp>
        <p:nvSpPr>
          <p:cNvPr id="21" name="Rectangle 2"/>
          <p:cNvSpPr/>
          <p:nvPr/>
        </p:nvSpPr>
        <p:spPr>
          <a:xfrm>
            <a:off x="-143746" y="6032689"/>
            <a:ext cx="9418320" cy="45719"/>
          </a:xfrm>
          <a:prstGeom prst="rect">
            <a:avLst/>
          </a:prstGeom>
          <a:solidFill>
            <a:schemeClr val="accent3">
              <a:lumMod val="50000"/>
            </a:schemeClr>
          </a:solidFill>
          <a:ln/>
          <a:effectLst>
            <a:outerShdw blurRad="114300" dist="23000" dir="9600000" rotWithShape="0">
              <a:srgbClr val="000000">
                <a:alpha val="51000"/>
              </a:srgbClr>
            </a:outerShdw>
          </a:effectLst>
        </p:spPr>
        <p:style>
          <a:lnRef idx="0">
            <a:schemeClr val="accent5"/>
          </a:lnRef>
          <a:fillRef idx="3">
            <a:schemeClr val="accent5"/>
          </a:fillRef>
          <a:effectRef idx="3">
            <a:schemeClr val="accent5"/>
          </a:effectRef>
          <a:fontRef idx="minor">
            <a:schemeClr val="lt1"/>
          </a:fontRef>
        </p:style>
        <p:txBody>
          <a:bodyPr anchor="ctr"/>
          <a:lstStyle/>
          <a:p>
            <a:pPr algn="ctr" fontAlgn="auto">
              <a:spcBef>
                <a:spcPts val="0"/>
              </a:spcBef>
              <a:spcAft>
                <a:spcPts val="0"/>
              </a:spcAft>
              <a:defRPr/>
            </a:pPr>
            <a:endParaRPr lang="en-US">
              <a:solidFill>
                <a:prstClr val="white"/>
              </a:solidFill>
            </a:endParaRPr>
          </a:p>
        </p:txBody>
      </p:sp>
      <p:sp>
        <p:nvSpPr>
          <p:cNvPr id="22" name="Rectangle 6"/>
          <p:cNvSpPr/>
          <p:nvPr/>
        </p:nvSpPr>
        <p:spPr>
          <a:xfrm>
            <a:off x="-109071" y="750356"/>
            <a:ext cx="9418320" cy="45719"/>
          </a:xfrm>
          <a:prstGeom prst="rect">
            <a:avLst/>
          </a:prstGeom>
          <a:solidFill>
            <a:schemeClr val="accent3">
              <a:lumMod val="50000"/>
            </a:schemeClr>
          </a:solidFill>
          <a:ln/>
          <a:effectLst>
            <a:outerShdw blurRad="114300" dist="23000" dir="9600000" rotWithShape="0">
              <a:srgbClr val="000000">
                <a:alpha val="51000"/>
              </a:srgbClr>
            </a:outerShdw>
          </a:effectLst>
        </p:spPr>
        <p:style>
          <a:lnRef idx="0">
            <a:schemeClr val="accent5"/>
          </a:lnRef>
          <a:fillRef idx="3">
            <a:schemeClr val="accent5"/>
          </a:fillRef>
          <a:effectRef idx="3">
            <a:schemeClr val="accent5"/>
          </a:effectRef>
          <a:fontRef idx="minor">
            <a:schemeClr val="lt1"/>
          </a:fontRef>
        </p:style>
        <p:txBody>
          <a:bodyPr anchor="ctr"/>
          <a:lstStyle/>
          <a:p>
            <a:pPr algn="ctr" fontAlgn="auto">
              <a:spcBef>
                <a:spcPts val="0"/>
              </a:spcBef>
              <a:spcAft>
                <a:spcPts val="0"/>
              </a:spcAft>
              <a:defRPr/>
            </a:pPr>
            <a:endParaRPr lang="en-US">
              <a:solidFill>
                <a:prstClr val="white"/>
              </a:solidFill>
            </a:endParaRPr>
          </a:p>
        </p:txBody>
      </p:sp>
      <p:sp>
        <p:nvSpPr>
          <p:cNvPr id="23" name="Rectangle 7"/>
          <p:cNvSpPr/>
          <p:nvPr/>
        </p:nvSpPr>
        <p:spPr>
          <a:xfrm rot="16200000">
            <a:off x="-2547988" y="3552826"/>
            <a:ext cx="7132320" cy="45719"/>
          </a:xfrm>
          <a:prstGeom prst="rect">
            <a:avLst/>
          </a:prstGeom>
          <a:solidFill>
            <a:schemeClr val="accent3">
              <a:lumMod val="50000"/>
            </a:schemeClr>
          </a:solidFill>
          <a:ln/>
          <a:effectLst>
            <a:outerShdw blurRad="114300" dist="23000" dir="9600000" rotWithShape="0">
              <a:srgbClr val="000000">
                <a:alpha val="51000"/>
              </a:srgbClr>
            </a:outerShdw>
          </a:effectLst>
        </p:spPr>
        <p:style>
          <a:lnRef idx="0">
            <a:schemeClr val="accent5"/>
          </a:lnRef>
          <a:fillRef idx="3">
            <a:schemeClr val="accent5"/>
          </a:fillRef>
          <a:effectRef idx="3">
            <a:schemeClr val="accent5"/>
          </a:effectRef>
          <a:fontRef idx="minor">
            <a:schemeClr val="lt1"/>
          </a:fontRef>
        </p:style>
        <p:txBody>
          <a:bodyPr anchor="ctr"/>
          <a:lstStyle/>
          <a:p>
            <a:pPr algn="ctr" fontAlgn="auto">
              <a:spcBef>
                <a:spcPts val="0"/>
              </a:spcBef>
              <a:spcAft>
                <a:spcPts val="0"/>
              </a:spcAft>
              <a:defRPr/>
            </a:pPr>
            <a:endParaRPr lang="en-US">
              <a:solidFill>
                <a:prstClr val="white"/>
              </a:solidFill>
            </a:endParaRPr>
          </a:p>
        </p:txBody>
      </p:sp>
      <p:sp>
        <p:nvSpPr>
          <p:cNvPr id="24" name="Rectangle 9"/>
          <p:cNvSpPr/>
          <p:nvPr/>
        </p:nvSpPr>
        <p:spPr>
          <a:xfrm rot="16200000">
            <a:off x="4524373" y="3552825"/>
            <a:ext cx="7132320" cy="45719"/>
          </a:xfrm>
          <a:prstGeom prst="rect">
            <a:avLst/>
          </a:prstGeom>
          <a:solidFill>
            <a:schemeClr val="accent3">
              <a:lumMod val="50000"/>
            </a:schemeClr>
          </a:solidFill>
          <a:ln/>
          <a:effectLst>
            <a:outerShdw blurRad="114300" dist="23000" dir="9600000" rotWithShape="0">
              <a:srgbClr val="000000">
                <a:alpha val="51000"/>
              </a:srgbClr>
            </a:outerShdw>
          </a:effectLst>
        </p:spPr>
        <p:style>
          <a:lnRef idx="0">
            <a:schemeClr val="accent5"/>
          </a:lnRef>
          <a:fillRef idx="3">
            <a:schemeClr val="accent5"/>
          </a:fillRef>
          <a:effectRef idx="3">
            <a:schemeClr val="accent5"/>
          </a:effectRef>
          <a:fontRef idx="minor">
            <a:schemeClr val="lt1"/>
          </a:fontRef>
        </p:style>
        <p:txBody>
          <a:bodyPr anchor="ctr"/>
          <a:lstStyle/>
          <a:p>
            <a:pPr algn="ctr" fontAlgn="auto">
              <a:spcBef>
                <a:spcPts val="0"/>
              </a:spcBef>
              <a:spcAft>
                <a:spcPts val="0"/>
              </a:spcAft>
              <a:defRPr/>
            </a:pPr>
            <a:endParaRPr lang="en-US">
              <a:solidFill>
                <a:prstClr val="white"/>
              </a:solidFill>
            </a:endParaRPr>
          </a:p>
        </p:txBody>
      </p:sp>
      <p:sp>
        <p:nvSpPr>
          <p:cNvPr id="31" name="Rectangle 2"/>
          <p:cNvSpPr/>
          <p:nvPr/>
        </p:nvSpPr>
        <p:spPr>
          <a:xfrm>
            <a:off x="-33" y="6029325"/>
            <a:ext cx="9418320" cy="45719"/>
          </a:xfrm>
          <a:prstGeom prst="rect">
            <a:avLst/>
          </a:prstGeom>
          <a:solidFill>
            <a:schemeClr val="accent3">
              <a:lumMod val="50000"/>
            </a:schemeClr>
          </a:solidFill>
          <a:ln/>
          <a:effectLst>
            <a:outerShdw blurRad="114300" dist="23000" dir="9600000" rotWithShape="0">
              <a:srgbClr val="000000">
                <a:alpha val="51000"/>
              </a:srgbClr>
            </a:outerShdw>
          </a:effectLst>
        </p:spPr>
        <p:style>
          <a:lnRef idx="0">
            <a:schemeClr val="accent5"/>
          </a:lnRef>
          <a:fillRef idx="3">
            <a:schemeClr val="accent5"/>
          </a:fillRef>
          <a:effectRef idx="3">
            <a:schemeClr val="accent5"/>
          </a:effectRef>
          <a:fontRef idx="minor">
            <a:schemeClr val="lt1"/>
          </a:fontRef>
        </p:style>
        <p:txBody>
          <a:bodyPr anchor="ctr"/>
          <a:lstStyle/>
          <a:p>
            <a:pPr algn="ctr" fontAlgn="auto">
              <a:spcBef>
                <a:spcPts val="0"/>
              </a:spcBef>
              <a:spcAft>
                <a:spcPts val="0"/>
              </a:spcAft>
              <a:defRPr/>
            </a:pPr>
            <a:endParaRPr lang="en-US">
              <a:solidFill>
                <a:prstClr val="white"/>
              </a:solidFill>
            </a:endParaRPr>
          </a:p>
        </p:txBody>
      </p:sp>
      <p:sp>
        <p:nvSpPr>
          <p:cNvPr id="32" name="Rectangle 6"/>
          <p:cNvSpPr/>
          <p:nvPr/>
        </p:nvSpPr>
        <p:spPr>
          <a:xfrm>
            <a:off x="-34" y="728663"/>
            <a:ext cx="9418320" cy="45719"/>
          </a:xfrm>
          <a:prstGeom prst="rect">
            <a:avLst/>
          </a:prstGeom>
          <a:solidFill>
            <a:schemeClr val="accent3">
              <a:lumMod val="50000"/>
            </a:schemeClr>
          </a:solidFill>
          <a:ln/>
          <a:effectLst>
            <a:outerShdw blurRad="114300" dist="23000" dir="9600000" rotWithShape="0">
              <a:srgbClr val="000000">
                <a:alpha val="51000"/>
              </a:srgbClr>
            </a:outerShdw>
          </a:effectLst>
        </p:spPr>
        <p:style>
          <a:lnRef idx="0">
            <a:schemeClr val="accent5"/>
          </a:lnRef>
          <a:fillRef idx="3">
            <a:schemeClr val="accent5"/>
          </a:fillRef>
          <a:effectRef idx="3">
            <a:schemeClr val="accent5"/>
          </a:effectRef>
          <a:fontRef idx="minor">
            <a:schemeClr val="lt1"/>
          </a:fontRef>
        </p:style>
        <p:txBody>
          <a:bodyPr anchor="ctr"/>
          <a:lstStyle/>
          <a:p>
            <a:pPr algn="ctr" fontAlgn="auto">
              <a:spcBef>
                <a:spcPts val="0"/>
              </a:spcBef>
              <a:spcAft>
                <a:spcPts val="0"/>
              </a:spcAft>
              <a:defRPr/>
            </a:pPr>
            <a:endParaRPr lang="en-US">
              <a:solidFill>
                <a:prstClr val="white"/>
              </a:solidFill>
            </a:endParaRPr>
          </a:p>
        </p:txBody>
      </p:sp>
      <p:sp>
        <p:nvSpPr>
          <p:cNvPr id="33" name="Rectangle 7"/>
          <p:cNvSpPr/>
          <p:nvPr/>
        </p:nvSpPr>
        <p:spPr>
          <a:xfrm rot="16200000">
            <a:off x="-2543200" y="3543301"/>
            <a:ext cx="7132320" cy="45719"/>
          </a:xfrm>
          <a:prstGeom prst="rect">
            <a:avLst/>
          </a:prstGeom>
          <a:solidFill>
            <a:schemeClr val="accent3">
              <a:lumMod val="50000"/>
            </a:schemeClr>
          </a:solidFill>
          <a:ln/>
          <a:effectLst>
            <a:outerShdw blurRad="114300" dist="23000" dir="9600000" rotWithShape="0">
              <a:srgbClr val="000000">
                <a:alpha val="51000"/>
              </a:srgbClr>
            </a:outerShdw>
          </a:effectLst>
        </p:spPr>
        <p:style>
          <a:lnRef idx="0">
            <a:schemeClr val="accent5"/>
          </a:lnRef>
          <a:fillRef idx="3">
            <a:schemeClr val="accent5"/>
          </a:fillRef>
          <a:effectRef idx="3">
            <a:schemeClr val="accent5"/>
          </a:effectRef>
          <a:fontRef idx="minor">
            <a:schemeClr val="lt1"/>
          </a:fontRef>
        </p:style>
        <p:txBody>
          <a:bodyPr anchor="ctr"/>
          <a:lstStyle/>
          <a:p>
            <a:pPr algn="ctr" fontAlgn="auto">
              <a:spcBef>
                <a:spcPts val="0"/>
              </a:spcBef>
              <a:spcAft>
                <a:spcPts val="0"/>
              </a:spcAft>
              <a:defRPr/>
            </a:pPr>
            <a:endParaRPr lang="en-US">
              <a:solidFill>
                <a:prstClr val="white"/>
              </a:solidFill>
            </a:endParaRPr>
          </a:p>
        </p:txBody>
      </p:sp>
      <p:sp>
        <p:nvSpPr>
          <p:cNvPr id="34" name="Rectangle 9"/>
          <p:cNvSpPr/>
          <p:nvPr/>
        </p:nvSpPr>
        <p:spPr>
          <a:xfrm rot="16200000">
            <a:off x="4510085" y="3538553"/>
            <a:ext cx="7132320" cy="45719"/>
          </a:xfrm>
          <a:prstGeom prst="rect">
            <a:avLst/>
          </a:prstGeom>
          <a:solidFill>
            <a:schemeClr val="accent3">
              <a:lumMod val="50000"/>
            </a:schemeClr>
          </a:solidFill>
          <a:ln/>
          <a:effectLst>
            <a:outerShdw blurRad="114300" dist="23000" dir="9600000" rotWithShape="0">
              <a:srgbClr val="000000">
                <a:alpha val="51000"/>
              </a:srgbClr>
            </a:outerShdw>
          </a:effectLst>
        </p:spPr>
        <p:style>
          <a:lnRef idx="0">
            <a:schemeClr val="accent5"/>
          </a:lnRef>
          <a:fillRef idx="3">
            <a:schemeClr val="accent5"/>
          </a:fillRef>
          <a:effectRef idx="3">
            <a:schemeClr val="accent5"/>
          </a:effectRef>
          <a:fontRef idx="minor">
            <a:schemeClr val="lt1"/>
          </a:fontRef>
        </p:style>
        <p:txBody>
          <a:bodyPr anchor="ctr"/>
          <a:lstStyle/>
          <a:p>
            <a:pPr algn="ctr" fontAlgn="auto">
              <a:spcBef>
                <a:spcPts val="0"/>
              </a:spcBef>
              <a:spcAft>
                <a:spcPts val="0"/>
              </a:spcAft>
              <a:defRPr/>
            </a:pPr>
            <a:endParaRPr lang="en-US">
              <a:solidFill>
                <a:prstClr val="white"/>
              </a:solidFill>
            </a:endParaRPr>
          </a:p>
        </p:txBody>
      </p:sp>
    </p:spTree>
  </p:cSld>
  <p:clrMapOvr>
    <a:masterClrMapping/>
  </p:clrMapOvr>
  <p:transition>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xit" presetSubtype="8" fill="hold" nodeType="withEffect">
                                  <p:stCondLst>
                                    <p:cond delay="0"/>
                                  </p:stCondLst>
                                  <p:childTnLst>
                                    <p:anim calcmode="lin" valueType="num">
                                      <p:cBhvr additive="base">
                                        <p:cTn id="6" dur="2000"/>
                                        <p:tgtEl>
                                          <p:spTgt spid="24"/>
                                        </p:tgtEl>
                                        <p:attrNameLst>
                                          <p:attrName>ppt_x</p:attrName>
                                        </p:attrNameLst>
                                      </p:cBhvr>
                                      <p:tavLst>
                                        <p:tav tm="0">
                                          <p:val>
                                            <p:strVal val="ppt_x"/>
                                          </p:val>
                                        </p:tav>
                                        <p:tav tm="100000">
                                          <p:val>
                                            <p:strVal val="0-ppt_w/2"/>
                                          </p:val>
                                        </p:tav>
                                      </p:tavLst>
                                    </p:anim>
                                    <p:anim calcmode="lin" valueType="num">
                                      <p:cBhvr additive="base">
                                        <p:cTn id="7" dur="2000"/>
                                        <p:tgtEl>
                                          <p:spTgt spid="24"/>
                                        </p:tgtEl>
                                        <p:attrNameLst>
                                          <p:attrName>ppt_y</p:attrName>
                                        </p:attrNameLst>
                                      </p:cBhvr>
                                      <p:tavLst>
                                        <p:tav tm="0">
                                          <p:val>
                                            <p:strVal val="ppt_y"/>
                                          </p:val>
                                        </p:tav>
                                        <p:tav tm="100000">
                                          <p:val>
                                            <p:strVal val="ppt_y"/>
                                          </p:val>
                                        </p:tav>
                                      </p:tavLst>
                                    </p:anim>
                                    <p:set>
                                      <p:cBhvr>
                                        <p:cTn id="8" dur="1" fill="hold">
                                          <p:stCondLst>
                                            <p:cond delay="1999"/>
                                          </p:stCondLst>
                                        </p:cTn>
                                        <p:tgtEl>
                                          <p:spTgt spid="24"/>
                                        </p:tgtEl>
                                        <p:attrNameLst>
                                          <p:attrName>style.visibility</p:attrName>
                                        </p:attrNameLst>
                                      </p:cBhvr>
                                      <p:to>
                                        <p:strVal val="hidden"/>
                                      </p:to>
                                    </p:set>
                                  </p:childTnLst>
                                </p:cTn>
                              </p:par>
                              <p:par>
                                <p:cTn id="9" presetID="2" presetClass="exit" presetSubtype="4" fill="hold" nodeType="withEffect">
                                  <p:stCondLst>
                                    <p:cond delay="0"/>
                                  </p:stCondLst>
                                  <p:childTnLst>
                                    <p:anim calcmode="lin" valueType="num">
                                      <p:cBhvr additive="base">
                                        <p:cTn id="10" dur="2000"/>
                                        <p:tgtEl>
                                          <p:spTgt spid="22"/>
                                        </p:tgtEl>
                                        <p:attrNameLst>
                                          <p:attrName>ppt_x</p:attrName>
                                        </p:attrNameLst>
                                      </p:cBhvr>
                                      <p:tavLst>
                                        <p:tav tm="0">
                                          <p:val>
                                            <p:strVal val="ppt_x"/>
                                          </p:val>
                                        </p:tav>
                                        <p:tav tm="100000">
                                          <p:val>
                                            <p:strVal val="ppt_x"/>
                                          </p:val>
                                        </p:tav>
                                      </p:tavLst>
                                    </p:anim>
                                    <p:anim calcmode="lin" valueType="num">
                                      <p:cBhvr additive="base">
                                        <p:cTn id="11" dur="2000"/>
                                        <p:tgtEl>
                                          <p:spTgt spid="22"/>
                                        </p:tgtEl>
                                        <p:attrNameLst>
                                          <p:attrName>ppt_y</p:attrName>
                                        </p:attrNameLst>
                                      </p:cBhvr>
                                      <p:tavLst>
                                        <p:tav tm="0">
                                          <p:val>
                                            <p:strVal val="ppt_y"/>
                                          </p:val>
                                        </p:tav>
                                        <p:tav tm="100000">
                                          <p:val>
                                            <p:strVal val="1+ppt_h/2"/>
                                          </p:val>
                                        </p:tav>
                                      </p:tavLst>
                                    </p:anim>
                                    <p:set>
                                      <p:cBhvr>
                                        <p:cTn id="12" dur="1" fill="hold">
                                          <p:stCondLst>
                                            <p:cond delay="1999"/>
                                          </p:stCondLst>
                                        </p:cTn>
                                        <p:tgtEl>
                                          <p:spTgt spid="22"/>
                                        </p:tgtEl>
                                        <p:attrNameLst>
                                          <p:attrName>style.visibility</p:attrName>
                                        </p:attrNameLst>
                                      </p:cBhvr>
                                      <p:to>
                                        <p:strVal val="hidden"/>
                                      </p:to>
                                    </p:set>
                                  </p:childTnLst>
                                </p:cTn>
                              </p:par>
                              <p:par>
                                <p:cTn id="13" presetID="2" presetClass="exit" presetSubtype="2" fill="hold" nodeType="withEffect">
                                  <p:stCondLst>
                                    <p:cond delay="0"/>
                                  </p:stCondLst>
                                  <p:childTnLst>
                                    <p:anim calcmode="lin" valueType="num">
                                      <p:cBhvr additive="base">
                                        <p:cTn id="14" dur="2000"/>
                                        <p:tgtEl>
                                          <p:spTgt spid="23"/>
                                        </p:tgtEl>
                                        <p:attrNameLst>
                                          <p:attrName>ppt_x</p:attrName>
                                        </p:attrNameLst>
                                      </p:cBhvr>
                                      <p:tavLst>
                                        <p:tav tm="0">
                                          <p:val>
                                            <p:strVal val="ppt_x"/>
                                          </p:val>
                                        </p:tav>
                                        <p:tav tm="100000">
                                          <p:val>
                                            <p:strVal val="1+ppt_w/2"/>
                                          </p:val>
                                        </p:tav>
                                      </p:tavLst>
                                    </p:anim>
                                    <p:anim calcmode="lin" valueType="num">
                                      <p:cBhvr additive="base">
                                        <p:cTn id="15" dur="2000"/>
                                        <p:tgtEl>
                                          <p:spTgt spid="23"/>
                                        </p:tgtEl>
                                        <p:attrNameLst>
                                          <p:attrName>ppt_y</p:attrName>
                                        </p:attrNameLst>
                                      </p:cBhvr>
                                      <p:tavLst>
                                        <p:tav tm="0">
                                          <p:val>
                                            <p:strVal val="ppt_y"/>
                                          </p:val>
                                        </p:tav>
                                        <p:tav tm="100000">
                                          <p:val>
                                            <p:strVal val="ppt_y"/>
                                          </p:val>
                                        </p:tav>
                                      </p:tavLst>
                                    </p:anim>
                                    <p:set>
                                      <p:cBhvr>
                                        <p:cTn id="16" dur="1" fill="hold">
                                          <p:stCondLst>
                                            <p:cond delay="1999"/>
                                          </p:stCondLst>
                                        </p:cTn>
                                        <p:tgtEl>
                                          <p:spTgt spid="23"/>
                                        </p:tgtEl>
                                        <p:attrNameLst>
                                          <p:attrName>style.visibility</p:attrName>
                                        </p:attrNameLst>
                                      </p:cBhvr>
                                      <p:to>
                                        <p:strVal val="hidden"/>
                                      </p:to>
                                    </p:set>
                                  </p:childTnLst>
                                </p:cTn>
                              </p:par>
                              <p:par>
                                <p:cTn id="17" presetID="2" presetClass="exit" presetSubtype="1" fill="hold" nodeType="withEffect">
                                  <p:stCondLst>
                                    <p:cond delay="0"/>
                                  </p:stCondLst>
                                  <p:childTnLst>
                                    <p:anim calcmode="lin" valueType="num">
                                      <p:cBhvr additive="base">
                                        <p:cTn id="18" dur="2000"/>
                                        <p:tgtEl>
                                          <p:spTgt spid="21"/>
                                        </p:tgtEl>
                                        <p:attrNameLst>
                                          <p:attrName>ppt_x</p:attrName>
                                        </p:attrNameLst>
                                      </p:cBhvr>
                                      <p:tavLst>
                                        <p:tav tm="0">
                                          <p:val>
                                            <p:strVal val="ppt_x"/>
                                          </p:val>
                                        </p:tav>
                                        <p:tav tm="100000">
                                          <p:val>
                                            <p:strVal val="ppt_x"/>
                                          </p:val>
                                        </p:tav>
                                      </p:tavLst>
                                    </p:anim>
                                    <p:anim calcmode="lin" valueType="num">
                                      <p:cBhvr additive="base">
                                        <p:cTn id="19" dur="2000"/>
                                        <p:tgtEl>
                                          <p:spTgt spid="21"/>
                                        </p:tgtEl>
                                        <p:attrNameLst>
                                          <p:attrName>ppt_y</p:attrName>
                                        </p:attrNameLst>
                                      </p:cBhvr>
                                      <p:tavLst>
                                        <p:tav tm="0">
                                          <p:val>
                                            <p:strVal val="ppt_y"/>
                                          </p:val>
                                        </p:tav>
                                        <p:tav tm="100000">
                                          <p:val>
                                            <p:strVal val="0-ppt_h/2"/>
                                          </p:val>
                                        </p:tav>
                                      </p:tavLst>
                                    </p:anim>
                                    <p:set>
                                      <p:cBhvr>
                                        <p:cTn id="20" dur="1" fill="hold">
                                          <p:stCondLst>
                                            <p:cond delay="1999"/>
                                          </p:stCondLst>
                                        </p:cTn>
                                        <p:tgtEl>
                                          <p:spTgt spid="21"/>
                                        </p:tgtEl>
                                        <p:attrNameLst>
                                          <p:attrName>style.visibility</p:attrName>
                                        </p:attrNameLst>
                                      </p:cBhvr>
                                      <p:to>
                                        <p:strVal val="hidden"/>
                                      </p:to>
                                    </p:set>
                                  </p:childTnLst>
                                </p:cTn>
                              </p:par>
                              <p:par>
                                <p:cTn id="21" presetID="2" presetClass="entr" presetSubtype="4" fill="hold" nodeType="withEffect">
                                  <p:stCondLst>
                                    <p:cond delay="0"/>
                                  </p:stCondLst>
                                  <p:childTnLst>
                                    <p:set>
                                      <p:cBhvr>
                                        <p:cTn id="22" dur="1" fill="hold">
                                          <p:stCondLst>
                                            <p:cond delay="0"/>
                                          </p:stCondLst>
                                        </p:cTn>
                                        <p:tgtEl>
                                          <p:spTgt spid="7"/>
                                        </p:tgtEl>
                                        <p:attrNameLst>
                                          <p:attrName>style.visibility</p:attrName>
                                        </p:attrNameLst>
                                      </p:cBhvr>
                                      <p:to>
                                        <p:strVal val="visible"/>
                                      </p:to>
                                    </p:set>
                                    <p:anim calcmode="lin" valueType="num">
                                      <p:cBhvr additive="base">
                                        <p:cTn id="23" dur="2000" fill="hold"/>
                                        <p:tgtEl>
                                          <p:spTgt spid="7"/>
                                        </p:tgtEl>
                                        <p:attrNameLst>
                                          <p:attrName>ppt_x</p:attrName>
                                        </p:attrNameLst>
                                      </p:cBhvr>
                                      <p:tavLst>
                                        <p:tav tm="0">
                                          <p:val>
                                            <p:strVal val="#ppt_x"/>
                                          </p:val>
                                        </p:tav>
                                        <p:tav tm="100000">
                                          <p:val>
                                            <p:strVal val="#ppt_x"/>
                                          </p:val>
                                        </p:tav>
                                      </p:tavLst>
                                    </p:anim>
                                    <p:anim calcmode="lin" valueType="num">
                                      <p:cBhvr additive="base">
                                        <p:cTn id="24" dur="2000" fill="hold"/>
                                        <p:tgtEl>
                                          <p:spTgt spid="7"/>
                                        </p:tgtEl>
                                        <p:attrNameLst>
                                          <p:attrName>ppt_y</p:attrName>
                                        </p:attrNameLst>
                                      </p:cBhvr>
                                      <p:tavLst>
                                        <p:tav tm="0">
                                          <p:val>
                                            <p:strVal val="1+#ppt_h/2"/>
                                          </p:val>
                                        </p:tav>
                                        <p:tav tm="100000">
                                          <p:val>
                                            <p:strVal val="#ppt_y"/>
                                          </p:val>
                                        </p:tav>
                                      </p:tavLst>
                                    </p:anim>
                                  </p:childTnLst>
                                </p:cTn>
                              </p:par>
                              <p:par>
                                <p:cTn id="25" presetID="2" presetClass="entr" presetSubtype="8" fill="hold" nodeType="withEffect">
                                  <p:stCondLst>
                                    <p:cond delay="0"/>
                                  </p:stCondLst>
                                  <p:childTnLst>
                                    <p:set>
                                      <p:cBhvr>
                                        <p:cTn id="26" dur="1" fill="hold">
                                          <p:stCondLst>
                                            <p:cond delay="0"/>
                                          </p:stCondLst>
                                        </p:cTn>
                                        <p:tgtEl>
                                          <p:spTgt spid="10"/>
                                        </p:tgtEl>
                                        <p:attrNameLst>
                                          <p:attrName>style.visibility</p:attrName>
                                        </p:attrNameLst>
                                      </p:cBhvr>
                                      <p:to>
                                        <p:strVal val="visible"/>
                                      </p:to>
                                    </p:set>
                                    <p:anim calcmode="lin" valueType="num">
                                      <p:cBhvr additive="base">
                                        <p:cTn id="27" dur="2000" fill="hold"/>
                                        <p:tgtEl>
                                          <p:spTgt spid="10"/>
                                        </p:tgtEl>
                                        <p:attrNameLst>
                                          <p:attrName>ppt_x</p:attrName>
                                        </p:attrNameLst>
                                      </p:cBhvr>
                                      <p:tavLst>
                                        <p:tav tm="0">
                                          <p:val>
                                            <p:strVal val="0-#ppt_w/2"/>
                                          </p:val>
                                        </p:tav>
                                        <p:tav tm="100000">
                                          <p:val>
                                            <p:strVal val="#ppt_x"/>
                                          </p:val>
                                        </p:tav>
                                      </p:tavLst>
                                    </p:anim>
                                    <p:anim calcmode="lin" valueType="num">
                                      <p:cBhvr additive="base">
                                        <p:cTn id="28" dur="2000" fill="hold"/>
                                        <p:tgtEl>
                                          <p:spTgt spid="10"/>
                                        </p:tgtEl>
                                        <p:attrNameLst>
                                          <p:attrName>ppt_y</p:attrName>
                                        </p:attrNameLst>
                                      </p:cBhvr>
                                      <p:tavLst>
                                        <p:tav tm="0">
                                          <p:val>
                                            <p:strVal val="#ppt_y"/>
                                          </p:val>
                                        </p:tav>
                                        <p:tav tm="100000">
                                          <p:val>
                                            <p:strVal val="#ppt_y"/>
                                          </p:val>
                                        </p:tav>
                                      </p:tavLst>
                                    </p:anim>
                                  </p:childTnLst>
                                </p:cTn>
                              </p:par>
                              <p:par>
                                <p:cTn id="29" presetID="2" presetClass="entr" presetSubtype="1" fill="hold" nodeType="withEffect">
                                  <p:stCondLst>
                                    <p:cond delay="0"/>
                                  </p:stCondLst>
                                  <p:childTnLst>
                                    <p:set>
                                      <p:cBhvr>
                                        <p:cTn id="30" dur="1" fill="hold">
                                          <p:stCondLst>
                                            <p:cond delay="0"/>
                                          </p:stCondLst>
                                        </p:cTn>
                                        <p:tgtEl>
                                          <p:spTgt spid="3"/>
                                        </p:tgtEl>
                                        <p:attrNameLst>
                                          <p:attrName>style.visibility</p:attrName>
                                        </p:attrNameLst>
                                      </p:cBhvr>
                                      <p:to>
                                        <p:strVal val="visible"/>
                                      </p:to>
                                    </p:set>
                                    <p:anim calcmode="lin" valueType="num">
                                      <p:cBhvr additive="base">
                                        <p:cTn id="31" dur="2000" fill="hold"/>
                                        <p:tgtEl>
                                          <p:spTgt spid="3"/>
                                        </p:tgtEl>
                                        <p:attrNameLst>
                                          <p:attrName>ppt_x</p:attrName>
                                        </p:attrNameLst>
                                      </p:cBhvr>
                                      <p:tavLst>
                                        <p:tav tm="0">
                                          <p:val>
                                            <p:strVal val="#ppt_x"/>
                                          </p:val>
                                        </p:tav>
                                        <p:tav tm="100000">
                                          <p:val>
                                            <p:strVal val="#ppt_x"/>
                                          </p:val>
                                        </p:tav>
                                      </p:tavLst>
                                    </p:anim>
                                    <p:anim calcmode="lin" valueType="num">
                                      <p:cBhvr additive="base">
                                        <p:cTn id="32" dur="2000" fill="hold"/>
                                        <p:tgtEl>
                                          <p:spTgt spid="3"/>
                                        </p:tgtEl>
                                        <p:attrNameLst>
                                          <p:attrName>ppt_y</p:attrName>
                                        </p:attrNameLst>
                                      </p:cBhvr>
                                      <p:tavLst>
                                        <p:tav tm="0">
                                          <p:val>
                                            <p:strVal val="0-#ppt_h/2"/>
                                          </p:val>
                                        </p:tav>
                                        <p:tav tm="100000">
                                          <p:val>
                                            <p:strVal val="#ppt_y"/>
                                          </p:val>
                                        </p:tav>
                                      </p:tavLst>
                                    </p:anim>
                                  </p:childTnLst>
                                </p:cTn>
                              </p:par>
                              <p:par>
                                <p:cTn id="33" presetID="2" presetClass="entr" presetSubtype="2" fill="hold" nodeType="withEffect">
                                  <p:stCondLst>
                                    <p:cond delay="0"/>
                                  </p:stCondLst>
                                  <p:childTnLst>
                                    <p:set>
                                      <p:cBhvr>
                                        <p:cTn id="34" dur="1" fill="hold">
                                          <p:stCondLst>
                                            <p:cond delay="0"/>
                                          </p:stCondLst>
                                        </p:cTn>
                                        <p:tgtEl>
                                          <p:spTgt spid="8"/>
                                        </p:tgtEl>
                                        <p:attrNameLst>
                                          <p:attrName>style.visibility</p:attrName>
                                        </p:attrNameLst>
                                      </p:cBhvr>
                                      <p:to>
                                        <p:strVal val="visible"/>
                                      </p:to>
                                    </p:set>
                                    <p:anim calcmode="lin" valueType="num">
                                      <p:cBhvr additive="base">
                                        <p:cTn id="35" dur="2000" fill="hold"/>
                                        <p:tgtEl>
                                          <p:spTgt spid="8"/>
                                        </p:tgtEl>
                                        <p:attrNameLst>
                                          <p:attrName>ppt_x</p:attrName>
                                        </p:attrNameLst>
                                      </p:cBhvr>
                                      <p:tavLst>
                                        <p:tav tm="0">
                                          <p:val>
                                            <p:strVal val="1+#ppt_w/2"/>
                                          </p:val>
                                        </p:tav>
                                        <p:tav tm="100000">
                                          <p:val>
                                            <p:strVal val="#ppt_x"/>
                                          </p:val>
                                        </p:tav>
                                      </p:tavLst>
                                    </p:anim>
                                    <p:anim calcmode="lin" valueType="num">
                                      <p:cBhvr additive="base">
                                        <p:cTn id="36" dur="2000" fill="hold"/>
                                        <p:tgtEl>
                                          <p:spTgt spid="8"/>
                                        </p:tgtEl>
                                        <p:attrNameLst>
                                          <p:attrName>ppt_y</p:attrName>
                                        </p:attrNameLst>
                                      </p:cBhvr>
                                      <p:tavLst>
                                        <p:tav tm="0">
                                          <p:val>
                                            <p:strVal val="#ppt_y"/>
                                          </p:val>
                                        </p:tav>
                                        <p:tav tm="100000">
                                          <p:val>
                                            <p:strVal val="#ppt_y"/>
                                          </p:val>
                                        </p:tav>
                                      </p:tavLst>
                                    </p:anim>
                                  </p:childTnLst>
                                </p:cTn>
                              </p:par>
                              <p:par>
                                <p:cTn id="37" presetID="4" presetClass="entr" presetSubtype="32" fill="hold" nodeType="withEffect">
                                  <p:stCondLst>
                                    <p:cond delay="1200"/>
                                  </p:stCondLst>
                                  <p:childTnLst>
                                    <p:set>
                                      <p:cBhvr>
                                        <p:cTn id="38" dur="1" fill="hold">
                                          <p:stCondLst>
                                            <p:cond delay="0"/>
                                          </p:stCondLst>
                                        </p:cTn>
                                        <p:tgtEl>
                                          <p:spTgt spid="9"/>
                                        </p:tgtEl>
                                        <p:attrNameLst>
                                          <p:attrName>style.visibility</p:attrName>
                                        </p:attrNameLst>
                                      </p:cBhvr>
                                      <p:to>
                                        <p:strVal val="visible"/>
                                      </p:to>
                                    </p:set>
                                    <p:animEffect transition="in" filter="box(out)">
                                      <p:cBhvr>
                                        <p:cTn id="39" dur="750"/>
                                        <p:tgtEl>
                                          <p:spTgt spid="9"/>
                                        </p:tgtEl>
                                      </p:cBhvr>
                                    </p:animEffect>
                                  </p:childTnLst>
                                </p:cTn>
                              </p:par>
                            </p:childTnLst>
                          </p:cTn>
                        </p:par>
                      </p:childTnLst>
                    </p:cTn>
                  </p:par>
                  <p:par>
                    <p:cTn id="40" fill="hold">
                      <p:stCondLst>
                        <p:cond delay="indefinite"/>
                      </p:stCondLst>
                      <p:childTnLst>
                        <p:par>
                          <p:cTn id="41" fill="hold">
                            <p:stCondLst>
                              <p:cond delay="0"/>
                            </p:stCondLst>
                            <p:childTnLst>
                              <p:par>
                                <p:cTn id="42" presetID="2" presetClass="exit" presetSubtype="8" fill="hold" nodeType="clickEffect">
                                  <p:stCondLst>
                                    <p:cond delay="0"/>
                                  </p:stCondLst>
                                  <p:childTnLst>
                                    <p:anim calcmode="lin" valueType="num">
                                      <p:cBhvr additive="base">
                                        <p:cTn id="43" dur="2000"/>
                                        <p:tgtEl>
                                          <p:spTgt spid="10"/>
                                        </p:tgtEl>
                                        <p:attrNameLst>
                                          <p:attrName>ppt_x</p:attrName>
                                        </p:attrNameLst>
                                      </p:cBhvr>
                                      <p:tavLst>
                                        <p:tav tm="0">
                                          <p:val>
                                            <p:strVal val="ppt_x"/>
                                          </p:val>
                                        </p:tav>
                                        <p:tav tm="100000">
                                          <p:val>
                                            <p:strVal val="0-ppt_w/2"/>
                                          </p:val>
                                        </p:tav>
                                      </p:tavLst>
                                    </p:anim>
                                    <p:anim calcmode="lin" valueType="num">
                                      <p:cBhvr additive="base">
                                        <p:cTn id="44" dur="2000"/>
                                        <p:tgtEl>
                                          <p:spTgt spid="10"/>
                                        </p:tgtEl>
                                        <p:attrNameLst>
                                          <p:attrName>ppt_y</p:attrName>
                                        </p:attrNameLst>
                                      </p:cBhvr>
                                      <p:tavLst>
                                        <p:tav tm="0">
                                          <p:val>
                                            <p:strVal val="ppt_y"/>
                                          </p:val>
                                        </p:tav>
                                        <p:tav tm="100000">
                                          <p:val>
                                            <p:strVal val="ppt_y"/>
                                          </p:val>
                                        </p:tav>
                                      </p:tavLst>
                                    </p:anim>
                                    <p:set>
                                      <p:cBhvr>
                                        <p:cTn id="45" dur="1" fill="hold">
                                          <p:stCondLst>
                                            <p:cond delay="1999"/>
                                          </p:stCondLst>
                                        </p:cTn>
                                        <p:tgtEl>
                                          <p:spTgt spid="10"/>
                                        </p:tgtEl>
                                        <p:attrNameLst>
                                          <p:attrName>style.visibility</p:attrName>
                                        </p:attrNameLst>
                                      </p:cBhvr>
                                      <p:to>
                                        <p:strVal val="hidden"/>
                                      </p:to>
                                    </p:set>
                                  </p:childTnLst>
                                </p:cTn>
                              </p:par>
                              <p:par>
                                <p:cTn id="46" presetID="2" presetClass="exit" presetSubtype="4" fill="hold" nodeType="withEffect">
                                  <p:stCondLst>
                                    <p:cond delay="0"/>
                                  </p:stCondLst>
                                  <p:childTnLst>
                                    <p:anim calcmode="lin" valueType="num">
                                      <p:cBhvr additive="base">
                                        <p:cTn id="47" dur="2000"/>
                                        <p:tgtEl>
                                          <p:spTgt spid="7"/>
                                        </p:tgtEl>
                                        <p:attrNameLst>
                                          <p:attrName>ppt_x</p:attrName>
                                        </p:attrNameLst>
                                      </p:cBhvr>
                                      <p:tavLst>
                                        <p:tav tm="0">
                                          <p:val>
                                            <p:strVal val="ppt_x"/>
                                          </p:val>
                                        </p:tav>
                                        <p:tav tm="100000">
                                          <p:val>
                                            <p:strVal val="ppt_x"/>
                                          </p:val>
                                        </p:tav>
                                      </p:tavLst>
                                    </p:anim>
                                    <p:anim calcmode="lin" valueType="num">
                                      <p:cBhvr additive="base">
                                        <p:cTn id="48" dur="2000"/>
                                        <p:tgtEl>
                                          <p:spTgt spid="7"/>
                                        </p:tgtEl>
                                        <p:attrNameLst>
                                          <p:attrName>ppt_y</p:attrName>
                                        </p:attrNameLst>
                                      </p:cBhvr>
                                      <p:tavLst>
                                        <p:tav tm="0">
                                          <p:val>
                                            <p:strVal val="ppt_y"/>
                                          </p:val>
                                        </p:tav>
                                        <p:tav tm="100000">
                                          <p:val>
                                            <p:strVal val="1+ppt_h/2"/>
                                          </p:val>
                                        </p:tav>
                                      </p:tavLst>
                                    </p:anim>
                                    <p:set>
                                      <p:cBhvr>
                                        <p:cTn id="49" dur="1" fill="hold">
                                          <p:stCondLst>
                                            <p:cond delay="1999"/>
                                          </p:stCondLst>
                                        </p:cTn>
                                        <p:tgtEl>
                                          <p:spTgt spid="7"/>
                                        </p:tgtEl>
                                        <p:attrNameLst>
                                          <p:attrName>style.visibility</p:attrName>
                                        </p:attrNameLst>
                                      </p:cBhvr>
                                      <p:to>
                                        <p:strVal val="hidden"/>
                                      </p:to>
                                    </p:set>
                                  </p:childTnLst>
                                </p:cTn>
                              </p:par>
                              <p:par>
                                <p:cTn id="50" presetID="2" presetClass="exit" presetSubtype="2" fill="hold" nodeType="withEffect">
                                  <p:stCondLst>
                                    <p:cond delay="0"/>
                                  </p:stCondLst>
                                  <p:childTnLst>
                                    <p:anim calcmode="lin" valueType="num">
                                      <p:cBhvr additive="base">
                                        <p:cTn id="51" dur="2000"/>
                                        <p:tgtEl>
                                          <p:spTgt spid="8"/>
                                        </p:tgtEl>
                                        <p:attrNameLst>
                                          <p:attrName>ppt_x</p:attrName>
                                        </p:attrNameLst>
                                      </p:cBhvr>
                                      <p:tavLst>
                                        <p:tav tm="0">
                                          <p:val>
                                            <p:strVal val="ppt_x"/>
                                          </p:val>
                                        </p:tav>
                                        <p:tav tm="100000">
                                          <p:val>
                                            <p:strVal val="1+ppt_w/2"/>
                                          </p:val>
                                        </p:tav>
                                      </p:tavLst>
                                    </p:anim>
                                    <p:anim calcmode="lin" valueType="num">
                                      <p:cBhvr additive="base">
                                        <p:cTn id="52" dur="2000"/>
                                        <p:tgtEl>
                                          <p:spTgt spid="8"/>
                                        </p:tgtEl>
                                        <p:attrNameLst>
                                          <p:attrName>ppt_y</p:attrName>
                                        </p:attrNameLst>
                                      </p:cBhvr>
                                      <p:tavLst>
                                        <p:tav tm="0">
                                          <p:val>
                                            <p:strVal val="ppt_y"/>
                                          </p:val>
                                        </p:tav>
                                        <p:tav tm="100000">
                                          <p:val>
                                            <p:strVal val="ppt_y"/>
                                          </p:val>
                                        </p:tav>
                                      </p:tavLst>
                                    </p:anim>
                                    <p:set>
                                      <p:cBhvr>
                                        <p:cTn id="53" dur="1" fill="hold">
                                          <p:stCondLst>
                                            <p:cond delay="1999"/>
                                          </p:stCondLst>
                                        </p:cTn>
                                        <p:tgtEl>
                                          <p:spTgt spid="8"/>
                                        </p:tgtEl>
                                        <p:attrNameLst>
                                          <p:attrName>style.visibility</p:attrName>
                                        </p:attrNameLst>
                                      </p:cBhvr>
                                      <p:to>
                                        <p:strVal val="hidden"/>
                                      </p:to>
                                    </p:set>
                                  </p:childTnLst>
                                </p:cTn>
                              </p:par>
                              <p:par>
                                <p:cTn id="54" presetID="2" presetClass="exit" presetSubtype="1" fill="hold" nodeType="withEffect">
                                  <p:stCondLst>
                                    <p:cond delay="0"/>
                                  </p:stCondLst>
                                  <p:childTnLst>
                                    <p:anim calcmode="lin" valueType="num">
                                      <p:cBhvr additive="base">
                                        <p:cTn id="55" dur="2000"/>
                                        <p:tgtEl>
                                          <p:spTgt spid="3"/>
                                        </p:tgtEl>
                                        <p:attrNameLst>
                                          <p:attrName>ppt_x</p:attrName>
                                        </p:attrNameLst>
                                      </p:cBhvr>
                                      <p:tavLst>
                                        <p:tav tm="0">
                                          <p:val>
                                            <p:strVal val="ppt_x"/>
                                          </p:val>
                                        </p:tav>
                                        <p:tav tm="100000">
                                          <p:val>
                                            <p:strVal val="ppt_x"/>
                                          </p:val>
                                        </p:tav>
                                      </p:tavLst>
                                    </p:anim>
                                    <p:anim calcmode="lin" valueType="num">
                                      <p:cBhvr additive="base">
                                        <p:cTn id="56" dur="2000"/>
                                        <p:tgtEl>
                                          <p:spTgt spid="3"/>
                                        </p:tgtEl>
                                        <p:attrNameLst>
                                          <p:attrName>ppt_y</p:attrName>
                                        </p:attrNameLst>
                                      </p:cBhvr>
                                      <p:tavLst>
                                        <p:tav tm="0">
                                          <p:val>
                                            <p:strVal val="ppt_y"/>
                                          </p:val>
                                        </p:tav>
                                        <p:tav tm="100000">
                                          <p:val>
                                            <p:strVal val="0-ppt_h/2"/>
                                          </p:val>
                                        </p:tav>
                                      </p:tavLst>
                                    </p:anim>
                                    <p:set>
                                      <p:cBhvr>
                                        <p:cTn id="57" dur="1" fill="hold">
                                          <p:stCondLst>
                                            <p:cond delay="1999"/>
                                          </p:stCondLst>
                                        </p:cTn>
                                        <p:tgtEl>
                                          <p:spTgt spid="3"/>
                                        </p:tgtEl>
                                        <p:attrNameLst>
                                          <p:attrName>style.visibility</p:attrName>
                                        </p:attrNameLst>
                                      </p:cBhvr>
                                      <p:to>
                                        <p:strVal val="hidden"/>
                                      </p:to>
                                    </p:set>
                                  </p:childTnLst>
                                </p:cTn>
                              </p:par>
                              <p:par>
                                <p:cTn id="58" presetID="4" presetClass="exit" presetSubtype="16" fill="hold" nodeType="withEffect">
                                  <p:stCondLst>
                                    <p:cond delay="100"/>
                                  </p:stCondLst>
                                  <p:childTnLst>
                                    <p:animEffect transition="out" filter="box(in)">
                                      <p:cBhvr>
                                        <p:cTn id="59" dur="750"/>
                                        <p:tgtEl>
                                          <p:spTgt spid="9"/>
                                        </p:tgtEl>
                                      </p:cBhvr>
                                    </p:animEffect>
                                    <p:set>
                                      <p:cBhvr>
                                        <p:cTn id="60" dur="1" fill="hold">
                                          <p:stCondLst>
                                            <p:cond delay="749"/>
                                          </p:stCondLst>
                                        </p:cTn>
                                        <p:tgtEl>
                                          <p:spTgt spid="9"/>
                                        </p:tgtEl>
                                        <p:attrNameLst>
                                          <p:attrName>style.visibility</p:attrName>
                                        </p:attrNameLst>
                                      </p:cBhvr>
                                      <p:to>
                                        <p:strVal val="hidden"/>
                                      </p:to>
                                    </p:set>
                                  </p:childTnLst>
                                </p:cTn>
                              </p:par>
                              <p:par>
                                <p:cTn id="61" presetID="2" presetClass="entr" presetSubtype="4" fill="hold" nodeType="withEffect">
                                  <p:stCondLst>
                                    <p:cond delay="0"/>
                                  </p:stCondLst>
                                  <p:childTnLst>
                                    <p:set>
                                      <p:cBhvr>
                                        <p:cTn id="62" dur="1" fill="hold">
                                          <p:stCondLst>
                                            <p:cond delay="0"/>
                                          </p:stCondLst>
                                        </p:cTn>
                                        <p:tgtEl>
                                          <p:spTgt spid="17"/>
                                        </p:tgtEl>
                                        <p:attrNameLst>
                                          <p:attrName>style.visibility</p:attrName>
                                        </p:attrNameLst>
                                      </p:cBhvr>
                                      <p:to>
                                        <p:strVal val="visible"/>
                                      </p:to>
                                    </p:set>
                                    <p:anim calcmode="lin" valueType="num">
                                      <p:cBhvr additive="base">
                                        <p:cTn id="63" dur="2000" fill="hold"/>
                                        <p:tgtEl>
                                          <p:spTgt spid="17"/>
                                        </p:tgtEl>
                                        <p:attrNameLst>
                                          <p:attrName>ppt_x</p:attrName>
                                        </p:attrNameLst>
                                      </p:cBhvr>
                                      <p:tavLst>
                                        <p:tav tm="0">
                                          <p:val>
                                            <p:strVal val="#ppt_x"/>
                                          </p:val>
                                        </p:tav>
                                        <p:tav tm="100000">
                                          <p:val>
                                            <p:strVal val="#ppt_x"/>
                                          </p:val>
                                        </p:tav>
                                      </p:tavLst>
                                    </p:anim>
                                    <p:anim calcmode="lin" valueType="num">
                                      <p:cBhvr additive="base">
                                        <p:cTn id="64" dur="2000" fill="hold"/>
                                        <p:tgtEl>
                                          <p:spTgt spid="17"/>
                                        </p:tgtEl>
                                        <p:attrNameLst>
                                          <p:attrName>ppt_y</p:attrName>
                                        </p:attrNameLst>
                                      </p:cBhvr>
                                      <p:tavLst>
                                        <p:tav tm="0">
                                          <p:val>
                                            <p:strVal val="1+#ppt_h/2"/>
                                          </p:val>
                                        </p:tav>
                                        <p:tav tm="100000">
                                          <p:val>
                                            <p:strVal val="#ppt_y"/>
                                          </p:val>
                                        </p:tav>
                                      </p:tavLst>
                                    </p:anim>
                                  </p:childTnLst>
                                </p:cTn>
                              </p:par>
                              <p:par>
                                <p:cTn id="65" presetID="2" presetClass="entr" presetSubtype="8" fill="hold" nodeType="withEffect">
                                  <p:stCondLst>
                                    <p:cond delay="0"/>
                                  </p:stCondLst>
                                  <p:childTnLst>
                                    <p:set>
                                      <p:cBhvr>
                                        <p:cTn id="66" dur="1" fill="hold">
                                          <p:stCondLst>
                                            <p:cond delay="0"/>
                                          </p:stCondLst>
                                        </p:cTn>
                                        <p:tgtEl>
                                          <p:spTgt spid="19"/>
                                        </p:tgtEl>
                                        <p:attrNameLst>
                                          <p:attrName>style.visibility</p:attrName>
                                        </p:attrNameLst>
                                      </p:cBhvr>
                                      <p:to>
                                        <p:strVal val="visible"/>
                                      </p:to>
                                    </p:set>
                                    <p:anim calcmode="lin" valueType="num">
                                      <p:cBhvr additive="base">
                                        <p:cTn id="67" dur="2000" fill="hold"/>
                                        <p:tgtEl>
                                          <p:spTgt spid="19"/>
                                        </p:tgtEl>
                                        <p:attrNameLst>
                                          <p:attrName>ppt_x</p:attrName>
                                        </p:attrNameLst>
                                      </p:cBhvr>
                                      <p:tavLst>
                                        <p:tav tm="0">
                                          <p:val>
                                            <p:strVal val="0-#ppt_w/2"/>
                                          </p:val>
                                        </p:tav>
                                        <p:tav tm="100000">
                                          <p:val>
                                            <p:strVal val="#ppt_x"/>
                                          </p:val>
                                        </p:tav>
                                      </p:tavLst>
                                    </p:anim>
                                    <p:anim calcmode="lin" valueType="num">
                                      <p:cBhvr additive="base">
                                        <p:cTn id="68" dur="2000" fill="hold"/>
                                        <p:tgtEl>
                                          <p:spTgt spid="19"/>
                                        </p:tgtEl>
                                        <p:attrNameLst>
                                          <p:attrName>ppt_y</p:attrName>
                                        </p:attrNameLst>
                                      </p:cBhvr>
                                      <p:tavLst>
                                        <p:tav tm="0">
                                          <p:val>
                                            <p:strVal val="#ppt_y"/>
                                          </p:val>
                                        </p:tav>
                                        <p:tav tm="100000">
                                          <p:val>
                                            <p:strVal val="#ppt_y"/>
                                          </p:val>
                                        </p:tav>
                                      </p:tavLst>
                                    </p:anim>
                                  </p:childTnLst>
                                </p:cTn>
                              </p:par>
                              <p:par>
                                <p:cTn id="69" presetID="2" presetClass="entr" presetSubtype="1" fill="hold" nodeType="withEffect">
                                  <p:stCondLst>
                                    <p:cond delay="0"/>
                                  </p:stCondLst>
                                  <p:childTnLst>
                                    <p:set>
                                      <p:cBhvr>
                                        <p:cTn id="70" dur="1" fill="hold">
                                          <p:stCondLst>
                                            <p:cond delay="0"/>
                                          </p:stCondLst>
                                        </p:cTn>
                                        <p:tgtEl>
                                          <p:spTgt spid="16"/>
                                        </p:tgtEl>
                                        <p:attrNameLst>
                                          <p:attrName>style.visibility</p:attrName>
                                        </p:attrNameLst>
                                      </p:cBhvr>
                                      <p:to>
                                        <p:strVal val="visible"/>
                                      </p:to>
                                    </p:set>
                                    <p:anim calcmode="lin" valueType="num">
                                      <p:cBhvr additive="base">
                                        <p:cTn id="71" dur="2000" fill="hold"/>
                                        <p:tgtEl>
                                          <p:spTgt spid="16"/>
                                        </p:tgtEl>
                                        <p:attrNameLst>
                                          <p:attrName>ppt_x</p:attrName>
                                        </p:attrNameLst>
                                      </p:cBhvr>
                                      <p:tavLst>
                                        <p:tav tm="0">
                                          <p:val>
                                            <p:strVal val="#ppt_x"/>
                                          </p:val>
                                        </p:tav>
                                        <p:tav tm="100000">
                                          <p:val>
                                            <p:strVal val="#ppt_x"/>
                                          </p:val>
                                        </p:tav>
                                      </p:tavLst>
                                    </p:anim>
                                    <p:anim calcmode="lin" valueType="num">
                                      <p:cBhvr additive="base">
                                        <p:cTn id="72" dur="2000" fill="hold"/>
                                        <p:tgtEl>
                                          <p:spTgt spid="16"/>
                                        </p:tgtEl>
                                        <p:attrNameLst>
                                          <p:attrName>ppt_y</p:attrName>
                                        </p:attrNameLst>
                                      </p:cBhvr>
                                      <p:tavLst>
                                        <p:tav tm="0">
                                          <p:val>
                                            <p:strVal val="0-#ppt_h/2"/>
                                          </p:val>
                                        </p:tav>
                                        <p:tav tm="100000">
                                          <p:val>
                                            <p:strVal val="#ppt_y"/>
                                          </p:val>
                                        </p:tav>
                                      </p:tavLst>
                                    </p:anim>
                                  </p:childTnLst>
                                </p:cTn>
                              </p:par>
                              <p:par>
                                <p:cTn id="73" presetID="2" presetClass="entr" presetSubtype="2" fill="hold" nodeType="withEffect">
                                  <p:stCondLst>
                                    <p:cond delay="0"/>
                                  </p:stCondLst>
                                  <p:childTnLst>
                                    <p:set>
                                      <p:cBhvr>
                                        <p:cTn id="74" dur="1" fill="hold">
                                          <p:stCondLst>
                                            <p:cond delay="0"/>
                                          </p:stCondLst>
                                        </p:cTn>
                                        <p:tgtEl>
                                          <p:spTgt spid="18"/>
                                        </p:tgtEl>
                                        <p:attrNameLst>
                                          <p:attrName>style.visibility</p:attrName>
                                        </p:attrNameLst>
                                      </p:cBhvr>
                                      <p:to>
                                        <p:strVal val="visible"/>
                                      </p:to>
                                    </p:set>
                                    <p:anim calcmode="lin" valueType="num">
                                      <p:cBhvr additive="base">
                                        <p:cTn id="75" dur="2000" fill="hold"/>
                                        <p:tgtEl>
                                          <p:spTgt spid="18"/>
                                        </p:tgtEl>
                                        <p:attrNameLst>
                                          <p:attrName>ppt_x</p:attrName>
                                        </p:attrNameLst>
                                      </p:cBhvr>
                                      <p:tavLst>
                                        <p:tav tm="0">
                                          <p:val>
                                            <p:strVal val="1+#ppt_w/2"/>
                                          </p:val>
                                        </p:tav>
                                        <p:tav tm="100000">
                                          <p:val>
                                            <p:strVal val="#ppt_x"/>
                                          </p:val>
                                        </p:tav>
                                      </p:tavLst>
                                    </p:anim>
                                    <p:anim calcmode="lin" valueType="num">
                                      <p:cBhvr additive="base">
                                        <p:cTn id="76" dur="2000" fill="hold"/>
                                        <p:tgtEl>
                                          <p:spTgt spid="18"/>
                                        </p:tgtEl>
                                        <p:attrNameLst>
                                          <p:attrName>ppt_y</p:attrName>
                                        </p:attrNameLst>
                                      </p:cBhvr>
                                      <p:tavLst>
                                        <p:tav tm="0">
                                          <p:val>
                                            <p:strVal val="#ppt_y"/>
                                          </p:val>
                                        </p:tav>
                                        <p:tav tm="100000">
                                          <p:val>
                                            <p:strVal val="#ppt_y"/>
                                          </p:val>
                                        </p:tav>
                                      </p:tavLst>
                                    </p:anim>
                                  </p:childTnLst>
                                </p:cTn>
                              </p:par>
                              <p:par>
                                <p:cTn id="77" presetID="4" presetClass="entr" presetSubtype="32" fill="hold" nodeType="withEffect">
                                  <p:stCondLst>
                                    <p:cond delay="1200"/>
                                  </p:stCondLst>
                                  <p:childTnLst>
                                    <p:set>
                                      <p:cBhvr>
                                        <p:cTn id="78" dur="1" fill="hold">
                                          <p:stCondLst>
                                            <p:cond delay="0"/>
                                          </p:stCondLst>
                                        </p:cTn>
                                        <p:tgtEl>
                                          <p:spTgt spid="20"/>
                                        </p:tgtEl>
                                        <p:attrNameLst>
                                          <p:attrName>style.visibility</p:attrName>
                                        </p:attrNameLst>
                                      </p:cBhvr>
                                      <p:to>
                                        <p:strVal val="visible"/>
                                      </p:to>
                                    </p:set>
                                    <p:animEffect transition="in" filter="box(out)">
                                      <p:cBhvr>
                                        <p:cTn id="79" dur="750"/>
                                        <p:tgtEl>
                                          <p:spTgt spid="20"/>
                                        </p:tgtEl>
                                      </p:cBhvr>
                                    </p:animEffect>
                                  </p:childTnLst>
                                </p:cTn>
                              </p:par>
                            </p:childTnLst>
                          </p:cTn>
                        </p:par>
                      </p:childTnLst>
                    </p:cTn>
                  </p:par>
                  <p:par>
                    <p:cTn id="80" fill="hold">
                      <p:stCondLst>
                        <p:cond delay="indefinite"/>
                      </p:stCondLst>
                      <p:childTnLst>
                        <p:par>
                          <p:cTn id="81" fill="hold">
                            <p:stCondLst>
                              <p:cond delay="0"/>
                            </p:stCondLst>
                            <p:childTnLst>
                              <p:par>
                                <p:cTn id="82" presetID="2" presetClass="exit" presetSubtype="8" fill="hold" nodeType="clickEffect">
                                  <p:stCondLst>
                                    <p:cond delay="0"/>
                                  </p:stCondLst>
                                  <p:childTnLst>
                                    <p:anim calcmode="lin" valueType="num">
                                      <p:cBhvr additive="base">
                                        <p:cTn id="83" dur="2000"/>
                                        <p:tgtEl>
                                          <p:spTgt spid="19"/>
                                        </p:tgtEl>
                                        <p:attrNameLst>
                                          <p:attrName>ppt_x</p:attrName>
                                        </p:attrNameLst>
                                      </p:cBhvr>
                                      <p:tavLst>
                                        <p:tav tm="0">
                                          <p:val>
                                            <p:strVal val="ppt_x"/>
                                          </p:val>
                                        </p:tav>
                                        <p:tav tm="100000">
                                          <p:val>
                                            <p:strVal val="0-ppt_w/2"/>
                                          </p:val>
                                        </p:tav>
                                      </p:tavLst>
                                    </p:anim>
                                    <p:anim calcmode="lin" valueType="num">
                                      <p:cBhvr additive="base">
                                        <p:cTn id="84" dur="2000"/>
                                        <p:tgtEl>
                                          <p:spTgt spid="19"/>
                                        </p:tgtEl>
                                        <p:attrNameLst>
                                          <p:attrName>ppt_y</p:attrName>
                                        </p:attrNameLst>
                                      </p:cBhvr>
                                      <p:tavLst>
                                        <p:tav tm="0">
                                          <p:val>
                                            <p:strVal val="ppt_y"/>
                                          </p:val>
                                        </p:tav>
                                        <p:tav tm="100000">
                                          <p:val>
                                            <p:strVal val="ppt_y"/>
                                          </p:val>
                                        </p:tav>
                                      </p:tavLst>
                                    </p:anim>
                                    <p:set>
                                      <p:cBhvr>
                                        <p:cTn id="85" dur="1" fill="hold">
                                          <p:stCondLst>
                                            <p:cond delay="1999"/>
                                          </p:stCondLst>
                                        </p:cTn>
                                        <p:tgtEl>
                                          <p:spTgt spid="19"/>
                                        </p:tgtEl>
                                        <p:attrNameLst>
                                          <p:attrName>style.visibility</p:attrName>
                                        </p:attrNameLst>
                                      </p:cBhvr>
                                      <p:to>
                                        <p:strVal val="hidden"/>
                                      </p:to>
                                    </p:set>
                                  </p:childTnLst>
                                </p:cTn>
                              </p:par>
                              <p:par>
                                <p:cTn id="86" presetID="2" presetClass="exit" presetSubtype="4" fill="hold" nodeType="withEffect">
                                  <p:stCondLst>
                                    <p:cond delay="0"/>
                                  </p:stCondLst>
                                  <p:childTnLst>
                                    <p:anim calcmode="lin" valueType="num">
                                      <p:cBhvr additive="base">
                                        <p:cTn id="87" dur="2000"/>
                                        <p:tgtEl>
                                          <p:spTgt spid="17"/>
                                        </p:tgtEl>
                                        <p:attrNameLst>
                                          <p:attrName>ppt_x</p:attrName>
                                        </p:attrNameLst>
                                      </p:cBhvr>
                                      <p:tavLst>
                                        <p:tav tm="0">
                                          <p:val>
                                            <p:strVal val="ppt_x"/>
                                          </p:val>
                                        </p:tav>
                                        <p:tav tm="100000">
                                          <p:val>
                                            <p:strVal val="ppt_x"/>
                                          </p:val>
                                        </p:tav>
                                      </p:tavLst>
                                    </p:anim>
                                    <p:anim calcmode="lin" valueType="num">
                                      <p:cBhvr additive="base">
                                        <p:cTn id="88" dur="2000"/>
                                        <p:tgtEl>
                                          <p:spTgt spid="17"/>
                                        </p:tgtEl>
                                        <p:attrNameLst>
                                          <p:attrName>ppt_y</p:attrName>
                                        </p:attrNameLst>
                                      </p:cBhvr>
                                      <p:tavLst>
                                        <p:tav tm="0">
                                          <p:val>
                                            <p:strVal val="ppt_y"/>
                                          </p:val>
                                        </p:tav>
                                        <p:tav tm="100000">
                                          <p:val>
                                            <p:strVal val="1+ppt_h/2"/>
                                          </p:val>
                                        </p:tav>
                                      </p:tavLst>
                                    </p:anim>
                                    <p:set>
                                      <p:cBhvr>
                                        <p:cTn id="89" dur="1" fill="hold">
                                          <p:stCondLst>
                                            <p:cond delay="1999"/>
                                          </p:stCondLst>
                                        </p:cTn>
                                        <p:tgtEl>
                                          <p:spTgt spid="17"/>
                                        </p:tgtEl>
                                        <p:attrNameLst>
                                          <p:attrName>style.visibility</p:attrName>
                                        </p:attrNameLst>
                                      </p:cBhvr>
                                      <p:to>
                                        <p:strVal val="hidden"/>
                                      </p:to>
                                    </p:set>
                                  </p:childTnLst>
                                </p:cTn>
                              </p:par>
                              <p:par>
                                <p:cTn id="90" presetID="2" presetClass="exit" presetSubtype="2" fill="hold" nodeType="withEffect">
                                  <p:stCondLst>
                                    <p:cond delay="0"/>
                                  </p:stCondLst>
                                  <p:childTnLst>
                                    <p:anim calcmode="lin" valueType="num">
                                      <p:cBhvr additive="base">
                                        <p:cTn id="91" dur="2000"/>
                                        <p:tgtEl>
                                          <p:spTgt spid="18"/>
                                        </p:tgtEl>
                                        <p:attrNameLst>
                                          <p:attrName>ppt_x</p:attrName>
                                        </p:attrNameLst>
                                      </p:cBhvr>
                                      <p:tavLst>
                                        <p:tav tm="0">
                                          <p:val>
                                            <p:strVal val="ppt_x"/>
                                          </p:val>
                                        </p:tav>
                                        <p:tav tm="100000">
                                          <p:val>
                                            <p:strVal val="1+ppt_w/2"/>
                                          </p:val>
                                        </p:tav>
                                      </p:tavLst>
                                    </p:anim>
                                    <p:anim calcmode="lin" valueType="num">
                                      <p:cBhvr additive="base">
                                        <p:cTn id="92" dur="2000"/>
                                        <p:tgtEl>
                                          <p:spTgt spid="18"/>
                                        </p:tgtEl>
                                        <p:attrNameLst>
                                          <p:attrName>ppt_y</p:attrName>
                                        </p:attrNameLst>
                                      </p:cBhvr>
                                      <p:tavLst>
                                        <p:tav tm="0">
                                          <p:val>
                                            <p:strVal val="ppt_y"/>
                                          </p:val>
                                        </p:tav>
                                        <p:tav tm="100000">
                                          <p:val>
                                            <p:strVal val="ppt_y"/>
                                          </p:val>
                                        </p:tav>
                                      </p:tavLst>
                                    </p:anim>
                                    <p:set>
                                      <p:cBhvr>
                                        <p:cTn id="93" dur="1" fill="hold">
                                          <p:stCondLst>
                                            <p:cond delay="1999"/>
                                          </p:stCondLst>
                                        </p:cTn>
                                        <p:tgtEl>
                                          <p:spTgt spid="18"/>
                                        </p:tgtEl>
                                        <p:attrNameLst>
                                          <p:attrName>style.visibility</p:attrName>
                                        </p:attrNameLst>
                                      </p:cBhvr>
                                      <p:to>
                                        <p:strVal val="hidden"/>
                                      </p:to>
                                    </p:set>
                                  </p:childTnLst>
                                </p:cTn>
                              </p:par>
                              <p:par>
                                <p:cTn id="94" presetID="2" presetClass="exit" presetSubtype="1" fill="hold" nodeType="withEffect">
                                  <p:stCondLst>
                                    <p:cond delay="0"/>
                                  </p:stCondLst>
                                  <p:childTnLst>
                                    <p:anim calcmode="lin" valueType="num">
                                      <p:cBhvr additive="base">
                                        <p:cTn id="95" dur="2000"/>
                                        <p:tgtEl>
                                          <p:spTgt spid="16"/>
                                        </p:tgtEl>
                                        <p:attrNameLst>
                                          <p:attrName>ppt_x</p:attrName>
                                        </p:attrNameLst>
                                      </p:cBhvr>
                                      <p:tavLst>
                                        <p:tav tm="0">
                                          <p:val>
                                            <p:strVal val="ppt_x"/>
                                          </p:val>
                                        </p:tav>
                                        <p:tav tm="100000">
                                          <p:val>
                                            <p:strVal val="ppt_x"/>
                                          </p:val>
                                        </p:tav>
                                      </p:tavLst>
                                    </p:anim>
                                    <p:anim calcmode="lin" valueType="num">
                                      <p:cBhvr additive="base">
                                        <p:cTn id="96" dur="2000"/>
                                        <p:tgtEl>
                                          <p:spTgt spid="16"/>
                                        </p:tgtEl>
                                        <p:attrNameLst>
                                          <p:attrName>ppt_y</p:attrName>
                                        </p:attrNameLst>
                                      </p:cBhvr>
                                      <p:tavLst>
                                        <p:tav tm="0">
                                          <p:val>
                                            <p:strVal val="ppt_y"/>
                                          </p:val>
                                        </p:tav>
                                        <p:tav tm="100000">
                                          <p:val>
                                            <p:strVal val="0-ppt_h/2"/>
                                          </p:val>
                                        </p:tav>
                                      </p:tavLst>
                                    </p:anim>
                                    <p:set>
                                      <p:cBhvr>
                                        <p:cTn id="97" dur="1" fill="hold">
                                          <p:stCondLst>
                                            <p:cond delay="1999"/>
                                          </p:stCondLst>
                                        </p:cTn>
                                        <p:tgtEl>
                                          <p:spTgt spid="16"/>
                                        </p:tgtEl>
                                        <p:attrNameLst>
                                          <p:attrName>style.visibility</p:attrName>
                                        </p:attrNameLst>
                                      </p:cBhvr>
                                      <p:to>
                                        <p:strVal val="hidden"/>
                                      </p:to>
                                    </p:set>
                                  </p:childTnLst>
                                </p:cTn>
                              </p:par>
                              <p:par>
                                <p:cTn id="98" presetID="4" presetClass="exit" presetSubtype="16" fill="hold" nodeType="withEffect">
                                  <p:stCondLst>
                                    <p:cond delay="100"/>
                                  </p:stCondLst>
                                  <p:childTnLst>
                                    <p:animEffect transition="out" filter="box(in)">
                                      <p:cBhvr>
                                        <p:cTn id="99" dur="750"/>
                                        <p:tgtEl>
                                          <p:spTgt spid="20"/>
                                        </p:tgtEl>
                                      </p:cBhvr>
                                    </p:animEffect>
                                    <p:set>
                                      <p:cBhvr>
                                        <p:cTn id="100" dur="1" fill="hold">
                                          <p:stCondLst>
                                            <p:cond delay="749"/>
                                          </p:stCondLst>
                                        </p:cTn>
                                        <p:tgtEl>
                                          <p:spTgt spid="20"/>
                                        </p:tgtEl>
                                        <p:attrNameLst>
                                          <p:attrName>style.visibility</p:attrName>
                                        </p:attrNameLst>
                                      </p:cBhvr>
                                      <p:to>
                                        <p:strVal val="hidden"/>
                                      </p:to>
                                    </p:set>
                                  </p:childTnLst>
                                </p:cTn>
                              </p:par>
                              <p:par>
                                <p:cTn id="101" presetID="2" presetClass="entr" presetSubtype="4" fill="hold" nodeType="withEffect">
                                  <p:stCondLst>
                                    <p:cond delay="0"/>
                                  </p:stCondLst>
                                  <p:childTnLst>
                                    <p:set>
                                      <p:cBhvr>
                                        <p:cTn id="102" dur="1" fill="hold">
                                          <p:stCondLst>
                                            <p:cond delay="0"/>
                                          </p:stCondLst>
                                        </p:cTn>
                                        <p:tgtEl>
                                          <p:spTgt spid="32"/>
                                        </p:tgtEl>
                                        <p:attrNameLst>
                                          <p:attrName>style.visibility</p:attrName>
                                        </p:attrNameLst>
                                      </p:cBhvr>
                                      <p:to>
                                        <p:strVal val="visible"/>
                                      </p:to>
                                    </p:set>
                                    <p:anim calcmode="lin" valueType="num">
                                      <p:cBhvr additive="base">
                                        <p:cTn id="103" dur="2000" fill="hold"/>
                                        <p:tgtEl>
                                          <p:spTgt spid="32"/>
                                        </p:tgtEl>
                                        <p:attrNameLst>
                                          <p:attrName>ppt_x</p:attrName>
                                        </p:attrNameLst>
                                      </p:cBhvr>
                                      <p:tavLst>
                                        <p:tav tm="0">
                                          <p:val>
                                            <p:strVal val="#ppt_x"/>
                                          </p:val>
                                        </p:tav>
                                        <p:tav tm="100000">
                                          <p:val>
                                            <p:strVal val="#ppt_x"/>
                                          </p:val>
                                        </p:tav>
                                      </p:tavLst>
                                    </p:anim>
                                    <p:anim calcmode="lin" valueType="num">
                                      <p:cBhvr additive="base">
                                        <p:cTn id="104" dur="2000" fill="hold"/>
                                        <p:tgtEl>
                                          <p:spTgt spid="32"/>
                                        </p:tgtEl>
                                        <p:attrNameLst>
                                          <p:attrName>ppt_y</p:attrName>
                                        </p:attrNameLst>
                                      </p:cBhvr>
                                      <p:tavLst>
                                        <p:tav tm="0">
                                          <p:val>
                                            <p:strVal val="1+#ppt_h/2"/>
                                          </p:val>
                                        </p:tav>
                                        <p:tav tm="100000">
                                          <p:val>
                                            <p:strVal val="#ppt_y"/>
                                          </p:val>
                                        </p:tav>
                                      </p:tavLst>
                                    </p:anim>
                                  </p:childTnLst>
                                </p:cTn>
                              </p:par>
                              <p:par>
                                <p:cTn id="105" presetID="2" presetClass="entr" presetSubtype="8" fill="hold" nodeType="withEffect">
                                  <p:stCondLst>
                                    <p:cond delay="0"/>
                                  </p:stCondLst>
                                  <p:childTnLst>
                                    <p:set>
                                      <p:cBhvr>
                                        <p:cTn id="106" dur="1" fill="hold">
                                          <p:stCondLst>
                                            <p:cond delay="0"/>
                                          </p:stCondLst>
                                        </p:cTn>
                                        <p:tgtEl>
                                          <p:spTgt spid="34"/>
                                        </p:tgtEl>
                                        <p:attrNameLst>
                                          <p:attrName>style.visibility</p:attrName>
                                        </p:attrNameLst>
                                      </p:cBhvr>
                                      <p:to>
                                        <p:strVal val="visible"/>
                                      </p:to>
                                    </p:set>
                                    <p:anim calcmode="lin" valueType="num">
                                      <p:cBhvr additive="base">
                                        <p:cTn id="107" dur="2000" fill="hold"/>
                                        <p:tgtEl>
                                          <p:spTgt spid="34"/>
                                        </p:tgtEl>
                                        <p:attrNameLst>
                                          <p:attrName>ppt_x</p:attrName>
                                        </p:attrNameLst>
                                      </p:cBhvr>
                                      <p:tavLst>
                                        <p:tav tm="0">
                                          <p:val>
                                            <p:strVal val="0-#ppt_w/2"/>
                                          </p:val>
                                        </p:tav>
                                        <p:tav tm="100000">
                                          <p:val>
                                            <p:strVal val="#ppt_x"/>
                                          </p:val>
                                        </p:tav>
                                      </p:tavLst>
                                    </p:anim>
                                    <p:anim calcmode="lin" valueType="num">
                                      <p:cBhvr additive="base">
                                        <p:cTn id="108" dur="2000" fill="hold"/>
                                        <p:tgtEl>
                                          <p:spTgt spid="34"/>
                                        </p:tgtEl>
                                        <p:attrNameLst>
                                          <p:attrName>ppt_y</p:attrName>
                                        </p:attrNameLst>
                                      </p:cBhvr>
                                      <p:tavLst>
                                        <p:tav tm="0">
                                          <p:val>
                                            <p:strVal val="#ppt_y"/>
                                          </p:val>
                                        </p:tav>
                                        <p:tav tm="100000">
                                          <p:val>
                                            <p:strVal val="#ppt_y"/>
                                          </p:val>
                                        </p:tav>
                                      </p:tavLst>
                                    </p:anim>
                                  </p:childTnLst>
                                </p:cTn>
                              </p:par>
                              <p:par>
                                <p:cTn id="109" presetID="2" presetClass="entr" presetSubtype="1" fill="hold" nodeType="withEffect">
                                  <p:stCondLst>
                                    <p:cond delay="0"/>
                                  </p:stCondLst>
                                  <p:childTnLst>
                                    <p:set>
                                      <p:cBhvr>
                                        <p:cTn id="110" dur="1" fill="hold">
                                          <p:stCondLst>
                                            <p:cond delay="0"/>
                                          </p:stCondLst>
                                        </p:cTn>
                                        <p:tgtEl>
                                          <p:spTgt spid="31"/>
                                        </p:tgtEl>
                                        <p:attrNameLst>
                                          <p:attrName>style.visibility</p:attrName>
                                        </p:attrNameLst>
                                      </p:cBhvr>
                                      <p:to>
                                        <p:strVal val="visible"/>
                                      </p:to>
                                    </p:set>
                                    <p:anim calcmode="lin" valueType="num">
                                      <p:cBhvr additive="base">
                                        <p:cTn id="111" dur="2000" fill="hold"/>
                                        <p:tgtEl>
                                          <p:spTgt spid="31"/>
                                        </p:tgtEl>
                                        <p:attrNameLst>
                                          <p:attrName>ppt_x</p:attrName>
                                        </p:attrNameLst>
                                      </p:cBhvr>
                                      <p:tavLst>
                                        <p:tav tm="0">
                                          <p:val>
                                            <p:strVal val="#ppt_x"/>
                                          </p:val>
                                        </p:tav>
                                        <p:tav tm="100000">
                                          <p:val>
                                            <p:strVal val="#ppt_x"/>
                                          </p:val>
                                        </p:tav>
                                      </p:tavLst>
                                    </p:anim>
                                    <p:anim calcmode="lin" valueType="num">
                                      <p:cBhvr additive="base">
                                        <p:cTn id="112" dur="2000" fill="hold"/>
                                        <p:tgtEl>
                                          <p:spTgt spid="31"/>
                                        </p:tgtEl>
                                        <p:attrNameLst>
                                          <p:attrName>ppt_y</p:attrName>
                                        </p:attrNameLst>
                                      </p:cBhvr>
                                      <p:tavLst>
                                        <p:tav tm="0">
                                          <p:val>
                                            <p:strVal val="0-#ppt_h/2"/>
                                          </p:val>
                                        </p:tav>
                                        <p:tav tm="100000">
                                          <p:val>
                                            <p:strVal val="#ppt_y"/>
                                          </p:val>
                                        </p:tav>
                                      </p:tavLst>
                                    </p:anim>
                                  </p:childTnLst>
                                </p:cTn>
                              </p:par>
                              <p:par>
                                <p:cTn id="113" presetID="2" presetClass="entr" presetSubtype="2" fill="hold" nodeType="withEffect">
                                  <p:stCondLst>
                                    <p:cond delay="0"/>
                                  </p:stCondLst>
                                  <p:childTnLst>
                                    <p:set>
                                      <p:cBhvr>
                                        <p:cTn id="114" dur="1" fill="hold">
                                          <p:stCondLst>
                                            <p:cond delay="0"/>
                                          </p:stCondLst>
                                        </p:cTn>
                                        <p:tgtEl>
                                          <p:spTgt spid="33"/>
                                        </p:tgtEl>
                                        <p:attrNameLst>
                                          <p:attrName>style.visibility</p:attrName>
                                        </p:attrNameLst>
                                      </p:cBhvr>
                                      <p:to>
                                        <p:strVal val="visible"/>
                                      </p:to>
                                    </p:set>
                                    <p:anim calcmode="lin" valueType="num">
                                      <p:cBhvr additive="base">
                                        <p:cTn id="115" dur="2000" fill="hold"/>
                                        <p:tgtEl>
                                          <p:spTgt spid="33"/>
                                        </p:tgtEl>
                                        <p:attrNameLst>
                                          <p:attrName>ppt_x</p:attrName>
                                        </p:attrNameLst>
                                      </p:cBhvr>
                                      <p:tavLst>
                                        <p:tav tm="0">
                                          <p:val>
                                            <p:strVal val="1+#ppt_w/2"/>
                                          </p:val>
                                        </p:tav>
                                        <p:tav tm="100000">
                                          <p:val>
                                            <p:strVal val="#ppt_x"/>
                                          </p:val>
                                        </p:tav>
                                      </p:tavLst>
                                    </p:anim>
                                    <p:anim calcmode="lin" valueType="num">
                                      <p:cBhvr additive="base">
                                        <p:cTn id="116" dur="2000" fill="hold"/>
                                        <p:tgtEl>
                                          <p:spTgt spid="33"/>
                                        </p:tgtEl>
                                        <p:attrNameLst>
                                          <p:attrName>ppt_y</p:attrName>
                                        </p:attrNameLst>
                                      </p:cBhvr>
                                      <p:tavLst>
                                        <p:tav tm="0">
                                          <p:val>
                                            <p:strVal val="#ppt_y"/>
                                          </p:val>
                                        </p:tav>
                                        <p:tav tm="100000">
                                          <p:val>
                                            <p:strVal val="#ppt_y"/>
                                          </p:val>
                                        </p:tav>
                                      </p:tavLst>
                                    </p:anim>
                                  </p:childTnLst>
                                </p:cTn>
                              </p:par>
                              <p:par>
                                <p:cTn id="117" presetID="4" presetClass="entr" presetSubtype="32" fill="hold" nodeType="withEffect">
                                  <p:stCondLst>
                                    <p:cond delay="1200"/>
                                  </p:stCondLst>
                                  <p:childTnLst>
                                    <p:set>
                                      <p:cBhvr>
                                        <p:cTn id="118" dur="1" fill="hold">
                                          <p:stCondLst>
                                            <p:cond delay="0"/>
                                          </p:stCondLst>
                                        </p:cTn>
                                        <p:tgtEl>
                                          <p:spTgt spid="30"/>
                                        </p:tgtEl>
                                        <p:attrNameLst>
                                          <p:attrName>style.visibility</p:attrName>
                                        </p:attrNameLst>
                                      </p:cBhvr>
                                      <p:to>
                                        <p:strVal val="visible"/>
                                      </p:to>
                                    </p:set>
                                    <p:animEffect transition="in" filter="box(out)">
                                      <p:cBhvr>
                                        <p:cTn id="119" dur="750"/>
                                        <p:tgtEl>
                                          <p:spTgt spid="30"/>
                                        </p:tgtEl>
                                      </p:cBhvr>
                                    </p:animEffect>
                                  </p:childTnLst>
                                </p:cTn>
                              </p:par>
                            </p:childTnLst>
                          </p:cTn>
                        </p:par>
                      </p:childTnLst>
                    </p:cTn>
                  </p:par>
                  <p:par>
                    <p:cTn id="120" fill="hold">
                      <p:stCondLst>
                        <p:cond delay="indefinite"/>
                      </p:stCondLst>
                      <p:childTnLst>
                        <p:par>
                          <p:cTn id="121" fill="hold">
                            <p:stCondLst>
                              <p:cond delay="0"/>
                            </p:stCondLst>
                            <p:childTnLst>
                              <p:par>
                                <p:cTn id="122" presetID="2" presetClass="exit" presetSubtype="8" fill="hold" nodeType="clickEffect">
                                  <p:stCondLst>
                                    <p:cond delay="0"/>
                                  </p:stCondLst>
                                  <p:childTnLst>
                                    <p:anim calcmode="lin" valueType="num">
                                      <p:cBhvr additive="base">
                                        <p:cTn id="123" dur="2000"/>
                                        <p:tgtEl>
                                          <p:spTgt spid="34"/>
                                        </p:tgtEl>
                                        <p:attrNameLst>
                                          <p:attrName>ppt_x</p:attrName>
                                        </p:attrNameLst>
                                      </p:cBhvr>
                                      <p:tavLst>
                                        <p:tav tm="0">
                                          <p:val>
                                            <p:strVal val="ppt_x"/>
                                          </p:val>
                                        </p:tav>
                                        <p:tav tm="100000">
                                          <p:val>
                                            <p:strVal val="0-ppt_w/2"/>
                                          </p:val>
                                        </p:tav>
                                      </p:tavLst>
                                    </p:anim>
                                    <p:anim calcmode="lin" valueType="num">
                                      <p:cBhvr additive="base">
                                        <p:cTn id="124" dur="2000"/>
                                        <p:tgtEl>
                                          <p:spTgt spid="34"/>
                                        </p:tgtEl>
                                        <p:attrNameLst>
                                          <p:attrName>ppt_y</p:attrName>
                                        </p:attrNameLst>
                                      </p:cBhvr>
                                      <p:tavLst>
                                        <p:tav tm="0">
                                          <p:val>
                                            <p:strVal val="ppt_y"/>
                                          </p:val>
                                        </p:tav>
                                        <p:tav tm="100000">
                                          <p:val>
                                            <p:strVal val="ppt_y"/>
                                          </p:val>
                                        </p:tav>
                                      </p:tavLst>
                                    </p:anim>
                                    <p:set>
                                      <p:cBhvr>
                                        <p:cTn id="125" dur="1" fill="hold">
                                          <p:stCondLst>
                                            <p:cond delay="1999"/>
                                          </p:stCondLst>
                                        </p:cTn>
                                        <p:tgtEl>
                                          <p:spTgt spid="34"/>
                                        </p:tgtEl>
                                        <p:attrNameLst>
                                          <p:attrName>style.visibility</p:attrName>
                                        </p:attrNameLst>
                                      </p:cBhvr>
                                      <p:to>
                                        <p:strVal val="hidden"/>
                                      </p:to>
                                    </p:set>
                                  </p:childTnLst>
                                </p:cTn>
                              </p:par>
                              <p:par>
                                <p:cTn id="126" presetID="2" presetClass="exit" presetSubtype="4" fill="hold" nodeType="withEffect">
                                  <p:stCondLst>
                                    <p:cond delay="0"/>
                                  </p:stCondLst>
                                  <p:childTnLst>
                                    <p:anim calcmode="lin" valueType="num">
                                      <p:cBhvr additive="base">
                                        <p:cTn id="127" dur="2000"/>
                                        <p:tgtEl>
                                          <p:spTgt spid="32"/>
                                        </p:tgtEl>
                                        <p:attrNameLst>
                                          <p:attrName>ppt_x</p:attrName>
                                        </p:attrNameLst>
                                      </p:cBhvr>
                                      <p:tavLst>
                                        <p:tav tm="0">
                                          <p:val>
                                            <p:strVal val="ppt_x"/>
                                          </p:val>
                                        </p:tav>
                                        <p:tav tm="100000">
                                          <p:val>
                                            <p:strVal val="ppt_x"/>
                                          </p:val>
                                        </p:tav>
                                      </p:tavLst>
                                    </p:anim>
                                    <p:anim calcmode="lin" valueType="num">
                                      <p:cBhvr additive="base">
                                        <p:cTn id="128" dur="2000"/>
                                        <p:tgtEl>
                                          <p:spTgt spid="32"/>
                                        </p:tgtEl>
                                        <p:attrNameLst>
                                          <p:attrName>ppt_y</p:attrName>
                                        </p:attrNameLst>
                                      </p:cBhvr>
                                      <p:tavLst>
                                        <p:tav tm="0">
                                          <p:val>
                                            <p:strVal val="ppt_y"/>
                                          </p:val>
                                        </p:tav>
                                        <p:tav tm="100000">
                                          <p:val>
                                            <p:strVal val="1+ppt_h/2"/>
                                          </p:val>
                                        </p:tav>
                                      </p:tavLst>
                                    </p:anim>
                                    <p:set>
                                      <p:cBhvr>
                                        <p:cTn id="129" dur="1" fill="hold">
                                          <p:stCondLst>
                                            <p:cond delay="1999"/>
                                          </p:stCondLst>
                                        </p:cTn>
                                        <p:tgtEl>
                                          <p:spTgt spid="32"/>
                                        </p:tgtEl>
                                        <p:attrNameLst>
                                          <p:attrName>style.visibility</p:attrName>
                                        </p:attrNameLst>
                                      </p:cBhvr>
                                      <p:to>
                                        <p:strVal val="hidden"/>
                                      </p:to>
                                    </p:set>
                                  </p:childTnLst>
                                </p:cTn>
                              </p:par>
                              <p:par>
                                <p:cTn id="130" presetID="2" presetClass="exit" presetSubtype="2" fill="hold" nodeType="withEffect">
                                  <p:stCondLst>
                                    <p:cond delay="0"/>
                                  </p:stCondLst>
                                  <p:childTnLst>
                                    <p:anim calcmode="lin" valueType="num">
                                      <p:cBhvr additive="base">
                                        <p:cTn id="131" dur="2000"/>
                                        <p:tgtEl>
                                          <p:spTgt spid="33"/>
                                        </p:tgtEl>
                                        <p:attrNameLst>
                                          <p:attrName>ppt_x</p:attrName>
                                        </p:attrNameLst>
                                      </p:cBhvr>
                                      <p:tavLst>
                                        <p:tav tm="0">
                                          <p:val>
                                            <p:strVal val="ppt_x"/>
                                          </p:val>
                                        </p:tav>
                                        <p:tav tm="100000">
                                          <p:val>
                                            <p:strVal val="1+ppt_w/2"/>
                                          </p:val>
                                        </p:tav>
                                      </p:tavLst>
                                    </p:anim>
                                    <p:anim calcmode="lin" valueType="num">
                                      <p:cBhvr additive="base">
                                        <p:cTn id="132" dur="2000"/>
                                        <p:tgtEl>
                                          <p:spTgt spid="33"/>
                                        </p:tgtEl>
                                        <p:attrNameLst>
                                          <p:attrName>ppt_y</p:attrName>
                                        </p:attrNameLst>
                                      </p:cBhvr>
                                      <p:tavLst>
                                        <p:tav tm="0">
                                          <p:val>
                                            <p:strVal val="ppt_y"/>
                                          </p:val>
                                        </p:tav>
                                        <p:tav tm="100000">
                                          <p:val>
                                            <p:strVal val="ppt_y"/>
                                          </p:val>
                                        </p:tav>
                                      </p:tavLst>
                                    </p:anim>
                                    <p:set>
                                      <p:cBhvr>
                                        <p:cTn id="133" dur="1" fill="hold">
                                          <p:stCondLst>
                                            <p:cond delay="1999"/>
                                          </p:stCondLst>
                                        </p:cTn>
                                        <p:tgtEl>
                                          <p:spTgt spid="33"/>
                                        </p:tgtEl>
                                        <p:attrNameLst>
                                          <p:attrName>style.visibility</p:attrName>
                                        </p:attrNameLst>
                                      </p:cBhvr>
                                      <p:to>
                                        <p:strVal val="hidden"/>
                                      </p:to>
                                    </p:set>
                                  </p:childTnLst>
                                </p:cTn>
                              </p:par>
                              <p:par>
                                <p:cTn id="134" presetID="2" presetClass="exit" presetSubtype="1" fill="hold" nodeType="withEffect">
                                  <p:stCondLst>
                                    <p:cond delay="0"/>
                                  </p:stCondLst>
                                  <p:childTnLst>
                                    <p:anim calcmode="lin" valueType="num">
                                      <p:cBhvr additive="base">
                                        <p:cTn id="135" dur="2000"/>
                                        <p:tgtEl>
                                          <p:spTgt spid="31"/>
                                        </p:tgtEl>
                                        <p:attrNameLst>
                                          <p:attrName>ppt_x</p:attrName>
                                        </p:attrNameLst>
                                      </p:cBhvr>
                                      <p:tavLst>
                                        <p:tav tm="0">
                                          <p:val>
                                            <p:strVal val="ppt_x"/>
                                          </p:val>
                                        </p:tav>
                                        <p:tav tm="100000">
                                          <p:val>
                                            <p:strVal val="ppt_x"/>
                                          </p:val>
                                        </p:tav>
                                      </p:tavLst>
                                    </p:anim>
                                    <p:anim calcmode="lin" valueType="num">
                                      <p:cBhvr additive="base">
                                        <p:cTn id="136" dur="2000"/>
                                        <p:tgtEl>
                                          <p:spTgt spid="31"/>
                                        </p:tgtEl>
                                        <p:attrNameLst>
                                          <p:attrName>ppt_y</p:attrName>
                                        </p:attrNameLst>
                                      </p:cBhvr>
                                      <p:tavLst>
                                        <p:tav tm="0">
                                          <p:val>
                                            <p:strVal val="ppt_y"/>
                                          </p:val>
                                        </p:tav>
                                        <p:tav tm="100000">
                                          <p:val>
                                            <p:strVal val="0-ppt_h/2"/>
                                          </p:val>
                                        </p:tav>
                                      </p:tavLst>
                                    </p:anim>
                                    <p:set>
                                      <p:cBhvr>
                                        <p:cTn id="137" dur="1" fill="hold">
                                          <p:stCondLst>
                                            <p:cond delay="1999"/>
                                          </p:stCondLst>
                                        </p:cTn>
                                        <p:tgtEl>
                                          <p:spTgt spid="31"/>
                                        </p:tgtEl>
                                        <p:attrNameLst>
                                          <p:attrName>style.visibility</p:attrName>
                                        </p:attrNameLst>
                                      </p:cBhvr>
                                      <p:to>
                                        <p:strVal val="hidden"/>
                                      </p:to>
                                    </p:set>
                                  </p:childTnLst>
                                </p:cTn>
                              </p:par>
                              <p:par>
                                <p:cTn id="138" presetID="4" presetClass="exit" presetSubtype="16" fill="hold" nodeType="withEffect">
                                  <p:stCondLst>
                                    <p:cond delay="100"/>
                                  </p:stCondLst>
                                  <p:childTnLst>
                                    <p:animEffect transition="out" filter="box(in)">
                                      <p:cBhvr>
                                        <p:cTn id="139" dur="750"/>
                                        <p:tgtEl>
                                          <p:spTgt spid="30"/>
                                        </p:tgtEl>
                                      </p:cBhvr>
                                    </p:animEffect>
                                    <p:set>
                                      <p:cBhvr>
                                        <p:cTn id="140" dur="1" fill="hold">
                                          <p:stCondLst>
                                            <p:cond delay="749"/>
                                          </p:stCondLst>
                                        </p:cTn>
                                        <p:tgtEl>
                                          <p:spTgt spid="30"/>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2.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sp>
        <p:nvSpPr>
          <p:cNvPr id="7" name="TextBox 6"/>
          <p:cNvSpPr txBox="1"/>
          <p:nvPr/>
        </p:nvSpPr>
        <p:spPr>
          <a:xfrm>
            <a:off x="1857356" y="2000240"/>
            <a:ext cx="3619902" cy="615553"/>
          </a:xfrm>
          <a:prstGeom prst="rect">
            <a:avLst/>
          </a:prstGeom>
          <a:noFill/>
        </p:spPr>
        <p:txBody>
          <a:bodyPr wrap="none">
            <a:spAutoFit/>
            <a:scene3d>
              <a:camera prst="orthographicFront"/>
              <a:lightRig rig="glow" dir="tl">
                <a:rot lat="0" lon="0" rev="5400000"/>
              </a:lightRig>
            </a:scene3d>
            <a:sp3d contourW="12700">
              <a:bevelT w="25400" h="25400"/>
              <a:contourClr>
                <a:schemeClr val="accent6">
                  <a:shade val="73000"/>
                </a:schemeClr>
              </a:contourClr>
            </a:sp3d>
          </a:bodyPr>
          <a:lstStyle/>
          <a:p>
            <a:pPr algn="r" fontAlgn="auto">
              <a:spcBef>
                <a:spcPts val="0"/>
              </a:spcBef>
              <a:spcAft>
                <a:spcPts val="0"/>
              </a:spcAft>
              <a:defRPr/>
            </a:pPr>
            <a:r>
              <a:rPr lang="en-US" sz="3400" b="1" i="1" dirty="0" smtClean="0">
                <a:ln w="11430"/>
                <a:gradFill>
                  <a:gsLst>
                    <a:gs pos="0">
                      <a:schemeClr val="accent6">
                        <a:tint val="90000"/>
                        <a:satMod val="120000"/>
                      </a:schemeClr>
                    </a:gs>
                    <a:gs pos="25000">
                      <a:schemeClr val="accent6">
                        <a:tint val="93000"/>
                        <a:satMod val="120000"/>
                      </a:schemeClr>
                    </a:gs>
                    <a:gs pos="50000">
                      <a:schemeClr val="accent6">
                        <a:shade val="89000"/>
                        <a:satMod val="110000"/>
                      </a:schemeClr>
                    </a:gs>
                    <a:gs pos="75000">
                      <a:schemeClr val="accent6">
                        <a:tint val="93000"/>
                        <a:satMod val="120000"/>
                      </a:schemeClr>
                    </a:gs>
                    <a:gs pos="100000">
                      <a:schemeClr val="accent6">
                        <a:tint val="90000"/>
                        <a:satMod val="120000"/>
                      </a:schemeClr>
                    </a:gs>
                  </a:gsLst>
                  <a:lin ang="5400000"/>
                </a:gradFill>
                <a:effectLst>
                  <a:outerShdw blurRad="80000" dist="40000" dir="5040000" algn="tl">
                    <a:srgbClr val="000000">
                      <a:alpha val="30000"/>
                    </a:srgbClr>
                  </a:outerShdw>
                </a:effectLst>
                <a:latin typeface="Georgia" pitchFamily="18" charset="0"/>
                <a:cs typeface="+mn-cs"/>
              </a:rPr>
              <a:t>Jason de </a:t>
            </a:r>
            <a:r>
              <a:rPr lang="en-US" sz="3400" b="1" i="1" dirty="0" err="1" smtClean="0">
                <a:ln w="11430"/>
                <a:gradFill>
                  <a:gsLst>
                    <a:gs pos="0">
                      <a:schemeClr val="accent6">
                        <a:tint val="90000"/>
                        <a:satMod val="120000"/>
                      </a:schemeClr>
                    </a:gs>
                    <a:gs pos="25000">
                      <a:schemeClr val="accent6">
                        <a:tint val="93000"/>
                        <a:satMod val="120000"/>
                      </a:schemeClr>
                    </a:gs>
                    <a:gs pos="50000">
                      <a:schemeClr val="accent6">
                        <a:shade val="89000"/>
                        <a:satMod val="110000"/>
                      </a:schemeClr>
                    </a:gs>
                    <a:gs pos="75000">
                      <a:schemeClr val="accent6">
                        <a:tint val="93000"/>
                        <a:satMod val="120000"/>
                      </a:schemeClr>
                    </a:gs>
                    <a:gs pos="100000">
                      <a:schemeClr val="accent6">
                        <a:tint val="90000"/>
                        <a:satMod val="120000"/>
                      </a:schemeClr>
                    </a:gs>
                  </a:gsLst>
                  <a:lin ang="5400000"/>
                </a:gradFill>
                <a:effectLst>
                  <a:outerShdw blurRad="80000" dist="40000" dir="5040000" algn="tl">
                    <a:srgbClr val="000000">
                      <a:alpha val="30000"/>
                    </a:srgbClr>
                  </a:outerShdw>
                </a:effectLst>
                <a:latin typeface="Georgia" pitchFamily="18" charset="0"/>
                <a:cs typeface="+mn-cs"/>
              </a:rPr>
              <a:t>Graaf</a:t>
            </a:r>
            <a:endParaRPr lang="en-US" sz="3400" b="1" i="1" dirty="0">
              <a:ln w="11430"/>
              <a:gradFill>
                <a:gsLst>
                  <a:gs pos="0">
                    <a:schemeClr val="accent6">
                      <a:tint val="90000"/>
                      <a:satMod val="120000"/>
                    </a:schemeClr>
                  </a:gs>
                  <a:gs pos="25000">
                    <a:schemeClr val="accent6">
                      <a:tint val="93000"/>
                      <a:satMod val="120000"/>
                    </a:schemeClr>
                  </a:gs>
                  <a:gs pos="50000">
                    <a:schemeClr val="accent6">
                      <a:shade val="89000"/>
                      <a:satMod val="110000"/>
                    </a:schemeClr>
                  </a:gs>
                  <a:gs pos="75000">
                    <a:schemeClr val="accent6">
                      <a:tint val="93000"/>
                      <a:satMod val="120000"/>
                    </a:schemeClr>
                  </a:gs>
                  <a:gs pos="100000">
                    <a:schemeClr val="accent6">
                      <a:tint val="90000"/>
                      <a:satMod val="120000"/>
                    </a:schemeClr>
                  </a:gs>
                </a:gsLst>
                <a:lin ang="5400000"/>
              </a:gradFill>
              <a:effectLst>
                <a:outerShdw blurRad="80000" dist="40000" dir="5040000" algn="tl">
                  <a:srgbClr val="000000">
                    <a:alpha val="30000"/>
                  </a:srgbClr>
                </a:outerShdw>
              </a:effectLst>
              <a:latin typeface="Georgia" pitchFamily="18" charset="0"/>
              <a:cs typeface="+mn-cs"/>
            </a:endParaRPr>
          </a:p>
        </p:txBody>
      </p:sp>
      <p:pic>
        <p:nvPicPr>
          <p:cNvPr id="18" name="Picture 17" descr="16523613_bird2.jpg"/>
          <p:cNvPicPr>
            <a:picLocks noChangeAspect="1"/>
          </p:cNvPicPr>
          <p:nvPr/>
        </p:nvPicPr>
        <p:blipFill>
          <a:blip r:embed="rId3">
            <a:lum bright="40000"/>
          </a:blip>
          <a:srcRect l="15749" r="11939"/>
          <a:stretch>
            <a:fillRect/>
          </a:stretch>
        </p:blipFill>
        <p:spPr>
          <a:xfrm>
            <a:off x="857224" y="857232"/>
            <a:ext cx="2000264" cy="2766142"/>
          </a:xfrm>
          <a:prstGeom prst="rect">
            <a:avLst/>
          </a:prstGeom>
          <a:effectLst>
            <a:softEdge rad="63500"/>
          </a:effectLst>
        </p:spPr>
      </p:pic>
      <p:pic>
        <p:nvPicPr>
          <p:cNvPr id="17" name="Picture 16" descr="16523613_bird2.jpg"/>
          <p:cNvPicPr>
            <a:picLocks noChangeAspect="1"/>
          </p:cNvPicPr>
          <p:nvPr/>
        </p:nvPicPr>
        <p:blipFill>
          <a:blip r:embed="rId3">
            <a:lum bright="30000"/>
          </a:blip>
          <a:srcRect l="15750" r="11938"/>
          <a:stretch>
            <a:fillRect/>
          </a:stretch>
        </p:blipFill>
        <p:spPr>
          <a:xfrm>
            <a:off x="2285984" y="857232"/>
            <a:ext cx="2000264" cy="2766142"/>
          </a:xfrm>
          <a:prstGeom prst="rect">
            <a:avLst/>
          </a:prstGeom>
          <a:effectLst>
            <a:softEdge rad="63500"/>
          </a:effectLst>
        </p:spPr>
      </p:pic>
      <p:pic>
        <p:nvPicPr>
          <p:cNvPr id="16" name="Picture 15" descr="16523613_bird2.jpg"/>
          <p:cNvPicPr>
            <a:picLocks noChangeAspect="1"/>
          </p:cNvPicPr>
          <p:nvPr/>
        </p:nvPicPr>
        <p:blipFill>
          <a:blip r:embed="rId3">
            <a:lum bright="20000"/>
          </a:blip>
          <a:srcRect l="15750" r="11938"/>
          <a:stretch>
            <a:fillRect/>
          </a:stretch>
        </p:blipFill>
        <p:spPr>
          <a:xfrm>
            <a:off x="3643306" y="857232"/>
            <a:ext cx="2000264" cy="2766142"/>
          </a:xfrm>
          <a:prstGeom prst="rect">
            <a:avLst/>
          </a:prstGeom>
          <a:effectLst>
            <a:softEdge rad="63500"/>
          </a:effectLst>
        </p:spPr>
      </p:pic>
      <p:pic>
        <p:nvPicPr>
          <p:cNvPr id="15" name="Picture 14" descr="16523613_bird2.jpg"/>
          <p:cNvPicPr>
            <a:picLocks noChangeAspect="1"/>
          </p:cNvPicPr>
          <p:nvPr/>
        </p:nvPicPr>
        <p:blipFill>
          <a:blip r:embed="rId3">
            <a:lum bright="10000"/>
          </a:blip>
          <a:srcRect l="15836" r="14712"/>
          <a:stretch>
            <a:fillRect/>
          </a:stretch>
        </p:blipFill>
        <p:spPr>
          <a:xfrm>
            <a:off x="5000628" y="844492"/>
            <a:ext cx="1928826" cy="2777206"/>
          </a:xfrm>
          <a:prstGeom prst="rect">
            <a:avLst/>
          </a:prstGeom>
          <a:effectLst>
            <a:softEdge rad="63500"/>
          </a:effectLst>
        </p:spPr>
      </p:pic>
      <p:pic>
        <p:nvPicPr>
          <p:cNvPr id="14" name="Picture 13" descr="16523613_bird2.jpg"/>
          <p:cNvPicPr>
            <a:picLocks noChangeAspect="1"/>
          </p:cNvPicPr>
          <p:nvPr/>
        </p:nvPicPr>
        <p:blipFill>
          <a:blip r:embed="rId3"/>
          <a:srcRect l="14488" r="10364"/>
          <a:stretch>
            <a:fillRect/>
          </a:stretch>
        </p:blipFill>
        <p:spPr>
          <a:xfrm>
            <a:off x="6215074" y="857232"/>
            <a:ext cx="2071702" cy="2756835"/>
          </a:xfrm>
          <a:prstGeom prst="rect">
            <a:avLst/>
          </a:prstGeom>
          <a:effectLst>
            <a:softEdge rad="63500"/>
          </a:effectLst>
        </p:spPr>
      </p:pic>
    </p:spTree>
  </p:cSld>
  <p:clrMapOvr>
    <a:masterClrMapping/>
  </p:clrMapOvr>
  <p:transition advClick="0" advTm="3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nodeType="withEffect">
                                  <p:stCondLst>
                                    <p:cond delay="0"/>
                                  </p:stCondLst>
                                  <p:childTnLst>
                                    <p:set>
                                      <p:cBhvr>
                                        <p:cTn id="6" dur="1" fill="hold">
                                          <p:stCondLst>
                                            <p:cond delay="0"/>
                                          </p:stCondLst>
                                        </p:cTn>
                                        <p:tgtEl>
                                          <p:spTgt spid="18"/>
                                        </p:tgtEl>
                                        <p:attrNameLst>
                                          <p:attrName>style.visibility</p:attrName>
                                        </p:attrNameLst>
                                      </p:cBhvr>
                                      <p:to>
                                        <p:strVal val="visible"/>
                                      </p:to>
                                    </p:set>
                                    <p:anim calcmode="lin" valueType="num">
                                      <p:cBhvr additive="base">
                                        <p:cTn id="7" dur="1000" fill="hold"/>
                                        <p:tgtEl>
                                          <p:spTgt spid="18"/>
                                        </p:tgtEl>
                                        <p:attrNameLst>
                                          <p:attrName>ppt_x</p:attrName>
                                        </p:attrNameLst>
                                      </p:cBhvr>
                                      <p:tavLst>
                                        <p:tav tm="0">
                                          <p:val>
                                            <p:strVal val="0-#ppt_w/2"/>
                                          </p:val>
                                        </p:tav>
                                        <p:tav tm="100000">
                                          <p:val>
                                            <p:strVal val="#ppt_x"/>
                                          </p:val>
                                        </p:tav>
                                      </p:tavLst>
                                    </p:anim>
                                    <p:anim calcmode="lin" valueType="num">
                                      <p:cBhvr additive="base">
                                        <p:cTn id="8" dur="1000" fill="hold"/>
                                        <p:tgtEl>
                                          <p:spTgt spid="18"/>
                                        </p:tgtEl>
                                        <p:attrNameLst>
                                          <p:attrName>ppt_y</p:attrName>
                                        </p:attrNameLst>
                                      </p:cBhvr>
                                      <p:tavLst>
                                        <p:tav tm="0">
                                          <p:val>
                                            <p:strVal val="#ppt_y"/>
                                          </p:val>
                                        </p:tav>
                                        <p:tav tm="100000">
                                          <p:val>
                                            <p:strVal val="#ppt_y"/>
                                          </p:val>
                                        </p:tav>
                                      </p:tavLst>
                                    </p:anim>
                                  </p:childTnLst>
                                </p:cTn>
                              </p:par>
                              <p:par>
                                <p:cTn id="9" presetID="55" presetClass="entr" presetSubtype="0" fill="hold" nodeType="withEffect">
                                  <p:stCondLst>
                                    <p:cond delay="0"/>
                                  </p:stCondLst>
                                  <p:childTnLst>
                                    <p:set>
                                      <p:cBhvr>
                                        <p:cTn id="10" dur="1" fill="hold">
                                          <p:stCondLst>
                                            <p:cond delay="0"/>
                                          </p:stCondLst>
                                        </p:cTn>
                                        <p:tgtEl>
                                          <p:spTgt spid="18"/>
                                        </p:tgtEl>
                                        <p:attrNameLst>
                                          <p:attrName>style.visibility</p:attrName>
                                        </p:attrNameLst>
                                      </p:cBhvr>
                                      <p:to>
                                        <p:strVal val="visible"/>
                                      </p:to>
                                    </p:set>
                                    <p:anim calcmode="lin" valueType="num">
                                      <p:cBhvr>
                                        <p:cTn id="11" dur="1000" fill="hold"/>
                                        <p:tgtEl>
                                          <p:spTgt spid="18"/>
                                        </p:tgtEl>
                                        <p:attrNameLst>
                                          <p:attrName>ppt_w</p:attrName>
                                        </p:attrNameLst>
                                      </p:cBhvr>
                                      <p:tavLst>
                                        <p:tav tm="0">
                                          <p:val>
                                            <p:strVal val="#ppt_w*0.70"/>
                                          </p:val>
                                        </p:tav>
                                        <p:tav tm="100000">
                                          <p:val>
                                            <p:strVal val="#ppt_w"/>
                                          </p:val>
                                        </p:tav>
                                      </p:tavLst>
                                    </p:anim>
                                    <p:anim calcmode="lin" valueType="num">
                                      <p:cBhvr>
                                        <p:cTn id="12" dur="1000" fill="hold"/>
                                        <p:tgtEl>
                                          <p:spTgt spid="18"/>
                                        </p:tgtEl>
                                        <p:attrNameLst>
                                          <p:attrName>ppt_h</p:attrName>
                                        </p:attrNameLst>
                                      </p:cBhvr>
                                      <p:tavLst>
                                        <p:tav tm="0">
                                          <p:val>
                                            <p:strVal val="#ppt_h"/>
                                          </p:val>
                                        </p:tav>
                                        <p:tav tm="100000">
                                          <p:val>
                                            <p:strVal val="#ppt_h"/>
                                          </p:val>
                                        </p:tav>
                                      </p:tavLst>
                                    </p:anim>
                                    <p:animEffect transition="in" filter="fade">
                                      <p:cBhvr>
                                        <p:cTn id="13" dur="1000"/>
                                        <p:tgtEl>
                                          <p:spTgt spid="18"/>
                                        </p:tgtEl>
                                      </p:cBhvr>
                                    </p:animEffect>
                                  </p:childTnLst>
                                </p:cTn>
                              </p:par>
                              <p:par>
                                <p:cTn id="14" presetID="2" presetClass="entr" presetSubtype="8" fill="hold" nodeType="withEffect">
                                  <p:stCondLst>
                                    <p:cond delay="200"/>
                                  </p:stCondLst>
                                  <p:childTnLst>
                                    <p:set>
                                      <p:cBhvr>
                                        <p:cTn id="15" dur="1" fill="hold">
                                          <p:stCondLst>
                                            <p:cond delay="0"/>
                                          </p:stCondLst>
                                        </p:cTn>
                                        <p:tgtEl>
                                          <p:spTgt spid="17"/>
                                        </p:tgtEl>
                                        <p:attrNameLst>
                                          <p:attrName>style.visibility</p:attrName>
                                        </p:attrNameLst>
                                      </p:cBhvr>
                                      <p:to>
                                        <p:strVal val="visible"/>
                                      </p:to>
                                    </p:set>
                                    <p:anim calcmode="lin" valueType="num">
                                      <p:cBhvr additive="base">
                                        <p:cTn id="16" dur="1000" fill="hold"/>
                                        <p:tgtEl>
                                          <p:spTgt spid="17"/>
                                        </p:tgtEl>
                                        <p:attrNameLst>
                                          <p:attrName>ppt_x</p:attrName>
                                        </p:attrNameLst>
                                      </p:cBhvr>
                                      <p:tavLst>
                                        <p:tav tm="0">
                                          <p:val>
                                            <p:strVal val="0-#ppt_w/2"/>
                                          </p:val>
                                        </p:tav>
                                        <p:tav tm="100000">
                                          <p:val>
                                            <p:strVal val="#ppt_x"/>
                                          </p:val>
                                        </p:tav>
                                      </p:tavLst>
                                    </p:anim>
                                    <p:anim calcmode="lin" valueType="num">
                                      <p:cBhvr additive="base">
                                        <p:cTn id="17" dur="1000" fill="hold"/>
                                        <p:tgtEl>
                                          <p:spTgt spid="17"/>
                                        </p:tgtEl>
                                        <p:attrNameLst>
                                          <p:attrName>ppt_y</p:attrName>
                                        </p:attrNameLst>
                                      </p:cBhvr>
                                      <p:tavLst>
                                        <p:tav tm="0">
                                          <p:val>
                                            <p:strVal val="#ppt_y"/>
                                          </p:val>
                                        </p:tav>
                                        <p:tav tm="100000">
                                          <p:val>
                                            <p:strVal val="#ppt_y"/>
                                          </p:val>
                                        </p:tav>
                                      </p:tavLst>
                                    </p:anim>
                                  </p:childTnLst>
                                </p:cTn>
                              </p:par>
                              <p:par>
                                <p:cTn id="18" presetID="55" presetClass="entr" presetSubtype="0" fill="hold" nodeType="withEffect">
                                  <p:stCondLst>
                                    <p:cond delay="200"/>
                                  </p:stCondLst>
                                  <p:childTnLst>
                                    <p:set>
                                      <p:cBhvr>
                                        <p:cTn id="19" dur="1" fill="hold">
                                          <p:stCondLst>
                                            <p:cond delay="0"/>
                                          </p:stCondLst>
                                        </p:cTn>
                                        <p:tgtEl>
                                          <p:spTgt spid="17"/>
                                        </p:tgtEl>
                                        <p:attrNameLst>
                                          <p:attrName>style.visibility</p:attrName>
                                        </p:attrNameLst>
                                      </p:cBhvr>
                                      <p:to>
                                        <p:strVal val="visible"/>
                                      </p:to>
                                    </p:set>
                                    <p:anim calcmode="lin" valueType="num">
                                      <p:cBhvr>
                                        <p:cTn id="20" dur="1000" fill="hold"/>
                                        <p:tgtEl>
                                          <p:spTgt spid="17"/>
                                        </p:tgtEl>
                                        <p:attrNameLst>
                                          <p:attrName>ppt_w</p:attrName>
                                        </p:attrNameLst>
                                      </p:cBhvr>
                                      <p:tavLst>
                                        <p:tav tm="0">
                                          <p:val>
                                            <p:strVal val="#ppt_w*0.70"/>
                                          </p:val>
                                        </p:tav>
                                        <p:tav tm="100000">
                                          <p:val>
                                            <p:strVal val="#ppt_w"/>
                                          </p:val>
                                        </p:tav>
                                      </p:tavLst>
                                    </p:anim>
                                    <p:anim calcmode="lin" valueType="num">
                                      <p:cBhvr>
                                        <p:cTn id="21" dur="1000" fill="hold"/>
                                        <p:tgtEl>
                                          <p:spTgt spid="17"/>
                                        </p:tgtEl>
                                        <p:attrNameLst>
                                          <p:attrName>ppt_h</p:attrName>
                                        </p:attrNameLst>
                                      </p:cBhvr>
                                      <p:tavLst>
                                        <p:tav tm="0">
                                          <p:val>
                                            <p:strVal val="#ppt_h"/>
                                          </p:val>
                                        </p:tav>
                                        <p:tav tm="100000">
                                          <p:val>
                                            <p:strVal val="#ppt_h"/>
                                          </p:val>
                                        </p:tav>
                                      </p:tavLst>
                                    </p:anim>
                                    <p:animEffect transition="in" filter="fade">
                                      <p:cBhvr>
                                        <p:cTn id="22" dur="1000"/>
                                        <p:tgtEl>
                                          <p:spTgt spid="17"/>
                                        </p:tgtEl>
                                      </p:cBhvr>
                                    </p:animEffect>
                                  </p:childTnLst>
                                </p:cTn>
                              </p:par>
                              <p:par>
                                <p:cTn id="23" presetID="2" presetClass="entr" presetSubtype="8" fill="hold" nodeType="withEffect">
                                  <p:stCondLst>
                                    <p:cond delay="400"/>
                                  </p:stCondLst>
                                  <p:childTnLst>
                                    <p:set>
                                      <p:cBhvr>
                                        <p:cTn id="24" dur="1" fill="hold">
                                          <p:stCondLst>
                                            <p:cond delay="0"/>
                                          </p:stCondLst>
                                        </p:cTn>
                                        <p:tgtEl>
                                          <p:spTgt spid="16"/>
                                        </p:tgtEl>
                                        <p:attrNameLst>
                                          <p:attrName>style.visibility</p:attrName>
                                        </p:attrNameLst>
                                      </p:cBhvr>
                                      <p:to>
                                        <p:strVal val="visible"/>
                                      </p:to>
                                    </p:set>
                                    <p:anim calcmode="lin" valueType="num">
                                      <p:cBhvr additive="base">
                                        <p:cTn id="25" dur="1000" fill="hold"/>
                                        <p:tgtEl>
                                          <p:spTgt spid="16"/>
                                        </p:tgtEl>
                                        <p:attrNameLst>
                                          <p:attrName>ppt_x</p:attrName>
                                        </p:attrNameLst>
                                      </p:cBhvr>
                                      <p:tavLst>
                                        <p:tav tm="0">
                                          <p:val>
                                            <p:strVal val="0-#ppt_w/2"/>
                                          </p:val>
                                        </p:tav>
                                        <p:tav tm="100000">
                                          <p:val>
                                            <p:strVal val="#ppt_x"/>
                                          </p:val>
                                        </p:tav>
                                      </p:tavLst>
                                    </p:anim>
                                    <p:anim calcmode="lin" valueType="num">
                                      <p:cBhvr additive="base">
                                        <p:cTn id="26" dur="1000" fill="hold"/>
                                        <p:tgtEl>
                                          <p:spTgt spid="16"/>
                                        </p:tgtEl>
                                        <p:attrNameLst>
                                          <p:attrName>ppt_y</p:attrName>
                                        </p:attrNameLst>
                                      </p:cBhvr>
                                      <p:tavLst>
                                        <p:tav tm="0">
                                          <p:val>
                                            <p:strVal val="#ppt_y"/>
                                          </p:val>
                                        </p:tav>
                                        <p:tav tm="100000">
                                          <p:val>
                                            <p:strVal val="#ppt_y"/>
                                          </p:val>
                                        </p:tav>
                                      </p:tavLst>
                                    </p:anim>
                                  </p:childTnLst>
                                </p:cTn>
                              </p:par>
                              <p:par>
                                <p:cTn id="27" presetID="55" presetClass="entr" presetSubtype="0" fill="hold" nodeType="withEffect">
                                  <p:stCondLst>
                                    <p:cond delay="400"/>
                                  </p:stCondLst>
                                  <p:childTnLst>
                                    <p:set>
                                      <p:cBhvr>
                                        <p:cTn id="28" dur="1" fill="hold">
                                          <p:stCondLst>
                                            <p:cond delay="0"/>
                                          </p:stCondLst>
                                        </p:cTn>
                                        <p:tgtEl>
                                          <p:spTgt spid="16"/>
                                        </p:tgtEl>
                                        <p:attrNameLst>
                                          <p:attrName>style.visibility</p:attrName>
                                        </p:attrNameLst>
                                      </p:cBhvr>
                                      <p:to>
                                        <p:strVal val="visible"/>
                                      </p:to>
                                    </p:set>
                                    <p:anim calcmode="lin" valueType="num">
                                      <p:cBhvr>
                                        <p:cTn id="29" dur="1000" fill="hold"/>
                                        <p:tgtEl>
                                          <p:spTgt spid="16"/>
                                        </p:tgtEl>
                                        <p:attrNameLst>
                                          <p:attrName>ppt_w</p:attrName>
                                        </p:attrNameLst>
                                      </p:cBhvr>
                                      <p:tavLst>
                                        <p:tav tm="0">
                                          <p:val>
                                            <p:strVal val="#ppt_w*0.70"/>
                                          </p:val>
                                        </p:tav>
                                        <p:tav tm="100000">
                                          <p:val>
                                            <p:strVal val="#ppt_w"/>
                                          </p:val>
                                        </p:tav>
                                      </p:tavLst>
                                    </p:anim>
                                    <p:anim calcmode="lin" valueType="num">
                                      <p:cBhvr>
                                        <p:cTn id="30" dur="1000" fill="hold"/>
                                        <p:tgtEl>
                                          <p:spTgt spid="16"/>
                                        </p:tgtEl>
                                        <p:attrNameLst>
                                          <p:attrName>ppt_h</p:attrName>
                                        </p:attrNameLst>
                                      </p:cBhvr>
                                      <p:tavLst>
                                        <p:tav tm="0">
                                          <p:val>
                                            <p:strVal val="#ppt_h"/>
                                          </p:val>
                                        </p:tav>
                                        <p:tav tm="100000">
                                          <p:val>
                                            <p:strVal val="#ppt_h"/>
                                          </p:val>
                                        </p:tav>
                                      </p:tavLst>
                                    </p:anim>
                                    <p:animEffect transition="in" filter="fade">
                                      <p:cBhvr>
                                        <p:cTn id="31" dur="1000"/>
                                        <p:tgtEl>
                                          <p:spTgt spid="16"/>
                                        </p:tgtEl>
                                      </p:cBhvr>
                                    </p:animEffect>
                                  </p:childTnLst>
                                </p:cTn>
                              </p:par>
                              <p:par>
                                <p:cTn id="32" presetID="2" presetClass="entr" presetSubtype="8" fill="hold" nodeType="withEffect">
                                  <p:stCondLst>
                                    <p:cond delay="600"/>
                                  </p:stCondLst>
                                  <p:childTnLst>
                                    <p:set>
                                      <p:cBhvr>
                                        <p:cTn id="33" dur="1" fill="hold">
                                          <p:stCondLst>
                                            <p:cond delay="0"/>
                                          </p:stCondLst>
                                        </p:cTn>
                                        <p:tgtEl>
                                          <p:spTgt spid="15"/>
                                        </p:tgtEl>
                                        <p:attrNameLst>
                                          <p:attrName>style.visibility</p:attrName>
                                        </p:attrNameLst>
                                      </p:cBhvr>
                                      <p:to>
                                        <p:strVal val="visible"/>
                                      </p:to>
                                    </p:set>
                                    <p:anim calcmode="lin" valueType="num">
                                      <p:cBhvr additive="base">
                                        <p:cTn id="34" dur="1000" fill="hold"/>
                                        <p:tgtEl>
                                          <p:spTgt spid="15"/>
                                        </p:tgtEl>
                                        <p:attrNameLst>
                                          <p:attrName>ppt_x</p:attrName>
                                        </p:attrNameLst>
                                      </p:cBhvr>
                                      <p:tavLst>
                                        <p:tav tm="0">
                                          <p:val>
                                            <p:strVal val="0-#ppt_w/2"/>
                                          </p:val>
                                        </p:tav>
                                        <p:tav tm="100000">
                                          <p:val>
                                            <p:strVal val="#ppt_x"/>
                                          </p:val>
                                        </p:tav>
                                      </p:tavLst>
                                    </p:anim>
                                    <p:anim calcmode="lin" valueType="num">
                                      <p:cBhvr additive="base">
                                        <p:cTn id="35" dur="1000" fill="hold"/>
                                        <p:tgtEl>
                                          <p:spTgt spid="15"/>
                                        </p:tgtEl>
                                        <p:attrNameLst>
                                          <p:attrName>ppt_y</p:attrName>
                                        </p:attrNameLst>
                                      </p:cBhvr>
                                      <p:tavLst>
                                        <p:tav tm="0">
                                          <p:val>
                                            <p:strVal val="#ppt_y"/>
                                          </p:val>
                                        </p:tav>
                                        <p:tav tm="100000">
                                          <p:val>
                                            <p:strVal val="#ppt_y"/>
                                          </p:val>
                                        </p:tav>
                                      </p:tavLst>
                                    </p:anim>
                                  </p:childTnLst>
                                </p:cTn>
                              </p:par>
                              <p:par>
                                <p:cTn id="36" presetID="55" presetClass="entr" presetSubtype="0" fill="hold" nodeType="withEffect">
                                  <p:stCondLst>
                                    <p:cond delay="600"/>
                                  </p:stCondLst>
                                  <p:childTnLst>
                                    <p:set>
                                      <p:cBhvr>
                                        <p:cTn id="37" dur="1" fill="hold">
                                          <p:stCondLst>
                                            <p:cond delay="0"/>
                                          </p:stCondLst>
                                        </p:cTn>
                                        <p:tgtEl>
                                          <p:spTgt spid="15"/>
                                        </p:tgtEl>
                                        <p:attrNameLst>
                                          <p:attrName>style.visibility</p:attrName>
                                        </p:attrNameLst>
                                      </p:cBhvr>
                                      <p:to>
                                        <p:strVal val="visible"/>
                                      </p:to>
                                    </p:set>
                                    <p:anim calcmode="lin" valueType="num">
                                      <p:cBhvr>
                                        <p:cTn id="38" dur="1000" fill="hold"/>
                                        <p:tgtEl>
                                          <p:spTgt spid="15"/>
                                        </p:tgtEl>
                                        <p:attrNameLst>
                                          <p:attrName>ppt_w</p:attrName>
                                        </p:attrNameLst>
                                      </p:cBhvr>
                                      <p:tavLst>
                                        <p:tav tm="0">
                                          <p:val>
                                            <p:strVal val="#ppt_w*0.70"/>
                                          </p:val>
                                        </p:tav>
                                        <p:tav tm="100000">
                                          <p:val>
                                            <p:strVal val="#ppt_w"/>
                                          </p:val>
                                        </p:tav>
                                      </p:tavLst>
                                    </p:anim>
                                    <p:anim calcmode="lin" valueType="num">
                                      <p:cBhvr>
                                        <p:cTn id="39" dur="1000" fill="hold"/>
                                        <p:tgtEl>
                                          <p:spTgt spid="15"/>
                                        </p:tgtEl>
                                        <p:attrNameLst>
                                          <p:attrName>ppt_h</p:attrName>
                                        </p:attrNameLst>
                                      </p:cBhvr>
                                      <p:tavLst>
                                        <p:tav tm="0">
                                          <p:val>
                                            <p:strVal val="#ppt_h"/>
                                          </p:val>
                                        </p:tav>
                                        <p:tav tm="100000">
                                          <p:val>
                                            <p:strVal val="#ppt_h"/>
                                          </p:val>
                                        </p:tav>
                                      </p:tavLst>
                                    </p:anim>
                                    <p:animEffect transition="in" filter="fade">
                                      <p:cBhvr>
                                        <p:cTn id="40" dur="1000"/>
                                        <p:tgtEl>
                                          <p:spTgt spid="15"/>
                                        </p:tgtEl>
                                      </p:cBhvr>
                                    </p:animEffect>
                                  </p:childTnLst>
                                </p:cTn>
                              </p:par>
                              <p:par>
                                <p:cTn id="41" presetID="2" presetClass="entr" presetSubtype="8" fill="hold" nodeType="withEffect">
                                  <p:stCondLst>
                                    <p:cond delay="800"/>
                                  </p:stCondLst>
                                  <p:childTnLst>
                                    <p:set>
                                      <p:cBhvr>
                                        <p:cTn id="42" dur="1" fill="hold">
                                          <p:stCondLst>
                                            <p:cond delay="0"/>
                                          </p:stCondLst>
                                        </p:cTn>
                                        <p:tgtEl>
                                          <p:spTgt spid="14"/>
                                        </p:tgtEl>
                                        <p:attrNameLst>
                                          <p:attrName>style.visibility</p:attrName>
                                        </p:attrNameLst>
                                      </p:cBhvr>
                                      <p:to>
                                        <p:strVal val="visible"/>
                                      </p:to>
                                    </p:set>
                                    <p:anim calcmode="lin" valueType="num">
                                      <p:cBhvr additive="base">
                                        <p:cTn id="43" dur="1000" fill="hold"/>
                                        <p:tgtEl>
                                          <p:spTgt spid="14"/>
                                        </p:tgtEl>
                                        <p:attrNameLst>
                                          <p:attrName>ppt_x</p:attrName>
                                        </p:attrNameLst>
                                      </p:cBhvr>
                                      <p:tavLst>
                                        <p:tav tm="0">
                                          <p:val>
                                            <p:strVal val="0-#ppt_w/2"/>
                                          </p:val>
                                        </p:tav>
                                        <p:tav tm="100000">
                                          <p:val>
                                            <p:strVal val="#ppt_x"/>
                                          </p:val>
                                        </p:tav>
                                      </p:tavLst>
                                    </p:anim>
                                    <p:anim calcmode="lin" valueType="num">
                                      <p:cBhvr additive="base">
                                        <p:cTn id="44" dur="1000" fill="hold"/>
                                        <p:tgtEl>
                                          <p:spTgt spid="14"/>
                                        </p:tgtEl>
                                        <p:attrNameLst>
                                          <p:attrName>ppt_y</p:attrName>
                                        </p:attrNameLst>
                                      </p:cBhvr>
                                      <p:tavLst>
                                        <p:tav tm="0">
                                          <p:val>
                                            <p:strVal val="#ppt_y"/>
                                          </p:val>
                                        </p:tav>
                                        <p:tav tm="100000">
                                          <p:val>
                                            <p:strVal val="#ppt_y"/>
                                          </p:val>
                                        </p:tav>
                                      </p:tavLst>
                                    </p:anim>
                                  </p:childTnLst>
                                </p:cTn>
                              </p:par>
                              <p:par>
                                <p:cTn id="45" presetID="55" presetClass="entr" presetSubtype="0" fill="hold" nodeType="withEffect">
                                  <p:stCondLst>
                                    <p:cond delay="800"/>
                                  </p:stCondLst>
                                  <p:childTnLst>
                                    <p:set>
                                      <p:cBhvr>
                                        <p:cTn id="46" dur="1" fill="hold">
                                          <p:stCondLst>
                                            <p:cond delay="0"/>
                                          </p:stCondLst>
                                        </p:cTn>
                                        <p:tgtEl>
                                          <p:spTgt spid="14"/>
                                        </p:tgtEl>
                                        <p:attrNameLst>
                                          <p:attrName>style.visibility</p:attrName>
                                        </p:attrNameLst>
                                      </p:cBhvr>
                                      <p:to>
                                        <p:strVal val="visible"/>
                                      </p:to>
                                    </p:set>
                                    <p:anim calcmode="lin" valueType="num">
                                      <p:cBhvr>
                                        <p:cTn id="47" dur="1000" fill="hold"/>
                                        <p:tgtEl>
                                          <p:spTgt spid="14"/>
                                        </p:tgtEl>
                                        <p:attrNameLst>
                                          <p:attrName>ppt_w</p:attrName>
                                        </p:attrNameLst>
                                      </p:cBhvr>
                                      <p:tavLst>
                                        <p:tav tm="0">
                                          <p:val>
                                            <p:strVal val="#ppt_w*0.70"/>
                                          </p:val>
                                        </p:tav>
                                        <p:tav tm="100000">
                                          <p:val>
                                            <p:strVal val="#ppt_w"/>
                                          </p:val>
                                        </p:tav>
                                      </p:tavLst>
                                    </p:anim>
                                    <p:anim calcmode="lin" valueType="num">
                                      <p:cBhvr>
                                        <p:cTn id="48" dur="1000" fill="hold"/>
                                        <p:tgtEl>
                                          <p:spTgt spid="14"/>
                                        </p:tgtEl>
                                        <p:attrNameLst>
                                          <p:attrName>ppt_h</p:attrName>
                                        </p:attrNameLst>
                                      </p:cBhvr>
                                      <p:tavLst>
                                        <p:tav tm="0">
                                          <p:val>
                                            <p:strVal val="#ppt_h"/>
                                          </p:val>
                                        </p:tav>
                                        <p:tav tm="100000">
                                          <p:val>
                                            <p:strVal val="#ppt_h"/>
                                          </p:val>
                                        </p:tav>
                                      </p:tavLst>
                                    </p:anim>
                                    <p:animEffect transition="in" filter="fade">
                                      <p:cBhvr>
                                        <p:cTn id="49" dur="1000"/>
                                        <p:tgtEl>
                                          <p:spTgt spid="14"/>
                                        </p:tgtEl>
                                      </p:cBhvr>
                                    </p:animEffect>
                                  </p:childTnLst>
                                </p:cTn>
                              </p:par>
                              <p:par>
                                <p:cTn id="50" presetID="10" presetClass="entr" presetSubtype="0" fill="hold" nodeType="withEffect">
                                  <p:stCondLst>
                                    <p:cond delay="1300"/>
                                  </p:stCondLst>
                                  <p:childTnLst>
                                    <p:set>
                                      <p:cBhvr>
                                        <p:cTn id="51" dur="1" fill="hold">
                                          <p:stCondLst>
                                            <p:cond delay="0"/>
                                          </p:stCondLst>
                                        </p:cTn>
                                        <p:tgtEl>
                                          <p:spTgt spid="7"/>
                                        </p:tgtEl>
                                        <p:attrNameLst>
                                          <p:attrName>style.visibility</p:attrName>
                                        </p:attrNameLst>
                                      </p:cBhvr>
                                      <p:to>
                                        <p:strVal val="visible"/>
                                      </p:to>
                                    </p:set>
                                    <p:animEffect transition="in" filter="fade">
                                      <p:cBhvr>
                                        <p:cTn id="52" dur="500"/>
                                        <p:tgtEl>
                                          <p:spTgt spid="7"/>
                                        </p:tgtEl>
                                      </p:cBhvr>
                                    </p:animEffect>
                                  </p:childTnLst>
                                </p:cTn>
                              </p:par>
                              <p:par>
                                <p:cTn id="53" presetID="50" presetClass="exit" presetSubtype="0" accel="100000" fill="hold" nodeType="withEffect">
                                  <p:stCondLst>
                                    <p:cond delay="1400"/>
                                  </p:stCondLst>
                                  <p:childTnLst>
                                    <p:anim calcmode="lin" valueType="num">
                                      <p:cBhvr>
                                        <p:cTn id="54" dur="1000"/>
                                        <p:tgtEl>
                                          <p:spTgt spid="18"/>
                                        </p:tgtEl>
                                        <p:attrNameLst>
                                          <p:attrName>ppt_w</p:attrName>
                                        </p:attrNameLst>
                                      </p:cBhvr>
                                      <p:tavLst>
                                        <p:tav tm="0">
                                          <p:val>
                                            <p:strVal val="ppt_w"/>
                                          </p:val>
                                        </p:tav>
                                        <p:tav tm="100000">
                                          <p:val>
                                            <p:strVal val="ppt_w+.3"/>
                                          </p:val>
                                        </p:tav>
                                      </p:tavLst>
                                    </p:anim>
                                    <p:anim calcmode="lin" valueType="num">
                                      <p:cBhvr>
                                        <p:cTn id="55" dur="1000"/>
                                        <p:tgtEl>
                                          <p:spTgt spid="18"/>
                                        </p:tgtEl>
                                        <p:attrNameLst>
                                          <p:attrName>ppt_h</p:attrName>
                                        </p:attrNameLst>
                                      </p:cBhvr>
                                      <p:tavLst>
                                        <p:tav tm="0">
                                          <p:val>
                                            <p:strVal val="ppt_h"/>
                                          </p:val>
                                        </p:tav>
                                        <p:tav tm="100000">
                                          <p:val>
                                            <p:strVal val="ppt_h"/>
                                          </p:val>
                                        </p:tav>
                                      </p:tavLst>
                                    </p:anim>
                                    <p:animEffect transition="out" filter="fade">
                                      <p:cBhvr>
                                        <p:cTn id="56" dur="1000"/>
                                        <p:tgtEl>
                                          <p:spTgt spid="18"/>
                                        </p:tgtEl>
                                      </p:cBhvr>
                                    </p:animEffect>
                                    <p:set>
                                      <p:cBhvr>
                                        <p:cTn id="57" dur="1" fill="hold">
                                          <p:stCondLst>
                                            <p:cond delay="999"/>
                                          </p:stCondLst>
                                        </p:cTn>
                                        <p:tgtEl>
                                          <p:spTgt spid="18"/>
                                        </p:tgtEl>
                                        <p:attrNameLst>
                                          <p:attrName>style.visibility</p:attrName>
                                        </p:attrNameLst>
                                      </p:cBhvr>
                                      <p:to>
                                        <p:strVal val="hidden"/>
                                      </p:to>
                                    </p:set>
                                  </p:childTnLst>
                                </p:cTn>
                              </p:par>
                              <p:par>
                                <p:cTn id="58" presetID="50" presetClass="exit" presetSubtype="0" accel="100000" fill="hold" nodeType="withEffect">
                                  <p:stCondLst>
                                    <p:cond delay="1600"/>
                                  </p:stCondLst>
                                  <p:childTnLst>
                                    <p:anim calcmode="lin" valueType="num">
                                      <p:cBhvr>
                                        <p:cTn id="59" dur="1000"/>
                                        <p:tgtEl>
                                          <p:spTgt spid="17"/>
                                        </p:tgtEl>
                                        <p:attrNameLst>
                                          <p:attrName>ppt_w</p:attrName>
                                        </p:attrNameLst>
                                      </p:cBhvr>
                                      <p:tavLst>
                                        <p:tav tm="0">
                                          <p:val>
                                            <p:strVal val="ppt_w"/>
                                          </p:val>
                                        </p:tav>
                                        <p:tav tm="100000">
                                          <p:val>
                                            <p:strVal val="ppt_w+.3"/>
                                          </p:val>
                                        </p:tav>
                                      </p:tavLst>
                                    </p:anim>
                                    <p:anim calcmode="lin" valueType="num">
                                      <p:cBhvr>
                                        <p:cTn id="60" dur="1000"/>
                                        <p:tgtEl>
                                          <p:spTgt spid="17"/>
                                        </p:tgtEl>
                                        <p:attrNameLst>
                                          <p:attrName>ppt_h</p:attrName>
                                        </p:attrNameLst>
                                      </p:cBhvr>
                                      <p:tavLst>
                                        <p:tav tm="0">
                                          <p:val>
                                            <p:strVal val="ppt_h"/>
                                          </p:val>
                                        </p:tav>
                                        <p:tav tm="100000">
                                          <p:val>
                                            <p:strVal val="ppt_h"/>
                                          </p:val>
                                        </p:tav>
                                      </p:tavLst>
                                    </p:anim>
                                    <p:animEffect transition="out" filter="fade">
                                      <p:cBhvr>
                                        <p:cTn id="61" dur="1000"/>
                                        <p:tgtEl>
                                          <p:spTgt spid="17"/>
                                        </p:tgtEl>
                                      </p:cBhvr>
                                    </p:animEffect>
                                    <p:set>
                                      <p:cBhvr>
                                        <p:cTn id="62" dur="1" fill="hold">
                                          <p:stCondLst>
                                            <p:cond delay="999"/>
                                          </p:stCondLst>
                                        </p:cTn>
                                        <p:tgtEl>
                                          <p:spTgt spid="17"/>
                                        </p:tgtEl>
                                        <p:attrNameLst>
                                          <p:attrName>style.visibility</p:attrName>
                                        </p:attrNameLst>
                                      </p:cBhvr>
                                      <p:to>
                                        <p:strVal val="hidden"/>
                                      </p:to>
                                    </p:set>
                                  </p:childTnLst>
                                </p:cTn>
                              </p:par>
                              <p:par>
                                <p:cTn id="63" presetID="50" presetClass="exit" presetSubtype="0" accel="100000" fill="hold" nodeType="withEffect">
                                  <p:stCondLst>
                                    <p:cond delay="1800"/>
                                  </p:stCondLst>
                                  <p:childTnLst>
                                    <p:anim calcmode="lin" valueType="num">
                                      <p:cBhvr>
                                        <p:cTn id="64" dur="1000"/>
                                        <p:tgtEl>
                                          <p:spTgt spid="16"/>
                                        </p:tgtEl>
                                        <p:attrNameLst>
                                          <p:attrName>ppt_w</p:attrName>
                                        </p:attrNameLst>
                                      </p:cBhvr>
                                      <p:tavLst>
                                        <p:tav tm="0">
                                          <p:val>
                                            <p:strVal val="ppt_w"/>
                                          </p:val>
                                        </p:tav>
                                        <p:tav tm="100000">
                                          <p:val>
                                            <p:strVal val="ppt_w+.3"/>
                                          </p:val>
                                        </p:tav>
                                      </p:tavLst>
                                    </p:anim>
                                    <p:anim calcmode="lin" valueType="num">
                                      <p:cBhvr>
                                        <p:cTn id="65" dur="1000"/>
                                        <p:tgtEl>
                                          <p:spTgt spid="16"/>
                                        </p:tgtEl>
                                        <p:attrNameLst>
                                          <p:attrName>ppt_h</p:attrName>
                                        </p:attrNameLst>
                                      </p:cBhvr>
                                      <p:tavLst>
                                        <p:tav tm="0">
                                          <p:val>
                                            <p:strVal val="ppt_h"/>
                                          </p:val>
                                        </p:tav>
                                        <p:tav tm="100000">
                                          <p:val>
                                            <p:strVal val="ppt_h"/>
                                          </p:val>
                                        </p:tav>
                                      </p:tavLst>
                                    </p:anim>
                                    <p:animEffect transition="out" filter="fade">
                                      <p:cBhvr>
                                        <p:cTn id="66" dur="1000"/>
                                        <p:tgtEl>
                                          <p:spTgt spid="16"/>
                                        </p:tgtEl>
                                      </p:cBhvr>
                                    </p:animEffect>
                                    <p:set>
                                      <p:cBhvr>
                                        <p:cTn id="67" dur="1" fill="hold">
                                          <p:stCondLst>
                                            <p:cond delay="999"/>
                                          </p:stCondLst>
                                        </p:cTn>
                                        <p:tgtEl>
                                          <p:spTgt spid="16"/>
                                        </p:tgtEl>
                                        <p:attrNameLst>
                                          <p:attrName>style.visibility</p:attrName>
                                        </p:attrNameLst>
                                      </p:cBhvr>
                                      <p:to>
                                        <p:strVal val="hidden"/>
                                      </p:to>
                                    </p:set>
                                  </p:childTnLst>
                                </p:cTn>
                              </p:par>
                              <p:par>
                                <p:cTn id="68" presetID="50" presetClass="exit" presetSubtype="0" accel="100000" fill="hold" nodeType="withEffect">
                                  <p:stCondLst>
                                    <p:cond delay="2000"/>
                                  </p:stCondLst>
                                  <p:childTnLst>
                                    <p:anim calcmode="lin" valueType="num">
                                      <p:cBhvr>
                                        <p:cTn id="69" dur="1000"/>
                                        <p:tgtEl>
                                          <p:spTgt spid="15"/>
                                        </p:tgtEl>
                                        <p:attrNameLst>
                                          <p:attrName>ppt_w</p:attrName>
                                        </p:attrNameLst>
                                      </p:cBhvr>
                                      <p:tavLst>
                                        <p:tav tm="0">
                                          <p:val>
                                            <p:strVal val="ppt_w"/>
                                          </p:val>
                                        </p:tav>
                                        <p:tav tm="100000">
                                          <p:val>
                                            <p:strVal val="ppt_w+.3"/>
                                          </p:val>
                                        </p:tav>
                                      </p:tavLst>
                                    </p:anim>
                                    <p:anim calcmode="lin" valueType="num">
                                      <p:cBhvr>
                                        <p:cTn id="70" dur="1000"/>
                                        <p:tgtEl>
                                          <p:spTgt spid="15"/>
                                        </p:tgtEl>
                                        <p:attrNameLst>
                                          <p:attrName>ppt_h</p:attrName>
                                        </p:attrNameLst>
                                      </p:cBhvr>
                                      <p:tavLst>
                                        <p:tav tm="0">
                                          <p:val>
                                            <p:strVal val="ppt_h"/>
                                          </p:val>
                                        </p:tav>
                                        <p:tav tm="100000">
                                          <p:val>
                                            <p:strVal val="ppt_h"/>
                                          </p:val>
                                        </p:tav>
                                      </p:tavLst>
                                    </p:anim>
                                    <p:animEffect transition="out" filter="fade">
                                      <p:cBhvr>
                                        <p:cTn id="71" dur="1000"/>
                                        <p:tgtEl>
                                          <p:spTgt spid="15"/>
                                        </p:tgtEl>
                                      </p:cBhvr>
                                    </p:animEffect>
                                    <p:set>
                                      <p:cBhvr>
                                        <p:cTn id="72" dur="1" fill="hold">
                                          <p:stCondLst>
                                            <p:cond delay="999"/>
                                          </p:stCondLst>
                                        </p:cTn>
                                        <p:tgtEl>
                                          <p:spTgt spid="15"/>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3.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sp>
        <p:nvSpPr>
          <p:cNvPr id="8" name="Rectangle 6"/>
          <p:cNvSpPr>
            <a:spLocks noChangeArrowheads="1"/>
          </p:cNvSpPr>
          <p:nvPr/>
        </p:nvSpPr>
        <p:spPr bwMode="auto">
          <a:xfrm>
            <a:off x="357158" y="4286256"/>
            <a:ext cx="8286750" cy="2585323"/>
          </a:xfrm>
          <a:prstGeom prst="rect">
            <a:avLst/>
          </a:prstGeom>
          <a:noFill/>
          <a:ln w="9525">
            <a:noFill/>
            <a:miter lim="800000"/>
            <a:headEnd/>
            <a:tailEnd/>
          </a:ln>
          <a:effectLst/>
        </p:spPr>
        <p:txBody>
          <a:bodyPr>
            <a:spAutoFit/>
          </a:bodyPr>
          <a:lstStyle/>
          <a:p>
            <a:pPr algn="just">
              <a:defRPr/>
            </a:pPr>
            <a:r>
              <a:rPr lang="es-AR" dirty="0" smtClean="0">
                <a:solidFill>
                  <a:schemeClr val="bg1"/>
                </a:solidFill>
                <a:latin typeface="+mj-lt"/>
                <a:cs typeface="Arial" pitchFamily="34" charset="0"/>
              </a:rPr>
              <a:t>Nació en Montreal, Canadá en 1971 y desde muy pequeño mostró afición y gusto por la pintura y el dibujo. Estudió Dibujo y Diseño en el Dawson </a:t>
            </a:r>
            <a:r>
              <a:rPr lang="es-AR" dirty="0" err="1" smtClean="0">
                <a:solidFill>
                  <a:schemeClr val="bg1"/>
                </a:solidFill>
                <a:latin typeface="+mj-lt"/>
                <a:cs typeface="Arial" pitchFamily="34" charset="0"/>
              </a:rPr>
              <a:t>College</a:t>
            </a:r>
            <a:r>
              <a:rPr lang="es-AR" dirty="0" smtClean="0">
                <a:solidFill>
                  <a:schemeClr val="bg1"/>
                </a:solidFill>
                <a:latin typeface="+mj-lt"/>
                <a:cs typeface="Arial" pitchFamily="34" charset="0"/>
              </a:rPr>
              <a:t> en Montreal </a:t>
            </a:r>
            <a:r>
              <a:rPr lang="es-AR" dirty="0" err="1" smtClean="0">
                <a:solidFill>
                  <a:schemeClr val="bg1"/>
                </a:solidFill>
                <a:latin typeface="+mj-lt"/>
                <a:cs typeface="Arial" pitchFamily="34" charset="0"/>
              </a:rPr>
              <a:t>dessde</a:t>
            </a:r>
            <a:r>
              <a:rPr lang="es-AR" dirty="0" smtClean="0">
                <a:solidFill>
                  <a:schemeClr val="bg1"/>
                </a:solidFill>
                <a:latin typeface="+mj-lt"/>
                <a:cs typeface="Arial" pitchFamily="34" charset="0"/>
              </a:rPr>
              <a:t> 1993 hasta 1996. Después de varios trabajos por encargo, empezó a crear sus propios trabajos cada vez mas personales y sofisticados. En la actualidad es uno de los máximos representantes a nivel internacional del hiperrealismo, una tendencia de la pintura formada en la década de los 60s, cuyo objetivo es llegar a obras extremadamente realistas, con un nivel de realidad muy próximo al de la fotografía.</a:t>
            </a:r>
          </a:p>
          <a:p>
            <a:pPr algn="just">
              <a:defRPr/>
            </a:pPr>
            <a:endParaRPr lang="es-AR" dirty="0" smtClean="0">
              <a:solidFill>
                <a:schemeClr val="bg1"/>
              </a:solidFill>
              <a:latin typeface="+mj-lt"/>
              <a:cs typeface="Arial" pitchFamily="34" charset="0"/>
            </a:endParaRPr>
          </a:p>
          <a:p>
            <a:pPr algn="just">
              <a:defRPr/>
            </a:pPr>
            <a:r>
              <a:rPr lang="es-AR" dirty="0" smtClean="0">
                <a:solidFill>
                  <a:schemeClr val="bg1"/>
                </a:solidFill>
                <a:latin typeface="+mj-lt"/>
                <a:cs typeface="Arial" pitchFamily="34" charset="0"/>
              </a:rPr>
              <a:t>Actualmente vive y pinta cerca de </a:t>
            </a:r>
            <a:r>
              <a:rPr lang="es-AR" dirty="0" err="1" smtClean="0">
                <a:solidFill>
                  <a:schemeClr val="bg1"/>
                </a:solidFill>
                <a:latin typeface="+mj-lt"/>
                <a:cs typeface="Arial" pitchFamily="34" charset="0"/>
              </a:rPr>
              <a:t>Vankleek</a:t>
            </a:r>
            <a:r>
              <a:rPr lang="es-AR" dirty="0" smtClean="0">
                <a:solidFill>
                  <a:schemeClr val="bg1"/>
                </a:solidFill>
                <a:latin typeface="+mj-lt"/>
                <a:cs typeface="Arial" pitchFamily="34" charset="0"/>
              </a:rPr>
              <a:t> Hill, Ontario, Canadá. </a:t>
            </a:r>
          </a:p>
        </p:txBody>
      </p:sp>
      <p:pic>
        <p:nvPicPr>
          <p:cNvPr id="118786" name="Picture 2" descr="http://caccioppoli.com/Animations/gif%20Bandiere%20animate/Canada.gif"/>
          <p:cNvPicPr>
            <a:picLocks noChangeArrowheads="1" noCrop="1"/>
          </p:cNvPicPr>
          <p:nvPr/>
        </p:nvPicPr>
        <p:blipFill>
          <a:blip r:embed="rId3"/>
          <a:srcRect/>
          <a:stretch>
            <a:fillRect/>
          </a:stretch>
        </p:blipFill>
        <p:spPr bwMode="auto">
          <a:xfrm>
            <a:off x="428596" y="357166"/>
            <a:ext cx="1494000" cy="1080000"/>
          </a:xfrm>
          <a:prstGeom prst="rect">
            <a:avLst/>
          </a:prstGeom>
          <a:noFill/>
        </p:spPr>
      </p:pic>
      <p:pic>
        <p:nvPicPr>
          <p:cNvPr id="7" name="Picture 13" descr="16523613_bird2.jpg"/>
          <p:cNvPicPr>
            <a:picLocks noChangeAspect="1"/>
          </p:cNvPicPr>
          <p:nvPr/>
        </p:nvPicPr>
        <p:blipFill>
          <a:blip r:embed="rId4"/>
          <a:srcRect l="14488" r="10364"/>
          <a:stretch>
            <a:fillRect/>
          </a:stretch>
        </p:blipFill>
        <p:spPr>
          <a:xfrm>
            <a:off x="6215074" y="857232"/>
            <a:ext cx="2071702" cy="2756835"/>
          </a:xfrm>
          <a:prstGeom prst="rect">
            <a:avLst/>
          </a:prstGeom>
          <a:effectLst>
            <a:softEdge rad="63500"/>
          </a:effectLst>
        </p:spPr>
      </p:pic>
      <p:sp>
        <p:nvSpPr>
          <p:cNvPr id="9" name="TextBox 6"/>
          <p:cNvSpPr txBox="1"/>
          <p:nvPr/>
        </p:nvSpPr>
        <p:spPr>
          <a:xfrm>
            <a:off x="1857356" y="2000240"/>
            <a:ext cx="3619902" cy="615553"/>
          </a:xfrm>
          <a:prstGeom prst="rect">
            <a:avLst/>
          </a:prstGeom>
          <a:noFill/>
        </p:spPr>
        <p:txBody>
          <a:bodyPr wrap="none">
            <a:spAutoFit/>
            <a:scene3d>
              <a:camera prst="orthographicFront"/>
              <a:lightRig rig="glow" dir="tl">
                <a:rot lat="0" lon="0" rev="5400000"/>
              </a:lightRig>
            </a:scene3d>
            <a:sp3d contourW="12700">
              <a:bevelT w="25400" h="25400"/>
              <a:contourClr>
                <a:schemeClr val="accent6">
                  <a:shade val="73000"/>
                </a:schemeClr>
              </a:contourClr>
            </a:sp3d>
          </a:bodyPr>
          <a:lstStyle/>
          <a:p>
            <a:pPr algn="r" fontAlgn="auto">
              <a:spcBef>
                <a:spcPts val="0"/>
              </a:spcBef>
              <a:spcAft>
                <a:spcPts val="0"/>
              </a:spcAft>
              <a:defRPr/>
            </a:pPr>
            <a:r>
              <a:rPr lang="en-US" sz="3400" b="1" i="1" dirty="0" smtClean="0">
                <a:ln w="11430"/>
                <a:gradFill>
                  <a:gsLst>
                    <a:gs pos="0">
                      <a:schemeClr val="accent6">
                        <a:tint val="90000"/>
                        <a:satMod val="120000"/>
                      </a:schemeClr>
                    </a:gs>
                    <a:gs pos="25000">
                      <a:schemeClr val="accent6">
                        <a:tint val="93000"/>
                        <a:satMod val="120000"/>
                      </a:schemeClr>
                    </a:gs>
                    <a:gs pos="50000">
                      <a:schemeClr val="accent6">
                        <a:shade val="89000"/>
                        <a:satMod val="110000"/>
                      </a:schemeClr>
                    </a:gs>
                    <a:gs pos="75000">
                      <a:schemeClr val="accent6">
                        <a:tint val="93000"/>
                        <a:satMod val="120000"/>
                      </a:schemeClr>
                    </a:gs>
                    <a:gs pos="100000">
                      <a:schemeClr val="accent6">
                        <a:tint val="90000"/>
                        <a:satMod val="120000"/>
                      </a:schemeClr>
                    </a:gs>
                  </a:gsLst>
                  <a:lin ang="5400000"/>
                </a:gradFill>
                <a:effectLst>
                  <a:outerShdw blurRad="80000" dist="40000" dir="5040000" algn="tl">
                    <a:srgbClr val="000000">
                      <a:alpha val="30000"/>
                    </a:srgbClr>
                  </a:outerShdw>
                </a:effectLst>
                <a:latin typeface="Georgia" pitchFamily="18" charset="0"/>
                <a:cs typeface="+mn-cs"/>
              </a:rPr>
              <a:t>Jason de </a:t>
            </a:r>
            <a:r>
              <a:rPr lang="en-US" sz="3400" b="1" i="1" dirty="0" err="1" smtClean="0">
                <a:ln w="11430"/>
                <a:gradFill>
                  <a:gsLst>
                    <a:gs pos="0">
                      <a:schemeClr val="accent6">
                        <a:tint val="90000"/>
                        <a:satMod val="120000"/>
                      </a:schemeClr>
                    </a:gs>
                    <a:gs pos="25000">
                      <a:schemeClr val="accent6">
                        <a:tint val="93000"/>
                        <a:satMod val="120000"/>
                      </a:schemeClr>
                    </a:gs>
                    <a:gs pos="50000">
                      <a:schemeClr val="accent6">
                        <a:shade val="89000"/>
                        <a:satMod val="110000"/>
                      </a:schemeClr>
                    </a:gs>
                    <a:gs pos="75000">
                      <a:schemeClr val="accent6">
                        <a:tint val="93000"/>
                        <a:satMod val="120000"/>
                      </a:schemeClr>
                    </a:gs>
                    <a:gs pos="100000">
                      <a:schemeClr val="accent6">
                        <a:tint val="90000"/>
                        <a:satMod val="120000"/>
                      </a:schemeClr>
                    </a:gs>
                  </a:gsLst>
                  <a:lin ang="5400000"/>
                </a:gradFill>
                <a:effectLst>
                  <a:outerShdw blurRad="80000" dist="40000" dir="5040000" algn="tl">
                    <a:srgbClr val="000000">
                      <a:alpha val="30000"/>
                    </a:srgbClr>
                  </a:outerShdw>
                </a:effectLst>
                <a:latin typeface="Georgia" pitchFamily="18" charset="0"/>
                <a:cs typeface="+mn-cs"/>
              </a:rPr>
              <a:t>Graaf</a:t>
            </a:r>
            <a:endParaRPr lang="en-US" sz="3400" b="1" i="1" dirty="0">
              <a:ln w="11430"/>
              <a:gradFill>
                <a:gsLst>
                  <a:gs pos="0">
                    <a:schemeClr val="accent6">
                      <a:tint val="90000"/>
                      <a:satMod val="120000"/>
                    </a:schemeClr>
                  </a:gs>
                  <a:gs pos="25000">
                    <a:schemeClr val="accent6">
                      <a:tint val="93000"/>
                      <a:satMod val="120000"/>
                    </a:schemeClr>
                  </a:gs>
                  <a:gs pos="50000">
                    <a:schemeClr val="accent6">
                      <a:shade val="89000"/>
                      <a:satMod val="110000"/>
                    </a:schemeClr>
                  </a:gs>
                  <a:gs pos="75000">
                    <a:schemeClr val="accent6">
                      <a:tint val="93000"/>
                      <a:satMod val="120000"/>
                    </a:schemeClr>
                  </a:gs>
                  <a:gs pos="100000">
                    <a:schemeClr val="accent6">
                      <a:tint val="90000"/>
                      <a:satMod val="120000"/>
                    </a:schemeClr>
                  </a:gs>
                </a:gsLst>
                <a:lin ang="5400000"/>
              </a:gradFill>
              <a:effectLst>
                <a:outerShdw blurRad="80000" dist="40000" dir="5040000" algn="tl">
                  <a:srgbClr val="000000">
                    <a:alpha val="30000"/>
                  </a:srgbClr>
                </a:outerShdw>
              </a:effectLst>
              <a:latin typeface="Georgia" pitchFamily="18" charset="0"/>
              <a:cs typeface="+mn-cs"/>
            </a:endParaRPr>
          </a:p>
        </p:txBody>
      </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fade">
                                      <p:cBhvr>
                                        <p:cTn id="7" dur="20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Lst>
  </p:timing>
</p:sld>
</file>

<file path=ppt/slides/slide44.xml><?xml version="1.0" encoding="utf-8"?>
<p:sld xmlns:a="http://schemas.openxmlformats.org/drawingml/2006/main" xmlns:r="http://schemas.openxmlformats.org/officeDocument/2006/relationships" xmlns:p="http://schemas.openxmlformats.org/presentationml/2006/main">
  <p:cSld>
    <p:bg>
      <p:bgPr>
        <a:blipFill>
          <a:blip r:embed="rId3"/>
          <a:tile tx="0" ty="0" sx="100000" sy="100000" flip="none" algn="tl"/>
        </a:blipFill>
        <a:effectLst/>
      </p:bgPr>
    </p:bg>
    <p:spTree>
      <p:nvGrpSpPr>
        <p:cNvPr id="1" name=""/>
        <p:cNvGrpSpPr/>
        <p:nvPr/>
      </p:nvGrpSpPr>
      <p:grpSpPr>
        <a:xfrm>
          <a:off x="0" y="0"/>
          <a:ext cx="0" cy="0"/>
          <a:chOff x="0" y="0"/>
          <a:chExt cx="0" cy="0"/>
        </a:xfrm>
      </p:grpSpPr>
      <p:pic>
        <p:nvPicPr>
          <p:cNvPr id="9" name="Picture 3" descr="face1"/>
          <p:cNvPicPr>
            <a:picLocks noChangeAspect="1" noChangeArrowheads="1"/>
          </p:cNvPicPr>
          <p:nvPr/>
        </p:nvPicPr>
        <p:blipFill>
          <a:blip r:embed="rId4"/>
          <a:stretch>
            <a:fillRect/>
          </a:stretch>
        </p:blipFill>
        <p:spPr bwMode="auto">
          <a:xfrm>
            <a:off x="1206755" y="763210"/>
            <a:ext cx="6663966" cy="5320761"/>
          </a:xfrm>
          <a:prstGeom prst="rect">
            <a:avLst/>
          </a:prstGeom>
          <a:noFill/>
          <a:ln w="9525">
            <a:noFill/>
            <a:miter lim="800000"/>
            <a:headEnd/>
            <a:tailEnd/>
          </a:ln>
        </p:spPr>
      </p:pic>
      <p:pic>
        <p:nvPicPr>
          <p:cNvPr id="20" name="Picture 2" descr="face21"/>
          <p:cNvPicPr>
            <a:picLocks noChangeArrowheads="1"/>
          </p:cNvPicPr>
          <p:nvPr/>
        </p:nvPicPr>
        <p:blipFill>
          <a:blip r:embed="rId5"/>
          <a:stretch>
            <a:fillRect/>
          </a:stretch>
        </p:blipFill>
        <p:spPr bwMode="auto">
          <a:xfrm>
            <a:off x="1025362" y="759512"/>
            <a:ext cx="7055382" cy="5264211"/>
          </a:xfrm>
          <a:prstGeom prst="rect">
            <a:avLst/>
          </a:prstGeom>
          <a:noFill/>
          <a:ln w="9525">
            <a:noFill/>
            <a:miter lim="800000"/>
            <a:headEnd/>
            <a:tailEnd/>
          </a:ln>
        </p:spPr>
      </p:pic>
      <p:pic>
        <p:nvPicPr>
          <p:cNvPr id="30" name="Picture 6"/>
          <p:cNvPicPr>
            <a:picLocks noChangeAspect="1" noChangeArrowheads="1"/>
          </p:cNvPicPr>
          <p:nvPr/>
        </p:nvPicPr>
        <p:blipFill>
          <a:blip r:embed="rId6"/>
          <a:stretch>
            <a:fillRect/>
          </a:stretch>
        </p:blipFill>
        <p:spPr bwMode="auto">
          <a:xfrm>
            <a:off x="2508596" y="748268"/>
            <a:ext cx="4231758" cy="5309608"/>
          </a:xfrm>
          <a:prstGeom prst="rect">
            <a:avLst/>
          </a:prstGeom>
          <a:noFill/>
          <a:ln w="9525">
            <a:noFill/>
            <a:miter lim="800000"/>
            <a:headEnd/>
            <a:tailEnd/>
          </a:ln>
        </p:spPr>
      </p:pic>
      <p:sp>
        <p:nvSpPr>
          <p:cNvPr id="3" name="Rectangle 2"/>
          <p:cNvSpPr/>
          <p:nvPr/>
        </p:nvSpPr>
        <p:spPr>
          <a:xfrm>
            <a:off x="-138958" y="6023164"/>
            <a:ext cx="9418320" cy="45719"/>
          </a:xfrm>
          <a:prstGeom prst="rect">
            <a:avLst/>
          </a:prstGeom>
          <a:solidFill>
            <a:schemeClr val="accent3">
              <a:lumMod val="50000"/>
            </a:schemeClr>
          </a:solidFill>
          <a:ln/>
          <a:effectLst>
            <a:outerShdw blurRad="114300" dist="23000" dir="9600000" rotWithShape="0">
              <a:srgbClr val="000000">
                <a:alpha val="51000"/>
              </a:srgbClr>
            </a:outerShdw>
          </a:effectLst>
        </p:spPr>
        <p:style>
          <a:lnRef idx="0">
            <a:schemeClr val="accent5"/>
          </a:lnRef>
          <a:fillRef idx="3">
            <a:schemeClr val="accent5"/>
          </a:fillRef>
          <a:effectRef idx="3">
            <a:schemeClr val="accent5"/>
          </a:effectRef>
          <a:fontRef idx="minor">
            <a:schemeClr val="lt1"/>
          </a:fontRef>
        </p:style>
        <p:txBody>
          <a:bodyPr anchor="ctr"/>
          <a:lstStyle/>
          <a:p>
            <a:pPr algn="ctr" fontAlgn="auto">
              <a:spcBef>
                <a:spcPts val="0"/>
              </a:spcBef>
              <a:spcAft>
                <a:spcPts val="0"/>
              </a:spcAft>
              <a:defRPr/>
            </a:pPr>
            <a:endParaRPr lang="en-US">
              <a:solidFill>
                <a:prstClr val="white"/>
              </a:solidFill>
            </a:endParaRPr>
          </a:p>
        </p:txBody>
      </p:sp>
      <p:sp>
        <p:nvSpPr>
          <p:cNvPr id="7" name="Rectangle 6"/>
          <p:cNvSpPr/>
          <p:nvPr/>
        </p:nvSpPr>
        <p:spPr>
          <a:xfrm>
            <a:off x="-104283" y="740831"/>
            <a:ext cx="9418320" cy="45719"/>
          </a:xfrm>
          <a:prstGeom prst="rect">
            <a:avLst/>
          </a:prstGeom>
          <a:solidFill>
            <a:schemeClr val="accent3">
              <a:lumMod val="50000"/>
            </a:schemeClr>
          </a:solidFill>
          <a:ln/>
          <a:effectLst>
            <a:outerShdw blurRad="114300" dist="23000" dir="9600000" rotWithShape="0">
              <a:srgbClr val="000000">
                <a:alpha val="51000"/>
              </a:srgbClr>
            </a:outerShdw>
          </a:effectLst>
        </p:spPr>
        <p:style>
          <a:lnRef idx="0">
            <a:schemeClr val="accent5"/>
          </a:lnRef>
          <a:fillRef idx="3">
            <a:schemeClr val="accent5"/>
          </a:fillRef>
          <a:effectRef idx="3">
            <a:schemeClr val="accent5"/>
          </a:effectRef>
          <a:fontRef idx="minor">
            <a:schemeClr val="lt1"/>
          </a:fontRef>
        </p:style>
        <p:txBody>
          <a:bodyPr anchor="ctr"/>
          <a:lstStyle/>
          <a:p>
            <a:pPr algn="ctr" fontAlgn="auto">
              <a:spcBef>
                <a:spcPts val="0"/>
              </a:spcBef>
              <a:spcAft>
                <a:spcPts val="0"/>
              </a:spcAft>
              <a:defRPr/>
            </a:pPr>
            <a:endParaRPr lang="en-US">
              <a:solidFill>
                <a:prstClr val="white"/>
              </a:solidFill>
            </a:endParaRPr>
          </a:p>
        </p:txBody>
      </p:sp>
      <p:sp>
        <p:nvSpPr>
          <p:cNvPr id="8" name="Rectangle 7"/>
          <p:cNvSpPr/>
          <p:nvPr/>
        </p:nvSpPr>
        <p:spPr>
          <a:xfrm rot="16200000">
            <a:off x="-2543200" y="3543301"/>
            <a:ext cx="7132320" cy="45719"/>
          </a:xfrm>
          <a:prstGeom prst="rect">
            <a:avLst/>
          </a:prstGeom>
          <a:solidFill>
            <a:schemeClr val="accent3">
              <a:lumMod val="50000"/>
            </a:schemeClr>
          </a:solidFill>
          <a:ln/>
          <a:effectLst>
            <a:outerShdw blurRad="114300" dist="23000" dir="9600000" rotWithShape="0">
              <a:srgbClr val="000000">
                <a:alpha val="51000"/>
              </a:srgbClr>
            </a:outerShdw>
          </a:effectLst>
        </p:spPr>
        <p:style>
          <a:lnRef idx="0">
            <a:schemeClr val="accent5"/>
          </a:lnRef>
          <a:fillRef idx="3">
            <a:schemeClr val="accent5"/>
          </a:fillRef>
          <a:effectRef idx="3">
            <a:schemeClr val="accent5"/>
          </a:effectRef>
          <a:fontRef idx="minor">
            <a:schemeClr val="lt1"/>
          </a:fontRef>
        </p:style>
        <p:txBody>
          <a:bodyPr anchor="ctr"/>
          <a:lstStyle/>
          <a:p>
            <a:pPr algn="ctr" fontAlgn="auto">
              <a:spcBef>
                <a:spcPts val="0"/>
              </a:spcBef>
              <a:spcAft>
                <a:spcPts val="0"/>
              </a:spcAft>
              <a:defRPr/>
            </a:pPr>
            <a:endParaRPr lang="en-US">
              <a:solidFill>
                <a:prstClr val="white"/>
              </a:solidFill>
            </a:endParaRPr>
          </a:p>
        </p:txBody>
      </p:sp>
      <p:sp>
        <p:nvSpPr>
          <p:cNvPr id="10" name="Rectangle 9"/>
          <p:cNvSpPr/>
          <p:nvPr/>
        </p:nvSpPr>
        <p:spPr>
          <a:xfrm rot="16200000">
            <a:off x="4529161" y="3543300"/>
            <a:ext cx="7132320" cy="45719"/>
          </a:xfrm>
          <a:prstGeom prst="rect">
            <a:avLst/>
          </a:prstGeom>
          <a:solidFill>
            <a:schemeClr val="accent3">
              <a:lumMod val="50000"/>
            </a:schemeClr>
          </a:solidFill>
          <a:ln/>
          <a:effectLst>
            <a:outerShdw blurRad="114300" dist="23000" dir="9600000" rotWithShape="0">
              <a:srgbClr val="000000">
                <a:alpha val="51000"/>
              </a:srgbClr>
            </a:outerShdw>
          </a:effectLst>
        </p:spPr>
        <p:style>
          <a:lnRef idx="0">
            <a:schemeClr val="accent5"/>
          </a:lnRef>
          <a:fillRef idx="3">
            <a:schemeClr val="accent5"/>
          </a:fillRef>
          <a:effectRef idx="3">
            <a:schemeClr val="accent5"/>
          </a:effectRef>
          <a:fontRef idx="minor">
            <a:schemeClr val="lt1"/>
          </a:fontRef>
        </p:style>
        <p:txBody>
          <a:bodyPr anchor="ctr"/>
          <a:lstStyle/>
          <a:p>
            <a:pPr algn="ctr" fontAlgn="auto">
              <a:spcBef>
                <a:spcPts val="0"/>
              </a:spcBef>
              <a:spcAft>
                <a:spcPts val="0"/>
              </a:spcAft>
              <a:defRPr/>
            </a:pPr>
            <a:endParaRPr lang="en-US">
              <a:solidFill>
                <a:prstClr val="white"/>
              </a:solidFill>
            </a:endParaRPr>
          </a:p>
        </p:txBody>
      </p:sp>
      <p:sp>
        <p:nvSpPr>
          <p:cNvPr id="16" name="Rectangle 2"/>
          <p:cNvSpPr/>
          <p:nvPr/>
        </p:nvSpPr>
        <p:spPr>
          <a:xfrm>
            <a:off x="-138958" y="6023164"/>
            <a:ext cx="9418320" cy="45719"/>
          </a:xfrm>
          <a:prstGeom prst="rect">
            <a:avLst/>
          </a:prstGeom>
          <a:solidFill>
            <a:schemeClr val="accent3">
              <a:lumMod val="50000"/>
            </a:schemeClr>
          </a:solidFill>
          <a:ln/>
          <a:effectLst>
            <a:outerShdw blurRad="114300" dist="23000" dir="9600000" rotWithShape="0">
              <a:srgbClr val="000000">
                <a:alpha val="51000"/>
              </a:srgbClr>
            </a:outerShdw>
          </a:effectLst>
        </p:spPr>
        <p:style>
          <a:lnRef idx="0">
            <a:schemeClr val="accent5"/>
          </a:lnRef>
          <a:fillRef idx="3">
            <a:schemeClr val="accent5"/>
          </a:fillRef>
          <a:effectRef idx="3">
            <a:schemeClr val="accent5"/>
          </a:effectRef>
          <a:fontRef idx="minor">
            <a:schemeClr val="lt1"/>
          </a:fontRef>
        </p:style>
        <p:txBody>
          <a:bodyPr anchor="ctr"/>
          <a:lstStyle/>
          <a:p>
            <a:pPr algn="ctr" fontAlgn="auto">
              <a:spcBef>
                <a:spcPts val="0"/>
              </a:spcBef>
              <a:spcAft>
                <a:spcPts val="0"/>
              </a:spcAft>
              <a:defRPr/>
            </a:pPr>
            <a:endParaRPr lang="en-US">
              <a:solidFill>
                <a:prstClr val="white"/>
              </a:solidFill>
            </a:endParaRPr>
          </a:p>
        </p:txBody>
      </p:sp>
      <p:sp>
        <p:nvSpPr>
          <p:cNvPr id="17" name="Rectangle 6"/>
          <p:cNvSpPr/>
          <p:nvPr/>
        </p:nvSpPr>
        <p:spPr>
          <a:xfrm>
            <a:off x="-104283" y="740831"/>
            <a:ext cx="9418320" cy="45719"/>
          </a:xfrm>
          <a:prstGeom prst="rect">
            <a:avLst/>
          </a:prstGeom>
          <a:solidFill>
            <a:schemeClr val="accent3">
              <a:lumMod val="50000"/>
            </a:schemeClr>
          </a:solidFill>
          <a:ln/>
          <a:effectLst>
            <a:outerShdw blurRad="114300" dist="23000" dir="9600000" rotWithShape="0">
              <a:srgbClr val="000000">
                <a:alpha val="51000"/>
              </a:srgbClr>
            </a:outerShdw>
          </a:effectLst>
        </p:spPr>
        <p:style>
          <a:lnRef idx="0">
            <a:schemeClr val="accent5"/>
          </a:lnRef>
          <a:fillRef idx="3">
            <a:schemeClr val="accent5"/>
          </a:fillRef>
          <a:effectRef idx="3">
            <a:schemeClr val="accent5"/>
          </a:effectRef>
          <a:fontRef idx="minor">
            <a:schemeClr val="lt1"/>
          </a:fontRef>
        </p:style>
        <p:txBody>
          <a:bodyPr anchor="ctr"/>
          <a:lstStyle/>
          <a:p>
            <a:pPr algn="ctr" fontAlgn="auto">
              <a:spcBef>
                <a:spcPts val="0"/>
              </a:spcBef>
              <a:spcAft>
                <a:spcPts val="0"/>
              </a:spcAft>
              <a:defRPr/>
            </a:pPr>
            <a:endParaRPr lang="en-US">
              <a:solidFill>
                <a:prstClr val="white"/>
              </a:solidFill>
            </a:endParaRPr>
          </a:p>
        </p:txBody>
      </p:sp>
      <p:sp>
        <p:nvSpPr>
          <p:cNvPr id="18" name="Rectangle 7"/>
          <p:cNvSpPr/>
          <p:nvPr/>
        </p:nvSpPr>
        <p:spPr>
          <a:xfrm rot="16200000">
            <a:off x="-2543200" y="3543301"/>
            <a:ext cx="7132320" cy="45719"/>
          </a:xfrm>
          <a:prstGeom prst="rect">
            <a:avLst/>
          </a:prstGeom>
          <a:solidFill>
            <a:schemeClr val="accent3">
              <a:lumMod val="50000"/>
            </a:schemeClr>
          </a:solidFill>
          <a:ln/>
          <a:effectLst>
            <a:outerShdw blurRad="114300" dist="23000" dir="9600000" rotWithShape="0">
              <a:srgbClr val="000000">
                <a:alpha val="51000"/>
              </a:srgbClr>
            </a:outerShdw>
          </a:effectLst>
        </p:spPr>
        <p:style>
          <a:lnRef idx="0">
            <a:schemeClr val="accent5"/>
          </a:lnRef>
          <a:fillRef idx="3">
            <a:schemeClr val="accent5"/>
          </a:fillRef>
          <a:effectRef idx="3">
            <a:schemeClr val="accent5"/>
          </a:effectRef>
          <a:fontRef idx="minor">
            <a:schemeClr val="lt1"/>
          </a:fontRef>
        </p:style>
        <p:txBody>
          <a:bodyPr anchor="ctr"/>
          <a:lstStyle/>
          <a:p>
            <a:pPr algn="ctr" fontAlgn="auto">
              <a:spcBef>
                <a:spcPts val="0"/>
              </a:spcBef>
              <a:spcAft>
                <a:spcPts val="0"/>
              </a:spcAft>
              <a:defRPr/>
            </a:pPr>
            <a:endParaRPr lang="en-US">
              <a:solidFill>
                <a:prstClr val="white"/>
              </a:solidFill>
            </a:endParaRPr>
          </a:p>
        </p:txBody>
      </p:sp>
      <p:sp>
        <p:nvSpPr>
          <p:cNvPr id="19" name="Rectangle 9"/>
          <p:cNvSpPr/>
          <p:nvPr/>
        </p:nvSpPr>
        <p:spPr>
          <a:xfrm rot="16200000">
            <a:off x="4529161" y="3543300"/>
            <a:ext cx="7132320" cy="45719"/>
          </a:xfrm>
          <a:prstGeom prst="rect">
            <a:avLst/>
          </a:prstGeom>
          <a:solidFill>
            <a:schemeClr val="accent3">
              <a:lumMod val="50000"/>
            </a:schemeClr>
          </a:solidFill>
          <a:ln/>
          <a:effectLst>
            <a:outerShdw blurRad="114300" dist="23000" dir="9600000" rotWithShape="0">
              <a:srgbClr val="000000">
                <a:alpha val="51000"/>
              </a:srgbClr>
            </a:outerShdw>
          </a:effectLst>
        </p:spPr>
        <p:style>
          <a:lnRef idx="0">
            <a:schemeClr val="accent5"/>
          </a:lnRef>
          <a:fillRef idx="3">
            <a:schemeClr val="accent5"/>
          </a:fillRef>
          <a:effectRef idx="3">
            <a:schemeClr val="accent5"/>
          </a:effectRef>
          <a:fontRef idx="minor">
            <a:schemeClr val="lt1"/>
          </a:fontRef>
        </p:style>
        <p:txBody>
          <a:bodyPr anchor="ctr"/>
          <a:lstStyle/>
          <a:p>
            <a:pPr algn="ctr" fontAlgn="auto">
              <a:spcBef>
                <a:spcPts val="0"/>
              </a:spcBef>
              <a:spcAft>
                <a:spcPts val="0"/>
              </a:spcAft>
              <a:defRPr/>
            </a:pPr>
            <a:endParaRPr lang="en-US">
              <a:solidFill>
                <a:prstClr val="white"/>
              </a:solidFill>
            </a:endParaRPr>
          </a:p>
        </p:txBody>
      </p:sp>
      <p:sp>
        <p:nvSpPr>
          <p:cNvPr id="21" name="Rectangle 2"/>
          <p:cNvSpPr/>
          <p:nvPr/>
        </p:nvSpPr>
        <p:spPr>
          <a:xfrm>
            <a:off x="-143746" y="6032689"/>
            <a:ext cx="9418320" cy="45719"/>
          </a:xfrm>
          <a:prstGeom prst="rect">
            <a:avLst/>
          </a:prstGeom>
          <a:solidFill>
            <a:schemeClr val="accent3">
              <a:lumMod val="50000"/>
            </a:schemeClr>
          </a:solidFill>
          <a:ln/>
          <a:effectLst>
            <a:outerShdw blurRad="114300" dist="23000" dir="9600000" rotWithShape="0">
              <a:srgbClr val="000000">
                <a:alpha val="51000"/>
              </a:srgbClr>
            </a:outerShdw>
          </a:effectLst>
        </p:spPr>
        <p:style>
          <a:lnRef idx="0">
            <a:schemeClr val="accent5"/>
          </a:lnRef>
          <a:fillRef idx="3">
            <a:schemeClr val="accent5"/>
          </a:fillRef>
          <a:effectRef idx="3">
            <a:schemeClr val="accent5"/>
          </a:effectRef>
          <a:fontRef idx="minor">
            <a:schemeClr val="lt1"/>
          </a:fontRef>
        </p:style>
        <p:txBody>
          <a:bodyPr anchor="ctr"/>
          <a:lstStyle/>
          <a:p>
            <a:pPr algn="ctr" fontAlgn="auto">
              <a:spcBef>
                <a:spcPts val="0"/>
              </a:spcBef>
              <a:spcAft>
                <a:spcPts val="0"/>
              </a:spcAft>
              <a:defRPr/>
            </a:pPr>
            <a:endParaRPr lang="en-US">
              <a:solidFill>
                <a:prstClr val="white"/>
              </a:solidFill>
            </a:endParaRPr>
          </a:p>
        </p:txBody>
      </p:sp>
      <p:sp>
        <p:nvSpPr>
          <p:cNvPr id="22" name="Rectangle 6"/>
          <p:cNvSpPr/>
          <p:nvPr/>
        </p:nvSpPr>
        <p:spPr>
          <a:xfrm>
            <a:off x="-109071" y="750356"/>
            <a:ext cx="9418320" cy="45719"/>
          </a:xfrm>
          <a:prstGeom prst="rect">
            <a:avLst/>
          </a:prstGeom>
          <a:solidFill>
            <a:schemeClr val="accent3">
              <a:lumMod val="50000"/>
            </a:schemeClr>
          </a:solidFill>
          <a:ln/>
          <a:effectLst>
            <a:outerShdw blurRad="114300" dist="23000" dir="9600000" rotWithShape="0">
              <a:srgbClr val="000000">
                <a:alpha val="51000"/>
              </a:srgbClr>
            </a:outerShdw>
          </a:effectLst>
        </p:spPr>
        <p:style>
          <a:lnRef idx="0">
            <a:schemeClr val="accent5"/>
          </a:lnRef>
          <a:fillRef idx="3">
            <a:schemeClr val="accent5"/>
          </a:fillRef>
          <a:effectRef idx="3">
            <a:schemeClr val="accent5"/>
          </a:effectRef>
          <a:fontRef idx="minor">
            <a:schemeClr val="lt1"/>
          </a:fontRef>
        </p:style>
        <p:txBody>
          <a:bodyPr anchor="ctr"/>
          <a:lstStyle/>
          <a:p>
            <a:pPr algn="ctr" fontAlgn="auto">
              <a:spcBef>
                <a:spcPts val="0"/>
              </a:spcBef>
              <a:spcAft>
                <a:spcPts val="0"/>
              </a:spcAft>
              <a:defRPr/>
            </a:pPr>
            <a:endParaRPr lang="en-US">
              <a:solidFill>
                <a:prstClr val="white"/>
              </a:solidFill>
            </a:endParaRPr>
          </a:p>
        </p:txBody>
      </p:sp>
      <p:sp>
        <p:nvSpPr>
          <p:cNvPr id="23" name="Rectangle 7"/>
          <p:cNvSpPr/>
          <p:nvPr/>
        </p:nvSpPr>
        <p:spPr>
          <a:xfrm rot="16200000">
            <a:off x="-2547988" y="3552826"/>
            <a:ext cx="7132320" cy="45719"/>
          </a:xfrm>
          <a:prstGeom prst="rect">
            <a:avLst/>
          </a:prstGeom>
          <a:solidFill>
            <a:schemeClr val="accent3">
              <a:lumMod val="50000"/>
            </a:schemeClr>
          </a:solidFill>
          <a:ln/>
          <a:effectLst>
            <a:outerShdw blurRad="114300" dist="23000" dir="9600000" rotWithShape="0">
              <a:srgbClr val="000000">
                <a:alpha val="51000"/>
              </a:srgbClr>
            </a:outerShdw>
          </a:effectLst>
        </p:spPr>
        <p:style>
          <a:lnRef idx="0">
            <a:schemeClr val="accent5"/>
          </a:lnRef>
          <a:fillRef idx="3">
            <a:schemeClr val="accent5"/>
          </a:fillRef>
          <a:effectRef idx="3">
            <a:schemeClr val="accent5"/>
          </a:effectRef>
          <a:fontRef idx="minor">
            <a:schemeClr val="lt1"/>
          </a:fontRef>
        </p:style>
        <p:txBody>
          <a:bodyPr anchor="ctr"/>
          <a:lstStyle/>
          <a:p>
            <a:pPr algn="ctr" fontAlgn="auto">
              <a:spcBef>
                <a:spcPts val="0"/>
              </a:spcBef>
              <a:spcAft>
                <a:spcPts val="0"/>
              </a:spcAft>
              <a:defRPr/>
            </a:pPr>
            <a:endParaRPr lang="en-US">
              <a:solidFill>
                <a:prstClr val="white"/>
              </a:solidFill>
            </a:endParaRPr>
          </a:p>
        </p:txBody>
      </p:sp>
      <p:sp>
        <p:nvSpPr>
          <p:cNvPr id="24" name="Rectangle 9"/>
          <p:cNvSpPr/>
          <p:nvPr/>
        </p:nvSpPr>
        <p:spPr>
          <a:xfrm rot="16200000">
            <a:off x="4524373" y="3552825"/>
            <a:ext cx="7132320" cy="45719"/>
          </a:xfrm>
          <a:prstGeom prst="rect">
            <a:avLst/>
          </a:prstGeom>
          <a:solidFill>
            <a:schemeClr val="accent3">
              <a:lumMod val="50000"/>
            </a:schemeClr>
          </a:solidFill>
          <a:ln/>
          <a:effectLst>
            <a:outerShdw blurRad="114300" dist="23000" dir="9600000" rotWithShape="0">
              <a:srgbClr val="000000">
                <a:alpha val="51000"/>
              </a:srgbClr>
            </a:outerShdw>
          </a:effectLst>
        </p:spPr>
        <p:style>
          <a:lnRef idx="0">
            <a:schemeClr val="accent5"/>
          </a:lnRef>
          <a:fillRef idx="3">
            <a:schemeClr val="accent5"/>
          </a:fillRef>
          <a:effectRef idx="3">
            <a:schemeClr val="accent5"/>
          </a:effectRef>
          <a:fontRef idx="minor">
            <a:schemeClr val="lt1"/>
          </a:fontRef>
        </p:style>
        <p:txBody>
          <a:bodyPr anchor="ctr"/>
          <a:lstStyle/>
          <a:p>
            <a:pPr algn="ctr" fontAlgn="auto">
              <a:spcBef>
                <a:spcPts val="0"/>
              </a:spcBef>
              <a:spcAft>
                <a:spcPts val="0"/>
              </a:spcAft>
              <a:defRPr/>
            </a:pPr>
            <a:endParaRPr lang="en-US">
              <a:solidFill>
                <a:prstClr val="white"/>
              </a:solidFill>
            </a:endParaRPr>
          </a:p>
        </p:txBody>
      </p:sp>
      <p:sp>
        <p:nvSpPr>
          <p:cNvPr id="31" name="Rectangle 2"/>
          <p:cNvSpPr/>
          <p:nvPr/>
        </p:nvSpPr>
        <p:spPr>
          <a:xfrm>
            <a:off x="-33" y="6029325"/>
            <a:ext cx="9418320" cy="45719"/>
          </a:xfrm>
          <a:prstGeom prst="rect">
            <a:avLst/>
          </a:prstGeom>
          <a:solidFill>
            <a:schemeClr val="accent3">
              <a:lumMod val="50000"/>
            </a:schemeClr>
          </a:solidFill>
          <a:ln/>
          <a:effectLst>
            <a:outerShdw blurRad="114300" dist="23000" dir="9600000" rotWithShape="0">
              <a:srgbClr val="000000">
                <a:alpha val="51000"/>
              </a:srgbClr>
            </a:outerShdw>
          </a:effectLst>
        </p:spPr>
        <p:style>
          <a:lnRef idx="0">
            <a:schemeClr val="accent5"/>
          </a:lnRef>
          <a:fillRef idx="3">
            <a:schemeClr val="accent5"/>
          </a:fillRef>
          <a:effectRef idx="3">
            <a:schemeClr val="accent5"/>
          </a:effectRef>
          <a:fontRef idx="minor">
            <a:schemeClr val="lt1"/>
          </a:fontRef>
        </p:style>
        <p:txBody>
          <a:bodyPr anchor="ctr"/>
          <a:lstStyle/>
          <a:p>
            <a:pPr algn="ctr" fontAlgn="auto">
              <a:spcBef>
                <a:spcPts val="0"/>
              </a:spcBef>
              <a:spcAft>
                <a:spcPts val="0"/>
              </a:spcAft>
              <a:defRPr/>
            </a:pPr>
            <a:endParaRPr lang="en-US">
              <a:solidFill>
                <a:prstClr val="white"/>
              </a:solidFill>
            </a:endParaRPr>
          </a:p>
        </p:txBody>
      </p:sp>
      <p:sp>
        <p:nvSpPr>
          <p:cNvPr id="32" name="Rectangle 6"/>
          <p:cNvSpPr/>
          <p:nvPr/>
        </p:nvSpPr>
        <p:spPr>
          <a:xfrm>
            <a:off x="-34" y="728663"/>
            <a:ext cx="9418320" cy="45719"/>
          </a:xfrm>
          <a:prstGeom prst="rect">
            <a:avLst/>
          </a:prstGeom>
          <a:solidFill>
            <a:schemeClr val="accent3">
              <a:lumMod val="50000"/>
            </a:schemeClr>
          </a:solidFill>
          <a:ln/>
          <a:effectLst>
            <a:outerShdw blurRad="114300" dist="23000" dir="9600000" rotWithShape="0">
              <a:srgbClr val="000000">
                <a:alpha val="51000"/>
              </a:srgbClr>
            </a:outerShdw>
          </a:effectLst>
        </p:spPr>
        <p:style>
          <a:lnRef idx="0">
            <a:schemeClr val="accent5"/>
          </a:lnRef>
          <a:fillRef idx="3">
            <a:schemeClr val="accent5"/>
          </a:fillRef>
          <a:effectRef idx="3">
            <a:schemeClr val="accent5"/>
          </a:effectRef>
          <a:fontRef idx="minor">
            <a:schemeClr val="lt1"/>
          </a:fontRef>
        </p:style>
        <p:txBody>
          <a:bodyPr anchor="ctr"/>
          <a:lstStyle/>
          <a:p>
            <a:pPr algn="ctr" fontAlgn="auto">
              <a:spcBef>
                <a:spcPts val="0"/>
              </a:spcBef>
              <a:spcAft>
                <a:spcPts val="0"/>
              </a:spcAft>
              <a:defRPr/>
            </a:pPr>
            <a:endParaRPr lang="en-US">
              <a:solidFill>
                <a:prstClr val="white"/>
              </a:solidFill>
            </a:endParaRPr>
          </a:p>
        </p:txBody>
      </p:sp>
      <p:sp>
        <p:nvSpPr>
          <p:cNvPr id="33" name="Rectangle 7"/>
          <p:cNvSpPr/>
          <p:nvPr/>
        </p:nvSpPr>
        <p:spPr>
          <a:xfrm rot="16200000">
            <a:off x="-2543200" y="3543301"/>
            <a:ext cx="7132320" cy="45719"/>
          </a:xfrm>
          <a:prstGeom prst="rect">
            <a:avLst/>
          </a:prstGeom>
          <a:solidFill>
            <a:schemeClr val="accent3">
              <a:lumMod val="50000"/>
            </a:schemeClr>
          </a:solidFill>
          <a:ln/>
          <a:effectLst>
            <a:outerShdw blurRad="114300" dist="23000" dir="9600000" rotWithShape="0">
              <a:srgbClr val="000000">
                <a:alpha val="51000"/>
              </a:srgbClr>
            </a:outerShdw>
          </a:effectLst>
        </p:spPr>
        <p:style>
          <a:lnRef idx="0">
            <a:schemeClr val="accent5"/>
          </a:lnRef>
          <a:fillRef idx="3">
            <a:schemeClr val="accent5"/>
          </a:fillRef>
          <a:effectRef idx="3">
            <a:schemeClr val="accent5"/>
          </a:effectRef>
          <a:fontRef idx="minor">
            <a:schemeClr val="lt1"/>
          </a:fontRef>
        </p:style>
        <p:txBody>
          <a:bodyPr anchor="ctr"/>
          <a:lstStyle/>
          <a:p>
            <a:pPr algn="ctr" fontAlgn="auto">
              <a:spcBef>
                <a:spcPts val="0"/>
              </a:spcBef>
              <a:spcAft>
                <a:spcPts val="0"/>
              </a:spcAft>
              <a:defRPr/>
            </a:pPr>
            <a:endParaRPr lang="en-US">
              <a:solidFill>
                <a:prstClr val="white"/>
              </a:solidFill>
            </a:endParaRPr>
          </a:p>
        </p:txBody>
      </p:sp>
      <p:sp>
        <p:nvSpPr>
          <p:cNvPr id="34" name="Rectangle 9"/>
          <p:cNvSpPr/>
          <p:nvPr/>
        </p:nvSpPr>
        <p:spPr>
          <a:xfrm rot="16200000">
            <a:off x="4510085" y="3538553"/>
            <a:ext cx="7132320" cy="45719"/>
          </a:xfrm>
          <a:prstGeom prst="rect">
            <a:avLst/>
          </a:prstGeom>
          <a:solidFill>
            <a:schemeClr val="accent3">
              <a:lumMod val="50000"/>
            </a:schemeClr>
          </a:solidFill>
          <a:ln/>
          <a:effectLst>
            <a:outerShdw blurRad="114300" dist="23000" dir="9600000" rotWithShape="0">
              <a:srgbClr val="000000">
                <a:alpha val="51000"/>
              </a:srgbClr>
            </a:outerShdw>
          </a:effectLst>
        </p:spPr>
        <p:style>
          <a:lnRef idx="0">
            <a:schemeClr val="accent5"/>
          </a:lnRef>
          <a:fillRef idx="3">
            <a:schemeClr val="accent5"/>
          </a:fillRef>
          <a:effectRef idx="3">
            <a:schemeClr val="accent5"/>
          </a:effectRef>
          <a:fontRef idx="minor">
            <a:schemeClr val="lt1"/>
          </a:fontRef>
        </p:style>
        <p:txBody>
          <a:bodyPr anchor="ctr"/>
          <a:lstStyle/>
          <a:p>
            <a:pPr algn="ctr" fontAlgn="auto">
              <a:spcBef>
                <a:spcPts val="0"/>
              </a:spcBef>
              <a:spcAft>
                <a:spcPts val="0"/>
              </a:spcAft>
              <a:defRPr/>
            </a:pPr>
            <a:endParaRPr lang="en-US">
              <a:solidFill>
                <a:prstClr val="white"/>
              </a:solidFill>
            </a:endParaRPr>
          </a:p>
        </p:txBody>
      </p:sp>
    </p:spTree>
  </p:cSld>
  <p:clrMapOvr>
    <a:masterClrMapping/>
  </p:clrMapOvr>
  <p:transition>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xit" presetSubtype="8" fill="hold" nodeType="withEffect">
                                  <p:stCondLst>
                                    <p:cond delay="0"/>
                                  </p:stCondLst>
                                  <p:childTnLst>
                                    <p:anim calcmode="lin" valueType="num">
                                      <p:cBhvr additive="base">
                                        <p:cTn id="6" dur="2000"/>
                                        <p:tgtEl>
                                          <p:spTgt spid="24"/>
                                        </p:tgtEl>
                                        <p:attrNameLst>
                                          <p:attrName>ppt_x</p:attrName>
                                        </p:attrNameLst>
                                      </p:cBhvr>
                                      <p:tavLst>
                                        <p:tav tm="0">
                                          <p:val>
                                            <p:strVal val="ppt_x"/>
                                          </p:val>
                                        </p:tav>
                                        <p:tav tm="100000">
                                          <p:val>
                                            <p:strVal val="0-ppt_w/2"/>
                                          </p:val>
                                        </p:tav>
                                      </p:tavLst>
                                    </p:anim>
                                    <p:anim calcmode="lin" valueType="num">
                                      <p:cBhvr additive="base">
                                        <p:cTn id="7" dur="2000"/>
                                        <p:tgtEl>
                                          <p:spTgt spid="24"/>
                                        </p:tgtEl>
                                        <p:attrNameLst>
                                          <p:attrName>ppt_y</p:attrName>
                                        </p:attrNameLst>
                                      </p:cBhvr>
                                      <p:tavLst>
                                        <p:tav tm="0">
                                          <p:val>
                                            <p:strVal val="ppt_y"/>
                                          </p:val>
                                        </p:tav>
                                        <p:tav tm="100000">
                                          <p:val>
                                            <p:strVal val="ppt_y"/>
                                          </p:val>
                                        </p:tav>
                                      </p:tavLst>
                                    </p:anim>
                                    <p:set>
                                      <p:cBhvr>
                                        <p:cTn id="8" dur="1" fill="hold">
                                          <p:stCondLst>
                                            <p:cond delay="1999"/>
                                          </p:stCondLst>
                                        </p:cTn>
                                        <p:tgtEl>
                                          <p:spTgt spid="24"/>
                                        </p:tgtEl>
                                        <p:attrNameLst>
                                          <p:attrName>style.visibility</p:attrName>
                                        </p:attrNameLst>
                                      </p:cBhvr>
                                      <p:to>
                                        <p:strVal val="hidden"/>
                                      </p:to>
                                    </p:set>
                                  </p:childTnLst>
                                </p:cTn>
                              </p:par>
                              <p:par>
                                <p:cTn id="9" presetID="2" presetClass="exit" presetSubtype="4" fill="hold" nodeType="withEffect">
                                  <p:stCondLst>
                                    <p:cond delay="0"/>
                                  </p:stCondLst>
                                  <p:childTnLst>
                                    <p:anim calcmode="lin" valueType="num">
                                      <p:cBhvr additive="base">
                                        <p:cTn id="10" dur="2000"/>
                                        <p:tgtEl>
                                          <p:spTgt spid="22"/>
                                        </p:tgtEl>
                                        <p:attrNameLst>
                                          <p:attrName>ppt_x</p:attrName>
                                        </p:attrNameLst>
                                      </p:cBhvr>
                                      <p:tavLst>
                                        <p:tav tm="0">
                                          <p:val>
                                            <p:strVal val="ppt_x"/>
                                          </p:val>
                                        </p:tav>
                                        <p:tav tm="100000">
                                          <p:val>
                                            <p:strVal val="ppt_x"/>
                                          </p:val>
                                        </p:tav>
                                      </p:tavLst>
                                    </p:anim>
                                    <p:anim calcmode="lin" valueType="num">
                                      <p:cBhvr additive="base">
                                        <p:cTn id="11" dur="2000"/>
                                        <p:tgtEl>
                                          <p:spTgt spid="22"/>
                                        </p:tgtEl>
                                        <p:attrNameLst>
                                          <p:attrName>ppt_y</p:attrName>
                                        </p:attrNameLst>
                                      </p:cBhvr>
                                      <p:tavLst>
                                        <p:tav tm="0">
                                          <p:val>
                                            <p:strVal val="ppt_y"/>
                                          </p:val>
                                        </p:tav>
                                        <p:tav tm="100000">
                                          <p:val>
                                            <p:strVal val="1+ppt_h/2"/>
                                          </p:val>
                                        </p:tav>
                                      </p:tavLst>
                                    </p:anim>
                                    <p:set>
                                      <p:cBhvr>
                                        <p:cTn id="12" dur="1" fill="hold">
                                          <p:stCondLst>
                                            <p:cond delay="1999"/>
                                          </p:stCondLst>
                                        </p:cTn>
                                        <p:tgtEl>
                                          <p:spTgt spid="22"/>
                                        </p:tgtEl>
                                        <p:attrNameLst>
                                          <p:attrName>style.visibility</p:attrName>
                                        </p:attrNameLst>
                                      </p:cBhvr>
                                      <p:to>
                                        <p:strVal val="hidden"/>
                                      </p:to>
                                    </p:set>
                                  </p:childTnLst>
                                </p:cTn>
                              </p:par>
                              <p:par>
                                <p:cTn id="13" presetID="2" presetClass="exit" presetSubtype="2" fill="hold" nodeType="withEffect">
                                  <p:stCondLst>
                                    <p:cond delay="0"/>
                                  </p:stCondLst>
                                  <p:childTnLst>
                                    <p:anim calcmode="lin" valueType="num">
                                      <p:cBhvr additive="base">
                                        <p:cTn id="14" dur="2000"/>
                                        <p:tgtEl>
                                          <p:spTgt spid="23"/>
                                        </p:tgtEl>
                                        <p:attrNameLst>
                                          <p:attrName>ppt_x</p:attrName>
                                        </p:attrNameLst>
                                      </p:cBhvr>
                                      <p:tavLst>
                                        <p:tav tm="0">
                                          <p:val>
                                            <p:strVal val="ppt_x"/>
                                          </p:val>
                                        </p:tav>
                                        <p:tav tm="100000">
                                          <p:val>
                                            <p:strVal val="1+ppt_w/2"/>
                                          </p:val>
                                        </p:tav>
                                      </p:tavLst>
                                    </p:anim>
                                    <p:anim calcmode="lin" valueType="num">
                                      <p:cBhvr additive="base">
                                        <p:cTn id="15" dur="2000"/>
                                        <p:tgtEl>
                                          <p:spTgt spid="23"/>
                                        </p:tgtEl>
                                        <p:attrNameLst>
                                          <p:attrName>ppt_y</p:attrName>
                                        </p:attrNameLst>
                                      </p:cBhvr>
                                      <p:tavLst>
                                        <p:tav tm="0">
                                          <p:val>
                                            <p:strVal val="ppt_y"/>
                                          </p:val>
                                        </p:tav>
                                        <p:tav tm="100000">
                                          <p:val>
                                            <p:strVal val="ppt_y"/>
                                          </p:val>
                                        </p:tav>
                                      </p:tavLst>
                                    </p:anim>
                                    <p:set>
                                      <p:cBhvr>
                                        <p:cTn id="16" dur="1" fill="hold">
                                          <p:stCondLst>
                                            <p:cond delay="1999"/>
                                          </p:stCondLst>
                                        </p:cTn>
                                        <p:tgtEl>
                                          <p:spTgt spid="23"/>
                                        </p:tgtEl>
                                        <p:attrNameLst>
                                          <p:attrName>style.visibility</p:attrName>
                                        </p:attrNameLst>
                                      </p:cBhvr>
                                      <p:to>
                                        <p:strVal val="hidden"/>
                                      </p:to>
                                    </p:set>
                                  </p:childTnLst>
                                </p:cTn>
                              </p:par>
                              <p:par>
                                <p:cTn id="17" presetID="2" presetClass="exit" presetSubtype="1" fill="hold" nodeType="withEffect">
                                  <p:stCondLst>
                                    <p:cond delay="0"/>
                                  </p:stCondLst>
                                  <p:childTnLst>
                                    <p:anim calcmode="lin" valueType="num">
                                      <p:cBhvr additive="base">
                                        <p:cTn id="18" dur="2000"/>
                                        <p:tgtEl>
                                          <p:spTgt spid="21"/>
                                        </p:tgtEl>
                                        <p:attrNameLst>
                                          <p:attrName>ppt_x</p:attrName>
                                        </p:attrNameLst>
                                      </p:cBhvr>
                                      <p:tavLst>
                                        <p:tav tm="0">
                                          <p:val>
                                            <p:strVal val="ppt_x"/>
                                          </p:val>
                                        </p:tav>
                                        <p:tav tm="100000">
                                          <p:val>
                                            <p:strVal val="ppt_x"/>
                                          </p:val>
                                        </p:tav>
                                      </p:tavLst>
                                    </p:anim>
                                    <p:anim calcmode="lin" valueType="num">
                                      <p:cBhvr additive="base">
                                        <p:cTn id="19" dur="2000"/>
                                        <p:tgtEl>
                                          <p:spTgt spid="21"/>
                                        </p:tgtEl>
                                        <p:attrNameLst>
                                          <p:attrName>ppt_y</p:attrName>
                                        </p:attrNameLst>
                                      </p:cBhvr>
                                      <p:tavLst>
                                        <p:tav tm="0">
                                          <p:val>
                                            <p:strVal val="ppt_y"/>
                                          </p:val>
                                        </p:tav>
                                        <p:tav tm="100000">
                                          <p:val>
                                            <p:strVal val="0-ppt_h/2"/>
                                          </p:val>
                                        </p:tav>
                                      </p:tavLst>
                                    </p:anim>
                                    <p:set>
                                      <p:cBhvr>
                                        <p:cTn id="20" dur="1" fill="hold">
                                          <p:stCondLst>
                                            <p:cond delay="1999"/>
                                          </p:stCondLst>
                                        </p:cTn>
                                        <p:tgtEl>
                                          <p:spTgt spid="21"/>
                                        </p:tgtEl>
                                        <p:attrNameLst>
                                          <p:attrName>style.visibility</p:attrName>
                                        </p:attrNameLst>
                                      </p:cBhvr>
                                      <p:to>
                                        <p:strVal val="hidden"/>
                                      </p:to>
                                    </p:set>
                                  </p:childTnLst>
                                </p:cTn>
                              </p:par>
                              <p:par>
                                <p:cTn id="21" presetID="2" presetClass="entr" presetSubtype="4" fill="hold" nodeType="withEffect">
                                  <p:stCondLst>
                                    <p:cond delay="0"/>
                                  </p:stCondLst>
                                  <p:childTnLst>
                                    <p:set>
                                      <p:cBhvr>
                                        <p:cTn id="22" dur="1" fill="hold">
                                          <p:stCondLst>
                                            <p:cond delay="0"/>
                                          </p:stCondLst>
                                        </p:cTn>
                                        <p:tgtEl>
                                          <p:spTgt spid="7"/>
                                        </p:tgtEl>
                                        <p:attrNameLst>
                                          <p:attrName>style.visibility</p:attrName>
                                        </p:attrNameLst>
                                      </p:cBhvr>
                                      <p:to>
                                        <p:strVal val="visible"/>
                                      </p:to>
                                    </p:set>
                                    <p:anim calcmode="lin" valueType="num">
                                      <p:cBhvr additive="base">
                                        <p:cTn id="23" dur="2000" fill="hold"/>
                                        <p:tgtEl>
                                          <p:spTgt spid="7"/>
                                        </p:tgtEl>
                                        <p:attrNameLst>
                                          <p:attrName>ppt_x</p:attrName>
                                        </p:attrNameLst>
                                      </p:cBhvr>
                                      <p:tavLst>
                                        <p:tav tm="0">
                                          <p:val>
                                            <p:strVal val="#ppt_x"/>
                                          </p:val>
                                        </p:tav>
                                        <p:tav tm="100000">
                                          <p:val>
                                            <p:strVal val="#ppt_x"/>
                                          </p:val>
                                        </p:tav>
                                      </p:tavLst>
                                    </p:anim>
                                    <p:anim calcmode="lin" valueType="num">
                                      <p:cBhvr additive="base">
                                        <p:cTn id="24" dur="2000" fill="hold"/>
                                        <p:tgtEl>
                                          <p:spTgt spid="7"/>
                                        </p:tgtEl>
                                        <p:attrNameLst>
                                          <p:attrName>ppt_y</p:attrName>
                                        </p:attrNameLst>
                                      </p:cBhvr>
                                      <p:tavLst>
                                        <p:tav tm="0">
                                          <p:val>
                                            <p:strVal val="1+#ppt_h/2"/>
                                          </p:val>
                                        </p:tav>
                                        <p:tav tm="100000">
                                          <p:val>
                                            <p:strVal val="#ppt_y"/>
                                          </p:val>
                                        </p:tav>
                                      </p:tavLst>
                                    </p:anim>
                                  </p:childTnLst>
                                </p:cTn>
                              </p:par>
                              <p:par>
                                <p:cTn id="25" presetID="2" presetClass="entr" presetSubtype="8" fill="hold" nodeType="withEffect">
                                  <p:stCondLst>
                                    <p:cond delay="0"/>
                                  </p:stCondLst>
                                  <p:childTnLst>
                                    <p:set>
                                      <p:cBhvr>
                                        <p:cTn id="26" dur="1" fill="hold">
                                          <p:stCondLst>
                                            <p:cond delay="0"/>
                                          </p:stCondLst>
                                        </p:cTn>
                                        <p:tgtEl>
                                          <p:spTgt spid="10"/>
                                        </p:tgtEl>
                                        <p:attrNameLst>
                                          <p:attrName>style.visibility</p:attrName>
                                        </p:attrNameLst>
                                      </p:cBhvr>
                                      <p:to>
                                        <p:strVal val="visible"/>
                                      </p:to>
                                    </p:set>
                                    <p:anim calcmode="lin" valueType="num">
                                      <p:cBhvr additive="base">
                                        <p:cTn id="27" dur="2000" fill="hold"/>
                                        <p:tgtEl>
                                          <p:spTgt spid="10"/>
                                        </p:tgtEl>
                                        <p:attrNameLst>
                                          <p:attrName>ppt_x</p:attrName>
                                        </p:attrNameLst>
                                      </p:cBhvr>
                                      <p:tavLst>
                                        <p:tav tm="0">
                                          <p:val>
                                            <p:strVal val="0-#ppt_w/2"/>
                                          </p:val>
                                        </p:tav>
                                        <p:tav tm="100000">
                                          <p:val>
                                            <p:strVal val="#ppt_x"/>
                                          </p:val>
                                        </p:tav>
                                      </p:tavLst>
                                    </p:anim>
                                    <p:anim calcmode="lin" valueType="num">
                                      <p:cBhvr additive="base">
                                        <p:cTn id="28" dur="2000" fill="hold"/>
                                        <p:tgtEl>
                                          <p:spTgt spid="10"/>
                                        </p:tgtEl>
                                        <p:attrNameLst>
                                          <p:attrName>ppt_y</p:attrName>
                                        </p:attrNameLst>
                                      </p:cBhvr>
                                      <p:tavLst>
                                        <p:tav tm="0">
                                          <p:val>
                                            <p:strVal val="#ppt_y"/>
                                          </p:val>
                                        </p:tav>
                                        <p:tav tm="100000">
                                          <p:val>
                                            <p:strVal val="#ppt_y"/>
                                          </p:val>
                                        </p:tav>
                                      </p:tavLst>
                                    </p:anim>
                                  </p:childTnLst>
                                </p:cTn>
                              </p:par>
                              <p:par>
                                <p:cTn id="29" presetID="2" presetClass="entr" presetSubtype="1" fill="hold" nodeType="withEffect">
                                  <p:stCondLst>
                                    <p:cond delay="0"/>
                                  </p:stCondLst>
                                  <p:childTnLst>
                                    <p:set>
                                      <p:cBhvr>
                                        <p:cTn id="30" dur="1" fill="hold">
                                          <p:stCondLst>
                                            <p:cond delay="0"/>
                                          </p:stCondLst>
                                        </p:cTn>
                                        <p:tgtEl>
                                          <p:spTgt spid="3"/>
                                        </p:tgtEl>
                                        <p:attrNameLst>
                                          <p:attrName>style.visibility</p:attrName>
                                        </p:attrNameLst>
                                      </p:cBhvr>
                                      <p:to>
                                        <p:strVal val="visible"/>
                                      </p:to>
                                    </p:set>
                                    <p:anim calcmode="lin" valueType="num">
                                      <p:cBhvr additive="base">
                                        <p:cTn id="31" dur="2000" fill="hold"/>
                                        <p:tgtEl>
                                          <p:spTgt spid="3"/>
                                        </p:tgtEl>
                                        <p:attrNameLst>
                                          <p:attrName>ppt_x</p:attrName>
                                        </p:attrNameLst>
                                      </p:cBhvr>
                                      <p:tavLst>
                                        <p:tav tm="0">
                                          <p:val>
                                            <p:strVal val="#ppt_x"/>
                                          </p:val>
                                        </p:tav>
                                        <p:tav tm="100000">
                                          <p:val>
                                            <p:strVal val="#ppt_x"/>
                                          </p:val>
                                        </p:tav>
                                      </p:tavLst>
                                    </p:anim>
                                    <p:anim calcmode="lin" valueType="num">
                                      <p:cBhvr additive="base">
                                        <p:cTn id="32" dur="2000" fill="hold"/>
                                        <p:tgtEl>
                                          <p:spTgt spid="3"/>
                                        </p:tgtEl>
                                        <p:attrNameLst>
                                          <p:attrName>ppt_y</p:attrName>
                                        </p:attrNameLst>
                                      </p:cBhvr>
                                      <p:tavLst>
                                        <p:tav tm="0">
                                          <p:val>
                                            <p:strVal val="0-#ppt_h/2"/>
                                          </p:val>
                                        </p:tav>
                                        <p:tav tm="100000">
                                          <p:val>
                                            <p:strVal val="#ppt_y"/>
                                          </p:val>
                                        </p:tav>
                                      </p:tavLst>
                                    </p:anim>
                                  </p:childTnLst>
                                </p:cTn>
                              </p:par>
                              <p:par>
                                <p:cTn id="33" presetID="2" presetClass="entr" presetSubtype="2" fill="hold" nodeType="withEffect">
                                  <p:stCondLst>
                                    <p:cond delay="0"/>
                                  </p:stCondLst>
                                  <p:childTnLst>
                                    <p:set>
                                      <p:cBhvr>
                                        <p:cTn id="34" dur="1" fill="hold">
                                          <p:stCondLst>
                                            <p:cond delay="0"/>
                                          </p:stCondLst>
                                        </p:cTn>
                                        <p:tgtEl>
                                          <p:spTgt spid="8"/>
                                        </p:tgtEl>
                                        <p:attrNameLst>
                                          <p:attrName>style.visibility</p:attrName>
                                        </p:attrNameLst>
                                      </p:cBhvr>
                                      <p:to>
                                        <p:strVal val="visible"/>
                                      </p:to>
                                    </p:set>
                                    <p:anim calcmode="lin" valueType="num">
                                      <p:cBhvr additive="base">
                                        <p:cTn id="35" dur="2000" fill="hold"/>
                                        <p:tgtEl>
                                          <p:spTgt spid="8"/>
                                        </p:tgtEl>
                                        <p:attrNameLst>
                                          <p:attrName>ppt_x</p:attrName>
                                        </p:attrNameLst>
                                      </p:cBhvr>
                                      <p:tavLst>
                                        <p:tav tm="0">
                                          <p:val>
                                            <p:strVal val="1+#ppt_w/2"/>
                                          </p:val>
                                        </p:tav>
                                        <p:tav tm="100000">
                                          <p:val>
                                            <p:strVal val="#ppt_x"/>
                                          </p:val>
                                        </p:tav>
                                      </p:tavLst>
                                    </p:anim>
                                    <p:anim calcmode="lin" valueType="num">
                                      <p:cBhvr additive="base">
                                        <p:cTn id="36" dur="2000" fill="hold"/>
                                        <p:tgtEl>
                                          <p:spTgt spid="8"/>
                                        </p:tgtEl>
                                        <p:attrNameLst>
                                          <p:attrName>ppt_y</p:attrName>
                                        </p:attrNameLst>
                                      </p:cBhvr>
                                      <p:tavLst>
                                        <p:tav tm="0">
                                          <p:val>
                                            <p:strVal val="#ppt_y"/>
                                          </p:val>
                                        </p:tav>
                                        <p:tav tm="100000">
                                          <p:val>
                                            <p:strVal val="#ppt_y"/>
                                          </p:val>
                                        </p:tav>
                                      </p:tavLst>
                                    </p:anim>
                                  </p:childTnLst>
                                </p:cTn>
                              </p:par>
                              <p:par>
                                <p:cTn id="37" presetID="4" presetClass="entr" presetSubtype="32" fill="hold" nodeType="withEffect">
                                  <p:stCondLst>
                                    <p:cond delay="1200"/>
                                  </p:stCondLst>
                                  <p:childTnLst>
                                    <p:set>
                                      <p:cBhvr>
                                        <p:cTn id="38" dur="1" fill="hold">
                                          <p:stCondLst>
                                            <p:cond delay="0"/>
                                          </p:stCondLst>
                                        </p:cTn>
                                        <p:tgtEl>
                                          <p:spTgt spid="9"/>
                                        </p:tgtEl>
                                        <p:attrNameLst>
                                          <p:attrName>style.visibility</p:attrName>
                                        </p:attrNameLst>
                                      </p:cBhvr>
                                      <p:to>
                                        <p:strVal val="visible"/>
                                      </p:to>
                                    </p:set>
                                    <p:animEffect transition="in" filter="box(out)">
                                      <p:cBhvr>
                                        <p:cTn id="39" dur="750"/>
                                        <p:tgtEl>
                                          <p:spTgt spid="9"/>
                                        </p:tgtEl>
                                      </p:cBhvr>
                                    </p:animEffect>
                                  </p:childTnLst>
                                </p:cTn>
                              </p:par>
                            </p:childTnLst>
                          </p:cTn>
                        </p:par>
                      </p:childTnLst>
                    </p:cTn>
                  </p:par>
                  <p:par>
                    <p:cTn id="40" fill="hold">
                      <p:stCondLst>
                        <p:cond delay="indefinite"/>
                      </p:stCondLst>
                      <p:childTnLst>
                        <p:par>
                          <p:cTn id="41" fill="hold">
                            <p:stCondLst>
                              <p:cond delay="0"/>
                            </p:stCondLst>
                            <p:childTnLst>
                              <p:par>
                                <p:cTn id="42" presetID="2" presetClass="exit" presetSubtype="8" fill="hold" nodeType="clickEffect">
                                  <p:stCondLst>
                                    <p:cond delay="0"/>
                                  </p:stCondLst>
                                  <p:childTnLst>
                                    <p:anim calcmode="lin" valueType="num">
                                      <p:cBhvr additive="base">
                                        <p:cTn id="43" dur="2000"/>
                                        <p:tgtEl>
                                          <p:spTgt spid="10"/>
                                        </p:tgtEl>
                                        <p:attrNameLst>
                                          <p:attrName>ppt_x</p:attrName>
                                        </p:attrNameLst>
                                      </p:cBhvr>
                                      <p:tavLst>
                                        <p:tav tm="0">
                                          <p:val>
                                            <p:strVal val="ppt_x"/>
                                          </p:val>
                                        </p:tav>
                                        <p:tav tm="100000">
                                          <p:val>
                                            <p:strVal val="0-ppt_w/2"/>
                                          </p:val>
                                        </p:tav>
                                      </p:tavLst>
                                    </p:anim>
                                    <p:anim calcmode="lin" valueType="num">
                                      <p:cBhvr additive="base">
                                        <p:cTn id="44" dur="2000"/>
                                        <p:tgtEl>
                                          <p:spTgt spid="10"/>
                                        </p:tgtEl>
                                        <p:attrNameLst>
                                          <p:attrName>ppt_y</p:attrName>
                                        </p:attrNameLst>
                                      </p:cBhvr>
                                      <p:tavLst>
                                        <p:tav tm="0">
                                          <p:val>
                                            <p:strVal val="ppt_y"/>
                                          </p:val>
                                        </p:tav>
                                        <p:tav tm="100000">
                                          <p:val>
                                            <p:strVal val="ppt_y"/>
                                          </p:val>
                                        </p:tav>
                                      </p:tavLst>
                                    </p:anim>
                                    <p:set>
                                      <p:cBhvr>
                                        <p:cTn id="45" dur="1" fill="hold">
                                          <p:stCondLst>
                                            <p:cond delay="1999"/>
                                          </p:stCondLst>
                                        </p:cTn>
                                        <p:tgtEl>
                                          <p:spTgt spid="10"/>
                                        </p:tgtEl>
                                        <p:attrNameLst>
                                          <p:attrName>style.visibility</p:attrName>
                                        </p:attrNameLst>
                                      </p:cBhvr>
                                      <p:to>
                                        <p:strVal val="hidden"/>
                                      </p:to>
                                    </p:set>
                                  </p:childTnLst>
                                </p:cTn>
                              </p:par>
                              <p:par>
                                <p:cTn id="46" presetID="2" presetClass="exit" presetSubtype="4" fill="hold" nodeType="withEffect">
                                  <p:stCondLst>
                                    <p:cond delay="0"/>
                                  </p:stCondLst>
                                  <p:childTnLst>
                                    <p:anim calcmode="lin" valueType="num">
                                      <p:cBhvr additive="base">
                                        <p:cTn id="47" dur="2000"/>
                                        <p:tgtEl>
                                          <p:spTgt spid="7"/>
                                        </p:tgtEl>
                                        <p:attrNameLst>
                                          <p:attrName>ppt_x</p:attrName>
                                        </p:attrNameLst>
                                      </p:cBhvr>
                                      <p:tavLst>
                                        <p:tav tm="0">
                                          <p:val>
                                            <p:strVal val="ppt_x"/>
                                          </p:val>
                                        </p:tav>
                                        <p:tav tm="100000">
                                          <p:val>
                                            <p:strVal val="ppt_x"/>
                                          </p:val>
                                        </p:tav>
                                      </p:tavLst>
                                    </p:anim>
                                    <p:anim calcmode="lin" valueType="num">
                                      <p:cBhvr additive="base">
                                        <p:cTn id="48" dur="2000"/>
                                        <p:tgtEl>
                                          <p:spTgt spid="7"/>
                                        </p:tgtEl>
                                        <p:attrNameLst>
                                          <p:attrName>ppt_y</p:attrName>
                                        </p:attrNameLst>
                                      </p:cBhvr>
                                      <p:tavLst>
                                        <p:tav tm="0">
                                          <p:val>
                                            <p:strVal val="ppt_y"/>
                                          </p:val>
                                        </p:tav>
                                        <p:tav tm="100000">
                                          <p:val>
                                            <p:strVal val="1+ppt_h/2"/>
                                          </p:val>
                                        </p:tav>
                                      </p:tavLst>
                                    </p:anim>
                                    <p:set>
                                      <p:cBhvr>
                                        <p:cTn id="49" dur="1" fill="hold">
                                          <p:stCondLst>
                                            <p:cond delay="1999"/>
                                          </p:stCondLst>
                                        </p:cTn>
                                        <p:tgtEl>
                                          <p:spTgt spid="7"/>
                                        </p:tgtEl>
                                        <p:attrNameLst>
                                          <p:attrName>style.visibility</p:attrName>
                                        </p:attrNameLst>
                                      </p:cBhvr>
                                      <p:to>
                                        <p:strVal val="hidden"/>
                                      </p:to>
                                    </p:set>
                                  </p:childTnLst>
                                </p:cTn>
                              </p:par>
                              <p:par>
                                <p:cTn id="50" presetID="2" presetClass="exit" presetSubtype="2" fill="hold" nodeType="withEffect">
                                  <p:stCondLst>
                                    <p:cond delay="0"/>
                                  </p:stCondLst>
                                  <p:childTnLst>
                                    <p:anim calcmode="lin" valueType="num">
                                      <p:cBhvr additive="base">
                                        <p:cTn id="51" dur="2000"/>
                                        <p:tgtEl>
                                          <p:spTgt spid="8"/>
                                        </p:tgtEl>
                                        <p:attrNameLst>
                                          <p:attrName>ppt_x</p:attrName>
                                        </p:attrNameLst>
                                      </p:cBhvr>
                                      <p:tavLst>
                                        <p:tav tm="0">
                                          <p:val>
                                            <p:strVal val="ppt_x"/>
                                          </p:val>
                                        </p:tav>
                                        <p:tav tm="100000">
                                          <p:val>
                                            <p:strVal val="1+ppt_w/2"/>
                                          </p:val>
                                        </p:tav>
                                      </p:tavLst>
                                    </p:anim>
                                    <p:anim calcmode="lin" valueType="num">
                                      <p:cBhvr additive="base">
                                        <p:cTn id="52" dur="2000"/>
                                        <p:tgtEl>
                                          <p:spTgt spid="8"/>
                                        </p:tgtEl>
                                        <p:attrNameLst>
                                          <p:attrName>ppt_y</p:attrName>
                                        </p:attrNameLst>
                                      </p:cBhvr>
                                      <p:tavLst>
                                        <p:tav tm="0">
                                          <p:val>
                                            <p:strVal val="ppt_y"/>
                                          </p:val>
                                        </p:tav>
                                        <p:tav tm="100000">
                                          <p:val>
                                            <p:strVal val="ppt_y"/>
                                          </p:val>
                                        </p:tav>
                                      </p:tavLst>
                                    </p:anim>
                                    <p:set>
                                      <p:cBhvr>
                                        <p:cTn id="53" dur="1" fill="hold">
                                          <p:stCondLst>
                                            <p:cond delay="1999"/>
                                          </p:stCondLst>
                                        </p:cTn>
                                        <p:tgtEl>
                                          <p:spTgt spid="8"/>
                                        </p:tgtEl>
                                        <p:attrNameLst>
                                          <p:attrName>style.visibility</p:attrName>
                                        </p:attrNameLst>
                                      </p:cBhvr>
                                      <p:to>
                                        <p:strVal val="hidden"/>
                                      </p:to>
                                    </p:set>
                                  </p:childTnLst>
                                </p:cTn>
                              </p:par>
                              <p:par>
                                <p:cTn id="54" presetID="2" presetClass="exit" presetSubtype="1" fill="hold" nodeType="withEffect">
                                  <p:stCondLst>
                                    <p:cond delay="0"/>
                                  </p:stCondLst>
                                  <p:childTnLst>
                                    <p:anim calcmode="lin" valueType="num">
                                      <p:cBhvr additive="base">
                                        <p:cTn id="55" dur="2000"/>
                                        <p:tgtEl>
                                          <p:spTgt spid="3"/>
                                        </p:tgtEl>
                                        <p:attrNameLst>
                                          <p:attrName>ppt_x</p:attrName>
                                        </p:attrNameLst>
                                      </p:cBhvr>
                                      <p:tavLst>
                                        <p:tav tm="0">
                                          <p:val>
                                            <p:strVal val="ppt_x"/>
                                          </p:val>
                                        </p:tav>
                                        <p:tav tm="100000">
                                          <p:val>
                                            <p:strVal val="ppt_x"/>
                                          </p:val>
                                        </p:tav>
                                      </p:tavLst>
                                    </p:anim>
                                    <p:anim calcmode="lin" valueType="num">
                                      <p:cBhvr additive="base">
                                        <p:cTn id="56" dur="2000"/>
                                        <p:tgtEl>
                                          <p:spTgt spid="3"/>
                                        </p:tgtEl>
                                        <p:attrNameLst>
                                          <p:attrName>ppt_y</p:attrName>
                                        </p:attrNameLst>
                                      </p:cBhvr>
                                      <p:tavLst>
                                        <p:tav tm="0">
                                          <p:val>
                                            <p:strVal val="ppt_y"/>
                                          </p:val>
                                        </p:tav>
                                        <p:tav tm="100000">
                                          <p:val>
                                            <p:strVal val="0-ppt_h/2"/>
                                          </p:val>
                                        </p:tav>
                                      </p:tavLst>
                                    </p:anim>
                                    <p:set>
                                      <p:cBhvr>
                                        <p:cTn id="57" dur="1" fill="hold">
                                          <p:stCondLst>
                                            <p:cond delay="1999"/>
                                          </p:stCondLst>
                                        </p:cTn>
                                        <p:tgtEl>
                                          <p:spTgt spid="3"/>
                                        </p:tgtEl>
                                        <p:attrNameLst>
                                          <p:attrName>style.visibility</p:attrName>
                                        </p:attrNameLst>
                                      </p:cBhvr>
                                      <p:to>
                                        <p:strVal val="hidden"/>
                                      </p:to>
                                    </p:set>
                                  </p:childTnLst>
                                </p:cTn>
                              </p:par>
                              <p:par>
                                <p:cTn id="58" presetID="4" presetClass="exit" presetSubtype="16" fill="hold" nodeType="withEffect">
                                  <p:stCondLst>
                                    <p:cond delay="100"/>
                                  </p:stCondLst>
                                  <p:childTnLst>
                                    <p:animEffect transition="out" filter="box(in)">
                                      <p:cBhvr>
                                        <p:cTn id="59" dur="750"/>
                                        <p:tgtEl>
                                          <p:spTgt spid="9"/>
                                        </p:tgtEl>
                                      </p:cBhvr>
                                    </p:animEffect>
                                    <p:set>
                                      <p:cBhvr>
                                        <p:cTn id="60" dur="1" fill="hold">
                                          <p:stCondLst>
                                            <p:cond delay="749"/>
                                          </p:stCondLst>
                                        </p:cTn>
                                        <p:tgtEl>
                                          <p:spTgt spid="9"/>
                                        </p:tgtEl>
                                        <p:attrNameLst>
                                          <p:attrName>style.visibility</p:attrName>
                                        </p:attrNameLst>
                                      </p:cBhvr>
                                      <p:to>
                                        <p:strVal val="hidden"/>
                                      </p:to>
                                    </p:set>
                                  </p:childTnLst>
                                </p:cTn>
                              </p:par>
                              <p:par>
                                <p:cTn id="61" presetID="2" presetClass="entr" presetSubtype="4" fill="hold" nodeType="withEffect">
                                  <p:stCondLst>
                                    <p:cond delay="0"/>
                                  </p:stCondLst>
                                  <p:childTnLst>
                                    <p:set>
                                      <p:cBhvr>
                                        <p:cTn id="62" dur="1" fill="hold">
                                          <p:stCondLst>
                                            <p:cond delay="0"/>
                                          </p:stCondLst>
                                        </p:cTn>
                                        <p:tgtEl>
                                          <p:spTgt spid="17"/>
                                        </p:tgtEl>
                                        <p:attrNameLst>
                                          <p:attrName>style.visibility</p:attrName>
                                        </p:attrNameLst>
                                      </p:cBhvr>
                                      <p:to>
                                        <p:strVal val="visible"/>
                                      </p:to>
                                    </p:set>
                                    <p:anim calcmode="lin" valueType="num">
                                      <p:cBhvr additive="base">
                                        <p:cTn id="63" dur="2000" fill="hold"/>
                                        <p:tgtEl>
                                          <p:spTgt spid="17"/>
                                        </p:tgtEl>
                                        <p:attrNameLst>
                                          <p:attrName>ppt_x</p:attrName>
                                        </p:attrNameLst>
                                      </p:cBhvr>
                                      <p:tavLst>
                                        <p:tav tm="0">
                                          <p:val>
                                            <p:strVal val="#ppt_x"/>
                                          </p:val>
                                        </p:tav>
                                        <p:tav tm="100000">
                                          <p:val>
                                            <p:strVal val="#ppt_x"/>
                                          </p:val>
                                        </p:tav>
                                      </p:tavLst>
                                    </p:anim>
                                    <p:anim calcmode="lin" valueType="num">
                                      <p:cBhvr additive="base">
                                        <p:cTn id="64" dur="2000" fill="hold"/>
                                        <p:tgtEl>
                                          <p:spTgt spid="17"/>
                                        </p:tgtEl>
                                        <p:attrNameLst>
                                          <p:attrName>ppt_y</p:attrName>
                                        </p:attrNameLst>
                                      </p:cBhvr>
                                      <p:tavLst>
                                        <p:tav tm="0">
                                          <p:val>
                                            <p:strVal val="1+#ppt_h/2"/>
                                          </p:val>
                                        </p:tav>
                                        <p:tav tm="100000">
                                          <p:val>
                                            <p:strVal val="#ppt_y"/>
                                          </p:val>
                                        </p:tav>
                                      </p:tavLst>
                                    </p:anim>
                                  </p:childTnLst>
                                </p:cTn>
                              </p:par>
                              <p:par>
                                <p:cTn id="65" presetID="2" presetClass="entr" presetSubtype="8" fill="hold" nodeType="withEffect">
                                  <p:stCondLst>
                                    <p:cond delay="0"/>
                                  </p:stCondLst>
                                  <p:childTnLst>
                                    <p:set>
                                      <p:cBhvr>
                                        <p:cTn id="66" dur="1" fill="hold">
                                          <p:stCondLst>
                                            <p:cond delay="0"/>
                                          </p:stCondLst>
                                        </p:cTn>
                                        <p:tgtEl>
                                          <p:spTgt spid="19"/>
                                        </p:tgtEl>
                                        <p:attrNameLst>
                                          <p:attrName>style.visibility</p:attrName>
                                        </p:attrNameLst>
                                      </p:cBhvr>
                                      <p:to>
                                        <p:strVal val="visible"/>
                                      </p:to>
                                    </p:set>
                                    <p:anim calcmode="lin" valueType="num">
                                      <p:cBhvr additive="base">
                                        <p:cTn id="67" dur="2000" fill="hold"/>
                                        <p:tgtEl>
                                          <p:spTgt spid="19"/>
                                        </p:tgtEl>
                                        <p:attrNameLst>
                                          <p:attrName>ppt_x</p:attrName>
                                        </p:attrNameLst>
                                      </p:cBhvr>
                                      <p:tavLst>
                                        <p:tav tm="0">
                                          <p:val>
                                            <p:strVal val="0-#ppt_w/2"/>
                                          </p:val>
                                        </p:tav>
                                        <p:tav tm="100000">
                                          <p:val>
                                            <p:strVal val="#ppt_x"/>
                                          </p:val>
                                        </p:tav>
                                      </p:tavLst>
                                    </p:anim>
                                    <p:anim calcmode="lin" valueType="num">
                                      <p:cBhvr additive="base">
                                        <p:cTn id="68" dur="2000" fill="hold"/>
                                        <p:tgtEl>
                                          <p:spTgt spid="19"/>
                                        </p:tgtEl>
                                        <p:attrNameLst>
                                          <p:attrName>ppt_y</p:attrName>
                                        </p:attrNameLst>
                                      </p:cBhvr>
                                      <p:tavLst>
                                        <p:tav tm="0">
                                          <p:val>
                                            <p:strVal val="#ppt_y"/>
                                          </p:val>
                                        </p:tav>
                                        <p:tav tm="100000">
                                          <p:val>
                                            <p:strVal val="#ppt_y"/>
                                          </p:val>
                                        </p:tav>
                                      </p:tavLst>
                                    </p:anim>
                                  </p:childTnLst>
                                </p:cTn>
                              </p:par>
                              <p:par>
                                <p:cTn id="69" presetID="2" presetClass="entr" presetSubtype="1" fill="hold" nodeType="withEffect">
                                  <p:stCondLst>
                                    <p:cond delay="0"/>
                                  </p:stCondLst>
                                  <p:childTnLst>
                                    <p:set>
                                      <p:cBhvr>
                                        <p:cTn id="70" dur="1" fill="hold">
                                          <p:stCondLst>
                                            <p:cond delay="0"/>
                                          </p:stCondLst>
                                        </p:cTn>
                                        <p:tgtEl>
                                          <p:spTgt spid="16"/>
                                        </p:tgtEl>
                                        <p:attrNameLst>
                                          <p:attrName>style.visibility</p:attrName>
                                        </p:attrNameLst>
                                      </p:cBhvr>
                                      <p:to>
                                        <p:strVal val="visible"/>
                                      </p:to>
                                    </p:set>
                                    <p:anim calcmode="lin" valueType="num">
                                      <p:cBhvr additive="base">
                                        <p:cTn id="71" dur="2000" fill="hold"/>
                                        <p:tgtEl>
                                          <p:spTgt spid="16"/>
                                        </p:tgtEl>
                                        <p:attrNameLst>
                                          <p:attrName>ppt_x</p:attrName>
                                        </p:attrNameLst>
                                      </p:cBhvr>
                                      <p:tavLst>
                                        <p:tav tm="0">
                                          <p:val>
                                            <p:strVal val="#ppt_x"/>
                                          </p:val>
                                        </p:tav>
                                        <p:tav tm="100000">
                                          <p:val>
                                            <p:strVal val="#ppt_x"/>
                                          </p:val>
                                        </p:tav>
                                      </p:tavLst>
                                    </p:anim>
                                    <p:anim calcmode="lin" valueType="num">
                                      <p:cBhvr additive="base">
                                        <p:cTn id="72" dur="2000" fill="hold"/>
                                        <p:tgtEl>
                                          <p:spTgt spid="16"/>
                                        </p:tgtEl>
                                        <p:attrNameLst>
                                          <p:attrName>ppt_y</p:attrName>
                                        </p:attrNameLst>
                                      </p:cBhvr>
                                      <p:tavLst>
                                        <p:tav tm="0">
                                          <p:val>
                                            <p:strVal val="0-#ppt_h/2"/>
                                          </p:val>
                                        </p:tav>
                                        <p:tav tm="100000">
                                          <p:val>
                                            <p:strVal val="#ppt_y"/>
                                          </p:val>
                                        </p:tav>
                                      </p:tavLst>
                                    </p:anim>
                                  </p:childTnLst>
                                </p:cTn>
                              </p:par>
                              <p:par>
                                <p:cTn id="73" presetID="2" presetClass="entr" presetSubtype="2" fill="hold" nodeType="withEffect">
                                  <p:stCondLst>
                                    <p:cond delay="0"/>
                                  </p:stCondLst>
                                  <p:childTnLst>
                                    <p:set>
                                      <p:cBhvr>
                                        <p:cTn id="74" dur="1" fill="hold">
                                          <p:stCondLst>
                                            <p:cond delay="0"/>
                                          </p:stCondLst>
                                        </p:cTn>
                                        <p:tgtEl>
                                          <p:spTgt spid="18"/>
                                        </p:tgtEl>
                                        <p:attrNameLst>
                                          <p:attrName>style.visibility</p:attrName>
                                        </p:attrNameLst>
                                      </p:cBhvr>
                                      <p:to>
                                        <p:strVal val="visible"/>
                                      </p:to>
                                    </p:set>
                                    <p:anim calcmode="lin" valueType="num">
                                      <p:cBhvr additive="base">
                                        <p:cTn id="75" dur="2000" fill="hold"/>
                                        <p:tgtEl>
                                          <p:spTgt spid="18"/>
                                        </p:tgtEl>
                                        <p:attrNameLst>
                                          <p:attrName>ppt_x</p:attrName>
                                        </p:attrNameLst>
                                      </p:cBhvr>
                                      <p:tavLst>
                                        <p:tav tm="0">
                                          <p:val>
                                            <p:strVal val="1+#ppt_w/2"/>
                                          </p:val>
                                        </p:tav>
                                        <p:tav tm="100000">
                                          <p:val>
                                            <p:strVal val="#ppt_x"/>
                                          </p:val>
                                        </p:tav>
                                      </p:tavLst>
                                    </p:anim>
                                    <p:anim calcmode="lin" valueType="num">
                                      <p:cBhvr additive="base">
                                        <p:cTn id="76" dur="2000" fill="hold"/>
                                        <p:tgtEl>
                                          <p:spTgt spid="18"/>
                                        </p:tgtEl>
                                        <p:attrNameLst>
                                          <p:attrName>ppt_y</p:attrName>
                                        </p:attrNameLst>
                                      </p:cBhvr>
                                      <p:tavLst>
                                        <p:tav tm="0">
                                          <p:val>
                                            <p:strVal val="#ppt_y"/>
                                          </p:val>
                                        </p:tav>
                                        <p:tav tm="100000">
                                          <p:val>
                                            <p:strVal val="#ppt_y"/>
                                          </p:val>
                                        </p:tav>
                                      </p:tavLst>
                                    </p:anim>
                                  </p:childTnLst>
                                </p:cTn>
                              </p:par>
                              <p:par>
                                <p:cTn id="77" presetID="4" presetClass="entr" presetSubtype="32" fill="hold" nodeType="withEffect">
                                  <p:stCondLst>
                                    <p:cond delay="1200"/>
                                  </p:stCondLst>
                                  <p:childTnLst>
                                    <p:set>
                                      <p:cBhvr>
                                        <p:cTn id="78" dur="1" fill="hold">
                                          <p:stCondLst>
                                            <p:cond delay="0"/>
                                          </p:stCondLst>
                                        </p:cTn>
                                        <p:tgtEl>
                                          <p:spTgt spid="20"/>
                                        </p:tgtEl>
                                        <p:attrNameLst>
                                          <p:attrName>style.visibility</p:attrName>
                                        </p:attrNameLst>
                                      </p:cBhvr>
                                      <p:to>
                                        <p:strVal val="visible"/>
                                      </p:to>
                                    </p:set>
                                    <p:animEffect transition="in" filter="box(out)">
                                      <p:cBhvr>
                                        <p:cTn id="79" dur="750"/>
                                        <p:tgtEl>
                                          <p:spTgt spid="20"/>
                                        </p:tgtEl>
                                      </p:cBhvr>
                                    </p:animEffect>
                                  </p:childTnLst>
                                </p:cTn>
                              </p:par>
                            </p:childTnLst>
                          </p:cTn>
                        </p:par>
                      </p:childTnLst>
                    </p:cTn>
                  </p:par>
                  <p:par>
                    <p:cTn id="80" fill="hold">
                      <p:stCondLst>
                        <p:cond delay="indefinite"/>
                      </p:stCondLst>
                      <p:childTnLst>
                        <p:par>
                          <p:cTn id="81" fill="hold">
                            <p:stCondLst>
                              <p:cond delay="0"/>
                            </p:stCondLst>
                            <p:childTnLst>
                              <p:par>
                                <p:cTn id="82" presetID="2" presetClass="exit" presetSubtype="8" fill="hold" nodeType="clickEffect">
                                  <p:stCondLst>
                                    <p:cond delay="0"/>
                                  </p:stCondLst>
                                  <p:childTnLst>
                                    <p:anim calcmode="lin" valueType="num">
                                      <p:cBhvr additive="base">
                                        <p:cTn id="83" dur="2000"/>
                                        <p:tgtEl>
                                          <p:spTgt spid="19"/>
                                        </p:tgtEl>
                                        <p:attrNameLst>
                                          <p:attrName>ppt_x</p:attrName>
                                        </p:attrNameLst>
                                      </p:cBhvr>
                                      <p:tavLst>
                                        <p:tav tm="0">
                                          <p:val>
                                            <p:strVal val="ppt_x"/>
                                          </p:val>
                                        </p:tav>
                                        <p:tav tm="100000">
                                          <p:val>
                                            <p:strVal val="0-ppt_w/2"/>
                                          </p:val>
                                        </p:tav>
                                      </p:tavLst>
                                    </p:anim>
                                    <p:anim calcmode="lin" valueType="num">
                                      <p:cBhvr additive="base">
                                        <p:cTn id="84" dur="2000"/>
                                        <p:tgtEl>
                                          <p:spTgt spid="19"/>
                                        </p:tgtEl>
                                        <p:attrNameLst>
                                          <p:attrName>ppt_y</p:attrName>
                                        </p:attrNameLst>
                                      </p:cBhvr>
                                      <p:tavLst>
                                        <p:tav tm="0">
                                          <p:val>
                                            <p:strVal val="ppt_y"/>
                                          </p:val>
                                        </p:tav>
                                        <p:tav tm="100000">
                                          <p:val>
                                            <p:strVal val="ppt_y"/>
                                          </p:val>
                                        </p:tav>
                                      </p:tavLst>
                                    </p:anim>
                                    <p:set>
                                      <p:cBhvr>
                                        <p:cTn id="85" dur="1" fill="hold">
                                          <p:stCondLst>
                                            <p:cond delay="1999"/>
                                          </p:stCondLst>
                                        </p:cTn>
                                        <p:tgtEl>
                                          <p:spTgt spid="19"/>
                                        </p:tgtEl>
                                        <p:attrNameLst>
                                          <p:attrName>style.visibility</p:attrName>
                                        </p:attrNameLst>
                                      </p:cBhvr>
                                      <p:to>
                                        <p:strVal val="hidden"/>
                                      </p:to>
                                    </p:set>
                                  </p:childTnLst>
                                </p:cTn>
                              </p:par>
                              <p:par>
                                <p:cTn id="86" presetID="2" presetClass="exit" presetSubtype="4" fill="hold" nodeType="withEffect">
                                  <p:stCondLst>
                                    <p:cond delay="0"/>
                                  </p:stCondLst>
                                  <p:childTnLst>
                                    <p:anim calcmode="lin" valueType="num">
                                      <p:cBhvr additive="base">
                                        <p:cTn id="87" dur="2000"/>
                                        <p:tgtEl>
                                          <p:spTgt spid="17"/>
                                        </p:tgtEl>
                                        <p:attrNameLst>
                                          <p:attrName>ppt_x</p:attrName>
                                        </p:attrNameLst>
                                      </p:cBhvr>
                                      <p:tavLst>
                                        <p:tav tm="0">
                                          <p:val>
                                            <p:strVal val="ppt_x"/>
                                          </p:val>
                                        </p:tav>
                                        <p:tav tm="100000">
                                          <p:val>
                                            <p:strVal val="ppt_x"/>
                                          </p:val>
                                        </p:tav>
                                      </p:tavLst>
                                    </p:anim>
                                    <p:anim calcmode="lin" valueType="num">
                                      <p:cBhvr additive="base">
                                        <p:cTn id="88" dur="2000"/>
                                        <p:tgtEl>
                                          <p:spTgt spid="17"/>
                                        </p:tgtEl>
                                        <p:attrNameLst>
                                          <p:attrName>ppt_y</p:attrName>
                                        </p:attrNameLst>
                                      </p:cBhvr>
                                      <p:tavLst>
                                        <p:tav tm="0">
                                          <p:val>
                                            <p:strVal val="ppt_y"/>
                                          </p:val>
                                        </p:tav>
                                        <p:tav tm="100000">
                                          <p:val>
                                            <p:strVal val="1+ppt_h/2"/>
                                          </p:val>
                                        </p:tav>
                                      </p:tavLst>
                                    </p:anim>
                                    <p:set>
                                      <p:cBhvr>
                                        <p:cTn id="89" dur="1" fill="hold">
                                          <p:stCondLst>
                                            <p:cond delay="1999"/>
                                          </p:stCondLst>
                                        </p:cTn>
                                        <p:tgtEl>
                                          <p:spTgt spid="17"/>
                                        </p:tgtEl>
                                        <p:attrNameLst>
                                          <p:attrName>style.visibility</p:attrName>
                                        </p:attrNameLst>
                                      </p:cBhvr>
                                      <p:to>
                                        <p:strVal val="hidden"/>
                                      </p:to>
                                    </p:set>
                                  </p:childTnLst>
                                </p:cTn>
                              </p:par>
                              <p:par>
                                <p:cTn id="90" presetID="2" presetClass="exit" presetSubtype="2" fill="hold" nodeType="withEffect">
                                  <p:stCondLst>
                                    <p:cond delay="0"/>
                                  </p:stCondLst>
                                  <p:childTnLst>
                                    <p:anim calcmode="lin" valueType="num">
                                      <p:cBhvr additive="base">
                                        <p:cTn id="91" dur="2000"/>
                                        <p:tgtEl>
                                          <p:spTgt spid="18"/>
                                        </p:tgtEl>
                                        <p:attrNameLst>
                                          <p:attrName>ppt_x</p:attrName>
                                        </p:attrNameLst>
                                      </p:cBhvr>
                                      <p:tavLst>
                                        <p:tav tm="0">
                                          <p:val>
                                            <p:strVal val="ppt_x"/>
                                          </p:val>
                                        </p:tav>
                                        <p:tav tm="100000">
                                          <p:val>
                                            <p:strVal val="1+ppt_w/2"/>
                                          </p:val>
                                        </p:tav>
                                      </p:tavLst>
                                    </p:anim>
                                    <p:anim calcmode="lin" valueType="num">
                                      <p:cBhvr additive="base">
                                        <p:cTn id="92" dur="2000"/>
                                        <p:tgtEl>
                                          <p:spTgt spid="18"/>
                                        </p:tgtEl>
                                        <p:attrNameLst>
                                          <p:attrName>ppt_y</p:attrName>
                                        </p:attrNameLst>
                                      </p:cBhvr>
                                      <p:tavLst>
                                        <p:tav tm="0">
                                          <p:val>
                                            <p:strVal val="ppt_y"/>
                                          </p:val>
                                        </p:tav>
                                        <p:tav tm="100000">
                                          <p:val>
                                            <p:strVal val="ppt_y"/>
                                          </p:val>
                                        </p:tav>
                                      </p:tavLst>
                                    </p:anim>
                                    <p:set>
                                      <p:cBhvr>
                                        <p:cTn id="93" dur="1" fill="hold">
                                          <p:stCondLst>
                                            <p:cond delay="1999"/>
                                          </p:stCondLst>
                                        </p:cTn>
                                        <p:tgtEl>
                                          <p:spTgt spid="18"/>
                                        </p:tgtEl>
                                        <p:attrNameLst>
                                          <p:attrName>style.visibility</p:attrName>
                                        </p:attrNameLst>
                                      </p:cBhvr>
                                      <p:to>
                                        <p:strVal val="hidden"/>
                                      </p:to>
                                    </p:set>
                                  </p:childTnLst>
                                </p:cTn>
                              </p:par>
                              <p:par>
                                <p:cTn id="94" presetID="2" presetClass="exit" presetSubtype="1" fill="hold" nodeType="withEffect">
                                  <p:stCondLst>
                                    <p:cond delay="0"/>
                                  </p:stCondLst>
                                  <p:childTnLst>
                                    <p:anim calcmode="lin" valueType="num">
                                      <p:cBhvr additive="base">
                                        <p:cTn id="95" dur="2000"/>
                                        <p:tgtEl>
                                          <p:spTgt spid="16"/>
                                        </p:tgtEl>
                                        <p:attrNameLst>
                                          <p:attrName>ppt_x</p:attrName>
                                        </p:attrNameLst>
                                      </p:cBhvr>
                                      <p:tavLst>
                                        <p:tav tm="0">
                                          <p:val>
                                            <p:strVal val="ppt_x"/>
                                          </p:val>
                                        </p:tav>
                                        <p:tav tm="100000">
                                          <p:val>
                                            <p:strVal val="ppt_x"/>
                                          </p:val>
                                        </p:tav>
                                      </p:tavLst>
                                    </p:anim>
                                    <p:anim calcmode="lin" valueType="num">
                                      <p:cBhvr additive="base">
                                        <p:cTn id="96" dur="2000"/>
                                        <p:tgtEl>
                                          <p:spTgt spid="16"/>
                                        </p:tgtEl>
                                        <p:attrNameLst>
                                          <p:attrName>ppt_y</p:attrName>
                                        </p:attrNameLst>
                                      </p:cBhvr>
                                      <p:tavLst>
                                        <p:tav tm="0">
                                          <p:val>
                                            <p:strVal val="ppt_y"/>
                                          </p:val>
                                        </p:tav>
                                        <p:tav tm="100000">
                                          <p:val>
                                            <p:strVal val="0-ppt_h/2"/>
                                          </p:val>
                                        </p:tav>
                                      </p:tavLst>
                                    </p:anim>
                                    <p:set>
                                      <p:cBhvr>
                                        <p:cTn id="97" dur="1" fill="hold">
                                          <p:stCondLst>
                                            <p:cond delay="1999"/>
                                          </p:stCondLst>
                                        </p:cTn>
                                        <p:tgtEl>
                                          <p:spTgt spid="16"/>
                                        </p:tgtEl>
                                        <p:attrNameLst>
                                          <p:attrName>style.visibility</p:attrName>
                                        </p:attrNameLst>
                                      </p:cBhvr>
                                      <p:to>
                                        <p:strVal val="hidden"/>
                                      </p:to>
                                    </p:set>
                                  </p:childTnLst>
                                </p:cTn>
                              </p:par>
                              <p:par>
                                <p:cTn id="98" presetID="4" presetClass="exit" presetSubtype="16" fill="hold" nodeType="withEffect">
                                  <p:stCondLst>
                                    <p:cond delay="100"/>
                                  </p:stCondLst>
                                  <p:childTnLst>
                                    <p:animEffect transition="out" filter="box(in)">
                                      <p:cBhvr>
                                        <p:cTn id="99" dur="750"/>
                                        <p:tgtEl>
                                          <p:spTgt spid="20"/>
                                        </p:tgtEl>
                                      </p:cBhvr>
                                    </p:animEffect>
                                    <p:set>
                                      <p:cBhvr>
                                        <p:cTn id="100" dur="1" fill="hold">
                                          <p:stCondLst>
                                            <p:cond delay="749"/>
                                          </p:stCondLst>
                                        </p:cTn>
                                        <p:tgtEl>
                                          <p:spTgt spid="20"/>
                                        </p:tgtEl>
                                        <p:attrNameLst>
                                          <p:attrName>style.visibility</p:attrName>
                                        </p:attrNameLst>
                                      </p:cBhvr>
                                      <p:to>
                                        <p:strVal val="hidden"/>
                                      </p:to>
                                    </p:set>
                                  </p:childTnLst>
                                </p:cTn>
                              </p:par>
                              <p:par>
                                <p:cTn id="101" presetID="2" presetClass="entr" presetSubtype="4" fill="hold" nodeType="withEffect">
                                  <p:stCondLst>
                                    <p:cond delay="0"/>
                                  </p:stCondLst>
                                  <p:childTnLst>
                                    <p:set>
                                      <p:cBhvr>
                                        <p:cTn id="102" dur="1" fill="hold">
                                          <p:stCondLst>
                                            <p:cond delay="0"/>
                                          </p:stCondLst>
                                        </p:cTn>
                                        <p:tgtEl>
                                          <p:spTgt spid="32"/>
                                        </p:tgtEl>
                                        <p:attrNameLst>
                                          <p:attrName>style.visibility</p:attrName>
                                        </p:attrNameLst>
                                      </p:cBhvr>
                                      <p:to>
                                        <p:strVal val="visible"/>
                                      </p:to>
                                    </p:set>
                                    <p:anim calcmode="lin" valueType="num">
                                      <p:cBhvr additive="base">
                                        <p:cTn id="103" dur="2000" fill="hold"/>
                                        <p:tgtEl>
                                          <p:spTgt spid="32"/>
                                        </p:tgtEl>
                                        <p:attrNameLst>
                                          <p:attrName>ppt_x</p:attrName>
                                        </p:attrNameLst>
                                      </p:cBhvr>
                                      <p:tavLst>
                                        <p:tav tm="0">
                                          <p:val>
                                            <p:strVal val="#ppt_x"/>
                                          </p:val>
                                        </p:tav>
                                        <p:tav tm="100000">
                                          <p:val>
                                            <p:strVal val="#ppt_x"/>
                                          </p:val>
                                        </p:tav>
                                      </p:tavLst>
                                    </p:anim>
                                    <p:anim calcmode="lin" valueType="num">
                                      <p:cBhvr additive="base">
                                        <p:cTn id="104" dur="2000" fill="hold"/>
                                        <p:tgtEl>
                                          <p:spTgt spid="32"/>
                                        </p:tgtEl>
                                        <p:attrNameLst>
                                          <p:attrName>ppt_y</p:attrName>
                                        </p:attrNameLst>
                                      </p:cBhvr>
                                      <p:tavLst>
                                        <p:tav tm="0">
                                          <p:val>
                                            <p:strVal val="1+#ppt_h/2"/>
                                          </p:val>
                                        </p:tav>
                                        <p:tav tm="100000">
                                          <p:val>
                                            <p:strVal val="#ppt_y"/>
                                          </p:val>
                                        </p:tav>
                                      </p:tavLst>
                                    </p:anim>
                                  </p:childTnLst>
                                </p:cTn>
                              </p:par>
                              <p:par>
                                <p:cTn id="105" presetID="2" presetClass="entr" presetSubtype="8" fill="hold" nodeType="withEffect">
                                  <p:stCondLst>
                                    <p:cond delay="0"/>
                                  </p:stCondLst>
                                  <p:childTnLst>
                                    <p:set>
                                      <p:cBhvr>
                                        <p:cTn id="106" dur="1" fill="hold">
                                          <p:stCondLst>
                                            <p:cond delay="0"/>
                                          </p:stCondLst>
                                        </p:cTn>
                                        <p:tgtEl>
                                          <p:spTgt spid="34"/>
                                        </p:tgtEl>
                                        <p:attrNameLst>
                                          <p:attrName>style.visibility</p:attrName>
                                        </p:attrNameLst>
                                      </p:cBhvr>
                                      <p:to>
                                        <p:strVal val="visible"/>
                                      </p:to>
                                    </p:set>
                                    <p:anim calcmode="lin" valueType="num">
                                      <p:cBhvr additive="base">
                                        <p:cTn id="107" dur="2000" fill="hold"/>
                                        <p:tgtEl>
                                          <p:spTgt spid="34"/>
                                        </p:tgtEl>
                                        <p:attrNameLst>
                                          <p:attrName>ppt_x</p:attrName>
                                        </p:attrNameLst>
                                      </p:cBhvr>
                                      <p:tavLst>
                                        <p:tav tm="0">
                                          <p:val>
                                            <p:strVal val="0-#ppt_w/2"/>
                                          </p:val>
                                        </p:tav>
                                        <p:tav tm="100000">
                                          <p:val>
                                            <p:strVal val="#ppt_x"/>
                                          </p:val>
                                        </p:tav>
                                      </p:tavLst>
                                    </p:anim>
                                    <p:anim calcmode="lin" valueType="num">
                                      <p:cBhvr additive="base">
                                        <p:cTn id="108" dur="2000" fill="hold"/>
                                        <p:tgtEl>
                                          <p:spTgt spid="34"/>
                                        </p:tgtEl>
                                        <p:attrNameLst>
                                          <p:attrName>ppt_y</p:attrName>
                                        </p:attrNameLst>
                                      </p:cBhvr>
                                      <p:tavLst>
                                        <p:tav tm="0">
                                          <p:val>
                                            <p:strVal val="#ppt_y"/>
                                          </p:val>
                                        </p:tav>
                                        <p:tav tm="100000">
                                          <p:val>
                                            <p:strVal val="#ppt_y"/>
                                          </p:val>
                                        </p:tav>
                                      </p:tavLst>
                                    </p:anim>
                                  </p:childTnLst>
                                </p:cTn>
                              </p:par>
                              <p:par>
                                <p:cTn id="109" presetID="2" presetClass="entr" presetSubtype="1" fill="hold" nodeType="withEffect">
                                  <p:stCondLst>
                                    <p:cond delay="0"/>
                                  </p:stCondLst>
                                  <p:childTnLst>
                                    <p:set>
                                      <p:cBhvr>
                                        <p:cTn id="110" dur="1" fill="hold">
                                          <p:stCondLst>
                                            <p:cond delay="0"/>
                                          </p:stCondLst>
                                        </p:cTn>
                                        <p:tgtEl>
                                          <p:spTgt spid="31"/>
                                        </p:tgtEl>
                                        <p:attrNameLst>
                                          <p:attrName>style.visibility</p:attrName>
                                        </p:attrNameLst>
                                      </p:cBhvr>
                                      <p:to>
                                        <p:strVal val="visible"/>
                                      </p:to>
                                    </p:set>
                                    <p:anim calcmode="lin" valueType="num">
                                      <p:cBhvr additive="base">
                                        <p:cTn id="111" dur="2000" fill="hold"/>
                                        <p:tgtEl>
                                          <p:spTgt spid="31"/>
                                        </p:tgtEl>
                                        <p:attrNameLst>
                                          <p:attrName>ppt_x</p:attrName>
                                        </p:attrNameLst>
                                      </p:cBhvr>
                                      <p:tavLst>
                                        <p:tav tm="0">
                                          <p:val>
                                            <p:strVal val="#ppt_x"/>
                                          </p:val>
                                        </p:tav>
                                        <p:tav tm="100000">
                                          <p:val>
                                            <p:strVal val="#ppt_x"/>
                                          </p:val>
                                        </p:tav>
                                      </p:tavLst>
                                    </p:anim>
                                    <p:anim calcmode="lin" valueType="num">
                                      <p:cBhvr additive="base">
                                        <p:cTn id="112" dur="2000" fill="hold"/>
                                        <p:tgtEl>
                                          <p:spTgt spid="31"/>
                                        </p:tgtEl>
                                        <p:attrNameLst>
                                          <p:attrName>ppt_y</p:attrName>
                                        </p:attrNameLst>
                                      </p:cBhvr>
                                      <p:tavLst>
                                        <p:tav tm="0">
                                          <p:val>
                                            <p:strVal val="0-#ppt_h/2"/>
                                          </p:val>
                                        </p:tav>
                                        <p:tav tm="100000">
                                          <p:val>
                                            <p:strVal val="#ppt_y"/>
                                          </p:val>
                                        </p:tav>
                                      </p:tavLst>
                                    </p:anim>
                                  </p:childTnLst>
                                </p:cTn>
                              </p:par>
                              <p:par>
                                <p:cTn id="113" presetID="2" presetClass="entr" presetSubtype="2" fill="hold" nodeType="withEffect">
                                  <p:stCondLst>
                                    <p:cond delay="0"/>
                                  </p:stCondLst>
                                  <p:childTnLst>
                                    <p:set>
                                      <p:cBhvr>
                                        <p:cTn id="114" dur="1" fill="hold">
                                          <p:stCondLst>
                                            <p:cond delay="0"/>
                                          </p:stCondLst>
                                        </p:cTn>
                                        <p:tgtEl>
                                          <p:spTgt spid="33"/>
                                        </p:tgtEl>
                                        <p:attrNameLst>
                                          <p:attrName>style.visibility</p:attrName>
                                        </p:attrNameLst>
                                      </p:cBhvr>
                                      <p:to>
                                        <p:strVal val="visible"/>
                                      </p:to>
                                    </p:set>
                                    <p:anim calcmode="lin" valueType="num">
                                      <p:cBhvr additive="base">
                                        <p:cTn id="115" dur="2000" fill="hold"/>
                                        <p:tgtEl>
                                          <p:spTgt spid="33"/>
                                        </p:tgtEl>
                                        <p:attrNameLst>
                                          <p:attrName>ppt_x</p:attrName>
                                        </p:attrNameLst>
                                      </p:cBhvr>
                                      <p:tavLst>
                                        <p:tav tm="0">
                                          <p:val>
                                            <p:strVal val="1+#ppt_w/2"/>
                                          </p:val>
                                        </p:tav>
                                        <p:tav tm="100000">
                                          <p:val>
                                            <p:strVal val="#ppt_x"/>
                                          </p:val>
                                        </p:tav>
                                      </p:tavLst>
                                    </p:anim>
                                    <p:anim calcmode="lin" valueType="num">
                                      <p:cBhvr additive="base">
                                        <p:cTn id="116" dur="2000" fill="hold"/>
                                        <p:tgtEl>
                                          <p:spTgt spid="33"/>
                                        </p:tgtEl>
                                        <p:attrNameLst>
                                          <p:attrName>ppt_y</p:attrName>
                                        </p:attrNameLst>
                                      </p:cBhvr>
                                      <p:tavLst>
                                        <p:tav tm="0">
                                          <p:val>
                                            <p:strVal val="#ppt_y"/>
                                          </p:val>
                                        </p:tav>
                                        <p:tav tm="100000">
                                          <p:val>
                                            <p:strVal val="#ppt_y"/>
                                          </p:val>
                                        </p:tav>
                                      </p:tavLst>
                                    </p:anim>
                                  </p:childTnLst>
                                </p:cTn>
                              </p:par>
                              <p:par>
                                <p:cTn id="117" presetID="4" presetClass="entr" presetSubtype="32" fill="hold" nodeType="withEffect">
                                  <p:stCondLst>
                                    <p:cond delay="1200"/>
                                  </p:stCondLst>
                                  <p:childTnLst>
                                    <p:set>
                                      <p:cBhvr>
                                        <p:cTn id="118" dur="1" fill="hold">
                                          <p:stCondLst>
                                            <p:cond delay="0"/>
                                          </p:stCondLst>
                                        </p:cTn>
                                        <p:tgtEl>
                                          <p:spTgt spid="30"/>
                                        </p:tgtEl>
                                        <p:attrNameLst>
                                          <p:attrName>style.visibility</p:attrName>
                                        </p:attrNameLst>
                                      </p:cBhvr>
                                      <p:to>
                                        <p:strVal val="visible"/>
                                      </p:to>
                                    </p:set>
                                    <p:animEffect transition="in" filter="box(out)">
                                      <p:cBhvr>
                                        <p:cTn id="119" dur="750"/>
                                        <p:tgtEl>
                                          <p:spTgt spid="30"/>
                                        </p:tgtEl>
                                      </p:cBhvr>
                                    </p:animEffect>
                                  </p:childTnLst>
                                </p:cTn>
                              </p:par>
                            </p:childTnLst>
                          </p:cTn>
                        </p:par>
                      </p:childTnLst>
                    </p:cTn>
                  </p:par>
                  <p:par>
                    <p:cTn id="120" fill="hold">
                      <p:stCondLst>
                        <p:cond delay="indefinite"/>
                      </p:stCondLst>
                      <p:childTnLst>
                        <p:par>
                          <p:cTn id="121" fill="hold">
                            <p:stCondLst>
                              <p:cond delay="0"/>
                            </p:stCondLst>
                            <p:childTnLst>
                              <p:par>
                                <p:cTn id="122" presetID="2" presetClass="exit" presetSubtype="8" fill="hold" nodeType="clickEffect">
                                  <p:stCondLst>
                                    <p:cond delay="0"/>
                                  </p:stCondLst>
                                  <p:childTnLst>
                                    <p:anim calcmode="lin" valueType="num">
                                      <p:cBhvr additive="base">
                                        <p:cTn id="123" dur="2000"/>
                                        <p:tgtEl>
                                          <p:spTgt spid="34"/>
                                        </p:tgtEl>
                                        <p:attrNameLst>
                                          <p:attrName>ppt_x</p:attrName>
                                        </p:attrNameLst>
                                      </p:cBhvr>
                                      <p:tavLst>
                                        <p:tav tm="0">
                                          <p:val>
                                            <p:strVal val="ppt_x"/>
                                          </p:val>
                                        </p:tav>
                                        <p:tav tm="100000">
                                          <p:val>
                                            <p:strVal val="0-ppt_w/2"/>
                                          </p:val>
                                        </p:tav>
                                      </p:tavLst>
                                    </p:anim>
                                    <p:anim calcmode="lin" valueType="num">
                                      <p:cBhvr additive="base">
                                        <p:cTn id="124" dur="2000"/>
                                        <p:tgtEl>
                                          <p:spTgt spid="34"/>
                                        </p:tgtEl>
                                        <p:attrNameLst>
                                          <p:attrName>ppt_y</p:attrName>
                                        </p:attrNameLst>
                                      </p:cBhvr>
                                      <p:tavLst>
                                        <p:tav tm="0">
                                          <p:val>
                                            <p:strVal val="ppt_y"/>
                                          </p:val>
                                        </p:tav>
                                        <p:tav tm="100000">
                                          <p:val>
                                            <p:strVal val="ppt_y"/>
                                          </p:val>
                                        </p:tav>
                                      </p:tavLst>
                                    </p:anim>
                                    <p:set>
                                      <p:cBhvr>
                                        <p:cTn id="125" dur="1" fill="hold">
                                          <p:stCondLst>
                                            <p:cond delay="1999"/>
                                          </p:stCondLst>
                                        </p:cTn>
                                        <p:tgtEl>
                                          <p:spTgt spid="34"/>
                                        </p:tgtEl>
                                        <p:attrNameLst>
                                          <p:attrName>style.visibility</p:attrName>
                                        </p:attrNameLst>
                                      </p:cBhvr>
                                      <p:to>
                                        <p:strVal val="hidden"/>
                                      </p:to>
                                    </p:set>
                                  </p:childTnLst>
                                </p:cTn>
                              </p:par>
                              <p:par>
                                <p:cTn id="126" presetID="2" presetClass="exit" presetSubtype="4" fill="hold" nodeType="withEffect">
                                  <p:stCondLst>
                                    <p:cond delay="0"/>
                                  </p:stCondLst>
                                  <p:childTnLst>
                                    <p:anim calcmode="lin" valueType="num">
                                      <p:cBhvr additive="base">
                                        <p:cTn id="127" dur="2000"/>
                                        <p:tgtEl>
                                          <p:spTgt spid="32"/>
                                        </p:tgtEl>
                                        <p:attrNameLst>
                                          <p:attrName>ppt_x</p:attrName>
                                        </p:attrNameLst>
                                      </p:cBhvr>
                                      <p:tavLst>
                                        <p:tav tm="0">
                                          <p:val>
                                            <p:strVal val="ppt_x"/>
                                          </p:val>
                                        </p:tav>
                                        <p:tav tm="100000">
                                          <p:val>
                                            <p:strVal val="ppt_x"/>
                                          </p:val>
                                        </p:tav>
                                      </p:tavLst>
                                    </p:anim>
                                    <p:anim calcmode="lin" valueType="num">
                                      <p:cBhvr additive="base">
                                        <p:cTn id="128" dur="2000"/>
                                        <p:tgtEl>
                                          <p:spTgt spid="32"/>
                                        </p:tgtEl>
                                        <p:attrNameLst>
                                          <p:attrName>ppt_y</p:attrName>
                                        </p:attrNameLst>
                                      </p:cBhvr>
                                      <p:tavLst>
                                        <p:tav tm="0">
                                          <p:val>
                                            <p:strVal val="ppt_y"/>
                                          </p:val>
                                        </p:tav>
                                        <p:tav tm="100000">
                                          <p:val>
                                            <p:strVal val="1+ppt_h/2"/>
                                          </p:val>
                                        </p:tav>
                                      </p:tavLst>
                                    </p:anim>
                                    <p:set>
                                      <p:cBhvr>
                                        <p:cTn id="129" dur="1" fill="hold">
                                          <p:stCondLst>
                                            <p:cond delay="1999"/>
                                          </p:stCondLst>
                                        </p:cTn>
                                        <p:tgtEl>
                                          <p:spTgt spid="32"/>
                                        </p:tgtEl>
                                        <p:attrNameLst>
                                          <p:attrName>style.visibility</p:attrName>
                                        </p:attrNameLst>
                                      </p:cBhvr>
                                      <p:to>
                                        <p:strVal val="hidden"/>
                                      </p:to>
                                    </p:set>
                                  </p:childTnLst>
                                </p:cTn>
                              </p:par>
                              <p:par>
                                <p:cTn id="130" presetID="2" presetClass="exit" presetSubtype="2" fill="hold" nodeType="withEffect">
                                  <p:stCondLst>
                                    <p:cond delay="0"/>
                                  </p:stCondLst>
                                  <p:childTnLst>
                                    <p:anim calcmode="lin" valueType="num">
                                      <p:cBhvr additive="base">
                                        <p:cTn id="131" dur="2000"/>
                                        <p:tgtEl>
                                          <p:spTgt spid="33"/>
                                        </p:tgtEl>
                                        <p:attrNameLst>
                                          <p:attrName>ppt_x</p:attrName>
                                        </p:attrNameLst>
                                      </p:cBhvr>
                                      <p:tavLst>
                                        <p:tav tm="0">
                                          <p:val>
                                            <p:strVal val="ppt_x"/>
                                          </p:val>
                                        </p:tav>
                                        <p:tav tm="100000">
                                          <p:val>
                                            <p:strVal val="1+ppt_w/2"/>
                                          </p:val>
                                        </p:tav>
                                      </p:tavLst>
                                    </p:anim>
                                    <p:anim calcmode="lin" valueType="num">
                                      <p:cBhvr additive="base">
                                        <p:cTn id="132" dur="2000"/>
                                        <p:tgtEl>
                                          <p:spTgt spid="33"/>
                                        </p:tgtEl>
                                        <p:attrNameLst>
                                          <p:attrName>ppt_y</p:attrName>
                                        </p:attrNameLst>
                                      </p:cBhvr>
                                      <p:tavLst>
                                        <p:tav tm="0">
                                          <p:val>
                                            <p:strVal val="ppt_y"/>
                                          </p:val>
                                        </p:tav>
                                        <p:tav tm="100000">
                                          <p:val>
                                            <p:strVal val="ppt_y"/>
                                          </p:val>
                                        </p:tav>
                                      </p:tavLst>
                                    </p:anim>
                                    <p:set>
                                      <p:cBhvr>
                                        <p:cTn id="133" dur="1" fill="hold">
                                          <p:stCondLst>
                                            <p:cond delay="1999"/>
                                          </p:stCondLst>
                                        </p:cTn>
                                        <p:tgtEl>
                                          <p:spTgt spid="33"/>
                                        </p:tgtEl>
                                        <p:attrNameLst>
                                          <p:attrName>style.visibility</p:attrName>
                                        </p:attrNameLst>
                                      </p:cBhvr>
                                      <p:to>
                                        <p:strVal val="hidden"/>
                                      </p:to>
                                    </p:set>
                                  </p:childTnLst>
                                </p:cTn>
                              </p:par>
                              <p:par>
                                <p:cTn id="134" presetID="2" presetClass="exit" presetSubtype="1" fill="hold" nodeType="withEffect">
                                  <p:stCondLst>
                                    <p:cond delay="0"/>
                                  </p:stCondLst>
                                  <p:childTnLst>
                                    <p:anim calcmode="lin" valueType="num">
                                      <p:cBhvr additive="base">
                                        <p:cTn id="135" dur="2000"/>
                                        <p:tgtEl>
                                          <p:spTgt spid="31"/>
                                        </p:tgtEl>
                                        <p:attrNameLst>
                                          <p:attrName>ppt_x</p:attrName>
                                        </p:attrNameLst>
                                      </p:cBhvr>
                                      <p:tavLst>
                                        <p:tav tm="0">
                                          <p:val>
                                            <p:strVal val="ppt_x"/>
                                          </p:val>
                                        </p:tav>
                                        <p:tav tm="100000">
                                          <p:val>
                                            <p:strVal val="ppt_x"/>
                                          </p:val>
                                        </p:tav>
                                      </p:tavLst>
                                    </p:anim>
                                    <p:anim calcmode="lin" valueType="num">
                                      <p:cBhvr additive="base">
                                        <p:cTn id="136" dur="2000"/>
                                        <p:tgtEl>
                                          <p:spTgt spid="31"/>
                                        </p:tgtEl>
                                        <p:attrNameLst>
                                          <p:attrName>ppt_y</p:attrName>
                                        </p:attrNameLst>
                                      </p:cBhvr>
                                      <p:tavLst>
                                        <p:tav tm="0">
                                          <p:val>
                                            <p:strVal val="ppt_y"/>
                                          </p:val>
                                        </p:tav>
                                        <p:tav tm="100000">
                                          <p:val>
                                            <p:strVal val="0-ppt_h/2"/>
                                          </p:val>
                                        </p:tav>
                                      </p:tavLst>
                                    </p:anim>
                                    <p:set>
                                      <p:cBhvr>
                                        <p:cTn id="137" dur="1" fill="hold">
                                          <p:stCondLst>
                                            <p:cond delay="1999"/>
                                          </p:stCondLst>
                                        </p:cTn>
                                        <p:tgtEl>
                                          <p:spTgt spid="31"/>
                                        </p:tgtEl>
                                        <p:attrNameLst>
                                          <p:attrName>style.visibility</p:attrName>
                                        </p:attrNameLst>
                                      </p:cBhvr>
                                      <p:to>
                                        <p:strVal val="hidden"/>
                                      </p:to>
                                    </p:set>
                                  </p:childTnLst>
                                </p:cTn>
                              </p:par>
                              <p:par>
                                <p:cTn id="138" presetID="4" presetClass="exit" presetSubtype="16" fill="hold" nodeType="withEffect">
                                  <p:stCondLst>
                                    <p:cond delay="100"/>
                                  </p:stCondLst>
                                  <p:childTnLst>
                                    <p:animEffect transition="out" filter="box(in)">
                                      <p:cBhvr>
                                        <p:cTn id="139" dur="750"/>
                                        <p:tgtEl>
                                          <p:spTgt spid="30"/>
                                        </p:tgtEl>
                                      </p:cBhvr>
                                    </p:animEffect>
                                    <p:set>
                                      <p:cBhvr>
                                        <p:cTn id="140" dur="1" fill="hold">
                                          <p:stCondLst>
                                            <p:cond delay="749"/>
                                          </p:stCondLst>
                                        </p:cTn>
                                        <p:tgtEl>
                                          <p:spTgt spid="30"/>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5.xml><?xml version="1.0" encoding="utf-8"?>
<p:sld xmlns:a="http://schemas.openxmlformats.org/drawingml/2006/main" xmlns:r="http://schemas.openxmlformats.org/officeDocument/2006/relationships" xmlns:p="http://schemas.openxmlformats.org/presentationml/2006/main">
  <p:cSld>
    <p:bg>
      <p:bgPr>
        <a:blipFill>
          <a:blip r:embed="rId3"/>
          <a:tile tx="0" ty="0" sx="100000" sy="100000" flip="none" algn="tl"/>
        </a:blipFill>
        <a:effectLst/>
      </p:bgPr>
    </p:bg>
    <p:spTree>
      <p:nvGrpSpPr>
        <p:cNvPr id="1" name=""/>
        <p:cNvGrpSpPr/>
        <p:nvPr/>
      </p:nvGrpSpPr>
      <p:grpSpPr>
        <a:xfrm>
          <a:off x="0" y="0"/>
          <a:ext cx="0" cy="0"/>
          <a:chOff x="0" y="0"/>
          <a:chExt cx="0" cy="0"/>
        </a:xfrm>
      </p:grpSpPr>
      <p:pic>
        <p:nvPicPr>
          <p:cNvPr id="9" name="Picture 3" descr="face1"/>
          <p:cNvPicPr>
            <a:picLocks noChangeAspect="1" noChangeArrowheads="1"/>
          </p:cNvPicPr>
          <p:nvPr/>
        </p:nvPicPr>
        <p:blipFill>
          <a:blip r:embed="rId4"/>
          <a:stretch>
            <a:fillRect/>
          </a:stretch>
        </p:blipFill>
        <p:spPr bwMode="auto">
          <a:xfrm>
            <a:off x="1868822" y="763210"/>
            <a:ext cx="5339831" cy="5320761"/>
          </a:xfrm>
          <a:prstGeom prst="rect">
            <a:avLst/>
          </a:prstGeom>
          <a:noFill/>
          <a:ln w="9525">
            <a:noFill/>
            <a:miter lim="800000"/>
            <a:headEnd/>
            <a:tailEnd/>
          </a:ln>
        </p:spPr>
      </p:pic>
      <p:pic>
        <p:nvPicPr>
          <p:cNvPr id="20" name="Picture 2" descr="face21"/>
          <p:cNvPicPr>
            <a:picLocks noChangeArrowheads="1"/>
          </p:cNvPicPr>
          <p:nvPr/>
        </p:nvPicPr>
        <p:blipFill>
          <a:blip r:embed="rId5"/>
          <a:stretch>
            <a:fillRect/>
          </a:stretch>
        </p:blipFill>
        <p:spPr bwMode="auto">
          <a:xfrm>
            <a:off x="1016781" y="786530"/>
            <a:ext cx="7055382" cy="5244500"/>
          </a:xfrm>
          <a:prstGeom prst="rect">
            <a:avLst/>
          </a:prstGeom>
          <a:noFill/>
          <a:ln w="9525">
            <a:noFill/>
            <a:miter lim="800000"/>
            <a:headEnd/>
            <a:tailEnd/>
          </a:ln>
        </p:spPr>
      </p:pic>
      <p:pic>
        <p:nvPicPr>
          <p:cNvPr id="30" name="Picture 6"/>
          <p:cNvPicPr>
            <a:picLocks noChangeAspect="1" noChangeArrowheads="1"/>
          </p:cNvPicPr>
          <p:nvPr/>
        </p:nvPicPr>
        <p:blipFill>
          <a:blip r:embed="rId6"/>
          <a:stretch>
            <a:fillRect/>
          </a:stretch>
        </p:blipFill>
        <p:spPr bwMode="auto">
          <a:xfrm>
            <a:off x="1015664" y="1041494"/>
            <a:ext cx="7028620" cy="4667003"/>
          </a:xfrm>
          <a:prstGeom prst="rect">
            <a:avLst/>
          </a:prstGeom>
          <a:noFill/>
          <a:ln w="9525">
            <a:noFill/>
            <a:miter lim="800000"/>
            <a:headEnd/>
            <a:tailEnd/>
          </a:ln>
        </p:spPr>
      </p:pic>
      <p:sp>
        <p:nvSpPr>
          <p:cNvPr id="3" name="Rectangle 2"/>
          <p:cNvSpPr/>
          <p:nvPr/>
        </p:nvSpPr>
        <p:spPr>
          <a:xfrm>
            <a:off x="-138958" y="6023164"/>
            <a:ext cx="9418320" cy="45719"/>
          </a:xfrm>
          <a:prstGeom prst="rect">
            <a:avLst/>
          </a:prstGeom>
          <a:solidFill>
            <a:schemeClr val="accent3">
              <a:lumMod val="50000"/>
            </a:schemeClr>
          </a:solidFill>
          <a:ln/>
          <a:effectLst>
            <a:outerShdw blurRad="114300" dist="23000" dir="9600000" rotWithShape="0">
              <a:srgbClr val="000000">
                <a:alpha val="51000"/>
              </a:srgbClr>
            </a:outerShdw>
          </a:effectLst>
        </p:spPr>
        <p:style>
          <a:lnRef idx="0">
            <a:schemeClr val="accent5"/>
          </a:lnRef>
          <a:fillRef idx="3">
            <a:schemeClr val="accent5"/>
          </a:fillRef>
          <a:effectRef idx="3">
            <a:schemeClr val="accent5"/>
          </a:effectRef>
          <a:fontRef idx="minor">
            <a:schemeClr val="lt1"/>
          </a:fontRef>
        </p:style>
        <p:txBody>
          <a:bodyPr anchor="ctr"/>
          <a:lstStyle/>
          <a:p>
            <a:pPr algn="ctr" fontAlgn="auto">
              <a:spcBef>
                <a:spcPts val="0"/>
              </a:spcBef>
              <a:spcAft>
                <a:spcPts val="0"/>
              </a:spcAft>
              <a:defRPr/>
            </a:pPr>
            <a:endParaRPr lang="en-US">
              <a:solidFill>
                <a:prstClr val="white"/>
              </a:solidFill>
            </a:endParaRPr>
          </a:p>
        </p:txBody>
      </p:sp>
      <p:sp>
        <p:nvSpPr>
          <p:cNvPr id="7" name="Rectangle 6"/>
          <p:cNvSpPr/>
          <p:nvPr/>
        </p:nvSpPr>
        <p:spPr>
          <a:xfrm>
            <a:off x="-104283" y="740831"/>
            <a:ext cx="9418320" cy="45719"/>
          </a:xfrm>
          <a:prstGeom prst="rect">
            <a:avLst/>
          </a:prstGeom>
          <a:solidFill>
            <a:schemeClr val="accent3">
              <a:lumMod val="50000"/>
            </a:schemeClr>
          </a:solidFill>
          <a:ln/>
          <a:effectLst>
            <a:outerShdw blurRad="114300" dist="23000" dir="9600000" rotWithShape="0">
              <a:srgbClr val="000000">
                <a:alpha val="51000"/>
              </a:srgbClr>
            </a:outerShdw>
          </a:effectLst>
        </p:spPr>
        <p:style>
          <a:lnRef idx="0">
            <a:schemeClr val="accent5"/>
          </a:lnRef>
          <a:fillRef idx="3">
            <a:schemeClr val="accent5"/>
          </a:fillRef>
          <a:effectRef idx="3">
            <a:schemeClr val="accent5"/>
          </a:effectRef>
          <a:fontRef idx="minor">
            <a:schemeClr val="lt1"/>
          </a:fontRef>
        </p:style>
        <p:txBody>
          <a:bodyPr anchor="ctr"/>
          <a:lstStyle/>
          <a:p>
            <a:pPr algn="ctr" fontAlgn="auto">
              <a:spcBef>
                <a:spcPts val="0"/>
              </a:spcBef>
              <a:spcAft>
                <a:spcPts val="0"/>
              </a:spcAft>
              <a:defRPr/>
            </a:pPr>
            <a:endParaRPr lang="en-US">
              <a:solidFill>
                <a:prstClr val="white"/>
              </a:solidFill>
            </a:endParaRPr>
          </a:p>
        </p:txBody>
      </p:sp>
      <p:sp>
        <p:nvSpPr>
          <p:cNvPr id="8" name="Rectangle 7"/>
          <p:cNvSpPr/>
          <p:nvPr/>
        </p:nvSpPr>
        <p:spPr>
          <a:xfrm rot="16200000">
            <a:off x="-2543200" y="3543301"/>
            <a:ext cx="7132320" cy="45719"/>
          </a:xfrm>
          <a:prstGeom prst="rect">
            <a:avLst/>
          </a:prstGeom>
          <a:solidFill>
            <a:schemeClr val="accent3">
              <a:lumMod val="50000"/>
            </a:schemeClr>
          </a:solidFill>
          <a:ln/>
          <a:effectLst>
            <a:outerShdw blurRad="114300" dist="23000" dir="9600000" rotWithShape="0">
              <a:srgbClr val="000000">
                <a:alpha val="51000"/>
              </a:srgbClr>
            </a:outerShdw>
          </a:effectLst>
        </p:spPr>
        <p:style>
          <a:lnRef idx="0">
            <a:schemeClr val="accent5"/>
          </a:lnRef>
          <a:fillRef idx="3">
            <a:schemeClr val="accent5"/>
          </a:fillRef>
          <a:effectRef idx="3">
            <a:schemeClr val="accent5"/>
          </a:effectRef>
          <a:fontRef idx="minor">
            <a:schemeClr val="lt1"/>
          </a:fontRef>
        </p:style>
        <p:txBody>
          <a:bodyPr anchor="ctr"/>
          <a:lstStyle/>
          <a:p>
            <a:pPr algn="ctr" fontAlgn="auto">
              <a:spcBef>
                <a:spcPts val="0"/>
              </a:spcBef>
              <a:spcAft>
                <a:spcPts val="0"/>
              </a:spcAft>
              <a:defRPr/>
            </a:pPr>
            <a:endParaRPr lang="en-US">
              <a:solidFill>
                <a:prstClr val="white"/>
              </a:solidFill>
            </a:endParaRPr>
          </a:p>
        </p:txBody>
      </p:sp>
      <p:sp>
        <p:nvSpPr>
          <p:cNvPr id="10" name="Rectangle 9"/>
          <p:cNvSpPr/>
          <p:nvPr/>
        </p:nvSpPr>
        <p:spPr>
          <a:xfrm rot="16200000">
            <a:off x="4529161" y="3543300"/>
            <a:ext cx="7132320" cy="45719"/>
          </a:xfrm>
          <a:prstGeom prst="rect">
            <a:avLst/>
          </a:prstGeom>
          <a:solidFill>
            <a:schemeClr val="accent3">
              <a:lumMod val="50000"/>
            </a:schemeClr>
          </a:solidFill>
          <a:ln/>
          <a:effectLst>
            <a:outerShdw blurRad="114300" dist="23000" dir="9600000" rotWithShape="0">
              <a:srgbClr val="000000">
                <a:alpha val="51000"/>
              </a:srgbClr>
            </a:outerShdw>
          </a:effectLst>
        </p:spPr>
        <p:style>
          <a:lnRef idx="0">
            <a:schemeClr val="accent5"/>
          </a:lnRef>
          <a:fillRef idx="3">
            <a:schemeClr val="accent5"/>
          </a:fillRef>
          <a:effectRef idx="3">
            <a:schemeClr val="accent5"/>
          </a:effectRef>
          <a:fontRef idx="minor">
            <a:schemeClr val="lt1"/>
          </a:fontRef>
        </p:style>
        <p:txBody>
          <a:bodyPr anchor="ctr"/>
          <a:lstStyle/>
          <a:p>
            <a:pPr algn="ctr" fontAlgn="auto">
              <a:spcBef>
                <a:spcPts val="0"/>
              </a:spcBef>
              <a:spcAft>
                <a:spcPts val="0"/>
              </a:spcAft>
              <a:defRPr/>
            </a:pPr>
            <a:endParaRPr lang="en-US">
              <a:solidFill>
                <a:prstClr val="white"/>
              </a:solidFill>
            </a:endParaRPr>
          </a:p>
        </p:txBody>
      </p:sp>
      <p:sp>
        <p:nvSpPr>
          <p:cNvPr id="16" name="Rectangle 2"/>
          <p:cNvSpPr/>
          <p:nvPr/>
        </p:nvSpPr>
        <p:spPr>
          <a:xfrm>
            <a:off x="-138958" y="6023164"/>
            <a:ext cx="9418320" cy="45719"/>
          </a:xfrm>
          <a:prstGeom prst="rect">
            <a:avLst/>
          </a:prstGeom>
          <a:solidFill>
            <a:schemeClr val="accent3">
              <a:lumMod val="50000"/>
            </a:schemeClr>
          </a:solidFill>
          <a:ln/>
          <a:effectLst>
            <a:outerShdw blurRad="114300" dist="23000" dir="9600000" rotWithShape="0">
              <a:srgbClr val="000000">
                <a:alpha val="51000"/>
              </a:srgbClr>
            </a:outerShdw>
          </a:effectLst>
        </p:spPr>
        <p:style>
          <a:lnRef idx="0">
            <a:schemeClr val="accent5"/>
          </a:lnRef>
          <a:fillRef idx="3">
            <a:schemeClr val="accent5"/>
          </a:fillRef>
          <a:effectRef idx="3">
            <a:schemeClr val="accent5"/>
          </a:effectRef>
          <a:fontRef idx="minor">
            <a:schemeClr val="lt1"/>
          </a:fontRef>
        </p:style>
        <p:txBody>
          <a:bodyPr anchor="ctr"/>
          <a:lstStyle/>
          <a:p>
            <a:pPr algn="ctr" fontAlgn="auto">
              <a:spcBef>
                <a:spcPts val="0"/>
              </a:spcBef>
              <a:spcAft>
                <a:spcPts val="0"/>
              </a:spcAft>
              <a:defRPr/>
            </a:pPr>
            <a:endParaRPr lang="en-US">
              <a:solidFill>
                <a:prstClr val="white"/>
              </a:solidFill>
            </a:endParaRPr>
          </a:p>
        </p:txBody>
      </p:sp>
      <p:sp>
        <p:nvSpPr>
          <p:cNvPr id="17" name="Rectangle 6"/>
          <p:cNvSpPr/>
          <p:nvPr/>
        </p:nvSpPr>
        <p:spPr>
          <a:xfrm>
            <a:off x="-104283" y="740831"/>
            <a:ext cx="9418320" cy="45719"/>
          </a:xfrm>
          <a:prstGeom prst="rect">
            <a:avLst/>
          </a:prstGeom>
          <a:solidFill>
            <a:schemeClr val="accent3">
              <a:lumMod val="50000"/>
            </a:schemeClr>
          </a:solidFill>
          <a:ln/>
          <a:effectLst>
            <a:outerShdw blurRad="114300" dist="23000" dir="9600000" rotWithShape="0">
              <a:srgbClr val="000000">
                <a:alpha val="51000"/>
              </a:srgbClr>
            </a:outerShdw>
          </a:effectLst>
        </p:spPr>
        <p:style>
          <a:lnRef idx="0">
            <a:schemeClr val="accent5"/>
          </a:lnRef>
          <a:fillRef idx="3">
            <a:schemeClr val="accent5"/>
          </a:fillRef>
          <a:effectRef idx="3">
            <a:schemeClr val="accent5"/>
          </a:effectRef>
          <a:fontRef idx="minor">
            <a:schemeClr val="lt1"/>
          </a:fontRef>
        </p:style>
        <p:txBody>
          <a:bodyPr anchor="ctr"/>
          <a:lstStyle/>
          <a:p>
            <a:pPr algn="ctr" fontAlgn="auto">
              <a:spcBef>
                <a:spcPts val="0"/>
              </a:spcBef>
              <a:spcAft>
                <a:spcPts val="0"/>
              </a:spcAft>
              <a:defRPr/>
            </a:pPr>
            <a:endParaRPr lang="en-US">
              <a:solidFill>
                <a:prstClr val="white"/>
              </a:solidFill>
            </a:endParaRPr>
          </a:p>
        </p:txBody>
      </p:sp>
      <p:sp>
        <p:nvSpPr>
          <p:cNvPr id="18" name="Rectangle 7"/>
          <p:cNvSpPr/>
          <p:nvPr/>
        </p:nvSpPr>
        <p:spPr>
          <a:xfrm rot="16200000">
            <a:off x="-2543200" y="3543301"/>
            <a:ext cx="7132320" cy="45719"/>
          </a:xfrm>
          <a:prstGeom prst="rect">
            <a:avLst/>
          </a:prstGeom>
          <a:solidFill>
            <a:schemeClr val="accent3">
              <a:lumMod val="50000"/>
            </a:schemeClr>
          </a:solidFill>
          <a:ln/>
          <a:effectLst>
            <a:outerShdw blurRad="114300" dist="23000" dir="9600000" rotWithShape="0">
              <a:srgbClr val="000000">
                <a:alpha val="51000"/>
              </a:srgbClr>
            </a:outerShdw>
          </a:effectLst>
        </p:spPr>
        <p:style>
          <a:lnRef idx="0">
            <a:schemeClr val="accent5"/>
          </a:lnRef>
          <a:fillRef idx="3">
            <a:schemeClr val="accent5"/>
          </a:fillRef>
          <a:effectRef idx="3">
            <a:schemeClr val="accent5"/>
          </a:effectRef>
          <a:fontRef idx="minor">
            <a:schemeClr val="lt1"/>
          </a:fontRef>
        </p:style>
        <p:txBody>
          <a:bodyPr anchor="ctr"/>
          <a:lstStyle/>
          <a:p>
            <a:pPr algn="ctr" fontAlgn="auto">
              <a:spcBef>
                <a:spcPts val="0"/>
              </a:spcBef>
              <a:spcAft>
                <a:spcPts val="0"/>
              </a:spcAft>
              <a:defRPr/>
            </a:pPr>
            <a:endParaRPr lang="en-US">
              <a:solidFill>
                <a:prstClr val="white"/>
              </a:solidFill>
            </a:endParaRPr>
          </a:p>
        </p:txBody>
      </p:sp>
      <p:sp>
        <p:nvSpPr>
          <p:cNvPr id="19" name="Rectangle 9"/>
          <p:cNvSpPr/>
          <p:nvPr/>
        </p:nvSpPr>
        <p:spPr>
          <a:xfrm rot="16200000">
            <a:off x="4529161" y="3543300"/>
            <a:ext cx="7132320" cy="45719"/>
          </a:xfrm>
          <a:prstGeom prst="rect">
            <a:avLst/>
          </a:prstGeom>
          <a:solidFill>
            <a:schemeClr val="accent3">
              <a:lumMod val="50000"/>
            </a:schemeClr>
          </a:solidFill>
          <a:ln/>
          <a:effectLst>
            <a:outerShdw blurRad="114300" dist="23000" dir="9600000" rotWithShape="0">
              <a:srgbClr val="000000">
                <a:alpha val="51000"/>
              </a:srgbClr>
            </a:outerShdw>
          </a:effectLst>
        </p:spPr>
        <p:style>
          <a:lnRef idx="0">
            <a:schemeClr val="accent5"/>
          </a:lnRef>
          <a:fillRef idx="3">
            <a:schemeClr val="accent5"/>
          </a:fillRef>
          <a:effectRef idx="3">
            <a:schemeClr val="accent5"/>
          </a:effectRef>
          <a:fontRef idx="minor">
            <a:schemeClr val="lt1"/>
          </a:fontRef>
        </p:style>
        <p:txBody>
          <a:bodyPr anchor="ctr"/>
          <a:lstStyle/>
          <a:p>
            <a:pPr algn="ctr" fontAlgn="auto">
              <a:spcBef>
                <a:spcPts val="0"/>
              </a:spcBef>
              <a:spcAft>
                <a:spcPts val="0"/>
              </a:spcAft>
              <a:defRPr/>
            </a:pPr>
            <a:endParaRPr lang="en-US">
              <a:solidFill>
                <a:prstClr val="white"/>
              </a:solidFill>
            </a:endParaRPr>
          </a:p>
        </p:txBody>
      </p:sp>
      <p:sp>
        <p:nvSpPr>
          <p:cNvPr id="21" name="Rectangle 2"/>
          <p:cNvSpPr/>
          <p:nvPr/>
        </p:nvSpPr>
        <p:spPr>
          <a:xfrm>
            <a:off x="-143746" y="6032689"/>
            <a:ext cx="9418320" cy="45719"/>
          </a:xfrm>
          <a:prstGeom prst="rect">
            <a:avLst/>
          </a:prstGeom>
          <a:solidFill>
            <a:schemeClr val="accent3">
              <a:lumMod val="50000"/>
            </a:schemeClr>
          </a:solidFill>
          <a:ln/>
          <a:effectLst>
            <a:outerShdw blurRad="114300" dist="23000" dir="9600000" rotWithShape="0">
              <a:srgbClr val="000000">
                <a:alpha val="51000"/>
              </a:srgbClr>
            </a:outerShdw>
          </a:effectLst>
        </p:spPr>
        <p:style>
          <a:lnRef idx="0">
            <a:schemeClr val="accent5"/>
          </a:lnRef>
          <a:fillRef idx="3">
            <a:schemeClr val="accent5"/>
          </a:fillRef>
          <a:effectRef idx="3">
            <a:schemeClr val="accent5"/>
          </a:effectRef>
          <a:fontRef idx="minor">
            <a:schemeClr val="lt1"/>
          </a:fontRef>
        </p:style>
        <p:txBody>
          <a:bodyPr anchor="ctr"/>
          <a:lstStyle/>
          <a:p>
            <a:pPr algn="ctr" fontAlgn="auto">
              <a:spcBef>
                <a:spcPts val="0"/>
              </a:spcBef>
              <a:spcAft>
                <a:spcPts val="0"/>
              </a:spcAft>
              <a:defRPr/>
            </a:pPr>
            <a:endParaRPr lang="en-US">
              <a:solidFill>
                <a:prstClr val="white"/>
              </a:solidFill>
            </a:endParaRPr>
          </a:p>
        </p:txBody>
      </p:sp>
      <p:sp>
        <p:nvSpPr>
          <p:cNvPr id="22" name="Rectangle 6"/>
          <p:cNvSpPr/>
          <p:nvPr/>
        </p:nvSpPr>
        <p:spPr>
          <a:xfrm>
            <a:off x="-109071" y="750356"/>
            <a:ext cx="9418320" cy="45719"/>
          </a:xfrm>
          <a:prstGeom prst="rect">
            <a:avLst/>
          </a:prstGeom>
          <a:solidFill>
            <a:schemeClr val="accent3">
              <a:lumMod val="50000"/>
            </a:schemeClr>
          </a:solidFill>
          <a:ln/>
          <a:effectLst>
            <a:outerShdw blurRad="114300" dist="23000" dir="9600000" rotWithShape="0">
              <a:srgbClr val="000000">
                <a:alpha val="51000"/>
              </a:srgbClr>
            </a:outerShdw>
          </a:effectLst>
        </p:spPr>
        <p:style>
          <a:lnRef idx="0">
            <a:schemeClr val="accent5"/>
          </a:lnRef>
          <a:fillRef idx="3">
            <a:schemeClr val="accent5"/>
          </a:fillRef>
          <a:effectRef idx="3">
            <a:schemeClr val="accent5"/>
          </a:effectRef>
          <a:fontRef idx="minor">
            <a:schemeClr val="lt1"/>
          </a:fontRef>
        </p:style>
        <p:txBody>
          <a:bodyPr anchor="ctr"/>
          <a:lstStyle/>
          <a:p>
            <a:pPr algn="ctr" fontAlgn="auto">
              <a:spcBef>
                <a:spcPts val="0"/>
              </a:spcBef>
              <a:spcAft>
                <a:spcPts val="0"/>
              </a:spcAft>
              <a:defRPr/>
            </a:pPr>
            <a:endParaRPr lang="en-US">
              <a:solidFill>
                <a:prstClr val="white"/>
              </a:solidFill>
            </a:endParaRPr>
          </a:p>
        </p:txBody>
      </p:sp>
      <p:sp>
        <p:nvSpPr>
          <p:cNvPr id="23" name="Rectangle 7"/>
          <p:cNvSpPr/>
          <p:nvPr/>
        </p:nvSpPr>
        <p:spPr>
          <a:xfrm rot="16200000">
            <a:off x="-2547988" y="3552826"/>
            <a:ext cx="7132320" cy="45719"/>
          </a:xfrm>
          <a:prstGeom prst="rect">
            <a:avLst/>
          </a:prstGeom>
          <a:solidFill>
            <a:schemeClr val="accent3">
              <a:lumMod val="50000"/>
            </a:schemeClr>
          </a:solidFill>
          <a:ln/>
          <a:effectLst>
            <a:outerShdw blurRad="114300" dist="23000" dir="9600000" rotWithShape="0">
              <a:srgbClr val="000000">
                <a:alpha val="51000"/>
              </a:srgbClr>
            </a:outerShdw>
          </a:effectLst>
        </p:spPr>
        <p:style>
          <a:lnRef idx="0">
            <a:schemeClr val="accent5"/>
          </a:lnRef>
          <a:fillRef idx="3">
            <a:schemeClr val="accent5"/>
          </a:fillRef>
          <a:effectRef idx="3">
            <a:schemeClr val="accent5"/>
          </a:effectRef>
          <a:fontRef idx="minor">
            <a:schemeClr val="lt1"/>
          </a:fontRef>
        </p:style>
        <p:txBody>
          <a:bodyPr anchor="ctr"/>
          <a:lstStyle/>
          <a:p>
            <a:pPr algn="ctr" fontAlgn="auto">
              <a:spcBef>
                <a:spcPts val="0"/>
              </a:spcBef>
              <a:spcAft>
                <a:spcPts val="0"/>
              </a:spcAft>
              <a:defRPr/>
            </a:pPr>
            <a:endParaRPr lang="en-US">
              <a:solidFill>
                <a:prstClr val="white"/>
              </a:solidFill>
            </a:endParaRPr>
          </a:p>
        </p:txBody>
      </p:sp>
      <p:sp>
        <p:nvSpPr>
          <p:cNvPr id="24" name="Rectangle 9"/>
          <p:cNvSpPr/>
          <p:nvPr/>
        </p:nvSpPr>
        <p:spPr>
          <a:xfrm rot="16200000">
            <a:off x="4524373" y="3552825"/>
            <a:ext cx="7132320" cy="45719"/>
          </a:xfrm>
          <a:prstGeom prst="rect">
            <a:avLst/>
          </a:prstGeom>
          <a:solidFill>
            <a:schemeClr val="accent3">
              <a:lumMod val="50000"/>
            </a:schemeClr>
          </a:solidFill>
          <a:ln/>
          <a:effectLst>
            <a:outerShdw blurRad="114300" dist="23000" dir="9600000" rotWithShape="0">
              <a:srgbClr val="000000">
                <a:alpha val="51000"/>
              </a:srgbClr>
            </a:outerShdw>
          </a:effectLst>
        </p:spPr>
        <p:style>
          <a:lnRef idx="0">
            <a:schemeClr val="accent5"/>
          </a:lnRef>
          <a:fillRef idx="3">
            <a:schemeClr val="accent5"/>
          </a:fillRef>
          <a:effectRef idx="3">
            <a:schemeClr val="accent5"/>
          </a:effectRef>
          <a:fontRef idx="minor">
            <a:schemeClr val="lt1"/>
          </a:fontRef>
        </p:style>
        <p:txBody>
          <a:bodyPr anchor="ctr"/>
          <a:lstStyle/>
          <a:p>
            <a:pPr algn="ctr" fontAlgn="auto">
              <a:spcBef>
                <a:spcPts val="0"/>
              </a:spcBef>
              <a:spcAft>
                <a:spcPts val="0"/>
              </a:spcAft>
              <a:defRPr/>
            </a:pPr>
            <a:endParaRPr lang="en-US">
              <a:solidFill>
                <a:prstClr val="white"/>
              </a:solidFill>
            </a:endParaRPr>
          </a:p>
        </p:txBody>
      </p:sp>
      <p:sp>
        <p:nvSpPr>
          <p:cNvPr id="31" name="Rectangle 2"/>
          <p:cNvSpPr/>
          <p:nvPr/>
        </p:nvSpPr>
        <p:spPr>
          <a:xfrm>
            <a:off x="-33" y="6029325"/>
            <a:ext cx="9418320" cy="45719"/>
          </a:xfrm>
          <a:prstGeom prst="rect">
            <a:avLst/>
          </a:prstGeom>
          <a:solidFill>
            <a:schemeClr val="accent3">
              <a:lumMod val="50000"/>
            </a:schemeClr>
          </a:solidFill>
          <a:ln/>
          <a:effectLst>
            <a:outerShdw blurRad="114300" dist="23000" dir="9600000" rotWithShape="0">
              <a:srgbClr val="000000">
                <a:alpha val="51000"/>
              </a:srgbClr>
            </a:outerShdw>
          </a:effectLst>
        </p:spPr>
        <p:style>
          <a:lnRef idx="0">
            <a:schemeClr val="accent5"/>
          </a:lnRef>
          <a:fillRef idx="3">
            <a:schemeClr val="accent5"/>
          </a:fillRef>
          <a:effectRef idx="3">
            <a:schemeClr val="accent5"/>
          </a:effectRef>
          <a:fontRef idx="minor">
            <a:schemeClr val="lt1"/>
          </a:fontRef>
        </p:style>
        <p:txBody>
          <a:bodyPr anchor="ctr"/>
          <a:lstStyle/>
          <a:p>
            <a:pPr algn="ctr" fontAlgn="auto">
              <a:spcBef>
                <a:spcPts val="0"/>
              </a:spcBef>
              <a:spcAft>
                <a:spcPts val="0"/>
              </a:spcAft>
              <a:defRPr/>
            </a:pPr>
            <a:endParaRPr lang="en-US">
              <a:solidFill>
                <a:prstClr val="white"/>
              </a:solidFill>
            </a:endParaRPr>
          </a:p>
        </p:txBody>
      </p:sp>
      <p:sp>
        <p:nvSpPr>
          <p:cNvPr id="32" name="Rectangle 6"/>
          <p:cNvSpPr/>
          <p:nvPr/>
        </p:nvSpPr>
        <p:spPr>
          <a:xfrm>
            <a:off x="-34" y="728663"/>
            <a:ext cx="9418320" cy="45719"/>
          </a:xfrm>
          <a:prstGeom prst="rect">
            <a:avLst/>
          </a:prstGeom>
          <a:solidFill>
            <a:schemeClr val="accent3">
              <a:lumMod val="50000"/>
            </a:schemeClr>
          </a:solidFill>
          <a:ln/>
          <a:effectLst>
            <a:outerShdw blurRad="114300" dist="23000" dir="9600000" rotWithShape="0">
              <a:srgbClr val="000000">
                <a:alpha val="51000"/>
              </a:srgbClr>
            </a:outerShdw>
          </a:effectLst>
        </p:spPr>
        <p:style>
          <a:lnRef idx="0">
            <a:schemeClr val="accent5"/>
          </a:lnRef>
          <a:fillRef idx="3">
            <a:schemeClr val="accent5"/>
          </a:fillRef>
          <a:effectRef idx="3">
            <a:schemeClr val="accent5"/>
          </a:effectRef>
          <a:fontRef idx="minor">
            <a:schemeClr val="lt1"/>
          </a:fontRef>
        </p:style>
        <p:txBody>
          <a:bodyPr anchor="ctr"/>
          <a:lstStyle/>
          <a:p>
            <a:pPr algn="ctr" fontAlgn="auto">
              <a:spcBef>
                <a:spcPts val="0"/>
              </a:spcBef>
              <a:spcAft>
                <a:spcPts val="0"/>
              </a:spcAft>
              <a:defRPr/>
            </a:pPr>
            <a:endParaRPr lang="en-US">
              <a:solidFill>
                <a:prstClr val="white"/>
              </a:solidFill>
            </a:endParaRPr>
          </a:p>
        </p:txBody>
      </p:sp>
      <p:sp>
        <p:nvSpPr>
          <p:cNvPr id="33" name="Rectangle 7"/>
          <p:cNvSpPr/>
          <p:nvPr/>
        </p:nvSpPr>
        <p:spPr>
          <a:xfrm rot="16200000">
            <a:off x="-2543200" y="3543301"/>
            <a:ext cx="7132320" cy="45719"/>
          </a:xfrm>
          <a:prstGeom prst="rect">
            <a:avLst/>
          </a:prstGeom>
          <a:solidFill>
            <a:schemeClr val="accent3">
              <a:lumMod val="50000"/>
            </a:schemeClr>
          </a:solidFill>
          <a:ln/>
          <a:effectLst>
            <a:outerShdw blurRad="114300" dist="23000" dir="9600000" rotWithShape="0">
              <a:srgbClr val="000000">
                <a:alpha val="51000"/>
              </a:srgbClr>
            </a:outerShdw>
          </a:effectLst>
        </p:spPr>
        <p:style>
          <a:lnRef idx="0">
            <a:schemeClr val="accent5"/>
          </a:lnRef>
          <a:fillRef idx="3">
            <a:schemeClr val="accent5"/>
          </a:fillRef>
          <a:effectRef idx="3">
            <a:schemeClr val="accent5"/>
          </a:effectRef>
          <a:fontRef idx="minor">
            <a:schemeClr val="lt1"/>
          </a:fontRef>
        </p:style>
        <p:txBody>
          <a:bodyPr anchor="ctr"/>
          <a:lstStyle/>
          <a:p>
            <a:pPr algn="ctr" fontAlgn="auto">
              <a:spcBef>
                <a:spcPts val="0"/>
              </a:spcBef>
              <a:spcAft>
                <a:spcPts val="0"/>
              </a:spcAft>
              <a:defRPr/>
            </a:pPr>
            <a:endParaRPr lang="en-US">
              <a:solidFill>
                <a:prstClr val="white"/>
              </a:solidFill>
            </a:endParaRPr>
          </a:p>
        </p:txBody>
      </p:sp>
      <p:sp>
        <p:nvSpPr>
          <p:cNvPr id="34" name="Rectangle 9"/>
          <p:cNvSpPr/>
          <p:nvPr/>
        </p:nvSpPr>
        <p:spPr>
          <a:xfrm rot="16200000">
            <a:off x="4510085" y="3538553"/>
            <a:ext cx="7132320" cy="45719"/>
          </a:xfrm>
          <a:prstGeom prst="rect">
            <a:avLst/>
          </a:prstGeom>
          <a:solidFill>
            <a:schemeClr val="accent3">
              <a:lumMod val="50000"/>
            </a:schemeClr>
          </a:solidFill>
          <a:ln/>
          <a:effectLst>
            <a:outerShdw blurRad="114300" dist="23000" dir="9600000" rotWithShape="0">
              <a:srgbClr val="000000">
                <a:alpha val="51000"/>
              </a:srgbClr>
            </a:outerShdw>
          </a:effectLst>
        </p:spPr>
        <p:style>
          <a:lnRef idx="0">
            <a:schemeClr val="accent5"/>
          </a:lnRef>
          <a:fillRef idx="3">
            <a:schemeClr val="accent5"/>
          </a:fillRef>
          <a:effectRef idx="3">
            <a:schemeClr val="accent5"/>
          </a:effectRef>
          <a:fontRef idx="minor">
            <a:schemeClr val="lt1"/>
          </a:fontRef>
        </p:style>
        <p:txBody>
          <a:bodyPr anchor="ctr"/>
          <a:lstStyle/>
          <a:p>
            <a:pPr algn="ctr" fontAlgn="auto">
              <a:spcBef>
                <a:spcPts val="0"/>
              </a:spcBef>
              <a:spcAft>
                <a:spcPts val="0"/>
              </a:spcAft>
              <a:defRPr/>
            </a:pPr>
            <a:endParaRPr lang="en-US">
              <a:solidFill>
                <a:prstClr val="white"/>
              </a:solidFill>
            </a:endParaRPr>
          </a:p>
        </p:txBody>
      </p:sp>
    </p:spTree>
  </p:cSld>
  <p:clrMapOvr>
    <a:masterClrMapping/>
  </p:clrMapOvr>
  <p:transition>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xit" presetSubtype="8" fill="hold" nodeType="withEffect">
                                  <p:stCondLst>
                                    <p:cond delay="0"/>
                                  </p:stCondLst>
                                  <p:childTnLst>
                                    <p:anim calcmode="lin" valueType="num">
                                      <p:cBhvr additive="base">
                                        <p:cTn id="6" dur="2000"/>
                                        <p:tgtEl>
                                          <p:spTgt spid="24"/>
                                        </p:tgtEl>
                                        <p:attrNameLst>
                                          <p:attrName>ppt_x</p:attrName>
                                        </p:attrNameLst>
                                      </p:cBhvr>
                                      <p:tavLst>
                                        <p:tav tm="0">
                                          <p:val>
                                            <p:strVal val="ppt_x"/>
                                          </p:val>
                                        </p:tav>
                                        <p:tav tm="100000">
                                          <p:val>
                                            <p:strVal val="0-ppt_w/2"/>
                                          </p:val>
                                        </p:tav>
                                      </p:tavLst>
                                    </p:anim>
                                    <p:anim calcmode="lin" valueType="num">
                                      <p:cBhvr additive="base">
                                        <p:cTn id="7" dur="2000"/>
                                        <p:tgtEl>
                                          <p:spTgt spid="24"/>
                                        </p:tgtEl>
                                        <p:attrNameLst>
                                          <p:attrName>ppt_y</p:attrName>
                                        </p:attrNameLst>
                                      </p:cBhvr>
                                      <p:tavLst>
                                        <p:tav tm="0">
                                          <p:val>
                                            <p:strVal val="ppt_y"/>
                                          </p:val>
                                        </p:tav>
                                        <p:tav tm="100000">
                                          <p:val>
                                            <p:strVal val="ppt_y"/>
                                          </p:val>
                                        </p:tav>
                                      </p:tavLst>
                                    </p:anim>
                                    <p:set>
                                      <p:cBhvr>
                                        <p:cTn id="8" dur="1" fill="hold">
                                          <p:stCondLst>
                                            <p:cond delay="1999"/>
                                          </p:stCondLst>
                                        </p:cTn>
                                        <p:tgtEl>
                                          <p:spTgt spid="24"/>
                                        </p:tgtEl>
                                        <p:attrNameLst>
                                          <p:attrName>style.visibility</p:attrName>
                                        </p:attrNameLst>
                                      </p:cBhvr>
                                      <p:to>
                                        <p:strVal val="hidden"/>
                                      </p:to>
                                    </p:set>
                                  </p:childTnLst>
                                </p:cTn>
                              </p:par>
                              <p:par>
                                <p:cTn id="9" presetID="2" presetClass="exit" presetSubtype="4" fill="hold" nodeType="withEffect">
                                  <p:stCondLst>
                                    <p:cond delay="0"/>
                                  </p:stCondLst>
                                  <p:childTnLst>
                                    <p:anim calcmode="lin" valueType="num">
                                      <p:cBhvr additive="base">
                                        <p:cTn id="10" dur="2000"/>
                                        <p:tgtEl>
                                          <p:spTgt spid="22"/>
                                        </p:tgtEl>
                                        <p:attrNameLst>
                                          <p:attrName>ppt_x</p:attrName>
                                        </p:attrNameLst>
                                      </p:cBhvr>
                                      <p:tavLst>
                                        <p:tav tm="0">
                                          <p:val>
                                            <p:strVal val="ppt_x"/>
                                          </p:val>
                                        </p:tav>
                                        <p:tav tm="100000">
                                          <p:val>
                                            <p:strVal val="ppt_x"/>
                                          </p:val>
                                        </p:tav>
                                      </p:tavLst>
                                    </p:anim>
                                    <p:anim calcmode="lin" valueType="num">
                                      <p:cBhvr additive="base">
                                        <p:cTn id="11" dur="2000"/>
                                        <p:tgtEl>
                                          <p:spTgt spid="22"/>
                                        </p:tgtEl>
                                        <p:attrNameLst>
                                          <p:attrName>ppt_y</p:attrName>
                                        </p:attrNameLst>
                                      </p:cBhvr>
                                      <p:tavLst>
                                        <p:tav tm="0">
                                          <p:val>
                                            <p:strVal val="ppt_y"/>
                                          </p:val>
                                        </p:tav>
                                        <p:tav tm="100000">
                                          <p:val>
                                            <p:strVal val="1+ppt_h/2"/>
                                          </p:val>
                                        </p:tav>
                                      </p:tavLst>
                                    </p:anim>
                                    <p:set>
                                      <p:cBhvr>
                                        <p:cTn id="12" dur="1" fill="hold">
                                          <p:stCondLst>
                                            <p:cond delay="1999"/>
                                          </p:stCondLst>
                                        </p:cTn>
                                        <p:tgtEl>
                                          <p:spTgt spid="22"/>
                                        </p:tgtEl>
                                        <p:attrNameLst>
                                          <p:attrName>style.visibility</p:attrName>
                                        </p:attrNameLst>
                                      </p:cBhvr>
                                      <p:to>
                                        <p:strVal val="hidden"/>
                                      </p:to>
                                    </p:set>
                                  </p:childTnLst>
                                </p:cTn>
                              </p:par>
                              <p:par>
                                <p:cTn id="13" presetID="2" presetClass="exit" presetSubtype="2" fill="hold" nodeType="withEffect">
                                  <p:stCondLst>
                                    <p:cond delay="0"/>
                                  </p:stCondLst>
                                  <p:childTnLst>
                                    <p:anim calcmode="lin" valueType="num">
                                      <p:cBhvr additive="base">
                                        <p:cTn id="14" dur="2000"/>
                                        <p:tgtEl>
                                          <p:spTgt spid="23"/>
                                        </p:tgtEl>
                                        <p:attrNameLst>
                                          <p:attrName>ppt_x</p:attrName>
                                        </p:attrNameLst>
                                      </p:cBhvr>
                                      <p:tavLst>
                                        <p:tav tm="0">
                                          <p:val>
                                            <p:strVal val="ppt_x"/>
                                          </p:val>
                                        </p:tav>
                                        <p:tav tm="100000">
                                          <p:val>
                                            <p:strVal val="1+ppt_w/2"/>
                                          </p:val>
                                        </p:tav>
                                      </p:tavLst>
                                    </p:anim>
                                    <p:anim calcmode="lin" valueType="num">
                                      <p:cBhvr additive="base">
                                        <p:cTn id="15" dur="2000"/>
                                        <p:tgtEl>
                                          <p:spTgt spid="23"/>
                                        </p:tgtEl>
                                        <p:attrNameLst>
                                          <p:attrName>ppt_y</p:attrName>
                                        </p:attrNameLst>
                                      </p:cBhvr>
                                      <p:tavLst>
                                        <p:tav tm="0">
                                          <p:val>
                                            <p:strVal val="ppt_y"/>
                                          </p:val>
                                        </p:tav>
                                        <p:tav tm="100000">
                                          <p:val>
                                            <p:strVal val="ppt_y"/>
                                          </p:val>
                                        </p:tav>
                                      </p:tavLst>
                                    </p:anim>
                                    <p:set>
                                      <p:cBhvr>
                                        <p:cTn id="16" dur="1" fill="hold">
                                          <p:stCondLst>
                                            <p:cond delay="1999"/>
                                          </p:stCondLst>
                                        </p:cTn>
                                        <p:tgtEl>
                                          <p:spTgt spid="23"/>
                                        </p:tgtEl>
                                        <p:attrNameLst>
                                          <p:attrName>style.visibility</p:attrName>
                                        </p:attrNameLst>
                                      </p:cBhvr>
                                      <p:to>
                                        <p:strVal val="hidden"/>
                                      </p:to>
                                    </p:set>
                                  </p:childTnLst>
                                </p:cTn>
                              </p:par>
                              <p:par>
                                <p:cTn id="17" presetID="2" presetClass="exit" presetSubtype="1" fill="hold" nodeType="withEffect">
                                  <p:stCondLst>
                                    <p:cond delay="0"/>
                                  </p:stCondLst>
                                  <p:childTnLst>
                                    <p:anim calcmode="lin" valueType="num">
                                      <p:cBhvr additive="base">
                                        <p:cTn id="18" dur="2000"/>
                                        <p:tgtEl>
                                          <p:spTgt spid="21"/>
                                        </p:tgtEl>
                                        <p:attrNameLst>
                                          <p:attrName>ppt_x</p:attrName>
                                        </p:attrNameLst>
                                      </p:cBhvr>
                                      <p:tavLst>
                                        <p:tav tm="0">
                                          <p:val>
                                            <p:strVal val="ppt_x"/>
                                          </p:val>
                                        </p:tav>
                                        <p:tav tm="100000">
                                          <p:val>
                                            <p:strVal val="ppt_x"/>
                                          </p:val>
                                        </p:tav>
                                      </p:tavLst>
                                    </p:anim>
                                    <p:anim calcmode="lin" valueType="num">
                                      <p:cBhvr additive="base">
                                        <p:cTn id="19" dur="2000"/>
                                        <p:tgtEl>
                                          <p:spTgt spid="21"/>
                                        </p:tgtEl>
                                        <p:attrNameLst>
                                          <p:attrName>ppt_y</p:attrName>
                                        </p:attrNameLst>
                                      </p:cBhvr>
                                      <p:tavLst>
                                        <p:tav tm="0">
                                          <p:val>
                                            <p:strVal val="ppt_y"/>
                                          </p:val>
                                        </p:tav>
                                        <p:tav tm="100000">
                                          <p:val>
                                            <p:strVal val="0-ppt_h/2"/>
                                          </p:val>
                                        </p:tav>
                                      </p:tavLst>
                                    </p:anim>
                                    <p:set>
                                      <p:cBhvr>
                                        <p:cTn id="20" dur="1" fill="hold">
                                          <p:stCondLst>
                                            <p:cond delay="1999"/>
                                          </p:stCondLst>
                                        </p:cTn>
                                        <p:tgtEl>
                                          <p:spTgt spid="21"/>
                                        </p:tgtEl>
                                        <p:attrNameLst>
                                          <p:attrName>style.visibility</p:attrName>
                                        </p:attrNameLst>
                                      </p:cBhvr>
                                      <p:to>
                                        <p:strVal val="hidden"/>
                                      </p:to>
                                    </p:set>
                                  </p:childTnLst>
                                </p:cTn>
                              </p:par>
                              <p:par>
                                <p:cTn id="21" presetID="2" presetClass="entr" presetSubtype="4" fill="hold" nodeType="withEffect">
                                  <p:stCondLst>
                                    <p:cond delay="0"/>
                                  </p:stCondLst>
                                  <p:childTnLst>
                                    <p:set>
                                      <p:cBhvr>
                                        <p:cTn id="22" dur="1" fill="hold">
                                          <p:stCondLst>
                                            <p:cond delay="0"/>
                                          </p:stCondLst>
                                        </p:cTn>
                                        <p:tgtEl>
                                          <p:spTgt spid="7"/>
                                        </p:tgtEl>
                                        <p:attrNameLst>
                                          <p:attrName>style.visibility</p:attrName>
                                        </p:attrNameLst>
                                      </p:cBhvr>
                                      <p:to>
                                        <p:strVal val="visible"/>
                                      </p:to>
                                    </p:set>
                                    <p:anim calcmode="lin" valueType="num">
                                      <p:cBhvr additive="base">
                                        <p:cTn id="23" dur="2000" fill="hold"/>
                                        <p:tgtEl>
                                          <p:spTgt spid="7"/>
                                        </p:tgtEl>
                                        <p:attrNameLst>
                                          <p:attrName>ppt_x</p:attrName>
                                        </p:attrNameLst>
                                      </p:cBhvr>
                                      <p:tavLst>
                                        <p:tav tm="0">
                                          <p:val>
                                            <p:strVal val="#ppt_x"/>
                                          </p:val>
                                        </p:tav>
                                        <p:tav tm="100000">
                                          <p:val>
                                            <p:strVal val="#ppt_x"/>
                                          </p:val>
                                        </p:tav>
                                      </p:tavLst>
                                    </p:anim>
                                    <p:anim calcmode="lin" valueType="num">
                                      <p:cBhvr additive="base">
                                        <p:cTn id="24" dur="2000" fill="hold"/>
                                        <p:tgtEl>
                                          <p:spTgt spid="7"/>
                                        </p:tgtEl>
                                        <p:attrNameLst>
                                          <p:attrName>ppt_y</p:attrName>
                                        </p:attrNameLst>
                                      </p:cBhvr>
                                      <p:tavLst>
                                        <p:tav tm="0">
                                          <p:val>
                                            <p:strVal val="1+#ppt_h/2"/>
                                          </p:val>
                                        </p:tav>
                                        <p:tav tm="100000">
                                          <p:val>
                                            <p:strVal val="#ppt_y"/>
                                          </p:val>
                                        </p:tav>
                                      </p:tavLst>
                                    </p:anim>
                                  </p:childTnLst>
                                </p:cTn>
                              </p:par>
                              <p:par>
                                <p:cTn id="25" presetID="2" presetClass="entr" presetSubtype="8" fill="hold" nodeType="withEffect">
                                  <p:stCondLst>
                                    <p:cond delay="0"/>
                                  </p:stCondLst>
                                  <p:childTnLst>
                                    <p:set>
                                      <p:cBhvr>
                                        <p:cTn id="26" dur="1" fill="hold">
                                          <p:stCondLst>
                                            <p:cond delay="0"/>
                                          </p:stCondLst>
                                        </p:cTn>
                                        <p:tgtEl>
                                          <p:spTgt spid="10"/>
                                        </p:tgtEl>
                                        <p:attrNameLst>
                                          <p:attrName>style.visibility</p:attrName>
                                        </p:attrNameLst>
                                      </p:cBhvr>
                                      <p:to>
                                        <p:strVal val="visible"/>
                                      </p:to>
                                    </p:set>
                                    <p:anim calcmode="lin" valueType="num">
                                      <p:cBhvr additive="base">
                                        <p:cTn id="27" dur="2000" fill="hold"/>
                                        <p:tgtEl>
                                          <p:spTgt spid="10"/>
                                        </p:tgtEl>
                                        <p:attrNameLst>
                                          <p:attrName>ppt_x</p:attrName>
                                        </p:attrNameLst>
                                      </p:cBhvr>
                                      <p:tavLst>
                                        <p:tav tm="0">
                                          <p:val>
                                            <p:strVal val="0-#ppt_w/2"/>
                                          </p:val>
                                        </p:tav>
                                        <p:tav tm="100000">
                                          <p:val>
                                            <p:strVal val="#ppt_x"/>
                                          </p:val>
                                        </p:tav>
                                      </p:tavLst>
                                    </p:anim>
                                    <p:anim calcmode="lin" valueType="num">
                                      <p:cBhvr additive="base">
                                        <p:cTn id="28" dur="2000" fill="hold"/>
                                        <p:tgtEl>
                                          <p:spTgt spid="10"/>
                                        </p:tgtEl>
                                        <p:attrNameLst>
                                          <p:attrName>ppt_y</p:attrName>
                                        </p:attrNameLst>
                                      </p:cBhvr>
                                      <p:tavLst>
                                        <p:tav tm="0">
                                          <p:val>
                                            <p:strVal val="#ppt_y"/>
                                          </p:val>
                                        </p:tav>
                                        <p:tav tm="100000">
                                          <p:val>
                                            <p:strVal val="#ppt_y"/>
                                          </p:val>
                                        </p:tav>
                                      </p:tavLst>
                                    </p:anim>
                                  </p:childTnLst>
                                </p:cTn>
                              </p:par>
                              <p:par>
                                <p:cTn id="29" presetID="2" presetClass="entr" presetSubtype="1" fill="hold" nodeType="withEffect">
                                  <p:stCondLst>
                                    <p:cond delay="0"/>
                                  </p:stCondLst>
                                  <p:childTnLst>
                                    <p:set>
                                      <p:cBhvr>
                                        <p:cTn id="30" dur="1" fill="hold">
                                          <p:stCondLst>
                                            <p:cond delay="0"/>
                                          </p:stCondLst>
                                        </p:cTn>
                                        <p:tgtEl>
                                          <p:spTgt spid="3"/>
                                        </p:tgtEl>
                                        <p:attrNameLst>
                                          <p:attrName>style.visibility</p:attrName>
                                        </p:attrNameLst>
                                      </p:cBhvr>
                                      <p:to>
                                        <p:strVal val="visible"/>
                                      </p:to>
                                    </p:set>
                                    <p:anim calcmode="lin" valueType="num">
                                      <p:cBhvr additive="base">
                                        <p:cTn id="31" dur="2000" fill="hold"/>
                                        <p:tgtEl>
                                          <p:spTgt spid="3"/>
                                        </p:tgtEl>
                                        <p:attrNameLst>
                                          <p:attrName>ppt_x</p:attrName>
                                        </p:attrNameLst>
                                      </p:cBhvr>
                                      <p:tavLst>
                                        <p:tav tm="0">
                                          <p:val>
                                            <p:strVal val="#ppt_x"/>
                                          </p:val>
                                        </p:tav>
                                        <p:tav tm="100000">
                                          <p:val>
                                            <p:strVal val="#ppt_x"/>
                                          </p:val>
                                        </p:tav>
                                      </p:tavLst>
                                    </p:anim>
                                    <p:anim calcmode="lin" valueType="num">
                                      <p:cBhvr additive="base">
                                        <p:cTn id="32" dur="2000" fill="hold"/>
                                        <p:tgtEl>
                                          <p:spTgt spid="3"/>
                                        </p:tgtEl>
                                        <p:attrNameLst>
                                          <p:attrName>ppt_y</p:attrName>
                                        </p:attrNameLst>
                                      </p:cBhvr>
                                      <p:tavLst>
                                        <p:tav tm="0">
                                          <p:val>
                                            <p:strVal val="0-#ppt_h/2"/>
                                          </p:val>
                                        </p:tav>
                                        <p:tav tm="100000">
                                          <p:val>
                                            <p:strVal val="#ppt_y"/>
                                          </p:val>
                                        </p:tav>
                                      </p:tavLst>
                                    </p:anim>
                                  </p:childTnLst>
                                </p:cTn>
                              </p:par>
                              <p:par>
                                <p:cTn id="33" presetID="2" presetClass="entr" presetSubtype="2" fill="hold" nodeType="withEffect">
                                  <p:stCondLst>
                                    <p:cond delay="0"/>
                                  </p:stCondLst>
                                  <p:childTnLst>
                                    <p:set>
                                      <p:cBhvr>
                                        <p:cTn id="34" dur="1" fill="hold">
                                          <p:stCondLst>
                                            <p:cond delay="0"/>
                                          </p:stCondLst>
                                        </p:cTn>
                                        <p:tgtEl>
                                          <p:spTgt spid="8"/>
                                        </p:tgtEl>
                                        <p:attrNameLst>
                                          <p:attrName>style.visibility</p:attrName>
                                        </p:attrNameLst>
                                      </p:cBhvr>
                                      <p:to>
                                        <p:strVal val="visible"/>
                                      </p:to>
                                    </p:set>
                                    <p:anim calcmode="lin" valueType="num">
                                      <p:cBhvr additive="base">
                                        <p:cTn id="35" dur="2000" fill="hold"/>
                                        <p:tgtEl>
                                          <p:spTgt spid="8"/>
                                        </p:tgtEl>
                                        <p:attrNameLst>
                                          <p:attrName>ppt_x</p:attrName>
                                        </p:attrNameLst>
                                      </p:cBhvr>
                                      <p:tavLst>
                                        <p:tav tm="0">
                                          <p:val>
                                            <p:strVal val="1+#ppt_w/2"/>
                                          </p:val>
                                        </p:tav>
                                        <p:tav tm="100000">
                                          <p:val>
                                            <p:strVal val="#ppt_x"/>
                                          </p:val>
                                        </p:tav>
                                      </p:tavLst>
                                    </p:anim>
                                    <p:anim calcmode="lin" valueType="num">
                                      <p:cBhvr additive="base">
                                        <p:cTn id="36" dur="2000" fill="hold"/>
                                        <p:tgtEl>
                                          <p:spTgt spid="8"/>
                                        </p:tgtEl>
                                        <p:attrNameLst>
                                          <p:attrName>ppt_y</p:attrName>
                                        </p:attrNameLst>
                                      </p:cBhvr>
                                      <p:tavLst>
                                        <p:tav tm="0">
                                          <p:val>
                                            <p:strVal val="#ppt_y"/>
                                          </p:val>
                                        </p:tav>
                                        <p:tav tm="100000">
                                          <p:val>
                                            <p:strVal val="#ppt_y"/>
                                          </p:val>
                                        </p:tav>
                                      </p:tavLst>
                                    </p:anim>
                                  </p:childTnLst>
                                </p:cTn>
                              </p:par>
                              <p:par>
                                <p:cTn id="37" presetID="4" presetClass="entr" presetSubtype="32" fill="hold" nodeType="withEffect">
                                  <p:stCondLst>
                                    <p:cond delay="1200"/>
                                  </p:stCondLst>
                                  <p:childTnLst>
                                    <p:set>
                                      <p:cBhvr>
                                        <p:cTn id="38" dur="1" fill="hold">
                                          <p:stCondLst>
                                            <p:cond delay="0"/>
                                          </p:stCondLst>
                                        </p:cTn>
                                        <p:tgtEl>
                                          <p:spTgt spid="9"/>
                                        </p:tgtEl>
                                        <p:attrNameLst>
                                          <p:attrName>style.visibility</p:attrName>
                                        </p:attrNameLst>
                                      </p:cBhvr>
                                      <p:to>
                                        <p:strVal val="visible"/>
                                      </p:to>
                                    </p:set>
                                    <p:animEffect transition="in" filter="box(out)">
                                      <p:cBhvr>
                                        <p:cTn id="39" dur="750"/>
                                        <p:tgtEl>
                                          <p:spTgt spid="9"/>
                                        </p:tgtEl>
                                      </p:cBhvr>
                                    </p:animEffect>
                                  </p:childTnLst>
                                </p:cTn>
                              </p:par>
                            </p:childTnLst>
                          </p:cTn>
                        </p:par>
                      </p:childTnLst>
                    </p:cTn>
                  </p:par>
                  <p:par>
                    <p:cTn id="40" fill="hold">
                      <p:stCondLst>
                        <p:cond delay="indefinite"/>
                      </p:stCondLst>
                      <p:childTnLst>
                        <p:par>
                          <p:cTn id="41" fill="hold">
                            <p:stCondLst>
                              <p:cond delay="0"/>
                            </p:stCondLst>
                            <p:childTnLst>
                              <p:par>
                                <p:cTn id="42" presetID="2" presetClass="exit" presetSubtype="8" fill="hold" nodeType="clickEffect">
                                  <p:stCondLst>
                                    <p:cond delay="0"/>
                                  </p:stCondLst>
                                  <p:childTnLst>
                                    <p:anim calcmode="lin" valueType="num">
                                      <p:cBhvr additive="base">
                                        <p:cTn id="43" dur="2000"/>
                                        <p:tgtEl>
                                          <p:spTgt spid="10"/>
                                        </p:tgtEl>
                                        <p:attrNameLst>
                                          <p:attrName>ppt_x</p:attrName>
                                        </p:attrNameLst>
                                      </p:cBhvr>
                                      <p:tavLst>
                                        <p:tav tm="0">
                                          <p:val>
                                            <p:strVal val="ppt_x"/>
                                          </p:val>
                                        </p:tav>
                                        <p:tav tm="100000">
                                          <p:val>
                                            <p:strVal val="0-ppt_w/2"/>
                                          </p:val>
                                        </p:tav>
                                      </p:tavLst>
                                    </p:anim>
                                    <p:anim calcmode="lin" valueType="num">
                                      <p:cBhvr additive="base">
                                        <p:cTn id="44" dur="2000"/>
                                        <p:tgtEl>
                                          <p:spTgt spid="10"/>
                                        </p:tgtEl>
                                        <p:attrNameLst>
                                          <p:attrName>ppt_y</p:attrName>
                                        </p:attrNameLst>
                                      </p:cBhvr>
                                      <p:tavLst>
                                        <p:tav tm="0">
                                          <p:val>
                                            <p:strVal val="ppt_y"/>
                                          </p:val>
                                        </p:tav>
                                        <p:tav tm="100000">
                                          <p:val>
                                            <p:strVal val="ppt_y"/>
                                          </p:val>
                                        </p:tav>
                                      </p:tavLst>
                                    </p:anim>
                                    <p:set>
                                      <p:cBhvr>
                                        <p:cTn id="45" dur="1" fill="hold">
                                          <p:stCondLst>
                                            <p:cond delay="1999"/>
                                          </p:stCondLst>
                                        </p:cTn>
                                        <p:tgtEl>
                                          <p:spTgt spid="10"/>
                                        </p:tgtEl>
                                        <p:attrNameLst>
                                          <p:attrName>style.visibility</p:attrName>
                                        </p:attrNameLst>
                                      </p:cBhvr>
                                      <p:to>
                                        <p:strVal val="hidden"/>
                                      </p:to>
                                    </p:set>
                                  </p:childTnLst>
                                </p:cTn>
                              </p:par>
                              <p:par>
                                <p:cTn id="46" presetID="2" presetClass="exit" presetSubtype="4" fill="hold" nodeType="withEffect">
                                  <p:stCondLst>
                                    <p:cond delay="0"/>
                                  </p:stCondLst>
                                  <p:childTnLst>
                                    <p:anim calcmode="lin" valueType="num">
                                      <p:cBhvr additive="base">
                                        <p:cTn id="47" dur="2000"/>
                                        <p:tgtEl>
                                          <p:spTgt spid="7"/>
                                        </p:tgtEl>
                                        <p:attrNameLst>
                                          <p:attrName>ppt_x</p:attrName>
                                        </p:attrNameLst>
                                      </p:cBhvr>
                                      <p:tavLst>
                                        <p:tav tm="0">
                                          <p:val>
                                            <p:strVal val="ppt_x"/>
                                          </p:val>
                                        </p:tav>
                                        <p:tav tm="100000">
                                          <p:val>
                                            <p:strVal val="ppt_x"/>
                                          </p:val>
                                        </p:tav>
                                      </p:tavLst>
                                    </p:anim>
                                    <p:anim calcmode="lin" valueType="num">
                                      <p:cBhvr additive="base">
                                        <p:cTn id="48" dur="2000"/>
                                        <p:tgtEl>
                                          <p:spTgt spid="7"/>
                                        </p:tgtEl>
                                        <p:attrNameLst>
                                          <p:attrName>ppt_y</p:attrName>
                                        </p:attrNameLst>
                                      </p:cBhvr>
                                      <p:tavLst>
                                        <p:tav tm="0">
                                          <p:val>
                                            <p:strVal val="ppt_y"/>
                                          </p:val>
                                        </p:tav>
                                        <p:tav tm="100000">
                                          <p:val>
                                            <p:strVal val="1+ppt_h/2"/>
                                          </p:val>
                                        </p:tav>
                                      </p:tavLst>
                                    </p:anim>
                                    <p:set>
                                      <p:cBhvr>
                                        <p:cTn id="49" dur="1" fill="hold">
                                          <p:stCondLst>
                                            <p:cond delay="1999"/>
                                          </p:stCondLst>
                                        </p:cTn>
                                        <p:tgtEl>
                                          <p:spTgt spid="7"/>
                                        </p:tgtEl>
                                        <p:attrNameLst>
                                          <p:attrName>style.visibility</p:attrName>
                                        </p:attrNameLst>
                                      </p:cBhvr>
                                      <p:to>
                                        <p:strVal val="hidden"/>
                                      </p:to>
                                    </p:set>
                                  </p:childTnLst>
                                </p:cTn>
                              </p:par>
                              <p:par>
                                <p:cTn id="50" presetID="2" presetClass="exit" presetSubtype="2" fill="hold" nodeType="withEffect">
                                  <p:stCondLst>
                                    <p:cond delay="0"/>
                                  </p:stCondLst>
                                  <p:childTnLst>
                                    <p:anim calcmode="lin" valueType="num">
                                      <p:cBhvr additive="base">
                                        <p:cTn id="51" dur="2000"/>
                                        <p:tgtEl>
                                          <p:spTgt spid="8"/>
                                        </p:tgtEl>
                                        <p:attrNameLst>
                                          <p:attrName>ppt_x</p:attrName>
                                        </p:attrNameLst>
                                      </p:cBhvr>
                                      <p:tavLst>
                                        <p:tav tm="0">
                                          <p:val>
                                            <p:strVal val="ppt_x"/>
                                          </p:val>
                                        </p:tav>
                                        <p:tav tm="100000">
                                          <p:val>
                                            <p:strVal val="1+ppt_w/2"/>
                                          </p:val>
                                        </p:tav>
                                      </p:tavLst>
                                    </p:anim>
                                    <p:anim calcmode="lin" valueType="num">
                                      <p:cBhvr additive="base">
                                        <p:cTn id="52" dur="2000"/>
                                        <p:tgtEl>
                                          <p:spTgt spid="8"/>
                                        </p:tgtEl>
                                        <p:attrNameLst>
                                          <p:attrName>ppt_y</p:attrName>
                                        </p:attrNameLst>
                                      </p:cBhvr>
                                      <p:tavLst>
                                        <p:tav tm="0">
                                          <p:val>
                                            <p:strVal val="ppt_y"/>
                                          </p:val>
                                        </p:tav>
                                        <p:tav tm="100000">
                                          <p:val>
                                            <p:strVal val="ppt_y"/>
                                          </p:val>
                                        </p:tav>
                                      </p:tavLst>
                                    </p:anim>
                                    <p:set>
                                      <p:cBhvr>
                                        <p:cTn id="53" dur="1" fill="hold">
                                          <p:stCondLst>
                                            <p:cond delay="1999"/>
                                          </p:stCondLst>
                                        </p:cTn>
                                        <p:tgtEl>
                                          <p:spTgt spid="8"/>
                                        </p:tgtEl>
                                        <p:attrNameLst>
                                          <p:attrName>style.visibility</p:attrName>
                                        </p:attrNameLst>
                                      </p:cBhvr>
                                      <p:to>
                                        <p:strVal val="hidden"/>
                                      </p:to>
                                    </p:set>
                                  </p:childTnLst>
                                </p:cTn>
                              </p:par>
                              <p:par>
                                <p:cTn id="54" presetID="2" presetClass="exit" presetSubtype="1" fill="hold" nodeType="withEffect">
                                  <p:stCondLst>
                                    <p:cond delay="0"/>
                                  </p:stCondLst>
                                  <p:childTnLst>
                                    <p:anim calcmode="lin" valueType="num">
                                      <p:cBhvr additive="base">
                                        <p:cTn id="55" dur="2000"/>
                                        <p:tgtEl>
                                          <p:spTgt spid="3"/>
                                        </p:tgtEl>
                                        <p:attrNameLst>
                                          <p:attrName>ppt_x</p:attrName>
                                        </p:attrNameLst>
                                      </p:cBhvr>
                                      <p:tavLst>
                                        <p:tav tm="0">
                                          <p:val>
                                            <p:strVal val="ppt_x"/>
                                          </p:val>
                                        </p:tav>
                                        <p:tav tm="100000">
                                          <p:val>
                                            <p:strVal val="ppt_x"/>
                                          </p:val>
                                        </p:tav>
                                      </p:tavLst>
                                    </p:anim>
                                    <p:anim calcmode="lin" valueType="num">
                                      <p:cBhvr additive="base">
                                        <p:cTn id="56" dur="2000"/>
                                        <p:tgtEl>
                                          <p:spTgt spid="3"/>
                                        </p:tgtEl>
                                        <p:attrNameLst>
                                          <p:attrName>ppt_y</p:attrName>
                                        </p:attrNameLst>
                                      </p:cBhvr>
                                      <p:tavLst>
                                        <p:tav tm="0">
                                          <p:val>
                                            <p:strVal val="ppt_y"/>
                                          </p:val>
                                        </p:tav>
                                        <p:tav tm="100000">
                                          <p:val>
                                            <p:strVal val="0-ppt_h/2"/>
                                          </p:val>
                                        </p:tav>
                                      </p:tavLst>
                                    </p:anim>
                                    <p:set>
                                      <p:cBhvr>
                                        <p:cTn id="57" dur="1" fill="hold">
                                          <p:stCondLst>
                                            <p:cond delay="1999"/>
                                          </p:stCondLst>
                                        </p:cTn>
                                        <p:tgtEl>
                                          <p:spTgt spid="3"/>
                                        </p:tgtEl>
                                        <p:attrNameLst>
                                          <p:attrName>style.visibility</p:attrName>
                                        </p:attrNameLst>
                                      </p:cBhvr>
                                      <p:to>
                                        <p:strVal val="hidden"/>
                                      </p:to>
                                    </p:set>
                                  </p:childTnLst>
                                </p:cTn>
                              </p:par>
                              <p:par>
                                <p:cTn id="58" presetID="4" presetClass="exit" presetSubtype="16" fill="hold" nodeType="withEffect">
                                  <p:stCondLst>
                                    <p:cond delay="100"/>
                                  </p:stCondLst>
                                  <p:childTnLst>
                                    <p:animEffect transition="out" filter="box(in)">
                                      <p:cBhvr>
                                        <p:cTn id="59" dur="750"/>
                                        <p:tgtEl>
                                          <p:spTgt spid="9"/>
                                        </p:tgtEl>
                                      </p:cBhvr>
                                    </p:animEffect>
                                    <p:set>
                                      <p:cBhvr>
                                        <p:cTn id="60" dur="1" fill="hold">
                                          <p:stCondLst>
                                            <p:cond delay="749"/>
                                          </p:stCondLst>
                                        </p:cTn>
                                        <p:tgtEl>
                                          <p:spTgt spid="9"/>
                                        </p:tgtEl>
                                        <p:attrNameLst>
                                          <p:attrName>style.visibility</p:attrName>
                                        </p:attrNameLst>
                                      </p:cBhvr>
                                      <p:to>
                                        <p:strVal val="hidden"/>
                                      </p:to>
                                    </p:set>
                                  </p:childTnLst>
                                </p:cTn>
                              </p:par>
                              <p:par>
                                <p:cTn id="61" presetID="2" presetClass="entr" presetSubtype="4" fill="hold" nodeType="withEffect">
                                  <p:stCondLst>
                                    <p:cond delay="0"/>
                                  </p:stCondLst>
                                  <p:childTnLst>
                                    <p:set>
                                      <p:cBhvr>
                                        <p:cTn id="62" dur="1" fill="hold">
                                          <p:stCondLst>
                                            <p:cond delay="0"/>
                                          </p:stCondLst>
                                        </p:cTn>
                                        <p:tgtEl>
                                          <p:spTgt spid="17"/>
                                        </p:tgtEl>
                                        <p:attrNameLst>
                                          <p:attrName>style.visibility</p:attrName>
                                        </p:attrNameLst>
                                      </p:cBhvr>
                                      <p:to>
                                        <p:strVal val="visible"/>
                                      </p:to>
                                    </p:set>
                                    <p:anim calcmode="lin" valueType="num">
                                      <p:cBhvr additive="base">
                                        <p:cTn id="63" dur="2000" fill="hold"/>
                                        <p:tgtEl>
                                          <p:spTgt spid="17"/>
                                        </p:tgtEl>
                                        <p:attrNameLst>
                                          <p:attrName>ppt_x</p:attrName>
                                        </p:attrNameLst>
                                      </p:cBhvr>
                                      <p:tavLst>
                                        <p:tav tm="0">
                                          <p:val>
                                            <p:strVal val="#ppt_x"/>
                                          </p:val>
                                        </p:tav>
                                        <p:tav tm="100000">
                                          <p:val>
                                            <p:strVal val="#ppt_x"/>
                                          </p:val>
                                        </p:tav>
                                      </p:tavLst>
                                    </p:anim>
                                    <p:anim calcmode="lin" valueType="num">
                                      <p:cBhvr additive="base">
                                        <p:cTn id="64" dur="2000" fill="hold"/>
                                        <p:tgtEl>
                                          <p:spTgt spid="17"/>
                                        </p:tgtEl>
                                        <p:attrNameLst>
                                          <p:attrName>ppt_y</p:attrName>
                                        </p:attrNameLst>
                                      </p:cBhvr>
                                      <p:tavLst>
                                        <p:tav tm="0">
                                          <p:val>
                                            <p:strVal val="1+#ppt_h/2"/>
                                          </p:val>
                                        </p:tav>
                                        <p:tav tm="100000">
                                          <p:val>
                                            <p:strVal val="#ppt_y"/>
                                          </p:val>
                                        </p:tav>
                                      </p:tavLst>
                                    </p:anim>
                                  </p:childTnLst>
                                </p:cTn>
                              </p:par>
                              <p:par>
                                <p:cTn id="65" presetID="2" presetClass="entr" presetSubtype="8" fill="hold" nodeType="withEffect">
                                  <p:stCondLst>
                                    <p:cond delay="0"/>
                                  </p:stCondLst>
                                  <p:childTnLst>
                                    <p:set>
                                      <p:cBhvr>
                                        <p:cTn id="66" dur="1" fill="hold">
                                          <p:stCondLst>
                                            <p:cond delay="0"/>
                                          </p:stCondLst>
                                        </p:cTn>
                                        <p:tgtEl>
                                          <p:spTgt spid="19"/>
                                        </p:tgtEl>
                                        <p:attrNameLst>
                                          <p:attrName>style.visibility</p:attrName>
                                        </p:attrNameLst>
                                      </p:cBhvr>
                                      <p:to>
                                        <p:strVal val="visible"/>
                                      </p:to>
                                    </p:set>
                                    <p:anim calcmode="lin" valueType="num">
                                      <p:cBhvr additive="base">
                                        <p:cTn id="67" dur="2000" fill="hold"/>
                                        <p:tgtEl>
                                          <p:spTgt spid="19"/>
                                        </p:tgtEl>
                                        <p:attrNameLst>
                                          <p:attrName>ppt_x</p:attrName>
                                        </p:attrNameLst>
                                      </p:cBhvr>
                                      <p:tavLst>
                                        <p:tav tm="0">
                                          <p:val>
                                            <p:strVal val="0-#ppt_w/2"/>
                                          </p:val>
                                        </p:tav>
                                        <p:tav tm="100000">
                                          <p:val>
                                            <p:strVal val="#ppt_x"/>
                                          </p:val>
                                        </p:tav>
                                      </p:tavLst>
                                    </p:anim>
                                    <p:anim calcmode="lin" valueType="num">
                                      <p:cBhvr additive="base">
                                        <p:cTn id="68" dur="2000" fill="hold"/>
                                        <p:tgtEl>
                                          <p:spTgt spid="19"/>
                                        </p:tgtEl>
                                        <p:attrNameLst>
                                          <p:attrName>ppt_y</p:attrName>
                                        </p:attrNameLst>
                                      </p:cBhvr>
                                      <p:tavLst>
                                        <p:tav tm="0">
                                          <p:val>
                                            <p:strVal val="#ppt_y"/>
                                          </p:val>
                                        </p:tav>
                                        <p:tav tm="100000">
                                          <p:val>
                                            <p:strVal val="#ppt_y"/>
                                          </p:val>
                                        </p:tav>
                                      </p:tavLst>
                                    </p:anim>
                                  </p:childTnLst>
                                </p:cTn>
                              </p:par>
                              <p:par>
                                <p:cTn id="69" presetID="2" presetClass="entr" presetSubtype="1" fill="hold" nodeType="withEffect">
                                  <p:stCondLst>
                                    <p:cond delay="0"/>
                                  </p:stCondLst>
                                  <p:childTnLst>
                                    <p:set>
                                      <p:cBhvr>
                                        <p:cTn id="70" dur="1" fill="hold">
                                          <p:stCondLst>
                                            <p:cond delay="0"/>
                                          </p:stCondLst>
                                        </p:cTn>
                                        <p:tgtEl>
                                          <p:spTgt spid="16"/>
                                        </p:tgtEl>
                                        <p:attrNameLst>
                                          <p:attrName>style.visibility</p:attrName>
                                        </p:attrNameLst>
                                      </p:cBhvr>
                                      <p:to>
                                        <p:strVal val="visible"/>
                                      </p:to>
                                    </p:set>
                                    <p:anim calcmode="lin" valueType="num">
                                      <p:cBhvr additive="base">
                                        <p:cTn id="71" dur="2000" fill="hold"/>
                                        <p:tgtEl>
                                          <p:spTgt spid="16"/>
                                        </p:tgtEl>
                                        <p:attrNameLst>
                                          <p:attrName>ppt_x</p:attrName>
                                        </p:attrNameLst>
                                      </p:cBhvr>
                                      <p:tavLst>
                                        <p:tav tm="0">
                                          <p:val>
                                            <p:strVal val="#ppt_x"/>
                                          </p:val>
                                        </p:tav>
                                        <p:tav tm="100000">
                                          <p:val>
                                            <p:strVal val="#ppt_x"/>
                                          </p:val>
                                        </p:tav>
                                      </p:tavLst>
                                    </p:anim>
                                    <p:anim calcmode="lin" valueType="num">
                                      <p:cBhvr additive="base">
                                        <p:cTn id="72" dur="2000" fill="hold"/>
                                        <p:tgtEl>
                                          <p:spTgt spid="16"/>
                                        </p:tgtEl>
                                        <p:attrNameLst>
                                          <p:attrName>ppt_y</p:attrName>
                                        </p:attrNameLst>
                                      </p:cBhvr>
                                      <p:tavLst>
                                        <p:tav tm="0">
                                          <p:val>
                                            <p:strVal val="0-#ppt_h/2"/>
                                          </p:val>
                                        </p:tav>
                                        <p:tav tm="100000">
                                          <p:val>
                                            <p:strVal val="#ppt_y"/>
                                          </p:val>
                                        </p:tav>
                                      </p:tavLst>
                                    </p:anim>
                                  </p:childTnLst>
                                </p:cTn>
                              </p:par>
                              <p:par>
                                <p:cTn id="73" presetID="2" presetClass="entr" presetSubtype="2" fill="hold" nodeType="withEffect">
                                  <p:stCondLst>
                                    <p:cond delay="0"/>
                                  </p:stCondLst>
                                  <p:childTnLst>
                                    <p:set>
                                      <p:cBhvr>
                                        <p:cTn id="74" dur="1" fill="hold">
                                          <p:stCondLst>
                                            <p:cond delay="0"/>
                                          </p:stCondLst>
                                        </p:cTn>
                                        <p:tgtEl>
                                          <p:spTgt spid="18"/>
                                        </p:tgtEl>
                                        <p:attrNameLst>
                                          <p:attrName>style.visibility</p:attrName>
                                        </p:attrNameLst>
                                      </p:cBhvr>
                                      <p:to>
                                        <p:strVal val="visible"/>
                                      </p:to>
                                    </p:set>
                                    <p:anim calcmode="lin" valueType="num">
                                      <p:cBhvr additive="base">
                                        <p:cTn id="75" dur="2000" fill="hold"/>
                                        <p:tgtEl>
                                          <p:spTgt spid="18"/>
                                        </p:tgtEl>
                                        <p:attrNameLst>
                                          <p:attrName>ppt_x</p:attrName>
                                        </p:attrNameLst>
                                      </p:cBhvr>
                                      <p:tavLst>
                                        <p:tav tm="0">
                                          <p:val>
                                            <p:strVal val="1+#ppt_w/2"/>
                                          </p:val>
                                        </p:tav>
                                        <p:tav tm="100000">
                                          <p:val>
                                            <p:strVal val="#ppt_x"/>
                                          </p:val>
                                        </p:tav>
                                      </p:tavLst>
                                    </p:anim>
                                    <p:anim calcmode="lin" valueType="num">
                                      <p:cBhvr additive="base">
                                        <p:cTn id="76" dur="2000" fill="hold"/>
                                        <p:tgtEl>
                                          <p:spTgt spid="18"/>
                                        </p:tgtEl>
                                        <p:attrNameLst>
                                          <p:attrName>ppt_y</p:attrName>
                                        </p:attrNameLst>
                                      </p:cBhvr>
                                      <p:tavLst>
                                        <p:tav tm="0">
                                          <p:val>
                                            <p:strVal val="#ppt_y"/>
                                          </p:val>
                                        </p:tav>
                                        <p:tav tm="100000">
                                          <p:val>
                                            <p:strVal val="#ppt_y"/>
                                          </p:val>
                                        </p:tav>
                                      </p:tavLst>
                                    </p:anim>
                                  </p:childTnLst>
                                </p:cTn>
                              </p:par>
                              <p:par>
                                <p:cTn id="77" presetID="4" presetClass="entr" presetSubtype="32" fill="hold" nodeType="withEffect">
                                  <p:stCondLst>
                                    <p:cond delay="1200"/>
                                  </p:stCondLst>
                                  <p:childTnLst>
                                    <p:set>
                                      <p:cBhvr>
                                        <p:cTn id="78" dur="1" fill="hold">
                                          <p:stCondLst>
                                            <p:cond delay="0"/>
                                          </p:stCondLst>
                                        </p:cTn>
                                        <p:tgtEl>
                                          <p:spTgt spid="20"/>
                                        </p:tgtEl>
                                        <p:attrNameLst>
                                          <p:attrName>style.visibility</p:attrName>
                                        </p:attrNameLst>
                                      </p:cBhvr>
                                      <p:to>
                                        <p:strVal val="visible"/>
                                      </p:to>
                                    </p:set>
                                    <p:animEffect transition="in" filter="box(out)">
                                      <p:cBhvr>
                                        <p:cTn id="79" dur="750"/>
                                        <p:tgtEl>
                                          <p:spTgt spid="20"/>
                                        </p:tgtEl>
                                      </p:cBhvr>
                                    </p:animEffect>
                                  </p:childTnLst>
                                </p:cTn>
                              </p:par>
                            </p:childTnLst>
                          </p:cTn>
                        </p:par>
                      </p:childTnLst>
                    </p:cTn>
                  </p:par>
                  <p:par>
                    <p:cTn id="80" fill="hold">
                      <p:stCondLst>
                        <p:cond delay="indefinite"/>
                      </p:stCondLst>
                      <p:childTnLst>
                        <p:par>
                          <p:cTn id="81" fill="hold">
                            <p:stCondLst>
                              <p:cond delay="0"/>
                            </p:stCondLst>
                            <p:childTnLst>
                              <p:par>
                                <p:cTn id="82" presetID="2" presetClass="exit" presetSubtype="8" fill="hold" nodeType="clickEffect">
                                  <p:stCondLst>
                                    <p:cond delay="0"/>
                                  </p:stCondLst>
                                  <p:childTnLst>
                                    <p:anim calcmode="lin" valueType="num">
                                      <p:cBhvr additive="base">
                                        <p:cTn id="83" dur="2000"/>
                                        <p:tgtEl>
                                          <p:spTgt spid="19"/>
                                        </p:tgtEl>
                                        <p:attrNameLst>
                                          <p:attrName>ppt_x</p:attrName>
                                        </p:attrNameLst>
                                      </p:cBhvr>
                                      <p:tavLst>
                                        <p:tav tm="0">
                                          <p:val>
                                            <p:strVal val="ppt_x"/>
                                          </p:val>
                                        </p:tav>
                                        <p:tav tm="100000">
                                          <p:val>
                                            <p:strVal val="0-ppt_w/2"/>
                                          </p:val>
                                        </p:tav>
                                      </p:tavLst>
                                    </p:anim>
                                    <p:anim calcmode="lin" valueType="num">
                                      <p:cBhvr additive="base">
                                        <p:cTn id="84" dur="2000"/>
                                        <p:tgtEl>
                                          <p:spTgt spid="19"/>
                                        </p:tgtEl>
                                        <p:attrNameLst>
                                          <p:attrName>ppt_y</p:attrName>
                                        </p:attrNameLst>
                                      </p:cBhvr>
                                      <p:tavLst>
                                        <p:tav tm="0">
                                          <p:val>
                                            <p:strVal val="ppt_y"/>
                                          </p:val>
                                        </p:tav>
                                        <p:tav tm="100000">
                                          <p:val>
                                            <p:strVal val="ppt_y"/>
                                          </p:val>
                                        </p:tav>
                                      </p:tavLst>
                                    </p:anim>
                                    <p:set>
                                      <p:cBhvr>
                                        <p:cTn id="85" dur="1" fill="hold">
                                          <p:stCondLst>
                                            <p:cond delay="1999"/>
                                          </p:stCondLst>
                                        </p:cTn>
                                        <p:tgtEl>
                                          <p:spTgt spid="19"/>
                                        </p:tgtEl>
                                        <p:attrNameLst>
                                          <p:attrName>style.visibility</p:attrName>
                                        </p:attrNameLst>
                                      </p:cBhvr>
                                      <p:to>
                                        <p:strVal val="hidden"/>
                                      </p:to>
                                    </p:set>
                                  </p:childTnLst>
                                </p:cTn>
                              </p:par>
                              <p:par>
                                <p:cTn id="86" presetID="2" presetClass="exit" presetSubtype="4" fill="hold" nodeType="withEffect">
                                  <p:stCondLst>
                                    <p:cond delay="0"/>
                                  </p:stCondLst>
                                  <p:childTnLst>
                                    <p:anim calcmode="lin" valueType="num">
                                      <p:cBhvr additive="base">
                                        <p:cTn id="87" dur="2000"/>
                                        <p:tgtEl>
                                          <p:spTgt spid="17"/>
                                        </p:tgtEl>
                                        <p:attrNameLst>
                                          <p:attrName>ppt_x</p:attrName>
                                        </p:attrNameLst>
                                      </p:cBhvr>
                                      <p:tavLst>
                                        <p:tav tm="0">
                                          <p:val>
                                            <p:strVal val="ppt_x"/>
                                          </p:val>
                                        </p:tav>
                                        <p:tav tm="100000">
                                          <p:val>
                                            <p:strVal val="ppt_x"/>
                                          </p:val>
                                        </p:tav>
                                      </p:tavLst>
                                    </p:anim>
                                    <p:anim calcmode="lin" valueType="num">
                                      <p:cBhvr additive="base">
                                        <p:cTn id="88" dur="2000"/>
                                        <p:tgtEl>
                                          <p:spTgt spid="17"/>
                                        </p:tgtEl>
                                        <p:attrNameLst>
                                          <p:attrName>ppt_y</p:attrName>
                                        </p:attrNameLst>
                                      </p:cBhvr>
                                      <p:tavLst>
                                        <p:tav tm="0">
                                          <p:val>
                                            <p:strVal val="ppt_y"/>
                                          </p:val>
                                        </p:tav>
                                        <p:tav tm="100000">
                                          <p:val>
                                            <p:strVal val="1+ppt_h/2"/>
                                          </p:val>
                                        </p:tav>
                                      </p:tavLst>
                                    </p:anim>
                                    <p:set>
                                      <p:cBhvr>
                                        <p:cTn id="89" dur="1" fill="hold">
                                          <p:stCondLst>
                                            <p:cond delay="1999"/>
                                          </p:stCondLst>
                                        </p:cTn>
                                        <p:tgtEl>
                                          <p:spTgt spid="17"/>
                                        </p:tgtEl>
                                        <p:attrNameLst>
                                          <p:attrName>style.visibility</p:attrName>
                                        </p:attrNameLst>
                                      </p:cBhvr>
                                      <p:to>
                                        <p:strVal val="hidden"/>
                                      </p:to>
                                    </p:set>
                                  </p:childTnLst>
                                </p:cTn>
                              </p:par>
                              <p:par>
                                <p:cTn id="90" presetID="2" presetClass="exit" presetSubtype="2" fill="hold" nodeType="withEffect">
                                  <p:stCondLst>
                                    <p:cond delay="0"/>
                                  </p:stCondLst>
                                  <p:childTnLst>
                                    <p:anim calcmode="lin" valueType="num">
                                      <p:cBhvr additive="base">
                                        <p:cTn id="91" dur="2000"/>
                                        <p:tgtEl>
                                          <p:spTgt spid="18"/>
                                        </p:tgtEl>
                                        <p:attrNameLst>
                                          <p:attrName>ppt_x</p:attrName>
                                        </p:attrNameLst>
                                      </p:cBhvr>
                                      <p:tavLst>
                                        <p:tav tm="0">
                                          <p:val>
                                            <p:strVal val="ppt_x"/>
                                          </p:val>
                                        </p:tav>
                                        <p:tav tm="100000">
                                          <p:val>
                                            <p:strVal val="1+ppt_w/2"/>
                                          </p:val>
                                        </p:tav>
                                      </p:tavLst>
                                    </p:anim>
                                    <p:anim calcmode="lin" valueType="num">
                                      <p:cBhvr additive="base">
                                        <p:cTn id="92" dur="2000"/>
                                        <p:tgtEl>
                                          <p:spTgt spid="18"/>
                                        </p:tgtEl>
                                        <p:attrNameLst>
                                          <p:attrName>ppt_y</p:attrName>
                                        </p:attrNameLst>
                                      </p:cBhvr>
                                      <p:tavLst>
                                        <p:tav tm="0">
                                          <p:val>
                                            <p:strVal val="ppt_y"/>
                                          </p:val>
                                        </p:tav>
                                        <p:tav tm="100000">
                                          <p:val>
                                            <p:strVal val="ppt_y"/>
                                          </p:val>
                                        </p:tav>
                                      </p:tavLst>
                                    </p:anim>
                                    <p:set>
                                      <p:cBhvr>
                                        <p:cTn id="93" dur="1" fill="hold">
                                          <p:stCondLst>
                                            <p:cond delay="1999"/>
                                          </p:stCondLst>
                                        </p:cTn>
                                        <p:tgtEl>
                                          <p:spTgt spid="18"/>
                                        </p:tgtEl>
                                        <p:attrNameLst>
                                          <p:attrName>style.visibility</p:attrName>
                                        </p:attrNameLst>
                                      </p:cBhvr>
                                      <p:to>
                                        <p:strVal val="hidden"/>
                                      </p:to>
                                    </p:set>
                                  </p:childTnLst>
                                </p:cTn>
                              </p:par>
                              <p:par>
                                <p:cTn id="94" presetID="2" presetClass="exit" presetSubtype="1" fill="hold" nodeType="withEffect">
                                  <p:stCondLst>
                                    <p:cond delay="0"/>
                                  </p:stCondLst>
                                  <p:childTnLst>
                                    <p:anim calcmode="lin" valueType="num">
                                      <p:cBhvr additive="base">
                                        <p:cTn id="95" dur="2000"/>
                                        <p:tgtEl>
                                          <p:spTgt spid="16"/>
                                        </p:tgtEl>
                                        <p:attrNameLst>
                                          <p:attrName>ppt_x</p:attrName>
                                        </p:attrNameLst>
                                      </p:cBhvr>
                                      <p:tavLst>
                                        <p:tav tm="0">
                                          <p:val>
                                            <p:strVal val="ppt_x"/>
                                          </p:val>
                                        </p:tav>
                                        <p:tav tm="100000">
                                          <p:val>
                                            <p:strVal val="ppt_x"/>
                                          </p:val>
                                        </p:tav>
                                      </p:tavLst>
                                    </p:anim>
                                    <p:anim calcmode="lin" valueType="num">
                                      <p:cBhvr additive="base">
                                        <p:cTn id="96" dur="2000"/>
                                        <p:tgtEl>
                                          <p:spTgt spid="16"/>
                                        </p:tgtEl>
                                        <p:attrNameLst>
                                          <p:attrName>ppt_y</p:attrName>
                                        </p:attrNameLst>
                                      </p:cBhvr>
                                      <p:tavLst>
                                        <p:tav tm="0">
                                          <p:val>
                                            <p:strVal val="ppt_y"/>
                                          </p:val>
                                        </p:tav>
                                        <p:tav tm="100000">
                                          <p:val>
                                            <p:strVal val="0-ppt_h/2"/>
                                          </p:val>
                                        </p:tav>
                                      </p:tavLst>
                                    </p:anim>
                                    <p:set>
                                      <p:cBhvr>
                                        <p:cTn id="97" dur="1" fill="hold">
                                          <p:stCondLst>
                                            <p:cond delay="1999"/>
                                          </p:stCondLst>
                                        </p:cTn>
                                        <p:tgtEl>
                                          <p:spTgt spid="16"/>
                                        </p:tgtEl>
                                        <p:attrNameLst>
                                          <p:attrName>style.visibility</p:attrName>
                                        </p:attrNameLst>
                                      </p:cBhvr>
                                      <p:to>
                                        <p:strVal val="hidden"/>
                                      </p:to>
                                    </p:set>
                                  </p:childTnLst>
                                </p:cTn>
                              </p:par>
                              <p:par>
                                <p:cTn id="98" presetID="4" presetClass="exit" presetSubtype="16" fill="hold" nodeType="withEffect">
                                  <p:stCondLst>
                                    <p:cond delay="100"/>
                                  </p:stCondLst>
                                  <p:childTnLst>
                                    <p:animEffect transition="out" filter="box(in)">
                                      <p:cBhvr>
                                        <p:cTn id="99" dur="750"/>
                                        <p:tgtEl>
                                          <p:spTgt spid="20"/>
                                        </p:tgtEl>
                                      </p:cBhvr>
                                    </p:animEffect>
                                    <p:set>
                                      <p:cBhvr>
                                        <p:cTn id="100" dur="1" fill="hold">
                                          <p:stCondLst>
                                            <p:cond delay="749"/>
                                          </p:stCondLst>
                                        </p:cTn>
                                        <p:tgtEl>
                                          <p:spTgt spid="20"/>
                                        </p:tgtEl>
                                        <p:attrNameLst>
                                          <p:attrName>style.visibility</p:attrName>
                                        </p:attrNameLst>
                                      </p:cBhvr>
                                      <p:to>
                                        <p:strVal val="hidden"/>
                                      </p:to>
                                    </p:set>
                                  </p:childTnLst>
                                </p:cTn>
                              </p:par>
                              <p:par>
                                <p:cTn id="101" presetID="2" presetClass="entr" presetSubtype="4" fill="hold" nodeType="withEffect">
                                  <p:stCondLst>
                                    <p:cond delay="0"/>
                                  </p:stCondLst>
                                  <p:childTnLst>
                                    <p:set>
                                      <p:cBhvr>
                                        <p:cTn id="102" dur="1" fill="hold">
                                          <p:stCondLst>
                                            <p:cond delay="0"/>
                                          </p:stCondLst>
                                        </p:cTn>
                                        <p:tgtEl>
                                          <p:spTgt spid="32"/>
                                        </p:tgtEl>
                                        <p:attrNameLst>
                                          <p:attrName>style.visibility</p:attrName>
                                        </p:attrNameLst>
                                      </p:cBhvr>
                                      <p:to>
                                        <p:strVal val="visible"/>
                                      </p:to>
                                    </p:set>
                                    <p:anim calcmode="lin" valueType="num">
                                      <p:cBhvr additive="base">
                                        <p:cTn id="103" dur="2000" fill="hold"/>
                                        <p:tgtEl>
                                          <p:spTgt spid="32"/>
                                        </p:tgtEl>
                                        <p:attrNameLst>
                                          <p:attrName>ppt_x</p:attrName>
                                        </p:attrNameLst>
                                      </p:cBhvr>
                                      <p:tavLst>
                                        <p:tav tm="0">
                                          <p:val>
                                            <p:strVal val="#ppt_x"/>
                                          </p:val>
                                        </p:tav>
                                        <p:tav tm="100000">
                                          <p:val>
                                            <p:strVal val="#ppt_x"/>
                                          </p:val>
                                        </p:tav>
                                      </p:tavLst>
                                    </p:anim>
                                    <p:anim calcmode="lin" valueType="num">
                                      <p:cBhvr additive="base">
                                        <p:cTn id="104" dur="2000" fill="hold"/>
                                        <p:tgtEl>
                                          <p:spTgt spid="32"/>
                                        </p:tgtEl>
                                        <p:attrNameLst>
                                          <p:attrName>ppt_y</p:attrName>
                                        </p:attrNameLst>
                                      </p:cBhvr>
                                      <p:tavLst>
                                        <p:tav tm="0">
                                          <p:val>
                                            <p:strVal val="1+#ppt_h/2"/>
                                          </p:val>
                                        </p:tav>
                                        <p:tav tm="100000">
                                          <p:val>
                                            <p:strVal val="#ppt_y"/>
                                          </p:val>
                                        </p:tav>
                                      </p:tavLst>
                                    </p:anim>
                                  </p:childTnLst>
                                </p:cTn>
                              </p:par>
                              <p:par>
                                <p:cTn id="105" presetID="2" presetClass="entr" presetSubtype="8" fill="hold" nodeType="withEffect">
                                  <p:stCondLst>
                                    <p:cond delay="0"/>
                                  </p:stCondLst>
                                  <p:childTnLst>
                                    <p:set>
                                      <p:cBhvr>
                                        <p:cTn id="106" dur="1" fill="hold">
                                          <p:stCondLst>
                                            <p:cond delay="0"/>
                                          </p:stCondLst>
                                        </p:cTn>
                                        <p:tgtEl>
                                          <p:spTgt spid="34"/>
                                        </p:tgtEl>
                                        <p:attrNameLst>
                                          <p:attrName>style.visibility</p:attrName>
                                        </p:attrNameLst>
                                      </p:cBhvr>
                                      <p:to>
                                        <p:strVal val="visible"/>
                                      </p:to>
                                    </p:set>
                                    <p:anim calcmode="lin" valueType="num">
                                      <p:cBhvr additive="base">
                                        <p:cTn id="107" dur="2000" fill="hold"/>
                                        <p:tgtEl>
                                          <p:spTgt spid="34"/>
                                        </p:tgtEl>
                                        <p:attrNameLst>
                                          <p:attrName>ppt_x</p:attrName>
                                        </p:attrNameLst>
                                      </p:cBhvr>
                                      <p:tavLst>
                                        <p:tav tm="0">
                                          <p:val>
                                            <p:strVal val="0-#ppt_w/2"/>
                                          </p:val>
                                        </p:tav>
                                        <p:tav tm="100000">
                                          <p:val>
                                            <p:strVal val="#ppt_x"/>
                                          </p:val>
                                        </p:tav>
                                      </p:tavLst>
                                    </p:anim>
                                    <p:anim calcmode="lin" valueType="num">
                                      <p:cBhvr additive="base">
                                        <p:cTn id="108" dur="2000" fill="hold"/>
                                        <p:tgtEl>
                                          <p:spTgt spid="34"/>
                                        </p:tgtEl>
                                        <p:attrNameLst>
                                          <p:attrName>ppt_y</p:attrName>
                                        </p:attrNameLst>
                                      </p:cBhvr>
                                      <p:tavLst>
                                        <p:tav tm="0">
                                          <p:val>
                                            <p:strVal val="#ppt_y"/>
                                          </p:val>
                                        </p:tav>
                                        <p:tav tm="100000">
                                          <p:val>
                                            <p:strVal val="#ppt_y"/>
                                          </p:val>
                                        </p:tav>
                                      </p:tavLst>
                                    </p:anim>
                                  </p:childTnLst>
                                </p:cTn>
                              </p:par>
                              <p:par>
                                <p:cTn id="109" presetID="2" presetClass="entr" presetSubtype="1" fill="hold" nodeType="withEffect">
                                  <p:stCondLst>
                                    <p:cond delay="0"/>
                                  </p:stCondLst>
                                  <p:childTnLst>
                                    <p:set>
                                      <p:cBhvr>
                                        <p:cTn id="110" dur="1" fill="hold">
                                          <p:stCondLst>
                                            <p:cond delay="0"/>
                                          </p:stCondLst>
                                        </p:cTn>
                                        <p:tgtEl>
                                          <p:spTgt spid="31"/>
                                        </p:tgtEl>
                                        <p:attrNameLst>
                                          <p:attrName>style.visibility</p:attrName>
                                        </p:attrNameLst>
                                      </p:cBhvr>
                                      <p:to>
                                        <p:strVal val="visible"/>
                                      </p:to>
                                    </p:set>
                                    <p:anim calcmode="lin" valueType="num">
                                      <p:cBhvr additive="base">
                                        <p:cTn id="111" dur="2000" fill="hold"/>
                                        <p:tgtEl>
                                          <p:spTgt spid="31"/>
                                        </p:tgtEl>
                                        <p:attrNameLst>
                                          <p:attrName>ppt_x</p:attrName>
                                        </p:attrNameLst>
                                      </p:cBhvr>
                                      <p:tavLst>
                                        <p:tav tm="0">
                                          <p:val>
                                            <p:strVal val="#ppt_x"/>
                                          </p:val>
                                        </p:tav>
                                        <p:tav tm="100000">
                                          <p:val>
                                            <p:strVal val="#ppt_x"/>
                                          </p:val>
                                        </p:tav>
                                      </p:tavLst>
                                    </p:anim>
                                    <p:anim calcmode="lin" valueType="num">
                                      <p:cBhvr additive="base">
                                        <p:cTn id="112" dur="2000" fill="hold"/>
                                        <p:tgtEl>
                                          <p:spTgt spid="31"/>
                                        </p:tgtEl>
                                        <p:attrNameLst>
                                          <p:attrName>ppt_y</p:attrName>
                                        </p:attrNameLst>
                                      </p:cBhvr>
                                      <p:tavLst>
                                        <p:tav tm="0">
                                          <p:val>
                                            <p:strVal val="0-#ppt_h/2"/>
                                          </p:val>
                                        </p:tav>
                                        <p:tav tm="100000">
                                          <p:val>
                                            <p:strVal val="#ppt_y"/>
                                          </p:val>
                                        </p:tav>
                                      </p:tavLst>
                                    </p:anim>
                                  </p:childTnLst>
                                </p:cTn>
                              </p:par>
                              <p:par>
                                <p:cTn id="113" presetID="2" presetClass="entr" presetSubtype="2" fill="hold" nodeType="withEffect">
                                  <p:stCondLst>
                                    <p:cond delay="0"/>
                                  </p:stCondLst>
                                  <p:childTnLst>
                                    <p:set>
                                      <p:cBhvr>
                                        <p:cTn id="114" dur="1" fill="hold">
                                          <p:stCondLst>
                                            <p:cond delay="0"/>
                                          </p:stCondLst>
                                        </p:cTn>
                                        <p:tgtEl>
                                          <p:spTgt spid="33"/>
                                        </p:tgtEl>
                                        <p:attrNameLst>
                                          <p:attrName>style.visibility</p:attrName>
                                        </p:attrNameLst>
                                      </p:cBhvr>
                                      <p:to>
                                        <p:strVal val="visible"/>
                                      </p:to>
                                    </p:set>
                                    <p:anim calcmode="lin" valueType="num">
                                      <p:cBhvr additive="base">
                                        <p:cTn id="115" dur="2000" fill="hold"/>
                                        <p:tgtEl>
                                          <p:spTgt spid="33"/>
                                        </p:tgtEl>
                                        <p:attrNameLst>
                                          <p:attrName>ppt_x</p:attrName>
                                        </p:attrNameLst>
                                      </p:cBhvr>
                                      <p:tavLst>
                                        <p:tav tm="0">
                                          <p:val>
                                            <p:strVal val="1+#ppt_w/2"/>
                                          </p:val>
                                        </p:tav>
                                        <p:tav tm="100000">
                                          <p:val>
                                            <p:strVal val="#ppt_x"/>
                                          </p:val>
                                        </p:tav>
                                      </p:tavLst>
                                    </p:anim>
                                    <p:anim calcmode="lin" valueType="num">
                                      <p:cBhvr additive="base">
                                        <p:cTn id="116" dur="2000" fill="hold"/>
                                        <p:tgtEl>
                                          <p:spTgt spid="33"/>
                                        </p:tgtEl>
                                        <p:attrNameLst>
                                          <p:attrName>ppt_y</p:attrName>
                                        </p:attrNameLst>
                                      </p:cBhvr>
                                      <p:tavLst>
                                        <p:tav tm="0">
                                          <p:val>
                                            <p:strVal val="#ppt_y"/>
                                          </p:val>
                                        </p:tav>
                                        <p:tav tm="100000">
                                          <p:val>
                                            <p:strVal val="#ppt_y"/>
                                          </p:val>
                                        </p:tav>
                                      </p:tavLst>
                                    </p:anim>
                                  </p:childTnLst>
                                </p:cTn>
                              </p:par>
                              <p:par>
                                <p:cTn id="117" presetID="4" presetClass="entr" presetSubtype="32" fill="hold" nodeType="withEffect">
                                  <p:stCondLst>
                                    <p:cond delay="1200"/>
                                  </p:stCondLst>
                                  <p:childTnLst>
                                    <p:set>
                                      <p:cBhvr>
                                        <p:cTn id="118" dur="1" fill="hold">
                                          <p:stCondLst>
                                            <p:cond delay="0"/>
                                          </p:stCondLst>
                                        </p:cTn>
                                        <p:tgtEl>
                                          <p:spTgt spid="30"/>
                                        </p:tgtEl>
                                        <p:attrNameLst>
                                          <p:attrName>style.visibility</p:attrName>
                                        </p:attrNameLst>
                                      </p:cBhvr>
                                      <p:to>
                                        <p:strVal val="visible"/>
                                      </p:to>
                                    </p:set>
                                    <p:animEffect transition="in" filter="box(out)">
                                      <p:cBhvr>
                                        <p:cTn id="119" dur="750"/>
                                        <p:tgtEl>
                                          <p:spTgt spid="30"/>
                                        </p:tgtEl>
                                      </p:cBhvr>
                                    </p:animEffect>
                                  </p:childTnLst>
                                </p:cTn>
                              </p:par>
                            </p:childTnLst>
                          </p:cTn>
                        </p:par>
                      </p:childTnLst>
                    </p:cTn>
                  </p:par>
                  <p:par>
                    <p:cTn id="120" fill="hold">
                      <p:stCondLst>
                        <p:cond delay="indefinite"/>
                      </p:stCondLst>
                      <p:childTnLst>
                        <p:par>
                          <p:cTn id="121" fill="hold">
                            <p:stCondLst>
                              <p:cond delay="0"/>
                            </p:stCondLst>
                            <p:childTnLst>
                              <p:par>
                                <p:cTn id="122" presetID="2" presetClass="exit" presetSubtype="8" fill="hold" nodeType="clickEffect">
                                  <p:stCondLst>
                                    <p:cond delay="0"/>
                                  </p:stCondLst>
                                  <p:childTnLst>
                                    <p:anim calcmode="lin" valueType="num">
                                      <p:cBhvr additive="base">
                                        <p:cTn id="123" dur="2000"/>
                                        <p:tgtEl>
                                          <p:spTgt spid="34"/>
                                        </p:tgtEl>
                                        <p:attrNameLst>
                                          <p:attrName>ppt_x</p:attrName>
                                        </p:attrNameLst>
                                      </p:cBhvr>
                                      <p:tavLst>
                                        <p:tav tm="0">
                                          <p:val>
                                            <p:strVal val="ppt_x"/>
                                          </p:val>
                                        </p:tav>
                                        <p:tav tm="100000">
                                          <p:val>
                                            <p:strVal val="0-ppt_w/2"/>
                                          </p:val>
                                        </p:tav>
                                      </p:tavLst>
                                    </p:anim>
                                    <p:anim calcmode="lin" valueType="num">
                                      <p:cBhvr additive="base">
                                        <p:cTn id="124" dur="2000"/>
                                        <p:tgtEl>
                                          <p:spTgt spid="34"/>
                                        </p:tgtEl>
                                        <p:attrNameLst>
                                          <p:attrName>ppt_y</p:attrName>
                                        </p:attrNameLst>
                                      </p:cBhvr>
                                      <p:tavLst>
                                        <p:tav tm="0">
                                          <p:val>
                                            <p:strVal val="ppt_y"/>
                                          </p:val>
                                        </p:tav>
                                        <p:tav tm="100000">
                                          <p:val>
                                            <p:strVal val="ppt_y"/>
                                          </p:val>
                                        </p:tav>
                                      </p:tavLst>
                                    </p:anim>
                                    <p:set>
                                      <p:cBhvr>
                                        <p:cTn id="125" dur="1" fill="hold">
                                          <p:stCondLst>
                                            <p:cond delay="1999"/>
                                          </p:stCondLst>
                                        </p:cTn>
                                        <p:tgtEl>
                                          <p:spTgt spid="34"/>
                                        </p:tgtEl>
                                        <p:attrNameLst>
                                          <p:attrName>style.visibility</p:attrName>
                                        </p:attrNameLst>
                                      </p:cBhvr>
                                      <p:to>
                                        <p:strVal val="hidden"/>
                                      </p:to>
                                    </p:set>
                                  </p:childTnLst>
                                </p:cTn>
                              </p:par>
                              <p:par>
                                <p:cTn id="126" presetID="2" presetClass="exit" presetSubtype="4" fill="hold" nodeType="withEffect">
                                  <p:stCondLst>
                                    <p:cond delay="0"/>
                                  </p:stCondLst>
                                  <p:childTnLst>
                                    <p:anim calcmode="lin" valueType="num">
                                      <p:cBhvr additive="base">
                                        <p:cTn id="127" dur="2000"/>
                                        <p:tgtEl>
                                          <p:spTgt spid="32"/>
                                        </p:tgtEl>
                                        <p:attrNameLst>
                                          <p:attrName>ppt_x</p:attrName>
                                        </p:attrNameLst>
                                      </p:cBhvr>
                                      <p:tavLst>
                                        <p:tav tm="0">
                                          <p:val>
                                            <p:strVal val="ppt_x"/>
                                          </p:val>
                                        </p:tav>
                                        <p:tav tm="100000">
                                          <p:val>
                                            <p:strVal val="ppt_x"/>
                                          </p:val>
                                        </p:tav>
                                      </p:tavLst>
                                    </p:anim>
                                    <p:anim calcmode="lin" valueType="num">
                                      <p:cBhvr additive="base">
                                        <p:cTn id="128" dur="2000"/>
                                        <p:tgtEl>
                                          <p:spTgt spid="32"/>
                                        </p:tgtEl>
                                        <p:attrNameLst>
                                          <p:attrName>ppt_y</p:attrName>
                                        </p:attrNameLst>
                                      </p:cBhvr>
                                      <p:tavLst>
                                        <p:tav tm="0">
                                          <p:val>
                                            <p:strVal val="ppt_y"/>
                                          </p:val>
                                        </p:tav>
                                        <p:tav tm="100000">
                                          <p:val>
                                            <p:strVal val="1+ppt_h/2"/>
                                          </p:val>
                                        </p:tav>
                                      </p:tavLst>
                                    </p:anim>
                                    <p:set>
                                      <p:cBhvr>
                                        <p:cTn id="129" dur="1" fill="hold">
                                          <p:stCondLst>
                                            <p:cond delay="1999"/>
                                          </p:stCondLst>
                                        </p:cTn>
                                        <p:tgtEl>
                                          <p:spTgt spid="32"/>
                                        </p:tgtEl>
                                        <p:attrNameLst>
                                          <p:attrName>style.visibility</p:attrName>
                                        </p:attrNameLst>
                                      </p:cBhvr>
                                      <p:to>
                                        <p:strVal val="hidden"/>
                                      </p:to>
                                    </p:set>
                                  </p:childTnLst>
                                </p:cTn>
                              </p:par>
                              <p:par>
                                <p:cTn id="130" presetID="2" presetClass="exit" presetSubtype="2" fill="hold" nodeType="withEffect">
                                  <p:stCondLst>
                                    <p:cond delay="0"/>
                                  </p:stCondLst>
                                  <p:childTnLst>
                                    <p:anim calcmode="lin" valueType="num">
                                      <p:cBhvr additive="base">
                                        <p:cTn id="131" dur="2000"/>
                                        <p:tgtEl>
                                          <p:spTgt spid="33"/>
                                        </p:tgtEl>
                                        <p:attrNameLst>
                                          <p:attrName>ppt_x</p:attrName>
                                        </p:attrNameLst>
                                      </p:cBhvr>
                                      <p:tavLst>
                                        <p:tav tm="0">
                                          <p:val>
                                            <p:strVal val="ppt_x"/>
                                          </p:val>
                                        </p:tav>
                                        <p:tav tm="100000">
                                          <p:val>
                                            <p:strVal val="1+ppt_w/2"/>
                                          </p:val>
                                        </p:tav>
                                      </p:tavLst>
                                    </p:anim>
                                    <p:anim calcmode="lin" valueType="num">
                                      <p:cBhvr additive="base">
                                        <p:cTn id="132" dur="2000"/>
                                        <p:tgtEl>
                                          <p:spTgt spid="33"/>
                                        </p:tgtEl>
                                        <p:attrNameLst>
                                          <p:attrName>ppt_y</p:attrName>
                                        </p:attrNameLst>
                                      </p:cBhvr>
                                      <p:tavLst>
                                        <p:tav tm="0">
                                          <p:val>
                                            <p:strVal val="ppt_y"/>
                                          </p:val>
                                        </p:tav>
                                        <p:tav tm="100000">
                                          <p:val>
                                            <p:strVal val="ppt_y"/>
                                          </p:val>
                                        </p:tav>
                                      </p:tavLst>
                                    </p:anim>
                                    <p:set>
                                      <p:cBhvr>
                                        <p:cTn id="133" dur="1" fill="hold">
                                          <p:stCondLst>
                                            <p:cond delay="1999"/>
                                          </p:stCondLst>
                                        </p:cTn>
                                        <p:tgtEl>
                                          <p:spTgt spid="33"/>
                                        </p:tgtEl>
                                        <p:attrNameLst>
                                          <p:attrName>style.visibility</p:attrName>
                                        </p:attrNameLst>
                                      </p:cBhvr>
                                      <p:to>
                                        <p:strVal val="hidden"/>
                                      </p:to>
                                    </p:set>
                                  </p:childTnLst>
                                </p:cTn>
                              </p:par>
                              <p:par>
                                <p:cTn id="134" presetID="2" presetClass="exit" presetSubtype="1" fill="hold" nodeType="withEffect">
                                  <p:stCondLst>
                                    <p:cond delay="0"/>
                                  </p:stCondLst>
                                  <p:childTnLst>
                                    <p:anim calcmode="lin" valueType="num">
                                      <p:cBhvr additive="base">
                                        <p:cTn id="135" dur="2000"/>
                                        <p:tgtEl>
                                          <p:spTgt spid="31"/>
                                        </p:tgtEl>
                                        <p:attrNameLst>
                                          <p:attrName>ppt_x</p:attrName>
                                        </p:attrNameLst>
                                      </p:cBhvr>
                                      <p:tavLst>
                                        <p:tav tm="0">
                                          <p:val>
                                            <p:strVal val="ppt_x"/>
                                          </p:val>
                                        </p:tav>
                                        <p:tav tm="100000">
                                          <p:val>
                                            <p:strVal val="ppt_x"/>
                                          </p:val>
                                        </p:tav>
                                      </p:tavLst>
                                    </p:anim>
                                    <p:anim calcmode="lin" valueType="num">
                                      <p:cBhvr additive="base">
                                        <p:cTn id="136" dur="2000"/>
                                        <p:tgtEl>
                                          <p:spTgt spid="31"/>
                                        </p:tgtEl>
                                        <p:attrNameLst>
                                          <p:attrName>ppt_y</p:attrName>
                                        </p:attrNameLst>
                                      </p:cBhvr>
                                      <p:tavLst>
                                        <p:tav tm="0">
                                          <p:val>
                                            <p:strVal val="ppt_y"/>
                                          </p:val>
                                        </p:tav>
                                        <p:tav tm="100000">
                                          <p:val>
                                            <p:strVal val="0-ppt_h/2"/>
                                          </p:val>
                                        </p:tav>
                                      </p:tavLst>
                                    </p:anim>
                                    <p:set>
                                      <p:cBhvr>
                                        <p:cTn id="137" dur="1" fill="hold">
                                          <p:stCondLst>
                                            <p:cond delay="1999"/>
                                          </p:stCondLst>
                                        </p:cTn>
                                        <p:tgtEl>
                                          <p:spTgt spid="31"/>
                                        </p:tgtEl>
                                        <p:attrNameLst>
                                          <p:attrName>style.visibility</p:attrName>
                                        </p:attrNameLst>
                                      </p:cBhvr>
                                      <p:to>
                                        <p:strVal val="hidden"/>
                                      </p:to>
                                    </p:set>
                                  </p:childTnLst>
                                </p:cTn>
                              </p:par>
                              <p:par>
                                <p:cTn id="138" presetID="4" presetClass="exit" presetSubtype="16" fill="hold" nodeType="withEffect">
                                  <p:stCondLst>
                                    <p:cond delay="100"/>
                                  </p:stCondLst>
                                  <p:childTnLst>
                                    <p:animEffect transition="out" filter="box(in)">
                                      <p:cBhvr>
                                        <p:cTn id="139" dur="750"/>
                                        <p:tgtEl>
                                          <p:spTgt spid="30"/>
                                        </p:tgtEl>
                                      </p:cBhvr>
                                    </p:animEffect>
                                    <p:set>
                                      <p:cBhvr>
                                        <p:cTn id="140" dur="1" fill="hold">
                                          <p:stCondLst>
                                            <p:cond delay="749"/>
                                          </p:stCondLst>
                                        </p:cTn>
                                        <p:tgtEl>
                                          <p:spTgt spid="30"/>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6.xml><?xml version="1.0" encoding="utf-8"?>
<p:sld xmlns:a="http://schemas.openxmlformats.org/drawingml/2006/main" xmlns:r="http://schemas.openxmlformats.org/officeDocument/2006/relationships" xmlns:p="http://schemas.openxmlformats.org/presentationml/2006/main">
  <p:cSld>
    <p:bg>
      <p:bgPr>
        <a:blipFill>
          <a:blip r:embed="rId3"/>
          <a:tile tx="0" ty="0" sx="100000" sy="100000" flip="none" algn="tl"/>
        </a:blipFill>
        <a:effectLst/>
      </p:bgPr>
    </p:bg>
    <p:spTree>
      <p:nvGrpSpPr>
        <p:cNvPr id="1" name=""/>
        <p:cNvGrpSpPr/>
        <p:nvPr/>
      </p:nvGrpSpPr>
      <p:grpSpPr>
        <a:xfrm>
          <a:off x="0" y="0"/>
          <a:ext cx="0" cy="0"/>
          <a:chOff x="0" y="0"/>
          <a:chExt cx="0" cy="0"/>
        </a:xfrm>
      </p:grpSpPr>
      <p:pic>
        <p:nvPicPr>
          <p:cNvPr id="9" name="Picture 3" descr="face1"/>
          <p:cNvPicPr>
            <a:picLocks noChangeAspect="1" noChangeArrowheads="1"/>
          </p:cNvPicPr>
          <p:nvPr/>
        </p:nvPicPr>
        <p:blipFill>
          <a:blip r:embed="rId4"/>
          <a:stretch>
            <a:fillRect/>
          </a:stretch>
        </p:blipFill>
        <p:spPr bwMode="auto">
          <a:xfrm>
            <a:off x="1026083" y="768750"/>
            <a:ext cx="7049573" cy="5260743"/>
          </a:xfrm>
          <a:prstGeom prst="rect">
            <a:avLst/>
          </a:prstGeom>
          <a:noFill/>
          <a:ln w="9525">
            <a:noFill/>
            <a:miter lim="800000"/>
            <a:headEnd/>
            <a:tailEnd/>
          </a:ln>
        </p:spPr>
      </p:pic>
      <p:pic>
        <p:nvPicPr>
          <p:cNvPr id="20" name="Picture 2" descr="face21"/>
          <p:cNvPicPr>
            <a:picLocks noChangeArrowheads="1"/>
          </p:cNvPicPr>
          <p:nvPr/>
        </p:nvPicPr>
        <p:blipFill>
          <a:blip r:embed="rId5" cstate="print"/>
          <a:stretch>
            <a:fillRect/>
          </a:stretch>
        </p:blipFill>
        <p:spPr bwMode="auto">
          <a:xfrm>
            <a:off x="2938193" y="786530"/>
            <a:ext cx="3212557" cy="5244500"/>
          </a:xfrm>
          <a:prstGeom prst="rect">
            <a:avLst/>
          </a:prstGeom>
          <a:noFill/>
          <a:ln w="9525">
            <a:noFill/>
            <a:miter lim="800000"/>
            <a:headEnd/>
            <a:tailEnd/>
          </a:ln>
        </p:spPr>
      </p:pic>
      <p:pic>
        <p:nvPicPr>
          <p:cNvPr id="30" name="Picture 6"/>
          <p:cNvPicPr>
            <a:picLocks noChangeAspect="1" noChangeArrowheads="1"/>
          </p:cNvPicPr>
          <p:nvPr/>
        </p:nvPicPr>
        <p:blipFill>
          <a:blip r:embed="rId6"/>
          <a:stretch>
            <a:fillRect/>
          </a:stretch>
        </p:blipFill>
        <p:spPr bwMode="auto">
          <a:xfrm>
            <a:off x="1008594" y="1196862"/>
            <a:ext cx="7028620" cy="4278672"/>
          </a:xfrm>
          <a:prstGeom prst="rect">
            <a:avLst/>
          </a:prstGeom>
          <a:noFill/>
          <a:ln w="9525">
            <a:noFill/>
            <a:miter lim="800000"/>
            <a:headEnd/>
            <a:tailEnd/>
          </a:ln>
        </p:spPr>
      </p:pic>
      <p:sp>
        <p:nvSpPr>
          <p:cNvPr id="3" name="Rectangle 2"/>
          <p:cNvSpPr/>
          <p:nvPr/>
        </p:nvSpPr>
        <p:spPr>
          <a:xfrm>
            <a:off x="-138958" y="6023164"/>
            <a:ext cx="9418320" cy="45719"/>
          </a:xfrm>
          <a:prstGeom prst="rect">
            <a:avLst/>
          </a:prstGeom>
          <a:solidFill>
            <a:schemeClr val="accent3">
              <a:lumMod val="50000"/>
            </a:schemeClr>
          </a:solidFill>
          <a:ln/>
          <a:effectLst>
            <a:outerShdw blurRad="114300" dist="23000" dir="9600000" rotWithShape="0">
              <a:srgbClr val="000000">
                <a:alpha val="51000"/>
              </a:srgbClr>
            </a:outerShdw>
          </a:effectLst>
        </p:spPr>
        <p:style>
          <a:lnRef idx="0">
            <a:schemeClr val="accent5"/>
          </a:lnRef>
          <a:fillRef idx="3">
            <a:schemeClr val="accent5"/>
          </a:fillRef>
          <a:effectRef idx="3">
            <a:schemeClr val="accent5"/>
          </a:effectRef>
          <a:fontRef idx="minor">
            <a:schemeClr val="lt1"/>
          </a:fontRef>
        </p:style>
        <p:txBody>
          <a:bodyPr anchor="ctr"/>
          <a:lstStyle/>
          <a:p>
            <a:pPr algn="ctr" fontAlgn="auto">
              <a:spcBef>
                <a:spcPts val="0"/>
              </a:spcBef>
              <a:spcAft>
                <a:spcPts val="0"/>
              </a:spcAft>
              <a:defRPr/>
            </a:pPr>
            <a:endParaRPr lang="en-US">
              <a:solidFill>
                <a:prstClr val="white"/>
              </a:solidFill>
            </a:endParaRPr>
          </a:p>
        </p:txBody>
      </p:sp>
      <p:sp>
        <p:nvSpPr>
          <p:cNvPr id="7" name="Rectangle 6"/>
          <p:cNvSpPr/>
          <p:nvPr/>
        </p:nvSpPr>
        <p:spPr>
          <a:xfrm>
            <a:off x="-104283" y="740831"/>
            <a:ext cx="9418320" cy="45719"/>
          </a:xfrm>
          <a:prstGeom prst="rect">
            <a:avLst/>
          </a:prstGeom>
          <a:solidFill>
            <a:schemeClr val="accent3">
              <a:lumMod val="50000"/>
            </a:schemeClr>
          </a:solidFill>
          <a:ln/>
          <a:effectLst>
            <a:outerShdw blurRad="114300" dist="23000" dir="9600000" rotWithShape="0">
              <a:srgbClr val="000000">
                <a:alpha val="51000"/>
              </a:srgbClr>
            </a:outerShdw>
          </a:effectLst>
        </p:spPr>
        <p:style>
          <a:lnRef idx="0">
            <a:schemeClr val="accent5"/>
          </a:lnRef>
          <a:fillRef idx="3">
            <a:schemeClr val="accent5"/>
          </a:fillRef>
          <a:effectRef idx="3">
            <a:schemeClr val="accent5"/>
          </a:effectRef>
          <a:fontRef idx="minor">
            <a:schemeClr val="lt1"/>
          </a:fontRef>
        </p:style>
        <p:txBody>
          <a:bodyPr anchor="ctr"/>
          <a:lstStyle/>
          <a:p>
            <a:pPr algn="ctr" fontAlgn="auto">
              <a:spcBef>
                <a:spcPts val="0"/>
              </a:spcBef>
              <a:spcAft>
                <a:spcPts val="0"/>
              </a:spcAft>
              <a:defRPr/>
            </a:pPr>
            <a:endParaRPr lang="en-US">
              <a:solidFill>
                <a:prstClr val="white"/>
              </a:solidFill>
            </a:endParaRPr>
          </a:p>
        </p:txBody>
      </p:sp>
      <p:sp>
        <p:nvSpPr>
          <p:cNvPr id="8" name="Rectangle 7"/>
          <p:cNvSpPr/>
          <p:nvPr/>
        </p:nvSpPr>
        <p:spPr>
          <a:xfrm rot="16200000">
            <a:off x="-2543200" y="3543301"/>
            <a:ext cx="7132320" cy="45719"/>
          </a:xfrm>
          <a:prstGeom prst="rect">
            <a:avLst/>
          </a:prstGeom>
          <a:solidFill>
            <a:schemeClr val="accent3">
              <a:lumMod val="50000"/>
            </a:schemeClr>
          </a:solidFill>
          <a:ln/>
          <a:effectLst>
            <a:outerShdw blurRad="114300" dist="23000" dir="9600000" rotWithShape="0">
              <a:srgbClr val="000000">
                <a:alpha val="51000"/>
              </a:srgbClr>
            </a:outerShdw>
          </a:effectLst>
        </p:spPr>
        <p:style>
          <a:lnRef idx="0">
            <a:schemeClr val="accent5"/>
          </a:lnRef>
          <a:fillRef idx="3">
            <a:schemeClr val="accent5"/>
          </a:fillRef>
          <a:effectRef idx="3">
            <a:schemeClr val="accent5"/>
          </a:effectRef>
          <a:fontRef idx="minor">
            <a:schemeClr val="lt1"/>
          </a:fontRef>
        </p:style>
        <p:txBody>
          <a:bodyPr anchor="ctr"/>
          <a:lstStyle/>
          <a:p>
            <a:pPr algn="ctr" fontAlgn="auto">
              <a:spcBef>
                <a:spcPts val="0"/>
              </a:spcBef>
              <a:spcAft>
                <a:spcPts val="0"/>
              </a:spcAft>
              <a:defRPr/>
            </a:pPr>
            <a:endParaRPr lang="en-US">
              <a:solidFill>
                <a:prstClr val="white"/>
              </a:solidFill>
            </a:endParaRPr>
          </a:p>
        </p:txBody>
      </p:sp>
      <p:sp>
        <p:nvSpPr>
          <p:cNvPr id="10" name="Rectangle 9"/>
          <p:cNvSpPr/>
          <p:nvPr/>
        </p:nvSpPr>
        <p:spPr>
          <a:xfrm rot="16200000">
            <a:off x="4529161" y="3543300"/>
            <a:ext cx="7132320" cy="45719"/>
          </a:xfrm>
          <a:prstGeom prst="rect">
            <a:avLst/>
          </a:prstGeom>
          <a:solidFill>
            <a:schemeClr val="accent3">
              <a:lumMod val="50000"/>
            </a:schemeClr>
          </a:solidFill>
          <a:ln/>
          <a:effectLst>
            <a:outerShdw blurRad="114300" dist="23000" dir="9600000" rotWithShape="0">
              <a:srgbClr val="000000">
                <a:alpha val="51000"/>
              </a:srgbClr>
            </a:outerShdw>
          </a:effectLst>
        </p:spPr>
        <p:style>
          <a:lnRef idx="0">
            <a:schemeClr val="accent5"/>
          </a:lnRef>
          <a:fillRef idx="3">
            <a:schemeClr val="accent5"/>
          </a:fillRef>
          <a:effectRef idx="3">
            <a:schemeClr val="accent5"/>
          </a:effectRef>
          <a:fontRef idx="minor">
            <a:schemeClr val="lt1"/>
          </a:fontRef>
        </p:style>
        <p:txBody>
          <a:bodyPr anchor="ctr"/>
          <a:lstStyle/>
          <a:p>
            <a:pPr algn="ctr" fontAlgn="auto">
              <a:spcBef>
                <a:spcPts val="0"/>
              </a:spcBef>
              <a:spcAft>
                <a:spcPts val="0"/>
              </a:spcAft>
              <a:defRPr/>
            </a:pPr>
            <a:endParaRPr lang="en-US">
              <a:solidFill>
                <a:prstClr val="white"/>
              </a:solidFill>
            </a:endParaRPr>
          </a:p>
        </p:txBody>
      </p:sp>
      <p:sp>
        <p:nvSpPr>
          <p:cNvPr id="16" name="Rectangle 2"/>
          <p:cNvSpPr/>
          <p:nvPr/>
        </p:nvSpPr>
        <p:spPr>
          <a:xfrm>
            <a:off x="-138958" y="6023164"/>
            <a:ext cx="9418320" cy="45719"/>
          </a:xfrm>
          <a:prstGeom prst="rect">
            <a:avLst/>
          </a:prstGeom>
          <a:solidFill>
            <a:schemeClr val="accent3">
              <a:lumMod val="50000"/>
            </a:schemeClr>
          </a:solidFill>
          <a:ln/>
          <a:effectLst>
            <a:outerShdw blurRad="114300" dist="23000" dir="9600000" rotWithShape="0">
              <a:srgbClr val="000000">
                <a:alpha val="51000"/>
              </a:srgbClr>
            </a:outerShdw>
          </a:effectLst>
        </p:spPr>
        <p:style>
          <a:lnRef idx="0">
            <a:schemeClr val="accent5"/>
          </a:lnRef>
          <a:fillRef idx="3">
            <a:schemeClr val="accent5"/>
          </a:fillRef>
          <a:effectRef idx="3">
            <a:schemeClr val="accent5"/>
          </a:effectRef>
          <a:fontRef idx="minor">
            <a:schemeClr val="lt1"/>
          </a:fontRef>
        </p:style>
        <p:txBody>
          <a:bodyPr anchor="ctr"/>
          <a:lstStyle/>
          <a:p>
            <a:pPr algn="ctr" fontAlgn="auto">
              <a:spcBef>
                <a:spcPts val="0"/>
              </a:spcBef>
              <a:spcAft>
                <a:spcPts val="0"/>
              </a:spcAft>
              <a:defRPr/>
            </a:pPr>
            <a:endParaRPr lang="en-US">
              <a:solidFill>
                <a:prstClr val="white"/>
              </a:solidFill>
            </a:endParaRPr>
          </a:p>
        </p:txBody>
      </p:sp>
      <p:sp>
        <p:nvSpPr>
          <p:cNvPr id="17" name="Rectangle 6"/>
          <p:cNvSpPr/>
          <p:nvPr/>
        </p:nvSpPr>
        <p:spPr>
          <a:xfrm>
            <a:off x="-104283" y="740831"/>
            <a:ext cx="9418320" cy="45719"/>
          </a:xfrm>
          <a:prstGeom prst="rect">
            <a:avLst/>
          </a:prstGeom>
          <a:solidFill>
            <a:schemeClr val="accent3">
              <a:lumMod val="50000"/>
            </a:schemeClr>
          </a:solidFill>
          <a:ln/>
          <a:effectLst>
            <a:outerShdw blurRad="114300" dist="23000" dir="9600000" rotWithShape="0">
              <a:srgbClr val="000000">
                <a:alpha val="51000"/>
              </a:srgbClr>
            </a:outerShdw>
          </a:effectLst>
        </p:spPr>
        <p:style>
          <a:lnRef idx="0">
            <a:schemeClr val="accent5"/>
          </a:lnRef>
          <a:fillRef idx="3">
            <a:schemeClr val="accent5"/>
          </a:fillRef>
          <a:effectRef idx="3">
            <a:schemeClr val="accent5"/>
          </a:effectRef>
          <a:fontRef idx="minor">
            <a:schemeClr val="lt1"/>
          </a:fontRef>
        </p:style>
        <p:txBody>
          <a:bodyPr anchor="ctr"/>
          <a:lstStyle/>
          <a:p>
            <a:pPr algn="ctr" fontAlgn="auto">
              <a:spcBef>
                <a:spcPts val="0"/>
              </a:spcBef>
              <a:spcAft>
                <a:spcPts val="0"/>
              </a:spcAft>
              <a:defRPr/>
            </a:pPr>
            <a:endParaRPr lang="en-US">
              <a:solidFill>
                <a:prstClr val="white"/>
              </a:solidFill>
            </a:endParaRPr>
          </a:p>
        </p:txBody>
      </p:sp>
      <p:sp>
        <p:nvSpPr>
          <p:cNvPr id="18" name="Rectangle 7"/>
          <p:cNvSpPr/>
          <p:nvPr/>
        </p:nvSpPr>
        <p:spPr>
          <a:xfrm rot="16200000">
            <a:off x="-2543200" y="3543301"/>
            <a:ext cx="7132320" cy="45719"/>
          </a:xfrm>
          <a:prstGeom prst="rect">
            <a:avLst/>
          </a:prstGeom>
          <a:solidFill>
            <a:schemeClr val="accent3">
              <a:lumMod val="50000"/>
            </a:schemeClr>
          </a:solidFill>
          <a:ln/>
          <a:effectLst>
            <a:outerShdw blurRad="114300" dist="23000" dir="9600000" rotWithShape="0">
              <a:srgbClr val="000000">
                <a:alpha val="51000"/>
              </a:srgbClr>
            </a:outerShdw>
          </a:effectLst>
        </p:spPr>
        <p:style>
          <a:lnRef idx="0">
            <a:schemeClr val="accent5"/>
          </a:lnRef>
          <a:fillRef idx="3">
            <a:schemeClr val="accent5"/>
          </a:fillRef>
          <a:effectRef idx="3">
            <a:schemeClr val="accent5"/>
          </a:effectRef>
          <a:fontRef idx="minor">
            <a:schemeClr val="lt1"/>
          </a:fontRef>
        </p:style>
        <p:txBody>
          <a:bodyPr anchor="ctr"/>
          <a:lstStyle/>
          <a:p>
            <a:pPr algn="ctr" fontAlgn="auto">
              <a:spcBef>
                <a:spcPts val="0"/>
              </a:spcBef>
              <a:spcAft>
                <a:spcPts val="0"/>
              </a:spcAft>
              <a:defRPr/>
            </a:pPr>
            <a:endParaRPr lang="en-US">
              <a:solidFill>
                <a:prstClr val="white"/>
              </a:solidFill>
            </a:endParaRPr>
          </a:p>
        </p:txBody>
      </p:sp>
      <p:sp>
        <p:nvSpPr>
          <p:cNvPr id="19" name="Rectangle 9"/>
          <p:cNvSpPr/>
          <p:nvPr/>
        </p:nvSpPr>
        <p:spPr>
          <a:xfrm rot="16200000">
            <a:off x="4529161" y="3543300"/>
            <a:ext cx="7132320" cy="45719"/>
          </a:xfrm>
          <a:prstGeom prst="rect">
            <a:avLst/>
          </a:prstGeom>
          <a:solidFill>
            <a:schemeClr val="accent3">
              <a:lumMod val="50000"/>
            </a:schemeClr>
          </a:solidFill>
          <a:ln/>
          <a:effectLst>
            <a:outerShdw blurRad="114300" dist="23000" dir="9600000" rotWithShape="0">
              <a:srgbClr val="000000">
                <a:alpha val="51000"/>
              </a:srgbClr>
            </a:outerShdw>
          </a:effectLst>
        </p:spPr>
        <p:style>
          <a:lnRef idx="0">
            <a:schemeClr val="accent5"/>
          </a:lnRef>
          <a:fillRef idx="3">
            <a:schemeClr val="accent5"/>
          </a:fillRef>
          <a:effectRef idx="3">
            <a:schemeClr val="accent5"/>
          </a:effectRef>
          <a:fontRef idx="minor">
            <a:schemeClr val="lt1"/>
          </a:fontRef>
        </p:style>
        <p:txBody>
          <a:bodyPr anchor="ctr"/>
          <a:lstStyle/>
          <a:p>
            <a:pPr algn="ctr" fontAlgn="auto">
              <a:spcBef>
                <a:spcPts val="0"/>
              </a:spcBef>
              <a:spcAft>
                <a:spcPts val="0"/>
              </a:spcAft>
              <a:defRPr/>
            </a:pPr>
            <a:endParaRPr lang="en-US">
              <a:solidFill>
                <a:prstClr val="white"/>
              </a:solidFill>
            </a:endParaRPr>
          </a:p>
        </p:txBody>
      </p:sp>
      <p:sp>
        <p:nvSpPr>
          <p:cNvPr id="21" name="Rectangle 2"/>
          <p:cNvSpPr/>
          <p:nvPr/>
        </p:nvSpPr>
        <p:spPr>
          <a:xfrm>
            <a:off x="-143746" y="6032689"/>
            <a:ext cx="9418320" cy="45719"/>
          </a:xfrm>
          <a:prstGeom prst="rect">
            <a:avLst/>
          </a:prstGeom>
          <a:solidFill>
            <a:schemeClr val="accent3">
              <a:lumMod val="50000"/>
            </a:schemeClr>
          </a:solidFill>
          <a:ln/>
          <a:effectLst>
            <a:outerShdw blurRad="114300" dist="23000" dir="9600000" rotWithShape="0">
              <a:srgbClr val="000000">
                <a:alpha val="51000"/>
              </a:srgbClr>
            </a:outerShdw>
          </a:effectLst>
        </p:spPr>
        <p:style>
          <a:lnRef idx="0">
            <a:schemeClr val="accent5"/>
          </a:lnRef>
          <a:fillRef idx="3">
            <a:schemeClr val="accent5"/>
          </a:fillRef>
          <a:effectRef idx="3">
            <a:schemeClr val="accent5"/>
          </a:effectRef>
          <a:fontRef idx="minor">
            <a:schemeClr val="lt1"/>
          </a:fontRef>
        </p:style>
        <p:txBody>
          <a:bodyPr anchor="ctr"/>
          <a:lstStyle/>
          <a:p>
            <a:pPr algn="ctr" fontAlgn="auto">
              <a:spcBef>
                <a:spcPts val="0"/>
              </a:spcBef>
              <a:spcAft>
                <a:spcPts val="0"/>
              </a:spcAft>
              <a:defRPr/>
            </a:pPr>
            <a:endParaRPr lang="en-US">
              <a:solidFill>
                <a:prstClr val="white"/>
              </a:solidFill>
            </a:endParaRPr>
          </a:p>
        </p:txBody>
      </p:sp>
      <p:sp>
        <p:nvSpPr>
          <p:cNvPr id="22" name="Rectangle 6"/>
          <p:cNvSpPr/>
          <p:nvPr/>
        </p:nvSpPr>
        <p:spPr>
          <a:xfrm>
            <a:off x="-109071" y="750356"/>
            <a:ext cx="9418320" cy="45719"/>
          </a:xfrm>
          <a:prstGeom prst="rect">
            <a:avLst/>
          </a:prstGeom>
          <a:solidFill>
            <a:schemeClr val="accent3">
              <a:lumMod val="50000"/>
            </a:schemeClr>
          </a:solidFill>
          <a:ln/>
          <a:effectLst>
            <a:outerShdw blurRad="114300" dist="23000" dir="9600000" rotWithShape="0">
              <a:srgbClr val="000000">
                <a:alpha val="51000"/>
              </a:srgbClr>
            </a:outerShdw>
          </a:effectLst>
        </p:spPr>
        <p:style>
          <a:lnRef idx="0">
            <a:schemeClr val="accent5"/>
          </a:lnRef>
          <a:fillRef idx="3">
            <a:schemeClr val="accent5"/>
          </a:fillRef>
          <a:effectRef idx="3">
            <a:schemeClr val="accent5"/>
          </a:effectRef>
          <a:fontRef idx="minor">
            <a:schemeClr val="lt1"/>
          </a:fontRef>
        </p:style>
        <p:txBody>
          <a:bodyPr anchor="ctr"/>
          <a:lstStyle/>
          <a:p>
            <a:pPr algn="ctr" fontAlgn="auto">
              <a:spcBef>
                <a:spcPts val="0"/>
              </a:spcBef>
              <a:spcAft>
                <a:spcPts val="0"/>
              </a:spcAft>
              <a:defRPr/>
            </a:pPr>
            <a:endParaRPr lang="en-US">
              <a:solidFill>
                <a:prstClr val="white"/>
              </a:solidFill>
            </a:endParaRPr>
          </a:p>
        </p:txBody>
      </p:sp>
      <p:sp>
        <p:nvSpPr>
          <p:cNvPr id="23" name="Rectangle 7"/>
          <p:cNvSpPr/>
          <p:nvPr/>
        </p:nvSpPr>
        <p:spPr>
          <a:xfrm rot="16200000">
            <a:off x="-2547988" y="3552826"/>
            <a:ext cx="7132320" cy="45719"/>
          </a:xfrm>
          <a:prstGeom prst="rect">
            <a:avLst/>
          </a:prstGeom>
          <a:solidFill>
            <a:schemeClr val="accent3">
              <a:lumMod val="50000"/>
            </a:schemeClr>
          </a:solidFill>
          <a:ln/>
          <a:effectLst>
            <a:outerShdw blurRad="114300" dist="23000" dir="9600000" rotWithShape="0">
              <a:srgbClr val="000000">
                <a:alpha val="51000"/>
              </a:srgbClr>
            </a:outerShdw>
          </a:effectLst>
        </p:spPr>
        <p:style>
          <a:lnRef idx="0">
            <a:schemeClr val="accent5"/>
          </a:lnRef>
          <a:fillRef idx="3">
            <a:schemeClr val="accent5"/>
          </a:fillRef>
          <a:effectRef idx="3">
            <a:schemeClr val="accent5"/>
          </a:effectRef>
          <a:fontRef idx="minor">
            <a:schemeClr val="lt1"/>
          </a:fontRef>
        </p:style>
        <p:txBody>
          <a:bodyPr anchor="ctr"/>
          <a:lstStyle/>
          <a:p>
            <a:pPr algn="ctr" fontAlgn="auto">
              <a:spcBef>
                <a:spcPts val="0"/>
              </a:spcBef>
              <a:spcAft>
                <a:spcPts val="0"/>
              </a:spcAft>
              <a:defRPr/>
            </a:pPr>
            <a:endParaRPr lang="en-US">
              <a:solidFill>
                <a:prstClr val="white"/>
              </a:solidFill>
            </a:endParaRPr>
          </a:p>
        </p:txBody>
      </p:sp>
      <p:sp>
        <p:nvSpPr>
          <p:cNvPr id="24" name="Rectangle 9"/>
          <p:cNvSpPr/>
          <p:nvPr/>
        </p:nvSpPr>
        <p:spPr>
          <a:xfrm rot="16200000">
            <a:off x="4524373" y="3552825"/>
            <a:ext cx="7132320" cy="45719"/>
          </a:xfrm>
          <a:prstGeom prst="rect">
            <a:avLst/>
          </a:prstGeom>
          <a:solidFill>
            <a:schemeClr val="accent3">
              <a:lumMod val="50000"/>
            </a:schemeClr>
          </a:solidFill>
          <a:ln/>
          <a:effectLst>
            <a:outerShdw blurRad="114300" dist="23000" dir="9600000" rotWithShape="0">
              <a:srgbClr val="000000">
                <a:alpha val="51000"/>
              </a:srgbClr>
            </a:outerShdw>
          </a:effectLst>
        </p:spPr>
        <p:style>
          <a:lnRef idx="0">
            <a:schemeClr val="accent5"/>
          </a:lnRef>
          <a:fillRef idx="3">
            <a:schemeClr val="accent5"/>
          </a:fillRef>
          <a:effectRef idx="3">
            <a:schemeClr val="accent5"/>
          </a:effectRef>
          <a:fontRef idx="minor">
            <a:schemeClr val="lt1"/>
          </a:fontRef>
        </p:style>
        <p:txBody>
          <a:bodyPr anchor="ctr"/>
          <a:lstStyle/>
          <a:p>
            <a:pPr algn="ctr" fontAlgn="auto">
              <a:spcBef>
                <a:spcPts val="0"/>
              </a:spcBef>
              <a:spcAft>
                <a:spcPts val="0"/>
              </a:spcAft>
              <a:defRPr/>
            </a:pPr>
            <a:endParaRPr lang="en-US">
              <a:solidFill>
                <a:prstClr val="white"/>
              </a:solidFill>
            </a:endParaRPr>
          </a:p>
        </p:txBody>
      </p:sp>
      <p:sp>
        <p:nvSpPr>
          <p:cNvPr id="31" name="Rectangle 2"/>
          <p:cNvSpPr/>
          <p:nvPr/>
        </p:nvSpPr>
        <p:spPr>
          <a:xfrm>
            <a:off x="-33" y="6029325"/>
            <a:ext cx="9418320" cy="45719"/>
          </a:xfrm>
          <a:prstGeom prst="rect">
            <a:avLst/>
          </a:prstGeom>
          <a:solidFill>
            <a:schemeClr val="accent3">
              <a:lumMod val="50000"/>
            </a:schemeClr>
          </a:solidFill>
          <a:ln/>
          <a:effectLst>
            <a:outerShdw blurRad="114300" dist="23000" dir="9600000" rotWithShape="0">
              <a:srgbClr val="000000">
                <a:alpha val="51000"/>
              </a:srgbClr>
            </a:outerShdw>
          </a:effectLst>
        </p:spPr>
        <p:style>
          <a:lnRef idx="0">
            <a:schemeClr val="accent5"/>
          </a:lnRef>
          <a:fillRef idx="3">
            <a:schemeClr val="accent5"/>
          </a:fillRef>
          <a:effectRef idx="3">
            <a:schemeClr val="accent5"/>
          </a:effectRef>
          <a:fontRef idx="minor">
            <a:schemeClr val="lt1"/>
          </a:fontRef>
        </p:style>
        <p:txBody>
          <a:bodyPr anchor="ctr"/>
          <a:lstStyle/>
          <a:p>
            <a:pPr algn="ctr" fontAlgn="auto">
              <a:spcBef>
                <a:spcPts val="0"/>
              </a:spcBef>
              <a:spcAft>
                <a:spcPts val="0"/>
              </a:spcAft>
              <a:defRPr/>
            </a:pPr>
            <a:endParaRPr lang="en-US">
              <a:solidFill>
                <a:prstClr val="white"/>
              </a:solidFill>
            </a:endParaRPr>
          </a:p>
        </p:txBody>
      </p:sp>
      <p:sp>
        <p:nvSpPr>
          <p:cNvPr id="32" name="Rectangle 6"/>
          <p:cNvSpPr/>
          <p:nvPr/>
        </p:nvSpPr>
        <p:spPr>
          <a:xfrm>
            <a:off x="-34" y="728663"/>
            <a:ext cx="9418320" cy="45719"/>
          </a:xfrm>
          <a:prstGeom prst="rect">
            <a:avLst/>
          </a:prstGeom>
          <a:solidFill>
            <a:schemeClr val="accent3">
              <a:lumMod val="50000"/>
            </a:schemeClr>
          </a:solidFill>
          <a:ln/>
          <a:effectLst>
            <a:outerShdw blurRad="114300" dist="23000" dir="9600000" rotWithShape="0">
              <a:srgbClr val="000000">
                <a:alpha val="51000"/>
              </a:srgbClr>
            </a:outerShdw>
          </a:effectLst>
        </p:spPr>
        <p:style>
          <a:lnRef idx="0">
            <a:schemeClr val="accent5"/>
          </a:lnRef>
          <a:fillRef idx="3">
            <a:schemeClr val="accent5"/>
          </a:fillRef>
          <a:effectRef idx="3">
            <a:schemeClr val="accent5"/>
          </a:effectRef>
          <a:fontRef idx="minor">
            <a:schemeClr val="lt1"/>
          </a:fontRef>
        </p:style>
        <p:txBody>
          <a:bodyPr anchor="ctr"/>
          <a:lstStyle/>
          <a:p>
            <a:pPr algn="ctr" fontAlgn="auto">
              <a:spcBef>
                <a:spcPts val="0"/>
              </a:spcBef>
              <a:spcAft>
                <a:spcPts val="0"/>
              </a:spcAft>
              <a:defRPr/>
            </a:pPr>
            <a:endParaRPr lang="en-US">
              <a:solidFill>
                <a:prstClr val="white"/>
              </a:solidFill>
            </a:endParaRPr>
          </a:p>
        </p:txBody>
      </p:sp>
      <p:sp>
        <p:nvSpPr>
          <p:cNvPr id="33" name="Rectangle 7"/>
          <p:cNvSpPr/>
          <p:nvPr/>
        </p:nvSpPr>
        <p:spPr>
          <a:xfrm rot="16200000">
            <a:off x="-2543200" y="3543301"/>
            <a:ext cx="7132320" cy="45719"/>
          </a:xfrm>
          <a:prstGeom prst="rect">
            <a:avLst/>
          </a:prstGeom>
          <a:solidFill>
            <a:schemeClr val="accent3">
              <a:lumMod val="50000"/>
            </a:schemeClr>
          </a:solidFill>
          <a:ln/>
          <a:effectLst>
            <a:outerShdw blurRad="114300" dist="23000" dir="9600000" rotWithShape="0">
              <a:srgbClr val="000000">
                <a:alpha val="51000"/>
              </a:srgbClr>
            </a:outerShdw>
          </a:effectLst>
        </p:spPr>
        <p:style>
          <a:lnRef idx="0">
            <a:schemeClr val="accent5"/>
          </a:lnRef>
          <a:fillRef idx="3">
            <a:schemeClr val="accent5"/>
          </a:fillRef>
          <a:effectRef idx="3">
            <a:schemeClr val="accent5"/>
          </a:effectRef>
          <a:fontRef idx="minor">
            <a:schemeClr val="lt1"/>
          </a:fontRef>
        </p:style>
        <p:txBody>
          <a:bodyPr anchor="ctr"/>
          <a:lstStyle/>
          <a:p>
            <a:pPr algn="ctr" fontAlgn="auto">
              <a:spcBef>
                <a:spcPts val="0"/>
              </a:spcBef>
              <a:spcAft>
                <a:spcPts val="0"/>
              </a:spcAft>
              <a:defRPr/>
            </a:pPr>
            <a:endParaRPr lang="en-US">
              <a:solidFill>
                <a:prstClr val="white"/>
              </a:solidFill>
            </a:endParaRPr>
          </a:p>
        </p:txBody>
      </p:sp>
      <p:sp>
        <p:nvSpPr>
          <p:cNvPr id="34" name="Rectangle 9"/>
          <p:cNvSpPr/>
          <p:nvPr/>
        </p:nvSpPr>
        <p:spPr>
          <a:xfrm rot="16200000">
            <a:off x="4510085" y="3538553"/>
            <a:ext cx="7132320" cy="45719"/>
          </a:xfrm>
          <a:prstGeom prst="rect">
            <a:avLst/>
          </a:prstGeom>
          <a:solidFill>
            <a:schemeClr val="accent3">
              <a:lumMod val="50000"/>
            </a:schemeClr>
          </a:solidFill>
          <a:ln/>
          <a:effectLst>
            <a:outerShdw blurRad="114300" dist="23000" dir="9600000" rotWithShape="0">
              <a:srgbClr val="000000">
                <a:alpha val="51000"/>
              </a:srgbClr>
            </a:outerShdw>
          </a:effectLst>
        </p:spPr>
        <p:style>
          <a:lnRef idx="0">
            <a:schemeClr val="accent5"/>
          </a:lnRef>
          <a:fillRef idx="3">
            <a:schemeClr val="accent5"/>
          </a:fillRef>
          <a:effectRef idx="3">
            <a:schemeClr val="accent5"/>
          </a:effectRef>
          <a:fontRef idx="minor">
            <a:schemeClr val="lt1"/>
          </a:fontRef>
        </p:style>
        <p:txBody>
          <a:bodyPr anchor="ctr"/>
          <a:lstStyle/>
          <a:p>
            <a:pPr algn="ctr" fontAlgn="auto">
              <a:spcBef>
                <a:spcPts val="0"/>
              </a:spcBef>
              <a:spcAft>
                <a:spcPts val="0"/>
              </a:spcAft>
              <a:defRPr/>
            </a:pPr>
            <a:endParaRPr lang="en-US">
              <a:solidFill>
                <a:prstClr val="white"/>
              </a:solidFill>
            </a:endParaRPr>
          </a:p>
        </p:txBody>
      </p:sp>
    </p:spTree>
  </p:cSld>
  <p:clrMapOvr>
    <a:masterClrMapping/>
  </p:clrMapOvr>
  <p:transition>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xit" presetSubtype="8" fill="hold" nodeType="withEffect">
                                  <p:stCondLst>
                                    <p:cond delay="0"/>
                                  </p:stCondLst>
                                  <p:childTnLst>
                                    <p:anim calcmode="lin" valueType="num">
                                      <p:cBhvr additive="base">
                                        <p:cTn id="6" dur="2000"/>
                                        <p:tgtEl>
                                          <p:spTgt spid="24"/>
                                        </p:tgtEl>
                                        <p:attrNameLst>
                                          <p:attrName>ppt_x</p:attrName>
                                        </p:attrNameLst>
                                      </p:cBhvr>
                                      <p:tavLst>
                                        <p:tav tm="0">
                                          <p:val>
                                            <p:strVal val="ppt_x"/>
                                          </p:val>
                                        </p:tav>
                                        <p:tav tm="100000">
                                          <p:val>
                                            <p:strVal val="0-ppt_w/2"/>
                                          </p:val>
                                        </p:tav>
                                      </p:tavLst>
                                    </p:anim>
                                    <p:anim calcmode="lin" valueType="num">
                                      <p:cBhvr additive="base">
                                        <p:cTn id="7" dur="2000"/>
                                        <p:tgtEl>
                                          <p:spTgt spid="24"/>
                                        </p:tgtEl>
                                        <p:attrNameLst>
                                          <p:attrName>ppt_y</p:attrName>
                                        </p:attrNameLst>
                                      </p:cBhvr>
                                      <p:tavLst>
                                        <p:tav tm="0">
                                          <p:val>
                                            <p:strVal val="ppt_y"/>
                                          </p:val>
                                        </p:tav>
                                        <p:tav tm="100000">
                                          <p:val>
                                            <p:strVal val="ppt_y"/>
                                          </p:val>
                                        </p:tav>
                                      </p:tavLst>
                                    </p:anim>
                                    <p:set>
                                      <p:cBhvr>
                                        <p:cTn id="8" dur="1" fill="hold">
                                          <p:stCondLst>
                                            <p:cond delay="1999"/>
                                          </p:stCondLst>
                                        </p:cTn>
                                        <p:tgtEl>
                                          <p:spTgt spid="24"/>
                                        </p:tgtEl>
                                        <p:attrNameLst>
                                          <p:attrName>style.visibility</p:attrName>
                                        </p:attrNameLst>
                                      </p:cBhvr>
                                      <p:to>
                                        <p:strVal val="hidden"/>
                                      </p:to>
                                    </p:set>
                                  </p:childTnLst>
                                </p:cTn>
                              </p:par>
                              <p:par>
                                <p:cTn id="9" presetID="2" presetClass="exit" presetSubtype="4" fill="hold" nodeType="withEffect">
                                  <p:stCondLst>
                                    <p:cond delay="0"/>
                                  </p:stCondLst>
                                  <p:childTnLst>
                                    <p:anim calcmode="lin" valueType="num">
                                      <p:cBhvr additive="base">
                                        <p:cTn id="10" dur="2000"/>
                                        <p:tgtEl>
                                          <p:spTgt spid="22"/>
                                        </p:tgtEl>
                                        <p:attrNameLst>
                                          <p:attrName>ppt_x</p:attrName>
                                        </p:attrNameLst>
                                      </p:cBhvr>
                                      <p:tavLst>
                                        <p:tav tm="0">
                                          <p:val>
                                            <p:strVal val="ppt_x"/>
                                          </p:val>
                                        </p:tav>
                                        <p:tav tm="100000">
                                          <p:val>
                                            <p:strVal val="ppt_x"/>
                                          </p:val>
                                        </p:tav>
                                      </p:tavLst>
                                    </p:anim>
                                    <p:anim calcmode="lin" valueType="num">
                                      <p:cBhvr additive="base">
                                        <p:cTn id="11" dur="2000"/>
                                        <p:tgtEl>
                                          <p:spTgt spid="22"/>
                                        </p:tgtEl>
                                        <p:attrNameLst>
                                          <p:attrName>ppt_y</p:attrName>
                                        </p:attrNameLst>
                                      </p:cBhvr>
                                      <p:tavLst>
                                        <p:tav tm="0">
                                          <p:val>
                                            <p:strVal val="ppt_y"/>
                                          </p:val>
                                        </p:tav>
                                        <p:tav tm="100000">
                                          <p:val>
                                            <p:strVal val="1+ppt_h/2"/>
                                          </p:val>
                                        </p:tav>
                                      </p:tavLst>
                                    </p:anim>
                                    <p:set>
                                      <p:cBhvr>
                                        <p:cTn id="12" dur="1" fill="hold">
                                          <p:stCondLst>
                                            <p:cond delay="1999"/>
                                          </p:stCondLst>
                                        </p:cTn>
                                        <p:tgtEl>
                                          <p:spTgt spid="22"/>
                                        </p:tgtEl>
                                        <p:attrNameLst>
                                          <p:attrName>style.visibility</p:attrName>
                                        </p:attrNameLst>
                                      </p:cBhvr>
                                      <p:to>
                                        <p:strVal val="hidden"/>
                                      </p:to>
                                    </p:set>
                                  </p:childTnLst>
                                </p:cTn>
                              </p:par>
                              <p:par>
                                <p:cTn id="13" presetID="2" presetClass="exit" presetSubtype="2" fill="hold" nodeType="withEffect">
                                  <p:stCondLst>
                                    <p:cond delay="0"/>
                                  </p:stCondLst>
                                  <p:childTnLst>
                                    <p:anim calcmode="lin" valueType="num">
                                      <p:cBhvr additive="base">
                                        <p:cTn id="14" dur="2000"/>
                                        <p:tgtEl>
                                          <p:spTgt spid="23"/>
                                        </p:tgtEl>
                                        <p:attrNameLst>
                                          <p:attrName>ppt_x</p:attrName>
                                        </p:attrNameLst>
                                      </p:cBhvr>
                                      <p:tavLst>
                                        <p:tav tm="0">
                                          <p:val>
                                            <p:strVal val="ppt_x"/>
                                          </p:val>
                                        </p:tav>
                                        <p:tav tm="100000">
                                          <p:val>
                                            <p:strVal val="1+ppt_w/2"/>
                                          </p:val>
                                        </p:tav>
                                      </p:tavLst>
                                    </p:anim>
                                    <p:anim calcmode="lin" valueType="num">
                                      <p:cBhvr additive="base">
                                        <p:cTn id="15" dur="2000"/>
                                        <p:tgtEl>
                                          <p:spTgt spid="23"/>
                                        </p:tgtEl>
                                        <p:attrNameLst>
                                          <p:attrName>ppt_y</p:attrName>
                                        </p:attrNameLst>
                                      </p:cBhvr>
                                      <p:tavLst>
                                        <p:tav tm="0">
                                          <p:val>
                                            <p:strVal val="ppt_y"/>
                                          </p:val>
                                        </p:tav>
                                        <p:tav tm="100000">
                                          <p:val>
                                            <p:strVal val="ppt_y"/>
                                          </p:val>
                                        </p:tav>
                                      </p:tavLst>
                                    </p:anim>
                                    <p:set>
                                      <p:cBhvr>
                                        <p:cTn id="16" dur="1" fill="hold">
                                          <p:stCondLst>
                                            <p:cond delay="1999"/>
                                          </p:stCondLst>
                                        </p:cTn>
                                        <p:tgtEl>
                                          <p:spTgt spid="23"/>
                                        </p:tgtEl>
                                        <p:attrNameLst>
                                          <p:attrName>style.visibility</p:attrName>
                                        </p:attrNameLst>
                                      </p:cBhvr>
                                      <p:to>
                                        <p:strVal val="hidden"/>
                                      </p:to>
                                    </p:set>
                                  </p:childTnLst>
                                </p:cTn>
                              </p:par>
                              <p:par>
                                <p:cTn id="17" presetID="2" presetClass="exit" presetSubtype="1" fill="hold" nodeType="withEffect">
                                  <p:stCondLst>
                                    <p:cond delay="0"/>
                                  </p:stCondLst>
                                  <p:childTnLst>
                                    <p:anim calcmode="lin" valueType="num">
                                      <p:cBhvr additive="base">
                                        <p:cTn id="18" dur="2000"/>
                                        <p:tgtEl>
                                          <p:spTgt spid="21"/>
                                        </p:tgtEl>
                                        <p:attrNameLst>
                                          <p:attrName>ppt_x</p:attrName>
                                        </p:attrNameLst>
                                      </p:cBhvr>
                                      <p:tavLst>
                                        <p:tav tm="0">
                                          <p:val>
                                            <p:strVal val="ppt_x"/>
                                          </p:val>
                                        </p:tav>
                                        <p:tav tm="100000">
                                          <p:val>
                                            <p:strVal val="ppt_x"/>
                                          </p:val>
                                        </p:tav>
                                      </p:tavLst>
                                    </p:anim>
                                    <p:anim calcmode="lin" valueType="num">
                                      <p:cBhvr additive="base">
                                        <p:cTn id="19" dur="2000"/>
                                        <p:tgtEl>
                                          <p:spTgt spid="21"/>
                                        </p:tgtEl>
                                        <p:attrNameLst>
                                          <p:attrName>ppt_y</p:attrName>
                                        </p:attrNameLst>
                                      </p:cBhvr>
                                      <p:tavLst>
                                        <p:tav tm="0">
                                          <p:val>
                                            <p:strVal val="ppt_y"/>
                                          </p:val>
                                        </p:tav>
                                        <p:tav tm="100000">
                                          <p:val>
                                            <p:strVal val="0-ppt_h/2"/>
                                          </p:val>
                                        </p:tav>
                                      </p:tavLst>
                                    </p:anim>
                                    <p:set>
                                      <p:cBhvr>
                                        <p:cTn id="20" dur="1" fill="hold">
                                          <p:stCondLst>
                                            <p:cond delay="1999"/>
                                          </p:stCondLst>
                                        </p:cTn>
                                        <p:tgtEl>
                                          <p:spTgt spid="21"/>
                                        </p:tgtEl>
                                        <p:attrNameLst>
                                          <p:attrName>style.visibility</p:attrName>
                                        </p:attrNameLst>
                                      </p:cBhvr>
                                      <p:to>
                                        <p:strVal val="hidden"/>
                                      </p:to>
                                    </p:set>
                                  </p:childTnLst>
                                </p:cTn>
                              </p:par>
                              <p:par>
                                <p:cTn id="21" presetID="2" presetClass="entr" presetSubtype="4" fill="hold" nodeType="withEffect">
                                  <p:stCondLst>
                                    <p:cond delay="0"/>
                                  </p:stCondLst>
                                  <p:childTnLst>
                                    <p:set>
                                      <p:cBhvr>
                                        <p:cTn id="22" dur="1" fill="hold">
                                          <p:stCondLst>
                                            <p:cond delay="0"/>
                                          </p:stCondLst>
                                        </p:cTn>
                                        <p:tgtEl>
                                          <p:spTgt spid="7"/>
                                        </p:tgtEl>
                                        <p:attrNameLst>
                                          <p:attrName>style.visibility</p:attrName>
                                        </p:attrNameLst>
                                      </p:cBhvr>
                                      <p:to>
                                        <p:strVal val="visible"/>
                                      </p:to>
                                    </p:set>
                                    <p:anim calcmode="lin" valueType="num">
                                      <p:cBhvr additive="base">
                                        <p:cTn id="23" dur="2000" fill="hold"/>
                                        <p:tgtEl>
                                          <p:spTgt spid="7"/>
                                        </p:tgtEl>
                                        <p:attrNameLst>
                                          <p:attrName>ppt_x</p:attrName>
                                        </p:attrNameLst>
                                      </p:cBhvr>
                                      <p:tavLst>
                                        <p:tav tm="0">
                                          <p:val>
                                            <p:strVal val="#ppt_x"/>
                                          </p:val>
                                        </p:tav>
                                        <p:tav tm="100000">
                                          <p:val>
                                            <p:strVal val="#ppt_x"/>
                                          </p:val>
                                        </p:tav>
                                      </p:tavLst>
                                    </p:anim>
                                    <p:anim calcmode="lin" valueType="num">
                                      <p:cBhvr additive="base">
                                        <p:cTn id="24" dur="2000" fill="hold"/>
                                        <p:tgtEl>
                                          <p:spTgt spid="7"/>
                                        </p:tgtEl>
                                        <p:attrNameLst>
                                          <p:attrName>ppt_y</p:attrName>
                                        </p:attrNameLst>
                                      </p:cBhvr>
                                      <p:tavLst>
                                        <p:tav tm="0">
                                          <p:val>
                                            <p:strVal val="1+#ppt_h/2"/>
                                          </p:val>
                                        </p:tav>
                                        <p:tav tm="100000">
                                          <p:val>
                                            <p:strVal val="#ppt_y"/>
                                          </p:val>
                                        </p:tav>
                                      </p:tavLst>
                                    </p:anim>
                                  </p:childTnLst>
                                </p:cTn>
                              </p:par>
                              <p:par>
                                <p:cTn id="25" presetID="2" presetClass="entr" presetSubtype="8" fill="hold" nodeType="withEffect">
                                  <p:stCondLst>
                                    <p:cond delay="0"/>
                                  </p:stCondLst>
                                  <p:childTnLst>
                                    <p:set>
                                      <p:cBhvr>
                                        <p:cTn id="26" dur="1" fill="hold">
                                          <p:stCondLst>
                                            <p:cond delay="0"/>
                                          </p:stCondLst>
                                        </p:cTn>
                                        <p:tgtEl>
                                          <p:spTgt spid="10"/>
                                        </p:tgtEl>
                                        <p:attrNameLst>
                                          <p:attrName>style.visibility</p:attrName>
                                        </p:attrNameLst>
                                      </p:cBhvr>
                                      <p:to>
                                        <p:strVal val="visible"/>
                                      </p:to>
                                    </p:set>
                                    <p:anim calcmode="lin" valueType="num">
                                      <p:cBhvr additive="base">
                                        <p:cTn id="27" dur="2000" fill="hold"/>
                                        <p:tgtEl>
                                          <p:spTgt spid="10"/>
                                        </p:tgtEl>
                                        <p:attrNameLst>
                                          <p:attrName>ppt_x</p:attrName>
                                        </p:attrNameLst>
                                      </p:cBhvr>
                                      <p:tavLst>
                                        <p:tav tm="0">
                                          <p:val>
                                            <p:strVal val="0-#ppt_w/2"/>
                                          </p:val>
                                        </p:tav>
                                        <p:tav tm="100000">
                                          <p:val>
                                            <p:strVal val="#ppt_x"/>
                                          </p:val>
                                        </p:tav>
                                      </p:tavLst>
                                    </p:anim>
                                    <p:anim calcmode="lin" valueType="num">
                                      <p:cBhvr additive="base">
                                        <p:cTn id="28" dur="2000" fill="hold"/>
                                        <p:tgtEl>
                                          <p:spTgt spid="10"/>
                                        </p:tgtEl>
                                        <p:attrNameLst>
                                          <p:attrName>ppt_y</p:attrName>
                                        </p:attrNameLst>
                                      </p:cBhvr>
                                      <p:tavLst>
                                        <p:tav tm="0">
                                          <p:val>
                                            <p:strVal val="#ppt_y"/>
                                          </p:val>
                                        </p:tav>
                                        <p:tav tm="100000">
                                          <p:val>
                                            <p:strVal val="#ppt_y"/>
                                          </p:val>
                                        </p:tav>
                                      </p:tavLst>
                                    </p:anim>
                                  </p:childTnLst>
                                </p:cTn>
                              </p:par>
                              <p:par>
                                <p:cTn id="29" presetID="2" presetClass="entr" presetSubtype="1" fill="hold" nodeType="withEffect">
                                  <p:stCondLst>
                                    <p:cond delay="0"/>
                                  </p:stCondLst>
                                  <p:childTnLst>
                                    <p:set>
                                      <p:cBhvr>
                                        <p:cTn id="30" dur="1" fill="hold">
                                          <p:stCondLst>
                                            <p:cond delay="0"/>
                                          </p:stCondLst>
                                        </p:cTn>
                                        <p:tgtEl>
                                          <p:spTgt spid="3"/>
                                        </p:tgtEl>
                                        <p:attrNameLst>
                                          <p:attrName>style.visibility</p:attrName>
                                        </p:attrNameLst>
                                      </p:cBhvr>
                                      <p:to>
                                        <p:strVal val="visible"/>
                                      </p:to>
                                    </p:set>
                                    <p:anim calcmode="lin" valueType="num">
                                      <p:cBhvr additive="base">
                                        <p:cTn id="31" dur="2000" fill="hold"/>
                                        <p:tgtEl>
                                          <p:spTgt spid="3"/>
                                        </p:tgtEl>
                                        <p:attrNameLst>
                                          <p:attrName>ppt_x</p:attrName>
                                        </p:attrNameLst>
                                      </p:cBhvr>
                                      <p:tavLst>
                                        <p:tav tm="0">
                                          <p:val>
                                            <p:strVal val="#ppt_x"/>
                                          </p:val>
                                        </p:tav>
                                        <p:tav tm="100000">
                                          <p:val>
                                            <p:strVal val="#ppt_x"/>
                                          </p:val>
                                        </p:tav>
                                      </p:tavLst>
                                    </p:anim>
                                    <p:anim calcmode="lin" valueType="num">
                                      <p:cBhvr additive="base">
                                        <p:cTn id="32" dur="2000" fill="hold"/>
                                        <p:tgtEl>
                                          <p:spTgt spid="3"/>
                                        </p:tgtEl>
                                        <p:attrNameLst>
                                          <p:attrName>ppt_y</p:attrName>
                                        </p:attrNameLst>
                                      </p:cBhvr>
                                      <p:tavLst>
                                        <p:tav tm="0">
                                          <p:val>
                                            <p:strVal val="0-#ppt_h/2"/>
                                          </p:val>
                                        </p:tav>
                                        <p:tav tm="100000">
                                          <p:val>
                                            <p:strVal val="#ppt_y"/>
                                          </p:val>
                                        </p:tav>
                                      </p:tavLst>
                                    </p:anim>
                                  </p:childTnLst>
                                </p:cTn>
                              </p:par>
                              <p:par>
                                <p:cTn id="33" presetID="2" presetClass="entr" presetSubtype="2" fill="hold" nodeType="withEffect">
                                  <p:stCondLst>
                                    <p:cond delay="0"/>
                                  </p:stCondLst>
                                  <p:childTnLst>
                                    <p:set>
                                      <p:cBhvr>
                                        <p:cTn id="34" dur="1" fill="hold">
                                          <p:stCondLst>
                                            <p:cond delay="0"/>
                                          </p:stCondLst>
                                        </p:cTn>
                                        <p:tgtEl>
                                          <p:spTgt spid="8"/>
                                        </p:tgtEl>
                                        <p:attrNameLst>
                                          <p:attrName>style.visibility</p:attrName>
                                        </p:attrNameLst>
                                      </p:cBhvr>
                                      <p:to>
                                        <p:strVal val="visible"/>
                                      </p:to>
                                    </p:set>
                                    <p:anim calcmode="lin" valueType="num">
                                      <p:cBhvr additive="base">
                                        <p:cTn id="35" dur="2000" fill="hold"/>
                                        <p:tgtEl>
                                          <p:spTgt spid="8"/>
                                        </p:tgtEl>
                                        <p:attrNameLst>
                                          <p:attrName>ppt_x</p:attrName>
                                        </p:attrNameLst>
                                      </p:cBhvr>
                                      <p:tavLst>
                                        <p:tav tm="0">
                                          <p:val>
                                            <p:strVal val="1+#ppt_w/2"/>
                                          </p:val>
                                        </p:tav>
                                        <p:tav tm="100000">
                                          <p:val>
                                            <p:strVal val="#ppt_x"/>
                                          </p:val>
                                        </p:tav>
                                      </p:tavLst>
                                    </p:anim>
                                    <p:anim calcmode="lin" valueType="num">
                                      <p:cBhvr additive="base">
                                        <p:cTn id="36" dur="2000" fill="hold"/>
                                        <p:tgtEl>
                                          <p:spTgt spid="8"/>
                                        </p:tgtEl>
                                        <p:attrNameLst>
                                          <p:attrName>ppt_y</p:attrName>
                                        </p:attrNameLst>
                                      </p:cBhvr>
                                      <p:tavLst>
                                        <p:tav tm="0">
                                          <p:val>
                                            <p:strVal val="#ppt_y"/>
                                          </p:val>
                                        </p:tav>
                                        <p:tav tm="100000">
                                          <p:val>
                                            <p:strVal val="#ppt_y"/>
                                          </p:val>
                                        </p:tav>
                                      </p:tavLst>
                                    </p:anim>
                                  </p:childTnLst>
                                </p:cTn>
                              </p:par>
                              <p:par>
                                <p:cTn id="37" presetID="4" presetClass="entr" presetSubtype="32" fill="hold" nodeType="withEffect">
                                  <p:stCondLst>
                                    <p:cond delay="1200"/>
                                  </p:stCondLst>
                                  <p:childTnLst>
                                    <p:set>
                                      <p:cBhvr>
                                        <p:cTn id="38" dur="1" fill="hold">
                                          <p:stCondLst>
                                            <p:cond delay="0"/>
                                          </p:stCondLst>
                                        </p:cTn>
                                        <p:tgtEl>
                                          <p:spTgt spid="9"/>
                                        </p:tgtEl>
                                        <p:attrNameLst>
                                          <p:attrName>style.visibility</p:attrName>
                                        </p:attrNameLst>
                                      </p:cBhvr>
                                      <p:to>
                                        <p:strVal val="visible"/>
                                      </p:to>
                                    </p:set>
                                    <p:animEffect transition="in" filter="box(out)">
                                      <p:cBhvr>
                                        <p:cTn id="39" dur="750"/>
                                        <p:tgtEl>
                                          <p:spTgt spid="9"/>
                                        </p:tgtEl>
                                      </p:cBhvr>
                                    </p:animEffect>
                                  </p:childTnLst>
                                </p:cTn>
                              </p:par>
                            </p:childTnLst>
                          </p:cTn>
                        </p:par>
                      </p:childTnLst>
                    </p:cTn>
                  </p:par>
                  <p:par>
                    <p:cTn id="40" fill="hold">
                      <p:stCondLst>
                        <p:cond delay="indefinite"/>
                      </p:stCondLst>
                      <p:childTnLst>
                        <p:par>
                          <p:cTn id="41" fill="hold">
                            <p:stCondLst>
                              <p:cond delay="0"/>
                            </p:stCondLst>
                            <p:childTnLst>
                              <p:par>
                                <p:cTn id="42" presetID="2" presetClass="exit" presetSubtype="8" fill="hold" nodeType="clickEffect">
                                  <p:stCondLst>
                                    <p:cond delay="0"/>
                                  </p:stCondLst>
                                  <p:childTnLst>
                                    <p:anim calcmode="lin" valueType="num">
                                      <p:cBhvr additive="base">
                                        <p:cTn id="43" dur="2000"/>
                                        <p:tgtEl>
                                          <p:spTgt spid="10"/>
                                        </p:tgtEl>
                                        <p:attrNameLst>
                                          <p:attrName>ppt_x</p:attrName>
                                        </p:attrNameLst>
                                      </p:cBhvr>
                                      <p:tavLst>
                                        <p:tav tm="0">
                                          <p:val>
                                            <p:strVal val="ppt_x"/>
                                          </p:val>
                                        </p:tav>
                                        <p:tav tm="100000">
                                          <p:val>
                                            <p:strVal val="0-ppt_w/2"/>
                                          </p:val>
                                        </p:tav>
                                      </p:tavLst>
                                    </p:anim>
                                    <p:anim calcmode="lin" valueType="num">
                                      <p:cBhvr additive="base">
                                        <p:cTn id="44" dur="2000"/>
                                        <p:tgtEl>
                                          <p:spTgt spid="10"/>
                                        </p:tgtEl>
                                        <p:attrNameLst>
                                          <p:attrName>ppt_y</p:attrName>
                                        </p:attrNameLst>
                                      </p:cBhvr>
                                      <p:tavLst>
                                        <p:tav tm="0">
                                          <p:val>
                                            <p:strVal val="ppt_y"/>
                                          </p:val>
                                        </p:tav>
                                        <p:tav tm="100000">
                                          <p:val>
                                            <p:strVal val="ppt_y"/>
                                          </p:val>
                                        </p:tav>
                                      </p:tavLst>
                                    </p:anim>
                                    <p:set>
                                      <p:cBhvr>
                                        <p:cTn id="45" dur="1" fill="hold">
                                          <p:stCondLst>
                                            <p:cond delay="1999"/>
                                          </p:stCondLst>
                                        </p:cTn>
                                        <p:tgtEl>
                                          <p:spTgt spid="10"/>
                                        </p:tgtEl>
                                        <p:attrNameLst>
                                          <p:attrName>style.visibility</p:attrName>
                                        </p:attrNameLst>
                                      </p:cBhvr>
                                      <p:to>
                                        <p:strVal val="hidden"/>
                                      </p:to>
                                    </p:set>
                                  </p:childTnLst>
                                </p:cTn>
                              </p:par>
                              <p:par>
                                <p:cTn id="46" presetID="2" presetClass="exit" presetSubtype="4" fill="hold" nodeType="withEffect">
                                  <p:stCondLst>
                                    <p:cond delay="0"/>
                                  </p:stCondLst>
                                  <p:childTnLst>
                                    <p:anim calcmode="lin" valueType="num">
                                      <p:cBhvr additive="base">
                                        <p:cTn id="47" dur="2000"/>
                                        <p:tgtEl>
                                          <p:spTgt spid="7"/>
                                        </p:tgtEl>
                                        <p:attrNameLst>
                                          <p:attrName>ppt_x</p:attrName>
                                        </p:attrNameLst>
                                      </p:cBhvr>
                                      <p:tavLst>
                                        <p:tav tm="0">
                                          <p:val>
                                            <p:strVal val="ppt_x"/>
                                          </p:val>
                                        </p:tav>
                                        <p:tav tm="100000">
                                          <p:val>
                                            <p:strVal val="ppt_x"/>
                                          </p:val>
                                        </p:tav>
                                      </p:tavLst>
                                    </p:anim>
                                    <p:anim calcmode="lin" valueType="num">
                                      <p:cBhvr additive="base">
                                        <p:cTn id="48" dur="2000"/>
                                        <p:tgtEl>
                                          <p:spTgt spid="7"/>
                                        </p:tgtEl>
                                        <p:attrNameLst>
                                          <p:attrName>ppt_y</p:attrName>
                                        </p:attrNameLst>
                                      </p:cBhvr>
                                      <p:tavLst>
                                        <p:tav tm="0">
                                          <p:val>
                                            <p:strVal val="ppt_y"/>
                                          </p:val>
                                        </p:tav>
                                        <p:tav tm="100000">
                                          <p:val>
                                            <p:strVal val="1+ppt_h/2"/>
                                          </p:val>
                                        </p:tav>
                                      </p:tavLst>
                                    </p:anim>
                                    <p:set>
                                      <p:cBhvr>
                                        <p:cTn id="49" dur="1" fill="hold">
                                          <p:stCondLst>
                                            <p:cond delay="1999"/>
                                          </p:stCondLst>
                                        </p:cTn>
                                        <p:tgtEl>
                                          <p:spTgt spid="7"/>
                                        </p:tgtEl>
                                        <p:attrNameLst>
                                          <p:attrName>style.visibility</p:attrName>
                                        </p:attrNameLst>
                                      </p:cBhvr>
                                      <p:to>
                                        <p:strVal val="hidden"/>
                                      </p:to>
                                    </p:set>
                                  </p:childTnLst>
                                </p:cTn>
                              </p:par>
                              <p:par>
                                <p:cTn id="50" presetID="2" presetClass="exit" presetSubtype="2" fill="hold" nodeType="withEffect">
                                  <p:stCondLst>
                                    <p:cond delay="0"/>
                                  </p:stCondLst>
                                  <p:childTnLst>
                                    <p:anim calcmode="lin" valueType="num">
                                      <p:cBhvr additive="base">
                                        <p:cTn id="51" dur="2000"/>
                                        <p:tgtEl>
                                          <p:spTgt spid="8"/>
                                        </p:tgtEl>
                                        <p:attrNameLst>
                                          <p:attrName>ppt_x</p:attrName>
                                        </p:attrNameLst>
                                      </p:cBhvr>
                                      <p:tavLst>
                                        <p:tav tm="0">
                                          <p:val>
                                            <p:strVal val="ppt_x"/>
                                          </p:val>
                                        </p:tav>
                                        <p:tav tm="100000">
                                          <p:val>
                                            <p:strVal val="1+ppt_w/2"/>
                                          </p:val>
                                        </p:tav>
                                      </p:tavLst>
                                    </p:anim>
                                    <p:anim calcmode="lin" valueType="num">
                                      <p:cBhvr additive="base">
                                        <p:cTn id="52" dur="2000"/>
                                        <p:tgtEl>
                                          <p:spTgt spid="8"/>
                                        </p:tgtEl>
                                        <p:attrNameLst>
                                          <p:attrName>ppt_y</p:attrName>
                                        </p:attrNameLst>
                                      </p:cBhvr>
                                      <p:tavLst>
                                        <p:tav tm="0">
                                          <p:val>
                                            <p:strVal val="ppt_y"/>
                                          </p:val>
                                        </p:tav>
                                        <p:tav tm="100000">
                                          <p:val>
                                            <p:strVal val="ppt_y"/>
                                          </p:val>
                                        </p:tav>
                                      </p:tavLst>
                                    </p:anim>
                                    <p:set>
                                      <p:cBhvr>
                                        <p:cTn id="53" dur="1" fill="hold">
                                          <p:stCondLst>
                                            <p:cond delay="1999"/>
                                          </p:stCondLst>
                                        </p:cTn>
                                        <p:tgtEl>
                                          <p:spTgt spid="8"/>
                                        </p:tgtEl>
                                        <p:attrNameLst>
                                          <p:attrName>style.visibility</p:attrName>
                                        </p:attrNameLst>
                                      </p:cBhvr>
                                      <p:to>
                                        <p:strVal val="hidden"/>
                                      </p:to>
                                    </p:set>
                                  </p:childTnLst>
                                </p:cTn>
                              </p:par>
                              <p:par>
                                <p:cTn id="54" presetID="2" presetClass="exit" presetSubtype="1" fill="hold" nodeType="withEffect">
                                  <p:stCondLst>
                                    <p:cond delay="0"/>
                                  </p:stCondLst>
                                  <p:childTnLst>
                                    <p:anim calcmode="lin" valueType="num">
                                      <p:cBhvr additive="base">
                                        <p:cTn id="55" dur="2000"/>
                                        <p:tgtEl>
                                          <p:spTgt spid="3"/>
                                        </p:tgtEl>
                                        <p:attrNameLst>
                                          <p:attrName>ppt_x</p:attrName>
                                        </p:attrNameLst>
                                      </p:cBhvr>
                                      <p:tavLst>
                                        <p:tav tm="0">
                                          <p:val>
                                            <p:strVal val="ppt_x"/>
                                          </p:val>
                                        </p:tav>
                                        <p:tav tm="100000">
                                          <p:val>
                                            <p:strVal val="ppt_x"/>
                                          </p:val>
                                        </p:tav>
                                      </p:tavLst>
                                    </p:anim>
                                    <p:anim calcmode="lin" valueType="num">
                                      <p:cBhvr additive="base">
                                        <p:cTn id="56" dur="2000"/>
                                        <p:tgtEl>
                                          <p:spTgt spid="3"/>
                                        </p:tgtEl>
                                        <p:attrNameLst>
                                          <p:attrName>ppt_y</p:attrName>
                                        </p:attrNameLst>
                                      </p:cBhvr>
                                      <p:tavLst>
                                        <p:tav tm="0">
                                          <p:val>
                                            <p:strVal val="ppt_y"/>
                                          </p:val>
                                        </p:tav>
                                        <p:tav tm="100000">
                                          <p:val>
                                            <p:strVal val="0-ppt_h/2"/>
                                          </p:val>
                                        </p:tav>
                                      </p:tavLst>
                                    </p:anim>
                                    <p:set>
                                      <p:cBhvr>
                                        <p:cTn id="57" dur="1" fill="hold">
                                          <p:stCondLst>
                                            <p:cond delay="1999"/>
                                          </p:stCondLst>
                                        </p:cTn>
                                        <p:tgtEl>
                                          <p:spTgt spid="3"/>
                                        </p:tgtEl>
                                        <p:attrNameLst>
                                          <p:attrName>style.visibility</p:attrName>
                                        </p:attrNameLst>
                                      </p:cBhvr>
                                      <p:to>
                                        <p:strVal val="hidden"/>
                                      </p:to>
                                    </p:set>
                                  </p:childTnLst>
                                </p:cTn>
                              </p:par>
                              <p:par>
                                <p:cTn id="58" presetID="4" presetClass="exit" presetSubtype="16" fill="hold" nodeType="withEffect">
                                  <p:stCondLst>
                                    <p:cond delay="100"/>
                                  </p:stCondLst>
                                  <p:childTnLst>
                                    <p:animEffect transition="out" filter="box(in)">
                                      <p:cBhvr>
                                        <p:cTn id="59" dur="750"/>
                                        <p:tgtEl>
                                          <p:spTgt spid="9"/>
                                        </p:tgtEl>
                                      </p:cBhvr>
                                    </p:animEffect>
                                    <p:set>
                                      <p:cBhvr>
                                        <p:cTn id="60" dur="1" fill="hold">
                                          <p:stCondLst>
                                            <p:cond delay="749"/>
                                          </p:stCondLst>
                                        </p:cTn>
                                        <p:tgtEl>
                                          <p:spTgt spid="9"/>
                                        </p:tgtEl>
                                        <p:attrNameLst>
                                          <p:attrName>style.visibility</p:attrName>
                                        </p:attrNameLst>
                                      </p:cBhvr>
                                      <p:to>
                                        <p:strVal val="hidden"/>
                                      </p:to>
                                    </p:set>
                                  </p:childTnLst>
                                </p:cTn>
                              </p:par>
                              <p:par>
                                <p:cTn id="61" presetID="2" presetClass="entr" presetSubtype="4" fill="hold" nodeType="withEffect">
                                  <p:stCondLst>
                                    <p:cond delay="0"/>
                                  </p:stCondLst>
                                  <p:childTnLst>
                                    <p:set>
                                      <p:cBhvr>
                                        <p:cTn id="62" dur="1" fill="hold">
                                          <p:stCondLst>
                                            <p:cond delay="0"/>
                                          </p:stCondLst>
                                        </p:cTn>
                                        <p:tgtEl>
                                          <p:spTgt spid="17"/>
                                        </p:tgtEl>
                                        <p:attrNameLst>
                                          <p:attrName>style.visibility</p:attrName>
                                        </p:attrNameLst>
                                      </p:cBhvr>
                                      <p:to>
                                        <p:strVal val="visible"/>
                                      </p:to>
                                    </p:set>
                                    <p:anim calcmode="lin" valueType="num">
                                      <p:cBhvr additive="base">
                                        <p:cTn id="63" dur="2000" fill="hold"/>
                                        <p:tgtEl>
                                          <p:spTgt spid="17"/>
                                        </p:tgtEl>
                                        <p:attrNameLst>
                                          <p:attrName>ppt_x</p:attrName>
                                        </p:attrNameLst>
                                      </p:cBhvr>
                                      <p:tavLst>
                                        <p:tav tm="0">
                                          <p:val>
                                            <p:strVal val="#ppt_x"/>
                                          </p:val>
                                        </p:tav>
                                        <p:tav tm="100000">
                                          <p:val>
                                            <p:strVal val="#ppt_x"/>
                                          </p:val>
                                        </p:tav>
                                      </p:tavLst>
                                    </p:anim>
                                    <p:anim calcmode="lin" valueType="num">
                                      <p:cBhvr additive="base">
                                        <p:cTn id="64" dur="2000" fill="hold"/>
                                        <p:tgtEl>
                                          <p:spTgt spid="17"/>
                                        </p:tgtEl>
                                        <p:attrNameLst>
                                          <p:attrName>ppt_y</p:attrName>
                                        </p:attrNameLst>
                                      </p:cBhvr>
                                      <p:tavLst>
                                        <p:tav tm="0">
                                          <p:val>
                                            <p:strVal val="1+#ppt_h/2"/>
                                          </p:val>
                                        </p:tav>
                                        <p:tav tm="100000">
                                          <p:val>
                                            <p:strVal val="#ppt_y"/>
                                          </p:val>
                                        </p:tav>
                                      </p:tavLst>
                                    </p:anim>
                                  </p:childTnLst>
                                </p:cTn>
                              </p:par>
                              <p:par>
                                <p:cTn id="65" presetID="2" presetClass="entr" presetSubtype="8" fill="hold" nodeType="withEffect">
                                  <p:stCondLst>
                                    <p:cond delay="0"/>
                                  </p:stCondLst>
                                  <p:childTnLst>
                                    <p:set>
                                      <p:cBhvr>
                                        <p:cTn id="66" dur="1" fill="hold">
                                          <p:stCondLst>
                                            <p:cond delay="0"/>
                                          </p:stCondLst>
                                        </p:cTn>
                                        <p:tgtEl>
                                          <p:spTgt spid="19"/>
                                        </p:tgtEl>
                                        <p:attrNameLst>
                                          <p:attrName>style.visibility</p:attrName>
                                        </p:attrNameLst>
                                      </p:cBhvr>
                                      <p:to>
                                        <p:strVal val="visible"/>
                                      </p:to>
                                    </p:set>
                                    <p:anim calcmode="lin" valueType="num">
                                      <p:cBhvr additive="base">
                                        <p:cTn id="67" dur="2000" fill="hold"/>
                                        <p:tgtEl>
                                          <p:spTgt spid="19"/>
                                        </p:tgtEl>
                                        <p:attrNameLst>
                                          <p:attrName>ppt_x</p:attrName>
                                        </p:attrNameLst>
                                      </p:cBhvr>
                                      <p:tavLst>
                                        <p:tav tm="0">
                                          <p:val>
                                            <p:strVal val="0-#ppt_w/2"/>
                                          </p:val>
                                        </p:tav>
                                        <p:tav tm="100000">
                                          <p:val>
                                            <p:strVal val="#ppt_x"/>
                                          </p:val>
                                        </p:tav>
                                      </p:tavLst>
                                    </p:anim>
                                    <p:anim calcmode="lin" valueType="num">
                                      <p:cBhvr additive="base">
                                        <p:cTn id="68" dur="2000" fill="hold"/>
                                        <p:tgtEl>
                                          <p:spTgt spid="19"/>
                                        </p:tgtEl>
                                        <p:attrNameLst>
                                          <p:attrName>ppt_y</p:attrName>
                                        </p:attrNameLst>
                                      </p:cBhvr>
                                      <p:tavLst>
                                        <p:tav tm="0">
                                          <p:val>
                                            <p:strVal val="#ppt_y"/>
                                          </p:val>
                                        </p:tav>
                                        <p:tav tm="100000">
                                          <p:val>
                                            <p:strVal val="#ppt_y"/>
                                          </p:val>
                                        </p:tav>
                                      </p:tavLst>
                                    </p:anim>
                                  </p:childTnLst>
                                </p:cTn>
                              </p:par>
                              <p:par>
                                <p:cTn id="69" presetID="2" presetClass="entr" presetSubtype="1" fill="hold" nodeType="withEffect">
                                  <p:stCondLst>
                                    <p:cond delay="0"/>
                                  </p:stCondLst>
                                  <p:childTnLst>
                                    <p:set>
                                      <p:cBhvr>
                                        <p:cTn id="70" dur="1" fill="hold">
                                          <p:stCondLst>
                                            <p:cond delay="0"/>
                                          </p:stCondLst>
                                        </p:cTn>
                                        <p:tgtEl>
                                          <p:spTgt spid="16"/>
                                        </p:tgtEl>
                                        <p:attrNameLst>
                                          <p:attrName>style.visibility</p:attrName>
                                        </p:attrNameLst>
                                      </p:cBhvr>
                                      <p:to>
                                        <p:strVal val="visible"/>
                                      </p:to>
                                    </p:set>
                                    <p:anim calcmode="lin" valueType="num">
                                      <p:cBhvr additive="base">
                                        <p:cTn id="71" dur="2000" fill="hold"/>
                                        <p:tgtEl>
                                          <p:spTgt spid="16"/>
                                        </p:tgtEl>
                                        <p:attrNameLst>
                                          <p:attrName>ppt_x</p:attrName>
                                        </p:attrNameLst>
                                      </p:cBhvr>
                                      <p:tavLst>
                                        <p:tav tm="0">
                                          <p:val>
                                            <p:strVal val="#ppt_x"/>
                                          </p:val>
                                        </p:tav>
                                        <p:tav tm="100000">
                                          <p:val>
                                            <p:strVal val="#ppt_x"/>
                                          </p:val>
                                        </p:tav>
                                      </p:tavLst>
                                    </p:anim>
                                    <p:anim calcmode="lin" valueType="num">
                                      <p:cBhvr additive="base">
                                        <p:cTn id="72" dur="2000" fill="hold"/>
                                        <p:tgtEl>
                                          <p:spTgt spid="16"/>
                                        </p:tgtEl>
                                        <p:attrNameLst>
                                          <p:attrName>ppt_y</p:attrName>
                                        </p:attrNameLst>
                                      </p:cBhvr>
                                      <p:tavLst>
                                        <p:tav tm="0">
                                          <p:val>
                                            <p:strVal val="0-#ppt_h/2"/>
                                          </p:val>
                                        </p:tav>
                                        <p:tav tm="100000">
                                          <p:val>
                                            <p:strVal val="#ppt_y"/>
                                          </p:val>
                                        </p:tav>
                                      </p:tavLst>
                                    </p:anim>
                                  </p:childTnLst>
                                </p:cTn>
                              </p:par>
                              <p:par>
                                <p:cTn id="73" presetID="2" presetClass="entr" presetSubtype="2" fill="hold" nodeType="withEffect">
                                  <p:stCondLst>
                                    <p:cond delay="0"/>
                                  </p:stCondLst>
                                  <p:childTnLst>
                                    <p:set>
                                      <p:cBhvr>
                                        <p:cTn id="74" dur="1" fill="hold">
                                          <p:stCondLst>
                                            <p:cond delay="0"/>
                                          </p:stCondLst>
                                        </p:cTn>
                                        <p:tgtEl>
                                          <p:spTgt spid="18"/>
                                        </p:tgtEl>
                                        <p:attrNameLst>
                                          <p:attrName>style.visibility</p:attrName>
                                        </p:attrNameLst>
                                      </p:cBhvr>
                                      <p:to>
                                        <p:strVal val="visible"/>
                                      </p:to>
                                    </p:set>
                                    <p:anim calcmode="lin" valueType="num">
                                      <p:cBhvr additive="base">
                                        <p:cTn id="75" dur="2000" fill="hold"/>
                                        <p:tgtEl>
                                          <p:spTgt spid="18"/>
                                        </p:tgtEl>
                                        <p:attrNameLst>
                                          <p:attrName>ppt_x</p:attrName>
                                        </p:attrNameLst>
                                      </p:cBhvr>
                                      <p:tavLst>
                                        <p:tav tm="0">
                                          <p:val>
                                            <p:strVal val="1+#ppt_w/2"/>
                                          </p:val>
                                        </p:tav>
                                        <p:tav tm="100000">
                                          <p:val>
                                            <p:strVal val="#ppt_x"/>
                                          </p:val>
                                        </p:tav>
                                      </p:tavLst>
                                    </p:anim>
                                    <p:anim calcmode="lin" valueType="num">
                                      <p:cBhvr additive="base">
                                        <p:cTn id="76" dur="2000" fill="hold"/>
                                        <p:tgtEl>
                                          <p:spTgt spid="18"/>
                                        </p:tgtEl>
                                        <p:attrNameLst>
                                          <p:attrName>ppt_y</p:attrName>
                                        </p:attrNameLst>
                                      </p:cBhvr>
                                      <p:tavLst>
                                        <p:tav tm="0">
                                          <p:val>
                                            <p:strVal val="#ppt_y"/>
                                          </p:val>
                                        </p:tav>
                                        <p:tav tm="100000">
                                          <p:val>
                                            <p:strVal val="#ppt_y"/>
                                          </p:val>
                                        </p:tav>
                                      </p:tavLst>
                                    </p:anim>
                                  </p:childTnLst>
                                </p:cTn>
                              </p:par>
                              <p:par>
                                <p:cTn id="77" presetID="4" presetClass="entr" presetSubtype="32" fill="hold" nodeType="withEffect">
                                  <p:stCondLst>
                                    <p:cond delay="1200"/>
                                  </p:stCondLst>
                                  <p:childTnLst>
                                    <p:set>
                                      <p:cBhvr>
                                        <p:cTn id="78" dur="1" fill="hold">
                                          <p:stCondLst>
                                            <p:cond delay="0"/>
                                          </p:stCondLst>
                                        </p:cTn>
                                        <p:tgtEl>
                                          <p:spTgt spid="20"/>
                                        </p:tgtEl>
                                        <p:attrNameLst>
                                          <p:attrName>style.visibility</p:attrName>
                                        </p:attrNameLst>
                                      </p:cBhvr>
                                      <p:to>
                                        <p:strVal val="visible"/>
                                      </p:to>
                                    </p:set>
                                    <p:animEffect transition="in" filter="box(out)">
                                      <p:cBhvr>
                                        <p:cTn id="79" dur="750"/>
                                        <p:tgtEl>
                                          <p:spTgt spid="20"/>
                                        </p:tgtEl>
                                      </p:cBhvr>
                                    </p:animEffect>
                                  </p:childTnLst>
                                </p:cTn>
                              </p:par>
                            </p:childTnLst>
                          </p:cTn>
                        </p:par>
                      </p:childTnLst>
                    </p:cTn>
                  </p:par>
                  <p:par>
                    <p:cTn id="80" fill="hold">
                      <p:stCondLst>
                        <p:cond delay="indefinite"/>
                      </p:stCondLst>
                      <p:childTnLst>
                        <p:par>
                          <p:cTn id="81" fill="hold">
                            <p:stCondLst>
                              <p:cond delay="0"/>
                            </p:stCondLst>
                            <p:childTnLst>
                              <p:par>
                                <p:cTn id="82" presetID="2" presetClass="exit" presetSubtype="8" fill="hold" nodeType="clickEffect">
                                  <p:stCondLst>
                                    <p:cond delay="0"/>
                                  </p:stCondLst>
                                  <p:childTnLst>
                                    <p:anim calcmode="lin" valueType="num">
                                      <p:cBhvr additive="base">
                                        <p:cTn id="83" dur="2000"/>
                                        <p:tgtEl>
                                          <p:spTgt spid="19"/>
                                        </p:tgtEl>
                                        <p:attrNameLst>
                                          <p:attrName>ppt_x</p:attrName>
                                        </p:attrNameLst>
                                      </p:cBhvr>
                                      <p:tavLst>
                                        <p:tav tm="0">
                                          <p:val>
                                            <p:strVal val="ppt_x"/>
                                          </p:val>
                                        </p:tav>
                                        <p:tav tm="100000">
                                          <p:val>
                                            <p:strVal val="0-ppt_w/2"/>
                                          </p:val>
                                        </p:tav>
                                      </p:tavLst>
                                    </p:anim>
                                    <p:anim calcmode="lin" valueType="num">
                                      <p:cBhvr additive="base">
                                        <p:cTn id="84" dur="2000"/>
                                        <p:tgtEl>
                                          <p:spTgt spid="19"/>
                                        </p:tgtEl>
                                        <p:attrNameLst>
                                          <p:attrName>ppt_y</p:attrName>
                                        </p:attrNameLst>
                                      </p:cBhvr>
                                      <p:tavLst>
                                        <p:tav tm="0">
                                          <p:val>
                                            <p:strVal val="ppt_y"/>
                                          </p:val>
                                        </p:tav>
                                        <p:tav tm="100000">
                                          <p:val>
                                            <p:strVal val="ppt_y"/>
                                          </p:val>
                                        </p:tav>
                                      </p:tavLst>
                                    </p:anim>
                                    <p:set>
                                      <p:cBhvr>
                                        <p:cTn id="85" dur="1" fill="hold">
                                          <p:stCondLst>
                                            <p:cond delay="1999"/>
                                          </p:stCondLst>
                                        </p:cTn>
                                        <p:tgtEl>
                                          <p:spTgt spid="19"/>
                                        </p:tgtEl>
                                        <p:attrNameLst>
                                          <p:attrName>style.visibility</p:attrName>
                                        </p:attrNameLst>
                                      </p:cBhvr>
                                      <p:to>
                                        <p:strVal val="hidden"/>
                                      </p:to>
                                    </p:set>
                                  </p:childTnLst>
                                </p:cTn>
                              </p:par>
                              <p:par>
                                <p:cTn id="86" presetID="2" presetClass="exit" presetSubtype="4" fill="hold" nodeType="withEffect">
                                  <p:stCondLst>
                                    <p:cond delay="0"/>
                                  </p:stCondLst>
                                  <p:childTnLst>
                                    <p:anim calcmode="lin" valueType="num">
                                      <p:cBhvr additive="base">
                                        <p:cTn id="87" dur="2000"/>
                                        <p:tgtEl>
                                          <p:spTgt spid="17"/>
                                        </p:tgtEl>
                                        <p:attrNameLst>
                                          <p:attrName>ppt_x</p:attrName>
                                        </p:attrNameLst>
                                      </p:cBhvr>
                                      <p:tavLst>
                                        <p:tav tm="0">
                                          <p:val>
                                            <p:strVal val="ppt_x"/>
                                          </p:val>
                                        </p:tav>
                                        <p:tav tm="100000">
                                          <p:val>
                                            <p:strVal val="ppt_x"/>
                                          </p:val>
                                        </p:tav>
                                      </p:tavLst>
                                    </p:anim>
                                    <p:anim calcmode="lin" valueType="num">
                                      <p:cBhvr additive="base">
                                        <p:cTn id="88" dur="2000"/>
                                        <p:tgtEl>
                                          <p:spTgt spid="17"/>
                                        </p:tgtEl>
                                        <p:attrNameLst>
                                          <p:attrName>ppt_y</p:attrName>
                                        </p:attrNameLst>
                                      </p:cBhvr>
                                      <p:tavLst>
                                        <p:tav tm="0">
                                          <p:val>
                                            <p:strVal val="ppt_y"/>
                                          </p:val>
                                        </p:tav>
                                        <p:tav tm="100000">
                                          <p:val>
                                            <p:strVal val="1+ppt_h/2"/>
                                          </p:val>
                                        </p:tav>
                                      </p:tavLst>
                                    </p:anim>
                                    <p:set>
                                      <p:cBhvr>
                                        <p:cTn id="89" dur="1" fill="hold">
                                          <p:stCondLst>
                                            <p:cond delay="1999"/>
                                          </p:stCondLst>
                                        </p:cTn>
                                        <p:tgtEl>
                                          <p:spTgt spid="17"/>
                                        </p:tgtEl>
                                        <p:attrNameLst>
                                          <p:attrName>style.visibility</p:attrName>
                                        </p:attrNameLst>
                                      </p:cBhvr>
                                      <p:to>
                                        <p:strVal val="hidden"/>
                                      </p:to>
                                    </p:set>
                                  </p:childTnLst>
                                </p:cTn>
                              </p:par>
                              <p:par>
                                <p:cTn id="90" presetID="2" presetClass="exit" presetSubtype="2" fill="hold" nodeType="withEffect">
                                  <p:stCondLst>
                                    <p:cond delay="0"/>
                                  </p:stCondLst>
                                  <p:childTnLst>
                                    <p:anim calcmode="lin" valueType="num">
                                      <p:cBhvr additive="base">
                                        <p:cTn id="91" dur="2000"/>
                                        <p:tgtEl>
                                          <p:spTgt spid="18"/>
                                        </p:tgtEl>
                                        <p:attrNameLst>
                                          <p:attrName>ppt_x</p:attrName>
                                        </p:attrNameLst>
                                      </p:cBhvr>
                                      <p:tavLst>
                                        <p:tav tm="0">
                                          <p:val>
                                            <p:strVal val="ppt_x"/>
                                          </p:val>
                                        </p:tav>
                                        <p:tav tm="100000">
                                          <p:val>
                                            <p:strVal val="1+ppt_w/2"/>
                                          </p:val>
                                        </p:tav>
                                      </p:tavLst>
                                    </p:anim>
                                    <p:anim calcmode="lin" valueType="num">
                                      <p:cBhvr additive="base">
                                        <p:cTn id="92" dur="2000"/>
                                        <p:tgtEl>
                                          <p:spTgt spid="18"/>
                                        </p:tgtEl>
                                        <p:attrNameLst>
                                          <p:attrName>ppt_y</p:attrName>
                                        </p:attrNameLst>
                                      </p:cBhvr>
                                      <p:tavLst>
                                        <p:tav tm="0">
                                          <p:val>
                                            <p:strVal val="ppt_y"/>
                                          </p:val>
                                        </p:tav>
                                        <p:tav tm="100000">
                                          <p:val>
                                            <p:strVal val="ppt_y"/>
                                          </p:val>
                                        </p:tav>
                                      </p:tavLst>
                                    </p:anim>
                                    <p:set>
                                      <p:cBhvr>
                                        <p:cTn id="93" dur="1" fill="hold">
                                          <p:stCondLst>
                                            <p:cond delay="1999"/>
                                          </p:stCondLst>
                                        </p:cTn>
                                        <p:tgtEl>
                                          <p:spTgt spid="18"/>
                                        </p:tgtEl>
                                        <p:attrNameLst>
                                          <p:attrName>style.visibility</p:attrName>
                                        </p:attrNameLst>
                                      </p:cBhvr>
                                      <p:to>
                                        <p:strVal val="hidden"/>
                                      </p:to>
                                    </p:set>
                                  </p:childTnLst>
                                </p:cTn>
                              </p:par>
                              <p:par>
                                <p:cTn id="94" presetID="2" presetClass="exit" presetSubtype="1" fill="hold" nodeType="withEffect">
                                  <p:stCondLst>
                                    <p:cond delay="0"/>
                                  </p:stCondLst>
                                  <p:childTnLst>
                                    <p:anim calcmode="lin" valueType="num">
                                      <p:cBhvr additive="base">
                                        <p:cTn id="95" dur="2000"/>
                                        <p:tgtEl>
                                          <p:spTgt spid="16"/>
                                        </p:tgtEl>
                                        <p:attrNameLst>
                                          <p:attrName>ppt_x</p:attrName>
                                        </p:attrNameLst>
                                      </p:cBhvr>
                                      <p:tavLst>
                                        <p:tav tm="0">
                                          <p:val>
                                            <p:strVal val="ppt_x"/>
                                          </p:val>
                                        </p:tav>
                                        <p:tav tm="100000">
                                          <p:val>
                                            <p:strVal val="ppt_x"/>
                                          </p:val>
                                        </p:tav>
                                      </p:tavLst>
                                    </p:anim>
                                    <p:anim calcmode="lin" valueType="num">
                                      <p:cBhvr additive="base">
                                        <p:cTn id="96" dur="2000"/>
                                        <p:tgtEl>
                                          <p:spTgt spid="16"/>
                                        </p:tgtEl>
                                        <p:attrNameLst>
                                          <p:attrName>ppt_y</p:attrName>
                                        </p:attrNameLst>
                                      </p:cBhvr>
                                      <p:tavLst>
                                        <p:tav tm="0">
                                          <p:val>
                                            <p:strVal val="ppt_y"/>
                                          </p:val>
                                        </p:tav>
                                        <p:tav tm="100000">
                                          <p:val>
                                            <p:strVal val="0-ppt_h/2"/>
                                          </p:val>
                                        </p:tav>
                                      </p:tavLst>
                                    </p:anim>
                                    <p:set>
                                      <p:cBhvr>
                                        <p:cTn id="97" dur="1" fill="hold">
                                          <p:stCondLst>
                                            <p:cond delay="1999"/>
                                          </p:stCondLst>
                                        </p:cTn>
                                        <p:tgtEl>
                                          <p:spTgt spid="16"/>
                                        </p:tgtEl>
                                        <p:attrNameLst>
                                          <p:attrName>style.visibility</p:attrName>
                                        </p:attrNameLst>
                                      </p:cBhvr>
                                      <p:to>
                                        <p:strVal val="hidden"/>
                                      </p:to>
                                    </p:set>
                                  </p:childTnLst>
                                </p:cTn>
                              </p:par>
                              <p:par>
                                <p:cTn id="98" presetID="4" presetClass="exit" presetSubtype="16" fill="hold" nodeType="withEffect">
                                  <p:stCondLst>
                                    <p:cond delay="100"/>
                                  </p:stCondLst>
                                  <p:childTnLst>
                                    <p:animEffect transition="out" filter="box(in)">
                                      <p:cBhvr>
                                        <p:cTn id="99" dur="750"/>
                                        <p:tgtEl>
                                          <p:spTgt spid="20"/>
                                        </p:tgtEl>
                                      </p:cBhvr>
                                    </p:animEffect>
                                    <p:set>
                                      <p:cBhvr>
                                        <p:cTn id="100" dur="1" fill="hold">
                                          <p:stCondLst>
                                            <p:cond delay="749"/>
                                          </p:stCondLst>
                                        </p:cTn>
                                        <p:tgtEl>
                                          <p:spTgt spid="20"/>
                                        </p:tgtEl>
                                        <p:attrNameLst>
                                          <p:attrName>style.visibility</p:attrName>
                                        </p:attrNameLst>
                                      </p:cBhvr>
                                      <p:to>
                                        <p:strVal val="hidden"/>
                                      </p:to>
                                    </p:set>
                                  </p:childTnLst>
                                </p:cTn>
                              </p:par>
                              <p:par>
                                <p:cTn id="101" presetID="2" presetClass="entr" presetSubtype="4" fill="hold" nodeType="withEffect">
                                  <p:stCondLst>
                                    <p:cond delay="0"/>
                                  </p:stCondLst>
                                  <p:childTnLst>
                                    <p:set>
                                      <p:cBhvr>
                                        <p:cTn id="102" dur="1" fill="hold">
                                          <p:stCondLst>
                                            <p:cond delay="0"/>
                                          </p:stCondLst>
                                        </p:cTn>
                                        <p:tgtEl>
                                          <p:spTgt spid="32"/>
                                        </p:tgtEl>
                                        <p:attrNameLst>
                                          <p:attrName>style.visibility</p:attrName>
                                        </p:attrNameLst>
                                      </p:cBhvr>
                                      <p:to>
                                        <p:strVal val="visible"/>
                                      </p:to>
                                    </p:set>
                                    <p:anim calcmode="lin" valueType="num">
                                      <p:cBhvr additive="base">
                                        <p:cTn id="103" dur="2000" fill="hold"/>
                                        <p:tgtEl>
                                          <p:spTgt spid="32"/>
                                        </p:tgtEl>
                                        <p:attrNameLst>
                                          <p:attrName>ppt_x</p:attrName>
                                        </p:attrNameLst>
                                      </p:cBhvr>
                                      <p:tavLst>
                                        <p:tav tm="0">
                                          <p:val>
                                            <p:strVal val="#ppt_x"/>
                                          </p:val>
                                        </p:tav>
                                        <p:tav tm="100000">
                                          <p:val>
                                            <p:strVal val="#ppt_x"/>
                                          </p:val>
                                        </p:tav>
                                      </p:tavLst>
                                    </p:anim>
                                    <p:anim calcmode="lin" valueType="num">
                                      <p:cBhvr additive="base">
                                        <p:cTn id="104" dur="2000" fill="hold"/>
                                        <p:tgtEl>
                                          <p:spTgt spid="32"/>
                                        </p:tgtEl>
                                        <p:attrNameLst>
                                          <p:attrName>ppt_y</p:attrName>
                                        </p:attrNameLst>
                                      </p:cBhvr>
                                      <p:tavLst>
                                        <p:tav tm="0">
                                          <p:val>
                                            <p:strVal val="1+#ppt_h/2"/>
                                          </p:val>
                                        </p:tav>
                                        <p:tav tm="100000">
                                          <p:val>
                                            <p:strVal val="#ppt_y"/>
                                          </p:val>
                                        </p:tav>
                                      </p:tavLst>
                                    </p:anim>
                                  </p:childTnLst>
                                </p:cTn>
                              </p:par>
                              <p:par>
                                <p:cTn id="105" presetID="2" presetClass="entr" presetSubtype="8" fill="hold" nodeType="withEffect">
                                  <p:stCondLst>
                                    <p:cond delay="0"/>
                                  </p:stCondLst>
                                  <p:childTnLst>
                                    <p:set>
                                      <p:cBhvr>
                                        <p:cTn id="106" dur="1" fill="hold">
                                          <p:stCondLst>
                                            <p:cond delay="0"/>
                                          </p:stCondLst>
                                        </p:cTn>
                                        <p:tgtEl>
                                          <p:spTgt spid="34"/>
                                        </p:tgtEl>
                                        <p:attrNameLst>
                                          <p:attrName>style.visibility</p:attrName>
                                        </p:attrNameLst>
                                      </p:cBhvr>
                                      <p:to>
                                        <p:strVal val="visible"/>
                                      </p:to>
                                    </p:set>
                                    <p:anim calcmode="lin" valueType="num">
                                      <p:cBhvr additive="base">
                                        <p:cTn id="107" dur="2000" fill="hold"/>
                                        <p:tgtEl>
                                          <p:spTgt spid="34"/>
                                        </p:tgtEl>
                                        <p:attrNameLst>
                                          <p:attrName>ppt_x</p:attrName>
                                        </p:attrNameLst>
                                      </p:cBhvr>
                                      <p:tavLst>
                                        <p:tav tm="0">
                                          <p:val>
                                            <p:strVal val="0-#ppt_w/2"/>
                                          </p:val>
                                        </p:tav>
                                        <p:tav tm="100000">
                                          <p:val>
                                            <p:strVal val="#ppt_x"/>
                                          </p:val>
                                        </p:tav>
                                      </p:tavLst>
                                    </p:anim>
                                    <p:anim calcmode="lin" valueType="num">
                                      <p:cBhvr additive="base">
                                        <p:cTn id="108" dur="2000" fill="hold"/>
                                        <p:tgtEl>
                                          <p:spTgt spid="34"/>
                                        </p:tgtEl>
                                        <p:attrNameLst>
                                          <p:attrName>ppt_y</p:attrName>
                                        </p:attrNameLst>
                                      </p:cBhvr>
                                      <p:tavLst>
                                        <p:tav tm="0">
                                          <p:val>
                                            <p:strVal val="#ppt_y"/>
                                          </p:val>
                                        </p:tav>
                                        <p:tav tm="100000">
                                          <p:val>
                                            <p:strVal val="#ppt_y"/>
                                          </p:val>
                                        </p:tav>
                                      </p:tavLst>
                                    </p:anim>
                                  </p:childTnLst>
                                </p:cTn>
                              </p:par>
                              <p:par>
                                <p:cTn id="109" presetID="2" presetClass="entr" presetSubtype="1" fill="hold" nodeType="withEffect">
                                  <p:stCondLst>
                                    <p:cond delay="0"/>
                                  </p:stCondLst>
                                  <p:childTnLst>
                                    <p:set>
                                      <p:cBhvr>
                                        <p:cTn id="110" dur="1" fill="hold">
                                          <p:stCondLst>
                                            <p:cond delay="0"/>
                                          </p:stCondLst>
                                        </p:cTn>
                                        <p:tgtEl>
                                          <p:spTgt spid="31"/>
                                        </p:tgtEl>
                                        <p:attrNameLst>
                                          <p:attrName>style.visibility</p:attrName>
                                        </p:attrNameLst>
                                      </p:cBhvr>
                                      <p:to>
                                        <p:strVal val="visible"/>
                                      </p:to>
                                    </p:set>
                                    <p:anim calcmode="lin" valueType="num">
                                      <p:cBhvr additive="base">
                                        <p:cTn id="111" dur="2000" fill="hold"/>
                                        <p:tgtEl>
                                          <p:spTgt spid="31"/>
                                        </p:tgtEl>
                                        <p:attrNameLst>
                                          <p:attrName>ppt_x</p:attrName>
                                        </p:attrNameLst>
                                      </p:cBhvr>
                                      <p:tavLst>
                                        <p:tav tm="0">
                                          <p:val>
                                            <p:strVal val="#ppt_x"/>
                                          </p:val>
                                        </p:tav>
                                        <p:tav tm="100000">
                                          <p:val>
                                            <p:strVal val="#ppt_x"/>
                                          </p:val>
                                        </p:tav>
                                      </p:tavLst>
                                    </p:anim>
                                    <p:anim calcmode="lin" valueType="num">
                                      <p:cBhvr additive="base">
                                        <p:cTn id="112" dur="2000" fill="hold"/>
                                        <p:tgtEl>
                                          <p:spTgt spid="31"/>
                                        </p:tgtEl>
                                        <p:attrNameLst>
                                          <p:attrName>ppt_y</p:attrName>
                                        </p:attrNameLst>
                                      </p:cBhvr>
                                      <p:tavLst>
                                        <p:tav tm="0">
                                          <p:val>
                                            <p:strVal val="0-#ppt_h/2"/>
                                          </p:val>
                                        </p:tav>
                                        <p:tav tm="100000">
                                          <p:val>
                                            <p:strVal val="#ppt_y"/>
                                          </p:val>
                                        </p:tav>
                                      </p:tavLst>
                                    </p:anim>
                                  </p:childTnLst>
                                </p:cTn>
                              </p:par>
                              <p:par>
                                <p:cTn id="113" presetID="2" presetClass="entr" presetSubtype="2" fill="hold" nodeType="withEffect">
                                  <p:stCondLst>
                                    <p:cond delay="0"/>
                                  </p:stCondLst>
                                  <p:childTnLst>
                                    <p:set>
                                      <p:cBhvr>
                                        <p:cTn id="114" dur="1" fill="hold">
                                          <p:stCondLst>
                                            <p:cond delay="0"/>
                                          </p:stCondLst>
                                        </p:cTn>
                                        <p:tgtEl>
                                          <p:spTgt spid="33"/>
                                        </p:tgtEl>
                                        <p:attrNameLst>
                                          <p:attrName>style.visibility</p:attrName>
                                        </p:attrNameLst>
                                      </p:cBhvr>
                                      <p:to>
                                        <p:strVal val="visible"/>
                                      </p:to>
                                    </p:set>
                                    <p:anim calcmode="lin" valueType="num">
                                      <p:cBhvr additive="base">
                                        <p:cTn id="115" dur="2000" fill="hold"/>
                                        <p:tgtEl>
                                          <p:spTgt spid="33"/>
                                        </p:tgtEl>
                                        <p:attrNameLst>
                                          <p:attrName>ppt_x</p:attrName>
                                        </p:attrNameLst>
                                      </p:cBhvr>
                                      <p:tavLst>
                                        <p:tav tm="0">
                                          <p:val>
                                            <p:strVal val="1+#ppt_w/2"/>
                                          </p:val>
                                        </p:tav>
                                        <p:tav tm="100000">
                                          <p:val>
                                            <p:strVal val="#ppt_x"/>
                                          </p:val>
                                        </p:tav>
                                      </p:tavLst>
                                    </p:anim>
                                    <p:anim calcmode="lin" valueType="num">
                                      <p:cBhvr additive="base">
                                        <p:cTn id="116" dur="2000" fill="hold"/>
                                        <p:tgtEl>
                                          <p:spTgt spid="33"/>
                                        </p:tgtEl>
                                        <p:attrNameLst>
                                          <p:attrName>ppt_y</p:attrName>
                                        </p:attrNameLst>
                                      </p:cBhvr>
                                      <p:tavLst>
                                        <p:tav tm="0">
                                          <p:val>
                                            <p:strVal val="#ppt_y"/>
                                          </p:val>
                                        </p:tav>
                                        <p:tav tm="100000">
                                          <p:val>
                                            <p:strVal val="#ppt_y"/>
                                          </p:val>
                                        </p:tav>
                                      </p:tavLst>
                                    </p:anim>
                                  </p:childTnLst>
                                </p:cTn>
                              </p:par>
                              <p:par>
                                <p:cTn id="117" presetID="4" presetClass="entr" presetSubtype="32" fill="hold" nodeType="withEffect">
                                  <p:stCondLst>
                                    <p:cond delay="1200"/>
                                  </p:stCondLst>
                                  <p:childTnLst>
                                    <p:set>
                                      <p:cBhvr>
                                        <p:cTn id="118" dur="1" fill="hold">
                                          <p:stCondLst>
                                            <p:cond delay="0"/>
                                          </p:stCondLst>
                                        </p:cTn>
                                        <p:tgtEl>
                                          <p:spTgt spid="30"/>
                                        </p:tgtEl>
                                        <p:attrNameLst>
                                          <p:attrName>style.visibility</p:attrName>
                                        </p:attrNameLst>
                                      </p:cBhvr>
                                      <p:to>
                                        <p:strVal val="visible"/>
                                      </p:to>
                                    </p:set>
                                    <p:animEffect transition="in" filter="box(out)">
                                      <p:cBhvr>
                                        <p:cTn id="119" dur="750"/>
                                        <p:tgtEl>
                                          <p:spTgt spid="30"/>
                                        </p:tgtEl>
                                      </p:cBhvr>
                                    </p:animEffect>
                                  </p:childTnLst>
                                </p:cTn>
                              </p:par>
                            </p:childTnLst>
                          </p:cTn>
                        </p:par>
                      </p:childTnLst>
                    </p:cTn>
                  </p:par>
                  <p:par>
                    <p:cTn id="120" fill="hold">
                      <p:stCondLst>
                        <p:cond delay="indefinite"/>
                      </p:stCondLst>
                      <p:childTnLst>
                        <p:par>
                          <p:cTn id="121" fill="hold">
                            <p:stCondLst>
                              <p:cond delay="0"/>
                            </p:stCondLst>
                            <p:childTnLst>
                              <p:par>
                                <p:cTn id="122" presetID="2" presetClass="exit" presetSubtype="8" fill="hold" nodeType="clickEffect">
                                  <p:stCondLst>
                                    <p:cond delay="0"/>
                                  </p:stCondLst>
                                  <p:childTnLst>
                                    <p:anim calcmode="lin" valueType="num">
                                      <p:cBhvr additive="base">
                                        <p:cTn id="123" dur="2000"/>
                                        <p:tgtEl>
                                          <p:spTgt spid="34"/>
                                        </p:tgtEl>
                                        <p:attrNameLst>
                                          <p:attrName>ppt_x</p:attrName>
                                        </p:attrNameLst>
                                      </p:cBhvr>
                                      <p:tavLst>
                                        <p:tav tm="0">
                                          <p:val>
                                            <p:strVal val="ppt_x"/>
                                          </p:val>
                                        </p:tav>
                                        <p:tav tm="100000">
                                          <p:val>
                                            <p:strVal val="0-ppt_w/2"/>
                                          </p:val>
                                        </p:tav>
                                      </p:tavLst>
                                    </p:anim>
                                    <p:anim calcmode="lin" valueType="num">
                                      <p:cBhvr additive="base">
                                        <p:cTn id="124" dur="2000"/>
                                        <p:tgtEl>
                                          <p:spTgt spid="34"/>
                                        </p:tgtEl>
                                        <p:attrNameLst>
                                          <p:attrName>ppt_y</p:attrName>
                                        </p:attrNameLst>
                                      </p:cBhvr>
                                      <p:tavLst>
                                        <p:tav tm="0">
                                          <p:val>
                                            <p:strVal val="ppt_y"/>
                                          </p:val>
                                        </p:tav>
                                        <p:tav tm="100000">
                                          <p:val>
                                            <p:strVal val="ppt_y"/>
                                          </p:val>
                                        </p:tav>
                                      </p:tavLst>
                                    </p:anim>
                                    <p:set>
                                      <p:cBhvr>
                                        <p:cTn id="125" dur="1" fill="hold">
                                          <p:stCondLst>
                                            <p:cond delay="1999"/>
                                          </p:stCondLst>
                                        </p:cTn>
                                        <p:tgtEl>
                                          <p:spTgt spid="34"/>
                                        </p:tgtEl>
                                        <p:attrNameLst>
                                          <p:attrName>style.visibility</p:attrName>
                                        </p:attrNameLst>
                                      </p:cBhvr>
                                      <p:to>
                                        <p:strVal val="hidden"/>
                                      </p:to>
                                    </p:set>
                                  </p:childTnLst>
                                </p:cTn>
                              </p:par>
                              <p:par>
                                <p:cTn id="126" presetID="2" presetClass="exit" presetSubtype="4" fill="hold" nodeType="withEffect">
                                  <p:stCondLst>
                                    <p:cond delay="0"/>
                                  </p:stCondLst>
                                  <p:childTnLst>
                                    <p:anim calcmode="lin" valueType="num">
                                      <p:cBhvr additive="base">
                                        <p:cTn id="127" dur="2000"/>
                                        <p:tgtEl>
                                          <p:spTgt spid="32"/>
                                        </p:tgtEl>
                                        <p:attrNameLst>
                                          <p:attrName>ppt_x</p:attrName>
                                        </p:attrNameLst>
                                      </p:cBhvr>
                                      <p:tavLst>
                                        <p:tav tm="0">
                                          <p:val>
                                            <p:strVal val="ppt_x"/>
                                          </p:val>
                                        </p:tav>
                                        <p:tav tm="100000">
                                          <p:val>
                                            <p:strVal val="ppt_x"/>
                                          </p:val>
                                        </p:tav>
                                      </p:tavLst>
                                    </p:anim>
                                    <p:anim calcmode="lin" valueType="num">
                                      <p:cBhvr additive="base">
                                        <p:cTn id="128" dur="2000"/>
                                        <p:tgtEl>
                                          <p:spTgt spid="32"/>
                                        </p:tgtEl>
                                        <p:attrNameLst>
                                          <p:attrName>ppt_y</p:attrName>
                                        </p:attrNameLst>
                                      </p:cBhvr>
                                      <p:tavLst>
                                        <p:tav tm="0">
                                          <p:val>
                                            <p:strVal val="ppt_y"/>
                                          </p:val>
                                        </p:tav>
                                        <p:tav tm="100000">
                                          <p:val>
                                            <p:strVal val="1+ppt_h/2"/>
                                          </p:val>
                                        </p:tav>
                                      </p:tavLst>
                                    </p:anim>
                                    <p:set>
                                      <p:cBhvr>
                                        <p:cTn id="129" dur="1" fill="hold">
                                          <p:stCondLst>
                                            <p:cond delay="1999"/>
                                          </p:stCondLst>
                                        </p:cTn>
                                        <p:tgtEl>
                                          <p:spTgt spid="32"/>
                                        </p:tgtEl>
                                        <p:attrNameLst>
                                          <p:attrName>style.visibility</p:attrName>
                                        </p:attrNameLst>
                                      </p:cBhvr>
                                      <p:to>
                                        <p:strVal val="hidden"/>
                                      </p:to>
                                    </p:set>
                                  </p:childTnLst>
                                </p:cTn>
                              </p:par>
                              <p:par>
                                <p:cTn id="130" presetID="2" presetClass="exit" presetSubtype="2" fill="hold" nodeType="withEffect">
                                  <p:stCondLst>
                                    <p:cond delay="0"/>
                                  </p:stCondLst>
                                  <p:childTnLst>
                                    <p:anim calcmode="lin" valueType="num">
                                      <p:cBhvr additive="base">
                                        <p:cTn id="131" dur="2000"/>
                                        <p:tgtEl>
                                          <p:spTgt spid="33"/>
                                        </p:tgtEl>
                                        <p:attrNameLst>
                                          <p:attrName>ppt_x</p:attrName>
                                        </p:attrNameLst>
                                      </p:cBhvr>
                                      <p:tavLst>
                                        <p:tav tm="0">
                                          <p:val>
                                            <p:strVal val="ppt_x"/>
                                          </p:val>
                                        </p:tav>
                                        <p:tav tm="100000">
                                          <p:val>
                                            <p:strVal val="1+ppt_w/2"/>
                                          </p:val>
                                        </p:tav>
                                      </p:tavLst>
                                    </p:anim>
                                    <p:anim calcmode="lin" valueType="num">
                                      <p:cBhvr additive="base">
                                        <p:cTn id="132" dur="2000"/>
                                        <p:tgtEl>
                                          <p:spTgt spid="33"/>
                                        </p:tgtEl>
                                        <p:attrNameLst>
                                          <p:attrName>ppt_y</p:attrName>
                                        </p:attrNameLst>
                                      </p:cBhvr>
                                      <p:tavLst>
                                        <p:tav tm="0">
                                          <p:val>
                                            <p:strVal val="ppt_y"/>
                                          </p:val>
                                        </p:tav>
                                        <p:tav tm="100000">
                                          <p:val>
                                            <p:strVal val="ppt_y"/>
                                          </p:val>
                                        </p:tav>
                                      </p:tavLst>
                                    </p:anim>
                                    <p:set>
                                      <p:cBhvr>
                                        <p:cTn id="133" dur="1" fill="hold">
                                          <p:stCondLst>
                                            <p:cond delay="1999"/>
                                          </p:stCondLst>
                                        </p:cTn>
                                        <p:tgtEl>
                                          <p:spTgt spid="33"/>
                                        </p:tgtEl>
                                        <p:attrNameLst>
                                          <p:attrName>style.visibility</p:attrName>
                                        </p:attrNameLst>
                                      </p:cBhvr>
                                      <p:to>
                                        <p:strVal val="hidden"/>
                                      </p:to>
                                    </p:set>
                                  </p:childTnLst>
                                </p:cTn>
                              </p:par>
                              <p:par>
                                <p:cTn id="134" presetID="2" presetClass="exit" presetSubtype="1" fill="hold" nodeType="withEffect">
                                  <p:stCondLst>
                                    <p:cond delay="0"/>
                                  </p:stCondLst>
                                  <p:childTnLst>
                                    <p:anim calcmode="lin" valueType="num">
                                      <p:cBhvr additive="base">
                                        <p:cTn id="135" dur="2000"/>
                                        <p:tgtEl>
                                          <p:spTgt spid="31"/>
                                        </p:tgtEl>
                                        <p:attrNameLst>
                                          <p:attrName>ppt_x</p:attrName>
                                        </p:attrNameLst>
                                      </p:cBhvr>
                                      <p:tavLst>
                                        <p:tav tm="0">
                                          <p:val>
                                            <p:strVal val="ppt_x"/>
                                          </p:val>
                                        </p:tav>
                                        <p:tav tm="100000">
                                          <p:val>
                                            <p:strVal val="ppt_x"/>
                                          </p:val>
                                        </p:tav>
                                      </p:tavLst>
                                    </p:anim>
                                    <p:anim calcmode="lin" valueType="num">
                                      <p:cBhvr additive="base">
                                        <p:cTn id="136" dur="2000"/>
                                        <p:tgtEl>
                                          <p:spTgt spid="31"/>
                                        </p:tgtEl>
                                        <p:attrNameLst>
                                          <p:attrName>ppt_y</p:attrName>
                                        </p:attrNameLst>
                                      </p:cBhvr>
                                      <p:tavLst>
                                        <p:tav tm="0">
                                          <p:val>
                                            <p:strVal val="ppt_y"/>
                                          </p:val>
                                        </p:tav>
                                        <p:tav tm="100000">
                                          <p:val>
                                            <p:strVal val="0-ppt_h/2"/>
                                          </p:val>
                                        </p:tav>
                                      </p:tavLst>
                                    </p:anim>
                                    <p:set>
                                      <p:cBhvr>
                                        <p:cTn id="137" dur="1" fill="hold">
                                          <p:stCondLst>
                                            <p:cond delay="1999"/>
                                          </p:stCondLst>
                                        </p:cTn>
                                        <p:tgtEl>
                                          <p:spTgt spid="31"/>
                                        </p:tgtEl>
                                        <p:attrNameLst>
                                          <p:attrName>style.visibility</p:attrName>
                                        </p:attrNameLst>
                                      </p:cBhvr>
                                      <p:to>
                                        <p:strVal val="hidden"/>
                                      </p:to>
                                    </p:set>
                                  </p:childTnLst>
                                </p:cTn>
                              </p:par>
                              <p:par>
                                <p:cTn id="138" presetID="4" presetClass="exit" presetSubtype="16" fill="hold" nodeType="withEffect">
                                  <p:stCondLst>
                                    <p:cond delay="100"/>
                                  </p:stCondLst>
                                  <p:childTnLst>
                                    <p:animEffect transition="out" filter="box(in)">
                                      <p:cBhvr>
                                        <p:cTn id="139" dur="750"/>
                                        <p:tgtEl>
                                          <p:spTgt spid="30"/>
                                        </p:tgtEl>
                                      </p:cBhvr>
                                    </p:animEffect>
                                    <p:set>
                                      <p:cBhvr>
                                        <p:cTn id="140" dur="1" fill="hold">
                                          <p:stCondLst>
                                            <p:cond delay="749"/>
                                          </p:stCondLst>
                                        </p:cTn>
                                        <p:tgtEl>
                                          <p:spTgt spid="30"/>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7.xml><?xml version="1.0" encoding="utf-8"?>
<p:sld xmlns:a="http://schemas.openxmlformats.org/drawingml/2006/main" xmlns:r="http://schemas.openxmlformats.org/officeDocument/2006/relationships" xmlns:p="http://schemas.openxmlformats.org/presentationml/2006/main">
  <p:cSld>
    <p:bg>
      <p:bgPr>
        <a:blipFill>
          <a:blip r:embed="rId3"/>
          <a:tile tx="0" ty="0" sx="100000" sy="100000" flip="none" algn="tl"/>
        </a:blipFill>
        <a:effectLst/>
      </p:bgPr>
    </p:bg>
    <p:spTree>
      <p:nvGrpSpPr>
        <p:cNvPr id="1" name=""/>
        <p:cNvGrpSpPr/>
        <p:nvPr/>
      </p:nvGrpSpPr>
      <p:grpSpPr>
        <a:xfrm>
          <a:off x="0" y="0"/>
          <a:ext cx="0" cy="0"/>
          <a:chOff x="0" y="0"/>
          <a:chExt cx="0" cy="0"/>
        </a:xfrm>
      </p:grpSpPr>
      <p:pic>
        <p:nvPicPr>
          <p:cNvPr id="9" name="Picture 3" descr="face1"/>
          <p:cNvPicPr>
            <a:picLocks noChangeAspect="1" noChangeArrowheads="1"/>
          </p:cNvPicPr>
          <p:nvPr/>
        </p:nvPicPr>
        <p:blipFill>
          <a:blip r:embed="rId4"/>
          <a:stretch>
            <a:fillRect/>
          </a:stretch>
        </p:blipFill>
        <p:spPr bwMode="auto">
          <a:xfrm>
            <a:off x="1137953" y="762035"/>
            <a:ext cx="6819481" cy="5260743"/>
          </a:xfrm>
          <a:prstGeom prst="rect">
            <a:avLst/>
          </a:prstGeom>
          <a:noFill/>
          <a:ln w="9525">
            <a:noFill/>
            <a:miter lim="800000"/>
            <a:headEnd/>
            <a:tailEnd/>
          </a:ln>
        </p:spPr>
      </p:pic>
      <p:pic>
        <p:nvPicPr>
          <p:cNvPr id="20" name="Picture 2" descr="face21"/>
          <p:cNvPicPr>
            <a:picLocks noChangeArrowheads="1"/>
          </p:cNvPicPr>
          <p:nvPr/>
        </p:nvPicPr>
        <p:blipFill>
          <a:blip r:embed="rId5"/>
          <a:stretch>
            <a:fillRect/>
          </a:stretch>
        </p:blipFill>
        <p:spPr bwMode="auto">
          <a:xfrm>
            <a:off x="1033153" y="893799"/>
            <a:ext cx="7025467" cy="5031988"/>
          </a:xfrm>
          <a:prstGeom prst="rect">
            <a:avLst/>
          </a:prstGeom>
          <a:noFill/>
          <a:ln w="9525">
            <a:noFill/>
            <a:miter lim="800000"/>
            <a:headEnd/>
            <a:tailEnd/>
          </a:ln>
        </p:spPr>
      </p:pic>
      <p:pic>
        <p:nvPicPr>
          <p:cNvPr id="30" name="Picture 6"/>
          <p:cNvPicPr>
            <a:picLocks noChangeAspect="1" noChangeArrowheads="1"/>
          </p:cNvPicPr>
          <p:nvPr/>
        </p:nvPicPr>
        <p:blipFill>
          <a:blip r:embed="rId6"/>
          <a:stretch>
            <a:fillRect/>
          </a:stretch>
        </p:blipFill>
        <p:spPr bwMode="auto">
          <a:xfrm>
            <a:off x="1877571" y="753509"/>
            <a:ext cx="5367967" cy="5296395"/>
          </a:xfrm>
          <a:prstGeom prst="rect">
            <a:avLst/>
          </a:prstGeom>
          <a:noFill/>
          <a:ln w="9525">
            <a:noFill/>
            <a:miter lim="800000"/>
            <a:headEnd/>
            <a:tailEnd/>
          </a:ln>
        </p:spPr>
      </p:pic>
      <p:sp>
        <p:nvSpPr>
          <p:cNvPr id="3" name="Rectangle 2"/>
          <p:cNvSpPr/>
          <p:nvPr/>
        </p:nvSpPr>
        <p:spPr>
          <a:xfrm>
            <a:off x="-138958" y="6023164"/>
            <a:ext cx="9418320" cy="45719"/>
          </a:xfrm>
          <a:prstGeom prst="rect">
            <a:avLst/>
          </a:prstGeom>
          <a:solidFill>
            <a:schemeClr val="accent3">
              <a:lumMod val="50000"/>
            </a:schemeClr>
          </a:solidFill>
          <a:ln/>
          <a:effectLst>
            <a:outerShdw blurRad="114300" dist="23000" dir="9600000" rotWithShape="0">
              <a:srgbClr val="000000">
                <a:alpha val="51000"/>
              </a:srgbClr>
            </a:outerShdw>
          </a:effectLst>
        </p:spPr>
        <p:style>
          <a:lnRef idx="0">
            <a:schemeClr val="accent5"/>
          </a:lnRef>
          <a:fillRef idx="3">
            <a:schemeClr val="accent5"/>
          </a:fillRef>
          <a:effectRef idx="3">
            <a:schemeClr val="accent5"/>
          </a:effectRef>
          <a:fontRef idx="minor">
            <a:schemeClr val="lt1"/>
          </a:fontRef>
        </p:style>
        <p:txBody>
          <a:bodyPr anchor="ctr"/>
          <a:lstStyle/>
          <a:p>
            <a:pPr algn="ctr" fontAlgn="auto">
              <a:spcBef>
                <a:spcPts val="0"/>
              </a:spcBef>
              <a:spcAft>
                <a:spcPts val="0"/>
              </a:spcAft>
              <a:defRPr/>
            </a:pPr>
            <a:endParaRPr lang="en-US">
              <a:solidFill>
                <a:prstClr val="white"/>
              </a:solidFill>
            </a:endParaRPr>
          </a:p>
        </p:txBody>
      </p:sp>
      <p:sp>
        <p:nvSpPr>
          <p:cNvPr id="7" name="Rectangle 6"/>
          <p:cNvSpPr/>
          <p:nvPr/>
        </p:nvSpPr>
        <p:spPr>
          <a:xfrm>
            <a:off x="-104283" y="740831"/>
            <a:ext cx="9418320" cy="45719"/>
          </a:xfrm>
          <a:prstGeom prst="rect">
            <a:avLst/>
          </a:prstGeom>
          <a:solidFill>
            <a:schemeClr val="accent3">
              <a:lumMod val="50000"/>
            </a:schemeClr>
          </a:solidFill>
          <a:ln/>
          <a:effectLst>
            <a:outerShdw blurRad="114300" dist="23000" dir="9600000" rotWithShape="0">
              <a:srgbClr val="000000">
                <a:alpha val="51000"/>
              </a:srgbClr>
            </a:outerShdw>
          </a:effectLst>
        </p:spPr>
        <p:style>
          <a:lnRef idx="0">
            <a:schemeClr val="accent5"/>
          </a:lnRef>
          <a:fillRef idx="3">
            <a:schemeClr val="accent5"/>
          </a:fillRef>
          <a:effectRef idx="3">
            <a:schemeClr val="accent5"/>
          </a:effectRef>
          <a:fontRef idx="minor">
            <a:schemeClr val="lt1"/>
          </a:fontRef>
        </p:style>
        <p:txBody>
          <a:bodyPr anchor="ctr"/>
          <a:lstStyle/>
          <a:p>
            <a:pPr algn="ctr" fontAlgn="auto">
              <a:spcBef>
                <a:spcPts val="0"/>
              </a:spcBef>
              <a:spcAft>
                <a:spcPts val="0"/>
              </a:spcAft>
              <a:defRPr/>
            </a:pPr>
            <a:endParaRPr lang="en-US">
              <a:solidFill>
                <a:prstClr val="white"/>
              </a:solidFill>
            </a:endParaRPr>
          </a:p>
        </p:txBody>
      </p:sp>
      <p:sp>
        <p:nvSpPr>
          <p:cNvPr id="8" name="Rectangle 7"/>
          <p:cNvSpPr/>
          <p:nvPr/>
        </p:nvSpPr>
        <p:spPr>
          <a:xfrm rot="16200000">
            <a:off x="-2543200" y="3543301"/>
            <a:ext cx="7132320" cy="45719"/>
          </a:xfrm>
          <a:prstGeom prst="rect">
            <a:avLst/>
          </a:prstGeom>
          <a:solidFill>
            <a:schemeClr val="accent3">
              <a:lumMod val="50000"/>
            </a:schemeClr>
          </a:solidFill>
          <a:ln/>
          <a:effectLst>
            <a:outerShdw blurRad="114300" dist="23000" dir="9600000" rotWithShape="0">
              <a:srgbClr val="000000">
                <a:alpha val="51000"/>
              </a:srgbClr>
            </a:outerShdw>
          </a:effectLst>
        </p:spPr>
        <p:style>
          <a:lnRef idx="0">
            <a:schemeClr val="accent5"/>
          </a:lnRef>
          <a:fillRef idx="3">
            <a:schemeClr val="accent5"/>
          </a:fillRef>
          <a:effectRef idx="3">
            <a:schemeClr val="accent5"/>
          </a:effectRef>
          <a:fontRef idx="minor">
            <a:schemeClr val="lt1"/>
          </a:fontRef>
        </p:style>
        <p:txBody>
          <a:bodyPr anchor="ctr"/>
          <a:lstStyle/>
          <a:p>
            <a:pPr algn="ctr" fontAlgn="auto">
              <a:spcBef>
                <a:spcPts val="0"/>
              </a:spcBef>
              <a:spcAft>
                <a:spcPts val="0"/>
              </a:spcAft>
              <a:defRPr/>
            </a:pPr>
            <a:endParaRPr lang="en-US">
              <a:solidFill>
                <a:prstClr val="white"/>
              </a:solidFill>
            </a:endParaRPr>
          </a:p>
        </p:txBody>
      </p:sp>
      <p:sp>
        <p:nvSpPr>
          <p:cNvPr id="10" name="Rectangle 9"/>
          <p:cNvSpPr/>
          <p:nvPr/>
        </p:nvSpPr>
        <p:spPr>
          <a:xfrm rot="16200000">
            <a:off x="4529161" y="3543300"/>
            <a:ext cx="7132320" cy="45719"/>
          </a:xfrm>
          <a:prstGeom prst="rect">
            <a:avLst/>
          </a:prstGeom>
          <a:solidFill>
            <a:schemeClr val="accent3">
              <a:lumMod val="50000"/>
            </a:schemeClr>
          </a:solidFill>
          <a:ln/>
          <a:effectLst>
            <a:outerShdw blurRad="114300" dist="23000" dir="9600000" rotWithShape="0">
              <a:srgbClr val="000000">
                <a:alpha val="51000"/>
              </a:srgbClr>
            </a:outerShdw>
          </a:effectLst>
        </p:spPr>
        <p:style>
          <a:lnRef idx="0">
            <a:schemeClr val="accent5"/>
          </a:lnRef>
          <a:fillRef idx="3">
            <a:schemeClr val="accent5"/>
          </a:fillRef>
          <a:effectRef idx="3">
            <a:schemeClr val="accent5"/>
          </a:effectRef>
          <a:fontRef idx="minor">
            <a:schemeClr val="lt1"/>
          </a:fontRef>
        </p:style>
        <p:txBody>
          <a:bodyPr anchor="ctr"/>
          <a:lstStyle/>
          <a:p>
            <a:pPr algn="ctr" fontAlgn="auto">
              <a:spcBef>
                <a:spcPts val="0"/>
              </a:spcBef>
              <a:spcAft>
                <a:spcPts val="0"/>
              </a:spcAft>
              <a:defRPr/>
            </a:pPr>
            <a:endParaRPr lang="en-US">
              <a:solidFill>
                <a:prstClr val="white"/>
              </a:solidFill>
            </a:endParaRPr>
          </a:p>
        </p:txBody>
      </p:sp>
      <p:sp>
        <p:nvSpPr>
          <p:cNvPr id="16" name="Rectangle 2"/>
          <p:cNvSpPr/>
          <p:nvPr/>
        </p:nvSpPr>
        <p:spPr>
          <a:xfrm>
            <a:off x="-138958" y="6023164"/>
            <a:ext cx="9418320" cy="45719"/>
          </a:xfrm>
          <a:prstGeom prst="rect">
            <a:avLst/>
          </a:prstGeom>
          <a:solidFill>
            <a:schemeClr val="accent3">
              <a:lumMod val="50000"/>
            </a:schemeClr>
          </a:solidFill>
          <a:ln/>
          <a:effectLst>
            <a:outerShdw blurRad="114300" dist="23000" dir="9600000" rotWithShape="0">
              <a:srgbClr val="000000">
                <a:alpha val="51000"/>
              </a:srgbClr>
            </a:outerShdw>
          </a:effectLst>
        </p:spPr>
        <p:style>
          <a:lnRef idx="0">
            <a:schemeClr val="accent5"/>
          </a:lnRef>
          <a:fillRef idx="3">
            <a:schemeClr val="accent5"/>
          </a:fillRef>
          <a:effectRef idx="3">
            <a:schemeClr val="accent5"/>
          </a:effectRef>
          <a:fontRef idx="minor">
            <a:schemeClr val="lt1"/>
          </a:fontRef>
        </p:style>
        <p:txBody>
          <a:bodyPr anchor="ctr"/>
          <a:lstStyle/>
          <a:p>
            <a:pPr algn="ctr" fontAlgn="auto">
              <a:spcBef>
                <a:spcPts val="0"/>
              </a:spcBef>
              <a:spcAft>
                <a:spcPts val="0"/>
              </a:spcAft>
              <a:defRPr/>
            </a:pPr>
            <a:endParaRPr lang="en-US">
              <a:solidFill>
                <a:prstClr val="white"/>
              </a:solidFill>
            </a:endParaRPr>
          </a:p>
        </p:txBody>
      </p:sp>
      <p:sp>
        <p:nvSpPr>
          <p:cNvPr id="17" name="Rectangle 6"/>
          <p:cNvSpPr/>
          <p:nvPr/>
        </p:nvSpPr>
        <p:spPr>
          <a:xfrm>
            <a:off x="-104283" y="740831"/>
            <a:ext cx="9418320" cy="45719"/>
          </a:xfrm>
          <a:prstGeom prst="rect">
            <a:avLst/>
          </a:prstGeom>
          <a:solidFill>
            <a:schemeClr val="accent3">
              <a:lumMod val="50000"/>
            </a:schemeClr>
          </a:solidFill>
          <a:ln/>
          <a:effectLst>
            <a:outerShdw blurRad="114300" dist="23000" dir="9600000" rotWithShape="0">
              <a:srgbClr val="000000">
                <a:alpha val="51000"/>
              </a:srgbClr>
            </a:outerShdw>
          </a:effectLst>
        </p:spPr>
        <p:style>
          <a:lnRef idx="0">
            <a:schemeClr val="accent5"/>
          </a:lnRef>
          <a:fillRef idx="3">
            <a:schemeClr val="accent5"/>
          </a:fillRef>
          <a:effectRef idx="3">
            <a:schemeClr val="accent5"/>
          </a:effectRef>
          <a:fontRef idx="minor">
            <a:schemeClr val="lt1"/>
          </a:fontRef>
        </p:style>
        <p:txBody>
          <a:bodyPr anchor="ctr"/>
          <a:lstStyle/>
          <a:p>
            <a:pPr algn="ctr" fontAlgn="auto">
              <a:spcBef>
                <a:spcPts val="0"/>
              </a:spcBef>
              <a:spcAft>
                <a:spcPts val="0"/>
              </a:spcAft>
              <a:defRPr/>
            </a:pPr>
            <a:endParaRPr lang="en-US">
              <a:solidFill>
                <a:prstClr val="white"/>
              </a:solidFill>
            </a:endParaRPr>
          </a:p>
        </p:txBody>
      </p:sp>
      <p:sp>
        <p:nvSpPr>
          <p:cNvPr id="18" name="Rectangle 7"/>
          <p:cNvSpPr/>
          <p:nvPr/>
        </p:nvSpPr>
        <p:spPr>
          <a:xfrm rot="16200000">
            <a:off x="-2543200" y="3543301"/>
            <a:ext cx="7132320" cy="45719"/>
          </a:xfrm>
          <a:prstGeom prst="rect">
            <a:avLst/>
          </a:prstGeom>
          <a:solidFill>
            <a:schemeClr val="accent3">
              <a:lumMod val="50000"/>
            </a:schemeClr>
          </a:solidFill>
          <a:ln/>
          <a:effectLst>
            <a:outerShdw blurRad="114300" dist="23000" dir="9600000" rotWithShape="0">
              <a:srgbClr val="000000">
                <a:alpha val="51000"/>
              </a:srgbClr>
            </a:outerShdw>
          </a:effectLst>
        </p:spPr>
        <p:style>
          <a:lnRef idx="0">
            <a:schemeClr val="accent5"/>
          </a:lnRef>
          <a:fillRef idx="3">
            <a:schemeClr val="accent5"/>
          </a:fillRef>
          <a:effectRef idx="3">
            <a:schemeClr val="accent5"/>
          </a:effectRef>
          <a:fontRef idx="minor">
            <a:schemeClr val="lt1"/>
          </a:fontRef>
        </p:style>
        <p:txBody>
          <a:bodyPr anchor="ctr"/>
          <a:lstStyle/>
          <a:p>
            <a:pPr algn="ctr" fontAlgn="auto">
              <a:spcBef>
                <a:spcPts val="0"/>
              </a:spcBef>
              <a:spcAft>
                <a:spcPts val="0"/>
              </a:spcAft>
              <a:defRPr/>
            </a:pPr>
            <a:endParaRPr lang="en-US">
              <a:solidFill>
                <a:prstClr val="white"/>
              </a:solidFill>
            </a:endParaRPr>
          </a:p>
        </p:txBody>
      </p:sp>
      <p:sp>
        <p:nvSpPr>
          <p:cNvPr id="19" name="Rectangle 9"/>
          <p:cNvSpPr/>
          <p:nvPr/>
        </p:nvSpPr>
        <p:spPr>
          <a:xfrm rot="16200000">
            <a:off x="4529161" y="3543300"/>
            <a:ext cx="7132320" cy="45719"/>
          </a:xfrm>
          <a:prstGeom prst="rect">
            <a:avLst/>
          </a:prstGeom>
          <a:solidFill>
            <a:schemeClr val="accent3">
              <a:lumMod val="50000"/>
            </a:schemeClr>
          </a:solidFill>
          <a:ln/>
          <a:effectLst>
            <a:outerShdw blurRad="114300" dist="23000" dir="9600000" rotWithShape="0">
              <a:srgbClr val="000000">
                <a:alpha val="51000"/>
              </a:srgbClr>
            </a:outerShdw>
          </a:effectLst>
        </p:spPr>
        <p:style>
          <a:lnRef idx="0">
            <a:schemeClr val="accent5"/>
          </a:lnRef>
          <a:fillRef idx="3">
            <a:schemeClr val="accent5"/>
          </a:fillRef>
          <a:effectRef idx="3">
            <a:schemeClr val="accent5"/>
          </a:effectRef>
          <a:fontRef idx="minor">
            <a:schemeClr val="lt1"/>
          </a:fontRef>
        </p:style>
        <p:txBody>
          <a:bodyPr anchor="ctr"/>
          <a:lstStyle/>
          <a:p>
            <a:pPr algn="ctr" fontAlgn="auto">
              <a:spcBef>
                <a:spcPts val="0"/>
              </a:spcBef>
              <a:spcAft>
                <a:spcPts val="0"/>
              </a:spcAft>
              <a:defRPr/>
            </a:pPr>
            <a:endParaRPr lang="en-US">
              <a:solidFill>
                <a:prstClr val="white"/>
              </a:solidFill>
            </a:endParaRPr>
          </a:p>
        </p:txBody>
      </p:sp>
      <p:sp>
        <p:nvSpPr>
          <p:cNvPr id="21" name="Rectangle 2"/>
          <p:cNvSpPr/>
          <p:nvPr/>
        </p:nvSpPr>
        <p:spPr>
          <a:xfrm>
            <a:off x="-143746" y="6032689"/>
            <a:ext cx="9418320" cy="45719"/>
          </a:xfrm>
          <a:prstGeom prst="rect">
            <a:avLst/>
          </a:prstGeom>
          <a:solidFill>
            <a:schemeClr val="accent3">
              <a:lumMod val="50000"/>
            </a:schemeClr>
          </a:solidFill>
          <a:ln/>
          <a:effectLst>
            <a:outerShdw blurRad="114300" dist="23000" dir="9600000" rotWithShape="0">
              <a:srgbClr val="000000">
                <a:alpha val="51000"/>
              </a:srgbClr>
            </a:outerShdw>
          </a:effectLst>
        </p:spPr>
        <p:style>
          <a:lnRef idx="0">
            <a:schemeClr val="accent5"/>
          </a:lnRef>
          <a:fillRef idx="3">
            <a:schemeClr val="accent5"/>
          </a:fillRef>
          <a:effectRef idx="3">
            <a:schemeClr val="accent5"/>
          </a:effectRef>
          <a:fontRef idx="minor">
            <a:schemeClr val="lt1"/>
          </a:fontRef>
        </p:style>
        <p:txBody>
          <a:bodyPr anchor="ctr"/>
          <a:lstStyle/>
          <a:p>
            <a:pPr algn="ctr" fontAlgn="auto">
              <a:spcBef>
                <a:spcPts val="0"/>
              </a:spcBef>
              <a:spcAft>
                <a:spcPts val="0"/>
              </a:spcAft>
              <a:defRPr/>
            </a:pPr>
            <a:endParaRPr lang="en-US">
              <a:solidFill>
                <a:prstClr val="white"/>
              </a:solidFill>
            </a:endParaRPr>
          </a:p>
        </p:txBody>
      </p:sp>
      <p:sp>
        <p:nvSpPr>
          <p:cNvPr id="22" name="Rectangle 6"/>
          <p:cNvSpPr/>
          <p:nvPr/>
        </p:nvSpPr>
        <p:spPr>
          <a:xfrm>
            <a:off x="-109071" y="750356"/>
            <a:ext cx="9418320" cy="45719"/>
          </a:xfrm>
          <a:prstGeom prst="rect">
            <a:avLst/>
          </a:prstGeom>
          <a:solidFill>
            <a:schemeClr val="accent3">
              <a:lumMod val="50000"/>
            </a:schemeClr>
          </a:solidFill>
          <a:ln/>
          <a:effectLst>
            <a:outerShdw blurRad="114300" dist="23000" dir="9600000" rotWithShape="0">
              <a:srgbClr val="000000">
                <a:alpha val="51000"/>
              </a:srgbClr>
            </a:outerShdw>
          </a:effectLst>
        </p:spPr>
        <p:style>
          <a:lnRef idx="0">
            <a:schemeClr val="accent5"/>
          </a:lnRef>
          <a:fillRef idx="3">
            <a:schemeClr val="accent5"/>
          </a:fillRef>
          <a:effectRef idx="3">
            <a:schemeClr val="accent5"/>
          </a:effectRef>
          <a:fontRef idx="minor">
            <a:schemeClr val="lt1"/>
          </a:fontRef>
        </p:style>
        <p:txBody>
          <a:bodyPr anchor="ctr"/>
          <a:lstStyle/>
          <a:p>
            <a:pPr algn="ctr" fontAlgn="auto">
              <a:spcBef>
                <a:spcPts val="0"/>
              </a:spcBef>
              <a:spcAft>
                <a:spcPts val="0"/>
              </a:spcAft>
              <a:defRPr/>
            </a:pPr>
            <a:endParaRPr lang="en-US">
              <a:solidFill>
                <a:prstClr val="white"/>
              </a:solidFill>
            </a:endParaRPr>
          </a:p>
        </p:txBody>
      </p:sp>
      <p:sp>
        <p:nvSpPr>
          <p:cNvPr id="23" name="Rectangle 7"/>
          <p:cNvSpPr/>
          <p:nvPr/>
        </p:nvSpPr>
        <p:spPr>
          <a:xfrm rot="16200000">
            <a:off x="-2547988" y="3552826"/>
            <a:ext cx="7132320" cy="45719"/>
          </a:xfrm>
          <a:prstGeom prst="rect">
            <a:avLst/>
          </a:prstGeom>
          <a:solidFill>
            <a:schemeClr val="accent3">
              <a:lumMod val="50000"/>
            </a:schemeClr>
          </a:solidFill>
          <a:ln/>
          <a:effectLst>
            <a:outerShdw blurRad="114300" dist="23000" dir="9600000" rotWithShape="0">
              <a:srgbClr val="000000">
                <a:alpha val="51000"/>
              </a:srgbClr>
            </a:outerShdw>
          </a:effectLst>
        </p:spPr>
        <p:style>
          <a:lnRef idx="0">
            <a:schemeClr val="accent5"/>
          </a:lnRef>
          <a:fillRef idx="3">
            <a:schemeClr val="accent5"/>
          </a:fillRef>
          <a:effectRef idx="3">
            <a:schemeClr val="accent5"/>
          </a:effectRef>
          <a:fontRef idx="minor">
            <a:schemeClr val="lt1"/>
          </a:fontRef>
        </p:style>
        <p:txBody>
          <a:bodyPr anchor="ctr"/>
          <a:lstStyle/>
          <a:p>
            <a:pPr algn="ctr" fontAlgn="auto">
              <a:spcBef>
                <a:spcPts val="0"/>
              </a:spcBef>
              <a:spcAft>
                <a:spcPts val="0"/>
              </a:spcAft>
              <a:defRPr/>
            </a:pPr>
            <a:endParaRPr lang="en-US">
              <a:solidFill>
                <a:prstClr val="white"/>
              </a:solidFill>
            </a:endParaRPr>
          </a:p>
        </p:txBody>
      </p:sp>
      <p:sp>
        <p:nvSpPr>
          <p:cNvPr id="24" name="Rectangle 9"/>
          <p:cNvSpPr/>
          <p:nvPr/>
        </p:nvSpPr>
        <p:spPr>
          <a:xfrm rot="16200000">
            <a:off x="4524373" y="3552825"/>
            <a:ext cx="7132320" cy="45719"/>
          </a:xfrm>
          <a:prstGeom prst="rect">
            <a:avLst/>
          </a:prstGeom>
          <a:solidFill>
            <a:schemeClr val="accent3">
              <a:lumMod val="50000"/>
            </a:schemeClr>
          </a:solidFill>
          <a:ln/>
          <a:effectLst>
            <a:outerShdw blurRad="114300" dist="23000" dir="9600000" rotWithShape="0">
              <a:srgbClr val="000000">
                <a:alpha val="51000"/>
              </a:srgbClr>
            </a:outerShdw>
          </a:effectLst>
        </p:spPr>
        <p:style>
          <a:lnRef idx="0">
            <a:schemeClr val="accent5"/>
          </a:lnRef>
          <a:fillRef idx="3">
            <a:schemeClr val="accent5"/>
          </a:fillRef>
          <a:effectRef idx="3">
            <a:schemeClr val="accent5"/>
          </a:effectRef>
          <a:fontRef idx="minor">
            <a:schemeClr val="lt1"/>
          </a:fontRef>
        </p:style>
        <p:txBody>
          <a:bodyPr anchor="ctr"/>
          <a:lstStyle/>
          <a:p>
            <a:pPr algn="ctr" fontAlgn="auto">
              <a:spcBef>
                <a:spcPts val="0"/>
              </a:spcBef>
              <a:spcAft>
                <a:spcPts val="0"/>
              </a:spcAft>
              <a:defRPr/>
            </a:pPr>
            <a:endParaRPr lang="en-US">
              <a:solidFill>
                <a:prstClr val="white"/>
              </a:solidFill>
            </a:endParaRPr>
          </a:p>
        </p:txBody>
      </p:sp>
      <p:sp>
        <p:nvSpPr>
          <p:cNvPr id="31" name="Rectangle 2"/>
          <p:cNvSpPr/>
          <p:nvPr/>
        </p:nvSpPr>
        <p:spPr>
          <a:xfrm>
            <a:off x="-33" y="6029325"/>
            <a:ext cx="9418320" cy="45719"/>
          </a:xfrm>
          <a:prstGeom prst="rect">
            <a:avLst/>
          </a:prstGeom>
          <a:solidFill>
            <a:schemeClr val="accent3">
              <a:lumMod val="50000"/>
            </a:schemeClr>
          </a:solidFill>
          <a:ln/>
          <a:effectLst>
            <a:outerShdw blurRad="114300" dist="23000" dir="9600000" rotWithShape="0">
              <a:srgbClr val="000000">
                <a:alpha val="51000"/>
              </a:srgbClr>
            </a:outerShdw>
          </a:effectLst>
        </p:spPr>
        <p:style>
          <a:lnRef idx="0">
            <a:schemeClr val="accent5"/>
          </a:lnRef>
          <a:fillRef idx="3">
            <a:schemeClr val="accent5"/>
          </a:fillRef>
          <a:effectRef idx="3">
            <a:schemeClr val="accent5"/>
          </a:effectRef>
          <a:fontRef idx="minor">
            <a:schemeClr val="lt1"/>
          </a:fontRef>
        </p:style>
        <p:txBody>
          <a:bodyPr anchor="ctr"/>
          <a:lstStyle/>
          <a:p>
            <a:pPr algn="ctr" fontAlgn="auto">
              <a:spcBef>
                <a:spcPts val="0"/>
              </a:spcBef>
              <a:spcAft>
                <a:spcPts val="0"/>
              </a:spcAft>
              <a:defRPr/>
            </a:pPr>
            <a:endParaRPr lang="en-US">
              <a:solidFill>
                <a:prstClr val="white"/>
              </a:solidFill>
            </a:endParaRPr>
          </a:p>
        </p:txBody>
      </p:sp>
      <p:sp>
        <p:nvSpPr>
          <p:cNvPr id="32" name="Rectangle 6"/>
          <p:cNvSpPr/>
          <p:nvPr/>
        </p:nvSpPr>
        <p:spPr>
          <a:xfrm>
            <a:off x="-34" y="728663"/>
            <a:ext cx="9418320" cy="45719"/>
          </a:xfrm>
          <a:prstGeom prst="rect">
            <a:avLst/>
          </a:prstGeom>
          <a:solidFill>
            <a:schemeClr val="accent3">
              <a:lumMod val="50000"/>
            </a:schemeClr>
          </a:solidFill>
          <a:ln/>
          <a:effectLst>
            <a:outerShdw blurRad="114300" dist="23000" dir="9600000" rotWithShape="0">
              <a:srgbClr val="000000">
                <a:alpha val="51000"/>
              </a:srgbClr>
            </a:outerShdw>
          </a:effectLst>
        </p:spPr>
        <p:style>
          <a:lnRef idx="0">
            <a:schemeClr val="accent5"/>
          </a:lnRef>
          <a:fillRef idx="3">
            <a:schemeClr val="accent5"/>
          </a:fillRef>
          <a:effectRef idx="3">
            <a:schemeClr val="accent5"/>
          </a:effectRef>
          <a:fontRef idx="minor">
            <a:schemeClr val="lt1"/>
          </a:fontRef>
        </p:style>
        <p:txBody>
          <a:bodyPr anchor="ctr"/>
          <a:lstStyle/>
          <a:p>
            <a:pPr algn="ctr" fontAlgn="auto">
              <a:spcBef>
                <a:spcPts val="0"/>
              </a:spcBef>
              <a:spcAft>
                <a:spcPts val="0"/>
              </a:spcAft>
              <a:defRPr/>
            </a:pPr>
            <a:endParaRPr lang="en-US">
              <a:solidFill>
                <a:prstClr val="white"/>
              </a:solidFill>
            </a:endParaRPr>
          </a:p>
        </p:txBody>
      </p:sp>
      <p:sp>
        <p:nvSpPr>
          <p:cNvPr id="33" name="Rectangle 7"/>
          <p:cNvSpPr/>
          <p:nvPr/>
        </p:nvSpPr>
        <p:spPr>
          <a:xfrm rot="16200000">
            <a:off x="-2543200" y="3543301"/>
            <a:ext cx="7132320" cy="45719"/>
          </a:xfrm>
          <a:prstGeom prst="rect">
            <a:avLst/>
          </a:prstGeom>
          <a:solidFill>
            <a:schemeClr val="accent3">
              <a:lumMod val="50000"/>
            </a:schemeClr>
          </a:solidFill>
          <a:ln/>
          <a:effectLst>
            <a:outerShdw blurRad="114300" dist="23000" dir="9600000" rotWithShape="0">
              <a:srgbClr val="000000">
                <a:alpha val="51000"/>
              </a:srgbClr>
            </a:outerShdw>
          </a:effectLst>
        </p:spPr>
        <p:style>
          <a:lnRef idx="0">
            <a:schemeClr val="accent5"/>
          </a:lnRef>
          <a:fillRef idx="3">
            <a:schemeClr val="accent5"/>
          </a:fillRef>
          <a:effectRef idx="3">
            <a:schemeClr val="accent5"/>
          </a:effectRef>
          <a:fontRef idx="minor">
            <a:schemeClr val="lt1"/>
          </a:fontRef>
        </p:style>
        <p:txBody>
          <a:bodyPr anchor="ctr"/>
          <a:lstStyle/>
          <a:p>
            <a:pPr algn="ctr" fontAlgn="auto">
              <a:spcBef>
                <a:spcPts val="0"/>
              </a:spcBef>
              <a:spcAft>
                <a:spcPts val="0"/>
              </a:spcAft>
              <a:defRPr/>
            </a:pPr>
            <a:endParaRPr lang="en-US">
              <a:solidFill>
                <a:prstClr val="white"/>
              </a:solidFill>
            </a:endParaRPr>
          </a:p>
        </p:txBody>
      </p:sp>
      <p:sp>
        <p:nvSpPr>
          <p:cNvPr id="34" name="Rectangle 9"/>
          <p:cNvSpPr/>
          <p:nvPr/>
        </p:nvSpPr>
        <p:spPr>
          <a:xfrm rot="16200000">
            <a:off x="4510085" y="3538553"/>
            <a:ext cx="7132320" cy="45719"/>
          </a:xfrm>
          <a:prstGeom prst="rect">
            <a:avLst/>
          </a:prstGeom>
          <a:solidFill>
            <a:schemeClr val="accent3">
              <a:lumMod val="50000"/>
            </a:schemeClr>
          </a:solidFill>
          <a:ln/>
          <a:effectLst>
            <a:outerShdw blurRad="114300" dist="23000" dir="9600000" rotWithShape="0">
              <a:srgbClr val="000000">
                <a:alpha val="51000"/>
              </a:srgbClr>
            </a:outerShdw>
          </a:effectLst>
        </p:spPr>
        <p:style>
          <a:lnRef idx="0">
            <a:schemeClr val="accent5"/>
          </a:lnRef>
          <a:fillRef idx="3">
            <a:schemeClr val="accent5"/>
          </a:fillRef>
          <a:effectRef idx="3">
            <a:schemeClr val="accent5"/>
          </a:effectRef>
          <a:fontRef idx="minor">
            <a:schemeClr val="lt1"/>
          </a:fontRef>
        </p:style>
        <p:txBody>
          <a:bodyPr anchor="ctr"/>
          <a:lstStyle/>
          <a:p>
            <a:pPr algn="ctr" fontAlgn="auto">
              <a:spcBef>
                <a:spcPts val="0"/>
              </a:spcBef>
              <a:spcAft>
                <a:spcPts val="0"/>
              </a:spcAft>
              <a:defRPr/>
            </a:pPr>
            <a:endParaRPr lang="en-US">
              <a:solidFill>
                <a:prstClr val="white"/>
              </a:solidFill>
            </a:endParaRPr>
          </a:p>
        </p:txBody>
      </p:sp>
    </p:spTree>
  </p:cSld>
  <p:clrMapOvr>
    <a:masterClrMapping/>
  </p:clrMapOvr>
  <p:transition>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xit" presetSubtype="8" fill="hold" nodeType="withEffect">
                                  <p:stCondLst>
                                    <p:cond delay="0"/>
                                  </p:stCondLst>
                                  <p:childTnLst>
                                    <p:anim calcmode="lin" valueType="num">
                                      <p:cBhvr additive="base">
                                        <p:cTn id="6" dur="2000"/>
                                        <p:tgtEl>
                                          <p:spTgt spid="24"/>
                                        </p:tgtEl>
                                        <p:attrNameLst>
                                          <p:attrName>ppt_x</p:attrName>
                                        </p:attrNameLst>
                                      </p:cBhvr>
                                      <p:tavLst>
                                        <p:tav tm="0">
                                          <p:val>
                                            <p:strVal val="ppt_x"/>
                                          </p:val>
                                        </p:tav>
                                        <p:tav tm="100000">
                                          <p:val>
                                            <p:strVal val="0-ppt_w/2"/>
                                          </p:val>
                                        </p:tav>
                                      </p:tavLst>
                                    </p:anim>
                                    <p:anim calcmode="lin" valueType="num">
                                      <p:cBhvr additive="base">
                                        <p:cTn id="7" dur="2000"/>
                                        <p:tgtEl>
                                          <p:spTgt spid="24"/>
                                        </p:tgtEl>
                                        <p:attrNameLst>
                                          <p:attrName>ppt_y</p:attrName>
                                        </p:attrNameLst>
                                      </p:cBhvr>
                                      <p:tavLst>
                                        <p:tav tm="0">
                                          <p:val>
                                            <p:strVal val="ppt_y"/>
                                          </p:val>
                                        </p:tav>
                                        <p:tav tm="100000">
                                          <p:val>
                                            <p:strVal val="ppt_y"/>
                                          </p:val>
                                        </p:tav>
                                      </p:tavLst>
                                    </p:anim>
                                    <p:set>
                                      <p:cBhvr>
                                        <p:cTn id="8" dur="1" fill="hold">
                                          <p:stCondLst>
                                            <p:cond delay="1999"/>
                                          </p:stCondLst>
                                        </p:cTn>
                                        <p:tgtEl>
                                          <p:spTgt spid="24"/>
                                        </p:tgtEl>
                                        <p:attrNameLst>
                                          <p:attrName>style.visibility</p:attrName>
                                        </p:attrNameLst>
                                      </p:cBhvr>
                                      <p:to>
                                        <p:strVal val="hidden"/>
                                      </p:to>
                                    </p:set>
                                  </p:childTnLst>
                                </p:cTn>
                              </p:par>
                              <p:par>
                                <p:cTn id="9" presetID="2" presetClass="exit" presetSubtype="4" fill="hold" nodeType="withEffect">
                                  <p:stCondLst>
                                    <p:cond delay="0"/>
                                  </p:stCondLst>
                                  <p:childTnLst>
                                    <p:anim calcmode="lin" valueType="num">
                                      <p:cBhvr additive="base">
                                        <p:cTn id="10" dur="2000"/>
                                        <p:tgtEl>
                                          <p:spTgt spid="22"/>
                                        </p:tgtEl>
                                        <p:attrNameLst>
                                          <p:attrName>ppt_x</p:attrName>
                                        </p:attrNameLst>
                                      </p:cBhvr>
                                      <p:tavLst>
                                        <p:tav tm="0">
                                          <p:val>
                                            <p:strVal val="ppt_x"/>
                                          </p:val>
                                        </p:tav>
                                        <p:tav tm="100000">
                                          <p:val>
                                            <p:strVal val="ppt_x"/>
                                          </p:val>
                                        </p:tav>
                                      </p:tavLst>
                                    </p:anim>
                                    <p:anim calcmode="lin" valueType="num">
                                      <p:cBhvr additive="base">
                                        <p:cTn id="11" dur="2000"/>
                                        <p:tgtEl>
                                          <p:spTgt spid="22"/>
                                        </p:tgtEl>
                                        <p:attrNameLst>
                                          <p:attrName>ppt_y</p:attrName>
                                        </p:attrNameLst>
                                      </p:cBhvr>
                                      <p:tavLst>
                                        <p:tav tm="0">
                                          <p:val>
                                            <p:strVal val="ppt_y"/>
                                          </p:val>
                                        </p:tav>
                                        <p:tav tm="100000">
                                          <p:val>
                                            <p:strVal val="1+ppt_h/2"/>
                                          </p:val>
                                        </p:tav>
                                      </p:tavLst>
                                    </p:anim>
                                    <p:set>
                                      <p:cBhvr>
                                        <p:cTn id="12" dur="1" fill="hold">
                                          <p:stCondLst>
                                            <p:cond delay="1999"/>
                                          </p:stCondLst>
                                        </p:cTn>
                                        <p:tgtEl>
                                          <p:spTgt spid="22"/>
                                        </p:tgtEl>
                                        <p:attrNameLst>
                                          <p:attrName>style.visibility</p:attrName>
                                        </p:attrNameLst>
                                      </p:cBhvr>
                                      <p:to>
                                        <p:strVal val="hidden"/>
                                      </p:to>
                                    </p:set>
                                  </p:childTnLst>
                                </p:cTn>
                              </p:par>
                              <p:par>
                                <p:cTn id="13" presetID="2" presetClass="exit" presetSubtype="2" fill="hold" nodeType="withEffect">
                                  <p:stCondLst>
                                    <p:cond delay="0"/>
                                  </p:stCondLst>
                                  <p:childTnLst>
                                    <p:anim calcmode="lin" valueType="num">
                                      <p:cBhvr additive="base">
                                        <p:cTn id="14" dur="2000"/>
                                        <p:tgtEl>
                                          <p:spTgt spid="23"/>
                                        </p:tgtEl>
                                        <p:attrNameLst>
                                          <p:attrName>ppt_x</p:attrName>
                                        </p:attrNameLst>
                                      </p:cBhvr>
                                      <p:tavLst>
                                        <p:tav tm="0">
                                          <p:val>
                                            <p:strVal val="ppt_x"/>
                                          </p:val>
                                        </p:tav>
                                        <p:tav tm="100000">
                                          <p:val>
                                            <p:strVal val="1+ppt_w/2"/>
                                          </p:val>
                                        </p:tav>
                                      </p:tavLst>
                                    </p:anim>
                                    <p:anim calcmode="lin" valueType="num">
                                      <p:cBhvr additive="base">
                                        <p:cTn id="15" dur="2000"/>
                                        <p:tgtEl>
                                          <p:spTgt spid="23"/>
                                        </p:tgtEl>
                                        <p:attrNameLst>
                                          <p:attrName>ppt_y</p:attrName>
                                        </p:attrNameLst>
                                      </p:cBhvr>
                                      <p:tavLst>
                                        <p:tav tm="0">
                                          <p:val>
                                            <p:strVal val="ppt_y"/>
                                          </p:val>
                                        </p:tav>
                                        <p:tav tm="100000">
                                          <p:val>
                                            <p:strVal val="ppt_y"/>
                                          </p:val>
                                        </p:tav>
                                      </p:tavLst>
                                    </p:anim>
                                    <p:set>
                                      <p:cBhvr>
                                        <p:cTn id="16" dur="1" fill="hold">
                                          <p:stCondLst>
                                            <p:cond delay="1999"/>
                                          </p:stCondLst>
                                        </p:cTn>
                                        <p:tgtEl>
                                          <p:spTgt spid="23"/>
                                        </p:tgtEl>
                                        <p:attrNameLst>
                                          <p:attrName>style.visibility</p:attrName>
                                        </p:attrNameLst>
                                      </p:cBhvr>
                                      <p:to>
                                        <p:strVal val="hidden"/>
                                      </p:to>
                                    </p:set>
                                  </p:childTnLst>
                                </p:cTn>
                              </p:par>
                              <p:par>
                                <p:cTn id="17" presetID="2" presetClass="exit" presetSubtype="1" fill="hold" nodeType="withEffect">
                                  <p:stCondLst>
                                    <p:cond delay="0"/>
                                  </p:stCondLst>
                                  <p:childTnLst>
                                    <p:anim calcmode="lin" valueType="num">
                                      <p:cBhvr additive="base">
                                        <p:cTn id="18" dur="2000"/>
                                        <p:tgtEl>
                                          <p:spTgt spid="21"/>
                                        </p:tgtEl>
                                        <p:attrNameLst>
                                          <p:attrName>ppt_x</p:attrName>
                                        </p:attrNameLst>
                                      </p:cBhvr>
                                      <p:tavLst>
                                        <p:tav tm="0">
                                          <p:val>
                                            <p:strVal val="ppt_x"/>
                                          </p:val>
                                        </p:tav>
                                        <p:tav tm="100000">
                                          <p:val>
                                            <p:strVal val="ppt_x"/>
                                          </p:val>
                                        </p:tav>
                                      </p:tavLst>
                                    </p:anim>
                                    <p:anim calcmode="lin" valueType="num">
                                      <p:cBhvr additive="base">
                                        <p:cTn id="19" dur="2000"/>
                                        <p:tgtEl>
                                          <p:spTgt spid="21"/>
                                        </p:tgtEl>
                                        <p:attrNameLst>
                                          <p:attrName>ppt_y</p:attrName>
                                        </p:attrNameLst>
                                      </p:cBhvr>
                                      <p:tavLst>
                                        <p:tav tm="0">
                                          <p:val>
                                            <p:strVal val="ppt_y"/>
                                          </p:val>
                                        </p:tav>
                                        <p:tav tm="100000">
                                          <p:val>
                                            <p:strVal val="0-ppt_h/2"/>
                                          </p:val>
                                        </p:tav>
                                      </p:tavLst>
                                    </p:anim>
                                    <p:set>
                                      <p:cBhvr>
                                        <p:cTn id="20" dur="1" fill="hold">
                                          <p:stCondLst>
                                            <p:cond delay="1999"/>
                                          </p:stCondLst>
                                        </p:cTn>
                                        <p:tgtEl>
                                          <p:spTgt spid="21"/>
                                        </p:tgtEl>
                                        <p:attrNameLst>
                                          <p:attrName>style.visibility</p:attrName>
                                        </p:attrNameLst>
                                      </p:cBhvr>
                                      <p:to>
                                        <p:strVal val="hidden"/>
                                      </p:to>
                                    </p:set>
                                  </p:childTnLst>
                                </p:cTn>
                              </p:par>
                              <p:par>
                                <p:cTn id="21" presetID="2" presetClass="entr" presetSubtype="4" fill="hold" nodeType="withEffect">
                                  <p:stCondLst>
                                    <p:cond delay="0"/>
                                  </p:stCondLst>
                                  <p:childTnLst>
                                    <p:set>
                                      <p:cBhvr>
                                        <p:cTn id="22" dur="1" fill="hold">
                                          <p:stCondLst>
                                            <p:cond delay="0"/>
                                          </p:stCondLst>
                                        </p:cTn>
                                        <p:tgtEl>
                                          <p:spTgt spid="7"/>
                                        </p:tgtEl>
                                        <p:attrNameLst>
                                          <p:attrName>style.visibility</p:attrName>
                                        </p:attrNameLst>
                                      </p:cBhvr>
                                      <p:to>
                                        <p:strVal val="visible"/>
                                      </p:to>
                                    </p:set>
                                    <p:anim calcmode="lin" valueType="num">
                                      <p:cBhvr additive="base">
                                        <p:cTn id="23" dur="2000" fill="hold"/>
                                        <p:tgtEl>
                                          <p:spTgt spid="7"/>
                                        </p:tgtEl>
                                        <p:attrNameLst>
                                          <p:attrName>ppt_x</p:attrName>
                                        </p:attrNameLst>
                                      </p:cBhvr>
                                      <p:tavLst>
                                        <p:tav tm="0">
                                          <p:val>
                                            <p:strVal val="#ppt_x"/>
                                          </p:val>
                                        </p:tav>
                                        <p:tav tm="100000">
                                          <p:val>
                                            <p:strVal val="#ppt_x"/>
                                          </p:val>
                                        </p:tav>
                                      </p:tavLst>
                                    </p:anim>
                                    <p:anim calcmode="lin" valueType="num">
                                      <p:cBhvr additive="base">
                                        <p:cTn id="24" dur="2000" fill="hold"/>
                                        <p:tgtEl>
                                          <p:spTgt spid="7"/>
                                        </p:tgtEl>
                                        <p:attrNameLst>
                                          <p:attrName>ppt_y</p:attrName>
                                        </p:attrNameLst>
                                      </p:cBhvr>
                                      <p:tavLst>
                                        <p:tav tm="0">
                                          <p:val>
                                            <p:strVal val="1+#ppt_h/2"/>
                                          </p:val>
                                        </p:tav>
                                        <p:tav tm="100000">
                                          <p:val>
                                            <p:strVal val="#ppt_y"/>
                                          </p:val>
                                        </p:tav>
                                      </p:tavLst>
                                    </p:anim>
                                  </p:childTnLst>
                                </p:cTn>
                              </p:par>
                              <p:par>
                                <p:cTn id="25" presetID="2" presetClass="entr" presetSubtype="8" fill="hold" nodeType="withEffect">
                                  <p:stCondLst>
                                    <p:cond delay="0"/>
                                  </p:stCondLst>
                                  <p:childTnLst>
                                    <p:set>
                                      <p:cBhvr>
                                        <p:cTn id="26" dur="1" fill="hold">
                                          <p:stCondLst>
                                            <p:cond delay="0"/>
                                          </p:stCondLst>
                                        </p:cTn>
                                        <p:tgtEl>
                                          <p:spTgt spid="10"/>
                                        </p:tgtEl>
                                        <p:attrNameLst>
                                          <p:attrName>style.visibility</p:attrName>
                                        </p:attrNameLst>
                                      </p:cBhvr>
                                      <p:to>
                                        <p:strVal val="visible"/>
                                      </p:to>
                                    </p:set>
                                    <p:anim calcmode="lin" valueType="num">
                                      <p:cBhvr additive="base">
                                        <p:cTn id="27" dur="2000" fill="hold"/>
                                        <p:tgtEl>
                                          <p:spTgt spid="10"/>
                                        </p:tgtEl>
                                        <p:attrNameLst>
                                          <p:attrName>ppt_x</p:attrName>
                                        </p:attrNameLst>
                                      </p:cBhvr>
                                      <p:tavLst>
                                        <p:tav tm="0">
                                          <p:val>
                                            <p:strVal val="0-#ppt_w/2"/>
                                          </p:val>
                                        </p:tav>
                                        <p:tav tm="100000">
                                          <p:val>
                                            <p:strVal val="#ppt_x"/>
                                          </p:val>
                                        </p:tav>
                                      </p:tavLst>
                                    </p:anim>
                                    <p:anim calcmode="lin" valueType="num">
                                      <p:cBhvr additive="base">
                                        <p:cTn id="28" dur="2000" fill="hold"/>
                                        <p:tgtEl>
                                          <p:spTgt spid="10"/>
                                        </p:tgtEl>
                                        <p:attrNameLst>
                                          <p:attrName>ppt_y</p:attrName>
                                        </p:attrNameLst>
                                      </p:cBhvr>
                                      <p:tavLst>
                                        <p:tav tm="0">
                                          <p:val>
                                            <p:strVal val="#ppt_y"/>
                                          </p:val>
                                        </p:tav>
                                        <p:tav tm="100000">
                                          <p:val>
                                            <p:strVal val="#ppt_y"/>
                                          </p:val>
                                        </p:tav>
                                      </p:tavLst>
                                    </p:anim>
                                  </p:childTnLst>
                                </p:cTn>
                              </p:par>
                              <p:par>
                                <p:cTn id="29" presetID="2" presetClass="entr" presetSubtype="1" fill="hold" nodeType="withEffect">
                                  <p:stCondLst>
                                    <p:cond delay="0"/>
                                  </p:stCondLst>
                                  <p:childTnLst>
                                    <p:set>
                                      <p:cBhvr>
                                        <p:cTn id="30" dur="1" fill="hold">
                                          <p:stCondLst>
                                            <p:cond delay="0"/>
                                          </p:stCondLst>
                                        </p:cTn>
                                        <p:tgtEl>
                                          <p:spTgt spid="3"/>
                                        </p:tgtEl>
                                        <p:attrNameLst>
                                          <p:attrName>style.visibility</p:attrName>
                                        </p:attrNameLst>
                                      </p:cBhvr>
                                      <p:to>
                                        <p:strVal val="visible"/>
                                      </p:to>
                                    </p:set>
                                    <p:anim calcmode="lin" valueType="num">
                                      <p:cBhvr additive="base">
                                        <p:cTn id="31" dur="2000" fill="hold"/>
                                        <p:tgtEl>
                                          <p:spTgt spid="3"/>
                                        </p:tgtEl>
                                        <p:attrNameLst>
                                          <p:attrName>ppt_x</p:attrName>
                                        </p:attrNameLst>
                                      </p:cBhvr>
                                      <p:tavLst>
                                        <p:tav tm="0">
                                          <p:val>
                                            <p:strVal val="#ppt_x"/>
                                          </p:val>
                                        </p:tav>
                                        <p:tav tm="100000">
                                          <p:val>
                                            <p:strVal val="#ppt_x"/>
                                          </p:val>
                                        </p:tav>
                                      </p:tavLst>
                                    </p:anim>
                                    <p:anim calcmode="lin" valueType="num">
                                      <p:cBhvr additive="base">
                                        <p:cTn id="32" dur="2000" fill="hold"/>
                                        <p:tgtEl>
                                          <p:spTgt spid="3"/>
                                        </p:tgtEl>
                                        <p:attrNameLst>
                                          <p:attrName>ppt_y</p:attrName>
                                        </p:attrNameLst>
                                      </p:cBhvr>
                                      <p:tavLst>
                                        <p:tav tm="0">
                                          <p:val>
                                            <p:strVal val="0-#ppt_h/2"/>
                                          </p:val>
                                        </p:tav>
                                        <p:tav tm="100000">
                                          <p:val>
                                            <p:strVal val="#ppt_y"/>
                                          </p:val>
                                        </p:tav>
                                      </p:tavLst>
                                    </p:anim>
                                  </p:childTnLst>
                                </p:cTn>
                              </p:par>
                              <p:par>
                                <p:cTn id="33" presetID="2" presetClass="entr" presetSubtype="2" fill="hold" nodeType="withEffect">
                                  <p:stCondLst>
                                    <p:cond delay="0"/>
                                  </p:stCondLst>
                                  <p:childTnLst>
                                    <p:set>
                                      <p:cBhvr>
                                        <p:cTn id="34" dur="1" fill="hold">
                                          <p:stCondLst>
                                            <p:cond delay="0"/>
                                          </p:stCondLst>
                                        </p:cTn>
                                        <p:tgtEl>
                                          <p:spTgt spid="8"/>
                                        </p:tgtEl>
                                        <p:attrNameLst>
                                          <p:attrName>style.visibility</p:attrName>
                                        </p:attrNameLst>
                                      </p:cBhvr>
                                      <p:to>
                                        <p:strVal val="visible"/>
                                      </p:to>
                                    </p:set>
                                    <p:anim calcmode="lin" valueType="num">
                                      <p:cBhvr additive="base">
                                        <p:cTn id="35" dur="2000" fill="hold"/>
                                        <p:tgtEl>
                                          <p:spTgt spid="8"/>
                                        </p:tgtEl>
                                        <p:attrNameLst>
                                          <p:attrName>ppt_x</p:attrName>
                                        </p:attrNameLst>
                                      </p:cBhvr>
                                      <p:tavLst>
                                        <p:tav tm="0">
                                          <p:val>
                                            <p:strVal val="1+#ppt_w/2"/>
                                          </p:val>
                                        </p:tav>
                                        <p:tav tm="100000">
                                          <p:val>
                                            <p:strVal val="#ppt_x"/>
                                          </p:val>
                                        </p:tav>
                                      </p:tavLst>
                                    </p:anim>
                                    <p:anim calcmode="lin" valueType="num">
                                      <p:cBhvr additive="base">
                                        <p:cTn id="36" dur="2000" fill="hold"/>
                                        <p:tgtEl>
                                          <p:spTgt spid="8"/>
                                        </p:tgtEl>
                                        <p:attrNameLst>
                                          <p:attrName>ppt_y</p:attrName>
                                        </p:attrNameLst>
                                      </p:cBhvr>
                                      <p:tavLst>
                                        <p:tav tm="0">
                                          <p:val>
                                            <p:strVal val="#ppt_y"/>
                                          </p:val>
                                        </p:tav>
                                        <p:tav tm="100000">
                                          <p:val>
                                            <p:strVal val="#ppt_y"/>
                                          </p:val>
                                        </p:tav>
                                      </p:tavLst>
                                    </p:anim>
                                  </p:childTnLst>
                                </p:cTn>
                              </p:par>
                              <p:par>
                                <p:cTn id="37" presetID="4" presetClass="entr" presetSubtype="32" fill="hold" nodeType="withEffect">
                                  <p:stCondLst>
                                    <p:cond delay="1200"/>
                                  </p:stCondLst>
                                  <p:childTnLst>
                                    <p:set>
                                      <p:cBhvr>
                                        <p:cTn id="38" dur="1" fill="hold">
                                          <p:stCondLst>
                                            <p:cond delay="0"/>
                                          </p:stCondLst>
                                        </p:cTn>
                                        <p:tgtEl>
                                          <p:spTgt spid="9"/>
                                        </p:tgtEl>
                                        <p:attrNameLst>
                                          <p:attrName>style.visibility</p:attrName>
                                        </p:attrNameLst>
                                      </p:cBhvr>
                                      <p:to>
                                        <p:strVal val="visible"/>
                                      </p:to>
                                    </p:set>
                                    <p:animEffect transition="in" filter="box(out)">
                                      <p:cBhvr>
                                        <p:cTn id="39" dur="750"/>
                                        <p:tgtEl>
                                          <p:spTgt spid="9"/>
                                        </p:tgtEl>
                                      </p:cBhvr>
                                    </p:animEffect>
                                  </p:childTnLst>
                                </p:cTn>
                              </p:par>
                            </p:childTnLst>
                          </p:cTn>
                        </p:par>
                      </p:childTnLst>
                    </p:cTn>
                  </p:par>
                  <p:par>
                    <p:cTn id="40" fill="hold">
                      <p:stCondLst>
                        <p:cond delay="indefinite"/>
                      </p:stCondLst>
                      <p:childTnLst>
                        <p:par>
                          <p:cTn id="41" fill="hold">
                            <p:stCondLst>
                              <p:cond delay="0"/>
                            </p:stCondLst>
                            <p:childTnLst>
                              <p:par>
                                <p:cTn id="42" presetID="2" presetClass="exit" presetSubtype="8" fill="hold" nodeType="clickEffect">
                                  <p:stCondLst>
                                    <p:cond delay="0"/>
                                  </p:stCondLst>
                                  <p:childTnLst>
                                    <p:anim calcmode="lin" valueType="num">
                                      <p:cBhvr additive="base">
                                        <p:cTn id="43" dur="2000"/>
                                        <p:tgtEl>
                                          <p:spTgt spid="10"/>
                                        </p:tgtEl>
                                        <p:attrNameLst>
                                          <p:attrName>ppt_x</p:attrName>
                                        </p:attrNameLst>
                                      </p:cBhvr>
                                      <p:tavLst>
                                        <p:tav tm="0">
                                          <p:val>
                                            <p:strVal val="ppt_x"/>
                                          </p:val>
                                        </p:tav>
                                        <p:tav tm="100000">
                                          <p:val>
                                            <p:strVal val="0-ppt_w/2"/>
                                          </p:val>
                                        </p:tav>
                                      </p:tavLst>
                                    </p:anim>
                                    <p:anim calcmode="lin" valueType="num">
                                      <p:cBhvr additive="base">
                                        <p:cTn id="44" dur="2000"/>
                                        <p:tgtEl>
                                          <p:spTgt spid="10"/>
                                        </p:tgtEl>
                                        <p:attrNameLst>
                                          <p:attrName>ppt_y</p:attrName>
                                        </p:attrNameLst>
                                      </p:cBhvr>
                                      <p:tavLst>
                                        <p:tav tm="0">
                                          <p:val>
                                            <p:strVal val="ppt_y"/>
                                          </p:val>
                                        </p:tav>
                                        <p:tav tm="100000">
                                          <p:val>
                                            <p:strVal val="ppt_y"/>
                                          </p:val>
                                        </p:tav>
                                      </p:tavLst>
                                    </p:anim>
                                    <p:set>
                                      <p:cBhvr>
                                        <p:cTn id="45" dur="1" fill="hold">
                                          <p:stCondLst>
                                            <p:cond delay="1999"/>
                                          </p:stCondLst>
                                        </p:cTn>
                                        <p:tgtEl>
                                          <p:spTgt spid="10"/>
                                        </p:tgtEl>
                                        <p:attrNameLst>
                                          <p:attrName>style.visibility</p:attrName>
                                        </p:attrNameLst>
                                      </p:cBhvr>
                                      <p:to>
                                        <p:strVal val="hidden"/>
                                      </p:to>
                                    </p:set>
                                  </p:childTnLst>
                                </p:cTn>
                              </p:par>
                              <p:par>
                                <p:cTn id="46" presetID="2" presetClass="exit" presetSubtype="4" fill="hold" nodeType="withEffect">
                                  <p:stCondLst>
                                    <p:cond delay="0"/>
                                  </p:stCondLst>
                                  <p:childTnLst>
                                    <p:anim calcmode="lin" valueType="num">
                                      <p:cBhvr additive="base">
                                        <p:cTn id="47" dur="2000"/>
                                        <p:tgtEl>
                                          <p:spTgt spid="7"/>
                                        </p:tgtEl>
                                        <p:attrNameLst>
                                          <p:attrName>ppt_x</p:attrName>
                                        </p:attrNameLst>
                                      </p:cBhvr>
                                      <p:tavLst>
                                        <p:tav tm="0">
                                          <p:val>
                                            <p:strVal val="ppt_x"/>
                                          </p:val>
                                        </p:tav>
                                        <p:tav tm="100000">
                                          <p:val>
                                            <p:strVal val="ppt_x"/>
                                          </p:val>
                                        </p:tav>
                                      </p:tavLst>
                                    </p:anim>
                                    <p:anim calcmode="lin" valueType="num">
                                      <p:cBhvr additive="base">
                                        <p:cTn id="48" dur="2000"/>
                                        <p:tgtEl>
                                          <p:spTgt spid="7"/>
                                        </p:tgtEl>
                                        <p:attrNameLst>
                                          <p:attrName>ppt_y</p:attrName>
                                        </p:attrNameLst>
                                      </p:cBhvr>
                                      <p:tavLst>
                                        <p:tav tm="0">
                                          <p:val>
                                            <p:strVal val="ppt_y"/>
                                          </p:val>
                                        </p:tav>
                                        <p:tav tm="100000">
                                          <p:val>
                                            <p:strVal val="1+ppt_h/2"/>
                                          </p:val>
                                        </p:tav>
                                      </p:tavLst>
                                    </p:anim>
                                    <p:set>
                                      <p:cBhvr>
                                        <p:cTn id="49" dur="1" fill="hold">
                                          <p:stCondLst>
                                            <p:cond delay="1999"/>
                                          </p:stCondLst>
                                        </p:cTn>
                                        <p:tgtEl>
                                          <p:spTgt spid="7"/>
                                        </p:tgtEl>
                                        <p:attrNameLst>
                                          <p:attrName>style.visibility</p:attrName>
                                        </p:attrNameLst>
                                      </p:cBhvr>
                                      <p:to>
                                        <p:strVal val="hidden"/>
                                      </p:to>
                                    </p:set>
                                  </p:childTnLst>
                                </p:cTn>
                              </p:par>
                              <p:par>
                                <p:cTn id="50" presetID="2" presetClass="exit" presetSubtype="2" fill="hold" nodeType="withEffect">
                                  <p:stCondLst>
                                    <p:cond delay="0"/>
                                  </p:stCondLst>
                                  <p:childTnLst>
                                    <p:anim calcmode="lin" valueType="num">
                                      <p:cBhvr additive="base">
                                        <p:cTn id="51" dur="2000"/>
                                        <p:tgtEl>
                                          <p:spTgt spid="8"/>
                                        </p:tgtEl>
                                        <p:attrNameLst>
                                          <p:attrName>ppt_x</p:attrName>
                                        </p:attrNameLst>
                                      </p:cBhvr>
                                      <p:tavLst>
                                        <p:tav tm="0">
                                          <p:val>
                                            <p:strVal val="ppt_x"/>
                                          </p:val>
                                        </p:tav>
                                        <p:tav tm="100000">
                                          <p:val>
                                            <p:strVal val="1+ppt_w/2"/>
                                          </p:val>
                                        </p:tav>
                                      </p:tavLst>
                                    </p:anim>
                                    <p:anim calcmode="lin" valueType="num">
                                      <p:cBhvr additive="base">
                                        <p:cTn id="52" dur="2000"/>
                                        <p:tgtEl>
                                          <p:spTgt spid="8"/>
                                        </p:tgtEl>
                                        <p:attrNameLst>
                                          <p:attrName>ppt_y</p:attrName>
                                        </p:attrNameLst>
                                      </p:cBhvr>
                                      <p:tavLst>
                                        <p:tav tm="0">
                                          <p:val>
                                            <p:strVal val="ppt_y"/>
                                          </p:val>
                                        </p:tav>
                                        <p:tav tm="100000">
                                          <p:val>
                                            <p:strVal val="ppt_y"/>
                                          </p:val>
                                        </p:tav>
                                      </p:tavLst>
                                    </p:anim>
                                    <p:set>
                                      <p:cBhvr>
                                        <p:cTn id="53" dur="1" fill="hold">
                                          <p:stCondLst>
                                            <p:cond delay="1999"/>
                                          </p:stCondLst>
                                        </p:cTn>
                                        <p:tgtEl>
                                          <p:spTgt spid="8"/>
                                        </p:tgtEl>
                                        <p:attrNameLst>
                                          <p:attrName>style.visibility</p:attrName>
                                        </p:attrNameLst>
                                      </p:cBhvr>
                                      <p:to>
                                        <p:strVal val="hidden"/>
                                      </p:to>
                                    </p:set>
                                  </p:childTnLst>
                                </p:cTn>
                              </p:par>
                              <p:par>
                                <p:cTn id="54" presetID="2" presetClass="exit" presetSubtype="1" fill="hold" nodeType="withEffect">
                                  <p:stCondLst>
                                    <p:cond delay="0"/>
                                  </p:stCondLst>
                                  <p:childTnLst>
                                    <p:anim calcmode="lin" valueType="num">
                                      <p:cBhvr additive="base">
                                        <p:cTn id="55" dur="2000"/>
                                        <p:tgtEl>
                                          <p:spTgt spid="3"/>
                                        </p:tgtEl>
                                        <p:attrNameLst>
                                          <p:attrName>ppt_x</p:attrName>
                                        </p:attrNameLst>
                                      </p:cBhvr>
                                      <p:tavLst>
                                        <p:tav tm="0">
                                          <p:val>
                                            <p:strVal val="ppt_x"/>
                                          </p:val>
                                        </p:tav>
                                        <p:tav tm="100000">
                                          <p:val>
                                            <p:strVal val="ppt_x"/>
                                          </p:val>
                                        </p:tav>
                                      </p:tavLst>
                                    </p:anim>
                                    <p:anim calcmode="lin" valueType="num">
                                      <p:cBhvr additive="base">
                                        <p:cTn id="56" dur="2000"/>
                                        <p:tgtEl>
                                          <p:spTgt spid="3"/>
                                        </p:tgtEl>
                                        <p:attrNameLst>
                                          <p:attrName>ppt_y</p:attrName>
                                        </p:attrNameLst>
                                      </p:cBhvr>
                                      <p:tavLst>
                                        <p:tav tm="0">
                                          <p:val>
                                            <p:strVal val="ppt_y"/>
                                          </p:val>
                                        </p:tav>
                                        <p:tav tm="100000">
                                          <p:val>
                                            <p:strVal val="0-ppt_h/2"/>
                                          </p:val>
                                        </p:tav>
                                      </p:tavLst>
                                    </p:anim>
                                    <p:set>
                                      <p:cBhvr>
                                        <p:cTn id="57" dur="1" fill="hold">
                                          <p:stCondLst>
                                            <p:cond delay="1999"/>
                                          </p:stCondLst>
                                        </p:cTn>
                                        <p:tgtEl>
                                          <p:spTgt spid="3"/>
                                        </p:tgtEl>
                                        <p:attrNameLst>
                                          <p:attrName>style.visibility</p:attrName>
                                        </p:attrNameLst>
                                      </p:cBhvr>
                                      <p:to>
                                        <p:strVal val="hidden"/>
                                      </p:to>
                                    </p:set>
                                  </p:childTnLst>
                                </p:cTn>
                              </p:par>
                              <p:par>
                                <p:cTn id="58" presetID="4" presetClass="exit" presetSubtype="16" fill="hold" nodeType="withEffect">
                                  <p:stCondLst>
                                    <p:cond delay="100"/>
                                  </p:stCondLst>
                                  <p:childTnLst>
                                    <p:animEffect transition="out" filter="box(in)">
                                      <p:cBhvr>
                                        <p:cTn id="59" dur="750"/>
                                        <p:tgtEl>
                                          <p:spTgt spid="9"/>
                                        </p:tgtEl>
                                      </p:cBhvr>
                                    </p:animEffect>
                                    <p:set>
                                      <p:cBhvr>
                                        <p:cTn id="60" dur="1" fill="hold">
                                          <p:stCondLst>
                                            <p:cond delay="749"/>
                                          </p:stCondLst>
                                        </p:cTn>
                                        <p:tgtEl>
                                          <p:spTgt spid="9"/>
                                        </p:tgtEl>
                                        <p:attrNameLst>
                                          <p:attrName>style.visibility</p:attrName>
                                        </p:attrNameLst>
                                      </p:cBhvr>
                                      <p:to>
                                        <p:strVal val="hidden"/>
                                      </p:to>
                                    </p:set>
                                  </p:childTnLst>
                                </p:cTn>
                              </p:par>
                              <p:par>
                                <p:cTn id="61" presetID="2" presetClass="entr" presetSubtype="4" fill="hold" nodeType="withEffect">
                                  <p:stCondLst>
                                    <p:cond delay="0"/>
                                  </p:stCondLst>
                                  <p:childTnLst>
                                    <p:set>
                                      <p:cBhvr>
                                        <p:cTn id="62" dur="1" fill="hold">
                                          <p:stCondLst>
                                            <p:cond delay="0"/>
                                          </p:stCondLst>
                                        </p:cTn>
                                        <p:tgtEl>
                                          <p:spTgt spid="17"/>
                                        </p:tgtEl>
                                        <p:attrNameLst>
                                          <p:attrName>style.visibility</p:attrName>
                                        </p:attrNameLst>
                                      </p:cBhvr>
                                      <p:to>
                                        <p:strVal val="visible"/>
                                      </p:to>
                                    </p:set>
                                    <p:anim calcmode="lin" valueType="num">
                                      <p:cBhvr additive="base">
                                        <p:cTn id="63" dur="2000" fill="hold"/>
                                        <p:tgtEl>
                                          <p:spTgt spid="17"/>
                                        </p:tgtEl>
                                        <p:attrNameLst>
                                          <p:attrName>ppt_x</p:attrName>
                                        </p:attrNameLst>
                                      </p:cBhvr>
                                      <p:tavLst>
                                        <p:tav tm="0">
                                          <p:val>
                                            <p:strVal val="#ppt_x"/>
                                          </p:val>
                                        </p:tav>
                                        <p:tav tm="100000">
                                          <p:val>
                                            <p:strVal val="#ppt_x"/>
                                          </p:val>
                                        </p:tav>
                                      </p:tavLst>
                                    </p:anim>
                                    <p:anim calcmode="lin" valueType="num">
                                      <p:cBhvr additive="base">
                                        <p:cTn id="64" dur="2000" fill="hold"/>
                                        <p:tgtEl>
                                          <p:spTgt spid="17"/>
                                        </p:tgtEl>
                                        <p:attrNameLst>
                                          <p:attrName>ppt_y</p:attrName>
                                        </p:attrNameLst>
                                      </p:cBhvr>
                                      <p:tavLst>
                                        <p:tav tm="0">
                                          <p:val>
                                            <p:strVal val="1+#ppt_h/2"/>
                                          </p:val>
                                        </p:tav>
                                        <p:tav tm="100000">
                                          <p:val>
                                            <p:strVal val="#ppt_y"/>
                                          </p:val>
                                        </p:tav>
                                      </p:tavLst>
                                    </p:anim>
                                  </p:childTnLst>
                                </p:cTn>
                              </p:par>
                              <p:par>
                                <p:cTn id="65" presetID="2" presetClass="entr" presetSubtype="8" fill="hold" nodeType="withEffect">
                                  <p:stCondLst>
                                    <p:cond delay="0"/>
                                  </p:stCondLst>
                                  <p:childTnLst>
                                    <p:set>
                                      <p:cBhvr>
                                        <p:cTn id="66" dur="1" fill="hold">
                                          <p:stCondLst>
                                            <p:cond delay="0"/>
                                          </p:stCondLst>
                                        </p:cTn>
                                        <p:tgtEl>
                                          <p:spTgt spid="19"/>
                                        </p:tgtEl>
                                        <p:attrNameLst>
                                          <p:attrName>style.visibility</p:attrName>
                                        </p:attrNameLst>
                                      </p:cBhvr>
                                      <p:to>
                                        <p:strVal val="visible"/>
                                      </p:to>
                                    </p:set>
                                    <p:anim calcmode="lin" valueType="num">
                                      <p:cBhvr additive="base">
                                        <p:cTn id="67" dur="2000" fill="hold"/>
                                        <p:tgtEl>
                                          <p:spTgt spid="19"/>
                                        </p:tgtEl>
                                        <p:attrNameLst>
                                          <p:attrName>ppt_x</p:attrName>
                                        </p:attrNameLst>
                                      </p:cBhvr>
                                      <p:tavLst>
                                        <p:tav tm="0">
                                          <p:val>
                                            <p:strVal val="0-#ppt_w/2"/>
                                          </p:val>
                                        </p:tav>
                                        <p:tav tm="100000">
                                          <p:val>
                                            <p:strVal val="#ppt_x"/>
                                          </p:val>
                                        </p:tav>
                                      </p:tavLst>
                                    </p:anim>
                                    <p:anim calcmode="lin" valueType="num">
                                      <p:cBhvr additive="base">
                                        <p:cTn id="68" dur="2000" fill="hold"/>
                                        <p:tgtEl>
                                          <p:spTgt spid="19"/>
                                        </p:tgtEl>
                                        <p:attrNameLst>
                                          <p:attrName>ppt_y</p:attrName>
                                        </p:attrNameLst>
                                      </p:cBhvr>
                                      <p:tavLst>
                                        <p:tav tm="0">
                                          <p:val>
                                            <p:strVal val="#ppt_y"/>
                                          </p:val>
                                        </p:tav>
                                        <p:tav tm="100000">
                                          <p:val>
                                            <p:strVal val="#ppt_y"/>
                                          </p:val>
                                        </p:tav>
                                      </p:tavLst>
                                    </p:anim>
                                  </p:childTnLst>
                                </p:cTn>
                              </p:par>
                              <p:par>
                                <p:cTn id="69" presetID="2" presetClass="entr" presetSubtype="1" fill="hold" nodeType="withEffect">
                                  <p:stCondLst>
                                    <p:cond delay="0"/>
                                  </p:stCondLst>
                                  <p:childTnLst>
                                    <p:set>
                                      <p:cBhvr>
                                        <p:cTn id="70" dur="1" fill="hold">
                                          <p:stCondLst>
                                            <p:cond delay="0"/>
                                          </p:stCondLst>
                                        </p:cTn>
                                        <p:tgtEl>
                                          <p:spTgt spid="16"/>
                                        </p:tgtEl>
                                        <p:attrNameLst>
                                          <p:attrName>style.visibility</p:attrName>
                                        </p:attrNameLst>
                                      </p:cBhvr>
                                      <p:to>
                                        <p:strVal val="visible"/>
                                      </p:to>
                                    </p:set>
                                    <p:anim calcmode="lin" valueType="num">
                                      <p:cBhvr additive="base">
                                        <p:cTn id="71" dur="2000" fill="hold"/>
                                        <p:tgtEl>
                                          <p:spTgt spid="16"/>
                                        </p:tgtEl>
                                        <p:attrNameLst>
                                          <p:attrName>ppt_x</p:attrName>
                                        </p:attrNameLst>
                                      </p:cBhvr>
                                      <p:tavLst>
                                        <p:tav tm="0">
                                          <p:val>
                                            <p:strVal val="#ppt_x"/>
                                          </p:val>
                                        </p:tav>
                                        <p:tav tm="100000">
                                          <p:val>
                                            <p:strVal val="#ppt_x"/>
                                          </p:val>
                                        </p:tav>
                                      </p:tavLst>
                                    </p:anim>
                                    <p:anim calcmode="lin" valueType="num">
                                      <p:cBhvr additive="base">
                                        <p:cTn id="72" dur="2000" fill="hold"/>
                                        <p:tgtEl>
                                          <p:spTgt spid="16"/>
                                        </p:tgtEl>
                                        <p:attrNameLst>
                                          <p:attrName>ppt_y</p:attrName>
                                        </p:attrNameLst>
                                      </p:cBhvr>
                                      <p:tavLst>
                                        <p:tav tm="0">
                                          <p:val>
                                            <p:strVal val="0-#ppt_h/2"/>
                                          </p:val>
                                        </p:tav>
                                        <p:tav tm="100000">
                                          <p:val>
                                            <p:strVal val="#ppt_y"/>
                                          </p:val>
                                        </p:tav>
                                      </p:tavLst>
                                    </p:anim>
                                  </p:childTnLst>
                                </p:cTn>
                              </p:par>
                              <p:par>
                                <p:cTn id="73" presetID="2" presetClass="entr" presetSubtype="2" fill="hold" nodeType="withEffect">
                                  <p:stCondLst>
                                    <p:cond delay="0"/>
                                  </p:stCondLst>
                                  <p:childTnLst>
                                    <p:set>
                                      <p:cBhvr>
                                        <p:cTn id="74" dur="1" fill="hold">
                                          <p:stCondLst>
                                            <p:cond delay="0"/>
                                          </p:stCondLst>
                                        </p:cTn>
                                        <p:tgtEl>
                                          <p:spTgt spid="18"/>
                                        </p:tgtEl>
                                        <p:attrNameLst>
                                          <p:attrName>style.visibility</p:attrName>
                                        </p:attrNameLst>
                                      </p:cBhvr>
                                      <p:to>
                                        <p:strVal val="visible"/>
                                      </p:to>
                                    </p:set>
                                    <p:anim calcmode="lin" valueType="num">
                                      <p:cBhvr additive="base">
                                        <p:cTn id="75" dur="2000" fill="hold"/>
                                        <p:tgtEl>
                                          <p:spTgt spid="18"/>
                                        </p:tgtEl>
                                        <p:attrNameLst>
                                          <p:attrName>ppt_x</p:attrName>
                                        </p:attrNameLst>
                                      </p:cBhvr>
                                      <p:tavLst>
                                        <p:tav tm="0">
                                          <p:val>
                                            <p:strVal val="1+#ppt_w/2"/>
                                          </p:val>
                                        </p:tav>
                                        <p:tav tm="100000">
                                          <p:val>
                                            <p:strVal val="#ppt_x"/>
                                          </p:val>
                                        </p:tav>
                                      </p:tavLst>
                                    </p:anim>
                                    <p:anim calcmode="lin" valueType="num">
                                      <p:cBhvr additive="base">
                                        <p:cTn id="76" dur="2000" fill="hold"/>
                                        <p:tgtEl>
                                          <p:spTgt spid="18"/>
                                        </p:tgtEl>
                                        <p:attrNameLst>
                                          <p:attrName>ppt_y</p:attrName>
                                        </p:attrNameLst>
                                      </p:cBhvr>
                                      <p:tavLst>
                                        <p:tav tm="0">
                                          <p:val>
                                            <p:strVal val="#ppt_y"/>
                                          </p:val>
                                        </p:tav>
                                        <p:tav tm="100000">
                                          <p:val>
                                            <p:strVal val="#ppt_y"/>
                                          </p:val>
                                        </p:tav>
                                      </p:tavLst>
                                    </p:anim>
                                  </p:childTnLst>
                                </p:cTn>
                              </p:par>
                              <p:par>
                                <p:cTn id="77" presetID="4" presetClass="entr" presetSubtype="32" fill="hold" nodeType="withEffect">
                                  <p:stCondLst>
                                    <p:cond delay="1200"/>
                                  </p:stCondLst>
                                  <p:childTnLst>
                                    <p:set>
                                      <p:cBhvr>
                                        <p:cTn id="78" dur="1" fill="hold">
                                          <p:stCondLst>
                                            <p:cond delay="0"/>
                                          </p:stCondLst>
                                        </p:cTn>
                                        <p:tgtEl>
                                          <p:spTgt spid="20"/>
                                        </p:tgtEl>
                                        <p:attrNameLst>
                                          <p:attrName>style.visibility</p:attrName>
                                        </p:attrNameLst>
                                      </p:cBhvr>
                                      <p:to>
                                        <p:strVal val="visible"/>
                                      </p:to>
                                    </p:set>
                                    <p:animEffect transition="in" filter="box(out)">
                                      <p:cBhvr>
                                        <p:cTn id="79" dur="750"/>
                                        <p:tgtEl>
                                          <p:spTgt spid="20"/>
                                        </p:tgtEl>
                                      </p:cBhvr>
                                    </p:animEffect>
                                  </p:childTnLst>
                                </p:cTn>
                              </p:par>
                            </p:childTnLst>
                          </p:cTn>
                        </p:par>
                      </p:childTnLst>
                    </p:cTn>
                  </p:par>
                  <p:par>
                    <p:cTn id="80" fill="hold">
                      <p:stCondLst>
                        <p:cond delay="indefinite"/>
                      </p:stCondLst>
                      <p:childTnLst>
                        <p:par>
                          <p:cTn id="81" fill="hold">
                            <p:stCondLst>
                              <p:cond delay="0"/>
                            </p:stCondLst>
                            <p:childTnLst>
                              <p:par>
                                <p:cTn id="82" presetID="2" presetClass="exit" presetSubtype="8" fill="hold" nodeType="clickEffect">
                                  <p:stCondLst>
                                    <p:cond delay="0"/>
                                  </p:stCondLst>
                                  <p:childTnLst>
                                    <p:anim calcmode="lin" valueType="num">
                                      <p:cBhvr additive="base">
                                        <p:cTn id="83" dur="2000"/>
                                        <p:tgtEl>
                                          <p:spTgt spid="19"/>
                                        </p:tgtEl>
                                        <p:attrNameLst>
                                          <p:attrName>ppt_x</p:attrName>
                                        </p:attrNameLst>
                                      </p:cBhvr>
                                      <p:tavLst>
                                        <p:tav tm="0">
                                          <p:val>
                                            <p:strVal val="ppt_x"/>
                                          </p:val>
                                        </p:tav>
                                        <p:tav tm="100000">
                                          <p:val>
                                            <p:strVal val="0-ppt_w/2"/>
                                          </p:val>
                                        </p:tav>
                                      </p:tavLst>
                                    </p:anim>
                                    <p:anim calcmode="lin" valueType="num">
                                      <p:cBhvr additive="base">
                                        <p:cTn id="84" dur="2000"/>
                                        <p:tgtEl>
                                          <p:spTgt spid="19"/>
                                        </p:tgtEl>
                                        <p:attrNameLst>
                                          <p:attrName>ppt_y</p:attrName>
                                        </p:attrNameLst>
                                      </p:cBhvr>
                                      <p:tavLst>
                                        <p:tav tm="0">
                                          <p:val>
                                            <p:strVal val="ppt_y"/>
                                          </p:val>
                                        </p:tav>
                                        <p:tav tm="100000">
                                          <p:val>
                                            <p:strVal val="ppt_y"/>
                                          </p:val>
                                        </p:tav>
                                      </p:tavLst>
                                    </p:anim>
                                    <p:set>
                                      <p:cBhvr>
                                        <p:cTn id="85" dur="1" fill="hold">
                                          <p:stCondLst>
                                            <p:cond delay="1999"/>
                                          </p:stCondLst>
                                        </p:cTn>
                                        <p:tgtEl>
                                          <p:spTgt spid="19"/>
                                        </p:tgtEl>
                                        <p:attrNameLst>
                                          <p:attrName>style.visibility</p:attrName>
                                        </p:attrNameLst>
                                      </p:cBhvr>
                                      <p:to>
                                        <p:strVal val="hidden"/>
                                      </p:to>
                                    </p:set>
                                  </p:childTnLst>
                                </p:cTn>
                              </p:par>
                              <p:par>
                                <p:cTn id="86" presetID="2" presetClass="exit" presetSubtype="4" fill="hold" nodeType="withEffect">
                                  <p:stCondLst>
                                    <p:cond delay="0"/>
                                  </p:stCondLst>
                                  <p:childTnLst>
                                    <p:anim calcmode="lin" valueType="num">
                                      <p:cBhvr additive="base">
                                        <p:cTn id="87" dur="2000"/>
                                        <p:tgtEl>
                                          <p:spTgt spid="17"/>
                                        </p:tgtEl>
                                        <p:attrNameLst>
                                          <p:attrName>ppt_x</p:attrName>
                                        </p:attrNameLst>
                                      </p:cBhvr>
                                      <p:tavLst>
                                        <p:tav tm="0">
                                          <p:val>
                                            <p:strVal val="ppt_x"/>
                                          </p:val>
                                        </p:tav>
                                        <p:tav tm="100000">
                                          <p:val>
                                            <p:strVal val="ppt_x"/>
                                          </p:val>
                                        </p:tav>
                                      </p:tavLst>
                                    </p:anim>
                                    <p:anim calcmode="lin" valueType="num">
                                      <p:cBhvr additive="base">
                                        <p:cTn id="88" dur="2000"/>
                                        <p:tgtEl>
                                          <p:spTgt spid="17"/>
                                        </p:tgtEl>
                                        <p:attrNameLst>
                                          <p:attrName>ppt_y</p:attrName>
                                        </p:attrNameLst>
                                      </p:cBhvr>
                                      <p:tavLst>
                                        <p:tav tm="0">
                                          <p:val>
                                            <p:strVal val="ppt_y"/>
                                          </p:val>
                                        </p:tav>
                                        <p:tav tm="100000">
                                          <p:val>
                                            <p:strVal val="1+ppt_h/2"/>
                                          </p:val>
                                        </p:tav>
                                      </p:tavLst>
                                    </p:anim>
                                    <p:set>
                                      <p:cBhvr>
                                        <p:cTn id="89" dur="1" fill="hold">
                                          <p:stCondLst>
                                            <p:cond delay="1999"/>
                                          </p:stCondLst>
                                        </p:cTn>
                                        <p:tgtEl>
                                          <p:spTgt spid="17"/>
                                        </p:tgtEl>
                                        <p:attrNameLst>
                                          <p:attrName>style.visibility</p:attrName>
                                        </p:attrNameLst>
                                      </p:cBhvr>
                                      <p:to>
                                        <p:strVal val="hidden"/>
                                      </p:to>
                                    </p:set>
                                  </p:childTnLst>
                                </p:cTn>
                              </p:par>
                              <p:par>
                                <p:cTn id="90" presetID="2" presetClass="exit" presetSubtype="2" fill="hold" nodeType="withEffect">
                                  <p:stCondLst>
                                    <p:cond delay="0"/>
                                  </p:stCondLst>
                                  <p:childTnLst>
                                    <p:anim calcmode="lin" valueType="num">
                                      <p:cBhvr additive="base">
                                        <p:cTn id="91" dur="2000"/>
                                        <p:tgtEl>
                                          <p:spTgt spid="18"/>
                                        </p:tgtEl>
                                        <p:attrNameLst>
                                          <p:attrName>ppt_x</p:attrName>
                                        </p:attrNameLst>
                                      </p:cBhvr>
                                      <p:tavLst>
                                        <p:tav tm="0">
                                          <p:val>
                                            <p:strVal val="ppt_x"/>
                                          </p:val>
                                        </p:tav>
                                        <p:tav tm="100000">
                                          <p:val>
                                            <p:strVal val="1+ppt_w/2"/>
                                          </p:val>
                                        </p:tav>
                                      </p:tavLst>
                                    </p:anim>
                                    <p:anim calcmode="lin" valueType="num">
                                      <p:cBhvr additive="base">
                                        <p:cTn id="92" dur="2000"/>
                                        <p:tgtEl>
                                          <p:spTgt spid="18"/>
                                        </p:tgtEl>
                                        <p:attrNameLst>
                                          <p:attrName>ppt_y</p:attrName>
                                        </p:attrNameLst>
                                      </p:cBhvr>
                                      <p:tavLst>
                                        <p:tav tm="0">
                                          <p:val>
                                            <p:strVal val="ppt_y"/>
                                          </p:val>
                                        </p:tav>
                                        <p:tav tm="100000">
                                          <p:val>
                                            <p:strVal val="ppt_y"/>
                                          </p:val>
                                        </p:tav>
                                      </p:tavLst>
                                    </p:anim>
                                    <p:set>
                                      <p:cBhvr>
                                        <p:cTn id="93" dur="1" fill="hold">
                                          <p:stCondLst>
                                            <p:cond delay="1999"/>
                                          </p:stCondLst>
                                        </p:cTn>
                                        <p:tgtEl>
                                          <p:spTgt spid="18"/>
                                        </p:tgtEl>
                                        <p:attrNameLst>
                                          <p:attrName>style.visibility</p:attrName>
                                        </p:attrNameLst>
                                      </p:cBhvr>
                                      <p:to>
                                        <p:strVal val="hidden"/>
                                      </p:to>
                                    </p:set>
                                  </p:childTnLst>
                                </p:cTn>
                              </p:par>
                              <p:par>
                                <p:cTn id="94" presetID="2" presetClass="exit" presetSubtype="1" fill="hold" nodeType="withEffect">
                                  <p:stCondLst>
                                    <p:cond delay="0"/>
                                  </p:stCondLst>
                                  <p:childTnLst>
                                    <p:anim calcmode="lin" valueType="num">
                                      <p:cBhvr additive="base">
                                        <p:cTn id="95" dur="2000"/>
                                        <p:tgtEl>
                                          <p:spTgt spid="16"/>
                                        </p:tgtEl>
                                        <p:attrNameLst>
                                          <p:attrName>ppt_x</p:attrName>
                                        </p:attrNameLst>
                                      </p:cBhvr>
                                      <p:tavLst>
                                        <p:tav tm="0">
                                          <p:val>
                                            <p:strVal val="ppt_x"/>
                                          </p:val>
                                        </p:tav>
                                        <p:tav tm="100000">
                                          <p:val>
                                            <p:strVal val="ppt_x"/>
                                          </p:val>
                                        </p:tav>
                                      </p:tavLst>
                                    </p:anim>
                                    <p:anim calcmode="lin" valueType="num">
                                      <p:cBhvr additive="base">
                                        <p:cTn id="96" dur="2000"/>
                                        <p:tgtEl>
                                          <p:spTgt spid="16"/>
                                        </p:tgtEl>
                                        <p:attrNameLst>
                                          <p:attrName>ppt_y</p:attrName>
                                        </p:attrNameLst>
                                      </p:cBhvr>
                                      <p:tavLst>
                                        <p:tav tm="0">
                                          <p:val>
                                            <p:strVal val="ppt_y"/>
                                          </p:val>
                                        </p:tav>
                                        <p:tav tm="100000">
                                          <p:val>
                                            <p:strVal val="0-ppt_h/2"/>
                                          </p:val>
                                        </p:tav>
                                      </p:tavLst>
                                    </p:anim>
                                    <p:set>
                                      <p:cBhvr>
                                        <p:cTn id="97" dur="1" fill="hold">
                                          <p:stCondLst>
                                            <p:cond delay="1999"/>
                                          </p:stCondLst>
                                        </p:cTn>
                                        <p:tgtEl>
                                          <p:spTgt spid="16"/>
                                        </p:tgtEl>
                                        <p:attrNameLst>
                                          <p:attrName>style.visibility</p:attrName>
                                        </p:attrNameLst>
                                      </p:cBhvr>
                                      <p:to>
                                        <p:strVal val="hidden"/>
                                      </p:to>
                                    </p:set>
                                  </p:childTnLst>
                                </p:cTn>
                              </p:par>
                              <p:par>
                                <p:cTn id="98" presetID="4" presetClass="exit" presetSubtype="16" fill="hold" nodeType="withEffect">
                                  <p:stCondLst>
                                    <p:cond delay="100"/>
                                  </p:stCondLst>
                                  <p:childTnLst>
                                    <p:animEffect transition="out" filter="box(in)">
                                      <p:cBhvr>
                                        <p:cTn id="99" dur="750"/>
                                        <p:tgtEl>
                                          <p:spTgt spid="20"/>
                                        </p:tgtEl>
                                      </p:cBhvr>
                                    </p:animEffect>
                                    <p:set>
                                      <p:cBhvr>
                                        <p:cTn id="100" dur="1" fill="hold">
                                          <p:stCondLst>
                                            <p:cond delay="749"/>
                                          </p:stCondLst>
                                        </p:cTn>
                                        <p:tgtEl>
                                          <p:spTgt spid="20"/>
                                        </p:tgtEl>
                                        <p:attrNameLst>
                                          <p:attrName>style.visibility</p:attrName>
                                        </p:attrNameLst>
                                      </p:cBhvr>
                                      <p:to>
                                        <p:strVal val="hidden"/>
                                      </p:to>
                                    </p:set>
                                  </p:childTnLst>
                                </p:cTn>
                              </p:par>
                              <p:par>
                                <p:cTn id="101" presetID="2" presetClass="entr" presetSubtype="4" fill="hold" nodeType="withEffect">
                                  <p:stCondLst>
                                    <p:cond delay="0"/>
                                  </p:stCondLst>
                                  <p:childTnLst>
                                    <p:set>
                                      <p:cBhvr>
                                        <p:cTn id="102" dur="1" fill="hold">
                                          <p:stCondLst>
                                            <p:cond delay="0"/>
                                          </p:stCondLst>
                                        </p:cTn>
                                        <p:tgtEl>
                                          <p:spTgt spid="32"/>
                                        </p:tgtEl>
                                        <p:attrNameLst>
                                          <p:attrName>style.visibility</p:attrName>
                                        </p:attrNameLst>
                                      </p:cBhvr>
                                      <p:to>
                                        <p:strVal val="visible"/>
                                      </p:to>
                                    </p:set>
                                    <p:anim calcmode="lin" valueType="num">
                                      <p:cBhvr additive="base">
                                        <p:cTn id="103" dur="2000" fill="hold"/>
                                        <p:tgtEl>
                                          <p:spTgt spid="32"/>
                                        </p:tgtEl>
                                        <p:attrNameLst>
                                          <p:attrName>ppt_x</p:attrName>
                                        </p:attrNameLst>
                                      </p:cBhvr>
                                      <p:tavLst>
                                        <p:tav tm="0">
                                          <p:val>
                                            <p:strVal val="#ppt_x"/>
                                          </p:val>
                                        </p:tav>
                                        <p:tav tm="100000">
                                          <p:val>
                                            <p:strVal val="#ppt_x"/>
                                          </p:val>
                                        </p:tav>
                                      </p:tavLst>
                                    </p:anim>
                                    <p:anim calcmode="lin" valueType="num">
                                      <p:cBhvr additive="base">
                                        <p:cTn id="104" dur="2000" fill="hold"/>
                                        <p:tgtEl>
                                          <p:spTgt spid="32"/>
                                        </p:tgtEl>
                                        <p:attrNameLst>
                                          <p:attrName>ppt_y</p:attrName>
                                        </p:attrNameLst>
                                      </p:cBhvr>
                                      <p:tavLst>
                                        <p:tav tm="0">
                                          <p:val>
                                            <p:strVal val="1+#ppt_h/2"/>
                                          </p:val>
                                        </p:tav>
                                        <p:tav tm="100000">
                                          <p:val>
                                            <p:strVal val="#ppt_y"/>
                                          </p:val>
                                        </p:tav>
                                      </p:tavLst>
                                    </p:anim>
                                  </p:childTnLst>
                                </p:cTn>
                              </p:par>
                              <p:par>
                                <p:cTn id="105" presetID="2" presetClass="entr" presetSubtype="8" fill="hold" nodeType="withEffect">
                                  <p:stCondLst>
                                    <p:cond delay="0"/>
                                  </p:stCondLst>
                                  <p:childTnLst>
                                    <p:set>
                                      <p:cBhvr>
                                        <p:cTn id="106" dur="1" fill="hold">
                                          <p:stCondLst>
                                            <p:cond delay="0"/>
                                          </p:stCondLst>
                                        </p:cTn>
                                        <p:tgtEl>
                                          <p:spTgt spid="34"/>
                                        </p:tgtEl>
                                        <p:attrNameLst>
                                          <p:attrName>style.visibility</p:attrName>
                                        </p:attrNameLst>
                                      </p:cBhvr>
                                      <p:to>
                                        <p:strVal val="visible"/>
                                      </p:to>
                                    </p:set>
                                    <p:anim calcmode="lin" valueType="num">
                                      <p:cBhvr additive="base">
                                        <p:cTn id="107" dur="2000" fill="hold"/>
                                        <p:tgtEl>
                                          <p:spTgt spid="34"/>
                                        </p:tgtEl>
                                        <p:attrNameLst>
                                          <p:attrName>ppt_x</p:attrName>
                                        </p:attrNameLst>
                                      </p:cBhvr>
                                      <p:tavLst>
                                        <p:tav tm="0">
                                          <p:val>
                                            <p:strVal val="0-#ppt_w/2"/>
                                          </p:val>
                                        </p:tav>
                                        <p:tav tm="100000">
                                          <p:val>
                                            <p:strVal val="#ppt_x"/>
                                          </p:val>
                                        </p:tav>
                                      </p:tavLst>
                                    </p:anim>
                                    <p:anim calcmode="lin" valueType="num">
                                      <p:cBhvr additive="base">
                                        <p:cTn id="108" dur="2000" fill="hold"/>
                                        <p:tgtEl>
                                          <p:spTgt spid="34"/>
                                        </p:tgtEl>
                                        <p:attrNameLst>
                                          <p:attrName>ppt_y</p:attrName>
                                        </p:attrNameLst>
                                      </p:cBhvr>
                                      <p:tavLst>
                                        <p:tav tm="0">
                                          <p:val>
                                            <p:strVal val="#ppt_y"/>
                                          </p:val>
                                        </p:tav>
                                        <p:tav tm="100000">
                                          <p:val>
                                            <p:strVal val="#ppt_y"/>
                                          </p:val>
                                        </p:tav>
                                      </p:tavLst>
                                    </p:anim>
                                  </p:childTnLst>
                                </p:cTn>
                              </p:par>
                              <p:par>
                                <p:cTn id="109" presetID="2" presetClass="entr" presetSubtype="1" fill="hold" nodeType="withEffect">
                                  <p:stCondLst>
                                    <p:cond delay="0"/>
                                  </p:stCondLst>
                                  <p:childTnLst>
                                    <p:set>
                                      <p:cBhvr>
                                        <p:cTn id="110" dur="1" fill="hold">
                                          <p:stCondLst>
                                            <p:cond delay="0"/>
                                          </p:stCondLst>
                                        </p:cTn>
                                        <p:tgtEl>
                                          <p:spTgt spid="31"/>
                                        </p:tgtEl>
                                        <p:attrNameLst>
                                          <p:attrName>style.visibility</p:attrName>
                                        </p:attrNameLst>
                                      </p:cBhvr>
                                      <p:to>
                                        <p:strVal val="visible"/>
                                      </p:to>
                                    </p:set>
                                    <p:anim calcmode="lin" valueType="num">
                                      <p:cBhvr additive="base">
                                        <p:cTn id="111" dur="2000" fill="hold"/>
                                        <p:tgtEl>
                                          <p:spTgt spid="31"/>
                                        </p:tgtEl>
                                        <p:attrNameLst>
                                          <p:attrName>ppt_x</p:attrName>
                                        </p:attrNameLst>
                                      </p:cBhvr>
                                      <p:tavLst>
                                        <p:tav tm="0">
                                          <p:val>
                                            <p:strVal val="#ppt_x"/>
                                          </p:val>
                                        </p:tav>
                                        <p:tav tm="100000">
                                          <p:val>
                                            <p:strVal val="#ppt_x"/>
                                          </p:val>
                                        </p:tav>
                                      </p:tavLst>
                                    </p:anim>
                                    <p:anim calcmode="lin" valueType="num">
                                      <p:cBhvr additive="base">
                                        <p:cTn id="112" dur="2000" fill="hold"/>
                                        <p:tgtEl>
                                          <p:spTgt spid="31"/>
                                        </p:tgtEl>
                                        <p:attrNameLst>
                                          <p:attrName>ppt_y</p:attrName>
                                        </p:attrNameLst>
                                      </p:cBhvr>
                                      <p:tavLst>
                                        <p:tav tm="0">
                                          <p:val>
                                            <p:strVal val="0-#ppt_h/2"/>
                                          </p:val>
                                        </p:tav>
                                        <p:tav tm="100000">
                                          <p:val>
                                            <p:strVal val="#ppt_y"/>
                                          </p:val>
                                        </p:tav>
                                      </p:tavLst>
                                    </p:anim>
                                  </p:childTnLst>
                                </p:cTn>
                              </p:par>
                              <p:par>
                                <p:cTn id="113" presetID="2" presetClass="entr" presetSubtype="2" fill="hold" nodeType="withEffect">
                                  <p:stCondLst>
                                    <p:cond delay="0"/>
                                  </p:stCondLst>
                                  <p:childTnLst>
                                    <p:set>
                                      <p:cBhvr>
                                        <p:cTn id="114" dur="1" fill="hold">
                                          <p:stCondLst>
                                            <p:cond delay="0"/>
                                          </p:stCondLst>
                                        </p:cTn>
                                        <p:tgtEl>
                                          <p:spTgt spid="33"/>
                                        </p:tgtEl>
                                        <p:attrNameLst>
                                          <p:attrName>style.visibility</p:attrName>
                                        </p:attrNameLst>
                                      </p:cBhvr>
                                      <p:to>
                                        <p:strVal val="visible"/>
                                      </p:to>
                                    </p:set>
                                    <p:anim calcmode="lin" valueType="num">
                                      <p:cBhvr additive="base">
                                        <p:cTn id="115" dur="2000" fill="hold"/>
                                        <p:tgtEl>
                                          <p:spTgt spid="33"/>
                                        </p:tgtEl>
                                        <p:attrNameLst>
                                          <p:attrName>ppt_x</p:attrName>
                                        </p:attrNameLst>
                                      </p:cBhvr>
                                      <p:tavLst>
                                        <p:tav tm="0">
                                          <p:val>
                                            <p:strVal val="1+#ppt_w/2"/>
                                          </p:val>
                                        </p:tav>
                                        <p:tav tm="100000">
                                          <p:val>
                                            <p:strVal val="#ppt_x"/>
                                          </p:val>
                                        </p:tav>
                                      </p:tavLst>
                                    </p:anim>
                                    <p:anim calcmode="lin" valueType="num">
                                      <p:cBhvr additive="base">
                                        <p:cTn id="116" dur="2000" fill="hold"/>
                                        <p:tgtEl>
                                          <p:spTgt spid="33"/>
                                        </p:tgtEl>
                                        <p:attrNameLst>
                                          <p:attrName>ppt_y</p:attrName>
                                        </p:attrNameLst>
                                      </p:cBhvr>
                                      <p:tavLst>
                                        <p:tav tm="0">
                                          <p:val>
                                            <p:strVal val="#ppt_y"/>
                                          </p:val>
                                        </p:tav>
                                        <p:tav tm="100000">
                                          <p:val>
                                            <p:strVal val="#ppt_y"/>
                                          </p:val>
                                        </p:tav>
                                      </p:tavLst>
                                    </p:anim>
                                  </p:childTnLst>
                                </p:cTn>
                              </p:par>
                              <p:par>
                                <p:cTn id="117" presetID="4" presetClass="entr" presetSubtype="32" fill="hold" nodeType="withEffect">
                                  <p:stCondLst>
                                    <p:cond delay="1200"/>
                                  </p:stCondLst>
                                  <p:childTnLst>
                                    <p:set>
                                      <p:cBhvr>
                                        <p:cTn id="118" dur="1" fill="hold">
                                          <p:stCondLst>
                                            <p:cond delay="0"/>
                                          </p:stCondLst>
                                        </p:cTn>
                                        <p:tgtEl>
                                          <p:spTgt spid="30"/>
                                        </p:tgtEl>
                                        <p:attrNameLst>
                                          <p:attrName>style.visibility</p:attrName>
                                        </p:attrNameLst>
                                      </p:cBhvr>
                                      <p:to>
                                        <p:strVal val="visible"/>
                                      </p:to>
                                    </p:set>
                                    <p:animEffect transition="in" filter="box(out)">
                                      <p:cBhvr>
                                        <p:cTn id="119" dur="750"/>
                                        <p:tgtEl>
                                          <p:spTgt spid="30"/>
                                        </p:tgtEl>
                                      </p:cBhvr>
                                    </p:animEffect>
                                  </p:childTnLst>
                                </p:cTn>
                              </p:par>
                            </p:childTnLst>
                          </p:cTn>
                        </p:par>
                      </p:childTnLst>
                    </p:cTn>
                  </p:par>
                  <p:par>
                    <p:cTn id="120" fill="hold">
                      <p:stCondLst>
                        <p:cond delay="indefinite"/>
                      </p:stCondLst>
                      <p:childTnLst>
                        <p:par>
                          <p:cTn id="121" fill="hold">
                            <p:stCondLst>
                              <p:cond delay="0"/>
                            </p:stCondLst>
                            <p:childTnLst>
                              <p:par>
                                <p:cTn id="122" presetID="2" presetClass="exit" presetSubtype="8" fill="hold" nodeType="clickEffect">
                                  <p:stCondLst>
                                    <p:cond delay="0"/>
                                  </p:stCondLst>
                                  <p:childTnLst>
                                    <p:anim calcmode="lin" valueType="num">
                                      <p:cBhvr additive="base">
                                        <p:cTn id="123" dur="2000"/>
                                        <p:tgtEl>
                                          <p:spTgt spid="34"/>
                                        </p:tgtEl>
                                        <p:attrNameLst>
                                          <p:attrName>ppt_x</p:attrName>
                                        </p:attrNameLst>
                                      </p:cBhvr>
                                      <p:tavLst>
                                        <p:tav tm="0">
                                          <p:val>
                                            <p:strVal val="ppt_x"/>
                                          </p:val>
                                        </p:tav>
                                        <p:tav tm="100000">
                                          <p:val>
                                            <p:strVal val="0-ppt_w/2"/>
                                          </p:val>
                                        </p:tav>
                                      </p:tavLst>
                                    </p:anim>
                                    <p:anim calcmode="lin" valueType="num">
                                      <p:cBhvr additive="base">
                                        <p:cTn id="124" dur="2000"/>
                                        <p:tgtEl>
                                          <p:spTgt spid="34"/>
                                        </p:tgtEl>
                                        <p:attrNameLst>
                                          <p:attrName>ppt_y</p:attrName>
                                        </p:attrNameLst>
                                      </p:cBhvr>
                                      <p:tavLst>
                                        <p:tav tm="0">
                                          <p:val>
                                            <p:strVal val="ppt_y"/>
                                          </p:val>
                                        </p:tav>
                                        <p:tav tm="100000">
                                          <p:val>
                                            <p:strVal val="ppt_y"/>
                                          </p:val>
                                        </p:tav>
                                      </p:tavLst>
                                    </p:anim>
                                    <p:set>
                                      <p:cBhvr>
                                        <p:cTn id="125" dur="1" fill="hold">
                                          <p:stCondLst>
                                            <p:cond delay="1999"/>
                                          </p:stCondLst>
                                        </p:cTn>
                                        <p:tgtEl>
                                          <p:spTgt spid="34"/>
                                        </p:tgtEl>
                                        <p:attrNameLst>
                                          <p:attrName>style.visibility</p:attrName>
                                        </p:attrNameLst>
                                      </p:cBhvr>
                                      <p:to>
                                        <p:strVal val="hidden"/>
                                      </p:to>
                                    </p:set>
                                  </p:childTnLst>
                                </p:cTn>
                              </p:par>
                              <p:par>
                                <p:cTn id="126" presetID="2" presetClass="exit" presetSubtype="4" fill="hold" nodeType="withEffect">
                                  <p:stCondLst>
                                    <p:cond delay="0"/>
                                  </p:stCondLst>
                                  <p:childTnLst>
                                    <p:anim calcmode="lin" valueType="num">
                                      <p:cBhvr additive="base">
                                        <p:cTn id="127" dur="2000"/>
                                        <p:tgtEl>
                                          <p:spTgt spid="32"/>
                                        </p:tgtEl>
                                        <p:attrNameLst>
                                          <p:attrName>ppt_x</p:attrName>
                                        </p:attrNameLst>
                                      </p:cBhvr>
                                      <p:tavLst>
                                        <p:tav tm="0">
                                          <p:val>
                                            <p:strVal val="ppt_x"/>
                                          </p:val>
                                        </p:tav>
                                        <p:tav tm="100000">
                                          <p:val>
                                            <p:strVal val="ppt_x"/>
                                          </p:val>
                                        </p:tav>
                                      </p:tavLst>
                                    </p:anim>
                                    <p:anim calcmode="lin" valueType="num">
                                      <p:cBhvr additive="base">
                                        <p:cTn id="128" dur="2000"/>
                                        <p:tgtEl>
                                          <p:spTgt spid="32"/>
                                        </p:tgtEl>
                                        <p:attrNameLst>
                                          <p:attrName>ppt_y</p:attrName>
                                        </p:attrNameLst>
                                      </p:cBhvr>
                                      <p:tavLst>
                                        <p:tav tm="0">
                                          <p:val>
                                            <p:strVal val="ppt_y"/>
                                          </p:val>
                                        </p:tav>
                                        <p:tav tm="100000">
                                          <p:val>
                                            <p:strVal val="1+ppt_h/2"/>
                                          </p:val>
                                        </p:tav>
                                      </p:tavLst>
                                    </p:anim>
                                    <p:set>
                                      <p:cBhvr>
                                        <p:cTn id="129" dur="1" fill="hold">
                                          <p:stCondLst>
                                            <p:cond delay="1999"/>
                                          </p:stCondLst>
                                        </p:cTn>
                                        <p:tgtEl>
                                          <p:spTgt spid="32"/>
                                        </p:tgtEl>
                                        <p:attrNameLst>
                                          <p:attrName>style.visibility</p:attrName>
                                        </p:attrNameLst>
                                      </p:cBhvr>
                                      <p:to>
                                        <p:strVal val="hidden"/>
                                      </p:to>
                                    </p:set>
                                  </p:childTnLst>
                                </p:cTn>
                              </p:par>
                              <p:par>
                                <p:cTn id="130" presetID="2" presetClass="exit" presetSubtype="2" fill="hold" nodeType="withEffect">
                                  <p:stCondLst>
                                    <p:cond delay="0"/>
                                  </p:stCondLst>
                                  <p:childTnLst>
                                    <p:anim calcmode="lin" valueType="num">
                                      <p:cBhvr additive="base">
                                        <p:cTn id="131" dur="2000"/>
                                        <p:tgtEl>
                                          <p:spTgt spid="33"/>
                                        </p:tgtEl>
                                        <p:attrNameLst>
                                          <p:attrName>ppt_x</p:attrName>
                                        </p:attrNameLst>
                                      </p:cBhvr>
                                      <p:tavLst>
                                        <p:tav tm="0">
                                          <p:val>
                                            <p:strVal val="ppt_x"/>
                                          </p:val>
                                        </p:tav>
                                        <p:tav tm="100000">
                                          <p:val>
                                            <p:strVal val="1+ppt_w/2"/>
                                          </p:val>
                                        </p:tav>
                                      </p:tavLst>
                                    </p:anim>
                                    <p:anim calcmode="lin" valueType="num">
                                      <p:cBhvr additive="base">
                                        <p:cTn id="132" dur="2000"/>
                                        <p:tgtEl>
                                          <p:spTgt spid="33"/>
                                        </p:tgtEl>
                                        <p:attrNameLst>
                                          <p:attrName>ppt_y</p:attrName>
                                        </p:attrNameLst>
                                      </p:cBhvr>
                                      <p:tavLst>
                                        <p:tav tm="0">
                                          <p:val>
                                            <p:strVal val="ppt_y"/>
                                          </p:val>
                                        </p:tav>
                                        <p:tav tm="100000">
                                          <p:val>
                                            <p:strVal val="ppt_y"/>
                                          </p:val>
                                        </p:tav>
                                      </p:tavLst>
                                    </p:anim>
                                    <p:set>
                                      <p:cBhvr>
                                        <p:cTn id="133" dur="1" fill="hold">
                                          <p:stCondLst>
                                            <p:cond delay="1999"/>
                                          </p:stCondLst>
                                        </p:cTn>
                                        <p:tgtEl>
                                          <p:spTgt spid="33"/>
                                        </p:tgtEl>
                                        <p:attrNameLst>
                                          <p:attrName>style.visibility</p:attrName>
                                        </p:attrNameLst>
                                      </p:cBhvr>
                                      <p:to>
                                        <p:strVal val="hidden"/>
                                      </p:to>
                                    </p:set>
                                  </p:childTnLst>
                                </p:cTn>
                              </p:par>
                              <p:par>
                                <p:cTn id="134" presetID="2" presetClass="exit" presetSubtype="1" fill="hold" nodeType="withEffect">
                                  <p:stCondLst>
                                    <p:cond delay="0"/>
                                  </p:stCondLst>
                                  <p:childTnLst>
                                    <p:anim calcmode="lin" valueType="num">
                                      <p:cBhvr additive="base">
                                        <p:cTn id="135" dur="2000"/>
                                        <p:tgtEl>
                                          <p:spTgt spid="31"/>
                                        </p:tgtEl>
                                        <p:attrNameLst>
                                          <p:attrName>ppt_x</p:attrName>
                                        </p:attrNameLst>
                                      </p:cBhvr>
                                      <p:tavLst>
                                        <p:tav tm="0">
                                          <p:val>
                                            <p:strVal val="ppt_x"/>
                                          </p:val>
                                        </p:tav>
                                        <p:tav tm="100000">
                                          <p:val>
                                            <p:strVal val="ppt_x"/>
                                          </p:val>
                                        </p:tav>
                                      </p:tavLst>
                                    </p:anim>
                                    <p:anim calcmode="lin" valueType="num">
                                      <p:cBhvr additive="base">
                                        <p:cTn id="136" dur="2000"/>
                                        <p:tgtEl>
                                          <p:spTgt spid="31"/>
                                        </p:tgtEl>
                                        <p:attrNameLst>
                                          <p:attrName>ppt_y</p:attrName>
                                        </p:attrNameLst>
                                      </p:cBhvr>
                                      <p:tavLst>
                                        <p:tav tm="0">
                                          <p:val>
                                            <p:strVal val="ppt_y"/>
                                          </p:val>
                                        </p:tav>
                                        <p:tav tm="100000">
                                          <p:val>
                                            <p:strVal val="0-ppt_h/2"/>
                                          </p:val>
                                        </p:tav>
                                      </p:tavLst>
                                    </p:anim>
                                    <p:set>
                                      <p:cBhvr>
                                        <p:cTn id="137" dur="1" fill="hold">
                                          <p:stCondLst>
                                            <p:cond delay="1999"/>
                                          </p:stCondLst>
                                        </p:cTn>
                                        <p:tgtEl>
                                          <p:spTgt spid="31"/>
                                        </p:tgtEl>
                                        <p:attrNameLst>
                                          <p:attrName>style.visibility</p:attrName>
                                        </p:attrNameLst>
                                      </p:cBhvr>
                                      <p:to>
                                        <p:strVal val="hidden"/>
                                      </p:to>
                                    </p:set>
                                  </p:childTnLst>
                                </p:cTn>
                              </p:par>
                              <p:par>
                                <p:cTn id="138" presetID="4" presetClass="exit" presetSubtype="16" fill="hold" nodeType="withEffect">
                                  <p:stCondLst>
                                    <p:cond delay="100"/>
                                  </p:stCondLst>
                                  <p:childTnLst>
                                    <p:animEffect transition="out" filter="box(in)">
                                      <p:cBhvr>
                                        <p:cTn id="139" dur="750"/>
                                        <p:tgtEl>
                                          <p:spTgt spid="30"/>
                                        </p:tgtEl>
                                      </p:cBhvr>
                                    </p:animEffect>
                                    <p:set>
                                      <p:cBhvr>
                                        <p:cTn id="140" dur="1" fill="hold">
                                          <p:stCondLst>
                                            <p:cond delay="749"/>
                                          </p:stCondLst>
                                        </p:cTn>
                                        <p:tgtEl>
                                          <p:spTgt spid="30"/>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8.xml><?xml version="1.0" encoding="utf-8"?>
<p:sld xmlns:a="http://schemas.openxmlformats.org/drawingml/2006/main" xmlns:r="http://schemas.openxmlformats.org/officeDocument/2006/relationships" xmlns:p="http://schemas.openxmlformats.org/presentationml/2006/main">
  <p:cSld>
    <p:bg>
      <p:bgPr>
        <a:blipFill>
          <a:blip r:embed="rId3"/>
          <a:tile tx="0" ty="0" sx="100000" sy="100000" flip="none" algn="tl"/>
        </a:blipFill>
        <a:effectLst/>
      </p:bgPr>
    </p:bg>
    <p:spTree>
      <p:nvGrpSpPr>
        <p:cNvPr id="1" name=""/>
        <p:cNvGrpSpPr/>
        <p:nvPr/>
      </p:nvGrpSpPr>
      <p:grpSpPr>
        <a:xfrm>
          <a:off x="0" y="0"/>
          <a:ext cx="0" cy="0"/>
          <a:chOff x="0" y="0"/>
          <a:chExt cx="0" cy="0"/>
        </a:xfrm>
      </p:grpSpPr>
      <p:pic>
        <p:nvPicPr>
          <p:cNvPr id="9" name="Picture 3" descr="face1"/>
          <p:cNvPicPr>
            <a:picLocks noChangeAspect="1" noChangeArrowheads="1"/>
          </p:cNvPicPr>
          <p:nvPr/>
        </p:nvPicPr>
        <p:blipFill>
          <a:blip r:embed="rId4"/>
          <a:stretch>
            <a:fillRect/>
          </a:stretch>
        </p:blipFill>
        <p:spPr bwMode="auto">
          <a:xfrm>
            <a:off x="1033153" y="787629"/>
            <a:ext cx="7053943" cy="5191260"/>
          </a:xfrm>
          <a:prstGeom prst="rect">
            <a:avLst/>
          </a:prstGeom>
          <a:noFill/>
          <a:ln w="9525">
            <a:noFill/>
            <a:miter lim="800000"/>
            <a:headEnd/>
            <a:tailEnd/>
          </a:ln>
        </p:spPr>
      </p:pic>
      <p:pic>
        <p:nvPicPr>
          <p:cNvPr id="20" name="Picture 2" descr="face21"/>
          <p:cNvPicPr>
            <a:picLocks noChangeArrowheads="1"/>
          </p:cNvPicPr>
          <p:nvPr/>
        </p:nvPicPr>
        <p:blipFill>
          <a:blip r:embed="rId5"/>
          <a:stretch>
            <a:fillRect/>
          </a:stretch>
        </p:blipFill>
        <p:spPr bwMode="auto">
          <a:xfrm>
            <a:off x="1033153" y="1088619"/>
            <a:ext cx="7025467" cy="4642347"/>
          </a:xfrm>
          <a:prstGeom prst="rect">
            <a:avLst/>
          </a:prstGeom>
          <a:noFill/>
          <a:ln w="9525">
            <a:noFill/>
            <a:miter lim="800000"/>
            <a:headEnd/>
            <a:tailEnd/>
          </a:ln>
        </p:spPr>
      </p:pic>
      <p:pic>
        <p:nvPicPr>
          <p:cNvPr id="30" name="Picture 6"/>
          <p:cNvPicPr>
            <a:picLocks noChangeAspect="1" noChangeArrowheads="1"/>
          </p:cNvPicPr>
          <p:nvPr/>
        </p:nvPicPr>
        <p:blipFill>
          <a:blip r:embed="rId6"/>
          <a:stretch>
            <a:fillRect/>
          </a:stretch>
        </p:blipFill>
        <p:spPr bwMode="auto">
          <a:xfrm>
            <a:off x="1009026" y="1104406"/>
            <a:ext cx="7101821" cy="4592510"/>
          </a:xfrm>
          <a:prstGeom prst="rect">
            <a:avLst/>
          </a:prstGeom>
          <a:noFill/>
          <a:ln w="9525">
            <a:noFill/>
            <a:miter lim="800000"/>
            <a:headEnd/>
            <a:tailEnd/>
          </a:ln>
        </p:spPr>
      </p:pic>
      <p:sp>
        <p:nvSpPr>
          <p:cNvPr id="3" name="Rectangle 2"/>
          <p:cNvSpPr/>
          <p:nvPr/>
        </p:nvSpPr>
        <p:spPr>
          <a:xfrm>
            <a:off x="-138958" y="6023164"/>
            <a:ext cx="9418320" cy="45719"/>
          </a:xfrm>
          <a:prstGeom prst="rect">
            <a:avLst/>
          </a:prstGeom>
          <a:solidFill>
            <a:schemeClr val="accent3">
              <a:lumMod val="50000"/>
            </a:schemeClr>
          </a:solidFill>
          <a:ln/>
          <a:effectLst>
            <a:outerShdw blurRad="114300" dist="23000" dir="9600000" rotWithShape="0">
              <a:srgbClr val="000000">
                <a:alpha val="51000"/>
              </a:srgbClr>
            </a:outerShdw>
          </a:effectLst>
        </p:spPr>
        <p:style>
          <a:lnRef idx="0">
            <a:schemeClr val="accent5"/>
          </a:lnRef>
          <a:fillRef idx="3">
            <a:schemeClr val="accent5"/>
          </a:fillRef>
          <a:effectRef idx="3">
            <a:schemeClr val="accent5"/>
          </a:effectRef>
          <a:fontRef idx="minor">
            <a:schemeClr val="lt1"/>
          </a:fontRef>
        </p:style>
        <p:txBody>
          <a:bodyPr anchor="ctr"/>
          <a:lstStyle/>
          <a:p>
            <a:pPr algn="ctr" fontAlgn="auto">
              <a:spcBef>
                <a:spcPts val="0"/>
              </a:spcBef>
              <a:spcAft>
                <a:spcPts val="0"/>
              </a:spcAft>
              <a:defRPr/>
            </a:pPr>
            <a:endParaRPr lang="en-US">
              <a:solidFill>
                <a:prstClr val="white"/>
              </a:solidFill>
            </a:endParaRPr>
          </a:p>
        </p:txBody>
      </p:sp>
      <p:sp>
        <p:nvSpPr>
          <p:cNvPr id="7" name="Rectangle 6"/>
          <p:cNvSpPr/>
          <p:nvPr/>
        </p:nvSpPr>
        <p:spPr>
          <a:xfrm>
            <a:off x="-104283" y="740831"/>
            <a:ext cx="9418320" cy="45719"/>
          </a:xfrm>
          <a:prstGeom prst="rect">
            <a:avLst/>
          </a:prstGeom>
          <a:solidFill>
            <a:schemeClr val="accent3">
              <a:lumMod val="50000"/>
            </a:schemeClr>
          </a:solidFill>
          <a:ln/>
          <a:effectLst>
            <a:outerShdw blurRad="114300" dist="23000" dir="9600000" rotWithShape="0">
              <a:srgbClr val="000000">
                <a:alpha val="51000"/>
              </a:srgbClr>
            </a:outerShdw>
          </a:effectLst>
        </p:spPr>
        <p:style>
          <a:lnRef idx="0">
            <a:schemeClr val="accent5"/>
          </a:lnRef>
          <a:fillRef idx="3">
            <a:schemeClr val="accent5"/>
          </a:fillRef>
          <a:effectRef idx="3">
            <a:schemeClr val="accent5"/>
          </a:effectRef>
          <a:fontRef idx="minor">
            <a:schemeClr val="lt1"/>
          </a:fontRef>
        </p:style>
        <p:txBody>
          <a:bodyPr anchor="ctr"/>
          <a:lstStyle/>
          <a:p>
            <a:pPr algn="ctr" fontAlgn="auto">
              <a:spcBef>
                <a:spcPts val="0"/>
              </a:spcBef>
              <a:spcAft>
                <a:spcPts val="0"/>
              </a:spcAft>
              <a:defRPr/>
            </a:pPr>
            <a:endParaRPr lang="en-US">
              <a:solidFill>
                <a:prstClr val="white"/>
              </a:solidFill>
            </a:endParaRPr>
          </a:p>
        </p:txBody>
      </p:sp>
      <p:sp>
        <p:nvSpPr>
          <p:cNvPr id="8" name="Rectangle 7"/>
          <p:cNvSpPr/>
          <p:nvPr/>
        </p:nvSpPr>
        <p:spPr>
          <a:xfrm rot="16200000">
            <a:off x="-2543200" y="3543301"/>
            <a:ext cx="7132320" cy="45719"/>
          </a:xfrm>
          <a:prstGeom prst="rect">
            <a:avLst/>
          </a:prstGeom>
          <a:solidFill>
            <a:schemeClr val="accent3">
              <a:lumMod val="50000"/>
            </a:schemeClr>
          </a:solidFill>
          <a:ln/>
          <a:effectLst>
            <a:outerShdw blurRad="114300" dist="23000" dir="9600000" rotWithShape="0">
              <a:srgbClr val="000000">
                <a:alpha val="51000"/>
              </a:srgbClr>
            </a:outerShdw>
          </a:effectLst>
        </p:spPr>
        <p:style>
          <a:lnRef idx="0">
            <a:schemeClr val="accent5"/>
          </a:lnRef>
          <a:fillRef idx="3">
            <a:schemeClr val="accent5"/>
          </a:fillRef>
          <a:effectRef idx="3">
            <a:schemeClr val="accent5"/>
          </a:effectRef>
          <a:fontRef idx="minor">
            <a:schemeClr val="lt1"/>
          </a:fontRef>
        </p:style>
        <p:txBody>
          <a:bodyPr anchor="ctr"/>
          <a:lstStyle/>
          <a:p>
            <a:pPr algn="ctr" fontAlgn="auto">
              <a:spcBef>
                <a:spcPts val="0"/>
              </a:spcBef>
              <a:spcAft>
                <a:spcPts val="0"/>
              </a:spcAft>
              <a:defRPr/>
            </a:pPr>
            <a:endParaRPr lang="en-US">
              <a:solidFill>
                <a:prstClr val="white"/>
              </a:solidFill>
            </a:endParaRPr>
          </a:p>
        </p:txBody>
      </p:sp>
      <p:sp>
        <p:nvSpPr>
          <p:cNvPr id="10" name="Rectangle 9"/>
          <p:cNvSpPr/>
          <p:nvPr/>
        </p:nvSpPr>
        <p:spPr>
          <a:xfrm rot="16200000">
            <a:off x="4529161" y="3543300"/>
            <a:ext cx="7132320" cy="45719"/>
          </a:xfrm>
          <a:prstGeom prst="rect">
            <a:avLst/>
          </a:prstGeom>
          <a:solidFill>
            <a:schemeClr val="accent3">
              <a:lumMod val="50000"/>
            </a:schemeClr>
          </a:solidFill>
          <a:ln/>
          <a:effectLst>
            <a:outerShdw blurRad="114300" dist="23000" dir="9600000" rotWithShape="0">
              <a:srgbClr val="000000">
                <a:alpha val="51000"/>
              </a:srgbClr>
            </a:outerShdw>
          </a:effectLst>
        </p:spPr>
        <p:style>
          <a:lnRef idx="0">
            <a:schemeClr val="accent5"/>
          </a:lnRef>
          <a:fillRef idx="3">
            <a:schemeClr val="accent5"/>
          </a:fillRef>
          <a:effectRef idx="3">
            <a:schemeClr val="accent5"/>
          </a:effectRef>
          <a:fontRef idx="minor">
            <a:schemeClr val="lt1"/>
          </a:fontRef>
        </p:style>
        <p:txBody>
          <a:bodyPr anchor="ctr"/>
          <a:lstStyle/>
          <a:p>
            <a:pPr algn="ctr" fontAlgn="auto">
              <a:spcBef>
                <a:spcPts val="0"/>
              </a:spcBef>
              <a:spcAft>
                <a:spcPts val="0"/>
              </a:spcAft>
              <a:defRPr/>
            </a:pPr>
            <a:endParaRPr lang="en-US">
              <a:solidFill>
                <a:prstClr val="white"/>
              </a:solidFill>
            </a:endParaRPr>
          </a:p>
        </p:txBody>
      </p:sp>
      <p:sp>
        <p:nvSpPr>
          <p:cNvPr id="16" name="Rectangle 2"/>
          <p:cNvSpPr/>
          <p:nvPr/>
        </p:nvSpPr>
        <p:spPr>
          <a:xfrm>
            <a:off x="-138958" y="6023164"/>
            <a:ext cx="9418320" cy="45719"/>
          </a:xfrm>
          <a:prstGeom prst="rect">
            <a:avLst/>
          </a:prstGeom>
          <a:solidFill>
            <a:schemeClr val="accent3">
              <a:lumMod val="50000"/>
            </a:schemeClr>
          </a:solidFill>
          <a:ln/>
          <a:effectLst>
            <a:outerShdw blurRad="114300" dist="23000" dir="9600000" rotWithShape="0">
              <a:srgbClr val="000000">
                <a:alpha val="51000"/>
              </a:srgbClr>
            </a:outerShdw>
          </a:effectLst>
        </p:spPr>
        <p:style>
          <a:lnRef idx="0">
            <a:schemeClr val="accent5"/>
          </a:lnRef>
          <a:fillRef idx="3">
            <a:schemeClr val="accent5"/>
          </a:fillRef>
          <a:effectRef idx="3">
            <a:schemeClr val="accent5"/>
          </a:effectRef>
          <a:fontRef idx="minor">
            <a:schemeClr val="lt1"/>
          </a:fontRef>
        </p:style>
        <p:txBody>
          <a:bodyPr anchor="ctr"/>
          <a:lstStyle/>
          <a:p>
            <a:pPr algn="ctr" fontAlgn="auto">
              <a:spcBef>
                <a:spcPts val="0"/>
              </a:spcBef>
              <a:spcAft>
                <a:spcPts val="0"/>
              </a:spcAft>
              <a:defRPr/>
            </a:pPr>
            <a:endParaRPr lang="en-US">
              <a:solidFill>
                <a:prstClr val="white"/>
              </a:solidFill>
            </a:endParaRPr>
          </a:p>
        </p:txBody>
      </p:sp>
      <p:sp>
        <p:nvSpPr>
          <p:cNvPr id="17" name="Rectangle 6"/>
          <p:cNvSpPr/>
          <p:nvPr/>
        </p:nvSpPr>
        <p:spPr>
          <a:xfrm>
            <a:off x="-104283" y="740831"/>
            <a:ext cx="9418320" cy="45719"/>
          </a:xfrm>
          <a:prstGeom prst="rect">
            <a:avLst/>
          </a:prstGeom>
          <a:solidFill>
            <a:schemeClr val="accent3">
              <a:lumMod val="50000"/>
            </a:schemeClr>
          </a:solidFill>
          <a:ln/>
          <a:effectLst>
            <a:outerShdw blurRad="114300" dist="23000" dir="9600000" rotWithShape="0">
              <a:srgbClr val="000000">
                <a:alpha val="51000"/>
              </a:srgbClr>
            </a:outerShdw>
          </a:effectLst>
        </p:spPr>
        <p:style>
          <a:lnRef idx="0">
            <a:schemeClr val="accent5"/>
          </a:lnRef>
          <a:fillRef idx="3">
            <a:schemeClr val="accent5"/>
          </a:fillRef>
          <a:effectRef idx="3">
            <a:schemeClr val="accent5"/>
          </a:effectRef>
          <a:fontRef idx="minor">
            <a:schemeClr val="lt1"/>
          </a:fontRef>
        </p:style>
        <p:txBody>
          <a:bodyPr anchor="ctr"/>
          <a:lstStyle/>
          <a:p>
            <a:pPr algn="ctr" fontAlgn="auto">
              <a:spcBef>
                <a:spcPts val="0"/>
              </a:spcBef>
              <a:spcAft>
                <a:spcPts val="0"/>
              </a:spcAft>
              <a:defRPr/>
            </a:pPr>
            <a:endParaRPr lang="en-US">
              <a:solidFill>
                <a:prstClr val="white"/>
              </a:solidFill>
            </a:endParaRPr>
          </a:p>
        </p:txBody>
      </p:sp>
      <p:sp>
        <p:nvSpPr>
          <p:cNvPr id="18" name="Rectangle 7"/>
          <p:cNvSpPr/>
          <p:nvPr/>
        </p:nvSpPr>
        <p:spPr>
          <a:xfrm rot="16200000">
            <a:off x="-2543200" y="3543301"/>
            <a:ext cx="7132320" cy="45719"/>
          </a:xfrm>
          <a:prstGeom prst="rect">
            <a:avLst/>
          </a:prstGeom>
          <a:solidFill>
            <a:schemeClr val="accent3">
              <a:lumMod val="50000"/>
            </a:schemeClr>
          </a:solidFill>
          <a:ln/>
          <a:effectLst>
            <a:outerShdw blurRad="114300" dist="23000" dir="9600000" rotWithShape="0">
              <a:srgbClr val="000000">
                <a:alpha val="51000"/>
              </a:srgbClr>
            </a:outerShdw>
          </a:effectLst>
        </p:spPr>
        <p:style>
          <a:lnRef idx="0">
            <a:schemeClr val="accent5"/>
          </a:lnRef>
          <a:fillRef idx="3">
            <a:schemeClr val="accent5"/>
          </a:fillRef>
          <a:effectRef idx="3">
            <a:schemeClr val="accent5"/>
          </a:effectRef>
          <a:fontRef idx="minor">
            <a:schemeClr val="lt1"/>
          </a:fontRef>
        </p:style>
        <p:txBody>
          <a:bodyPr anchor="ctr"/>
          <a:lstStyle/>
          <a:p>
            <a:pPr algn="ctr" fontAlgn="auto">
              <a:spcBef>
                <a:spcPts val="0"/>
              </a:spcBef>
              <a:spcAft>
                <a:spcPts val="0"/>
              </a:spcAft>
              <a:defRPr/>
            </a:pPr>
            <a:endParaRPr lang="en-US">
              <a:solidFill>
                <a:prstClr val="white"/>
              </a:solidFill>
            </a:endParaRPr>
          </a:p>
        </p:txBody>
      </p:sp>
      <p:sp>
        <p:nvSpPr>
          <p:cNvPr id="19" name="Rectangle 9"/>
          <p:cNvSpPr/>
          <p:nvPr/>
        </p:nvSpPr>
        <p:spPr>
          <a:xfrm rot="16200000">
            <a:off x="4529161" y="3543300"/>
            <a:ext cx="7132320" cy="45719"/>
          </a:xfrm>
          <a:prstGeom prst="rect">
            <a:avLst/>
          </a:prstGeom>
          <a:solidFill>
            <a:schemeClr val="accent3">
              <a:lumMod val="50000"/>
            </a:schemeClr>
          </a:solidFill>
          <a:ln/>
          <a:effectLst>
            <a:outerShdw blurRad="114300" dist="23000" dir="9600000" rotWithShape="0">
              <a:srgbClr val="000000">
                <a:alpha val="51000"/>
              </a:srgbClr>
            </a:outerShdw>
          </a:effectLst>
        </p:spPr>
        <p:style>
          <a:lnRef idx="0">
            <a:schemeClr val="accent5"/>
          </a:lnRef>
          <a:fillRef idx="3">
            <a:schemeClr val="accent5"/>
          </a:fillRef>
          <a:effectRef idx="3">
            <a:schemeClr val="accent5"/>
          </a:effectRef>
          <a:fontRef idx="minor">
            <a:schemeClr val="lt1"/>
          </a:fontRef>
        </p:style>
        <p:txBody>
          <a:bodyPr anchor="ctr"/>
          <a:lstStyle/>
          <a:p>
            <a:pPr algn="ctr" fontAlgn="auto">
              <a:spcBef>
                <a:spcPts val="0"/>
              </a:spcBef>
              <a:spcAft>
                <a:spcPts val="0"/>
              </a:spcAft>
              <a:defRPr/>
            </a:pPr>
            <a:endParaRPr lang="en-US">
              <a:solidFill>
                <a:prstClr val="white"/>
              </a:solidFill>
            </a:endParaRPr>
          </a:p>
        </p:txBody>
      </p:sp>
      <p:sp>
        <p:nvSpPr>
          <p:cNvPr id="21" name="Rectangle 2"/>
          <p:cNvSpPr/>
          <p:nvPr/>
        </p:nvSpPr>
        <p:spPr>
          <a:xfrm>
            <a:off x="-143746" y="6032689"/>
            <a:ext cx="9418320" cy="45719"/>
          </a:xfrm>
          <a:prstGeom prst="rect">
            <a:avLst/>
          </a:prstGeom>
          <a:solidFill>
            <a:schemeClr val="accent3">
              <a:lumMod val="50000"/>
            </a:schemeClr>
          </a:solidFill>
          <a:ln/>
          <a:effectLst>
            <a:outerShdw blurRad="114300" dist="23000" dir="9600000" rotWithShape="0">
              <a:srgbClr val="000000">
                <a:alpha val="51000"/>
              </a:srgbClr>
            </a:outerShdw>
          </a:effectLst>
        </p:spPr>
        <p:style>
          <a:lnRef idx="0">
            <a:schemeClr val="accent5"/>
          </a:lnRef>
          <a:fillRef idx="3">
            <a:schemeClr val="accent5"/>
          </a:fillRef>
          <a:effectRef idx="3">
            <a:schemeClr val="accent5"/>
          </a:effectRef>
          <a:fontRef idx="minor">
            <a:schemeClr val="lt1"/>
          </a:fontRef>
        </p:style>
        <p:txBody>
          <a:bodyPr anchor="ctr"/>
          <a:lstStyle/>
          <a:p>
            <a:pPr algn="ctr" fontAlgn="auto">
              <a:spcBef>
                <a:spcPts val="0"/>
              </a:spcBef>
              <a:spcAft>
                <a:spcPts val="0"/>
              </a:spcAft>
              <a:defRPr/>
            </a:pPr>
            <a:endParaRPr lang="en-US">
              <a:solidFill>
                <a:prstClr val="white"/>
              </a:solidFill>
            </a:endParaRPr>
          </a:p>
        </p:txBody>
      </p:sp>
      <p:sp>
        <p:nvSpPr>
          <p:cNvPr id="22" name="Rectangle 6"/>
          <p:cNvSpPr/>
          <p:nvPr/>
        </p:nvSpPr>
        <p:spPr>
          <a:xfrm>
            <a:off x="-109071" y="750356"/>
            <a:ext cx="9418320" cy="45719"/>
          </a:xfrm>
          <a:prstGeom prst="rect">
            <a:avLst/>
          </a:prstGeom>
          <a:solidFill>
            <a:schemeClr val="accent3">
              <a:lumMod val="50000"/>
            </a:schemeClr>
          </a:solidFill>
          <a:ln/>
          <a:effectLst>
            <a:outerShdw blurRad="114300" dist="23000" dir="9600000" rotWithShape="0">
              <a:srgbClr val="000000">
                <a:alpha val="51000"/>
              </a:srgbClr>
            </a:outerShdw>
          </a:effectLst>
        </p:spPr>
        <p:style>
          <a:lnRef idx="0">
            <a:schemeClr val="accent5"/>
          </a:lnRef>
          <a:fillRef idx="3">
            <a:schemeClr val="accent5"/>
          </a:fillRef>
          <a:effectRef idx="3">
            <a:schemeClr val="accent5"/>
          </a:effectRef>
          <a:fontRef idx="minor">
            <a:schemeClr val="lt1"/>
          </a:fontRef>
        </p:style>
        <p:txBody>
          <a:bodyPr anchor="ctr"/>
          <a:lstStyle/>
          <a:p>
            <a:pPr algn="ctr" fontAlgn="auto">
              <a:spcBef>
                <a:spcPts val="0"/>
              </a:spcBef>
              <a:spcAft>
                <a:spcPts val="0"/>
              </a:spcAft>
              <a:defRPr/>
            </a:pPr>
            <a:endParaRPr lang="en-US">
              <a:solidFill>
                <a:prstClr val="white"/>
              </a:solidFill>
            </a:endParaRPr>
          </a:p>
        </p:txBody>
      </p:sp>
      <p:sp>
        <p:nvSpPr>
          <p:cNvPr id="23" name="Rectangle 7"/>
          <p:cNvSpPr/>
          <p:nvPr/>
        </p:nvSpPr>
        <p:spPr>
          <a:xfrm rot="16200000">
            <a:off x="-2547988" y="3552826"/>
            <a:ext cx="7132320" cy="45719"/>
          </a:xfrm>
          <a:prstGeom prst="rect">
            <a:avLst/>
          </a:prstGeom>
          <a:solidFill>
            <a:schemeClr val="accent3">
              <a:lumMod val="50000"/>
            </a:schemeClr>
          </a:solidFill>
          <a:ln/>
          <a:effectLst>
            <a:outerShdw blurRad="114300" dist="23000" dir="9600000" rotWithShape="0">
              <a:srgbClr val="000000">
                <a:alpha val="51000"/>
              </a:srgbClr>
            </a:outerShdw>
          </a:effectLst>
        </p:spPr>
        <p:style>
          <a:lnRef idx="0">
            <a:schemeClr val="accent5"/>
          </a:lnRef>
          <a:fillRef idx="3">
            <a:schemeClr val="accent5"/>
          </a:fillRef>
          <a:effectRef idx="3">
            <a:schemeClr val="accent5"/>
          </a:effectRef>
          <a:fontRef idx="minor">
            <a:schemeClr val="lt1"/>
          </a:fontRef>
        </p:style>
        <p:txBody>
          <a:bodyPr anchor="ctr"/>
          <a:lstStyle/>
          <a:p>
            <a:pPr algn="ctr" fontAlgn="auto">
              <a:spcBef>
                <a:spcPts val="0"/>
              </a:spcBef>
              <a:spcAft>
                <a:spcPts val="0"/>
              </a:spcAft>
              <a:defRPr/>
            </a:pPr>
            <a:endParaRPr lang="en-US">
              <a:solidFill>
                <a:prstClr val="white"/>
              </a:solidFill>
            </a:endParaRPr>
          </a:p>
        </p:txBody>
      </p:sp>
      <p:sp>
        <p:nvSpPr>
          <p:cNvPr id="24" name="Rectangle 9"/>
          <p:cNvSpPr/>
          <p:nvPr/>
        </p:nvSpPr>
        <p:spPr>
          <a:xfrm rot="16200000">
            <a:off x="4524373" y="3552825"/>
            <a:ext cx="7132320" cy="45719"/>
          </a:xfrm>
          <a:prstGeom prst="rect">
            <a:avLst/>
          </a:prstGeom>
          <a:solidFill>
            <a:schemeClr val="accent3">
              <a:lumMod val="50000"/>
            </a:schemeClr>
          </a:solidFill>
          <a:ln/>
          <a:effectLst>
            <a:outerShdw blurRad="114300" dist="23000" dir="9600000" rotWithShape="0">
              <a:srgbClr val="000000">
                <a:alpha val="51000"/>
              </a:srgbClr>
            </a:outerShdw>
          </a:effectLst>
        </p:spPr>
        <p:style>
          <a:lnRef idx="0">
            <a:schemeClr val="accent5"/>
          </a:lnRef>
          <a:fillRef idx="3">
            <a:schemeClr val="accent5"/>
          </a:fillRef>
          <a:effectRef idx="3">
            <a:schemeClr val="accent5"/>
          </a:effectRef>
          <a:fontRef idx="minor">
            <a:schemeClr val="lt1"/>
          </a:fontRef>
        </p:style>
        <p:txBody>
          <a:bodyPr anchor="ctr"/>
          <a:lstStyle/>
          <a:p>
            <a:pPr algn="ctr" fontAlgn="auto">
              <a:spcBef>
                <a:spcPts val="0"/>
              </a:spcBef>
              <a:spcAft>
                <a:spcPts val="0"/>
              </a:spcAft>
              <a:defRPr/>
            </a:pPr>
            <a:endParaRPr lang="en-US">
              <a:solidFill>
                <a:prstClr val="white"/>
              </a:solidFill>
            </a:endParaRPr>
          </a:p>
        </p:txBody>
      </p:sp>
      <p:sp>
        <p:nvSpPr>
          <p:cNvPr id="31" name="Rectangle 2"/>
          <p:cNvSpPr/>
          <p:nvPr/>
        </p:nvSpPr>
        <p:spPr>
          <a:xfrm>
            <a:off x="-33" y="6029325"/>
            <a:ext cx="9418320" cy="45719"/>
          </a:xfrm>
          <a:prstGeom prst="rect">
            <a:avLst/>
          </a:prstGeom>
          <a:solidFill>
            <a:schemeClr val="accent3">
              <a:lumMod val="50000"/>
            </a:schemeClr>
          </a:solidFill>
          <a:ln/>
          <a:effectLst>
            <a:outerShdw blurRad="114300" dist="23000" dir="9600000" rotWithShape="0">
              <a:srgbClr val="000000">
                <a:alpha val="51000"/>
              </a:srgbClr>
            </a:outerShdw>
          </a:effectLst>
        </p:spPr>
        <p:style>
          <a:lnRef idx="0">
            <a:schemeClr val="accent5"/>
          </a:lnRef>
          <a:fillRef idx="3">
            <a:schemeClr val="accent5"/>
          </a:fillRef>
          <a:effectRef idx="3">
            <a:schemeClr val="accent5"/>
          </a:effectRef>
          <a:fontRef idx="minor">
            <a:schemeClr val="lt1"/>
          </a:fontRef>
        </p:style>
        <p:txBody>
          <a:bodyPr anchor="ctr"/>
          <a:lstStyle/>
          <a:p>
            <a:pPr algn="ctr" fontAlgn="auto">
              <a:spcBef>
                <a:spcPts val="0"/>
              </a:spcBef>
              <a:spcAft>
                <a:spcPts val="0"/>
              </a:spcAft>
              <a:defRPr/>
            </a:pPr>
            <a:endParaRPr lang="en-US">
              <a:solidFill>
                <a:prstClr val="white"/>
              </a:solidFill>
            </a:endParaRPr>
          </a:p>
        </p:txBody>
      </p:sp>
      <p:sp>
        <p:nvSpPr>
          <p:cNvPr id="32" name="Rectangle 6"/>
          <p:cNvSpPr/>
          <p:nvPr/>
        </p:nvSpPr>
        <p:spPr>
          <a:xfrm>
            <a:off x="-34" y="728663"/>
            <a:ext cx="9418320" cy="45719"/>
          </a:xfrm>
          <a:prstGeom prst="rect">
            <a:avLst/>
          </a:prstGeom>
          <a:solidFill>
            <a:schemeClr val="accent3">
              <a:lumMod val="50000"/>
            </a:schemeClr>
          </a:solidFill>
          <a:ln/>
          <a:effectLst>
            <a:outerShdw blurRad="114300" dist="23000" dir="9600000" rotWithShape="0">
              <a:srgbClr val="000000">
                <a:alpha val="51000"/>
              </a:srgbClr>
            </a:outerShdw>
          </a:effectLst>
        </p:spPr>
        <p:style>
          <a:lnRef idx="0">
            <a:schemeClr val="accent5"/>
          </a:lnRef>
          <a:fillRef idx="3">
            <a:schemeClr val="accent5"/>
          </a:fillRef>
          <a:effectRef idx="3">
            <a:schemeClr val="accent5"/>
          </a:effectRef>
          <a:fontRef idx="minor">
            <a:schemeClr val="lt1"/>
          </a:fontRef>
        </p:style>
        <p:txBody>
          <a:bodyPr anchor="ctr"/>
          <a:lstStyle/>
          <a:p>
            <a:pPr algn="ctr" fontAlgn="auto">
              <a:spcBef>
                <a:spcPts val="0"/>
              </a:spcBef>
              <a:spcAft>
                <a:spcPts val="0"/>
              </a:spcAft>
              <a:defRPr/>
            </a:pPr>
            <a:endParaRPr lang="en-US">
              <a:solidFill>
                <a:prstClr val="white"/>
              </a:solidFill>
            </a:endParaRPr>
          </a:p>
        </p:txBody>
      </p:sp>
      <p:sp>
        <p:nvSpPr>
          <p:cNvPr id="33" name="Rectangle 7"/>
          <p:cNvSpPr/>
          <p:nvPr/>
        </p:nvSpPr>
        <p:spPr>
          <a:xfrm rot="16200000">
            <a:off x="-2543200" y="3543301"/>
            <a:ext cx="7132320" cy="45719"/>
          </a:xfrm>
          <a:prstGeom prst="rect">
            <a:avLst/>
          </a:prstGeom>
          <a:solidFill>
            <a:schemeClr val="accent3">
              <a:lumMod val="50000"/>
            </a:schemeClr>
          </a:solidFill>
          <a:ln/>
          <a:effectLst>
            <a:outerShdw blurRad="114300" dist="23000" dir="9600000" rotWithShape="0">
              <a:srgbClr val="000000">
                <a:alpha val="51000"/>
              </a:srgbClr>
            </a:outerShdw>
          </a:effectLst>
        </p:spPr>
        <p:style>
          <a:lnRef idx="0">
            <a:schemeClr val="accent5"/>
          </a:lnRef>
          <a:fillRef idx="3">
            <a:schemeClr val="accent5"/>
          </a:fillRef>
          <a:effectRef idx="3">
            <a:schemeClr val="accent5"/>
          </a:effectRef>
          <a:fontRef idx="minor">
            <a:schemeClr val="lt1"/>
          </a:fontRef>
        </p:style>
        <p:txBody>
          <a:bodyPr anchor="ctr"/>
          <a:lstStyle/>
          <a:p>
            <a:pPr algn="ctr" fontAlgn="auto">
              <a:spcBef>
                <a:spcPts val="0"/>
              </a:spcBef>
              <a:spcAft>
                <a:spcPts val="0"/>
              </a:spcAft>
              <a:defRPr/>
            </a:pPr>
            <a:endParaRPr lang="en-US">
              <a:solidFill>
                <a:prstClr val="white"/>
              </a:solidFill>
            </a:endParaRPr>
          </a:p>
        </p:txBody>
      </p:sp>
      <p:sp>
        <p:nvSpPr>
          <p:cNvPr id="34" name="Rectangle 9"/>
          <p:cNvSpPr/>
          <p:nvPr/>
        </p:nvSpPr>
        <p:spPr>
          <a:xfrm rot="16200000">
            <a:off x="4510085" y="3538553"/>
            <a:ext cx="7132320" cy="45719"/>
          </a:xfrm>
          <a:prstGeom prst="rect">
            <a:avLst/>
          </a:prstGeom>
          <a:solidFill>
            <a:schemeClr val="accent3">
              <a:lumMod val="50000"/>
            </a:schemeClr>
          </a:solidFill>
          <a:ln/>
          <a:effectLst>
            <a:outerShdw blurRad="114300" dist="23000" dir="9600000" rotWithShape="0">
              <a:srgbClr val="000000">
                <a:alpha val="51000"/>
              </a:srgbClr>
            </a:outerShdw>
          </a:effectLst>
        </p:spPr>
        <p:style>
          <a:lnRef idx="0">
            <a:schemeClr val="accent5"/>
          </a:lnRef>
          <a:fillRef idx="3">
            <a:schemeClr val="accent5"/>
          </a:fillRef>
          <a:effectRef idx="3">
            <a:schemeClr val="accent5"/>
          </a:effectRef>
          <a:fontRef idx="minor">
            <a:schemeClr val="lt1"/>
          </a:fontRef>
        </p:style>
        <p:txBody>
          <a:bodyPr anchor="ctr"/>
          <a:lstStyle/>
          <a:p>
            <a:pPr algn="ctr" fontAlgn="auto">
              <a:spcBef>
                <a:spcPts val="0"/>
              </a:spcBef>
              <a:spcAft>
                <a:spcPts val="0"/>
              </a:spcAft>
              <a:defRPr/>
            </a:pPr>
            <a:endParaRPr lang="en-US">
              <a:solidFill>
                <a:prstClr val="white"/>
              </a:solidFill>
            </a:endParaRPr>
          </a:p>
        </p:txBody>
      </p:sp>
    </p:spTree>
  </p:cSld>
  <p:clrMapOvr>
    <a:masterClrMapping/>
  </p:clrMapOvr>
  <p:transition>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xit" presetSubtype="8" fill="hold" nodeType="withEffect">
                                  <p:stCondLst>
                                    <p:cond delay="0"/>
                                  </p:stCondLst>
                                  <p:childTnLst>
                                    <p:anim calcmode="lin" valueType="num">
                                      <p:cBhvr additive="base">
                                        <p:cTn id="6" dur="2000"/>
                                        <p:tgtEl>
                                          <p:spTgt spid="24"/>
                                        </p:tgtEl>
                                        <p:attrNameLst>
                                          <p:attrName>ppt_x</p:attrName>
                                        </p:attrNameLst>
                                      </p:cBhvr>
                                      <p:tavLst>
                                        <p:tav tm="0">
                                          <p:val>
                                            <p:strVal val="ppt_x"/>
                                          </p:val>
                                        </p:tav>
                                        <p:tav tm="100000">
                                          <p:val>
                                            <p:strVal val="0-ppt_w/2"/>
                                          </p:val>
                                        </p:tav>
                                      </p:tavLst>
                                    </p:anim>
                                    <p:anim calcmode="lin" valueType="num">
                                      <p:cBhvr additive="base">
                                        <p:cTn id="7" dur="2000"/>
                                        <p:tgtEl>
                                          <p:spTgt spid="24"/>
                                        </p:tgtEl>
                                        <p:attrNameLst>
                                          <p:attrName>ppt_y</p:attrName>
                                        </p:attrNameLst>
                                      </p:cBhvr>
                                      <p:tavLst>
                                        <p:tav tm="0">
                                          <p:val>
                                            <p:strVal val="ppt_y"/>
                                          </p:val>
                                        </p:tav>
                                        <p:tav tm="100000">
                                          <p:val>
                                            <p:strVal val="ppt_y"/>
                                          </p:val>
                                        </p:tav>
                                      </p:tavLst>
                                    </p:anim>
                                    <p:set>
                                      <p:cBhvr>
                                        <p:cTn id="8" dur="1" fill="hold">
                                          <p:stCondLst>
                                            <p:cond delay="1999"/>
                                          </p:stCondLst>
                                        </p:cTn>
                                        <p:tgtEl>
                                          <p:spTgt spid="24"/>
                                        </p:tgtEl>
                                        <p:attrNameLst>
                                          <p:attrName>style.visibility</p:attrName>
                                        </p:attrNameLst>
                                      </p:cBhvr>
                                      <p:to>
                                        <p:strVal val="hidden"/>
                                      </p:to>
                                    </p:set>
                                  </p:childTnLst>
                                </p:cTn>
                              </p:par>
                              <p:par>
                                <p:cTn id="9" presetID="2" presetClass="exit" presetSubtype="4" fill="hold" nodeType="withEffect">
                                  <p:stCondLst>
                                    <p:cond delay="0"/>
                                  </p:stCondLst>
                                  <p:childTnLst>
                                    <p:anim calcmode="lin" valueType="num">
                                      <p:cBhvr additive="base">
                                        <p:cTn id="10" dur="2000"/>
                                        <p:tgtEl>
                                          <p:spTgt spid="22"/>
                                        </p:tgtEl>
                                        <p:attrNameLst>
                                          <p:attrName>ppt_x</p:attrName>
                                        </p:attrNameLst>
                                      </p:cBhvr>
                                      <p:tavLst>
                                        <p:tav tm="0">
                                          <p:val>
                                            <p:strVal val="ppt_x"/>
                                          </p:val>
                                        </p:tav>
                                        <p:tav tm="100000">
                                          <p:val>
                                            <p:strVal val="ppt_x"/>
                                          </p:val>
                                        </p:tav>
                                      </p:tavLst>
                                    </p:anim>
                                    <p:anim calcmode="lin" valueType="num">
                                      <p:cBhvr additive="base">
                                        <p:cTn id="11" dur="2000"/>
                                        <p:tgtEl>
                                          <p:spTgt spid="22"/>
                                        </p:tgtEl>
                                        <p:attrNameLst>
                                          <p:attrName>ppt_y</p:attrName>
                                        </p:attrNameLst>
                                      </p:cBhvr>
                                      <p:tavLst>
                                        <p:tav tm="0">
                                          <p:val>
                                            <p:strVal val="ppt_y"/>
                                          </p:val>
                                        </p:tav>
                                        <p:tav tm="100000">
                                          <p:val>
                                            <p:strVal val="1+ppt_h/2"/>
                                          </p:val>
                                        </p:tav>
                                      </p:tavLst>
                                    </p:anim>
                                    <p:set>
                                      <p:cBhvr>
                                        <p:cTn id="12" dur="1" fill="hold">
                                          <p:stCondLst>
                                            <p:cond delay="1999"/>
                                          </p:stCondLst>
                                        </p:cTn>
                                        <p:tgtEl>
                                          <p:spTgt spid="22"/>
                                        </p:tgtEl>
                                        <p:attrNameLst>
                                          <p:attrName>style.visibility</p:attrName>
                                        </p:attrNameLst>
                                      </p:cBhvr>
                                      <p:to>
                                        <p:strVal val="hidden"/>
                                      </p:to>
                                    </p:set>
                                  </p:childTnLst>
                                </p:cTn>
                              </p:par>
                              <p:par>
                                <p:cTn id="13" presetID="2" presetClass="exit" presetSubtype="2" fill="hold" nodeType="withEffect">
                                  <p:stCondLst>
                                    <p:cond delay="0"/>
                                  </p:stCondLst>
                                  <p:childTnLst>
                                    <p:anim calcmode="lin" valueType="num">
                                      <p:cBhvr additive="base">
                                        <p:cTn id="14" dur="2000"/>
                                        <p:tgtEl>
                                          <p:spTgt spid="23"/>
                                        </p:tgtEl>
                                        <p:attrNameLst>
                                          <p:attrName>ppt_x</p:attrName>
                                        </p:attrNameLst>
                                      </p:cBhvr>
                                      <p:tavLst>
                                        <p:tav tm="0">
                                          <p:val>
                                            <p:strVal val="ppt_x"/>
                                          </p:val>
                                        </p:tav>
                                        <p:tav tm="100000">
                                          <p:val>
                                            <p:strVal val="1+ppt_w/2"/>
                                          </p:val>
                                        </p:tav>
                                      </p:tavLst>
                                    </p:anim>
                                    <p:anim calcmode="lin" valueType="num">
                                      <p:cBhvr additive="base">
                                        <p:cTn id="15" dur="2000"/>
                                        <p:tgtEl>
                                          <p:spTgt spid="23"/>
                                        </p:tgtEl>
                                        <p:attrNameLst>
                                          <p:attrName>ppt_y</p:attrName>
                                        </p:attrNameLst>
                                      </p:cBhvr>
                                      <p:tavLst>
                                        <p:tav tm="0">
                                          <p:val>
                                            <p:strVal val="ppt_y"/>
                                          </p:val>
                                        </p:tav>
                                        <p:tav tm="100000">
                                          <p:val>
                                            <p:strVal val="ppt_y"/>
                                          </p:val>
                                        </p:tav>
                                      </p:tavLst>
                                    </p:anim>
                                    <p:set>
                                      <p:cBhvr>
                                        <p:cTn id="16" dur="1" fill="hold">
                                          <p:stCondLst>
                                            <p:cond delay="1999"/>
                                          </p:stCondLst>
                                        </p:cTn>
                                        <p:tgtEl>
                                          <p:spTgt spid="23"/>
                                        </p:tgtEl>
                                        <p:attrNameLst>
                                          <p:attrName>style.visibility</p:attrName>
                                        </p:attrNameLst>
                                      </p:cBhvr>
                                      <p:to>
                                        <p:strVal val="hidden"/>
                                      </p:to>
                                    </p:set>
                                  </p:childTnLst>
                                </p:cTn>
                              </p:par>
                              <p:par>
                                <p:cTn id="17" presetID="2" presetClass="exit" presetSubtype="1" fill="hold" nodeType="withEffect">
                                  <p:stCondLst>
                                    <p:cond delay="0"/>
                                  </p:stCondLst>
                                  <p:childTnLst>
                                    <p:anim calcmode="lin" valueType="num">
                                      <p:cBhvr additive="base">
                                        <p:cTn id="18" dur="2000"/>
                                        <p:tgtEl>
                                          <p:spTgt spid="21"/>
                                        </p:tgtEl>
                                        <p:attrNameLst>
                                          <p:attrName>ppt_x</p:attrName>
                                        </p:attrNameLst>
                                      </p:cBhvr>
                                      <p:tavLst>
                                        <p:tav tm="0">
                                          <p:val>
                                            <p:strVal val="ppt_x"/>
                                          </p:val>
                                        </p:tav>
                                        <p:tav tm="100000">
                                          <p:val>
                                            <p:strVal val="ppt_x"/>
                                          </p:val>
                                        </p:tav>
                                      </p:tavLst>
                                    </p:anim>
                                    <p:anim calcmode="lin" valueType="num">
                                      <p:cBhvr additive="base">
                                        <p:cTn id="19" dur="2000"/>
                                        <p:tgtEl>
                                          <p:spTgt spid="21"/>
                                        </p:tgtEl>
                                        <p:attrNameLst>
                                          <p:attrName>ppt_y</p:attrName>
                                        </p:attrNameLst>
                                      </p:cBhvr>
                                      <p:tavLst>
                                        <p:tav tm="0">
                                          <p:val>
                                            <p:strVal val="ppt_y"/>
                                          </p:val>
                                        </p:tav>
                                        <p:tav tm="100000">
                                          <p:val>
                                            <p:strVal val="0-ppt_h/2"/>
                                          </p:val>
                                        </p:tav>
                                      </p:tavLst>
                                    </p:anim>
                                    <p:set>
                                      <p:cBhvr>
                                        <p:cTn id="20" dur="1" fill="hold">
                                          <p:stCondLst>
                                            <p:cond delay="1999"/>
                                          </p:stCondLst>
                                        </p:cTn>
                                        <p:tgtEl>
                                          <p:spTgt spid="21"/>
                                        </p:tgtEl>
                                        <p:attrNameLst>
                                          <p:attrName>style.visibility</p:attrName>
                                        </p:attrNameLst>
                                      </p:cBhvr>
                                      <p:to>
                                        <p:strVal val="hidden"/>
                                      </p:to>
                                    </p:set>
                                  </p:childTnLst>
                                </p:cTn>
                              </p:par>
                              <p:par>
                                <p:cTn id="21" presetID="2" presetClass="entr" presetSubtype="4" fill="hold" nodeType="withEffect">
                                  <p:stCondLst>
                                    <p:cond delay="0"/>
                                  </p:stCondLst>
                                  <p:childTnLst>
                                    <p:set>
                                      <p:cBhvr>
                                        <p:cTn id="22" dur="1" fill="hold">
                                          <p:stCondLst>
                                            <p:cond delay="0"/>
                                          </p:stCondLst>
                                        </p:cTn>
                                        <p:tgtEl>
                                          <p:spTgt spid="7"/>
                                        </p:tgtEl>
                                        <p:attrNameLst>
                                          <p:attrName>style.visibility</p:attrName>
                                        </p:attrNameLst>
                                      </p:cBhvr>
                                      <p:to>
                                        <p:strVal val="visible"/>
                                      </p:to>
                                    </p:set>
                                    <p:anim calcmode="lin" valueType="num">
                                      <p:cBhvr additive="base">
                                        <p:cTn id="23" dur="2000" fill="hold"/>
                                        <p:tgtEl>
                                          <p:spTgt spid="7"/>
                                        </p:tgtEl>
                                        <p:attrNameLst>
                                          <p:attrName>ppt_x</p:attrName>
                                        </p:attrNameLst>
                                      </p:cBhvr>
                                      <p:tavLst>
                                        <p:tav tm="0">
                                          <p:val>
                                            <p:strVal val="#ppt_x"/>
                                          </p:val>
                                        </p:tav>
                                        <p:tav tm="100000">
                                          <p:val>
                                            <p:strVal val="#ppt_x"/>
                                          </p:val>
                                        </p:tav>
                                      </p:tavLst>
                                    </p:anim>
                                    <p:anim calcmode="lin" valueType="num">
                                      <p:cBhvr additive="base">
                                        <p:cTn id="24" dur="2000" fill="hold"/>
                                        <p:tgtEl>
                                          <p:spTgt spid="7"/>
                                        </p:tgtEl>
                                        <p:attrNameLst>
                                          <p:attrName>ppt_y</p:attrName>
                                        </p:attrNameLst>
                                      </p:cBhvr>
                                      <p:tavLst>
                                        <p:tav tm="0">
                                          <p:val>
                                            <p:strVal val="1+#ppt_h/2"/>
                                          </p:val>
                                        </p:tav>
                                        <p:tav tm="100000">
                                          <p:val>
                                            <p:strVal val="#ppt_y"/>
                                          </p:val>
                                        </p:tav>
                                      </p:tavLst>
                                    </p:anim>
                                  </p:childTnLst>
                                </p:cTn>
                              </p:par>
                              <p:par>
                                <p:cTn id="25" presetID="2" presetClass="entr" presetSubtype="8" fill="hold" nodeType="withEffect">
                                  <p:stCondLst>
                                    <p:cond delay="0"/>
                                  </p:stCondLst>
                                  <p:childTnLst>
                                    <p:set>
                                      <p:cBhvr>
                                        <p:cTn id="26" dur="1" fill="hold">
                                          <p:stCondLst>
                                            <p:cond delay="0"/>
                                          </p:stCondLst>
                                        </p:cTn>
                                        <p:tgtEl>
                                          <p:spTgt spid="10"/>
                                        </p:tgtEl>
                                        <p:attrNameLst>
                                          <p:attrName>style.visibility</p:attrName>
                                        </p:attrNameLst>
                                      </p:cBhvr>
                                      <p:to>
                                        <p:strVal val="visible"/>
                                      </p:to>
                                    </p:set>
                                    <p:anim calcmode="lin" valueType="num">
                                      <p:cBhvr additive="base">
                                        <p:cTn id="27" dur="2000" fill="hold"/>
                                        <p:tgtEl>
                                          <p:spTgt spid="10"/>
                                        </p:tgtEl>
                                        <p:attrNameLst>
                                          <p:attrName>ppt_x</p:attrName>
                                        </p:attrNameLst>
                                      </p:cBhvr>
                                      <p:tavLst>
                                        <p:tav tm="0">
                                          <p:val>
                                            <p:strVal val="0-#ppt_w/2"/>
                                          </p:val>
                                        </p:tav>
                                        <p:tav tm="100000">
                                          <p:val>
                                            <p:strVal val="#ppt_x"/>
                                          </p:val>
                                        </p:tav>
                                      </p:tavLst>
                                    </p:anim>
                                    <p:anim calcmode="lin" valueType="num">
                                      <p:cBhvr additive="base">
                                        <p:cTn id="28" dur="2000" fill="hold"/>
                                        <p:tgtEl>
                                          <p:spTgt spid="10"/>
                                        </p:tgtEl>
                                        <p:attrNameLst>
                                          <p:attrName>ppt_y</p:attrName>
                                        </p:attrNameLst>
                                      </p:cBhvr>
                                      <p:tavLst>
                                        <p:tav tm="0">
                                          <p:val>
                                            <p:strVal val="#ppt_y"/>
                                          </p:val>
                                        </p:tav>
                                        <p:tav tm="100000">
                                          <p:val>
                                            <p:strVal val="#ppt_y"/>
                                          </p:val>
                                        </p:tav>
                                      </p:tavLst>
                                    </p:anim>
                                  </p:childTnLst>
                                </p:cTn>
                              </p:par>
                              <p:par>
                                <p:cTn id="29" presetID="2" presetClass="entr" presetSubtype="1" fill="hold" nodeType="withEffect">
                                  <p:stCondLst>
                                    <p:cond delay="0"/>
                                  </p:stCondLst>
                                  <p:childTnLst>
                                    <p:set>
                                      <p:cBhvr>
                                        <p:cTn id="30" dur="1" fill="hold">
                                          <p:stCondLst>
                                            <p:cond delay="0"/>
                                          </p:stCondLst>
                                        </p:cTn>
                                        <p:tgtEl>
                                          <p:spTgt spid="3"/>
                                        </p:tgtEl>
                                        <p:attrNameLst>
                                          <p:attrName>style.visibility</p:attrName>
                                        </p:attrNameLst>
                                      </p:cBhvr>
                                      <p:to>
                                        <p:strVal val="visible"/>
                                      </p:to>
                                    </p:set>
                                    <p:anim calcmode="lin" valueType="num">
                                      <p:cBhvr additive="base">
                                        <p:cTn id="31" dur="2000" fill="hold"/>
                                        <p:tgtEl>
                                          <p:spTgt spid="3"/>
                                        </p:tgtEl>
                                        <p:attrNameLst>
                                          <p:attrName>ppt_x</p:attrName>
                                        </p:attrNameLst>
                                      </p:cBhvr>
                                      <p:tavLst>
                                        <p:tav tm="0">
                                          <p:val>
                                            <p:strVal val="#ppt_x"/>
                                          </p:val>
                                        </p:tav>
                                        <p:tav tm="100000">
                                          <p:val>
                                            <p:strVal val="#ppt_x"/>
                                          </p:val>
                                        </p:tav>
                                      </p:tavLst>
                                    </p:anim>
                                    <p:anim calcmode="lin" valueType="num">
                                      <p:cBhvr additive="base">
                                        <p:cTn id="32" dur="2000" fill="hold"/>
                                        <p:tgtEl>
                                          <p:spTgt spid="3"/>
                                        </p:tgtEl>
                                        <p:attrNameLst>
                                          <p:attrName>ppt_y</p:attrName>
                                        </p:attrNameLst>
                                      </p:cBhvr>
                                      <p:tavLst>
                                        <p:tav tm="0">
                                          <p:val>
                                            <p:strVal val="0-#ppt_h/2"/>
                                          </p:val>
                                        </p:tav>
                                        <p:tav tm="100000">
                                          <p:val>
                                            <p:strVal val="#ppt_y"/>
                                          </p:val>
                                        </p:tav>
                                      </p:tavLst>
                                    </p:anim>
                                  </p:childTnLst>
                                </p:cTn>
                              </p:par>
                              <p:par>
                                <p:cTn id="33" presetID="2" presetClass="entr" presetSubtype="2" fill="hold" nodeType="withEffect">
                                  <p:stCondLst>
                                    <p:cond delay="0"/>
                                  </p:stCondLst>
                                  <p:childTnLst>
                                    <p:set>
                                      <p:cBhvr>
                                        <p:cTn id="34" dur="1" fill="hold">
                                          <p:stCondLst>
                                            <p:cond delay="0"/>
                                          </p:stCondLst>
                                        </p:cTn>
                                        <p:tgtEl>
                                          <p:spTgt spid="8"/>
                                        </p:tgtEl>
                                        <p:attrNameLst>
                                          <p:attrName>style.visibility</p:attrName>
                                        </p:attrNameLst>
                                      </p:cBhvr>
                                      <p:to>
                                        <p:strVal val="visible"/>
                                      </p:to>
                                    </p:set>
                                    <p:anim calcmode="lin" valueType="num">
                                      <p:cBhvr additive="base">
                                        <p:cTn id="35" dur="2000" fill="hold"/>
                                        <p:tgtEl>
                                          <p:spTgt spid="8"/>
                                        </p:tgtEl>
                                        <p:attrNameLst>
                                          <p:attrName>ppt_x</p:attrName>
                                        </p:attrNameLst>
                                      </p:cBhvr>
                                      <p:tavLst>
                                        <p:tav tm="0">
                                          <p:val>
                                            <p:strVal val="1+#ppt_w/2"/>
                                          </p:val>
                                        </p:tav>
                                        <p:tav tm="100000">
                                          <p:val>
                                            <p:strVal val="#ppt_x"/>
                                          </p:val>
                                        </p:tav>
                                      </p:tavLst>
                                    </p:anim>
                                    <p:anim calcmode="lin" valueType="num">
                                      <p:cBhvr additive="base">
                                        <p:cTn id="36" dur="2000" fill="hold"/>
                                        <p:tgtEl>
                                          <p:spTgt spid="8"/>
                                        </p:tgtEl>
                                        <p:attrNameLst>
                                          <p:attrName>ppt_y</p:attrName>
                                        </p:attrNameLst>
                                      </p:cBhvr>
                                      <p:tavLst>
                                        <p:tav tm="0">
                                          <p:val>
                                            <p:strVal val="#ppt_y"/>
                                          </p:val>
                                        </p:tav>
                                        <p:tav tm="100000">
                                          <p:val>
                                            <p:strVal val="#ppt_y"/>
                                          </p:val>
                                        </p:tav>
                                      </p:tavLst>
                                    </p:anim>
                                  </p:childTnLst>
                                </p:cTn>
                              </p:par>
                              <p:par>
                                <p:cTn id="37" presetID="4" presetClass="entr" presetSubtype="32" fill="hold" nodeType="withEffect">
                                  <p:stCondLst>
                                    <p:cond delay="1200"/>
                                  </p:stCondLst>
                                  <p:childTnLst>
                                    <p:set>
                                      <p:cBhvr>
                                        <p:cTn id="38" dur="1" fill="hold">
                                          <p:stCondLst>
                                            <p:cond delay="0"/>
                                          </p:stCondLst>
                                        </p:cTn>
                                        <p:tgtEl>
                                          <p:spTgt spid="9"/>
                                        </p:tgtEl>
                                        <p:attrNameLst>
                                          <p:attrName>style.visibility</p:attrName>
                                        </p:attrNameLst>
                                      </p:cBhvr>
                                      <p:to>
                                        <p:strVal val="visible"/>
                                      </p:to>
                                    </p:set>
                                    <p:animEffect transition="in" filter="box(out)">
                                      <p:cBhvr>
                                        <p:cTn id="39" dur="750"/>
                                        <p:tgtEl>
                                          <p:spTgt spid="9"/>
                                        </p:tgtEl>
                                      </p:cBhvr>
                                    </p:animEffect>
                                  </p:childTnLst>
                                </p:cTn>
                              </p:par>
                            </p:childTnLst>
                          </p:cTn>
                        </p:par>
                      </p:childTnLst>
                    </p:cTn>
                  </p:par>
                  <p:par>
                    <p:cTn id="40" fill="hold">
                      <p:stCondLst>
                        <p:cond delay="indefinite"/>
                      </p:stCondLst>
                      <p:childTnLst>
                        <p:par>
                          <p:cTn id="41" fill="hold">
                            <p:stCondLst>
                              <p:cond delay="0"/>
                            </p:stCondLst>
                            <p:childTnLst>
                              <p:par>
                                <p:cTn id="42" presetID="2" presetClass="exit" presetSubtype="8" fill="hold" nodeType="clickEffect">
                                  <p:stCondLst>
                                    <p:cond delay="0"/>
                                  </p:stCondLst>
                                  <p:childTnLst>
                                    <p:anim calcmode="lin" valueType="num">
                                      <p:cBhvr additive="base">
                                        <p:cTn id="43" dur="2000"/>
                                        <p:tgtEl>
                                          <p:spTgt spid="10"/>
                                        </p:tgtEl>
                                        <p:attrNameLst>
                                          <p:attrName>ppt_x</p:attrName>
                                        </p:attrNameLst>
                                      </p:cBhvr>
                                      <p:tavLst>
                                        <p:tav tm="0">
                                          <p:val>
                                            <p:strVal val="ppt_x"/>
                                          </p:val>
                                        </p:tav>
                                        <p:tav tm="100000">
                                          <p:val>
                                            <p:strVal val="0-ppt_w/2"/>
                                          </p:val>
                                        </p:tav>
                                      </p:tavLst>
                                    </p:anim>
                                    <p:anim calcmode="lin" valueType="num">
                                      <p:cBhvr additive="base">
                                        <p:cTn id="44" dur="2000"/>
                                        <p:tgtEl>
                                          <p:spTgt spid="10"/>
                                        </p:tgtEl>
                                        <p:attrNameLst>
                                          <p:attrName>ppt_y</p:attrName>
                                        </p:attrNameLst>
                                      </p:cBhvr>
                                      <p:tavLst>
                                        <p:tav tm="0">
                                          <p:val>
                                            <p:strVal val="ppt_y"/>
                                          </p:val>
                                        </p:tav>
                                        <p:tav tm="100000">
                                          <p:val>
                                            <p:strVal val="ppt_y"/>
                                          </p:val>
                                        </p:tav>
                                      </p:tavLst>
                                    </p:anim>
                                    <p:set>
                                      <p:cBhvr>
                                        <p:cTn id="45" dur="1" fill="hold">
                                          <p:stCondLst>
                                            <p:cond delay="1999"/>
                                          </p:stCondLst>
                                        </p:cTn>
                                        <p:tgtEl>
                                          <p:spTgt spid="10"/>
                                        </p:tgtEl>
                                        <p:attrNameLst>
                                          <p:attrName>style.visibility</p:attrName>
                                        </p:attrNameLst>
                                      </p:cBhvr>
                                      <p:to>
                                        <p:strVal val="hidden"/>
                                      </p:to>
                                    </p:set>
                                  </p:childTnLst>
                                </p:cTn>
                              </p:par>
                              <p:par>
                                <p:cTn id="46" presetID="2" presetClass="exit" presetSubtype="4" fill="hold" nodeType="withEffect">
                                  <p:stCondLst>
                                    <p:cond delay="0"/>
                                  </p:stCondLst>
                                  <p:childTnLst>
                                    <p:anim calcmode="lin" valueType="num">
                                      <p:cBhvr additive="base">
                                        <p:cTn id="47" dur="2000"/>
                                        <p:tgtEl>
                                          <p:spTgt spid="7"/>
                                        </p:tgtEl>
                                        <p:attrNameLst>
                                          <p:attrName>ppt_x</p:attrName>
                                        </p:attrNameLst>
                                      </p:cBhvr>
                                      <p:tavLst>
                                        <p:tav tm="0">
                                          <p:val>
                                            <p:strVal val="ppt_x"/>
                                          </p:val>
                                        </p:tav>
                                        <p:tav tm="100000">
                                          <p:val>
                                            <p:strVal val="ppt_x"/>
                                          </p:val>
                                        </p:tav>
                                      </p:tavLst>
                                    </p:anim>
                                    <p:anim calcmode="lin" valueType="num">
                                      <p:cBhvr additive="base">
                                        <p:cTn id="48" dur="2000"/>
                                        <p:tgtEl>
                                          <p:spTgt spid="7"/>
                                        </p:tgtEl>
                                        <p:attrNameLst>
                                          <p:attrName>ppt_y</p:attrName>
                                        </p:attrNameLst>
                                      </p:cBhvr>
                                      <p:tavLst>
                                        <p:tav tm="0">
                                          <p:val>
                                            <p:strVal val="ppt_y"/>
                                          </p:val>
                                        </p:tav>
                                        <p:tav tm="100000">
                                          <p:val>
                                            <p:strVal val="1+ppt_h/2"/>
                                          </p:val>
                                        </p:tav>
                                      </p:tavLst>
                                    </p:anim>
                                    <p:set>
                                      <p:cBhvr>
                                        <p:cTn id="49" dur="1" fill="hold">
                                          <p:stCondLst>
                                            <p:cond delay="1999"/>
                                          </p:stCondLst>
                                        </p:cTn>
                                        <p:tgtEl>
                                          <p:spTgt spid="7"/>
                                        </p:tgtEl>
                                        <p:attrNameLst>
                                          <p:attrName>style.visibility</p:attrName>
                                        </p:attrNameLst>
                                      </p:cBhvr>
                                      <p:to>
                                        <p:strVal val="hidden"/>
                                      </p:to>
                                    </p:set>
                                  </p:childTnLst>
                                </p:cTn>
                              </p:par>
                              <p:par>
                                <p:cTn id="50" presetID="2" presetClass="exit" presetSubtype="2" fill="hold" nodeType="withEffect">
                                  <p:stCondLst>
                                    <p:cond delay="0"/>
                                  </p:stCondLst>
                                  <p:childTnLst>
                                    <p:anim calcmode="lin" valueType="num">
                                      <p:cBhvr additive="base">
                                        <p:cTn id="51" dur="2000"/>
                                        <p:tgtEl>
                                          <p:spTgt spid="8"/>
                                        </p:tgtEl>
                                        <p:attrNameLst>
                                          <p:attrName>ppt_x</p:attrName>
                                        </p:attrNameLst>
                                      </p:cBhvr>
                                      <p:tavLst>
                                        <p:tav tm="0">
                                          <p:val>
                                            <p:strVal val="ppt_x"/>
                                          </p:val>
                                        </p:tav>
                                        <p:tav tm="100000">
                                          <p:val>
                                            <p:strVal val="1+ppt_w/2"/>
                                          </p:val>
                                        </p:tav>
                                      </p:tavLst>
                                    </p:anim>
                                    <p:anim calcmode="lin" valueType="num">
                                      <p:cBhvr additive="base">
                                        <p:cTn id="52" dur="2000"/>
                                        <p:tgtEl>
                                          <p:spTgt spid="8"/>
                                        </p:tgtEl>
                                        <p:attrNameLst>
                                          <p:attrName>ppt_y</p:attrName>
                                        </p:attrNameLst>
                                      </p:cBhvr>
                                      <p:tavLst>
                                        <p:tav tm="0">
                                          <p:val>
                                            <p:strVal val="ppt_y"/>
                                          </p:val>
                                        </p:tav>
                                        <p:tav tm="100000">
                                          <p:val>
                                            <p:strVal val="ppt_y"/>
                                          </p:val>
                                        </p:tav>
                                      </p:tavLst>
                                    </p:anim>
                                    <p:set>
                                      <p:cBhvr>
                                        <p:cTn id="53" dur="1" fill="hold">
                                          <p:stCondLst>
                                            <p:cond delay="1999"/>
                                          </p:stCondLst>
                                        </p:cTn>
                                        <p:tgtEl>
                                          <p:spTgt spid="8"/>
                                        </p:tgtEl>
                                        <p:attrNameLst>
                                          <p:attrName>style.visibility</p:attrName>
                                        </p:attrNameLst>
                                      </p:cBhvr>
                                      <p:to>
                                        <p:strVal val="hidden"/>
                                      </p:to>
                                    </p:set>
                                  </p:childTnLst>
                                </p:cTn>
                              </p:par>
                              <p:par>
                                <p:cTn id="54" presetID="2" presetClass="exit" presetSubtype="1" fill="hold" nodeType="withEffect">
                                  <p:stCondLst>
                                    <p:cond delay="0"/>
                                  </p:stCondLst>
                                  <p:childTnLst>
                                    <p:anim calcmode="lin" valueType="num">
                                      <p:cBhvr additive="base">
                                        <p:cTn id="55" dur="2000"/>
                                        <p:tgtEl>
                                          <p:spTgt spid="3"/>
                                        </p:tgtEl>
                                        <p:attrNameLst>
                                          <p:attrName>ppt_x</p:attrName>
                                        </p:attrNameLst>
                                      </p:cBhvr>
                                      <p:tavLst>
                                        <p:tav tm="0">
                                          <p:val>
                                            <p:strVal val="ppt_x"/>
                                          </p:val>
                                        </p:tav>
                                        <p:tav tm="100000">
                                          <p:val>
                                            <p:strVal val="ppt_x"/>
                                          </p:val>
                                        </p:tav>
                                      </p:tavLst>
                                    </p:anim>
                                    <p:anim calcmode="lin" valueType="num">
                                      <p:cBhvr additive="base">
                                        <p:cTn id="56" dur="2000"/>
                                        <p:tgtEl>
                                          <p:spTgt spid="3"/>
                                        </p:tgtEl>
                                        <p:attrNameLst>
                                          <p:attrName>ppt_y</p:attrName>
                                        </p:attrNameLst>
                                      </p:cBhvr>
                                      <p:tavLst>
                                        <p:tav tm="0">
                                          <p:val>
                                            <p:strVal val="ppt_y"/>
                                          </p:val>
                                        </p:tav>
                                        <p:tav tm="100000">
                                          <p:val>
                                            <p:strVal val="0-ppt_h/2"/>
                                          </p:val>
                                        </p:tav>
                                      </p:tavLst>
                                    </p:anim>
                                    <p:set>
                                      <p:cBhvr>
                                        <p:cTn id="57" dur="1" fill="hold">
                                          <p:stCondLst>
                                            <p:cond delay="1999"/>
                                          </p:stCondLst>
                                        </p:cTn>
                                        <p:tgtEl>
                                          <p:spTgt spid="3"/>
                                        </p:tgtEl>
                                        <p:attrNameLst>
                                          <p:attrName>style.visibility</p:attrName>
                                        </p:attrNameLst>
                                      </p:cBhvr>
                                      <p:to>
                                        <p:strVal val="hidden"/>
                                      </p:to>
                                    </p:set>
                                  </p:childTnLst>
                                </p:cTn>
                              </p:par>
                              <p:par>
                                <p:cTn id="58" presetID="4" presetClass="exit" presetSubtype="16" fill="hold" nodeType="withEffect">
                                  <p:stCondLst>
                                    <p:cond delay="100"/>
                                  </p:stCondLst>
                                  <p:childTnLst>
                                    <p:animEffect transition="out" filter="box(in)">
                                      <p:cBhvr>
                                        <p:cTn id="59" dur="750"/>
                                        <p:tgtEl>
                                          <p:spTgt spid="9"/>
                                        </p:tgtEl>
                                      </p:cBhvr>
                                    </p:animEffect>
                                    <p:set>
                                      <p:cBhvr>
                                        <p:cTn id="60" dur="1" fill="hold">
                                          <p:stCondLst>
                                            <p:cond delay="749"/>
                                          </p:stCondLst>
                                        </p:cTn>
                                        <p:tgtEl>
                                          <p:spTgt spid="9"/>
                                        </p:tgtEl>
                                        <p:attrNameLst>
                                          <p:attrName>style.visibility</p:attrName>
                                        </p:attrNameLst>
                                      </p:cBhvr>
                                      <p:to>
                                        <p:strVal val="hidden"/>
                                      </p:to>
                                    </p:set>
                                  </p:childTnLst>
                                </p:cTn>
                              </p:par>
                              <p:par>
                                <p:cTn id="61" presetID="2" presetClass="entr" presetSubtype="4" fill="hold" nodeType="withEffect">
                                  <p:stCondLst>
                                    <p:cond delay="0"/>
                                  </p:stCondLst>
                                  <p:childTnLst>
                                    <p:set>
                                      <p:cBhvr>
                                        <p:cTn id="62" dur="1" fill="hold">
                                          <p:stCondLst>
                                            <p:cond delay="0"/>
                                          </p:stCondLst>
                                        </p:cTn>
                                        <p:tgtEl>
                                          <p:spTgt spid="17"/>
                                        </p:tgtEl>
                                        <p:attrNameLst>
                                          <p:attrName>style.visibility</p:attrName>
                                        </p:attrNameLst>
                                      </p:cBhvr>
                                      <p:to>
                                        <p:strVal val="visible"/>
                                      </p:to>
                                    </p:set>
                                    <p:anim calcmode="lin" valueType="num">
                                      <p:cBhvr additive="base">
                                        <p:cTn id="63" dur="2000" fill="hold"/>
                                        <p:tgtEl>
                                          <p:spTgt spid="17"/>
                                        </p:tgtEl>
                                        <p:attrNameLst>
                                          <p:attrName>ppt_x</p:attrName>
                                        </p:attrNameLst>
                                      </p:cBhvr>
                                      <p:tavLst>
                                        <p:tav tm="0">
                                          <p:val>
                                            <p:strVal val="#ppt_x"/>
                                          </p:val>
                                        </p:tav>
                                        <p:tav tm="100000">
                                          <p:val>
                                            <p:strVal val="#ppt_x"/>
                                          </p:val>
                                        </p:tav>
                                      </p:tavLst>
                                    </p:anim>
                                    <p:anim calcmode="lin" valueType="num">
                                      <p:cBhvr additive="base">
                                        <p:cTn id="64" dur="2000" fill="hold"/>
                                        <p:tgtEl>
                                          <p:spTgt spid="17"/>
                                        </p:tgtEl>
                                        <p:attrNameLst>
                                          <p:attrName>ppt_y</p:attrName>
                                        </p:attrNameLst>
                                      </p:cBhvr>
                                      <p:tavLst>
                                        <p:tav tm="0">
                                          <p:val>
                                            <p:strVal val="1+#ppt_h/2"/>
                                          </p:val>
                                        </p:tav>
                                        <p:tav tm="100000">
                                          <p:val>
                                            <p:strVal val="#ppt_y"/>
                                          </p:val>
                                        </p:tav>
                                      </p:tavLst>
                                    </p:anim>
                                  </p:childTnLst>
                                </p:cTn>
                              </p:par>
                              <p:par>
                                <p:cTn id="65" presetID="2" presetClass="entr" presetSubtype="8" fill="hold" nodeType="withEffect">
                                  <p:stCondLst>
                                    <p:cond delay="0"/>
                                  </p:stCondLst>
                                  <p:childTnLst>
                                    <p:set>
                                      <p:cBhvr>
                                        <p:cTn id="66" dur="1" fill="hold">
                                          <p:stCondLst>
                                            <p:cond delay="0"/>
                                          </p:stCondLst>
                                        </p:cTn>
                                        <p:tgtEl>
                                          <p:spTgt spid="19"/>
                                        </p:tgtEl>
                                        <p:attrNameLst>
                                          <p:attrName>style.visibility</p:attrName>
                                        </p:attrNameLst>
                                      </p:cBhvr>
                                      <p:to>
                                        <p:strVal val="visible"/>
                                      </p:to>
                                    </p:set>
                                    <p:anim calcmode="lin" valueType="num">
                                      <p:cBhvr additive="base">
                                        <p:cTn id="67" dur="2000" fill="hold"/>
                                        <p:tgtEl>
                                          <p:spTgt spid="19"/>
                                        </p:tgtEl>
                                        <p:attrNameLst>
                                          <p:attrName>ppt_x</p:attrName>
                                        </p:attrNameLst>
                                      </p:cBhvr>
                                      <p:tavLst>
                                        <p:tav tm="0">
                                          <p:val>
                                            <p:strVal val="0-#ppt_w/2"/>
                                          </p:val>
                                        </p:tav>
                                        <p:tav tm="100000">
                                          <p:val>
                                            <p:strVal val="#ppt_x"/>
                                          </p:val>
                                        </p:tav>
                                      </p:tavLst>
                                    </p:anim>
                                    <p:anim calcmode="lin" valueType="num">
                                      <p:cBhvr additive="base">
                                        <p:cTn id="68" dur="2000" fill="hold"/>
                                        <p:tgtEl>
                                          <p:spTgt spid="19"/>
                                        </p:tgtEl>
                                        <p:attrNameLst>
                                          <p:attrName>ppt_y</p:attrName>
                                        </p:attrNameLst>
                                      </p:cBhvr>
                                      <p:tavLst>
                                        <p:tav tm="0">
                                          <p:val>
                                            <p:strVal val="#ppt_y"/>
                                          </p:val>
                                        </p:tav>
                                        <p:tav tm="100000">
                                          <p:val>
                                            <p:strVal val="#ppt_y"/>
                                          </p:val>
                                        </p:tav>
                                      </p:tavLst>
                                    </p:anim>
                                  </p:childTnLst>
                                </p:cTn>
                              </p:par>
                              <p:par>
                                <p:cTn id="69" presetID="2" presetClass="entr" presetSubtype="1" fill="hold" nodeType="withEffect">
                                  <p:stCondLst>
                                    <p:cond delay="0"/>
                                  </p:stCondLst>
                                  <p:childTnLst>
                                    <p:set>
                                      <p:cBhvr>
                                        <p:cTn id="70" dur="1" fill="hold">
                                          <p:stCondLst>
                                            <p:cond delay="0"/>
                                          </p:stCondLst>
                                        </p:cTn>
                                        <p:tgtEl>
                                          <p:spTgt spid="16"/>
                                        </p:tgtEl>
                                        <p:attrNameLst>
                                          <p:attrName>style.visibility</p:attrName>
                                        </p:attrNameLst>
                                      </p:cBhvr>
                                      <p:to>
                                        <p:strVal val="visible"/>
                                      </p:to>
                                    </p:set>
                                    <p:anim calcmode="lin" valueType="num">
                                      <p:cBhvr additive="base">
                                        <p:cTn id="71" dur="2000" fill="hold"/>
                                        <p:tgtEl>
                                          <p:spTgt spid="16"/>
                                        </p:tgtEl>
                                        <p:attrNameLst>
                                          <p:attrName>ppt_x</p:attrName>
                                        </p:attrNameLst>
                                      </p:cBhvr>
                                      <p:tavLst>
                                        <p:tav tm="0">
                                          <p:val>
                                            <p:strVal val="#ppt_x"/>
                                          </p:val>
                                        </p:tav>
                                        <p:tav tm="100000">
                                          <p:val>
                                            <p:strVal val="#ppt_x"/>
                                          </p:val>
                                        </p:tav>
                                      </p:tavLst>
                                    </p:anim>
                                    <p:anim calcmode="lin" valueType="num">
                                      <p:cBhvr additive="base">
                                        <p:cTn id="72" dur="2000" fill="hold"/>
                                        <p:tgtEl>
                                          <p:spTgt spid="16"/>
                                        </p:tgtEl>
                                        <p:attrNameLst>
                                          <p:attrName>ppt_y</p:attrName>
                                        </p:attrNameLst>
                                      </p:cBhvr>
                                      <p:tavLst>
                                        <p:tav tm="0">
                                          <p:val>
                                            <p:strVal val="0-#ppt_h/2"/>
                                          </p:val>
                                        </p:tav>
                                        <p:tav tm="100000">
                                          <p:val>
                                            <p:strVal val="#ppt_y"/>
                                          </p:val>
                                        </p:tav>
                                      </p:tavLst>
                                    </p:anim>
                                  </p:childTnLst>
                                </p:cTn>
                              </p:par>
                              <p:par>
                                <p:cTn id="73" presetID="2" presetClass="entr" presetSubtype="2" fill="hold" nodeType="withEffect">
                                  <p:stCondLst>
                                    <p:cond delay="0"/>
                                  </p:stCondLst>
                                  <p:childTnLst>
                                    <p:set>
                                      <p:cBhvr>
                                        <p:cTn id="74" dur="1" fill="hold">
                                          <p:stCondLst>
                                            <p:cond delay="0"/>
                                          </p:stCondLst>
                                        </p:cTn>
                                        <p:tgtEl>
                                          <p:spTgt spid="18"/>
                                        </p:tgtEl>
                                        <p:attrNameLst>
                                          <p:attrName>style.visibility</p:attrName>
                                        </p:attrNameLst>
                                      </p:cBhvr>
                                      <p:to>
                                        <p:strVal val="visible"/>
                                      </p:to>
                                    </p:set>
                                    <p:anim calcmode="lin" valueType="num">
                                      <p:cBhvr additive="base">
                                        <p:cTn id="75" dur="2000" fill="hold"/>
                                        <p:tgtEl>
                                          <p:spTgt spid="18"/>
                                        </p:tgtEl>
                                        <p:attrNameLst>
                                          <p:attrName>ppt_x</p:attrName>
                                        </p:attrNameLst>
                                      </p:cBhvr>
                                      <p:tavLst>
                                        <p:tav tm="0">
                                          <p:val>
                                            <p:strVal val="1+#ppt_w/2"/>
                                          </p:val>
                                        </p:tav>
                                        <p:tav tm="100000">
                                          <p:val>
                                            <p:strVal val="#ppt_x"/>
                                          </p:val>
                                        </p:tav>
                                      </p:tavLst>
                                    </p:anim>
                                    <p:anim calcmode="lin" valueType="num">
                                      <p:cBhvr additive="base">
                                        <p:cTn id="76" dur="2000" fill="hold"/>
                                        <p:tgtEl>
                                          <p:spTgt spid="18"/>
                                        </p:tgtEl>
                                        <p:attrNameLst>
                                          <p:attrName>ppt_y</p:attrName>
                                        </p:attrNameLst>
                                      </p:cBhvr>
                                      <p:tavLst>
                                        <p:tav tm="0">
                                          <p:val>
                                            <p:strVal val="#ppt_y"/>
                                          </p:val>
                                        </p:tav>
                                        <p:tav tm="100000">
                                          <p:val>
                                            <p:strVal val="#ppt_y"/>
                                          </p:val>
                                        </p:tav>
                                      </p:tavLst>
                                    </p:anim>
                                  </p:childTnLst>
                                </p:cTn>
                              </p:par>
                              <p:par>
                                <p:cTn id="77" presetID="4" presetClass="entr" presetSubtype="32" fill="hold" nodeType="withEffect">
                                  <p:stCondLst>
                                    <p:cond delay="1200"/>
                                  </p:stCondLst>
                                  <p:childTnLst>
                                    <p:set>
                                      <p:cBhvr>
                                        <p:cTn id="78" dur="1" fill="hold">
                                          <p:stCondLst>
                                            <p:cond delay="0"/>
                                          </p:stCondLst>
                                        </p:cTn>
                                        <p:tgtEl>
                                          <p:spTgt spid="20"/>
                                        </p:tgtEl>
                                        <p:attrNameLst>
                                          <p:attrName>style.visibility</p:attrName>
                                        </p:attrNameLst>
                                      </p:cBhvr>
                                      <p:to>
                                        <p:strVal val="visible"/>
                                      </p:to>
                                    </p:set>
                                    <p:animEffect transition="in" filter="box(out)">
                                      <p:cBhvr>
                                        <p:cTn id="79" dur="750"/>
                                        <p:tgtEl>
                                          <p:spTgt spid="20"/>
                                        </p:tgtEl>
                                      </p:cBhvr>
                                    </p:animEffect>
                                  </p:childTnLst>
                                </p:cTn>
                              </p:par>
                            </p:childTnLst>
                          </p:cTn>
                        </p:par>
                      </p:childTnLst>
                    </p:cTn>
                  </p:par>
                  <p:par>
                    <p:cTn id="80" fill="hold">
                      <p:stCondLst>
                        <p:cond delay="indefinite"/>
                      </p:stCondLst>
                      <p:childTnLst>
                        <p:par>
                          <p:cTn id="81" fill="hold">
                            <p:stCondLst>
                              <p:cond delay="0"/>
                            </p:stCondLst>
                            <p:childTnLst>
                              <p:par>
                                <p:cTn id="82" presetID="2" presetClass="exit" presetSubtype="8" fill="hold" nodeType="clickEffect">
                                  <p:stCondLst>
                                    <p:cond delay="0"/>
                                  </p:stCondLst>
                                  <p:childTnLst>
                                    <p:anim calcmode="lin" valueType="num">
                                      <p:cBhvr additive="base">
                                        <p:cTn id="83" dur="2000"/>
                                        <p:tgtEl>
                                          <p:spTgt spid="19"/>
                                        </p:tgtEl>
                                        <p:attrNameLst>
                                          <p:attrName>ppt_x</p:attrName>
                                        </p:attrNameLst>
                                      </p:cBhvr>
                                      <p:tavLst>
                                        <p:tav tm="0">
                                          <p:val>
                                            <p:strVal val="ppt_x"/>
                                          </p:val>
                                        </p:tav>
                                        <p:tav tm="100000">
                                          <p:val>
                                            <p:strVal val="0-ppt_w/2"/>
                                          </p:val>
                                        </p:tav>
                                      </p:tavLst>
                                    </p:anim>
                                    <p:anim calcmode="lin" valueType="num">
                                      <p:cBhvr additive="base">
                                        <p:cTn id="84" dur="2000"/>
                                        <p:tgtEl>
                                          <p:spTgt spid="19"/>
                                        </p:tgtEl>
                                        <p:attrNameLst>
                                          <p:attrName>ppt_y</p:attrName>
                                        </p:attrNameLst>
                                      </p:cBhvr>
                                      <p:tavLst>
                                        <p:tav tm="0">
                                          <p:val>
                                            <p:strVal val="ppt_y"/>
                                          </p:val>
                                        </p:tav>
                                        <p:tav tm="100000">
                                          <p:val>
                                            <p:strVal val="ppt_y"/>
                                          </p:val>
                                        </p:tav>
                                      </p:tavLst>
                                    </p:anim>
                                    <p:set>
                                      <p:cBhvr>
                                        <p:cTn id="85" dur="1" fill="hold">
                                          <p:stCondLst>
                                            <p:cond delay="1999"/>
                                          </p:stCondLst>
                                        </p:cTn>
                                        <p:tgtEl>
                                          <p:spTgt spid="19"/>
                                        </p:tgtEl>
                                        <p:attrNameLst>
                                          <p:attrName>style.visibility</p:attrName>
                                        </p:attrNameLst>
                                      </p:cBhvr>
                                      <p:to>
                                        <p:strVal val="hidden"/>
                                      </p:to>
                                    </p:set>
                                  </p:childTnLst>
                                </p:cTn>
                              </p:par>
                              <p:par>
                                <p:cTn id="86" presetID="2" presetClass="exit" presetSubtype="4" fill="hold" nodeType="withEffect">
                                  <p:stCondLst>
                                    <p:cond delay="0"/>
                                  </p:stCondLst>
                                  <p:childTnLst>
                                    <p:anim calcmode="lin" valueType="num">
                                      <p:cBhvr additive="base">
                                        <p:cTn id="87" dur="2000"/>
                                        <p:tgtEl>
                                          <p:spTgt spid="17"/>
                                        </p:tgtEl>
                                        <p:attrNameLst>
                                          <p:attrName>ppt_x</p:attrName>
                                        </p:attrNameLst>
                                      </p:cBhvr>
                                      <p:tavLst>
                                        <p:tav tm="0">
                                          <p:val>
                                            <p:strVal val="ppt_x"/>
                                          </p:val>
                                        </p:tav>
                                        <p:tav tm="100000">
                                          <p:val>
                                            <p:strVal val="ppt_x"/>
                                          </p:val>
                                        </p:tav>
                                      </p:tavLst>
                                    </p:anim>
                                    <p:anim calcmode="lin" valueType="num">
                                      <p:cBhvr additive="base">
                                        <p:cTn id="88" dur="2000"/>
                                        <p:tgtEl>
                                          <p:spTgt spid="17"/>
                                        </p:tgtEl>
                                        <p:attrNameLst>
                                          <p:attrName>ppt_y</p:attrName>
                                        </p:attrNameLst>
                                      </p:cBhvr>
                                      <p:tavLst>
                                        <p:tav tm="0">
                                          <p:val>
                                            <p:strVal val="ppt_y"/>
                                          </p:val>
                                        </p:tav>
                                        <p:tav tm="100000">
                                          <p:val>
                                            <p:strVal val="1+ppt_h/2"/>
                                          </p:val>
                                        </p:tav>
                                      </p:tavLst>
                                    </p:anim>
                                    <p:set>
                                      <p:cBhvr>
                                        <p:cTn id="89" dur="1" fill="hold">
                                          <p:stCondLst>
                                            <p:cond delay="1999"/>
                                          </p:stCondLst>
                                        </p:cTn>
                                        <p:tgtEl>
                                          <p:spTgt spid="17"/>
                                        </p:tgtEl>
                                        <p:attrNameLst>
                                          <p:attrName>style.visibility</p:attrName>
                                        </p:attrNameLst>
                                      </p:cBhvr>
                                      <p:to>
                                        <p:strVal val="hidden"/>
                                      </p:to>
                                    </p:set>
                                  </p:childTnLst>
                                </p:cTn>
                              </p:par>
                              <p:par>
                                <p:cTn id="90" presetID="2" presetClass="exit" presetSubtype="2" fill="hold" nodeType="withEffect">
                                  <p:stCondLst>
                                    <p:cond delay="0"/>
                                  </p:stCondLst>
                                  <p:childTnLst>
                                    <p:anim calcmode="lin" valueType="num">
                                      <p:cBhvr additive="base">
                                        <p:cTn id="91" dur="2000"/>
                                        <p:tgtEl>
                                          <p:spTgt spid="18"/>
                                        </p:tgtEl>
                                        <p:attrNameLst>
                                          <p:attrName>ppt_x</p:attrName>
                                        </p:attrNameLst>
                                      </p:cBhvr>
                                      <p:tavLst>
                                        <p:tav tm="0">
                                          <p:val>
                                            <p:strVal val="ppt_x"/>
                                          </p:val>
                                        </p:tav>
                                        <p:tav tm="100000">
                                          <p:val>
                                            <p:strVal val="1+ppt_w/2"/>
                                          </p:val>
                                        </p:tav>
                                      </p:tavLst>
                                    </p:anim>
                                    <p:anim calcmode="lin" valueType="num">
                                      <p:cBhvr additive="base">
                                        <p:cTn id="92" dur="2000"/>
                                        <p:tgtEl>
                                          <p:spTgt spid="18"/>
                                        </p:tgtEl>
                                        <p:attrNameLst>
                                          <p:attrName>ppt_y</p:attrName>
                                        </p:attrNameLst>
                                      </p:cBhvr>
                                      <p:tavLst>
                                        <p:tav tm="0">
                                          <p:val>
                                            <p:strVal val="ppt_y"/>
                                          </p:val>
                                        </p:tav>
                                        <p:tav tm="100000">
                                          <p:val>
                                            <p:strVal val="ppt_y"/>
                                          </p:val>
                                        </p:tav>
                                      </p:tavLst>
                                    </p:anim>
                                    <p:set>
                                      <p:cBhvr>
                                        <p:cTn id="93" dur="1" fill="hold">
                                          <p:stCondLst>
                                            <p:cond delay="1999"/>
                                          </p:stCondLst>
                                        </p:cTn>
                                        <p:tgtEl>
                                          <p:spTgt spid="18"/>
                                        </p:tgtEl>
                                        <p:attrNameLst>
                                          <p:attrName>style.visibility</p:attrName>
                                        </p:attrNameLst>
                                      </p:cBhvr>
                                      <p:to>
                                        <p:strVal val="hidden"/>
                                      </p:to>
                                    </p:set>
                                  </p:childTnLst>
                                </p:cTn>
                              </p:par>
                              <p:par>
                                <p:cTn id="94" presetID="2" presetClass="exit" presetSubtype="1" fill="hold" nodeType="withEffect">
                                  <p:stCondLst>
                                    <p:cond delay="0"/>
                                  </p:stCondLst>
                                  <p:childTnLst>
                                    <p:anim calcmode="lin" valueType="num">
                                      <p:cBhvr additive="base">
                                        <p:cTn id="95" dur="2000"/>
                                        <p:tgtEl>
                                          <p:spTgt spid="16"/>
                                        </p:tgtEl>
                                        <p:attrNameLst>
                                          <p:attrName>ppt_x</p:attrName>
                                        </p:attrNameLst>
                                      </p:cBhvr>
                                      <p:tavLst>
                                        <p:tav tm="0">
                                          <p:val>
                                            <p:strVal val="ppt_x"/>
                                          </p:val>
                                        </p:tav>
                                        <p:tav tm="100000">
                                          <p:val>
                                            <p:strVal val="ppt_x"/>
                                          </p:val>
                                        </p:tav>
                                      </p:tavLst>
                                    </p:anim>
                                    <p:anim calcmode="lin" valueType="num">
                                      <p:cBhvr additive="base">
                                        <p:cTn id="96" dur="2000"/>
                                        <p:tgtEl>
                                          <p:spTgt spid="16"/>
                                        </p:tgtEl>
                                        <p:attrNameLst>
                                          <p:attrName>ppt_y</p:attrName>
                                        </p:attrNameLst>
                                      </p:cBhvr>
                                      <p:tavLst>
                                        <p:tav tm="0">
                                          <p:val>
                                            <p:strVal val="ppt_y"/>
                                          </p:val>
                                        </p:tav>
                                        <p:tav tm="100000">
                                          <p:val>
                                            <p:strVal val="0-ppt_h/2"/>
                                          </p:val>
                                        </p:tav>
                                      </p:tavLst>
                                    </p:anim>
                                    <p:set>
                                      <p:cBhvr>
                                        <p:cTn id="97" dur="1" fill="hold">
                                          <p:stCondLst>
                                            <p:cond delay="1999"/>
                                          </p:stCondLst>
                                        </p:cTn>
                                        <p:tgtEl>
                                          <p:spTgt spid="16"/>
                                        </p:tgtEl>
                                        <p:attrNameLst>
                                          <p:attrName>style.visibility</p:attrName>
                                        </p:attrNameLst>
                                      </p:cBhvr>
                                      <p:to>
                                        <p:strVal val="hidden"/>
                                      </p:to>
                                    </p:set>
                                  </p:childTnLst>
                                </p:cTn>
                              </p:par>
                              <p:par>
                                <p:cTn id="98" presetID="4" presetClass="exit" presetSubtype="16" fill="hold" nodeType="withEffect">
                                  <p:stCondLst>
                                    <p:cond delay="100"/>
                                  </p:stCondLst>
                                  <p:childTnLst>
                                    <p:animEffect transition="out" filter="box(in)">
                                      <p:cBhvr>
                                        <p:cTn id="99" dur="750"/>
                                        <p:tgtEl>
                                          <p:spTgt spid="20"/>
                                        </p:tgtEl>
                                      </p:cBhvr>
                                    </p:animEffect>
                                    <p:set>
                                      <p:cBhvr>
                                        <p:cTn id="100" dur="1" fill="hold">
                                          <p:stCondLst>
                                            <p:cond delay="749"/>
                                          </p:stCondLst>
                                        </p:cTn>
                                        <p:tgtEl>
                                          <p:spTgt spid="20"/>
                                        </p:tgtEl>
                                        <p:attrNameLst>
                                          <p:attrName>style.visibility</p:attrName>
                                        </p:attrNameLst>
                                      </p:cBhvr>
                                      <p:to>
                                        <p:strVal val="hidden"/>
                                      </p:to>
                                    </p:set>
                                  </p:childTnLst>
                                </p:cTn>
                              </p:par>
                              <p:par>
                                <p:cTn id="101" presetID="2" presetClass="entr" presetSubtype="4" fill="hold" nodeType="withEffect">
                                  <p:stCondLst>
                                    <p:cond delay="0"/>
                                  </p:stCondLst>
                                  <p:childTnLst>
                                    <p:set>
                                      <p:cBhvr>
                                        <p:cTn id="102" dur="1" fill="hold">
                                          <p:stCondLst>
                                            <p:cond delay="0"/>
                                          </p:stCondLst>
                                        </p:cTn>
                                        <p:tgtEl>
                                          <p:spTgt spid="32"/>
                                        </p:tgtEl>
                                        <p:attrNameLst>
                                          <p:attrName>style.visibility</p:attrName>
                                        </p:attrNameLst>
                                      </p:cBhvr>
                                      <p:to>
                                        <p:strVal val="visible"/>
                                      </p:to>
                                    </p:set>
                                    <p:anim calcmode="lin" valueType="num">
                                      <p:cBhvr additive="base">
                                        <p:cTn id="103" dur="2000" fill="hold"/>
                                        <p:tgtEl>
                                          <p:spTgt spid="32"/>
                                        </p:tgtEl>
                                        <p:attrNameLst>
                                          <p:attrName>ppt_x</p:attrName>
                                        </p:attrNameLst>
                                      </p:cBhvr>
                                      <p:tavLst>
                                        <p:tav tm="0">
                                          <p:val>
                                            <p:strVal val="#ppt_x"/>
                                          </p:val>
                                        </p:tav>
                                        <p:tav tm="100000">
                                          <p:val>
                                            <p:strVal val="#ppt_x"/>
                                          </p:val>
                                        </p:tav>
                                      </p:tavLst>
                                    </p:anim>
                                    <p:anim calcmode="lin" valueType="num">
                                      <p:cBhvr additive="base">
                                        <p:cTn id="104" dur="2000" fill="hold"/>
                                        <p:tgtEl>
                                          <p:spTgt spid="32"/>
                                        </p:tgtEl>
                                        <p:attrNameLst>
                                          <p:attrName>ppt_y</p:attrName>
                                        </p:attrNameLst>
                                      </p:cBhvr>
                                      <p:tavLst>
                                        <p:tav tm="0">
                                          <p:val>
                                            <p:strVal val="1+#ppt_h/2"/>
                                          </p:val>
                                        </p:tav>
                                        <p:tav tm="100000">
                                          <p:val>
                                            <p:strVal val="#ppt_y"/>
                                          </p:val>
                                        </p:tav>
                                      </p:tavLst>
                                    </p:anim>
                                  </p:childTnLst>
                                </p:cTn>
                              </p:par>
                              <p:par>
                                <p:cTn id="105" presetID="2" presetClass="entr" presetSubtype="8" fill="hold" nodeType="withEffect">
                                  <p:stCondLst>
                                    <p:cond delay="0"/>
                                  </p:stCondLst>
                                  <p:childTnLst>
                                    <p:set>
                                      <p:cBhvr>
                                        <p:cTn id="106" dur="1" fill="hold">
                                          <p:stCondLst>
                                            <p:cond delay="0"/>
                                          </p:stCondLst>
                                        </p:cTn>
                                        <p:tgtEl>
                                          <p:spTgt spid="34"/>
                                        </p:tgtEl>
                                        <p:attrNameLst>
                                          <p:attrName>style.visibility</p:attrName>
                                        </p:attrNameLst>
                                      </p:cBhvr>
                                      <p:to>
                                        <p:strVal val="visible"/>
                                      </p:to>
                                    </p:set>
                                    <p:anim calcmode="lin" valueType="num">
                                      <p:cBhvr additive="base">
                                        <p:cTn id="107" dur="2000" fill="hold"/>
                                        <p:tgtEl>
                                          <p:spTgt spid="34"/>
                                        </p:tgtEl>
                                        <p:attrNameLst>
                                          <p:attrName>ppt_x</p:attrName>
                                        </p:attrNameLst>
                                      </p:cBhvr>
                                      <p:tavLst>
                                        <p:tav tm="0">
                                          <p:val>
                                            <p:strVal val="0-#ppt_w/2"/>
                                          </p:val>
                                        </p:tav>
                                        <p:tav tm="100000">
                                          <p:val>
                                            <p:strVal val="#ppt_x"/>
                                          </p:val>
                                        </p:tav>
                                      </p:tavLst>
                                    </p:anim>
                                    <p:anim calcmode="lin" valueType="num">
                                      <p:cBhvr additive="base">
                                        <p:cTn id="108" dur="2000" fill="hold"/>
                                        <p:tgtEl>
                                          <p:spTgt spid="34"/>
                                        </p:tgtEl>
                                        <p:attrNameLst>
                                          <p:attrName>ppt_y</p:attrName>
                                        </p:attrNameLst>
                                      </p:cBhvr>
                                      <p:tavLst>
                                        <p:tav tm="0">
                                          <p:val>
                                            <p:strVal val="#ppt_y"/>
                                          </p:val>
                                        </p:tav>
                                        <p:tav tm="100000">
                                          <p:val>
                                            <p:strVal val="#ppt_y"/>
                                          </p:val>
                                        </p:tav>
                                      </p:tavLst>
                                    </p:anim>
                                  </p:childTnLst>
                                </p:cTn>
                              </p:par>
                              <p:par>
                                <p:cTn id="109" presetID="2" presetClass="entr" presetSubtype="1" fill="hold" nodeType="withEffect">
                                  <p:stCondLst>
                                    <p:cond delay="0"/>
                                  </p:stCondLst>
                                  <p:childTnLst>
                                    <p:set>
                                      <p:cBhvr>
                                        <p:cTn id="110" dur="1" fill="hold">
                                          <p:stCondLst>
                                            <p:cond delay="0"/>
                                          </p:stCondLst>
                                        </p:cTn>
                                        <p:tgtEl>
                                          <p:spTgt spid="31"/>
                                        </p:tgtEl>
                                        <p:attrNameLst>
                                          <p:attrName>style.visibility</p:attrName>
                                        </p:attrNameLst>
                                      </p:cBhvr>
                                      <p:to>
                                        <p:strVal val="visible"/>
                                      </p:to>
                                    </p:set>
                                    <p:anim calcmode="lin" valueType="num">
                                      <p:cBhvr additive="base">
                                        <p:cTn id="111" dur="2000" fill="hold"/>
                                        <p:tgtEl>
                                          <p:spTgt spid="31"/>
                                        </p:tgtEl>
                                        <p:attrNameLst>
                                          <p:attrName>ppt_x</p:attrName>
                                        </p:attrNameLst>
                                      </p:cBhvr>
                                      <p:tavLst>
                                        <p:tav tm="0">
                                          <p:val>
                                            <p:strVal val="#ppt_x"/>
                                          </p:val>
                                        </p:tav>
                                        <p:tav tm="100000">
                                          <p:val>
                                            <p:strVal val="#ppt_x"/>
                                          </p:val>
                                        </p:tav>
                                      </p:tavLst>
                                    </p:anim>
                                    <p:anim calcmode="lin" valueType="num">
                                      <p:cBhvr additive="base">
                                        <p:cTn id="112" dur="2000" fill="hold"/>
                                        <p:tgtEl>
                                          <p:spTgt spid="31"/>
                                        </p:tgtEl>
                                        <p:attrNameLst>
                                          <p:attrName>ppt_y</p:attrName>
                                        </p:attrNameLst>
                                      </p:cBhvr>
                                      <p:tavLst>
                                        <p:tav tm="0">
                                          <p:val>
                                            <p:strVal val="0-#ppt_h/2"/>
                                          </p:val>
                                        </p:tav>
                                        <p:tav tm="100000">
                                          <p:val>
                                            <p:strVal val="#ppt_y"/>
                                          </p:val>
                                        </p:tav>
                                      </p:tavLst>
                                    </p:anim>
                                  </p:childTnLst>
                                </p:cTn>
                              </p:par>
                              <p:par>
                                <p:cTn id="113" presetID="2" presetClass="entr" presetSubtype="2" fill="hold" nodeType="withEffect">
                                  <p:stCondLst>
                                    <p:cond delay="0"/>
                                  </p:stCondLst>
                                  <p:childTnLst>
                                    <p:set>
                                      <p:cBhvr>
                                        <p:cTn id="114" dur="1" fill="hold">
                                          <p:stCondLst>
                                            <p:cond delay="0"/>
                                          </p:stCondLst>
                                        </p:cTn>
                                        <p:tgtEl>
                                          <p:spTgt spid="33"/>
                                        </p:tgtEl>
                                        <p:attrNameLst>
                                          <p:attrName>style.visibility</p:attrName>
                                        </p:attrNameLst>
                                      </p:cBhvr>
                                      <p:to>
                                        <p:strVal val="visible"/>
                                      </p:to>
                                    </p:set>
                                    <p:anim calcmode="lin" valueType="num">
                                      <p:cBhvr additive="base">
                                        <p:cTn id="115" dur="2000" fill="hold"/>
                                        <p:tgtEl>
                                          <p:spTgt spid="33"/>
                                        </p:tgtEl>
                                        <p:attrNameLst>
                                          <p:attrName>ppt_x</p:attrName>
                                        </p:attrNameLst>
                                      </p:cBhvr>
                                      <p:tavLst>
                                        <p:tav tm="0">
                                          <p:val>
                                            <p:strVal val="1+#ppt_w/2"/>
                                          </p:val>
                                        </p:tav>
                                        <p:tav tm="100000">
                                          <p:val>
                                            <p:strVal val="#ppt_x"/>
                                          </p:val>
                                        </p:tav>
                                      </p:tavLst>
                                    </p:anim>
                                    <p:anim calcmode="lin" valueType="num">
                                      <p:cBhvr additive="base">
                                        <p:cTn id="116" dur="2000" fill="hold"/>
                                        <p:tgtEl>
                                          <p:spTgt spid="33"/>
                                        </p:tgtEl>
                                        <p:attrNameLst>
                                          <p:attrName>ppt_y</p:attrName>
                                        </p:attrNameLst>
                                      </p:cBhvr>
                                      <p:tavLst>
                                        <p:tav tm="0">
                                          <p:val>
                                            <p:strVal val="#ppt_y"/>
                                          </p:val>
                                        </p:tav>
                                        <p:tav tm="100000">
                                          <p:val>
                                            <p:strVal val="#ppt_y"/>
                                          </p:val>
                                        </p:tav>
                                      </p:tavLst>
                                    </p:anim>
                                  </p:childTnLst>
                                </p:cTn>
                              </p:par>
                              <p:par>
                                <p:cTn id="117" presetID="4" presetClass="entr" presetSubtype="32" fill="hold" nodeType="withEffect">
                                  <p:stCondLst>
                                    <p:cond delay="1200"/>
                                  </p:stCondLst>
                                  <p:childTnLst>
                                    <p:set>
                                      <p:cBhvr>
                                        <p:cTn id="118" dur="1" fill="hold">
                                          <p:stCondLst>
                                            <p:cond delay="0"/>
                                          </p:stCondLst>
                                        </p:cTn>
                                        <p:tgtEl>
                                          <p:spTgt spid="30"/>
                                        </p:tgtEl>
                                        <p:attrNameLst>
                                          <p:attrName>style.visibility</p:attrName>
                                        </p:attrNameLst>
                                      </p:cBhvr>
                                      <p:to>
                                        <p:strVal val="visible"/>
                                      </p:to>
                                    </p:set>
                                    <p:animEffect transition="in" filter="box(out)">
                                      <p:cBhvr>
                                        <p:cTn id="119" dur="750"/>
                                        <p:tgtEl>
                                          <p:spTgt spid="30"/>
                                        </p:tgtEl>
                                      </p:cBhvr>
                                    </p:animEffect>
                                  </p:childTnLst>
                                </p:cTn>
                              </p:par>
                            </p:childTnLst>
                          </p:cTn>
                        </p:par>
                      </p:childTnLst>
                    </p:cTn>
                  </p:par>
                  <p:par>
                    <p:cTn id="120" fill="hold">
                      <p:stCondLst>
                        <p:cond delay="indefinite"/>
                      </p:stCondLst>
                      <p:childTnLst>
                        <p:par>
                          <p:cTn id="121" fill="hold">
                            <p:stCondLst>
                              <p:cond delay="0"/>
                            </p:stCondLst>
                            <p:childTnLst>
                              <p:par>
                                <p:cTn id="122" presetID="2" presetClass="exit" presetSubtype="8" fill="hold" nodeType="clickEffect">
                                  <p:stCondLst>
                                    <p:cond delay="0"/>
                                  </p:stCondLst>
                                  <p:childTnLst>
                                    <p:anim calcmode="lin" valueType="num">
                                      <p:cBhvr additive="base">
                                        <p:cTn id="123" dur="2000"/>
                                        <p:tgtEl>
                                          <p:spTgt spid="34"/>
                                        </p:tgtEl>
                                        <p:attrNameLst>
                                          <p:attrName>ppt_x</p:attrName>
                                        </p:attrNameLst>
                                      </p:cBhvr>
                                      <p:tavLst>
                                        <p:tav tm="0">
                                          <p:val>
                                            <p:strVal val="ppt_x"/>
                                          </p:val>
                                        </p:tav>
                                        <p:tav tm="100000">
                                          <p:val>
                                            <p:strVal val="0-ppt_w/2"/>
                                          </p:val>
                                        </p:tav>
                                      </p:tavLst>
                                    </p:anim>
                                    <p:anim calcmode="lin" valueType="num">
                                      <p:cBhvr additive="base">
                                        <p:cTn id="124" dur="2000"/>
                                        <p:tgtEl>
                                          <p:spTgt spid="34"/>
                                        </p:tgtEl>
                                        <p:attrNameLst>
                                          <p:attrName>ppt_y</p:attrName>
                                        </p:attrNameLst>
                                      </p:cBhvr>
                                      <p:tavLst>
                                        <p:tav tm="0">
                                          <p:val>
                                            <p:strVal val="ppt_y"/>
                                          </p:val>
                                        </p:tav>
                                        <p:tav tm="100000">
                                          <p:val>
                                            <p:strVal val="ppt_y"/>
                                          </p:val>
                                        </p:tav>
                                      </p:tavLst>
                                    </p:anim>
                                    <p:set>
                                      <p:cBhvr>
                                        <p:cTn id="125" dur="1" fill="hold">
                                          <p:stCondLst>
                                            <p:cond delay="1999"/>
                                          </p:stCondLst>
                                        </p:cTn>
                                        <p:tgtEl>
                                          <p:spTgt spid="34"/>
                                        </p:tgtEl>
                                        <p:attrNameLst>
                                          <p:attrName>style.visibility</p:attrName>
                                        </p:attrNameLst>
                                      </p:cBhvr>
                                      <p:to>
                                        <p:strVal val="hidden"/>
                                      </p:to>
                                    </p:set>
                                  </p:childTnLst>
                                </p:cTn>
                              </p:par>
                              <p:par>
                                <p:cTn id="126" presetID="2" presetClass="exit" presetSubtype="4" fill="hold" nodeType="withEffect">
                                  <p:stCondLst>
                                    <p:cond delay="0"/>
                                  </p:stCondLst>
                                  <p:childTnLst>
                                    <p:anim calcmode="lin" valueType="num">
                                      <p:cBhvr additive="base">
                                        <p:cTn id="127" dur="2000"/>
                                        <p:tgtEl>
                                          <p:spTgt spid="32"/>
                                        </p:tgtEl>
                                        <p:attrNameLst>
                                          <p:attrName>ppt_x</p:attrName>
                                        </p:attrNameLst>
                                      </p:cBhvr>
                                      <p:tavLst>
                                        <p:tav tm="0">
                                          <p:val>
                                            <p:strVal val="ppt_x"/>
                                          </p:val>
                                        </p:tav>
                                        <p:tav tm="100000">
                                          <p:val>
                                            <p:strVal val="ppt_x"/>
                                          </p:val>
                                        </p:tav>
                                      </p:tavLst>
                                    </p:anim>
                                    <p:anim calcmode="lin" valueType="num">
                                      <p:cBhvr additive="base">
                                        <p:cTn id="128" dur="2000"/>
                                        <p:tgtEl>
                                          <p:spTgt spid="32"/>
                                        </p:tgtEl>
                                        <p:attrNameLst>
                                          <p:attrName>ppt_y</p:attrName>
                                        </p:attrNameLst>
                                      </p:cBhvr>
                                      <p:tavLst>
                                        <p:tav tm="0">
                                          <p:val>
                                            <p:strVal val="ppt_y"/>
                                          </p:val>
                                        </p:tav>
                                        <p:tav tm="100000">
                                          <p:val>
                                            <p:strVal val="1+ppt_h/2"/>
                                          </p:val>
                                        </p:tav>
                                      </p:tavLst>
                                    </p:anim>
                                    <p:set>
                                      <p:cBhvr>
                                        <p:cTn id="129" dur="1" fill="hold">
                                          <p:stCondLst>
                                            <p:cond delay="1999"/>
                                          </p:stCondLst>
                                        </p:cTn>
                                        <p:tgtEl>
                                          <p:spTgt spid="32"/>
                                        </p:tgtEl>
                                        <p:attrNameLst>
                                          <p:attrName>style.visibility</p:attrName>
                                        </p:attrNameLst>
                                      </p:cBhvr>
                                      <p:to>
                                        <p:strVal val="hidden"/>
                                      </p:to>
                                    </p:set>
                                  </p:childTnLst>
                                </p:cTn>
                              </p:par>
                              <p:par>
                                <p:cTn id="130" presetID="2" presetClass="exit" presetSubtype="2" fill="hold" nodeType="withEffect">
                                  <p:stCondLst>
                                    <p:cond delay="0"/>
                                  </p:stCondLst>
                                  <p:childTnLst>
                                    <p:anim calcmode="lin" valueType="num">
                                      <p:cBhvr additive="base">
                                        <p:cTn id="131" dur="2000"/>
                                        <p:tgtEl>
                                          <p:spTgt spid="33"/>
                                        </p:tgtEl>
                                        <p:attrNameLst>
                                          <p:attrName>ppt_x</p:attrName>
                                        </p:attrNameLst>
                                      </p:cBhvr>
                                      <p:tavLst>
                                        <p:tav tm="0">
                                          <p:val>
                                            <p:strVal val="ppt_x"/>
                                          </p:val>
                                        </p:tav>
                                        <p:tav tm="100000">
                                          <p:val>
                                            <p:strVal val="1+ppt_w/2"/>
                                          </p:val>
                                        </p:tav>
                                      </p:tavLst>
                                    </p:anim>
                                    <p:anim calcmode="lin" valueType="num">
                                      <p:cBhvr additive="base">
                                        <p:cTn id="132" dur="2000"/>
                                        <p:tgtEl>
                                          <p:spTgt spid="33"/>
                                        </p:tgtEl>
                                        <p:attrNameLst>
                                          <p:attrName>ppt_y</p:attrName>
                                        </p:attrNameLst>
                                      </p:cBhvr>
                                      <p:tavLst>
                                        <p:tav tm="0">
                                          <p:val>
                                            <p:strVal val="ppt_y"/>
                                          </p:val>
                                        </p:tav>
                                        <p:tav tm="100000">
                                          <p:val>
                                            <p:strVal val="ppt_y"/>
                                          </p:val>
                                        </p:tav>
                                      </p:tavLst>
                                    </p:anim>
                                    <p:set>
                                      <p:cBhvr>
                                        <p:cTn id="133" dur="1" fill="hold">
                                          <p:stCondLst>
                                            <p:cond delay="1999"/>
                                          </p:stCondLst>
                                        </p:cTn>
                                        <p:tgtEl>
                                          <p:spTgt spid="33"/>
                                        </p:tgtEl>
                                        <p:attrNameLst>
                                          <p:attrName>style.visibility</p:attrName>
                                        </p:attrNameLst>
                                      </p:cBhvr>
                                      <p:to>
                                        <p:strVal val="hidden"/>
                                      </p:to>
                                    </p:set>
                                  </p:childTnLst>
                                </p:cTn>
                              </p:par>
                              <p:par>
                                <p:cTn id="134" presetID="2" presetClass="exit" presetSubtype="1" fill="hold" nodeType="withEffect">
                                  <p:stCondLst>
                                    <p:cond delay="0"/>
                                  </p:stCondLst>
                                  <p:childTnLst>
                                    <p:anim calcmode="lin" valueType="num">
                                      <p:cBhvr additive="base">
                                        <p:cTn id="135" dur="2000"/>
                                        <p:tgtEl>
                                          <p:spTgt spid="31"/>
                                        </p:tgtEl>
                                        <p:attrNameLst>
                                          <p:attrName>ppt_x</p:attrName>
                                        </p:attrNameLst>
                                      </p:cBhvr>
                                      <p:tavLst>
                                        <p:tav tm="0">
                                          <p:val>
                                            <p:strVal val="ppt_x"/>
                                          </p:val>
                                        </p:tav>
                                        <p:tav tm="100000">
                                          <p:val>
                                            <p:strVal val="ppt_x"/>
                                          </p:val>
                                        </p:tav>
                                      </p:tavLst>
                                    </p:anim>
                                    <p:anim calcmode="lin" valueType="num">
                                      <p:cBhvr additive="base">
                                        <p:cTn id="136" dur="2000"/>
                                        <p:tgtEl>
                                          <p:spTgt spid="31"/>
                                        </p:tgtEl>
                                        <p:attrNameLst>
                                          <p:attrName>ppt_y</p:attrName>
                                        </p:attrNameLst>
                                      </p:cBhvr>
                                      <p:tavLst>
                                        <p:tav tm="0">
                                          <p:val>
                                            <p:strVal val="ppt_y"/>
                                          </p:val>
                                        </p:tav>
                                        <p:tav tm="100000">
                                          <p:val>
                                            <p:strVal val="0-ppt_h/2"/>
                                          </p:val>
                                        </p:tav>
                                      </p:tavLst>
                                    </p:anim>
                                    <p:set>
                                      <p:cBhvr>
                                        <p:cTn id="137" dur="1" fill="hold">
                                          <p:stCondLst>
                                            <p:cond delay="1999"/>
                                          </p:stCondLst>
                                        </p:cTn>
                                        <p:tgtEl>
                                          <p:spTgt spid="31"/>
                                        </p:tgtEl>
                                        <p:attrNameLst>
                                          <p:attrName>style.visibility</p:attrName>
                                        </p:attrNameLst>
                                      </p:cBhvr>
                                      <p:to>
                                        <p:strVal val="hidden"/>
                                      </p:to>
                                    </p:set>
                                  </p:childTnLst>
                                </p:cTn>
                              </p:par>
                              <p:par>
                                <p:cTn id="138" presetID="4" presetClass="exit" presetSubtype="16" fill="hold" nodeType="withEffect">
                                  <p:stCondLst>
                                    <p:cond delay="100"/>
                                  </p:stCondLst>
                                  <p:childTnLst>
                                    <p:animEffect transition="out" filter="box(in)">
                                      <p:cBhvr>
                                        <p:cTn id="139" dur="750"/>
                                        <p:tgtEl>
                                          <p:spTgt spid="30"/>
                                        </p:tgtEl>
                                      </p:cBhvr>
                                    </p:animEffect>
                                    <p:set>
                                      <p:cBhvr>
                                        <p:cTn id="140" dur="1" fill="hold">
                                          <p:stCondLst>
                                            <p:cond delay="749"/>
                                          </p:stCondLst>
                                        </p:cTn>
                                        <p:tgtEl>
                                          <p:spTgt spid="30"/>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9.xml><?xml version="1.0" encoding="utf-8"?>
<p:sld xmlns:a="http://schemas.openxmlformats.org/drawingml/2006/main" xmlns:r="http://schemas.openxmlformats.org/officeDocument/2006/relationships" xmlns:p="http://schemas.openxmlformats.org/presentationml/2006/main">
  <p:cSld>
    <p:bg>
      <p:bgPr>
        <a:blipFill>
          <a:blip r:embed="rId3"/>
          <a:tile tx="0" ty="0" sx="100000" sy="100000" flip="none" algn="tl"/>
        </a:blipFill>
        <a:effectLst/>
      </p:bgPr>
    </p:bg>
    <p:spTree>
      <p:nvGrpSpPr>
        <p:cNvPr id="1" name=""/>
        <p:cNvGrpSpPr/>
        <p:nvPr/>
      </p:nvGrpSpPr>
      <p:grpSpPr>
        <a:xfrm>
          <a:off x="0" y="0"/>
          <a:ext cx="0" cy="0"/>
          <a:chOff x="0" y="0"/>
          <a:chExt cx="0" cy="0"/>
        </a:xfrm>
      </p:grpSpPr>
      <p:pic>
        <p:nvPicPr>
          <p:cNvPr id="9" name="Picture 3" descr="face1"/>
          <p:cNvPicPr>
            <a:picLocks noChangeAspect="1" noChangeArrowheads="1"/>
          </p:cNvPicPr>
          <p:nvPr/>
        </p:nvPicPr>
        <p:blipFill>
          <a:blip r:embed="rId4"/>
          <a:stretch>
            <a:fillRect/>
          </a:stretch>
        </p:blipFill>
        <p:spPr bwMode="auto">
          <a:xfrm>
            <a:off x="1033153" y="925067"/>
            <a:ext cx="7053943" cy="4916384"/>
          </a:xfrm>
          <a:prstGeom prst="rect">
            <a:avLst/>
          </a:prstGeom>
          <a:noFill/>
          <a:ln w="9525">
            <a:noFill/>
            <a:miter lim="800000"/>
            <a:headEnd/>
            <a:tailEnd/>
          </a:ln>
        </p:spPr>
      </p:pic>
      <p:pic>
        <p:nvPicPr>
          <p:cNvPr id="20" name="Picture 2" descr="face21"/>
          <p:cNvPicPr>
            <a:picLocks noChangeArrowheads="1"/>
          </p:cNvPicPr>
          <p:nvPr/>
        </p:nvPicPr>
        <p:blipFill>
          <a:blip r:embed="rId5"/>
          <a:stretch>
            <a:fillRect/>
          </a:stretch>
        </p:blipFill>
        <p:spPr bwMode="auto">
          <a:xfrm>
            <a:off x="1034610" y="747215"/>
            <a:ext cx="7040611" cy="5284858"/>
          </a:xfrm>
          <a:prstGeom prst="rect">
            <a:avLst/>
          </a:prstGeom>
          <a:noFill/>
          <a:ln w="9525">
            <a:noFill/>
            <a:miter lim="800000"/>
            <a:headEnd/>
            <a:tailEnd/>
          </a:ln>
        </p:spPr>
      </p:pic>
      <p:pic>
        <p:nvPicPr>
          <p:cNvPr id="30" name="Picture 6"/>
          <p:cNvPicPr>
            <a:picLocks noChangeAspect="1" noChangeArrowheads="1"/>
          </p:cNvPicPr>
          <p:nvPr/>
        </p:nvPicPr>
        <p:blipFill>
          <a:blip r:embed="rId6"/>
          <a:stretch>
            <a:fillRect/>
          </a:stretch>
        </p:blipFill>
        <p:spPr bwMode="auto">
          <a:xfrm>
            <a:off x="1065584" y="1063756"/>
            <a:ext cx="7035230" cy="4643252"/>
          </a:xfrm>
          <a:prstGeom prst="rect">
            <a:avLst/>
          </a:prstGeom>
          <a:noFill/>
          <a:ln w="9525">
            <a:noFill/>
            <a:miter lim="800000"/>
            <a:headEnd/>
            <a:tailEnd/>
          </a:ln>
        </p:spPr>
      </p:pic>
      <p:sp>
        <p:nvSpPr>
          <p:cNvPr id="3" name="Rectangle 2"/>
          <p:cNvSpPr/>
          <p:nvPr/>
        </p:nvSpPr>
        <p:spPr>
          <a:xfrm>
            <a:off x="-138958" y="6023164"/>
            <a:ext cx="9418320" cy="45719"/>
          </a:xfrm>
          <a:prstGeom prst="rect">
            <a:avLst/>
          </a:prstGeom>
          <a:solidFill>
            <a:schemeClr val="accent3">
              <a:lumMod val="50000"/>
            </a:schemeClr>
          </a:solidFill>
          <a:ln/>
          <a:effectLst>
            <a:outerShdw blurRad="114300" dist="23000" dir="9600000" rotWithShape="0">
              <a:srgbClr val="000000">
                <a:alpha val="51000"/>
              </a:srgbClr>
            </a:outerShdw>
          </a:effectLst>
        </p:spPr>
        <p:style>
          <a:lnRef idx="0">
            <a:schemeClr val="accent5"/>
          </a:lnRef>
          <a:fillRef idx="3">
            <a:schemeClr val="accent5"/>
          </a:fillRef>
          <a:effectRef idx="3">
            <a:schemeClr val="accent5"/>
          </a:effectRef>
          <a:fontRef idx="minor">
            <a:schemeClr val="lt1"/>
          </a:fontRef>
        </p:style>
        <p:txBody>
          <a:bodyPr anchor="ctr"/>
          <a:lstStyle/>
          <a:p>
            <a:pPr algn="ctr" fontAlgn="auto">
              <a:spcBef>
                <a:spcPts val="0"/>
              </a:spcBef>
              <a:spcAft>
                <a:spcPts val="0"/>
              </a:spcAft>
              <a:defRPr/>
            </a:pPr>
            <a:endParaRPr lang="en-US">
              <a:solidFill>
                <a:prstClr val="white"/>
              </a:solidFill>
            </a:endParaRPr>
          </a:p>
        </p:txBody>
      </p:sp>
      <p:sp>
        <p:nvSpPr>
          <p:cNvPr id="7" name="Rectangle 6"/>
          <p:cNvSpPr/>
          <p:nvPr/>
        </p:nvSpPr>
        <p:spPr>
          <a:xfrm>
            <a:off x="-104283" y="740831"/>
            <a:ext cx="9418320" cy="45719"/>
          </a:xfrm>
          <a:prstGeom prst="rect">
            <a:avLst/>
          </a:prstGeom>
          <a:solidFill>
            <a:schemeClr val="accent3">
              <a:lumMod val="50000"/>
            </a:schemeClr>
          </a:solidFill>
          <a:ln/>
          <a:effectLst>
            <a:outerShdw blurRad="114300" dist="23000" dir="9600000" rotWithShape="0">
              <a:srgbClr val="000000">
                <a:alpha val="51000"/>
              </a:srgbClr>
            </a:outerShdw>
          </a:effectLst>
        </p:spPr>
        <p:style>
          <a:lnRef idx="0">
            <a:schemeClr val="accent5"/>
          </a:lnRef>
          <a:fillRef idx="3">
            <a:schemeClr val="accent5"/>
          </a:fillRef>
          <a:effectRef idx="3">
            <a:schemeClr val="accent5"/>
          </a:effectRef>
          <a:fontRef idx="minor">
            <a:schemeClr val="lt1"/>
          </a:fontRef>
        </p:style>
        <p:txBody>
          <a:bodyPr anchor="ctr"/>
          <a:lstStyle/>
          <a:p>
            <a:pPr algn="ctr" fontAlgn="auto">
              <a:spcBef>
                <a:spcPts val="0"/>
              </a:spcBef>
              <a:spcAft>
                <a:spcPts val="0"/>
              </a:spcAft>
              <a:defRPr/>
            </a:pPr>
            <a:endParaRPr lang="en-US">
              <a:solidFill>
                <a:prstClr val="white"/>
              </a:solidFill>
            </a:endParaRPr>
          </a:p>
        </p:txBody>
      </p:sp>
      <p:sp>
        <p:nvSpPr>
          <p:cNvPr id="8" name="Rectangle 7"/>
          <p:cNvSpPr/>
          <p:nvPr/>
        </p:nvSpPr>
        <p:spPr>
          <a:xfrm rot="16200000">
            <a:off x="-2543200" y="3543301"/>
            <a:ext cx="7132320" cy="45719"/>
          </a:xfrm>
          <a:prstGeom prst="rect">
            <a:avLst/>
          </a:prstGeom>
          <a:solidFill>
            <a:schemeClr val="accent3">
              <a:lumMod val="50000"/>
            </a:schemeClr>
          </a:solidFill>
          <a:ln/>
          <a:effectLst>
            <a:outerShdw blurRad="114300" dist="23000" dir="9600000" rotWithShape="0">
              <a:srgbClr val="000000">
                <a:alpha val="51000"/>
              </a:srgbClr>
            </a:outerShdw>
          </a:effectLst>
        </p:spPr>
        <p:style>
          <a:lnRef idx="0">
            <a:schemeClr val="accent5"/>
          </a:lnRef>
          <a:fillRef idx="3">
            <a:schemeClr val="accent5"/>
          </a:fillRef>
          <a:effectRef idx="3">
            <a:schemeClr val="accent5"/>
          </a:effectRef>
          <a:fontRef idx="minor">
            <a:schemeClr val="lt1"/>
          </a:fontRef>
        </p:style>
        <p:txBody>
          <a:bodyPr anchor="ctr"/>
          <a:lstStyle/>
          <a:p>
            <a:pPr algn="ctr" fontAlgn="auto">
              <a:spcBef>
                <a:spcPts val="0"/>
              </a:spcBef>
              <a:spcAft>
                <a:spcPts val="0"/>
              </a:spcAft>
              <a:defRPr/>
            </a:pPr>
            <a:endParaRPr lang="en-US">
              <a:solidFill>
                <a:prstClr val="white"/>
              </a:solidFill>
            </a:endParaRPr>
          </a:p>
        </p:txBody>
      </p:sp>
      <p:sp>
        <p:nvSpPr>
          <p:cNvPr id="10" name="Rectangle 9"/>
          <p:cNvSpPr/>
          <p:nvPr/>
        </p:nvSpPr>
        <p:spPr>
          <a:xfrm rot="16200000">
            <a:off x="4529161" y="3543300"/>
            <a:ext cx="7132320" cy="45719"/>
          </a:xfrm>
          <a:prstGeom prst="rect">
            <a:avLst/>
          </a:prstGeom>
          <a:solidFill>
            <a:schemeClr val="accent3">
              <a:lumMod val="50000"/>
            </a:schemeClr>
          </a:solidFill>
          <a:ln/>
          <a:effectLst>
            <a:outerShdw blurRad="114300" dist="23000" dir="9600000" rotWithShape="0">
              <a:srgbClr val="000000">
                <a:alpha val="51000"/>
              </a:srgbClr>
            </a:outerShdw>
          </a:effectLst>
        </p:spPr>
        <p:style>
          <a:lnRef idx="0">
            <a:schemeClr val="accent5"/>
          </a:lnRef>
          <a:fillRef idx="3">
            <a:schemeClr val="accent5"/>
          </a:fillRef>
          <a:effectRef idx="3">
            <a:schemeClr val="accent5"/>
          </a:effectRef>
          <a:fontRef idx="minor">
            <a:schemeClr val="lt1"/>
          </a:fontRef>
        </p:style>
        <p:txBody>
          <a:bodyPr anchor="ctr"/>
          <a:lstStyle/>
          <a:p>
            <a:pPr algn="ctr" fontAlgn="auto">
              <a:spcBef>
                <a:spcPts val="0"/>
              </a:spcBef>
              <a:spcAft>
                <a:spcPts val="0"/>
              </a:spcAft>
              <a:defRPr/>
            </a:pPr>
            <a:endParaRPr lang="en-US">
              <a:solidFill>
                <a:prstClr val="white"/>
              </a:solidFill>
            </a:endParaRPr>
          </a:p>
        </p:txBody>
      </p:sp>
      <p:sp>
        <p:nvSpPr>
          <p:cNvPr id="16" name="Rectangle 2"/>
          <p:cNvSpPr/>
          <p:nvPr/>
        </p:nvSpPr>
        <p:spPr>
          <a:xfrm>
            <a:off x="-138958" y="6023164"/>
            <a:ext cx="9418320" cy="45719"/>
          </a:xfrm>
          <a:prstGeom prst="rect">
            <a:avLst/>
          </a:prstGeom>
          <a:solidFill>
            <a:schemeClr val="accent3">
              <a:lumMod val="50000"/>
            </a:schemeClr>
          </a:solidFill>
          <a:ln/>
          <a:effectLst>
            <a:outerShdw blurRad="114300" dist="23000" dir="9600000" rotWithShape="0">
              <a:srgbClr val="000000">
                <a:alpha val="51000"/>
              </a:srgbClr>
            </a:outerShdw>
          </a:effectLst>
        </p:spPr>
        <p:style>
          <a:lnRef idx="0">
            <a:schemeClr val="accent5"/>
          </a:lnRef>
          <a:fillRef idx="3">
            <a:schemeClr val="accent5"/>
          </a:fillRef>
          <a:effectRef idx="3">
            <a:schemeClr val="accent5"/>
          </a:effectRef>
          <a:fontRef idx="minor">
            <a:schemeClr val="lt1"/>
          </a:fontRef>
        </p:style>
        <p:txBody>
          <a:bodyPr anchor="ctr"/>
          <a:lstStyle/>
          <a:p>
            <a:pPr algn="ctr" fontAlgn="auto">
              <a:spcBef>
                <a:spcPts val="0"/>
              </a:spcBef>
              <a:spcAft>
                <a:spcPts val="0"/>
              </a:spcAft>
              <a:defRPr/>
            </a:pPr>
            <a:endParaRPr lang="en-US">
              <a:solidFill>
                <a:prstClr val="white"/>
              </a:solidFill>
            </a:endParaRPr>
          </a:p>
        </p:txBody>
      </p:sp>
      <p:sp>
        <p:nvSpPr>
          <p:cNvPr id="17" name="Rectangle 6"/>
          <p:cNvSpPr/>
          <p:nvPr/>
        </p:nvSpPr>
        <p:spPr>
          <a:xfrm>
            <a:off x="-104283" y="740831"/>
            <a:ext cx="9418320" cy="45719"/>
          </a:xfrm>
          <a:prstGeom prst="rect">
            <a:avLst/>
          </a:prstGeom>
          <a:solidFill>
            <a:schemeClr val="accent3">
              <a:lumMod val="50000"/>
            </a:schemeClr>
          </a:solidFill>
          <a:ln/>
          <a:effectLst>
            <a:outerShdw blurRad="114300" dist="23000" dir="9600000" rotWithShape="0">
              <a:srgbClr val="000000">
                <a:alpha val="51000"/>
              </a:srgbClr>
            </a:outerShdw>
          </a:effectLst>
        </p:spPr>
        <p:style>
          <a:lnRef idx="0">
            <a:schemeClr val="accent5"/>
          </a:lnRef>
          <a:fillRef idx="3">
            <a:schemeClr val="accent5"/>
          </a:fillRef>
          <a:effectRef idx="3">
            <a:schemeClr val="accent5"/>
          </a:effectRef>
          <a:fontRef idx="minor">
            <a:schemeClr val="lt1"/>
          </a:fontRef>
        </p:style>
        <p:txBody>
          <a:bodyPr anchor="ctr"/>
          <a:lstStyle/>
          <a:p>
            <a:pPr algn="ctr" fontAlgn="auto">
              <a:spcBef>
                <a:spcPts val="0"/>
              </a:spcBef>
              <a:spcAft>
                <a:spcPts val="0"/>
              </a:spcAft>
              <a:defRPr/>
            </a:pPr>
            <a:endParaRPr lang="en-US">
              <a:solidFill>
                <a:prstClr val="white"/>
              </a:solidFill>
            </a:endParaRPr>
          </a:p>
        </p:txBody>
      </p:sp>
      <p:sp>
        <p:nvSpPr>
          <p:cNvPr id="18" name="Rectangle 7"/>
          <p:cNvSpPr/>
          <p:nvPr/>
        </p:nvSpPr>
        <p:spPr>
          <a:xfrm rot="16200000">
            <a:off x="-2543200" y="3543301"/>
            <a:ext cx="7132320" cy="45719"/>
          </a:xfrm>
          <a:prstGeom prst="rect">
            <a:avLst/>
          </a:prstGeom>
          <a:solidFill>
            <a:schemeClr val="accent3">
              <a:lumMod val="50000"/>
            </a:schemeClr>
          </a:solidFill>
          <a:ln/>
          <a:effectLst>
            <a:outerShdw blurRad="114300" dist="23000" dir="9600000" rotWithShape="0">
              <a:srgbClr val="000000">
                <a:alpha val="51000"/>
              </a:srgbClr>
            </a:outerShdw>
          </a:effectLst>
        </p:spPr>
        <p:style>
          <a:lnRef idx="0">
            <a:schemeClr val="accent5"/>
          </a:lnRef>
          <a:fillRef idx="3">
            <a:schemeClr val="accent5"/>
          </a:fillRef>
          <a:effectRef idx="3">
            <a:schemeClr val="accent5"/>
          </a:effectRef>
          <a:fontRef idx="minor">
            <a:schemeClr val="lt1"/>
          </a:fontRef>
        </p:style>
        <p:txBody>
          <a:bodyPr anchor="ctr"/>
          <a:lstStyle/>
          <a:p>
            <a:pPr algn="ctr" fontAlgn="auto">
              <a:spcBef>
                <a:spcPts val="0"/>
              </a:spcBef>
              <a:spcAft>
                <a:spcPts val="0"/>
              </a:spcAft>
              <a:defRPr/>
            </a:pPr>
            <a:endParaRPr lang="en-US">
              <a:solidFill>
                <a:prstClr val="white"/>
              </a:solidFill>
            </a:endParaRPr>
          </a:p>
        </p:txBody>
      </p:sp>
      <p:sp>
        <p:nvSpPr>
          <p:cNvPr id="19" name="Rectangle 9"/>
          <p:cNvSpPr/>
          <p:nvPr/>
        </p:nvSpPr>
        <p:spPr>
          <a:xfrm rot="16200000">
            <a:off x="4529161" y="3543300"/>
            <a:ext cx="7132320" cy="45719"/>
          </a:xfrm>
          <a:prstGeom prst="rect">
            <a:avLst/>
          </a:prstGeom>
          <a:solidFill>
            <a:schemeClr val="accent3">
              <a:lumMod val="50000"/>
            </a:schemeClr>
          </a:solidFill>
          <a:ln/>
          <a:effectLst>
            <a:outerShdw blurRad="114300" dist="23000" dir="9600000" rotWithShape="0">
              <a:srgbClr val="000000">
                <a:alpha val="51000"/>
              </a:srgbClr>
            </a:outerShdw>
          </a:effectLst>
        </p:spPr>
        <p:style>
          <a:lnRef idx="0">
            <a:schemeClr val="accent5"/>
          </a:lnRef>
          <a:fillRef idx="3">
            <a:schemeClr val="accent5"/>
          </a:fillRef>
          <a:effectRef idx="3">
            <a:schemeClr val="accent5"/>
          </a:effectRef>
          <a:fontRef idx="minor">
            <a:schemeClr val="lt1"/>
          </a:fontRef>
        </p:style>
        <p:txBody>
          <a:bodyPr anchor="ctr"/>
          <a:lstStyle/>
          <a:p>
            <a:pPr algn="ctr" fontAlgn="auto">
              <a:spcBef>
                <a:spcPts val="0"/>
              </a:spcBef>
              <a:spcAft>
                <a:spcPts val="0"/>
              </a:spcAft>
              <a:defRPr/>
            </a:pPr>
            <a:endParaRPr lang="en-US">
              <a:solidFill>
                <a:prstClr val="white"/>
              </a:solidFill>
            </a:endParaRPr>
          </a:p>
        </p:txBody>
      </p:sp>
      <p:sp>
        <p:nvSpPr>
          <p:cNvPr id="21" name="Rectangle 2"/>
          <p:cNvSpPr/>
          <p:nvPr/>
        </p:nvSpPr>
        <p:spPr>
          <a:xfrm>
            <a:off x="-143746" y="6032689"/>
            <a:ext cx="9418320" cy="45719"/>
          </a:xfrm>
          <a:prstGeom prst="rect">
            <a:avLst/>
          </a:prstGeom>
          <a:solidFill>
            <a:schemeClr val="accent3">
              <a:lumMod val="50000"/>
            </a:schemeClr>
          </a:solidFill>
          <a:ln/>
          <a:effectLst>
            <a:outerShdw blurRad="114300" dist="23000" dir="9600000" rotWithShape="0">
              <a:srgbClr val="000000">
                <a:alpha val="51000"/>
              </a:srgbClr>
            </a:outerShdw>
          </a:effectLst>
        </p:spPr>
        <p:style>
          <a:lnRef idx="0">
            <a:schemeClr val="accent5"/>
          </a:lnRef>
          <a:fillRef idx="3">
            <a:schemeClr val="accent5"/>
          </a:fillRef>
          <a:effectRef idx="3">
            <a:schemeClr val="accent5"/>
          </a:effectRef>
          <a:fontRef idx="minor">
            <a:schemeClr val="lt1"/>
          </a:fontRef>
        </p:style>
        <p:txBody>
          <a:bodyPr anchor="ctr"/>
          <a:lstStyle/>
          <a:p>
            <a:pPr algn="ctr" fontAlgn="auto">
              <a:spcBef>
                <a:spcPts val="0"/>
              </a:spcBef>
              <a:spcAft>
                <a:spcPts val="0"/>
              </a:spcAft>
              <a:defRPr/>
            </a:pPr>
            <a:endParaRPr lang="en-US">
              <a:solidFill>
                <a:prstClr val="white"/>
              </a:solidFill>
            </a:endParaRPr>
          </a:p>
        </p:txBody>
      </p:sp>
      <p:sp>
        <p:nvSpPr>
          <p:cNvPr id="22" name="Rectangle 6"/>
          <p:cNvSpPr/>
          <p:nvPr/>
        </p:nvSpPr>
        <p:spPr>
          <a:xfrm>
            <a:off x="-109071" y="750356"/>
            <a:ext cx="9418320" cy="45719"/>
          </a:xfrm>
          <a:prstGeom prst="rect">
            <a:avLst/>
          </a:prstGeom>
          <a:solidFill>
            <a:schemeClr val="accent3">
              <a:lumMod val="50000"/>
            </a:schemeClr>
          </a:solidFill>
          <a:ln/>
          <a:effectLst>
            <a:outerShdw blurRad="114300" dist="23000" dir="9600000" rotWithShape="0">
              <a:srgbClr val="000000">
                <a:alpha val="51000"/>
              </a:srgbClr>
            </a:outerShdw>
          </a:effectLst>
        </p:spPr>
        <p:style>
          <a:lnRef idx="0">
            <a:schemeClr val="accent5"/>
          </a:lnRef>
          <a:fillRef idx="3">
            <a:schemeClr val="accent5"/>
          </a:fillRef>
          <a:effectRef idx="3">
            <a:schemeClr val="accent5"/>
          </a:effectRef>
          <a:fontRef idx="minor">
            <a:schemeClr val="lt1"/>
          </a:fontRef>
        </p:style>
        <p:txBody>
          <a:bodyPr anchor="ctr"/>
          <a:lstStyle/>
          <a:p>
            <a:pPr algn="ctr" fontAlgn="auto">
              <a:spcBef>
                <a:spcPts val="0"/>
              </a:spcBef>
              <a:spcAft>
                <a:spcPts val="0"/>
              </a:spcAft>
              <a:defRPr/>
            </a:pPr>
            <a:endParaRPr lang="en-US">
              <a:solidFill>
                <a:prstClr val="white"/>
              </a:solidFill>
            </a:endParaRPr>
          </a:p>
        </p:txBody>
      </p:sp>
      <p:sp>
        <p:nvSpPr>
          <p:cNvPr id="23" name="Rectangle 7"/>
          <p:cNvSpPr/>
          <p:nvPr/>
        </p:nvSpPr>
        <p:spPr>
          <a:xfrm rot="16200000">
            <a:off x="-2547988" y="3552826"/>
            <a:ext cx="7132320" cy="45719"/>
          </a:xfrm>
          <a:prstGeom prst="rect">
            <a:avLst/>
          </a:prstGeom>
          <a:solidFill>
            <a:schemeClr val="accent3">
              <a:lumMod val="50000"/>
            </a:schemeClr>
          </a:solidFill>
          <a:ln/>
          <a:effectLst>
            <a:outerShdw blurRad="114300" dist="23000" dir="9600000" rotWithShape="0">
              <a:srgbClr val="000000">
                <a:alpha val="51000"/>
              </a:srgbClr>
            </a:outerShdw>
          </a:effectLst>
        </p:spPr>
        <p:style>
          <a:lnRef idx="0">
            <a:schemeClr val="accent5"/>
          </a:lnRef>
          <a:fillRef idx="3">
            <a:schemeClr val="accent5"/>
          </a:fillRef>
          <a:effectRef idx="3">
            <a:schemeClr val="accent5"/>
          </a:effectRef>
          <a:fontRef idx="minor">
            <a:schemeClr val="lt1"/>
          </a:fontRef>
        </p:style>
        <p:txBody>
          <a:bodyPr anchor="ctr"/>
          <a:lstStyle/>
          <a:p>
            <a:pPr algn="ctr" fontAlgn="auto">
              <a:spcBef>
                <a:spcPts val="0"/>
              </a:spcBef>
              <a:spcAft>
                <a:spcPts val="0"/>
              </a:spcAft>
              <a:defRPr/>
            </a:pPr>
            <a:endParaRPr lang="en-US">
              <a:solidFill>
                <a:prstClr val="white"/>
              </a:solidFill>
            </a:endParaRPr>
          </a:p>
        </p:txBody>
      </p:sp>
      <p:sp>
        <p:nvSpPr>
          <p:cNvPr id="24" name="Rectangle 9"/>
          <p:cNvSpPr/>
          <p:nvPr/>
        </p:nvSpPr>
        <p:spPr>
          <a:xfrm rot="16200000">
            <a:off x="4524373" y="3552825"/>
            <a:ext cx="7132320" cy="45719"/>
          </a:xfrm>
          <a:prstGeom prst="rect">
            <a:avLst/>
          </a:prstGeom>
          <a:solidFill>
            <a:schemeClr val="accent3">
              <a:lumMod val="50000"/>
            </a:schemeClr>
          </a:solidFill>
          <a:ln/>
          <a:effectLst>
            <a:outerShdw blurRad="114300" dist="23000" dir="9600000" rotWithShape="0">
              <a:srgbClr val="000000">
                <a:alpha val="51000"/>
              </a:srgbClr>
            </a:outerShdw>
          </a:effectLst>
        </p:spPr>
        <p:style>
          <a:lnRef idx="0">
            <a:schemeClr val="accent5"/>
          </a:lnRef>
          <a:fillRef idx="3">
            <a:schemeClr val="accent5"/>
          </a:fillRef>
          <a:effectRef idx="3">
            <a:schemeClr val="accent5"/>
          </a:effectRef>
          <a:fontRef idx="minor">
            <a:schemeClr val="lt1"/>
          </a:fontRef>
        </p:style>
        <p:txBody>
          <a:bodyPr anchor="ctr"/>
          <a:lstStyle/>
          <a:p>
            <a:pPr algn="ctr" fontAlgn="auto">
              <a:spcBef>
                <a:spcPts val="0"/>
              </a:spcBef>
              <a:spcAft>
                <a:spcPts val="0"/>
              </a:spcAft>
              <a:defRPr/>
            </a:pPr>
            <a:endParaRPr lang="en-US">
              <a:solidFill>
                <a:prstClr val="white"/>
              </a:solidFill>
            </a:endParaRPr>
          </a:p>
        </p:txBody>
      </p:sp>
      <p:sp>
        <p:nvSpPr>
          <p:cNvPr id="31" name="Rectangle 2"/>
          <p:cNvSpPr/>
          <p:nvPr/>
        </p:nvSpPr>
        <p:spPr>
          <a:xfrm>
            <a:off x="-33" y="6029325"/>
            <a:ext cx="9418320" cy="45719"/>
          </a:xfrm>
          <a:prstGeom prst="rect">
            <a:avLst/>
          </a:prstGeom>
          <a:solidFill>
            <a:schemeClr val="accent3">
              <a:lumMod val="50000"/>
            </a:schemeClr>
          </a:solidFill>
          <a:ln/>
          <a:effectLst>
            <a:outerShdw blurRad="114300" dist="23000" dir="9600000" rotWithShape="0">
              <a:srgbClr val="000000">
                <a:alpha val="51000"/>
              </a:srgbClr>
            </a:outerShdw>
          </a:effectLst>
        </p:spPr>
        <p:style>
          <a:lnRef idx="0">
            <a:schemeClr val="accent5"/>
          </a:lnRef>
          <a:fillRef idx="3">
            <a:schemeClr val="accent5"/>
          </a:fillRef>
          <a:effectRef idx="3">
            <a:schemeClr val="accent5"/>
          </a:effectRef>
          <a:fontRef idx="minor">
            <a:schemeClr val="lt1"/>
          </a:fontRef>
        </p:style>
        <p:txBody>
          <a:bodyPr anchor="ctr"/>
          <a:lstStyle/>
          <a:p>
            <a:pPr algn="ctr" fontAlgn="auto">
              <a:spcBef>
                <a:spcPts val="0"/>
              </a:spcBef>
              <a:spcAft>
                <a:spcPts val="0"/>
              </a:spcAft>
              <a:defRPr/>
            </a:pPr>
            <a:endParaRPr lang="en-US">
              <a:solidFill>
                <a:prstClr val="white"/>
              </a:solidFill>
            </a:endParaRPr>
          </a:p>
        </p:txBody>
      </p:sp>
      <p:sp>
        <p:nvSpPr>
          <p:cNvPr id="32" name="Rectangle 6"/>
          <p:cNvSpPr/>
          <p:nvPr/>
        </p:nvSpPr>
        <p:spPr>
          <a:xfrm>
            <a:off x="-34" y="728663"/>
            <a:ext cx="9418320" cy="45719"/>
          </a:xfrm>
          <a:prstGeom prst="rect">
            <a:avLst/>
          </a:prstGeom>
          <a:solidFill>
            <a:schemeClr val="accent3">
              <a:lumMod val="50000"/>
            </a:schemeClr>
          </a:solidFill>
          <a:ln/>
          <a:effectLst>
            <a:outerShdw blurRad="114300" dist="23000" dir="9600000" rotWithShape="0">
              <a:srgbClr val="000000">
                <a:alpha val="51000"/>
              </a:srgbClr>
            </a:outerShdw>
          </a:effectLst>
        </p:spPr>
        <p:style>
          <a:lnRef idx="0">
            <a:schemeClr val="accent5"/>
          </a:lnRef>
          <a:fillRef idx="3">
            <a:schemeClr val="accent5"/>
          </a:fillRef>
          <a:effectRef idx="3">
            <a:schemeClr val="accent5"/>
          </a:effectRef>
          <a:fontRef idx="minor">
            <a:schemeClr val="lt1"/>
          </a:fontRef>
        </p:style>
        <p:txBody>
          <a:bodyPr anchor="ctr"/>
          <a:lstStyle/>
          <a:p>
            <a:pPr algn="ctr" fontAlgn="auto">
              <a:spcBef>
                <a:spcPts val="0"/>
              </a:spcBef>
              <a:spcAft>
                <a:spcPts val="0"/>
              </a:spcAft>
              <a:defRPr/>
            </a:pPr>
            <a:endParaRPr lang="en-US">
              <a:solidFill>
                <a:prstClr val="white"/>
              </a:solidFill>
            </a:endParaRPr>
          </a:p>
        </p:txBody>
      </p:sp>
      <p:sp>
        <p:nvSpPr>
          <p:cNvPr id="33" name="Rectangle 7"/>
          <p:cNvSpPr/>
          <p:nvPr/>
        </p:nvSpPr>
        <p:spPr>
          <a:xfrm rot="16200000">
            <a:off x="-2543200" y="3543301"/>
            <a:ext cx="7132320" cy="45719"/>
          </a:xfrm>
          <a:prstGeom prst="rect">
            <a:avLst/>
          </a:prstGeom>
          <a:solidFill>
            <a:schemeClr val="accent3">
              <a:lumMod val="50000"/>
            </a:schemeClr>
          </a:solidFill>
          <a:ln/>
          <a:effectLst>
            <a:outerShdw blurRad="114300" dist="23000" dir="9600000" rotWithShape="0">
              <a:srgbClr val="000000">
                <a:alpha val="51000"/>
              </a:srgbClr>
            </a:outerShdw>
          </a:effectLst>
        </p:spPr>
        <p:style>
          <a:lnRef idx="0">
            <a:schemeClr val="accent5"/>
          </a:lnRef>
          <a:fillRef idx="3">
            <a:schemeClr val="accent5"/>
          </a:fillRef>
          <a:effectRef idx="3">
            <a:schemeClr val="accent5"/>
          </a:effectRef>
          <a:fontRef idx="minor">
            <a:schemeClr val="lt1"/>
          </a:fontRef>
        </p:style>
        <p:txBody>
          <a:bodyPr anchor="ctr"/>
          <a:lstStyle/>
          <a:p>
            <a:pPr algn="ctr" fontAlgn="auto">
              <a:spcBef>
                <a:spcPts val="0"/>
              </a:spcBef>
              <a:spcAft>
                <a:spcPts val="0"/>
              </a:spcAft>
              <a:defRPr/>
            </a:pPr>
            <a:endParaRPr lang="en-US">
              <a:solidFill>
                <a:prstClr val="white"/>
              </a:solidFill>
            </a:endParaRPr>
          </a:p>
        </p:txBody>
      </p:sp>
      <p:sp>
        <p:nvSpPr>
          <p:cNvPr id="34" name="Rectangle 9"/>
          <p:cNvSpPr/>
          <p:nvPr/>
        </p:nvSpPr>
        <p:spPr>
          <a:xfrm rot="16200000">
            <a:off x="4510085" y="3538553"/>
            <a:ext cx="7132320" cy="45719"/>
          </a:xfrm>
          <a:prstGeom prst="rect">
            <a:avLst/>
          </a:prstGeom>
          <a:solidFill>
            <a:schemeClr val="accent3">
              <a:lumMod val="50000"/>
            </a:schemeClr>
          </a:solidFill>
          <a:ln/>
          <a:effectLst>
            <a:outerShdw blurRad="114300" dist="23000" dir="9600000" rotWithShape="0">
              <a:srgbClr val="000000">
                <a:alpha val="51000"/>
              </a:srgbClr>
            </a:outerShdw>
          </a:effectLst>
        </p:spPr>
        <p:style>
          <a:lnRef idx="0">
            <a:schemeClr val="accent5"/>
          </a:lnRef>
          <a:fillRef idx="3">
            <a:schemeClr val="accent5"/>
          </a:fillRef>
          <a:effectRef idx="3">
            <a:schemeClr val="accent5"/>
          </a:effectRef>
          <a:fontRef idx="minor">
            <a:schemeClr val="lt1"/>
          </a:fontRef>
        </p:style>
        <p:txBody>
          <a:bodyPr anchor="ctr"/>
          <a:lstStyle/>
          <a:p>
            <a:pPr algn="ctr" fontAlgn="auto">
              <a:spcBef>
                <a:spcPts val="0"/>
              </a:spcBef>
              <a:spcAft>
                <a:spcPts val="0"/>
              </a:spcAft>
              <a:defRPr/>
            </a:pPr>
            <a:endParaRPr lang="en-US">
              <a:solidFill>
                <a:prstClr val="white"/>
              </a:solidFill>
            </a:endParaRPr>
          </a:p>
        </p:txBody>
      </p:sp>
    </p:spTree>
  </p:cSld>
  <p:clrMapOvr>
    <a:masterClrMapping/>
  </p:clrMapOvr>
  <p:transition>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xit" presetSubtype="8" fill="hold" nodeType="withEffect">
                                  <p:stCondLst>
                                    <p:cond delay="0"/>
                                  </p:stCondLst>
                                  <p:childTnLst>
                                    <p:anim calcmode="lin" valueType="num">
                                      <p:cBhvr additive="base">
                                        <p:cTn id="6" dur="2000"/>
                                        <p:tgtEl>
                                          <p:spTgt spid="24"/>
                                        </p:tgtEl>
                                        <p:attrNameLst>
                                          <p:attrName>ppt_x</p:attrName>
                                        </p:attrNameLst>
                                      </p:cBhvr>
                                      <p:tavLst>
                                        <p:tav tm="0">
                                          <p:val>
                                            <p:strVal val="ppt_x"/>
                                          </p:val>
                                        </p:tav>
                                        <p:tav tm="100000">
                                          <p:val>
                                            <p:strVal val="0-ppt_w/2"/>
                                          </p:val>
                                        </p:tav>
                                      </p:tavLst>
                                    </p:anim>
                                    <p:anim calcmode="lin" valueType="num">
                                      <p:cBhvr additive="base">
                                        <p:cTn id="7" dur="2000"/>
                                        <p:tgtEl>
                                          <p:spTgt spid="24"/>
                                        </p:tgtEl>
                                        <p:attrNameLst>
                                          <p:attrName>ppt_y</p:attrName>
                                        </p:attrNameLst>
                                      </p:cBhvr>
                                      <p:tavLst>
                                        <p:tav tm="0">
                                          <p:val>
                                            <p:strVal val="ppt_y"/>
                                          </p:val>
                                        </p:tav>
                                        <p:tav tm="100000">
                                          <p:val>
                                            <p:strVal val="ppt_y"/>
                                          </p:val>
                                        </p:tav>
                                      </p:tavLst>
                                    </p:anim>
                                    <p:set>
                                      <p:cBhvr>
                                        <p:cTn id="8" dur="1" fill="hold">
                                          <p:stCondLst>
                                            <p:cond delay="1999"/>
                                          </p:stCondLst>
                                        </p:cTn>
                                        <p:tgtEl>
                                          <p:spTgt spid="24"/>
                                        </p:tgtEl>
                                        <p:attrNameLst>
                                          <p:attrName>style.visibility</p:attrName>
                                        </p:attrNameLst>
                                      </p:cBhvr>
                                      <p:to>
                                        <p:strVal val="hidden"/>
                                      </p:to>
                                    </p:set>
                                  </p:childTnLst>
                                </p:cTn>
                              </p:par>
                              <p:par>
                                <p:cTn id="9" presetID="2" presetClass="exit" presetSubtype="4" fill="hold" nodeType="withEffect">
                                  <p:stCondLst>
                                    <p:cond delay="0"/>
                                  </p:stCondLst>
                                  <p:childTnLst>
                                    <p:anim calcmode="lin" valueType="num">
                                      <p:cBhvr additive="base">
                                        <p:cTn id="10" dur="2000"/>
                                        <p:tgtEl>
                                          <p:spTgt spid="22"/>
                                        </p:tgtEl>
                                        <p:attrNameLst>
                                          <p:attrName>ppt_x</p:attrName>
                                        </p:attrNameLst>
                                      </p:cBhvr>
                                      <p:tavLst>
                                        <p:tav tm="0">
                                          <p:val>
                                            <p:strVal val="ppt_x"/>
                                          </p:val>
                                        </p:tav>
                                        <p:tav tm="100000">
                                          <p:val>
                                            <p:strVal val="ppt_x"/>
                                          </p:val>
                                        </p:tav>
                                      </p:tavLst>
                                    </p:anim>
                                    <p:anim calcmode="lin" valueType="num">
                                      <p:cBhvr additive="base">
                                        <p:cTn id="11" dur="2000"/>
                                        <p:tgtEl>
                                          <p:spTgt spid="22"/>
                                        </p:tgtEl>
                                        <p:attrNameLst>
                                          <p:attrName>ppt_y</p:attrName>
                                        </p:attrNameLst>
                                      </p:cBhvr>
                                      <p:tavLst>
                                        <p:tav tm="0">
                                          <p:val>
                                            <p:strVal val="ppt_y"/>
                                          </p:val>
                                        </p:tav>
                                        <p:tav tm="100000">
                                          <p:val>
                                            <p:strVal val="1+ppt_h/2"/>
                                          </p:val>
                                        </p:tav>
                                      </p:tavLst>
                                    </p:anim>
                                    <p:set>
                                      <p:cBhvr>
                                        <p:cTn id="12" dur="1" fill="hold">
                                          <p:stCondLst>
                                            <p:cond delay="1999"/>
                                          </p:stCondLst>
                                        </p:cTn>
                                        <p:tgtEl>
                                          <p:spTgt spid="22"/>
                                        </p:tgtEl>
                                        <p:attrNameLst>
                                          <p:attrName>style.visibility</p:attrName>
                                        </p:attrNameLst>
                                      </p:cBhvr>
                                      <p:to>
                                        <p:strVal val="hidden"/>
                                      </p:to>
                                    </p:set>
                                  </p:childTnLst>
                                </p:cTn>
                              </p:par>
                              <p:par>
                                <p:cTn id="13" presetID="2" presetClass="exit" presetSubtype="2" fill="hold" nodeType="withEffect">
                                  <p:stCondLst>
                                    <p:cond delay="0"/>
                                  </p:stCondLst>
                                  <p:childTnLst>
                                    <p:anim calcmode="lin" valueType="num">
                                      <p:cBhvr additive="base">
                                        <p:cTn id="14" dur="2000"/>
                                        <p:tgtEl>
                                          <p:spTgt spid="23"/>
                                        </p:tgtEl>
                                        <p:attrNameLst>
                                          <p:attrName>ppt_x</p:attrName>
                                        </p:attrNameLst>
                                      </p:cBhvr>
                                      <p:tavLst>
                                        <p:tav tm="0">
                                          <p:val>
                                            <p:strVal val="ppt_x"/>
                                          </p:val>
                                        </p:tav>
                                        <p:tav tm="100000">
                                          <p:val>
                                            <p:strVal val="1+ppt_w/2"/>
                                          </p:val>
                                        </p:tav>
                                      </p:tavLst>
                                    </p:anim>
                                    <p:anim calcmode="lin" valueType="num">
                                      <p:cBhvr additive="base">
                                        <p:cTn id="15" dur="2000"/>
                                        <p:tgtEl>
                                          <p:spTgt spid="23"/>
                                        </p:tgtEl>
                                        <p:attrNameLst>
                                          <p:attrName>ppt_y</p:attrName>
                                        </p:attrNameLst>
                                      </p:cBhvr>
                                      <p:tavLst>
                                        <p:tav tm="0">
                                          <p:val>
                                            <p:strVal val="ppt_y"/>
                                          </p:val>
                                        </p:tav>
                                        <p:tav tm="100000">
                                          <p:val>
                                            <p:strVal val="ppt_y"/>
                                          </p:val>
                                        </p:tav>
                                      </p:tavLst>
                                    </p:anim>
                                    <p:set>
                                      <p:cBhvr>
                                        <p:cTn id="16" dur="1" fill="hold">
                                          <p:stCondLst>
                                            <p:cond delay="1999"/>
                                          </p:stCondLst>
                                        </p:cTn>
                                        <p:tgtEl>
                                          <p:spTgt spid="23"/>
                                        </p:tgtEl>
                                        <p:attrNameLst>
                                          <p:attrName>style.visibility</p:attrName>
                                        </p:attrNameLst>
                                      </p:cBhvr>
                                      <p:to>
                                        <p:strVal val="hidden"/>
                                      </p:to>
                                    </p:set>
                                  </p:childTnLst>
                                </p:cTn>
                              </p:par>
                              <p:par>
                                <p:cTn id="17" presetID="2" presetClass="exit" presetSubtype="1" fill="hold" nodeType="withEffect">
                                  <p:stCondLst>
                                    <p:cond delay="0"/>
                                  </p:stCondLst>
                                  <p:childTnLst>
                                    <p:anim calcmode="lin" valueType="num">
                                      <p:cBhvr additive="base">
                                        <p:cTn id="18" dur="2000"/>
                                        <p:tgtEl>
                                          <p:spTgt spid="21"/>
                                        </p:tgtEl>
                                        <p:attrNameLst>
                                          <p:attrName>ppt_x</p:attrName>
                                        </p:attrNameLst>
                                      </p:cBhvr>
                                      <p:tavLst>
                                        <p:tav tm="0">
                                          <p:val>
                                            <p:strVal val="ppt_x"/>
                                          </p:val>
                                        </p:tav>
                                        <p:tav tm="100000">
                                          <p:val>
                                            <p:strVal val="ppt_x"/>
                                          </p:val>
                                        </p:tav>
                                      </p:tavLst>
                                    </p:anim>
                                    <p:anim calcmode="lin" valueType="num">
                                      <p:cBhvr additive="base">
                                        <p:cTn id="19" dur="2000"/>
                                        <p:tgtEl>
                                          <p:spTgt spid="21"/>
                                        </p:tgtEl>
                                        <p:attrNameLst>
                                          <p:attrName>ppt_y</p:attrName>
                                        </p:attrNameLst>
                                      </p:cBhvr>
                                      <p:tavLst>
                                        <p:tav tm="0">
                                          <p:val>
                                            <p:strVal val="ppt_y"/>
                                          </p:val>
                                        </p:tav>
                                        <p:tav tm="100000">
                                          <p:val>
                                            <p:strVal val="0-ppt_h/2"/>
                                          </p:val>
                                        </p:tav>
                                      </p:tavLst>
                                    </p:anim>
                                    <p:set>
                                      <p:cBhvr>
                                        <p:cTn id="20" dur="1" fill="hold">
                                          <p:stCondLst>
                                            <p:cond delay="1999"/>
                                          </p:stCondLst>
                                        </p:cTn>
                                        <p:tgtEl>
                                          <p:spTgt spid="21"/>
                                        </p:tgtEl>
                                        <p:attrNameLst>
                                          <p:attrName>style.visibility</p:attrName>
                                        </p:attrNameLst>
                                      </p:cBhvr>
                                      <p:to>
                                        <p:strVal val="hidden"/>
                                      </p:to>
                                    </p:set>
                                  </p:childTnLst>
                                </p:cTn>
                              </p:par>
                              <p:par>
                                <p:cTn id="21" presetID="2" presetClass="entr" presetSubtype="4" fill="hold" nodeType="withEffect">
                                  <p:stCondLst>
                                    <p:cond delay="0"/>
                                  </p:stCondLst>
                                  <p:childTnLst>
                                    <p:set>
                                      <p:cBhvr>
                                        <p:cTn id="22" dur="1" fill="hold">
                                          <p:stCondLst>
                                            <p:cond delay="0"/>
                                          </p:stCondLst>
                                        </p:cTn>
                                        <p:tgtEl>
                                          <p:spTgt spid="7"/>
                                        </p:tgtEl>
                                        <p:attrNameLst>
                                          <p:attrName>style.visibility</p:attrName>
                                        </p:attrNameLst>
                                      </p:cBhvr>
                                      <p:to>
                                        <p:strVal val="visible"/>
                                      </p:to>
                                    </p:set>
                                    <p:anim calcmode="lin" valueType="num">
                                      <p:cBhvr additive="base">
                                        <p:cTn id="23" dur="2000" fill="hold"/>
                                        <p:tgtEl>
                                          <p:spTgt spid="7"/>
                                        </p:tgtEl>
                                        <p:attrNameLst>
                                          <p:attrName>ppt_x</p:attrName>
                                        </p:attrNameLst>
                                      </p:cBhvr>
                                      <p:tavLst>
                                        <p:tav tm="0">
                                          <p:val>
                                            <p:strVal val="#ppt_x"/>
                                          </p:val>
                                        </p:tav>
                                        <p:tav tm="100000">
                                          <p:val>
                                            <p:strVal val="#ppt_x"/>
                                          </p:val>
                                        </p:tav>
                                      </p:tavLst>
                                    </p:anim>
                                    <p:anim calcmode="lin" valueType="num">
                                      <p:cBhvr additive="base">
                                        <p:cTn id="24" dur="2000" fill="hold"/>
                                        <p:tgtEl>
                                          <p:spTgt spid="7"/>
                                        </p:tgtEl>
                                        <p:attrNameLst>
                                          <p:attrName>ppt_y</p:attrName>
                                        </p:attrNameLst>
                                      </p:cBhvr>
                                      <p:tavLst>
                                        <p:tav tm="0">
                                          <p:val>
                                            <p:strVal val="1+#ppt_h/2"/>
                                          </p:val>
                                        </p:tav>
                                        <p:tav tm="100000">
                                          <p:val>
                                            <p:strVal val="#ppt_y"/>
                                          </p:val>
                                        </p:tav>
                                      </p:tavLst>
                                    </p:anim>
                                  </p:childTnLst>
                                </p:cTn>
                              </p:par>
                              <p:par>
                                <p:cTn id="25" presetID="2" presetClass="entr" presetSubtype="8" fill="hold" nodeType="withEffect">
                                  <p:stCondLst>
                                    <p:cond delay="0"/>
                                  </p:stCondLst>
                                  <p:childTnLst>
                                    <p:set>
                                      <p:cBhvr>
                                        <p:cTn id="26" dur="1" fill="hold">
                                          <p:stCondLst>
                                            <p:cond delay="0"/>
                                          </p:stCondLst>
                                        </p:cTn>
                                        <p:tgtEl>
                                          <p:spTgt spid="10"/>
                                        </p:tgtEl>
                                        <p:attrNameLst>
                                          <p:attrName>style.visibility</p:attrName>
                                        </p:attrNameLst>
                                      </p:cBhvr>
                                      <p:to>
                                        <p:strVal val="visible"/>
                                      </p:to>
                                    </p:set>
                                    <p:anim calcmode="lin" valueType="num">
                                      <p:cBhvr additive="base">
                                        <p:cTn id="27" dur="2000" fill="hold"/>
                                        <p:tgtEl>
                                          <p:spTgt spid="10"/>
                                        </p:tgtEl>
                                        <p:attrNameLst>
                                          <p:attrName>ppt_x</p:attrName>
                                        </p:attrNameLst>
                                      </p:cBhvr>
                                      <p:tavLst>
                                        <p:tav tm="0">
                                          <p:val>
                                            <p:strVal val="0-#ppt_w/2"/>
                                          </p:val>
                                        </p:tav>
                                        <p:tav tm="100000">
                                          <p:val>
                                            <p:strVal val="#ppt_x"/>
                                          </p:val>
                                        </p:tav>
                                      </p:tavLst>
                                    </p:anim>
                                    <p:anim calcmode="lin" valueType="num">
                                      <p:cBhvr additive="base">
                                        <p:cTn id="28" dur="2000" fill="hold"/>
                                        <p:tgtEl>
                                          <p:spTgt spid="10"/>
                                        </p:tgtEl>
                                        <p:attrNameLst>
                                          <p:attrName>ppt_y</p:attrName>
                                        </p:attrNameLst>
                                      </p:cBhvr>
                                      <p:tavLst>
                                        <p:tav tm="0">
                                          <p:val>
                                            <p:strVal val="#ppt_y"/>
                                          </p:val>
                                        </p:tav>
                                        <p:tav tm="100000">
                                          <p:val>
                                            <p:strVal val="#ppt_y"/>
                                          </p:val>
                                        </p:tav>
                                      </p:tavLst>
                                    </p:anim>
                                  </p:childTnLst>
                                </p:cTn>
                              </p:par>
                              <p:par>
                                <p:cTn id="29" presetID="2" presetClass="entr" presetSubtype="1" fill="hold" nodeType="withEffect">
                                  <p:stCondLst>
                                    <p:cond delay="0"/>
                                  </p:stCondLst>
                                  <p:childTnLst>
                                    <p:set>
                                      <p:cBhvr>
                                        <p:cTn id="30" dur="1" fill="hold">
                                          <p:stCondLst>
                                            <p:cond delay="0"/>
                                          </p:stCondLst>
                                        </p:cTn>
                                        <p:tgtEl>
                                          <p:spTgt spid="3"/>
                                        </p:tgtEl>
                                        <p:attrNameLst>
                                          <p:attrName>style.visibility</p:attrName>
                                        </p:attrNameLst>
                                      </p:cBhvr>
                                      <p:to>
                                        <p:strVal val="visible"/>
                                      </p:to>
                                    </p:set>
                                    <p:anim calcmode="lin" valueType="num">
                                      <p:cBhvr additive="base">
                                        <p:cTn id="31" dur="2000" fill="hold"/>
                                        <p:tgtEl>
                                          <p:spTgt spid="3"/>
                                        </p:tgtEl>
                                        <p:attrNameLst>
                                          <p:attrName>ppt_x</p:attrName>
                                        </p:attrNameLst>
                                      </p:cBhvr>
                                      <p:tavLst>
                                        <p:tav tm="0">
                                          <p:val>
                                            <p:strVal val="#ppt_x"/>
                                          </p:val>
                                        </p:tav>
                                        <p:tav tm="100000">
                                          <p:val>
                                            <p:strVal val="#ppt_x"/>
                                          </p:val>
                                        </p:tav>
                                      </p:tavLst>
                                    </p:anim>
                                    <p:anim calcmode="lin" valueType="num">
                                      <p:cBhvr additive="base">
                                        <p:cTn id="32" dur="2000" fill="hold"/>
                                        <p:tgtEl>
                                          <p:spTgt spid="3"/>
                                        </p:tgtEl>
                                        <p:attrNameLst>
                                          <p:attrName>ppt_y</p:attrName>
                                        </p:attrNameLst>
                                      </p:cBhvr>
                                      <p:tavLst>
                                        <p:tav tm="0">
                                          <p:val>
                                            <p:strVal val="0-#ppt_h/2"/>
                                          </p:val>
                                        </p:tav>
                                        <p:tav tm="100000">
                                          <p:val>
                                            <p:strVal val="#ppt_y"/>
                                          </p:val>
                                        </p:tav>
                                      </p:tavLst>
                                    </p:anim>
                                  </p:childTnLst>
                                </p:cTn>
                              </p:par>
                              <p:par>
                                <p:cTn id="33" presetID="2" presetClass="entr" presetSubtype="2" fill="hold" nodeType="withEffect">
                                  <p:stCondLst>
                                    <p:cond delay="0"/>
                                  </p:stCondLst>
                                  <p:childTnLst>
                                    <p:set>
                                      <p:cBhvr>
                                        <p:cTn id="34" dur="1" fill="hold">
                                          <p:stCondLst>
                                            <p:cond delay="0"/>
                                          </p:stCondLst>
                                        </p:cTn>
                                        <p:tgtEl>
                                          <p:spTgt spid="8"/>
                                        </p:tgtEl>
                                        <p:attrNameLst>
                                          <p:attrName>style.visibility</p:attrName>
                                        </p:attrNameLst>
                                      </p:cBhvr>
                                      <p:to>
                                        <p:strVal val="visible"/>
                                      </p:to>
                                    </p:set>
                                    <p:anim calcmode="lin" valueType="num">
                                      <p:cBhvr additive="base">
                                        <p:cTn id="35" dur="2000" fill="hold"/>
                                        <p:tgtEl>
                                          <p:spTgt spid="8"/>
                                        </p:tgtEl>
                                        <p:attrNameLst>
                                          <p:attrName>ppt_x</p:attrName>
                                        </p:attrNameLst>
                                      </p:cBhvr>
                                      <p:tavLst>
                                        <p:tav tm="0">
                                          <p:val>
                                            <p:strVal val="1+#ppt_w/2"/>
                                          </p:val>
                                        </p:tav>
                                        <p:tav tm="100000">
                                          <p:val>
                                            <p:strVal val="#ppt_x"/>
                                          </p:val>
                                        </p:tav>
                                      </p:tavLst>
                                    </p:anim>
                                    <p:anim calcmode="lin" valueType="num">
                                      <p:cBhvr additive="base">
                                        <p:cTn id="36" dur="2000" fill="hold"/>
                                        <p:tgtEl>
                                          <p:spTgt spid="8"/>
                                        </p:tgtEl>
                                        <p:attrNameLst>
                                          <p:attrName>ppt_y</p:attrName>
                                        </p:attrNameLst>
                                      </p:cBhvr>
                                      <p:tavLst>
                                        <p:tav tm="0">
                                          <p:val>
                                            <p:strVal val="#ppt_y"/>
                                          </p:val>
                                        </p:tav>
                                        <p:tav tm="100000">
                                          <p:val>
                                            <p:strVal val="#ppt_y"/>
                                          </p:val>
                                        </p:tav>
                                      </p:tavLst>
                                    </p:anim>
                                  </p:childTnLst>
                                </p:cTn>
                              </p:par>
                              <p:par>
                                <p:cTn id="37" presetID="4" presetClass="entr" presetSubtype="32" fill="hold" nodeType="withEffect">
                                  <p:stCondLst>
                                    <p:cond delay="1200"/>
                                  </p:stCondLst>
                                  <p:childTnLst>
                                    <p:set>
                                      <p:cBhvr>
                                        <p:cTn id="38" dur="1" fill="hold">
                                          <p:stCondLst>
                                            <p:cond delay="0"/>
                                          </p:stCondLst>
                                        </p:cTn>
                                        <p:tgtEl>
                                          <p:spTgt spid="9"/>
                                        </p:tgtEl>
                                        <p:attrNameLst>
                                          <p:attrName>style.visibility</p:attrName>
                                        </p:attrNameLst>
                                      </p:cBhvr>
                                      <p:to>
                                        <p:strVal val="visible"/>
                                      </p:to>
                                    </p:set>
                                    <p:animEffect transition="in" filter="box(out)">
                                      <p:cBhvr>
                                        <p:cTn id="39" dur="750"/>
                                        <p:tgtEl>
                                          <p:spTgt spid="9"/>
                                        </p:tgtEl>
                                      </p:cBhvr>
                                    </p:animEffect>
                                  </p:childTnLst>
                                </p:cTn>
                              </p:par>
                            </p:childTnLst>
                          </p:cTn>
                        </p:par>
                      </p:childTnLst>
                    </p:cTn>
                  </p:par>
                  <p:par>
                    <p:cTn id="40" fill="hold">
                      <p:stCondLst>
                        <p:cond delay="indefinite"/>
                      </p:stCondLst>
                      <p:childTnLst>
                        <p:par>
                          <p:cTn id="41" fill="hold">
                            <p:stCondLst>
                              <p:cond delay="0"/>
                            </p:stCondLst>
                            <p:childTnLst>
                              <p:par>
                                <p:cTn id="42" presetID="2" presetClass="exit" presetSubtype="8" fill="hold" nodeType="clickEffect">
                                  <p:stCondLst>
                                    <p:cond delay="0"/>
                                  </p:stCondLst>
                                  <p:childTnLst>
                                    <p:anim calcmode="lin" valueType="num">
                                      <p:cBhvr additive="base">
                                        <p:cTn id="43" dur="2000"/>
                                        <p:tgtEl>
                                          <p:spTgt spid="10"/>
                                        </p:tgtEl>
                                        <p:attrNameLst>
                                          <p:attrName>ppt_x</p:attrName>
                                        </p:attrNameLst>
                                      </p:cBhvr>
                                      <p:tavLst>
                                        <p:tav tm="0">
                                          <p:val>
                                            <p:strVal val="ppt_x"/>
                                          </p:val>
                                        </p:tav>
                                        <p:tav tm="100000">
                                          <p:val>
                                            <p:strVal val="0-ppt_w/2"/>
                                          </p:val>
                                        </p:tav>
                                      </p:tavLst>
                                    </p:anim>
                                    <p:anim calcmode="lin" valueType="num">
                                      <p:cBhvr additive="base">
                                        <p:cTn id="44" dur="2000"/>
                                        <p:tgtEl>
                                          <p:spTgt spid="10"/>
                                        </p:tgtEl>
                                        <p:attrNameLst>
                                          <p:attrName>ppt_y</p:attrName>
                                        </p:attrNameLst>
                                      </p:cBhvr>
                                      <p:tavLst>
                                        <p:tav tm="0">
                                          <p:val>
                                            <p:strVal val="ppt_y"/>
                                          </p:val>
                                        </p:tav>
                                        <p:tav tm="100000">
                                          <p:val>
                                            <p:strVal val="ppt_y"/>
                                          </p:val>
                                        </p:tav>
                                      </p:tavLst>
                                    </p:anim>
                                    <p:set>
                                      <p:cBhvr>
                                        <p:cTn id="45" dur="1" fill="hold">
                                          <p:stCondLst>
                                            <p:cond delay="1999"/>
                                          </p:stCondLst>
                                        </p:cTn>
                                        <p:tgtEl>
                                          <p:spTgt spid="10"/>
                                        </p:tgtEl>
                                        <p:attrNameLst>
                                          <p:attrName>style.visibility</p:attrName>
                                        </p:attrNameLst>
                                      </p:cBhvr>
                                      <p:to>
                                        <p:strVal val="hidden"/>
                                      </p:to>
                                    </p:set>
                                  </p:childTnLst>
                                </p:cTn>
                              </p:par>
                              <p:par>
                                <p:cTn id="46" presetID="2" presetClass="exit" presetSubtype="4" fill="hold" nodeType="withEffect">
                                  <p:stCondLst>
                                    <p:cond delay="0"/>
                                  </p:stCondLst>
                                  <p:childTnLst>
                                    <p:anim calcmode="lin" valueType="num">
                                      <p:cBhvr additive="base">
                                        <p:cTn id="47" dur="2000"/>
                                        <p:tgtEl>
                                          <p:spTgt spid="7"/>
                                        </p:tgtEl>
                                        <p:attrNameLst>
                                          <p:attrName>ppt_x</p:attrName>
                                        </p:attrNameLst>
                                      </p:cBhvr>
                                      <p:tavLst>
                                        <p:tav tm="0">
                                          <p:val>
                                            <p:strVal val="ppt_x"/>
                                          </p:val>
                                        </p:tav>
                                        <p:tav tm="100000">
                                          <p:val>
                                            <p:strVal val="ppt_x"/>
                                          </p:val>
                                        </p:tav>
                                      </p:tavLst>
                                    </p:anim>
                                    <p:anim calcmode="lin" valueType="num">
                                      <p:cBhvr additive="base">
                                        <p:cTn id="48" dur="2000"/>
                                        <p:tgtEl>
                                          <p:spTgt spid="7"/>
                                        </p:tgtEl>
                                        <p:attrNameLst>
                                          <p:attrName>ppt_y</p:attrName>
                                        </p:attrNameLst>
                                      </p:cBhvr>
                                      <p:tavLst>
                                        <p:tav tm="0">
                                          <p:val>
                                            <p:strVal val="ppt_y"/>
                                          </p:val>
                                        </p:tav>
                                        <p:tav tm="100000">
                                          <p:val>
                                            <p:strVal val="1+ppt_h/2"/>
                                          </p:val>
                                        </p:tav>
                                      </p:tavLst>
                                    </p:anim>
                                    <p:set>
                                      <p:cBhvr>
                                        <p:cTn id="49" dur="1" fill="hold">
                                          <p:stCondLst>
                                            <p:cond delay="1999"/>
                                          </p:stCondLst>
                                        </p:cTn>
                                        <p:tgtEl>
                                          <p:spTgt spid="7"/>
                                        </p:tgtEl>
                                        <p:attrNameLst>
                                          <p:attrName>style.visibility</p:attrName>
                                        </p:attrNameLst>
                                      </p:cBhvr>
                                      <p:to>
                                        <p:strVal val="hidden"/>
                                      </p:to>
                                    </p:set>
                                  </p:childTnLst>
                                </p:cTn>
                              </p:par>
                              <p:par>
                                <p:cTn id="50" presetID="2" presetClass="exit" presetSubtype="2" fill="hold" nodeType="withEffect">
                                  <p:stCondLst>
                                    <p:cond delay="0"/>
                                  </p:stCondLst>
                                  <p:childTnLst>
                                    <p:anim calcmode="lin" valueType="num">
                                      <p:cBhvr additive="base">
                                        <p:cTn id="51" dur="2000"/>
                                        <p:tgtEl>
                                          <p:spTgt spid="8"/>
                                        </p:tgtEl>
                                        <p:attrNameLst>
                                          <p:attrName>ppt_x</p:attrName>
                                        </p:attrNameLst>
                                      </p:cBhvr>
                                      <p:tavLst>
                                        <p:tav tm="0">
                                          <p:val>
                                            <p:strVal val="ppt_x"/>
                                          </p:val>
                                        </p:tav>
                                        <p:tav tm="100000">
                                          <p:val>
                                            <p:strVal val="1+ppt_w/2"/>
                                          </p:val>
                                        </p:tav>
                                      </p:tavLst>
                                    </p:anim>
                                    <p:anim calcmode="lin" valueType="num">
                                      <p:cBhvr additive="base">
                                        <p:cTn id="52" dur="2000"/>
                                        <p:tgtEl>
                                          <p:spTgt spid="8"/>
                                        </p:tgtEl>
                                        <p:attrNameLst>
                                          <p:attrName>ppt_y</p:attrName>
                                        </p:attrNameLst>
                                      </p:cBhvr>
                                      <p:tavLst>
                                        <p:tav tm="0">
                                          <p:val>
                                            <p:strVal val="ppt_y"/>
                                          </p:val>
                                        </p:tav>
                                        <p:tav tm="100000">
                                          <p:val>
                                            <p:strVal val="ppt_y"/>
                                          </p:val>
                                        </p:tav>
                                      </p:tavLst>
                                    </p:anim>
                                    <p:set>
                                      <p:cBhvr>
                                        <p:cTn id="53" dur="1" fill="hold">
                                          <p:stCondLst>
                                            <p:cond delay="1999"/>
                                          </p:stCondLst>
                                        </p:cTn>
                                        <p:tgtEl>
                                          <p:spTgt spid="8"/>
                                        </p:tgtEl>
                                        <p:attrNameLst>
                                          <p:attrName>style.visibility</p:attrName>
                                        </p:attrNameLst>
                                      </p:cBhvr>
                                      <p:to>
                                        <p:strVal val="hidden"/>
                                      </p:to>
                                    </p:set>
                                  </p:childTnLst>
                                </p:cTn>
                              </p:par>
                              <p:par>
                                <p:cTn id="54" presetID="2" presetClass="exit" presetSubtype="1" fill="hold" nodeType="withEffect">
                                  <p:stCondLst>
                                    <p:cond delay="0"/>
                                  </p:stCondLst>
                                  <p:childTnLst>
                                    <p:anim calcmode="lin" valueType="num">
                                      <p:cBhvr additive="base">
                                        <p:cTn id="55" dur="2000"/>
                                        <p:tgtEl>
                                          <p:spTgt spid="3"/>
                                        </p:tgtEl>
                                        <p:attrNameLst>
                                          <p:attrName>ppt_x</p:attrName>
                                        </p:attrNameLst>
                                      </p:cBhvr>
                                      <p:tavLst>
                                        <p:tav tm="0">
                                          <p:val>
                                            <p:strVal val="ppt_x"/>
                                          </p:val>
                                        </p:tav>
                                        <p:tav tm="100000">
                                          <p:val>
                                            <p:strVal val="ppt_x"/>
                                          </p:val>
                                        </p:tav>
                                      </p:tavLst>
                                    </p:anim>
                                    <p:anim calcmode="lin" valueType="num">
                                      <p:cBhvr additive="base">
                                        <p:cTn id="56" dur="2000"/>
                                        <p:tgtEl>
                                          <p:spTgt spid="3"/>
                                        </p:tgtEl>
                                        <p:attrNameLst>
                                          <p:attrName>ppt_y</p:attrName>
                                        </p:attrNameLst>
                                      </p:cBhvr>
                                      <p:tavLst>
                                        <p:tav tm="0">
                                          <p:val>
                                            <p:strVal val="ppt_y"/>
                                          </p:val>
                                        </p:tav>
                                        <p:tav tm="100000">
                                          <p:val>
                                            <p:strVal val="0-ppt_h/2"/>
                                          </p:val>
                                        </p:tav>
                                      </p:tavLst>
                                    </p:anim>
                                    <p:set>
                                      <p:cBhvr>
                                        <p:cTn id="57" dur="1" fill="hold">
                                          <p:stCondLst>
                                            <p:cond delay="1999"/>
                                          </p:stCondLst>
                                        </p:cTn>
                                        <p:tgtEl>
                                          <p:spTgt spid="3"/>
                                        </p:tgtEl>
                                        <p:attrNameLst>
                                          <p:attrName>style.visibility</p:attrName>
                                        </p:attrNameLst>
                                      </p:cBhvr>
                                      <p:to>
                                        <p:strVal val="hidden"/>
                                      </p:to>
                                    </p:set>
                                  </p:childTnLst>
                                </p:cTn>
                              </p:par>
                              <p:par>
                                <p:cTn id="58" presetID="4" presetClass="exit" presetSubtype="16" fill="hold" nodeType="withEffect">
                                  <p:stCondLst>
                                    <p:cond delay="100"/>
                                  </p:stCondLst>
                                  <p:childTnLst>
                                    <p:animEffect transition="out" filter="box(in)">
                                      <p:cBhvr>
                                        <p:cTn id="59" dur="750"/>
                                        <p:tgtEl>
                                          <p:spTgt spid="9"/>
                                        </p:tgtEl>
                                      </p:cBhvr>
                                    </p:animEffect>
                                    <p:set>
                                      <p:cBhvr>
                                        <p:cTn id="60" dur="1" fill="hold">
                                          <p:stCondLst>
                                            <p:cond delay="749"/>
                                          </p:stCondLst>
                                        </p:cTn>
                                        <p:tgtEl>
                                          <p:spTgt spid="9"/>
                                        </p:tgtEl>
                                        <p:attrNameLst>
                                          <p:attrName>style.visibility</p:attrName>
                                        </p:attrNameLst>
                                      </p:cBhvr>
                                      <p:to>
                                        <p:strVal val="hidden"/>
                                      </p:to>
                                    </p:set>
                                  </p:childTnLst>
                                </p:cTn>
                              </p:par>
                              <p:par>
                                <p:cTn id="61" presetID="2" presetClass="entr" presetSubtype="4" fill="hold" nodeType="withEffect">
                                  <p:stCondLst>
                                    <p:cond delay="0"/>
                                  </p:stCondLst>
                                  <p:childTnLst>
                                    <p:set>
                                      <p:cBhvr>
                                        <p:cTn id="62" dur="1" fill="hold">
                                          <p:stCondLst>
                                            <p:cond delay="0"/>
                                          </p:stCondLst>
                                        </p:cTn>
                                        <p:tgtEl>
                                          <p:spTgt spid="17"/>
                                        </p:tgtEl>
                                        <p:attrNameLst>
                                          <p:attrName>style.visibility</p:attrName>
                                        </p:attrNameLst>
                                      </p:cBhvr>
                                      <p:to>
                                        <p:strVal val="visible"/>
                                      </p:to>
                                    </p:set>
                                    <p:anim calcmode="lin" valueType="num">
                                      <p:cBhvr additive="base">
                                        <p:cTn id="63" dur="2000" fill="hold"/>
                                        <p:tgtEl>
                                          <p:spTgt spid="17"/>
                                        </p:tgtEl>
                                        <p:attrNameLst>
                                          <p:attrName>ppt_x</p:attrName>
                                        </p:attrNameLst>
                                      </p:cBhvr>
                                      <p:tavLst>
                                        <p:tav tm="0">
                                          <p:val>
                                            <p:strVal val="#ppt_x"/>
                                          </p:val>
                                        </p:tav>
                                        <p:tav tm="100000">
                                          <p:val>
                                            <p:strVal val="#ppt_x"/>
                                          </p:val>
                                        </p:tav>
                                      </p:tavLst>
                                    </p:anim>
                                    <p:anim calcmode="lin" valueType="num">
                                      <p:cBhvr additive="base">
                                        <p:cTn id="64" dur="2000" fill="hold"/>
                                        <p:tgtEl>
                                          <p:spTgt spid="17"/>
                                        </p:tgtEl>
                                        <p:attrNameLst>
                                          <p:attrName>ppt_y</p:attrName>
                                        </p:attrNameLst>
                                      </p:cBhvr>
                                      <p:tavLst>
                                        <p:tav tm="0">
                                          <p:val>
                                            <p:strVal val="1+#ppt_h/2"/>
                                          </p:val>
                                        </p:tav>
                                        <p:tav tm="100000">
                                          <p:val>
                                            <p:strVal val="#ppt_y"/>
                                          </p:val>
                                        </p:tav>
                                      </p:tavLst>
                                    </p:anim>
                                  </p:childTnLst>
                                </p:cTn>
                              </p:par>
                              <p:par>
                                <p:cTn id="65" presetID="2" presetClass="entr" presetSubtype="8" fill="hold" nodeType="withEffect">
                                  <p:stCondLst>
                                    <p:cond delay="0"/>
                                  </p:stCondLst>
                                  <p:childTnLst>
                                    <p:set>
                                      <p:cBhvr>
                                        <p:cTn id="66" dur="1" fill="hold">
                                          <p:stCondLst>
                                            <p:cond delay="0"/>
                                          </p:stCondLst>
                                        </p:cTn>
                                        <p:tgtEl>
                                          <p:spTgt spid="19"/>
                                        </p:tgtEl>
                                        <p:attrNameLst>
                                          <p:attrName>style.visibility</p:attrName>
                                        </p:attrNameLst>
                                      </p:cBhvr>
                                      <p:to>
                                        <p:strVal val="visible"/>
                                      </p:to>
                                    </p:set>
                                    <p:anim calcmode="lin" valueType="num">
                                      <p:cBhvr additive="base">
                                        <p:cTn id="67" dur="2000" fill="hold"/>
                                        <p:tgtEl>
                                          <p:spTgt spid="19"/>
                                        </p:tgtEl>
                                        <p:attrNameLst>
                                          <p:attrName>ppt_x</p:attrName>
                                        </p:attrNameLst>
                                      </p:cBhvr>
                                      <p:tavLst>
                                        <p:tav tm="0">
                                          <p:val>
                                            <p:strVal val="0-#ppt_w/2"/>
                                          </p:val>
                                        </p:tav>
                                        <p:tav tm="100000">
                                          <p:val>
                                            <p:strVal val="#ppt_x"/>
                                          </p:val>
                                        </p:tav>
                                      </p:tavLst>
                                    </p:anim>
                                    <p:anim calcmode="lin" valueType="num">
                                      <p:cBhvr additive="base">
                                        <p:cTn id="68" dur="2000" fill="hold"/>
                                        <p:tgtEl>
                                          <p:spTgt spid="19"/>
                                        </p:tgtEl>
                                        <p:attrNameLst>
                                          <p:attrName>ppt_y</p:attrName>
                                        </p:attrNameLst>
                                      </p:cBhvr>
                                      <p:tavLst>
                                        <p:tav tm="0">
                                          <p:val>
                                            <p:strVal val="#ppt_y"/>
                                          </p:val>
                                        </p:tav>
                                        <p:tav tm="100000">
                                          <p:val>
                                            <p:strVal val="#ppt_y"/>
                                          </p:val>
                                        </p:tav>
                                      </p:tavLst>
                                    </p:anim>
                                  </p:childTnLst>
                                </p:cTn>
                              </p:par>
                              <p:par>
                                <p:cTn id="69" presetID="2" presetClass="entr" presetSubtype="1" fill="hold" nodeType="withEffect">
                                  <p:stCondLst>
                                    <p:cond delay="0"/>
                                  </p:stCondLst>
                                  <p:childTnLst>
                                    <p:set>
                                      <p:cBhvr>
                                        <p:cTn id="70" dur="1" fill="hold">
                                          <p:stCondLst>
                                            <p:cond delay="0"/>
                                          </p:stCondLst>
                                        </p:cTn>
                                        <p:tgtEl>
                                          <p:spTgt spid="16"/>
                                        </p:tgtEl>
                                        <p:attrNameLst>
                                          <p:attrName>style.visibility</p:attrName>
                                        </p:attrNameLst>
                                      </p:cBhvr>
                                      <p:to>
                                        <p:strVal val="visible"/>
                                      </p:to>
                                    </p:set>
                                    <p:anim calcmode="lin" valueType="num">
                                      <p:cBhvr additive="base">
                                        <p:cTn id="71" dur="2000" fill="hold"/>
                                        <p:tgtEl>
                                          <p:spTgt spid="16"/>
                                        </p:tgtEl>
                                        <p:attrNameLst>
                                          <p:attrName>ppt_x</p:attrName>
                                        </p:attrNameLst>
                                      </p:cBhvr>
                                      <p:tavLst>
                                        <p:tav tm="0">
                                          <p:val>
                                            <p:strVal val="#ppt_x"/>
                                          </p:val>
                                        </p:tav>
                                        <p:tav tm="100000">
                                          <p:val>
                                            <p:strVal val="#ppt_x"/>
                                          </p:val>
                                        </p:tav>
                                      </p:tavLst>
                                    </p:anim>
                                    <p:anim calcmode="lin" valueType="num">
                                      <p:cBhvr additive="base">
                                        <p:cTn id="72" dur="2000" fill="hold"/>
                                        <p:tgtEl>
                                          <p:spTgt spid="16"/>
                                        </p:tgtEl>
                                        <p:attrNameLst>
                                          <p:attrName>ppt_y</p:attrName>
                                        </p:attrNameLst>
                                      </p:cBhvr>
                                      <p:tavLst>
                                        <p:tav tm="0">
                                          <p:val>
                                            <p:strVal val="0-#ppt_h/2"/>
                                          </p:val>
                                        </p:tav>
                                        <p:tav tm="100000">
                                          <p:val>
                                            <p:strVal val="#ppt_y"/>
                                          </p:val>
                                        </p:tav>
                                      </p:tavLst>
                                    </p:anim>
                                  </p:childTnLst>
                                </p:cTn>
                              </p:par>
                              <p:par>
                                <p:cTn id="73" presetID="2" presetClass="entr" presetSubtype="2" fill="hold" nodeType="withEffect">
                                  <p:stCondLst>
                                    <p:cond delay="0"/>
                                  </p:stCondLst>
                                  <p:childTnLst>
                                    <p:set>
                                      <p:cBhvr>
                                        <p:cTn id="74" dur="1" fill="hold">
                                          <p:stCondLst>
                                            <p:cond delay="0"/>
                                          </p:stCondLst>
                                        </p:cTn>
                                        <p:tgtEl>
                                          <p:spTgt spid="18"/>
                                        </p:tgtEl>
                                        <p:attrNameLst>
                                          <p:attrName>style.visibility</p:attrName>
                                        </p:attrNameLst>
                                      </p:cBhvr>
                                      <p:to>
                                        <p:strVal val="visible"/>
                                      </p:to>
                                    </p:set>
                                    <p:anim calcmode="lin" valueType="num">
                                      <p:cBhvr additive="base">
                                        <p:cTn id="75" dur="2000" fill="hold"/>
                                        <p:tgtEl>
                                          <p:spTgt spid="18"/>
                                        </p:tgtEl>
                                        <p:attrNameLst>
                                          <p:attrName>ppt_x</p:attrName>
                                        </p:attrNameLst>
                                      </p:cBhvr>
                                      <p:tavLst>
                                        <p:tav tm="0">
                                          <p:val>
                                            <p:strVal val="1+#ppt_w/2"/>
                                          </p:val>
                                        </p:tav>
                                        <p:tav tm="100000">
                                          <p:val>
                                            <p:strVal val="#ppt_x"/>
                                          </p:val>
                                        </p:tav>
                                      </p:tavLst>
                                    </p:anim>
                                    <p:anim calcmode="lin" valueType="num">
                                      <p:cBhvr additive="base">
                                        <p:cTn id="76" dur="2000" fill="hold"/>
                                        <p:tgtEl>
                                          <p:spTgt spid="18"/>
                                        </p:tgtEl>
                                        <p:attrNameLst>
                                          <p:attrName>ppt_y</p:attrName>
                                        </p:attrNameLst>
                                      </p:cBhvr>
                                      <p:tavLst>
                                        <p:tav tm="0">
                                          <p:val>
                                            <p:strVal val="#ppt_y"/>
                                          </p:val>
                                        </p:tav>
                                        <p:tav tm="100000">
                                          <p:val>
                                            <p:strVal val="#ppt_y"/>
                                          </p:val>
                                        </p:tav>
                                      </p:tavLst>
                                    </p:anim>
                                  </p:childTnLst>
                                </p:cTn>
                              </p:par>
                              <p:par>
                                <p:cTn id="77" presetID="4" presetClass="entr" presetSubtype="32" fill="hold" nodeType="withEffect">
                                  <p:stCondLst>
                                    <p:cond delay="1200"/>
                                  </p:stCondLst>
                                  <p:childTnLst>
                                    <p:set>
                                      <p:cBhvr>
                                        <p:cTn id="78" dur="1" fill="hold">
                                          <p:stCondLst>
                                            <p:cond delay="0"/>
                                          </p:stCondLst>
                                        </p:cTn>
                                        <p:tgtEl>
                                          <p:spTgt spid="20"/>
                                        </p:tgtEl>
                                        <p:attrNameLst>
                                          <p:attrName>style.visibility</p:attrName>
                                        </p:attrNameLst>
                                      </p:cBhvr>
                                      <p:to>
                                        <p:strVal val="visible"/>
                                      </p:to>
                                    </p:set>
                                    <p:animEffect transition="in" filter="box(out)">
                                      <p:cBhvr>
                                        <p:cTn id="79" dur="750"/>
                                        <p:tgtEl>
                                          <p:spTgt spid="20"/>
                                        </p:tgtEl>
                                      </p:cBhvr>
                                    </p:animEffect>
                                  </p:childTnLst>
                                </p:cTn>
                              </p:par>
                            </p:childTnLst>
                          </p:cTn>
                        </p:par>
                      </p:childTnLst>
                    </p:cTn>
                  </p:par>
                  <p:par>
                    <p:cTn id="80" fill="hold">
                      <p:stCondLst>
                        <p:cond delay="indefinite"/>
                      </p:stCondLst>
                      <p:childTnLst>
                        <p:par>
                          <p:cTn id="81" fill="hold">
                            <p:stCondLst>
                              <p:cond delay="0"/>
                            </p:stCondLst>
                            <p:childTnLst>
                              <p:par>
                                <p:cTn id="82" presetID="2" presetClass="exit" presetSubtype="8" fill="hold" nodeType="clickEffect">
                                  <p:stCondLst>
                                    <p:cond delay="0"/>
                                  </p:stCondLst>
                                  <p:childTnLst>
                                    <p:anim calcmode="lin" valueType="num">
                                      <p:cBhvr additive="base">
                                        <p:cTn id="83" dur="2000"/>
                                        <p:tgtEl>
                                          <p:spTgt spid="19"/>
                                        </p:tgtEl>
                                        <p:attrNameLst>
                                          <p:attrName>ppt_x</p:attrName>
                                        </p:attrNameLst>
                                      </p:cBhvr>
                                      <p:tavLst>
                                        <p:tav tm="0">
                                          <p:val>
                                            <p:strVal val="ppt_x"/>
                                          </p:val>
                                        </p:tav>
                                        <p:tav tm="100000">
                                          <p:val>
                                            <p:strVal val="0-ppt_w/2"/>
                                          </p:val>
                                        </p:tav>
                                      </p:tavLst>
                                    </p:anim>
                                    <p:anim calcmode="lin" valueType="num">
                                      <p:cBhvr additive="base">
                                        <p:cTn id="84" dur="2000"/>
                                        <p:tgtEl>
                                          <p:spTgt spid="19"/>
                                        </p:tgtEl>
                                        <p:attrNameLst>
                                          <p:attrName>ppt_y</p:attrName>
                                        </p:attrNameLst>
                                      </p:cBhvr>
                                      <p:tavLst>
                                        <p:tav tm="0">
                                          <p:val>
                                            <p:strVal val="ppt_y"/>
                                          </p:val>
                                        </p:tav>
                                        <p:tav tm="100000">
                                          <p:val>
                                            <p:strVal val="ppt_y"/>
                                          </p:val>
                                        </p:tav>
                                      </p:tavLst>
                                    </p:anim>
                                    <p:set>
                                      <p:cBhvr>
                                        <p:cTn id="85" dur="1" fill="hold">
                                          <p:stCondLst>
                                            <p:cond delay="1999"/>
                                          </p:stCondLst>
                                        </p:cTn>
                                        <p:tgtEl>
                                          <p:spTgt spid="19"/>
                                        </p:tgtEl>
                                        <p:attrNameLst>
                                          <p:attrName>style.visibility</p:attrName>
                                        </p:attrNameLst>
                                      </p:cBhvr>
                                      <p:to>
                                        <p:strVal val="hidden"/>
                                      </p:to>
                                    </p:set>
                                  </p:childTnLst>
                                </p:cTn>
                              </p:par>
                              <p:par>
                                <p:cTn id="86" presetID="2" presetClass="exit" presetSubtype="4" fill="hold" nodeType="withEffect">
                                  <p:stCondLst>
                                    <p:cond delay="0"/>
                                  </p:stCondLst>
                                  <p:childTnLst>
                                    <p:anim calcmode="lin" valueType="num">
                                      <p:cBhvr additive="base">
                                        <p:cTn id="87" dur="2000"/>
                                        <p:tgtEl>
                                          <p:spTgt spid="17"/>
                                        </p:tgtEl>
                                        <p:attrNameLst>
                                          <p:attrName>ppt_x</p:attrName>
                                        </p:attrNameLst>
                                      </p:cBhvr>
                                      <p:tavLst>
                                        <p:tav tm="0">
                                          <p:val>
                                            <p:strVal val="ppt_x"/>
                                          </p:val>
                                        </p:tav>
                                        <p:tav tm="100000">
                                          <p:val>
                                            <p:strVal val="ppt_x"/>
                                          </p:val>
                                        </p:tav>
                                      </p:tavLst>
                                    </p:anim>
                                    <p:anim calcmode="lin" valueType="num">
                                      <p:cBhvr additive="base">
                                        <p:cTn id="88" dur="2000"/>
                                        <p:tgtEl>
                                          <p:spTgt spid="17"/>
                                        </p:tgtEl>
                                        <p:attrNameLst>
                                          <p:attrName>ppt_y</p:attrName>
                                        </p:attrNameLst>
                                      </p:cBhvr>
                                      <p:tavLst>
                                        <p:tav tm="0">
                                          <p:val>
                                            <p:strVal val="ppt_y"/>
                                          </p:val>
                                        </p:tav>
                                        <p:tav tm="100000">
                                          <p:val>
                                            <p:strVal val="1+ppt_h/2"/>
                                          </p:val>
                                        </p:tav>
                                      </p:tavLst>
                                    </p:anim>
                                    <p:set>
                                      <p:cBhvr>
                                        <p:cTn id="89" dur="1" fill="hold">
                                          <p:stCondLst>
                                            <p:cond delay="1999"/>
                                          </p:stCondLst>
                                        </p:cTn>
                                        <p:tgtEl>
                                          <p:spTgt spid="17"/>
                                        </p:tgtEl>
                                        <p:attrNameLst>
                                          <p:attrName>style.visibility</p:attrName>
                                        </p:attrNameLst>
                                      </p:cBhvr>
                                      <p:to>
                                        <p:strVal val="hidden"/>
                                      </p:to>
                                    </p:set>
                                  </p:childTnLst>
                                </p:cTn>
                              </p:par>
                              <p:par>
                                <p:cTn id="90" presetID="2" presetClass="exit" presetSubtype="2" fill="hold" nodeType="withEffect">
                                  <p:stCondLst>
                                    <p:cond delay="0"/>
                                  </p:stCondLst>
                                  <p:childTnLst>
                                    <p:anim calcmode="lin" valueType="num">
                                      <p:cBhvr additive="base">
                                        <p:cTn id="91" dur="2000"/>
                                        <p:tgtEl>
                                          <p:spTgt spid="18"/>
                                        </p:tgtEl>
                                        <p:attrNameLst>
                                          <p:attrName>ppt_x</p:attrName>
                                        </p:attrNameLst>
                                      </p:cBhvr>
                                      <p:tavLst>
                                        <p:tav tm="0">
                                          <p:val>
                                            <p:strVal val="ppt_x"/>
                                          </p:val>
                                        </p:tav>
                                        <p:tav tm="100000">
                                          <p:val>
                                            <p:strVal val="1+ppt_w/2"/>
                                          </p:val>
                                        </p:tav>
                                      </p:tavLst>
                                    </p:anim>
                                    <p:anim calcmode="lin" valueType="num">
                                      <p:cBhvr additive="base">
                                        <p:cTn id="92" dur="2000"/>
                                        <p:tgtEl>
                                          <p:spTgt spid="18"/>
                                        </p:tgtEl>
                                        <p:attrNameLst>
                                          <p:attrName>ppt_y</p:attrName>
                                        </p:attrNameLst>
                                      </p:cBhvr>
                                      <p:tavLst>
                                        <p:tav tm="0">
                                          <p:val>
                                            <p:strVal val="ppt_y"/>
                                          </p:val>
                                        </p:tav>
                                        <p:tav tm="100000">
                                          <p:val>
                                            <p:strVal val="ppt_y"/>
                                          </p:val>
                                        </p:tav>
                                      </p:tavLst>
                                    </p:anim>
                                    <p:set>
                                      <p:cBhvr>
                                        <p:cTn id="93" dur="1" fill="hold">
                                          <p:stCondLst>
                                            <p:cond delay="1999"/>
                                          </p:stCondLst>
                                        </p:cTn>
                                        <p:tgtEl>
                                          <p:spTgt spid="18"/>
                                        </p:tgtEl>
                                        <p:attrNameLst>
                                          <p:attrName>style.visibility</p:attrName>
                                        </p:attrNameLst>
                                      </p:cBhvr>
                                      <p:to>
                                        <p:strVal val="hidden"/>
                                      </p:to>
                                    </p:set>
                                  </p:childTnLst>
                                </p:cTn>
                              </p:par>
                              <p:par>
                                <p:cTn id="94" presetID="2" presetClass="exit" presetSubtype="1" fill="hold" nodeType="withEffect">
                                  <p:stCondLst>
                                    <p:cond delay="0"/>
                                  </p:stCondLst>
                                  <p:childTnLst>
                                    <p:anim calcmode="lin" valueType="num">
                                      <p:cBhvr additive="base">
                                        <p:cTn id="95" dur="2000"/>
                                        <p:tgtEl>
                                          <p:spTgt spid="16"/>
                                        </p:tgtEl>
                                        <p:attrNameLst>
                                          <p:attrName>ppt_x</p:attrName>
                                        </p:attrNameLst>
                                      </p:cBhvr>
                                      <p:tavLst>
                                        <p:tav tm="0">
                                          <p:val>
                                            <p:strVal val="ppt_x"/>
                                          </p:val>
                                        </p:tav>
                                        <p:tav tm="100000">
                                          <p:val>
                                            <p:strVal val="ppt_x"/>
                                          </p:val>
                                        </p:tav>
                                      </p:tavLst>
                                    </p:anim>
                                    <p:anim calcmode="lin" valueType="num">
                                      <p:cBhvr additive="base">
                                        <p:cTn id="96" dur="2000"/>
                                        <p:tgtEl>
                                          <p:spTgt spid="16"/>
                                        </p:tgtEl>
                                        <p:attrNameLst>
                                          <p:attrName>ppt_y</p:attrName>
                                        </p:attrNameLst>
                                      </p:cBhvr>
                                      <p:tavLst>
                                        <p:tav tm="0">
                                          <p:val>
                                            <p:strVal val="ppt_y"/>
                                          </p:val>
                                        </p:tav>
                                        <p:tav tm="100000">
                                          <p:val>
                                            <p:strVal val="0-ppt_h/2"/>
                                          </p:val>
                                        </p:tav>
                                      </p:tavLst>
                                    </p:anim>
                                    <p:set>
                                      <p:cBhvr>
                                        <p:cTn id="97" dur="1" fill="hold">
                                          <p:stCondLst>
                                            <p:cond delay="1999"/>
                                          </p:stCondLst>
                                        </p:cTn>
                                        <p:tgtEl>
                                          <p:spTgt spid="16"/>
                                        </p:tgtEl>
                                        <p:attrNameLst>
                                          <p:attrName>style.visibility</p:attrName>
                                        </p:attrNameLst>
                                      </p:cBhvr>
                                      <p:to>
                                        <p:strVal val="hidden"/>
                                      </p:to>
                                    </p:set>
                                  </p:childTnLst>
                                </p:cTn>
                              </p:par>
                              <p:par>
                                <p:cTn id="98" presetID="4" presetClass="exit" presetSubtype="16" fill="hold" nodeType="withEffect">
                                  <p:stCondLst>
                                    <p:cond delay="100"/>
                                  </p:stCondLst>
                                  <p:childTnLst>
                                    <p:animEffect transition="out" filter="box(in)">
                                      <p:cBhvr>
                                        <p:cTn id="99" dur="750"/>
                                        <p:tgtEl>
                                          <p:spTgt spid="20"/>
                                        </p:tgtEl>
                                      </p:cBhvr>
                                    </p:animEffect>
                                    <p:set>
                                      <p:cBhvr>
                                        <p:cTn id="100" dur="1" fill="hold">
                                          <p:stCondLst>
                                            <p:cond delay="749"/>
                                          </p:stCondLst>
                                        </p:cTn>
                                        <p:tgtEl>
                                          <p:spTgt spid="20"/>
                                        </p:tgtEl>
                                        <p:attrNameLst>
                                          <p:attrName>style.visibility</p:attrName>
                                        </p:attrNameLst>
                                      </p:cBhvr>
                                      <p:to>
                                        <p:strVal val="hidden"/>
                                      </p:to>
                                    </p:set>
                                  </p:childTnLst>
                                </p:cTn>
                              </p:par>
                              <p:par>
                                <p:cTn id="101" presetID="2" presetClass="entr" presetSubtype="4" fill="hold" nodeType="withEffect">
                                  <p:stCondLst>
                                    <p:cond delay="0"/>
                                  </p:stCondLst>
                                  <p:childTnLst>
                                    <p:set>
                                      <p:cBhvr>
                                        <p:cTn id="102" dur="1" fill="hold">
                                          <p:stCondLst>
                                            <p:cond delay="0"/>
                                          </p:stCondLst>
                                        </p:cTn>
                                        <p:tgtEl>
                                          <p:spTgt spid="32"/>
                                        </p:tgtEl>
                                        <p:attrNameLst>
                                          <p:attrName>style.visibility</p:attrName>
                                        </p:attrNameLst>
                                      </p:cBhvr>
                                      <p:to>
                                        <p:strVal val="visible"/>
                                      </p:to>
                                    </p:set>
                                    <p:anim calcmode="lin" valueType="num">
                                      <p:cBhvr additive="base">
                                        <p:cTn id="103" dur="2000" fill="hold"/>
                                        <p:tgtEl>
                                          <p:spTgt spid="32"/>
                                        </p:tgtEl>
                                        <p:attrNameLst>
                                          <p:attrName>ppt_x</p:attrName>
                                        </p:attrNameLst>
                                      </p:cBhvr>
                                      <p:tavLst>
                                        <p:tav tm="0">
                                          <p:val>
                                            <p:strVal val="#ppt_x"/>
                                          </p:val>
                                        </p:tav>
                                        <p:tav tm="100000">
                                          <p:val>
                                            <p:strVal val="#ppt_x"/>
                                          </p:val>
                                        </p:tav>
                                      </p:tavLst>
                                    </p:anim>
                                    <p:anim calcmode="lin" valueType="num">
                                      <p:cBhvr additive="base">
                                        <p:cTn id="104" dur="2000" fill="hold"/>
                                        <p:tgtEl>
                                          <p:spTgt spid="32"/>
                                        </p:tgtEl>
                                        <p:attrNameLst>
                                          <p:attrName>ppt_y</p:attrName>
                                        </p:attrNameLst>
                                      </p:cBhvr>
                                      <p:tavLst>
                                        <p:tav tm="0">
                                          <p:val>
                                            <p:strVal val="1+#ppt_h/2"/>
                                          </p:val>
                                        </p:tav>
                                        <p:tav tm="100000">
                                          <p:val>
                                            <p:strVal val="#ppt_y"/>
                                          </p:val>
                                        </p:tav>
                                      </p:tavLst>
                                    </p:anim>
                                  </p:childTnLst>
                                </p:cTn>
                              </p:par>
                              <p:par>
                                <p:cTn id="105" presetID="2" presetClass="entr" presetSubtype="8" fill="hold" nodeType="withEffect">
                                  <p:stCondLst>
                                    <p:cond delay="0"/>
                                  </p:stCondLst>
                                  <p:childTnLst>
                                    <p:set>
                                      <p:cBhvr>
                                        <p:cTn id="106" dur="1" fill="hold">
                                          <p:stCondLst>
                                            <p:cond delay="0"/>
                                          </p:stCondLst>
                                        </p:cTn>
                                        <p:tgtEl>
                                          <p:spTgt spid="34"/>
                                        </p:tgtEl>
                                        <p:attrNameLst>
                                          <p:attrName>style.visibility</p:attrName>
                                        </p:attrNameLst>
                                      </p:cBhvr>
                                      <p:to>
                                        <p:strVal val="visible"/>
                                      </p:to>
                                    </p:set>
                                    <p:anim calcmode="lin" valueType="num">
                                      <p:cBhvr additive="base">
                                        <p:cTn id="107" dur="2000" fill="hold"/>
                                        <p:tgtEl>
                                          <p:spTgt spid="34"/>
                                        </p:tgtEl>
                                        <p:attrNameLst>
                                          <p:attrName>ppt_x</p:attrName>
                                        </p:attrNameLst>
                                      </p:cBhvr>
                                      <p:tavLst>
                                        <p:tav tm="0">
                                          <p:val>
                                            <p:strVal val="0-#ppt_w/2"/>
                                          </p:val>
                                        </p:tav>
                                        <p:tav tm="100000">
                                          <p:val>
                                            <p:strVal val="#ppt_x"/>
                                          </p:val>
                                        </p:tav>
                                      </p:tavLst>
                                    </p:anim>
                                    <p:anim calcmode="lin" valueType="num">
                                      <p:cBhvr additive="base">
                                        <p:cTn id="108" dur="2000" fill="hold"/>
                                        <p:tgtEl>
                                          <p:spTgt spid="34"/>
                                        </p:tgtEl>
                                        <p:attrNameLst>
                                          <p:attrName>ppt_y</p:attrName>
                                        </p:attrNameLst>
                                      </p:cBhvr>
                                      <p:tavLst>
                                        <p:tav tm="0">
                                          <p:val>
                                            <p:strVal val="#ppt_y"/>
                                          </p:val>
                                        </p:tav>
                                        <p:tav tm="100000">
                                          <p:val>
                                            <p:strVal val="#ppt_y"/>
                                          </p:val>
                                        </p:tav>
                                      </p:tavLst>
                                    </p:anim>
                                  </p:childTnLst>
                                </p:cTn>
                              </p:par>
                              <p:par>
                                <p:cTn id="109" presetID="2" presetClass="entr" presetSubtype="1" fill="hold" nodeType="withEffect">
                                  <p:stCondLst>
                                    <p:cond delay="0"/>
                                  </p:stCondLst>
                                  <p:childTnLst>
                                    <p:set>
                                      <p:cBhvr>
                                        <p:cTn id="110" dur="1" fill="hold">
                                          <p:stCondLst>
                                            <p:cond delay="0"/>
                                          </p:stCondLst>
                                        </p:cTn>
                                        <p:tgtEl>
                                          <p:spTgt spid="31"/>
                                        </p:tgtEl>
                                        <p:attrNameLst>
                                          <p:attrName>style.visibility</p:attrName>
                                        </p:attrNameLst>
                                      </p:cBhvr>
                                      <p:to>
                                        <p:strVal val="visible"/>
                                      </p:to>
                                    </p:set>
                                    <p:anim calcmode="lin" valueType="num">
                                      <p:cBhvr additive="base">
                                        <p:cTn id="111" dur="2000" fill="hold"/>
                                        <p:tgtEl>
                                          <p:spTgt spid="31"/>
                                        </p:tgtEl>
                                        <p:attrNameLst>
                                          <p:attrName>ppt_x</p:attrName>
                                        </p:attrNameLst>
                                      </p:cBhvr>
                                      <p:tavLst>
                                        <p:tav tm="0">
                                          <p:val>
                                            <p:strVal val="#ppt_x"/>
                                          </p:val>
                                        </p:tav>
                                        <p:tav tm="100000">
                                          <p:val>
                                            <p:strVal val="#ppt_x"/>
                                          </p:val>
                                        </p:tav>
                                      </p:tavLst>
                                    </p:anim>
                                    <p:anim calcmode="lin" valueType="num">
                                      <p:cBhvr additive="base">
                                        <p:cTn id="112" dur="2000" fill="hold"/>
                                        <p:tgtEl>
                                          <p:spTgt spid="31"/>
                                        </p:tgtEl>
                                        <p:attrNameLst>
                                          <p:attrName>ppt_y</p:attrName>
                                        </p:attrNameLst>
                                      </p:cBhvr>
                                      <p:tavLst>
                                        <p:tav tm="0">
                                          <p:val>
                                            <p:strVal val="0-#ppt_h/2"/>
                                          </p:val>
                                        </p:tav>
                                        <p:tav tm="100000">
                                          <p:val>
                                            <p:strVal val="#ppt_y"/>
                                          </p:val>
                                        </p:tav>
                                      </p:tavLst>
                                    </p:anim>
                                  </p:childTnLst>
                                </p:cTn>
                              </p:par>
                              <p:par>
                                <p:cTn id="113" presetID="2" presetClass="entr" presetSubtype="2" fill="hold" nodeType="withEffect">
                                  <p:stCondLst>
                                    <p:cond delay="0"/>
                                  </p:stCondLst>
                                  <p:childTnLst>
                                    <p:set>
                                      <p:cBhvr>
                                        <p:cTn id="114" dur="1" fill="hold">
                                          <p:stCondLst>
                                            <p:cond delay="0"/>
                                          </p:stCondLst>
                                        </p:cTn>
                                        <p:tgtEl>
                                          <p:spTgt spid="33"/>
                                        </p:tgtEl>
                                        <p:attrNameLst>
                                          <p:attrName>style.visibility</p:attrName>
                                        </p:attrNameLst>
                                      </p:cBhvr>
                                      <p:to>
                                        <p:strVal val="visible"/>
                                      </p:to>
                                    </p:set>
                                    <p:anim calcmode="lin" valueType="num">
                                      <p:cBhvr additive="base">
                                        <p:cTn id="115" dur="2000" fill="hold"/>
                                        <p:tgtEl>
                                          <p:spTgt spid="33"/>
                                        </p:tgtEl>
                                        <p:attrNameLst>
                                          <p:attrName>ppt_x</p:attrName>
                                        </p:attrNameLst>
                                      </p:cBhvr>
                                      <p:tavLst>
                                        <p:tav tm="0">
                                          <p:val>
                                            <p:strVal val="1+#ppt_w/2"/>
                                          </p:val>
                                        </p:tav>
                                        <p:tav tm="100000">
                                          <p:val>
                                            <p:strVal val="#ppt_x"/>
                                          </p:val>
                                        </p:tav>
                                      </p:tavLst>
                                    </p:anim>
                                    <p:anim calcmode="lin" valueType="num">
                                      <p:cBhvr additive="base">
                                        <p:cTn id="116" dur="2000" fill="hold"/>
                                        <p:tgtEl>
                                          <p:spTgt spid="33"/>
                                        </p:tgtEl>
                                        <p:attrNameLst>
                                          <p:attrName>ppt_y</p:attrName>
                                        </p:attrNameLst>
                                      </p:cBhvr>
                                      <p:tavLst>
                                        <p:tav tm="0">
                                          <p:val>
                                            <p:strVal val="#ppt_y"/>
                                          </p:val>
                                        </p:tav>
                                        <p:tav tm="100000">
                                          <p:val>
                                            <p:strVal val="#ppt_y"/>
                                          </p:val>
                                        </p:tav>
                                      </p:tavLst>
                                    </p:anim>
                                  </p:childTnLst>
                                </p:cTn>
                              </p:par>
                              <p:par>
                                <p:cTn id="117" presetID="4" presetClass="entr" presetSubtype="32" fill="hold" nodeType="withEffect">
                                  <p:stCondLst>
                                    <p:cond delay="1200"/>
                                  </p:stCondLst>
                                  <p:childTnLst>
                                    <p:set>
                                      <p:cBhvr>
                                        <p:cTn id="118" dur="1" fill="hold">
                                          <p:stCondLst>
                                            <p:cond delay="0"/>
                                          </p:stCondLst>
                                        </p:cTn>
                                        <p:tgtEl>
                                          <p:spTgt spid="30"/>
                                        </p:tgtEl>
                                        <p:attrNameLst>
                                          <p:attrName>style.visibility</p:attrName>
                                        </p:attrNameLst>
                                      </p:cBhvr>
                                      <p:to>
                                        <p:strVal val="visible"/>
                                      </p:to>
                                    </p:set>
                                    <p:animEffect transition="in" filter="box(out)">
                                      <p:cBhvr>
                                        <p:cTn id="119" dur="750"/>
                                        <p:tgtEl>
                                          <p:spTgt spid="30"/>
                                        </p:tgtEl>
                                      </p:cBhvr>
                                    </p:animEffect>
                                  </p:childTnLst>
                                </p:cTn>
                              </p:par>
                            </p:childTnLst>
                          </p:cTn>
                        </p:par>
                      </p:childTnLst>
                    </p:cTn>
                  </p:par>
                  <p:par>
                    <p:cTn id="120" fill="hold">
                      <p:stCondLst>
                        <p:cond delay="indefinite"/>
                      </p:stCondLst>
                      <p:childTnLst>
                        <p:par>
                          <p:cTn id="121" fill="hold">
                            <p:stCondLst>
                              <p:cond delay="0"/>
                            </p:stCondLst>
                            <p:childTnLst>
                              <p:par>
                                <p:cTn id="122" presetID="2" presetClass="exit" presetSubtype="8" fill="hold" nodeType="clickEffect">
                                  <p:stCondLst>
                                    <p:cond delay="0"/>
                                  </p:stCondLst>
                                  <p:childTnLst>
                                    <p:anim calcmode="lin" valueType="num">
                                      <p:cBhvr additive="base">
                                        <p:cTn id="123" dur="2000"/>
                                        <p:tgtEl>
                                          <p:spTgt spid="34"/>
                                        </p:tgtEl>
                                        <p:attrNameLst>
                                          <p:attrName>ppt_x</p:attrName>
                                        </p:attrNameLst>
                                      </p:cBhvr>
                                      <p:tavLst>
                                        <p:tav tm="0">
                                          <p:val>
                                            <p:strVal val="ppt_x"/>
                                          </p:val>
                                        </p:tav>
                                        <p:tav tm="100000">
                                          <p:val>
                                            <p:strVal val="0-ppt_w/2"/>
                                          </p:val>
                                        </p:tav>
                                      </p:tavLst>
                                    </p:anim>
                                    <p:anim calcmode="lin" valueType="num">
                                      <p:cBhvr additive="base">
                                        <p:cTn id="124" dur="2000"/>
                                        <p:tgtEl>
                                          <p:spTgt spid="34"/>
                                        </p:tgtEl>
                                        <p:attrNameLst>
                                          <p:attrName>ppt_y</p:attrName>
                                        </p:attrNameLst>
                                      </p:cBhvr>
                                      <p:tavLst>
                                        <p:tav tm="0">
                                          <p:val>
                                            <p:strVal val="ppt_y"/>
                                          </p:val>
                                        </p:tav>
                                        <p:tav tm="100000">
                                          <p:val>
                                            <p:strVal val="ppt_y"/>
                                          </p:val>
                                        </p:tav>
                                      </p:tavLst>
                                    </p:anim>
                                    <p:set>
                                      <p:cBhvr>
                                        <p:cTn id="125" dur="1" fill="hold">
                                          <p:stCondLst>
                                            <p:cond delay="1999"/>
                                          </p:stCondLst>
                                        </p:cTn>
                                        <p:tgtEl>
                                          <p:spTgt spid="34"/>
                                        </p:tgtEl>
                                        <p:attrNameLst>
                                          <p:attrName>style.visibility</p:attrName>
                                        </p:attrNameLst>
                                      </p:cBhvr>
                                      <p:to>
                                        <p:strVal val="hidden"/>
                                      </p:to>
                                    </p:set>
                                  </p:childTnLst>
                                </p:cTn>
                              </p:par>
                              <p:par>
                                <p:cTn id="126" presetID="2" presetClass="exit" presetSubtype="4" fill="hold" nodeType="withEffect">
                                  <p:stCondLst>
                                    <p:cond delay="0"/>
                                  </p:stCondLst>
                                  <p:childTnLst>
                                    <p:anim calcmode="lin" valueType="num">
                                      <p:cBhvr additive="base">
                                        <p:cTn id="127" dur="2000"/>
                                        <p:tgtEl>
                                          <p:spTgt spid="32"/>
                                        </p:tgtEl>
                                        <p:attrNameLst>
                                          <p:attrName>ppt_x</p:attrName>
                                        </p:attrNameLst>
                                      </p:cBhvr>
                                      <p:tavLst>
                                        <p:tav tm="0">
                                          <p:val>
                                            <p:strVal val="ppt_x"/>
                                          </p:val>
                                        </p:tav>
                                        <p:tav tm="100000">
                                          <p:val>
                                            <p:strVal val="ppt_x"/>
                                          </p:val>
                                        </p:tav>
                                      </p:tavLst>
                                    </p:anim>
                                    <p:anim calcmode="lin" valueType="num">
                                      <p:cBhvr additive="base">
                                        <p:cTn id="128" dur="2000"/>
                                        <p:tgtEl>
                                          <p:spTgt spid="32"/>
                                        </p:tgtEl>
                                        <p:attrNameLst>
                                          <p:attrName>ppt_y</p:attrName>
                                        </p:attrNameLst>
                                      </p:cBhvr>
                                      <p:tavLst>
                                        <p:tav tm="0">
                                          <p:val>
                                            <p:strVal val="ppt_y"/>
                                          </p:val>
                                        </p:tav>
                                        <p:tav tm="100000">
                                          <p:val>
                                            <p:strVal val="1+ppt_h/2"/>
                                          </p:val>
                                        </p:tav>
                                      </p:tavLst>
                                    </p:anim>
                                    <p:set>
                                      <p:cBhvr>
                                        <p:cTn id="129" dur="1" fill="hold">
                                          <p:stCondLst>
                                            <p:cond delay="1999"/>
                                          </p:stCondLst>
                                        </p:cTn>
                                        <p:tgtEl>
                                          <p:spTgt spid="32"/>
                                        </p:tgtEl>
                                        <p:attrNameLst>
                                          <p:attrName>style.visibility</p:attrName>
                                        </p:attrNameLst>
                                      </p:cBhvr>
                                      <p:to>
                                        <p:strVal val="hidden"/>
                                      </p:to>
                                    </p:set>
                                  </p:childTnLst>
                                </p:cTn>
                              </p:par>
                              <p:par>
                                <p:cTn id="130" presetID="2" presetClass="exit" presetSubtype="2" fill="hold" nodeType="withEffect">
                                  <p:stCondLst>
                                    <p:cond delay="0"/>
                                  </p:stCondLst>
                                  <p:childTnLst>
                                    <p:anim calcmode="lin" valueType="num">
                                      <p:cBhvr additive="base">
                                        <p:cTn id="131" dur="2000"/>
                                        <p:tgtEl>
                                          <p:spTgt spid="33"/>
                                        </p:tgtEl>
                                        <p:attrNameLst>
                                          <p:attrName>ppt_x</p:attrName>
                                        </p:attrNameLst>
                                      </p:cBhvr>
                                      <p:tavLst>
                                        <p:tav tm="0">
                                          <p:val>
                                            <p:strVal val="ppt_x"/>
                                          </p:val>
                                        </p:tav>
                                        <p:tav tm="100000">
                                          <p:val>
                                            <p:strVal val="1+ppt_w/2"/>
                                          </p:val>
                                        </p:tav>
                                      </p:tavLst>
                                    </p:anim>
                                    <p:anim calcmode="lin" valueType="num">
                                      <p:cBhvr additive="base">
                                        <p:cTn id="132" dur="2000"/>
                                        <p:tgtEl>
                                          <p:spTgt spid="33"/>
                                        </p:tgtEl>
                                        <p:attrNameLst>
                                          <p:attrName>ppt_y</p:attrName>
                                        </p:attrNameLst>
                                      </p:cBhvr>
                                      <p:tavLst>
                                        <p:tav tm="0">
                                          <p:val>
                                            <p:strVal val="ppt_y"/>
                                          </p:val>
                                        </p:tav>
                                        <p:tav tm="100000">
                                          <p:val>
                                            <p:strVal val="ppt_y"/>
                                          </p:val>
                                        </p:tav>
                                      </p:tavLst>
                                    </p:anim>
                                    <p:set>
                                      <p:cBhvr>
                                        <p:cTn id="133" dur="1" fill="hold">
                                          <p:stCondLst>
                                            <p:cond delay="1999"/>
                                          </p:stCondLst>
                                        </p:cTn>
                                        <p:tgtEl>
                                          <p:spTgt spid="33"/>
                                        </p:tgtEl>
                                        <p:attrNameLst>
                                          <p:attrName>style.visibility</p:attrName>
                                        </p:attrNameLst>
                                      </p:cBhvr>
                                      <p:to>
                                        <p:strVal val="hidden"/>
                                      </p:to>
                                    </p:set>
                                  </p:childTnLst>
                                </p:cTn>
                              </p:par>
                              <p:par>
                                <p:cTn id="134" presetID="2" presetClass="exit" presetSubtype="1" fill="hold" nodeType="withEffect">
                                  <p:stCondLst>
                                    <p:cond delay="0"/>
                                  </p:stCondLst>
                                  <p:childTnLst>
                                    <p:anim calcmode="lin" valueType="num">
                                      <p:cBhvr additive="base">
                                        <p:cTn id="135" dur="2000"/>
                                        <p:tgtEl>
                                          <p:spTgt spid="31"/>
                                        </p:tgtEl>
                                        <p:attrNameLst>
                                          <p:attrName>ppt_x</p:attrName>
                                        </p:attrNameLst>
                                      </p:cBhvr>
                                      <p:tavLst>
                                        <p:tav tm="0">
                                          <p:val>
                                            <p:strVal val="ppt_x"/>
                                          </p:val>
                                        </p:tav>
                                        <p:tav tm="100000">
                                          <p:val>
                                            <p:strVal val="ppt_x"/>
                                          </p:val>
                                        </p:tav>
                                      </p:tavLst>
                                    </p:anim>
                                    <p:anim calcmode="lin" valueType="num">
                                      <p:cBhvr additive="base">
                                        <p:cTn id="136" dur="2000"/>
                                        <p:tgtEl>
                                          <p:spTgt spid="31"/>
                                        </p:tgtEl>
                                        <p:attrNameLst>
                                          <p:attrName>ppt_y</p:attrName>
                                        </p:attrNameLst>
                                      </p:cBhvr>
                                      <p:tavLst>
                                        <p:tav tm="0">
                                          <p:val>
                                            <p:strVal val="ppt_y"/>
                                          </p:val>
                                        </p:tav>
                                        <p:tav tm="100000">
                                          <p:val>
                                            <p:strVal val="0-ppt_h/2"/>
                                          </p:val>
                                        </p:tav>
                                      </p:tavLst>
                                    </p:anim>
                                    <p:set>
                                      <p:cBhvr>
                                        <p:cTn id="137" dur="1" fill="hold">
                                          <p:stCondLst>
                                            <p:cond delay="1999"/>
                                          </p:stCondLst>
                                        </p:cTn>
                                        <p:tgtEl>
                                          <p:spTgt spid="31"/>
                                        </p:tgtEl>
                                        <p:attrNameLst>
                                          <p:attrName>style.visibility</p:attrName>
                                        </p:attrNameLst>
                                      </p:cBhvr>
                                      <p:to>
                                        <p:strVal val="hidden"/>
                                      </p:to>
                                    </p:set>
                                  </p:childTnLst>
                                </p:cTn>
                              </p:par>
                              <p:par>
                                <p:cTn id="138" presetID="4" presetClass="exit" presetSubtype="16" fill="hold" nodeType="withEffect">
                                  <p:stCondLst>
                                    <p:cond delay="100"/>
                                  </p:stCondLst>
                                  <p:childTnLst>
                                    <p:animEffect transition="out" filter="box(in)">
                                      <p:cBhvr>
                                        <p:cTn id="139" dur="750"/>
                                        <p:tgtEl>
                                          <p:spTgt spid="30"/>
                                        </p:tgtEl>
                                      </p:cBhvr>
                                    </p:animEffect>
                                    <p:set>
                                      <p:cBhvr>
                                        <p:cTn id="140" dur="1" fill="hold">
                                          <p:stCondLst>
                                            <p:cond delay="749"/>
                                          </p:stCondLst>
                                        </p:cTn>
                                        <p:tgtEl>
                                          <p:spTgt spid="30"/>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0.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sp>
        <p:nvSpPr>
          <p:cNvPr id="3" name="2 CuadroTexto"/>
          <p:cNvSpPr txBox="1"/>
          <p:nvPr/>
        </p:nvSpPr>
        <p:spPr>
          <a:xfrm>
            <a:off x="928630" y="3357562"/>
            <a:ext cx="8215370" cy="3108543"/>
          </a:xfrm>
          <a:prstGeom prst="rect">
            <a:avLst/>
          </a:prstGeom>
          <a:noFill/>
        </p:spPr>
        <p:txBody>
          <a:bodyPr wrap="square" rtlCol="0">
            <a:spAutoFit/>
          </a:bodyPr>
          <a:lstStyle/>
          <a:p>
            <a:r>
              <a:rPr lang="es-AR" sz="2800" dirty="0" err="1" smtClean="0">
                <a:solidFill>
                  <a:schemeClr val="bg1"/>
                </a:solidFill>
                <a:latin typeface="always  forever" pitchFamily="2" charset="0"/>
              </a:rPr>
              <a:t>Musica</a:t>
            </a:r>
            <a:r>
              <a:rPr lang="es-AR" sz="2800" dirty="0" smtClean="0">
                <a:solidFill>
                  <a:schemeClr val="bg1"/>
                </a:solidFill>
                <a:latin typeface="always  forever" pitchFamily="2" charset="0"/>
              </a:rPr>
              <a:t>:       </a:t>
            </a:r>
            <a:r>
              <a:rPr lang="en-US" sz="2800" dirty="0" smtClean="0">
                <a:solidFill>
                  <a:schemeClr val="bg1"/>
                </a:solidFill>
                <a:latin typeface="always  forever" pitchFamily="2" charset="0"/>
              </a:rPr>
              <a:t>CARPENTERS 			There's A Kind Of Hush</a:t>
            </a:r>
            <a:r>
              <a:rPr lang="es-AR" sz="2800" dirty="0" smtClean="0">
                <a:solidFill>
                  <a:schemeClr val="bg1"/>
                </a:solidFill>
                <a:latin typeface="always  forever" pitchFamily="2" charset="0"/>
              </a:rPr>
              <a:t> </a:t>
            </a:r>
          </a:p>
          <a:p>
            <a:r>
              <a:rPr lang="es-AR" sz="2800" dirty="0" smtClean="0">
                <a:solidFill>
                  <a:schemeClr val="bg1"/>
                </a:solidFill>
                <a:latin typeface="always  forever" pitchFamily="2" charset="0"/>
              </a:rPr>
              <a:t>          	    JUAN MANUEL SERRSAT 	Tu nombre me sabe a hierba</a:t>
            </a:r>
          </a:p>
          <a:p>
            <a:r>
              <a:rPr lang="es-AR" sz="2800" dirty="0" smtClean="0">
                <a:solidFill>
                  <a:schemeClr val="bg1"/>
                </a:solidFill>
                <a:latin typeface="always  forever" pitchFamily="2" charset="0"/>
              </a:rPr>
              <a:t>	    </a:t>
            </a:r>
            <a:r>
              <a:rPr lang="en-US" sz="2800" dirty="0" smtClean="0">
                <a:solidFill>
                  <a:schemeClr val="bg1"/>
                </a:solidFill>
                <a:latin typeface="always  forever" pitchFamily="2" charset="0"/>
              </a:rPr>
              <a:t>GEORGE HARRISON		 My Sweet Lord</a:t>
            </a:r>
          </a:p>
          <a:p>
            <a:r>
              <a:rPr lang="it-IT" sz="2800" dirty="0" smtClean="0">
                <a:solidFill>
                  <a:schemeClr val="bg1"/>
                </a:solidFill>
                <a:latin typeface="always  forever" pitchFamily="2" charset="0"/>
              </a:rPr>
              <a:t>	     JOHN LENNON			 Woman</a:t>
            </a:r>
          </a:p>
          <a:p>
            <a:r>
              <a:rPr lang="it-IT" sz="2800" dirty="0" smtClean="0">
                <a:solidFill>
                  <a:schemeClr val="bg1"/>
                </a:solidFill>
                <a:latin typeface="always  forever" pitchFamily="2" charset="0"/>
              </a:rPr>
              <a:t>	    NICOLA DI BARI			Trotamundos</a:t>
            </a:r>
          </a:p>
          <a:p>
            <a:r>
              <a:rPr lang="it-IT" sz="2800" dirty="0" smtClean="0">
                <a:solidFill>
                  <a:schemeClr val="bg1"/>
                </a:solidFill>
                <a:latin typeface="always  forever" pitchFamily="2" charset="0"/>
              </a:rPr>
              <a:t>	    ROD STEWART		The best of my love</a:t>
            </a:r>
          </a:p>
          <a:p>
            <a:r>
              <a:rPr lang="es-AR" sz="2800" dirty="0" smtClean="0">
                <a:solidFill>
                  <a:schemeClr val="bg1"/>
                </a:solidFill>
                <a:latin typeface="always  forever" pitchFamily="2" charset="0"/>
              </a:rPr>
              <a:t>		</a:t>
            </a:r>
            <a:endParaRPr lang="es-AR" sz="2800" dirty="0">
              <a:solidFill>
                <a:schemeClr val="bg1"/>
              </a:solidFill>
              <a:latin typeface="always  forever" pitchFamily="2" charset="0"/>
            </a:endParaRPr>
          </a:p>
        </p:txBody>
      </p:sp>
      <p:sp>
        <p:nvSpPr>
          <p:cNvPr id="4" name="3 CuadroTexto"/>
          <p:cNvSpPr txBox="1"/>
          <p:nvPr/>
        </p:nvSpPr>
        <p:spPr>
          <a:xfrm>
            <a:off x="3428992" y="571480"/>
            <a:ext cx="2165978" cy="3170099"/>
          </a:xfrm>
          <a:prstGeom prst="rect">
            <a:avLst/>
          </a:prstGeom>
          <a:noFill/>
        </p:spPr>
        <p:txBody>
          <a:bodyPr wrap="none">
            <a:spAutoFit/>
            <a:scene3d>
              <a:camera prst="orthographicFront"/>
              <a:lightRig rig="flat" dir="tl">
                <a:rot lat="0" lon="0" rev="6600000"/>
              </a:lightRig>
            </a:scene3d>
            <a:sp3d extrusionH="25400" contourW="8890">
              <a:bevelT w="38100" h="31750"/>
              <a:contourClr>
                <a:schemeClr val="accent2">
                  <a:shade val="75000"/>
                </a:schemeClr>
              </a:contourClr>
            </a:sp3d>
          </a:bodyPr>
          <a:lstStyle/>
          <a:p>
            <a:pPr algn="ctr">
              <a:defRPr/>
            </a:pPr>
            <a:r>
              <a:rPr lang="es-AR" sz="12000" b="1" dirty="0" smtClean="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latin typeface="always  forever" pitchFamily="2" charset="0"/>
                <a:cs typeface="Arial" pitchFamily="34" charset="0"/>
              </a:rPr>
              <a:t>Fin</a:t>
            </a:r>
          </a:p>
          <a:p>
            <a:pPr algn="ctr">
              <a:defRPr/>
            </a:pPr>
            <a:r>
              <a:rPr lang="es-AR" sz="8000" b="1" dirty="0" smtClean="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latin typeface="always  forever" pitchFamily="2" charset="0"/>
                <a:cs typeface="Arial" pitchFamily="34" charset="0"/>
              </a:rPr>
              <a:t>1</a:t>
            </a:r>
            <a:r>
              <a:rPr lang="es-AR" sz="4400" b="1" dirty="0" smtClean="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latin typeface="always  forever" pitchFamily="2" charset="0"/>
                <a:cs typeface="Arial" pitchFamily="34" charset="0"/>
              </a:rPr>
              <a:t>ra</a:t>
            </a:r>
            <a:r>
              <a:rPr lang="es-AR" sz="8000" b="1" dirty="0" smtClean="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latin typeface="always  forever" pitchFamily="2" charset="0"/>
                <a:cs typeface="Arial" pitchFamily="34" charset="0"/>
              </a:rPr>
              <a:t> parte</a:t>
            </a:r>
            <a:endParaRPr lang="es-AR" sz="8000" b="1" dirty="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latin typeface="always  forever" pitchFamily="2" charset="0"/>
              <a:cs typeface="Arial" pitchFamily="34" charset="0"/>
            </a:endParaRPr>
          </a:p>
        </p:txBody>
      </p:sp>
      <p:sp>
        <p:nvSpPr>
          <p:cNvPr id="5" name="4 CuadroTexto"/>
          <p:cNvSpPr txBox="1"/>
          <p:nvPr/>
        </p:nvSpPr>
        <p:spPr>
          <a:xfrm>
            <a:off x="857224" y="5929330"/>
            <a:ext cx="6429452" cy="523220"/>
          </a:xfrm>
          <a:prstGeom prst="rect">
            <a:avLst/>
          </a:prstGeom>
          <a:noFill/>
        </p:spPr>
        <p:txBody>
          <a:bodyPr wrap="square" rtlCol="0">
            <a:spAutoFit/>
          </a:bodyPr>
          <a:lstStyle/>
          <a:p>
            <a:r>
              <a:rPr lang="es-AR" sz="2800" dirty="0" err="1" smtClean="0">
                <a:solidFill>
                  <a:schemeClr val="bg1"/>
                </a:solidFill>
                <a:latin typeface="always  forever" pitchFamily="2" charset="0"/>
              </a:rPr>
              <a:t>Imagenes</a:t>
            </a:r>
            <a:r>
              <a:rPr lang="es-AR" sz="2800" dirty="0">
                <a:solidFill>
                  <a:schemeClr val="bg1"/>
                </a:solidFill>
                <a:latin typeface="always  forever" pitchFamily="2" charset="0"/>
              </a:rPr>
              <a:t>:  </a:t>
            </a:r>
            <a:r>
              <a:rPr lang="es-AR" sz="2800" dirty="0" smtClean="0">
                <a:solidFill>
                  <a:schemeClr val="bg1"/>
                </a:solidFill>
                <a:latin typeface="always  forever" pitchFamily="2" charset="0"/>
              </a:rPr>
              <a:t> de </a:t>
            </a:r>
            <a:r>
              <a:rPr lang="es-AR" sz="2800" dirty="0">
                <a:solidFill>
                  <a:schemeClr val="bg1"/>
                </a:solidFill>
                <a:latin typeface="always  forever" pitchFamily="2" charset="0"/>
              </a:rPr>
              <a:t>Internet de las </a:t>
            </a:r>
            <a:r>
              <a:rPr lang="es-AR" sz="2800" dirty="0" smtClean="0">
                <a:solidFill>
                  <a:schemeClr val="bg1"/>
                </a:solidFill>
                <a:latin typeface="always  forever" pitchFamily="2" charset="0"/>
              </a:rPr>
              <a:t>paginas </a:t>
            </a:r>
            <a:r>
              <a:rPr lang="es-AR" sz="2800" dirty="0">
                <a:solidFill>
                  <a:schemeClr val="bg1"/>
                </a:solidFill>
                <a:latin typeface="always  forever" pitchFamily="2" charset="0"/>
              </a:rPr>
              <a:t>de los </a:t>
            </a:r>
            <a:r>
              <a:rPr lang="es-AR" sz="2800" dirty="0" smtClean="0">
                <a:solidFill>
                  <a:schemeClr val="bg1"/>
                </a:solidFill>
                <a:latin typeface="always  forever" pitchFamily="2" charset="0"/>
              </a:rPr>
              <a:t>autores de las pinturas</a:t>
            </a:r>
            <a:endParaRPr lang="es-AR" dirty="0">
              <a:solidFill>
                <a:schemeClr val="bg1"/>
              </a:solidFill>
            </a:endParaRPr>
          </a:p>
        </p:txBody>
      </p:sp>
    </p:spTree>
  </p:cSld>
  <p:clrMapOvr>
    <a:masterClrMapping/>
  </p:clrMapOvr>
  <p:transition spd="slow"/>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0" fill="hold" nodeType="withEffect">
                                  <p:stCondLst>
                                    <p:cond delay="0"/>
                                  </p:stCondLst>
                                  <p:childTnLst>
                                    <p:set>
                                      <p:cBhvr>
                                        <p:cTn id="6" dur="1" fill="hold">
                                          <p:stCondLst>
                                            <p:cond delay="0"/>
                                          </p:stCondLst>
                                        </p:cTn>
                                        <p:tgtEl>
                                          <p:spTgt spid="4">
                                            <p:txEl>
                                              <p:pRg st="0" end="0"/>
                                            </p:txEl>
                                          </p:spTgt>
                                        </p:tgtEl>
                                        <p:attrNameLst>
                                          <p:attrName>style.visibility</p:attrName>
                                        </p:attrNameLst>
                                      </p:cBhvr>
                                      <p:to>
                                        <p:strVal val="visible"/>
                                      </p:to>
                                    </p:set>
                                    <p:anim calcmode="lin" valueType="num">
                                      <p:cBhvr>
                                        <p:cTn id="7" dur="500" fill="hold"/>
                                        <p:tgtEl>
                                          <p:spTgt spid="4">
                                            <p:txEl>
                                              <p:pRg st="0" end="0"/>
                                            </p:txEl>
                                          </p:spTgt>
                                        </p:tgtEl>
                                        <p:attrNameLst>
                                          <p:attrName>ppt_w</p:attrName>
                                        </p:attrNameLst>
                                      </p:cBhvr>
                                      <p:tavLst>
                                        <p:tav tm="0">
                                          <p:val>
                                            <p:fltVal val="0"/>
                                          </p:val>
                                        </p:tav>
                                        <p:tav tm="100000">
                                          <p:val>
                                            <p:strVal val="#ppt_w"/>
                                          </p:val>
                                        </p:tav>
                                      </p:tavLst>
                                    </p:anim>
                                    <p:anim calcmode="lin" valueType="num">
                                      <p:cBhvr>
                                        <p:cTn id="8" dur="500" fill="hold"/>
                                        <p:tgtEl>
                                          <p:spTgt spid="4">
                                            <p:txEl>
                                              <p:pRg st="0" end="0"/>
                                            </p:txEl>
                                          </p:spTgt>
                                        </p:tgtEl>
                                        <p:attrNameLst>
                                          <p:attrName>ppt_h</p:attrName>
                                        </p:attrNameLst>
                                      </p:cBhvr>
                                      <p:tavLst>
                                        <p:tav tm="0">
                                          <p:val>
                                            <p:fltVal val="0"/>
                                          </p:val>
                                        </p:tav>
                                        <p:tav tm="100000">
                                          <p:val>
                                            <p:strVal val="#ppt_h"/>
                                          </p:val>
                                        </p:tav>
                                      </p:tavLst>
                                    </p:anim>
                                    <p:animEffect transition="in" filter="fade">
                                      <p:cBhvr>
                                        <p:cTn id="9" dur="500"/>
                                        <p:tgtEl>
                                          <p:spTgt spid="4">
                                            <p:txEl>
                                              <p:pRg st="0" end="0"/>
                                            </p:txEl>
                                          </p:spTgt>
                                        </p:tgtEl>
                                      </p:cBhvr>
                                    </p:animEffect>
                                  </p:childTnLst>
                                </p:cTn>
                              </p:par>
                            </p:childTnLst>
                          </p:cTn>
                        </p:par>
                        <p:par>
                          <p:cTn id="10" fill="hold">
                            <p:stCondLst>
                              <p:cond delay="500"/>
                            </p:stCondLst>
                            <p:childTnLst>
                              <p:par>
                                <p:cTn id="11" presetID="27" presetClass="entr" presetSubtype="0" fill="hold" nodeType="afterEffect">
                                  <p:stCondLst>
                                    <p:cond delay="0"/>
                                  </p:stCondLst>
                                  <p:iterate type="lt">
                                    <p:tmPct val="50000"/>
                                  </p:iterate>
                                  <p:childTnLst>
                                    <p:set>
                                      <p:cBhvr>
                                        <p:cTn id="12" dur="1" fill="hold">
                                          <p:stCondLst>
                                            <p:cond delay="0"/>
                                          </p:stCondLst>
                                        </p:cTn>
                                        <p:tgtEl>
                                          <p:spTgt spid="4">
                                            <p:txEl>
                                              <p:pRg st="1" end="1"/>
                                            </p:txEl>
                                          </p:spTgt>
                                        </p:tgtEl>
                                        <p:attrNameLst>
                                          <p:attrName>style.visibility</p:attrName>
                                        </p:attrNameLst>
                                      </p:cBhvr>
                                      <p:to>
                                        <p:strVal val="visible"/>
                                      </p:to>
                                    </p:set>
                                    <p:anim calcmode="discrete" valueType="clr">
                                      <p:cBhvr override="childStyle">
                                        <p:cTn id="13" dur="80"/>
                                        <p:tgtEl>
                                          <p:spTgt spid="4">
                                            <p:txEl>
                                              <p:pRg st="1" end="1"/>
                                            </p:txEl>
                                          </p:spTgt>
                                        </p:tgtEl>
                                        <p:attrNameLst>
                                          <p:attrName>style.color</p:attrName>
                                        </p:attrNameLst>
                                      </p:cBhvr>
                                      <p:tavLst>
                                        <p:tav tm="0">
                                          <p:val>
                                            <p:clrVal>
                                              <a:schemeClr val="accent2"/>
                                            </p:clrVal>
                                          </p:val>
                                        </p:tav>
                                        <p:tav tm="50000">
                                          <p:val>
                                            <p:clrVal>
                                              <a:schemeClr val="hlink"/>
                                            </p:clrVal>
                                          </p:val>
                                        </p:tav>
                                      </p:tavLst>
                                    </p:anim>
                                    <p:anim calcmode="discrete" valueType="clr">
                                      <p:cBhvr>
                                        <p:cTn id="14" dur="80"/>
                                        <p:tgtEl>
                                          <p:spTgt spid="4">
                                            <p:txEl>
                                              <p:pRg st="1" end="1"/>
                                            </p:txEl>
                                          </p:spTgt>
                                        </p:tgtEl>
                                        <p:attrNameLst>
                                          <p:attrName>fillcolor</p:attrName>
                                        </p:attrNameLst>
                                      </p:cBhvr>
                                      <p:tavLst>
                                        <p:tav tm="0">
                                          <p:val>
                                            <p:clrVal>
                                              <a:schemeClr val="accent2"/>
                                            </p:clrVal>
                                          </p:val>
                                        </p:tav>
                                        <p:tav tm="50000">
                                          <p:val>
                                            <p:clrVal>
                                              <a:schemeClr val="hlink"/>
                                            </p:clrVal>
                                          </p:val>
                                        </p:tav>
                                      </p:tavLst>
                                    </p:anim>
                                    <p:set>
                                      <p:cBhvr>
                                        <p:cTn id="15" dur="80"/>
                                        <p:tgtEl>
                                          <p:spTgt spid="4">
                                            <p:txEl>
                                              <p:pRg st="1" end="1"/>
                                            </p:txEl>
                                          </p:spTgt>
                                        </p:tgtEl>
                                        <p:attrNameLst>
                                          <p:attrName>fill.type</p:attrName>
                                        </p:attrNameLst>
                                      </p:cBhvr>
                                      <p:to>
                                        <p:strVal val="solid"/>
                                      </p:to>
                                    </p:set>
                                  </p:childTnLst>
                                </p:cTn>
                              </p:par>
                            </p:childTnLst>
                          </p:cTn>
                        </p:par>
                        <p:par>
                          <p:cTn id="16" fill="hold">
                            <p:stCondLst>
                              <p:cond delay="860"/>
                            </p:stCondLst>
                            <p:childTnLst>
                              <p:par>
                                <p:cTn id="17" presetID="27" presetClass="entr" presetSubtype="0" fill="hold" grpId="0" nodeType="afterEffect">
                                  <p:stCondLst>
                                    <p:cond delay="0"/>
                                  </p:stCondLst>
                                  <p:iterate type="lt">
                                    <p:tmPct val="50000"/>
                                  </p:iterate>
                                  <p:childTnLst>
                                    <p:set>
                                      <p:cBhvr>
                                        <p:cTn id="18" dur="1" fill="hold">
                                          <p:stCondLst>
                                            <p:cond delay="0"/>
                                          </p:stCondLst>
                                        </p:cTn>
                                        <p:tgtEl>
                                          <p:spTgt spid="3"/>
                                        </p:tgtEl>
                                        <p:attrNameLst>
                                          <p:attrName>style.visibility</p:attrName>
                                        </p:attrNameLst>
                                      </p:cBhvr>
                                      <p:to>
                                        <p:strVal val="visible"/>
                                      </p:to>
                                    </p:set>
                                    <p:anim calcmode="discrete" valueType="clr">
                                      <p:cBhvr override="childStyle">
                                        <p:cTn id="19" dur="80"/>
                                        <p:tgtEl>
                                          <p:spTgt spid="3"/>
                                        </p:tgtEl>
                                        <p:attrNameLst>
                                          <p:attrName>style.color</p:attrName>
                                        </p:attrNameLst>
                                      </p:cBhvr>
                                      <p:tavLst>
                                        <p:tav tm="0">
                                          <p:val>
                                            <p:clrVal>
                                              <a:schemeClr val="accent2"/>
                                            </p:clrVal>
                                          </p:val>
                                        </p:tav>
                                        <p:tav tm="50000">
                                          <p:val>
                                            <p:clrVal>
                                              <a:schemeClr val="hlink"/>
                                            </p:clrVal>
                                          </p:val>
                                        </p:tav>
                                      </p:tavLst>
                                    </p:anim>
                                    <p:anim calcmode="discrete" valueType="clr">
                                      <p:cBhvr>
                                        <p:cTn id="20" dur="80"/>
                                        <p:tgtEl>
                                          <p:spTgt spid="3"/>
                                        </p:tgtEl>
                                        <p:attrNameLst>
                                          <p:attrName>fillcolor</p:attrName>
                                        </p:attrNameLst>
                                      </p:cBhvr>
                                      <p:tavLst>
                                        <p:tav tm="0">
                                          <p:val>
                                            <p:clrVal>
                                              <a:schemeClr val="accent2"/>
                                            </p:clrVal>
                                          </p:val>
                                        </p:tav>
                                        <p:tav tm="50000">
                                          <p:val>
                                            <p:clrVal>
                                              <a:schemeClr val="hlink"/>
                                            </p:clrVal>
                                          </p:val>
                                        </p:tav>
                                      </p:tavLst>
                                    </p:anim>
                                    <p:set>
                                      <p:cBhvr>
                                        <p:cTn id="21" dur="80"/>
                                        <p:tgtEl>
                                          <p:spTgt spid="3"/>
                                        </p:tgtEl>
                                        <p:attrNameLst>
                                          <p:attrName>fill.type</p:attrName>
                                        </p:attrNameLst>
                                      </p:cBhvr>
                                      <p:to>
                                        <p:strVal val="solid"/>
                                      </p:to>
                                    </p:set>
                                  </p:childTnLst>
                                </p:cTn>
                              </p:par>
                            </p:childTnLst>
                          </p:cTn>
                        </p:par>
                        <p:par>
                          <p:cTn id="22" fill="hold">
                            <p:stCondLst>
                              <p:cond delay="7340"/>
                            </p:stCondLst>
                            <p:childTnLst>
                              <p:par>
                                <p:cTn id="23" presetID="27" presetClass="entr" presetSubtype="0" fill="hold" grpId="0" nodeType="afterEffect">
                                  <p:stCondLst>
                                    <p:cond delay="0"/>
                                  </p:stCondLst>
                                  <p:iterate type="lt">
                                    <p:tmPct val="50000"/>
                                  </p:iterate>
                                  <p:childTnLst>
                                    <p:set>
                                      <p:cBhvr>
                                        <p:cTn id="24" dur="1" fill="hold">
                                          <p:stCondLst>
                                            <p:cond delay="0"/>
                                          </p:stCondLst>
                                        </p:cTn>
                                        <p:tgtEl>
                                          <p:spTgt spid="5"/>
                                        </p:tgtEl>
                                        <p:attrNameLst>
                                          <p:attrName>style.visibility</p:attrName>
                                        </p:attrNameLst>
                                      </p:cBhvr>
                                      <p:to>
                                        <p:strVal val="visible"/>
                                      </p:to>
                                    </p:set>
                                    <p:anim calcmode="discrete" valueType="clr">
                                      <p:cBhvr override="childStyle">
                                        <p:cTn id="25" dur="80"/>
                                        <p:tgtEl>
                                          <p:spTgt spid="5"/>
                                        </p:tgtEl>
                                        <p:attrNameLst>
                                          <p:attrName>style.color</p:attrName>
                                        </p:attrNameLst>
                                      </p:cBhvr>
                                      <p:tavLst>
                                        <p:tav tm="0">
                                          <p:val>
                                            <p:clrVal>
                                              <a:schemeClr val="accent2"/>
                                            </p:clrVal>
                                          </p:val>
                                        </p:tav>
                                        <p:tav tm="50000">
                                          <p:val>
                                            <p:clrVal>
                                              <a:schemeClr val="hlink"/>
                                            </p:clrVal>
                                          </p:val>
                                        </p:tav>
                                      </p:tavLst>
                                    </p:anim>
                                    <p:anim calcmode="discrete" valueType="clr">
                                      <p:cBhvr>
                                        <p:cTn id="26" dur="80"/>
                                        <p:tgtEl>
                                          <p:spTgt spid="5"/>
                                        </p:tgtEl>
                                        <p:attrNameLst>
                                          <p:attrName>fillcolor</p:attrName>
                                        </p:attrNameLst>
                                      </p:cBhvr>
                                      <p:tavLst>
                                        <p:tav tm="0">
                                          <p:val>
                                            <p:clrVal>
                                              <a:schemeClr val="accent2"/>
                                            </p:clrVal>
                                          </p:val>
                                        </p:tav>
                                        <p:tav tm="50000">
                                          <p:val>
                                            <p:clrVal>
                                              <a:schemeClr val="hlink"/>
                                            </p:clrVal>
                                          </p:val>
                                        </p:tav>
                                      </p:tavLst>
                                    </p:anim>
                                    <p:set>
                                      <p:cBhvr>
                                        <p:cTn id="27" dur="80"/>
                                        <p:tgtEl>
                                          <p:spTgt spid="5"/>
                                        </p:tgtEl>
                                        <p:attrNameLst>
                                          <p:attrName>fill.type</p:attrName>
                                        </p:attrNameLst>
                                      </p:cBhvr>
                                      <p:to>
                                        <p:strVal val="solid"/>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5" grpId="0"/>
    </p:bldLst>
  </p:timing>
</p:sld>
</file>

<file path=ppt/slides/slide51.xml><?xml version="1.0" encoding="utf-8"?>
<p:sld xmlns:a="http://schemas.openxmlformats.org/drawingml/2006/main" xmlns:r="http://schemas.openxmlformats.org/officeDocument/2006/relationships" xmlns:p="http://schemas.openxmlformats.org/presentationml/2006/main" showMasterSp="0">
  <p:cSld>
    <p:bg>
      <p:bgPr>
        <a:solidFill>
          <a:srgbClr val="C0D7F5"/>
        </a:solidFill>
        <a:effectLst/>
      </p:bgPr>
    </p:bg>
    <p:spTree>
      <p:nvGrpSpPr>
        <p:cNvPr id="1" name=""/>
        <p:cNvGrpSpPr/>
        <p:nvPr/>
      </p:nvGrpSpPr>
      <p:grpSpPr>
        <a:xfrm>
          <a:off x="0" y="0"/>
          <a:ext cx="0" cy="0"/>
          <a:chOff x="0" y="0"/>
          <a:chExt cx="0" cy="0"/>
        </a:xfrm>
      </p:grpSpPr>
      <p:sp>
        <p:nvSpPr>
          <p:cNvPr id="143362" name="Rectangle 2"/>
          <p:cNvSpPr>
            <a:spLocks noChangeArrowheads="1"/>
          </p:cNvSpPr>
          <p:nvPr/>
        </p:nvSpPr>
        <p:spPr bwMode="auto">
          <a:xfrm>
            <a:off x="0" y="0"/>
            <a:ext cx="9144000" cy="6858000"/>
          </a:xfrm>
          <a:prstGeom prst="rect">
            <a:avLst/>
          </a:prstGeom>
          <a:noFill/>
          <a:ln w="133350">
            <a:solidFill>
              <a:srgbClr val="FFFF00"/>
            </a:solidFill>
            <a:miter lim="800000"/>
            <a:headEnd/>
            <a:tailEnd/>
          </a:ln>
          <a:effectLst/>
        </p:spPr>
        <p:txBody>
          <a:bodyPr wrap="none" anchor="ctr"/>
          <a:lstStyle/>
          <a:p>
            <a:endParaRPr lang="es-AR"/>
          </a:p>
        </p:txBody>
      </p:sp>
      <p:sp>
        <p:nvSpPr>
          <p:cNvPr id="143363" name="Rectangle 3"/>
          <p:cNvSpPr>
            <a:spLocks noChangeArrowheads="1"/>
          </p:cNvSpPr>
          <p:nvPr/>
        </p:nvSpPr>
        <p:spPr bwMode="auto">
          <a:xfrm>
            <a:off x="152400" y="152400"/>
            <a:ext cx="8839200" cy="6553200"/>
          </a:xfrm>
          <a:prstGeom prst="rect">
            <a:avLst/>
          </a:prstGeom>
          <a:noFill/>
          <a:ln w="127000">
            <a:solidFill>
              <a:srgbClr val="0000FF"/>
            </a:solidFill>
            <a:miter lim="800000"/>
            <a:headEnd/>
            <a:tailEnd/>
          </a:ln>
          <a:effectLst/>
        </p:spPr>
        <p:txBody>
          <a:bodyPr wrap="none" anchor="ctr"/>
          <a:lstStyle/>
          <a:p>
            <a:endParaRPr lang="es-AR"/>
          </a:p>
        </p:txBody>
      </p:sp>
      <p:sp>
        <p:nvSpPr>
          <p:cNvPr id="143364" name="Rectangle 4"/>
          <p:cNvSpPr>
            <a:spLocks noChangeArrowheads="1"/>
          </p:cNvSpPr>
          <p:nvPr/>
        </p:nvSpPr>
        <p:spPr bwMode="auto">
          <a:xfrm>
            <a:off x="304800" y="304800"/>
            <a:ext cx="8534400" cy="6248400"/>
          </a:xfrm>
          <a:prstGeom prst="rect">
            <a:avLst/>
          </a:prstGeom>
          <a:noFill/>
          <a:ln w="120650">
            <a:solidFill>
              <a:schemeClr val="bg1"/>
            </a:solidFill>
            <a:miter lim="800000"/>
            <a:headEnd/>
            <a:tailEnd/>
          </a:ln>
          <a:effectLst/>
        </p:spPr>
        <p:txBody>
          <a:bodyPr wrap="none" anchor="ctr"/>
          <a:lstStyle/>
          <a:p>
            <a:endParaRPr lang="es-AR"/>
          </a:p>
        </p:txBody>
      </p:sp>
      <p:sp>
        <p:nvSpPr>
          <p:cNvPr id="143365" name="AutoShape 5" descr="postit"/>
          <p:cNvSpPr>
            <a:spLocks noChangeAspect="1" noChangeArrowheads="1"/>
          </p:cNvSpPr>
          <p:nvPr/>
        </p:nvSpPr>
        <p:spPr bwMode="auto">
          <a:xfrm>
            <a:off x="4191000" y="2209800"/>
            <a:ext cx="304800" cy="304800"/>
          </a:xfrm>
          <a:prstGeom prst="rect">
            <a:avLst/>
          </a:prstGeom>
          <a:noFill/>
        </p:spPr>
        <p:txBody>
          <a:bodyPr/>
          <a:lstStyle/>
          <a:p>
            <a:endParaRPr lang="es-AR"/>
          </a:p>
        </p:txBody>
      </p:sp>
      <p:pic>
        <p:nvPicPr>
          <p:cNvPr id="143366" name="Picture 6" descr="boletin">
            <a:hlinkClick r:id="rId2"/>
          </p:cNvPr>
          <p:cNvPicPr>
            <a:picLocks noChangeAspect="1" noChangeArrowheads="1"/>
          </p:cNvPicPr>
          <p:nvPr/>
        </p:nvPicPr>
        <p:blipFill>
          <a:blip r:embed="rId3"/>
          <a:srcRect/>
          <a:stretch>
            <a:fillRect/>
          </a:stretch>
        </p:blipFill>
        <p:spPr bwMode="auto">
          <a:xfrm>
            <a:off x="2667000" y="5791200"/>
            <a:ext cx="3811588" cy="546100"/>
          </a:xfrm>
          <a:prstGeom prst="rect">
            <a:avLst/>
          </a:prstGeom>
          <a:noFill/>
          <a:ln w="28575">
            <a:solidFill>
              <a:schemeClr val="tx1"/>
            </a:solidFill>
            <a:miter lim="800000"/>
            <a:headEnd/>
            <a:tailEnd/>
          </a:ln>
        </p:spPr>
      </p:pic>
      <p:sp>
        <p:nvSpPr>
          <p:cNvPr id="143367" name="Text Box 7"/>
          <p:cNvSpPr txBox="1">
            <a:spLocks noChangeArrowheads="1"/>
          </p:cNvSpPr>
          <p:nvPr/>
        </p:nvSpPr>
        <p:spPr bwMode="auto">
          <a:xfrm>
            <a:off x="0" y="5486400"/>
            <a:ext cx="9144000" cy="274638"/>
          </a:xfrm>
          <a:prstGeom prst="rect">
            <a:avLst/>
          </a:prstGeom>
          <a:noFill/>
          <a:ln w="9525">
            <a:noFill/>
            <a:miter lim="800000"/>
            <a:headEnd/>
            <a:tailEnd/>
          </a:ln>
          <a:effectLst/>
        </p:spPr>
        <p:txBody>
          <a:bodyPr>
            <a:spAutoFit/>
          </a:bodyPr>
          <a:lstStyle/>
          <a:p>
            <a:pPr algn="ctr">
              <a:spcBef>
                <a:spcPct val="50000"/>
              </a:spcBef>
            </a:pPr>
            <a:r>
              <a:rPr lang="es-ES_tradnl" sz="1200" b="1">
                <a:solidFill>
                  <a:srgbClr val="04265C"/>
                </a:solidFill>
                <a:latin typeface="Berlin Sans FB Demi" pitchFamily="34" charset="0"/>
              </a:rPr>
              <a:t>Si deseas recibir pps periódicamente en tu correo electrónico subscríbete aquí: </a:t>
            </a:r>
          </a:p>
        </p:txBody>
      </p:sp>
      <p:pic>
        <p:nvPicPr>
          <p:cNvPr id="143368" name="Picture 8" descr="logo">
            <a:hlinkClick r:id="rId4"/>
          </p:cNvPr>
          <p:cNvPicPr>
            <a:picLocks noChangeAspect="1" noChangeArrowheads="1"/>
          </p:cNvPicPr>
          <p:nvPr/>
        </p:nvPicPr>
        <p:blipFill>
          <a:blip r:embed="rId5"/>
          <a:srcRect/>
          <a:stretch>
            <a:fillRect/>
          </a:stretch>
        </p:blipFill>
        <p:spPr bwMode="auto">
          <a:xfrm>
            <a:off x="2971800" y="4572000"/>
            <a:ext cx="2540000" cy="1130300"/>
          </a:xfrm>
          <a:prstGeom prst="rect">
            <a:avLst/>
          </a:prstGeom>
          <a:noFill/>
        </p:spPr>
      </p:pic>
      <p:sp>
        <p:nvSpPr>
          <p:cNvPr id="143369" name="Text Box 9"/>
          <p:cNvSpPr txBox="1">
            <a:spLocks noChangeArrowheads="1"/>
          </p:cNvSpPr>
          <p:nvPr/>
        </p:nvSpPr>
        <p:spPr bwMode="auto">
          <a:xfrm>
            <a:off x="914400" y="2590800"/>
            <a:ext cx="1066800" cy="366713"/>
          </a:xfrm>
          <a:prstGeom prst="rect">
            <a:avLst/>
          </a:prstGeom>
          <a:noFill/>
          <a:ln w="9525">
            <a:noFill/>
            <a:miter lim="800000"/>
            <a:headEnd/>
            <a:tailEnd/>
          </a:ln>
          <a:effectLst/>
        </p:spPr>
        <p:txBody>
          <a:bodyPr>
            <a:spAutoFit/>
          </a:bodyPr>
          <a:lstStyle/>
          <a:p>
            <a:pPr>
              <a:spcBef>
                <a:spcPct val="50000"/>
              </a:spcBef>
            </a:pPr>
            <a:endParaRPr lang="es-ES"/>
          </a:p>
        </p:txBody>
      </p:sp>
      <p:graphicFrame>
        <p:nvGraphicFramePr>
          <p:cNvPr id="143370" name="Group 10"/>
          <p:cNvGraphicFramePr>
            <a:graphicFrameLocks noGrp="1"/>
          </p:cNvGraphicFramePr>
          <p:nvPr/>
        </p:nvGraphicFramePr>
        <p:xfrm>
          <a:off x="5029200" y="3352800"/>
          <a:ext cx="3200400" cy="1536383"/>
        </p:xfrm>
        <a:graphic>
          <a:graphicData uri="http://schemas.openxmlformats.org/drawingml/2006/table">
            <a:tbl>
              <a:tblPr/>
              <a:tblGrid>
                <a:gridCol w="1106488"/>
                <a:gridCol w="1046162"/>
                <a:gridCol w="1047750"/>
              </a:tblGrid>
              <a:tr h="3048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2E49D5"/>
                          </a:solidFill>
                          <a:effectLst/>
                          <a:latin typeface="Arial" charset="0"/>
                          <a:hlinkClick r:id="rId6"/>
                        </a:rPr>
                        <a:t>Dedicatorias</a:t>
                      </a:r>
                      <a:endParaRPr kumimoji="0" lang="es-ES_tradnl" sz="900" b="1" i="0" u="none" strike="noStrike" cap="none" normalizeH="0" baseline="0" smtClean="0">
                        <a:ln>
                          <a:noFill/>
                        </a:ln>
                        <a:solidFill>
                          <a:srgbClr val="2E49D5"/>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7"/>
                        </a:rPr>
                        <a:t>Fechas Especiales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8"/>
                        </a:rPr>
                        <a:t>Graciosos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398463">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9"/>
                        </a:rPr>
                        <a:t>Historia y Arte</a:t>
                      </a:r>
                      <a:endParaRPr kumimoji="0" lang="es-ES_tradnl" sz="9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900" b="1" i="0" u="none" strike="noStrike" cap="none" normalizeH="0" baseline="0" smtClean="0">
                        <a:ln>
                          <a:noFill/>
                        </a:ln>
                        <a:solidFill>
                          <a:srgbClr val="0000FF"/>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0"/>
                        </a:rPr>
                        <a:t>Lugares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1"/>
                        </a:rPr>
                        <a:t>Musicales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2286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2"/>
                        </a:rPr>
                        <a:t>Naturaleza y Ciencias</a:t>
                      </a:r>
                      <a:endParaRPr kumimoji="0" lang="es-ES_tradnl" sz="900" b="1" i="0" u="none" strike="noStrike" cap="none" normalizeH="0" baseline="0" smtClean="0">
                        <a:ln>
                          <a:noFill/>
                        </a:ln>
                        <a:solidFill>
                          <a:srgbClr val="0000FF"/>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3"/>
                        </a:rPr>
                        <a:t>Política</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4"/>
                        </a:rPr>
                        <a:t>Reflexión</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4064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5"/>
                        </a:rPr>
                        <a:t>Religiosos</a:t>
                      </a:r>
                      <a:endParaRPr kumimoji="0" lang="es-ES_tradnl" sz="9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900" b="1" i="0" u="none" strike="noStrike" cap="none" normalizeH="0" baseline="0" smtClean="0">
                        <a:ln>
                          <a:noFill/>
                        </a:ln>
                        <a:solidFill>
                          <a:srgbClr val="0000FF"/>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6"/>
                        </a:rPr>
                        <a:t>Románticos</a:t>
                      </a:r>
                      <a:endParaRPr kumimoji="0" lang="es-ES_tradnl" sz="9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7"/>
                        </a:rPr>
                        <a:t>Salud</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r>
            </a:tbl>
          </a:graphicData>
        </a:graphic>
      </p:graphicFrame>
      <p:sp>
        <p:nvSpPr>
          <p:cNvPr id="143392" name="Text Box 32"/>
          <p:cNvSpPr txBox="1">
            <a:spLocks noChangeArrowheads="1"/>
          </p:cNvSpPr>
          <p:nvPr/>
        </p:nvSpPr>
        <p:spPr bwMode="auto">
          <a:xfrm>
            <a:off x="914400" y="2895600"/>
            <a:ext cx="3200400" cy="366713"/>
          </a:xfrm>
          <a:prstGeom prst="rect">
            <a:avLst/>
          </a:prstGeom>
          <a:noFill/>
          <a:ln w="9525">
            <a:noFill/>
            <a:miter lim="800000"/>
            <a:headEnd/>
            <a:tailEnd/>
          </a:ln>
          <a:effectLst/>
        </p:spPr>
        <p:txBody>
          <a:bodyPr>
            <a:spAutoFit/>
          </a:bodyPr>
          <a:lstStyle/>
          <a:p>
            <a:pPr algn="ctr">
              <a:spcBef>
                <a:spcPct val="50000"/>
              </a:spcBef>
            </a:pPr>
            <a:r>
              <a:rPr lang="es-ES_tradnl" b="1" u="sng">
                <a:solidFill>
                  <a:srgbClr val="04265C"/>
                </a:solidFill>
                <a:latin typeface="Berlin Sans FB Demi" pitchFamily="34" charset="0"/>
              </a:rPr>
              <a:t>Propia Creación</a:t>
            </a:r>
          </a:p>
        </p:txBody>
      </p:sp>
      <p:sp>
        <p:nvSpPr>
          <p:cNvPr id="143393" name="Text Box 33"/>
          <p:cNvSpPr txBox="1">
            <a:spLocks noChangeArrowheads="1"/>
          </p:cNvSpPr>
          <p:nvPr/>
        </p:nvSpPr>
        <p:spPr bwMode="auto">
          <a:xfrm>
            <a:off x="5029200" y="2895600"/>
            <a:ext cx="3200400" cy="366713"/>
          </a:xfrm>
          <a:prstGeom prst="rect">
            <a:avLst/>
          </a:prstGeom>
          <a:noFill/>
          <a:ln w="9525">
            <a:noFill/>
            <a:miter lim="800000"/>
            <a:headEnd/>
            <a:tailEnd/>
          </a:ln>
          <a:effectLst/>
        </p:spPr>
        <p:txBody>
          <a:bodyPr>
            <a:spAutoFit/>
          </a:bodyPr>
          <a:lstStyle/>
          <a:p>
            <a:pPr algn="ctr">
              <a:spcBef>
                <a:spcPct val="50000"/>
              </a:spcBef>
            </a:pPr>
            <a:r>
              <a:rPr lang="es-ES_tradnl" b="1" u="sng">
                <a:solidFill>
                  <a:srgbClr val="04265C"/>
                </a:solidFill>
                <a:latin typeface="Berlin Sans FB Demi" pitchFamily="34" charset="0"/>
              </a:rPr>
              <a:t>De la Red</a:t>
            </a:r>
          </a:p>
        </p:txBody>
      </p:sp>
      <p:graphicFrame>
        <p:nvGraphicFramePr>
          <p:cNvPr id="143394" name="Group 34"/>
          <p:cNvGraphicFramePr>
            <a:graphicFrameLocks noGrp="1"/>
          </p:cNvGraphicFramePr>
          <p:nvPr/>
        </p:nvGraphicFramePr>
        <p:xfrm>
          <a:off x="914400" y="3352800"/>
          <a:ext cx="3200400" cy="1517904"/>
        </p:xfrm>
        <a:graphic>
          <a:graphicData uri="http://schemas.openxmlformats.org/drawingml/2006/table">
            <a:tbl>
              <a:tblPr/>
              <a:tblGrid>
                <a:gridCol w="1106488"/>
                <a:gridCol w="1046162"/>
                <a:gridCol w="1047750"/>
              </a:tblGrid>
              <a:tr h="3048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2E49D5"/>
                          </a:solidFill>
                          <a:effectLst/>
                          <a:latin typeface="Arial" charset="0"/>
                          <a:hlinkClick r:id="rId18"/>
                        </a:rPr>
                        <a:t>Dedicatorias</a:t>
                      </a:r>
                      <a:endParaRPr kumimoji="0" lang="es-ES_tradnl" sz="900" b="1" i="0" u="none" strike="noStrike" cap="none" normalizeH="0" baseline="0" smtClean="0">
                        <a:ln>
                          <a:noFill/>
                        </a:ln>
                        <a:solidFill>
                          <a:srgbClr val="2E49D5"/>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9"/>
                        </a:rPr>
                        <a:t>Fechas Especiales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0"/>
                        </a:rPr>
                        <a:t>Graciosos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2286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1"/>
                        </a:rPr>
                        <a:t>Historia y Arte</a:t>
                      </a:r>
                      <a:endParaRPr kumimoji="0" lang="es-ES_tradnl" sz="9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900" b="1" i="0" u="none" strike="noStrike" cap="none" normalizeH="0" baseline="0" smtClean="0">
                        <a:ln>
                          <a:noFill/>
                        </a:ln>
                        <a:solidFill>
                          <a:srgbClr val="0000FF"/>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2"/>
                        </a:rPr>
                        <a:t>Lugares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3"/>
                        </a:rPr>
                        <a:t>Musicales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2286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4"/>
                        </a:rPr>
                        <a:t>Naturaleza y Ciencias</a:t>
                      </a:r>
                      <a:endParaRPr kumimoji="0" lang="es-ES_tradnl" sz="900" b="1" i="0" u="none" strike="noStrike" cap="none" normalizeH="0" baseline="0" smtClean="0">
                        <a:ln>
                          <a:noFill/>
                        </a:ln>
                        <a:solidFill>
                          <a:srgbClr val="0000FF"/>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5"/>
                        </a:rPr>
                        <a:t>Política</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6"/>
                        </a:rPr>
                        <a:t>Reflexión</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180975">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7"/>
                        </a:rPr>
                        <a:t>Religiosos</a:t>
                      </a:r>
                      <a:endParaRPr kumimoji="0" lang="es-ES_tradnl" sz="9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900" b="1" i="0" u="none" strike="noStrike" cap="none" normalizeH="0" baseline="0" smtClean="0">
                        <a:ln>
                          <a:noFill/>
                        </a:ln>
                        <a:solidFill>
                          <a:srgbClr val="0000FF"/>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8"/>
                        </a:rPr>
                        <a:t>Románticos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9"/>
                        </a:rPr>
                        <a:t>Salud</a:t>
                      </a:r>
                      <a:endParaRPr kumimoji="0" lang="es-ES_tradnl" sz="9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r>
            </a:tbl>
          </a:graphicData>
        </a:graphic>
      </p:graphicFrame>
      <p:pic>
        <p:nvPicPr>
          <p:cNvPr id="143416" name="Picture 56" descr="logo">
            <a:hlinkClick r:id="rId4"/>
          </p:cNvPr>
          <p:cNvPicPr>
            <a:picLocks noChangeAspect="1" noChangeArrowheads="1"/>
          </p:cNvPicPr>
          <p:nvPr/>
        </p:nvPicPr>
        <p:blipFill>
          <a:blip r:embed="rId30"/>
          <a:srcRect/>
          <a:stretch>
            <a:fillRect/>
          </a:stretch>
        </p:blipFill>
        <p:spPr bwMode="auto">
          <a:xfrm>
            <a:off x="609600" y="685800"/>
            <a:ext cx="7924800" cy="1295400"/>
          </a:xfrm>
          <a:prstGeom prst="rect">
            <a:avLst/>
          </a:prstGeom>
          <a:noFill/>
          <a:ln w="38100">
            <a:solidFill>
              <a:schemeClr val="tx1"/>
            </a:solidFill>
            <a:miter lim="800000"/>
            <a:headEnd/>
            <a:tailEnd/>
          </a:ln>
        </p:spPr>
      </p:pic>
      <p:sp>
        <p:nvSpPr>
          <p:cNvPr id="143417" name="Text Box 57"/>
          <p:cNvSpPr txBox="1">
            <a:spLocks noChangeArrowheads="1"/>
          </p:cNvSpPr>
          <p:nvPr/>
        </p:nvSpPr>
        <p:spPr bwMode="auto">
          <a:xfrm>
            <a:off x="152400" y="2362200"/>
            <a:ext cx="9144000" cy="366713"/>
          </a:xfrm>
          <a:prstGeom prst="rect">
            <a:avLst/>
          </a:prstGeom>
          <a:noFill/>
          <a:ln w="9525">
            <a:noFill/>
            <a:miter lim="800000"/>
            <a:headEnd/>
            <a:tailEnd/>
          </a:ln>
          <a:effectLst/>
        </p:spPr>
        <p:txBody>
          <a:bodyPr>
            <a:spAutoFit/>
          </a:bodyPr>
          <a:lstStyle/>
          <a:p>
            <a:pPr algn="ctr">
              <a:spcBef>
                <a:spcPct val="50000"/>
              </a:spcBef>
            </a:pPr>
            <a:r>
              <a:rPr lang="es-ES_tradnl" b="1">
                <a:solidFill>
                  <a:srgbClr val="04265C"/>
                </a:solidFill>
                <a:latin typeface="Berlin Sans FB Demi" pitchFamily="34" charset="0"/>
              </a:rPr>
              <a:t>Accede a la sección que desees desde aquí:</a:t>
            </a:r>
          </a:p>
        </p:txBody>
      </p:sp>
    </p:spTree>
  </p:cSld>
  <p:clrMapOvr>
    <a:masterClrMapping/>
  </p:clrMapOvr>
  <p:transition>
    <p:fade/>
  </p:transition>
  <p:timing>
    <p:tnLst>
      <p:par>
        <p:cTn id="1" dur="indefinite" restart="never" nodeType="tmRoot"/>
      </p:par>
    </p:tnLst>
  </p:timing>
</p:sld>
</file>

<file path=ppt/theme/theme1.xml><?xml version="1.0" encoding="utf-8"?>
<a:theme xmlns:a="http://schemas.openxmlformats.org/drawingml/2006/main" name="Tema d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Diseño predeterminado">
  <a:themeElements>
    <a:clrScheme name="Diseño predeterminado 14">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2E49CF"/>
      </a:hlink>
      <a:folHlink>
        <a:srgbClr val="2E49CF"/>
      </a:folHlink>
    </a:clrScheme>
    <a:fontScheme name="Diseño predeterminado">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2E49CF"/>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14">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2E49CF"/>
        </a:hlink>
        <a:folHlink>
          <a:srgbClr val="2E49CF"/>
        </a:folHlink>
      </a:clrScheme>
      <a:clrMap bg1="lt1" tx1="dk1" bg2="lt2" tx2="dk2" accent1="accent1" accent2="accent2" accent3="accent3" accent4="accent4" accent5="accent5" accent6="accent6" hlink="hlink" folHlink="folHlink"/>
    </a:extraClrScheme>
  </a:extraClrSchemeLst>
</a:theme>
</file>

<file path=ppt/theme/theme3.xml><?xml version="1.0" encoding="utf-8"?>
<a:theme xmlns:a="http://schemas.openxmlformats.org/drawingml/2006/main" name="Tema d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2645</TotalTime>
  <Words>93257</Words>
  <Application>Microsoft Office PowerPoint</Application>
  <PresentationFormat>Presentación en pantalla (4:3)</PresentationFormat>
  <Paragraphs>4382</Paragraphs>
  <Slides>51</Slides>
  <Notes>49</Notes>
  <HiddenSlides>0</HiddenSlides>
  <MMClips>0</MMClips>
  <ScaleCrop>false</ScaleCrop>
  <HeadingPairs>
    <vt:vector size="6" baseType="variant">
      <vt:variant>
        <vt:lpstr>Fuentes usadas</vt:lpstr>
      </vt:variant>
      <vt:variant>
        <vt:i4>5</vt:i4>
      </vt:variant>
      <vt:variant>
        <vt:lpstr>Tema</vt:lpstr>
      </vt:variant>
      <vt:variant>
        <vt:i4>2</vt:i4>
      </vt:variant>
      <vt:variant>
        <vt:lpstr>Títulos de diapositiva</vt:lpstr>
      </vt:variant>
      <vt:variant>
        <vt:i4>51</vt:i4>
      </vt:variant>
    </vt:vector>
  </HeadingPairs>
  <TitlesOfParts>
    <vt:vector size="58" baseType="lpstr">
      <vt:lpstr>Arial</vt:lpstr>
      <vt:lpstr>always  forever</vt:lpstr>
      <vt:lpstr>Georgia</vt:lpstr>
      <vt:lpstr>Calibri</vt:lpstr>
      <vt:lpstr>Berlin Sans FB Demi</vt:lpstr>
      <vt:lpstr>Tema de Office</vt:lpstr>
      <vt:lpstr>Diseño predeterminado</vt:lpstr>
      <vt:lpstr>Diapositiva 1</vt:lpstr>
      <vt:lpstr>Diapositiva 2</vt:lpstr>
      <vt:lpstr>Diapositiva 3</vt:lpstr>
      <vt:lpstr>Diapositiva 4</vt:lpstr>
      <vt:lpstr>Diapositiva 5</vt:lpstr>
      <vt:lpstr>Diapositiva 6</vt:lpstr>
      <vt:lpstr>Diapositiva 7</vt:lpstr>
      <vt:lpstr>Diapositiva 8</vt:lpstr>
      <vt:lpstr>Diapositiva 9</vt:lpstr>
      <vt:lpstr>Diapositiva 10</vt:lpstr>
      <vt:lpstr>Diapositiva 11</vt:lpstr>
      <vt:lpstr>Diapositiva 12</vt:lpstr>
      <vt:lpstr>Diapositiva 13</vt:lpstr>
      <vt:lpstr>Diapositiva 14</vt:lpstr>
      <vt:lpstr>Diapositiva 15</vt:lpstr>
      <vt:lpstr>Diapositiva 16</vt:lpstr>
      <vt:lpstr>Diapositiva 17</vt:lpstr>
      <vt:lpstr>Diapositiva 18</vt:lpstr>
      <vt:lpstr>Diapositiva 19</vt:lpstr>
      <vt:lpstr>Diapositiva 20</vt:lpstr>
      <vt:lpstr>Diapositiva 21</vt:lpstr>
      <vt:lpstr>Diapositiva 22</vt:lpstr>
      <vt:lpstr>Diapositiva 23</vt:lpstr>
      <vt:lpstr>Diapositiva 24</vt:lpstr>
      <vt:lpstr>Diapositiva 25</vt:lpstr>
      <vt:lpstr>Diapositiva 26</vt:lpstr>
      <vt:lpstr>Diapositiva 27</vt:lpstr>
      <vt:lpstr>Diapositiva 28</vt:lpstr>
      <vt:lpstr>Diapositiva 29</vt:lpstr>
      <vt:lpstr>Diapositiva 30</vt:lpstr>
      <vt:lpstr>Diapositiva 31</vt:lpstr>
      <vt:lpstr>Diapositiva 32</vt:lpstr>
      <vt:lpstr>Diapositiva 33</vt:lpstr>
      <vt:lpstr>Diapositiva 34</vt:lpstr>
      <vt:lpstr>Diapositiva 35</vt:lpstr>
      <vt:lpstr>Diapositiva 36</vt:lpstr>
      <vt:lpstr>Diapositiva 37</vt:lpstr>
      <vt:lpstr>Diapositiva 38</vt:lpstr>
      <vt:lpstr>Diapositiva 39</vt:lpstr>
      <vt:lpstr>Diapositiva 40</vt:lpstr>
      <vt:lpstr>Diapositiva 41</vt:lpstr>
      <vt:lpstr>Diapositiva 42</vt:lpstr>
      <vt:lpstr>Diapositiva 43</vt:lpstr>
      <vt:lpstr>Diapositiva 44</vt:lpstr>
      <vt:lpstr>Diapositiva 45</vt:lpstr>
      <vt:lpstr>Diapositiva 46</vt:lpstr>
      <vt:lpstr>Diapositiva 47</vt:lpstr>
      <vt:lpstr>Diapositiva 48</vt:lpstr>
      <vt:lpstr>Diapositiva 49</vt:lpstr>
      <vt:lpstr>Diapositiva 50</vt:lpstr>
      <vt:lpstr>Diapositiva 51</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Diapositiva 1</dc:title>
  <dc:creator>Raúl TM</dc:creator>
  <cp:lastModifiedBy>Raúl Tarulla</cp:lastModifiedBy>
  <cp:revision>126</cp:revision>
  <dcterms:created xsi:type="dcterms:W3CDTF">2014-05-07T16:32:44Z</dcterms:created>
  <dcterms:modified xsi:type="dcterms:W3CDTF">2014-05-14T00:13:55Z</dcterms:modified>
</cp:coreProperties>
</file>